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1" r:id="rId5"/>
    <p:sldMasterId id="2147483666" r:id="rId6"/>
    <p:sldMasterId id="2147483674" r:id="rId7"/>
  </p:sldMasterIdLst>
  <p:notesMasterIdLst>
    <p:notesMasterId r:id="rId24"/>
  </p:notesMasterIdLst>
  <p:sldIdLst>
    <p:sldId id="258" r:id="rId8"/>
    <p:sldId id="4301" r:id="rId9"/>
    <p:sldId id="4302" r:id="rId10"/>
    <p:sldId id="4303" r:id="rId11"/>
    <p:sldId id="4304" r:id="rId12"/>
    <p:sldId id="4225" r:id="rId13"/>
    <p:sldId id="4305" r:id="rId14"/>
    <p:sldId id="627" r:id="rId15"/>
    <p:sldId id="634" r:id="rId16"/>
    <p:sldId id="635" r:id="rId17"/>
    <p:sldId id="4237" r:id="rId18"/>
    <p:sldId id="4232" r:id="rId19"/>
    <p:sldId id="4308" r:id="rId20"/>
    <p:sldId id="4307" r:id="rId21"/>
    <p:sldId id="4299" r:id="rId22"/>
    <p:sldId id="430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3404" autoAdjust="0"/>
  </p:normalViewPr>
  <p:slideViewPr>
    <p:cSldViewPr snapToGrid="0">
      <p:cViewPr>
        <p:scale>
          <a:sx n="60" d="100"/>
          <a:sy n="60" d="100"/>
        </p:scale>
        <p:origin x="354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neli Gloria" userId="S::rgloria.consultant@adb.org::37dd7b62-eac8-493c-819c-db9336ef8c23" providerId="AD" clId="Web-{D9EECFA6-0B3C-355D-0581-E00C04643ABE}"/>
    <pc:docChg chg="mod modMainMaster">
      <pc:chgData name="Reneli Gloria" userId="S::rgloria.consultant@adb.org::37dd7b62-eac8-493c-819c-db9336ef8c23" providerId="AD" clId="Web-{D9EECFA6-0B3C-355D-0581-E00C04643ABE}" dt="2024-02-05T09:04:05.558" v="1" actId="33475"/>
      <pc:docMkLst>
        <pc:docMk/>
      </pc:docMkLst>
      <pc:sldMasterChg chg="addSp">
        <pc:chgData name="Reneli Gloria" userId="S::rgloria.consultant@adb.org::37dd7b62-eac8-493c-819c-db9336ef8c23" providerId="AD" clId="Web-{D9EECFA6-0B3C-355D-0581-E00C04643ABE}" dt="2024-02-05T09:04:05.558" v="0" actId="33475"/>
        <pc:sldMasterMkLst>
          <pc:docMk/>
          <pc:sldMasterMk cId="1173852766" sldId="2147483648"/>
        </pc:sldMasterMkLst>
        <pc:spChg chg="add">
          <ac:chgData name="Reneli Gloria" userId="S::rgloria.consultant@adb.org::37dd7b62-eac8-493c-819c-db9336ef8c23" providerId="AD" clId="Web-{D9EECFA6-0B3C-355D-0581-E00C04643ABE}" dt="2024-02-05T09:04:05.558" v="0" actId="33475"/>
          <ac:spMkLst>
            <pc:docMk/>
            <pc:sldMasterMk cId="1173852766" sldId="2147483648"/>
            <ac:spMk id="8" creationId="{3C6F1322-1926-6021-8443-B4D64EC9E93A}"/>
          </ac:spMkLst>
        </pc:spChg>
      </pc:sldMasterChg>
      <pc:sldMasterChg chg="addSp">
        <pc:chgData name="Reneli Gloria" userId="S::rgloria.consultant@adb.org::37dd7b62-eac8-493c-819c-db9336ef8c23" providerId="AD" clId="Web-{D9EECFA6-0B3C-355D-0581-E00C04643ABE}" dt="2024-02-05T09:04:05.558" v="0" actId="33475"/>
        <pc:sldMasterMkLst>
          <pc:docMk/>
          <pc:sldMasterMk cId="2565523839" sldId="2147483661"/>
        </pc:sldMasterMkLst>
        <pc:spChg chg="add">
          <ac:chgData name="Reneli Gloria" userId="S::rgloria.consultant@adb.org::37dd7b62-eac8-493c-819c-db9336ef8c23" providerId="AD" clId="Web-{D9EECFA6-0B3C-355D-0581-E00C04643ABE}" dt="2024-02-05T09:04:05.558" v="0" actId="33475"/>
          <ac:spMkLst>
            <pc:docMk/>
            <pc:sldMasterMk cId="2565523839" sldId="2147483661"/>
            <ac:spMk id="3" creationId="{BDDEB714-05D3-C37E-A110-59A7A4C6C791}"/>
          </ac:spMkLst>
        </pc:spChg>
      </pc:sldMasterChg>
      <pc:sldMasterChg chg="addSp">
        <pc:chgData name="Reneli Gloria" userId="S::rgloria.consultant@adb.org::37dd7b62-eac8-493c-819c-db9336ef8c23" providerId="AD" clId="Web-{D9EECFA6-0B3C-355D-0581-E00C04643ABE}" dt="2024-02-05T09:04:05.558" v="0" actId="33475"/>
        <pc:sldMasterMkLst>
          <pc:docMk/>
          <pc:sldMasterMk cId="2159476406" sldId="2147483666"/>
        </pc:sldMasterMkLst>
        <pc:spChg chg="add">
          <ac:chgData name="Reneli Gloria" userId="S::rgloria.consultant@adb.org::37dd7b62-eac8-493c-819c-db9336ef8c23" providerId="AD" clId="Web-{D9EECFA6-0B3C-355D-0581-E00C04643ABE}" dt="2024-02-05T09:04:05.558" v="0" actId="33475"/>
          <ac:spMkLst>
            <pc:docMk/>
            <pc:sldMasterMk cId="2159476406" sldId="2147483666"/>
            <ac:spMk id="6" creationId="{768BBB43-8EB8-DD42-54F6-397D512FFB9E}"/>
          </ac:spMkLst>
        </pc:spChg>
      </pc:sldMasterChg>
      <pc:sldMasterChg chg="addSp">
        <pc:chgData name="Reneli Gloria" userId="S::rgloria.consultant@adb.org::37dd7b62-eac8-493c-819c-db9336ef8c23" providerId="AD" clId="Web-{D9EECFA6-0B3C-355D-0581-E00C04643ABE}" dt="2024-02-05T09:04:05.558" v="0" actId="33475"/>
        <pc:sldMasterMkLst>
          <pc:docMk/>
          <pc:sldMasterMk cId="3617866647" sldId="2147483674"/>
        </pc:sldMasterMkLst>
        <pc:spChg chg="add">
          <ac:chgData name="Reneli Gloria" userId="S::rgloria.consultant@adb.org::37dd7b62-eac8-493c-819c-db9336ef8c23" providerId="AD" clId="Web-{D9EECFA6-0B3C-355D-0581-E00C04643ABE}" dt="2024-02-05T09:04:05.558" v="0" actId="33475"/>
          <ac:spMkLst>
            <pc:docMk/>
            <pc:sldMasterMk cId="3617866647" sldId="2147483674"/>
            <ac:spMk id="3" creationId="{9F993BF2-2346-915D-773E-2BEBBA5F2169}"/>
          </ac:spMkLst>
        </pc:spChg>
      </pc:sldMasterChg>
    </pc:docChg>
  </pc:docChgLst>
  <pc:docChgLst>
    <pc:chgData name="Erick RuizAraya" userId="1c28f483-fd5a-44b4-b87c-4955b236d238" providerId="ADAL" clId="{AE13C5CA-3189-4960-B29E-9A5431F0F5F0}"/>
    <pc:docChg chg="undo custSel addSld delSld modSld sldOrd addMainMaster delMainMaster">
      <pc:chgData name="Erick RuizAraya" userId="1c28f483-fd5a-44b4-b87c-4955b236d238" providerId="ADAL" clId="{AE13C5CA-3189-4960-B29E-9A5431F0F5F0}" dt="2023-11-26T18:40:56.966" v="459" actId="6549"/>
      <pc:docMkLst>
        <pc:docMk/>
      </pc:docMkLst>
      <pc:sldChg chg="modSp add mod modTransition">
        <pc:chgData name="Erick RuizAraya" userId="1c28f483-fd5a-44b4-b87c-4955b236d238" providerId="ADAL" clId="{AE13C5CA-3189-4960-B29E-9A5431F0F5F0}" dt="2023-11-26T18:29:29.458" v="179"/>
        <pc:sldMkLst>
          <pc:docMk/>
          <pc:sldMk cId="3634726974" sldId="258"/>
        </pc:sldMkLst>
        <pc:spChg chg="mod">
          <ac:chgData name="Erick RuizAraya" userId="1c28f483-fd5a-44b4-b87c-4955b236d238" providerId="ADAL" clId="{AE13C5CA-3189-4960-B29E-9A5431F0F5F0}" dt="2023-11-26T18:17:38.938" v="74" actId="20577"/>
          <ac:spMkLst>
            <pc:docMk/>
            <pc:sldMk cId="3634726974" sldId="258"/>
            <ac:spMk id="10" creationId="{B4BBC5B5-C193-284B-A603-5ACA662E2570}"/>
          </ac:spMkLst>
        </pc:spChg>
        <pc:spChg chg="mod">
          <ac:chgData name="Erick RuizAraya" userId="1c28f483-fd5a-44b4-b87c-4955b236d238" providerId="ADAL" clId="{AE13C5CA-3189-4960-B29E-9A5431F0F5F0}" dt="2023-11-26T18:17:35.626" v="71" actId="20577"/>
          <ac:spMkLst>
            <pc:docMk/>
            <pc:sldMk cId="3634726974" sldId="258"/>
            <ac:spMk id="11" creationId="{5B467278-13FB-844D-914E-932955A90832}"/>
          </ac:spMkLst>
        </pc:spChg>
      </pc:sldChg>
      <pc:sldChg chg="add del ord">
        <pc:chgData name="Erick RuizAraya" userId="1c28f483-fd5a-44b4-b87c-4955b236d238" providerId="ADAL" clId="{AE13C5CA-3189-4960-B29E-9A5431F0F5F0}" dt="2023-11-26T18:22:05.458" v="117" actId="47"/>
        <pc:sldMkLst>
          <pc:docMk/>
          <pc:sldMk cId="2406219312" sldId="287"/>
        </pc:sldMkLst>
      </pc:sldChg>
      <pc:sldChg chg="modSp del mod">
        <pc:chgData name="Erick RuizAraya" userId="1c28f483-fd5a-44b4-b87c-4955b236d238" providerId="ADAL" clId="{AE13C5CA-3189-4960-B29E-9A5431F0F5F0}" dt="2023-11-26T18:25:47.591" v="159" actId="47"/>
        <pc:sldMkLst>
          <pc:docMk/>
          <pc:sldMk cId="1121516302" sldId="624"/>
        </pc:sldMkLst>
        <pc:spChg chg="mod">
          <ac:chgData name="Erick RuizAraya" userId="1c28f483-fd5a-44b4-b87c-4955b236d238" providerId="ADAL" clId="{AE13C5CA-3189-4960-B29E-9A5431F0F5F0}" dt="2023-11-26T18:25:39.941" v="157" actId="1035"/>
          <ac:spMkLst>
            <pc:docMk/>
            <pc:sldMk cId="1121516302" sldId="624"/>
            <ac:spMk id="6" creationId="{00000000-0000-0000-0000-000000000000}"/>
          </ac:spMkLst>
        </pc:spChg>
      </pc:sldChg>
      <pc:sldChg chg="addSp modSp modTransition">
        <pc:chgData name="Erick RuizAraya" userId="1c28f483-fd5a-44b4-b87c-4955b236d238" providerId="ADAL" clId="{AE13C5CA-3189-4960-B29E-9A5431F0F5F0}" dt="2023-11-26T18:29:29.458" v="179"/>
        <pc:sldMkLst>
          <pc:docMk/>
          <pc:sldMk cId="55341047" sldId="627"/>
        </pc:sldMkLst>
        <pc:picChg chg="add mod">
          <ac:chgData name="Erick RuizAraya" userId="1c28f483-fd5a-44b4-b87c-4955b236d238" providerId="ADAL" clId="{AE13C5CA-3189-4960-B29E-9A5431F0F5F0}" dt="2023-11-26T18:26:39.771" v="177"/>
          <ac:picMkLst>
            <pc:docMk/>
            <pc:sldMk cId="55341047" sldId="627"/>
            <ac:picMk id="3" creationId="{C3B3E234-C10F-8D84-ACA5-C3EEF150A7DD}"/>
          </ac:picMkLst>
        </pc:picChg>
      </pc:sldChg>
      <pc:sldChg chg="del">
        <pc:chgData name="Erick RuizAraya" userId="1c28f483-fd5a-44b4-b87c-4955b236d238" providerId="ADAL" clId="{AE13C5CA-3189-4960-B29E-9A5431F0F5F0}" dt="2023-11-26T18:22:39.842" v="141" actId="47"/>
        <pc:sldMkLst>
          <pc:docMk/>
          <pc:sldMk cId="1278623743" sldId="633"/>
        </pc:sldMkLst>
      </pc:sldChg>
      <pc:sldChg chg="addSp modSp modTransition">
        <pc:chgData name="Erick RuizAraya" userId="1c28f483-fd5a-44b4-b87c-4955b236d238" providerId="ADAL" clId="{AE13C5CA-3189-4960-B29E-9A5431F0F5F0}" dt="2023-11-26T18:29:29.458" v="179"/>
        <pc:sldMkLst>
          <pc:docMk/>
          <pc:sldMk cId="1830304587" sldId="634"/>
        </pc:sldMkLst>
        <pc:picChg chg="add mod">
          <ac:chgData name="Erick RuizAraya" userId="1c28f483-fd5a-44b4-b87c-4955b236d238" providerId="ADAL" clId="{AE13C5CA-3189-4960-B29E-9A5431F0F5F0}" dt="2023-11-26T18:26:34.342" v="176"/>
          <ac:picMkLst>
            <pc:docMk/>
            <pc:sldMk cId="1830304587" sldId="634"/>
            <ac:picMk id="3" creationId="{BB9F1547-E523-6E9C-960F-C904E6AE0C0B}"/>
          </ac:picMkLst>
        </pc:picChg>
      </pc:sldChg>
      <pc:sldChg chg="addSp modSp modTransition">
        <pc:chgData name="Erick RuizAraya" userId="1c28f483-fd5a-44b4-b87c-4955b236d238" providerId="ADAL" clId="{AE13C5CA-3189-4960-B29E-9A5431F0F5F0}" dt="2023-11-26T18:29:29.458" v="179"/>
        <pc:sldMkLst>
          <pc:docMk/>
          <pc:sldMk cId="28843002" sldId="635"/>
        </pc:sldMkLst>
        <pc:picChg chg="add mod">
          <ac:chgData name="Erick RuizAraya" userId="1c28f483-fd5a-44b4-b87c-4955b236d238" providerId="ADAL" clId="{AE13C5CA-3189-4960-B29E-9A5431F0F5F0}" dt="2023-11-26T18:26:32.474" v="175"/>
          <ac:picMkLst>
            <pc:docMk/>
            <pc:sldMk cId="28843002" sldId="635"/>
            <ac:picMk id="3" creationId="{8512F565-A99B-1A00-B2C2-9CA69EEECD29}"/>
          </ac:picMkLst>
        </pc:picChg>
      </pc:sldChg>
      <pc:sldChg chg="add del">
        <pc:chgData name="Erick RuizAraya" userId="1c28f483-fd5a-44b4-b87c-4955b236d238" providerId="ADAL" clId="{AE13C5CA-3189-4960-B29E-9A5431F0F5F0}" dt="2023-11-26T18:20:52.063" v="81" actId="47"/>
        <pc:sldMkLst>
          <pc:docMk/>
          <pc:sldMk cId="601225446" sldId="730"/>
        </pc:sldMkLst>
      </pc:sldChg>
      <pc:sldChg chg="add del">
        <pc:chgData name="Erick RuizAraya" userId="1c28f483-fd5a-44b4-b87c-4955b236d238" providerId="ADAL" clId="{AE13C5CA-3189-4960-B29E-9A5431F0F5F0}" dt="2023-11-26T18:16:02.036" v="27" actId="47"/>
        <pc:sldMkLst>
          <pc:docMk/>
          <pc:sldMk cId="3981168107" sldId="1218"/>
        </pc:sldMkLst>
      </pc:sldChg>
      <pc:sldChg chg="modSp mod modTransition">
        <pc:chgData name="Erick RuizAraya" userId="1c28f483-fd5a-44b4-b87c-4955b236d238" providerId="ADAL" clId="{AE13C5CA-3189-4960-B29E-9A5431F0F5F0}" dt="2023-11-26T18:29:29.458" v="179"/>
        <pc:sldMkLst>
          <pc:docMk/>
          <pc:sldMk cId="2153847596" sldId="4225"/>
        </pc:sldMkLst>
        <pc:spChg chg="mod">
          <ac:chgData name="Erick RuizAraya" userId="1c28f483-fd5a-44b4-b87c-4955b236d238" providerId="ADAL" clId="{AE13C5CA-3189-4960-B29E-9A5431F0F5F0}" dt="2023-11-26T16:37:41.701" v="12" actId="20577"/>
          <ac:spMkLst>
            <pc:docMk/>
            <pc:sldMk cId="2153847596" sldId="4225"/>
            <ac:spMk id="16" creationId="{A9EB4DFF-611E-4D6B-8A5A-6D0835C04346}"/>
          </ac:spMkLst>
        </pc:spChg>
        <pc:spChg chg="mod">
          <ac:chgData name="Erick RuizAraya" userId="1c28f483-fd5a-44b4-b87c-4955b236d238" providerId="ADAL" clId="{AE13C5CA-3189-4960-B29E-9A5431F0F5F0}" dt="2023-11-26T16:37:34.169" v="7"/>
          <ac:spMkLst>
            <pc:docMk/>
            <pc:sldMk cId="2153847596" sldId="4225"/>
            <ac:spMk id="20" creationId="{BC62764B-580A-484C-A0A7-4862697A7717}"/>
          </ac:spMkLst>
        </pc:spChg>
        <pc:spChg chg="mod">
          <ac:chgData name="Erick RuizAraya" userId="1c28f483-fd5a-44b4-b87c-4955b236d238" providerId="ADAL" clId="{AE13C5CA-3189-4960-B29E-9A5431F0F5F0}" dt="2023-11-26T16:38:18.408" v="16"/>
          <ac:spMkLst>
            <pc:docMk/>
            <pc:sldMk cId="2153847596" sldId="4225"/>
            <ac:spMk id="24" creationId="{5CC6540F-1DD2-4CFD-ADFE-E6744B3E1969}"/>
          </ac:spMkLst>
        </pc:spChg>
        <pc:spChg chg="mod">
          <ac:chgData name="Erick RuizAraya" userId="1c28f483-fd5a-44b4-b87c-4955b236d238" providerId="ADAL" clId="{AE13C5CA-3189-4960-B29E-9A5431F0F5F0}" dt="2023-11-26T16:37:12.371" v="4"/>
          <ac:spMkLst>
            <pc:docMk/>
            <pc:sldMk cId="2153847596" sldId="4225"/>
            <ac:spMk id="29" creationId="{EB6CB80F-99D1-450B-AC72-9F8B03CFEB12}"/>
          </ac:spMkLst>
        </pc:spChg>
      </pc:sldChg>
      <pc:sldChg chg="addSp delSp modSp mod modTransition setBg">
        <pc:chgData name="Erick RuizAraya" userId="1c28f483-fd5a-44b4-b87c-4955b236d238" providerId="ADAL" clId="{AE13C5CA-3189-4960-B29E-9A5431F0F5F0}" dt="2023-11-26T18:29:29.458" v="179"/>
        <pc:sldMkLst>
          <pc:docMk/>
          <pc:sldMk cId="862281630" sldId="4232"/>
        </pc:sldMkLst>
        <pc:spChg chg="add del mod ord">
          <ac:chgData name="Erick RuizAraya" userId="1c28f483-fd5a-44b4-b87c-4955b236d238" providerId="ADAL" clId="{AE13C5CA-3189-4960-B29E-9A5431F0F5F0}" dt="2023-11-26T18:26:17.218" v="171"/>
          <ac:spMkLst>
            <pc:docMk/>
            <pc:sldMk cId="862281630" sldId="4232"/>
            <ac:spMk id="2" creationId="{C367F69E-3AEC-405A-B45C-04B37D51D2E2}"/>
          </ac:spMkLst>
        </pc:spChg>
        <pc:spChg chg="add del mod">
          <ac:chgData name="Erick RuizAraya" userId="1c28f483-fd5a-44b4-b87c-4955b236d238" providerId="ADAL" clId="{AE13C5CA-3189-4960-B29E-9A5431F0F5F0}" dt="2023-11-26T18:26:17.218" v="171"/>
          <ac:spMkLst>
            <pc:docMk/>
            <pc:sldMk cId="862281630" sldId="4232"/>
            <ac:spMk id="5" creationId="{EA8B4B85-1316-4C4F-8DE7-33F164A9F3C2}"/>
          </ac:spMkLst>
        </pc:spChg>
        <pc:spChg chg="add del mod">
          <ac:chgData name="Erick RuizAraya" userId="1c28f483-fd5a-44b4-b87c-4955b236d238" providerId="ADAL" clId="{AE13C5CA-3189-4960-B29E-9A5431F0F5F0}" dt="2023-11-26T18:26:17.218" v="171"/>
          <ac:spMkLst>
            <pc:docMk/>
            <pc:sldMk cId="862281630" sldId="4232"/>
            <ac:spMk id="6" creationId="{A9F3CBE2-78F6-4B2A-999E-8757BF3B8A26}"/>
          </ac:spMkLst>
        </pc:spChg>
        <pc:spChg chg="add del">
          <ac:chgData name="Erick RuizAraya" userId="1c28f483-fd5a-44b4-b87c-4955b236d238" providerId="ADAL" clId="{AE13C5CA-3189-4960-B29E-9A5431F0F5F0}" dt="2023-11-26T18:26:17.218" v="171"/>
          <ac:spMkLst>
            <pc:docMk/>
            <pc:sldMk cId="862281630" sldId="4232"/>
            <ac:spMk id="1028" creationId="{63F5877B-98C7-49DD-83AB-0F6F57CB6543}"/>
          </ac:spMkLst>
        </pc:spChg>
        <pc:spChg chg="add del">
          <ac:chgData name="Erick RuizAraya" userId="1c28f483-fd5a-44b4-b87c-4955b236d238" providerId="ADAL" clId="{AE13C5CA-3189-4960-B29E-9A5431F0F5F0}" dt="2023-11-26T18:26:17.218" v="171"/>
          <ac:spMkLst>
            <pc:docMk/>
            <pc:sldMk cId="862281630" sldId="4232"/>
            <ac:spMk id="1029" creationId="{4EA91930-66BC-4C41-B4F5-C31EB216F64B}"/>
          </ac:spMkLst>
        </pc:spChg>
        <pc:spChg chg="add del">
          <ac:chgData name="Erick RuizAraya" userId="1c28f483-fd5a-44b4-b87c-4955b236d238" providerId="ADAL" clId="{AE13C5CA-3189-4960-B29E-9A5431F0F5F0}" dt="2023-11-26T18:26:17.218" v="171"/>
          <ac:spMkLst>
            <pc:docMk/>
            <pc:sldMk cId="862281630" sldId="4232"/>
            <ac:spMk id="1035" creationId="{6313CF8F-B436-401E-9575-DE0F8E8B5B17}"/>
          </ac:spMkLst>
        </pc:spChg>
        <pc:spChg chg="add del">
          <ac:chgData name="Erick RuizAraya" userId="1c28f483-fd5a-44b4-b87c-4955b236d238" providerId="ADAL" clId="{AE13C5CA-3189-4960-B29E-9A5431F0F5F0}" dt="2023-11-26T18:26:17.218" v="171"/>
          <ac:spMkLst>
            <pc:docMk/>
            <pc:sldMk cId="862281630" sldId="4232"/>
            <ac:spMk id="1037" creationId="{2A38CFE9-C30A-4551-ACCB-D5808FBC39CD}"/>
          </ac:spMkLst>
        </pc:spChg>
        <pc:spChg chg="add del">
          <ac:chgData name="Erick RuizAraya" userId="1c28f483-fd5a-44b4-b87c-4955b236d238" providerId="ADAL" clId="{AE13C5CA-3189-4960-B29E-9A5431F0F5F0}" dt="2023-11-26T18:26:17.218" v="171"/>
          <ac:spMkLst>
            <pc:docMk/>
            <pc:sldMk cId="862281630" sldId="4232"/>
            <ac:spMk id="1039" creationId="{67EF550F-47CE-4FB2-9DAC-12AD835C833D}"/>
          </ac:spMkLst>
        </pc:spChg>
        <pc:picChg chg="add del mod ord">
          <ac:chgData name="Erick RuizAraya" userId="1c28f483-fd5a-44b4-b87c-4955b236d238" providerId="ADAL" clId="{AE13C5CA-3189-4960-B29E-9A5431F0F5F0}" dt="2023-11-26T18:26:17.218" v="171"/>
          <ac:picMkLst>
            <pc:docMk/>
            <pc:sldMk cId="862281630" sldId="4232"/>
            <ac:picMk id="4" creationId="{FD083997-2552-A4BB-F9CA-CE8CA5EEC7F8}"/>
          </ac:picMkLst>
        </pc:picChg>
        <pc:picChg chg="add del mod">
          <ac:chgData name="Erick RuizAraya" userId="1c28f483-fd5a-44b4-b87c-4955b236d238" providerId="ADAL" clId="{AE13C5CA-3189-4960-B29E-9A5431F0F5F0}" dt="2023-11-26T18:26:17.218" v="171"/>
          <ac:picMkLst>
            <pc:docMk/>
            <pc:sldMk cId="862281630" sldId="4232"/>
            <ac:picMk id="7" creationId="{2F689F40-179C-4664-9B5E-528BEDFA748D}"/>
          </ac:picMkLst>
        </pc:picChg>
        <pc:picChg chg="add del mod ord">
          <ac:chgData name="Erick RuizAraya" userId="1c28f483-fd5a-44b4-b87c-4955b236d238" providerId="ADAL" clId="{AE13C5CA-3189-4960-B29E-9A5431F0F5F0}" dt="2023-11-26T18:26:17.218" v="171"/>
          <ac:picMkLst>
            <pc:docMk/>
            <pc:sldMk cId="862281630" sldId="4232"/>
            <ac:picMk id="1026" creationId="{31738D9D-6C97-421D-84A1-A0EBD6F4EF29}"/>
          </ac:picMkLst>
        </pc:picChg>
      </pc:sldChg>
      <pc:sldChg chg="addSp modSp modTransition">
        <pc:chgData name="Erick RuizAraya" userId="1c28f483-fd5a-44b4-b87c-4955b236d238" providerId="ADAL" clId="{AE13C5CA-3189-4960-B29E-9A5431F0F5F0}" dt="2023-11-26T18:29:29.458" v="179"/>
        <pc:sldMkLst>
          <pc:docMk/>
          <pc:sldMk cId="4195199788" sldId="4237"/>
        </pc:sldMkLst>
        <pc:picChg chg="add mod">
          <ac:chgData name="Erick RuizAraya" userId="1c28f483-fd5a-44b4-b87c-4955b236d238" providerId="ADAL" clId="{AE13C5CA-3189-4960-B29E-9A5431F0F5F0}" dt="2023-11-26T18:26:25.943" v="174" actId="1036"/>
          <ac:picMkLst>
            <pc:docMk/>
            <pc:sldMk cId="4195199788" sldId="4237"/>
            <ac:picMk id="3" creationId="{0DA441C5-FF49-D727-DBFE-B268441740C8}"/>
          </ac:picMkLst>
        </pc:picChg>
      </pc:sldChg>
      <pc:sldChg chg="add del">
        <pc:chgData name="Erick RuizAraya" userId="1c28f483-fd5a-44b4-b87c-4955b236d238" providerId="ADAL" clId="{AE13C5CA-3189-4960-B29E-9A5431F0F5F0}" dt="2023-11-26T18:20:52.063" v="81" actId="47"/>
        <pc:sldMkLst>
          <pc:docMk/>
          <pc:sldMk cId="1666474426" sldId="4296"/>
        </pc:sldMkLst>
      </pc:sldChg>
      <pc:sldChg chg="add del">
        <pc:chgData name="Erick RuizAraya" userId="1c28f483-fd5a-44b4-b87c-4955b236d238" providerId="ADAL" clId="{AE13C5CA-3189-4960-B29E-9A5431F0F5F0}" dt="2023-11-26T18:21:47.643" v="116" actId="47"/>
        <pc:sldMkLst>
          <pc:docMk/>
          <pc:sldMk cId="3531743125" sldId="4297"/>
        </pc:sldMkLst>
      </pc:sldChg>
      <pc:sldChg chg="add del">
        <pc:chgData name="Erick RuizAraya" userId="1c28f483-fd5a-44b4-b87c-4955b236d238" providerId="ADAL" clId="{AE13C5CA-3189-4960-B29E-9A5431F0F5F0}" dt="2023-11-26T18:25:03.633" v="152" actId="2696"/>
        <pc:sldMkLst>
          <pc:docMk/>
          <pc:sldMk cId="1546070130" sldId="4298"/>
        </pc:sldMkLst>
      </pc:sldChg>
      <pc:sldChg chg="modSp add del mod modTransition">
        <pc:chgData name="Erick RuizAraya" userId="1c28f483-fd5a-44b4-b87c-4955b236d238" providerId="ADAL" clId="{AE13C5CA-3189-4960-B29E-9A5431F0F5F0}" dt="2023-11-26T18:29:29.458" v="179"/>
        <pc:sldMkLst>
          <pc:docMk/>
          <pc:sldMk cId="2163064349" sldId="4299"/>
        </pc:sldMkLst>
        <pc:spChg chg="mod">
          <ac:chgData name="Erick RuizAraya" userId="1c28f483-fd5a-44b4-b87c-4955b236d238" providerId="ADAL" clId="{AE13C5CA-3189-4960-B29E-9A5431F0F5F0}" dt="2023-11-26T18:21:05.133" v="113" actId="20577"/>
          <ac:spMkLst>
            <pc:docMk/>
            <pc:sldMk cId="2163064349" sldId="4299"/>
            <ac:spMk id="283" creationId="{00000000-0000-0000-0000-000000000000}"/>
          </ac:spMkLst>
        </pc:spChg>
      </pc:sldChg>
      <pc:sldChg chg="modTransition">
        <pc:chgData name="Erick RuizAraya" userId="1c28f483-fd5a-44b4-b87c-4955b236d238" providerId="ADAL" clId="{AE13C5CA-3189-4960-B29E-9A5431F0F5F0}" dt="2023-11-26T18:29:29.458" v="179"/>
        <pc:sldMkLst>
          <pc:docMk/>
          <pc:sldMk cId="954671258" sldId="4300"/>
        </pc:sldMkLst>
      </pc:sldChg>
      <pc:sldChg chg="modTransition modNotesTx">
        <pc:chgData name="Erick RuizAraya" userId="1c28f483-fd5a-44b4-b87c-4955b236d238" providerId="ADAL" clId="{AE13C5CA-3189-4960-B29E-9A5431F0F5F0}" dt="2023-11-26T18:29:29.458" v="179"/>
        <pc:sldMkLst>
          <pc:docMk/>
          <pc:sldMk cId="816334289" sldId="4301"/>
        </pc:sldMkLst>
      </pc:sldChg>
      <pc:sldChg chg="new del">
        <pc:chgData name="Erick RuizAraya" userId="1c28f483-fd5a-44b4-b87c-4955b236d238" providerId="ADAL" clId="{AE13C5CA-3189-4960-B29E-9A5431F0F5F0}" dt="2023-11-26T18:21:31.014" v="115" actId="680"/>
        <pc:sldMkLst>
          <pc:docMk/>
          <pc:sldMk cId="1097861310" sldId="4301"/>
        </pc:sldMkLst>
      </pc:sldChg>
      <pc:sldChg chg="modTransition">
        <pc:chgData name="Erick RuizAraya" userId="1c28f483-fd5a-44b4-b87c-4955b236d238" providerId="ADAL" clId="{AE13C5CA-3189-4960-B29E-9A5431F0F5F0}" dt="2023-11-26T18:29:29.458" v="179"/>
        <pc:sldMkLst>
          <pc:docMk/>
          <pc:sldMk cId="904352042" sldId="4302"/>
        </pc:sldMkLst>
      </pc:sldChg>
      <pc:sldChg chg="addSp delSp modSp add mod modTransition modNotesTx">
        <pc:chgData name="Erick RuizAraya" userId="1c28f483-fd5a-44b4-b87c-4955b236d238" providerId="ADAL" clId="{AE13C5CA-3189-4960-B29E-9A5431F0F5F0}" dt="2023-11-26T18:29:29.458" v="179"/>
        <pc:sldMkLst>
          <pc:docMk/>
          <pc:sldMk cId="1866483412" sldId="4303"/>
        </pc:sldMkLst>
        <pc:spChg chg="del">
          <ac:chgData name="Erick RuizAraya" userId="1c28f483-fd5a-44b4-b87c-4955b236d238" providerId="ADAL" clId="{AE13C5CA-3189-4960-B29E-9A5431F0F5F0}" dt="2023-11-26T18:22:24.221" v="119" actId="478"/>
          <ac:spMkLst>
            <pc:docMk/>
            <pc:sldMk cId="1866483412" sldId="4303"/>
            <ac:spMk id="4" creationId="{B3818DB7-A15F-D101-1504-3EE0499E1BC7}"/>
          </ac:spMkLst>
        </pc:spChg>
        <pc:spChg chg="mod">
          <ac:chgData name="Erick RuizAraya" userId="1c28f483-fd5a-44b4-b87c-4955b236d238" providerId="ADAL" clId="{AE13C5CA-3189-4960-B29E-9A5431F0F5F0}" dt="2023-11-26T18:22:36.845" v="140" actId="20577"/>
          <ac:spMkLst>
            <pc:docMk/>
            <pc:sldMk cId="1866483412" sldId="4303"/>
            <ac:spMk id="5" creationId="{3BC8A618-C20B-812B-4ED5-EF51EDD59650}"/>
          </ac:spMkLst>
        </pc:spChg>
        <pc:picChg chg="add mod">
          <ac:chgData name="Erick RuizAraya" userId="1c28f483-fd5a-44b4-b87c-4955b236d238" providerId="ADAL" clId="{AE13C5CA-3189-4960-B29E-9A5431F0F5F0}" dt="2023-11-26T18:22:26.408" v="121"/>
          <ac:picMkLst>
            <pc:docMk/>
            <pc:sldMk cId="1866483412" sldId="4303"/>
            <ac:picMk id="2" creationId="{ABFE1C20-C4EE-C50A-B8CB-8C9C9ABAAA45}"/>
          </ac:picMkLst>
        </pc:picChg>
        <pc:picChg chg="del">
          <ac:chgData name="Erick RuizAraya" userId="1c28f483-fd5a-44b4-b87c-4955b236d238" providerId="ADAL" clId="{AE13C5CA-3189-4960-B29E-9A5431F0F5F0}" dt="2023-11-26T18:22:25.846" v="120" actId="478"/>
          <ac:picMkLst>
            <pc:docMk/>
            <pc:sldMk cId="1866483412" sldId="4303"/>
            <ac:picMk id="11" creationId="{F5C2E6A5-BFF6-0B03-4E50-7AA854F14712}"/>
          </ac:picMkLst>
        </pc:picChg>
      </pc:sldChg>
      <pc:sldChg chg="addSp delSp modSp add mod modTransition modAnim">
        <pc:chgData name="Erick RuizAraya" userId="1c28f483-fd5a-44b4-b87c-4955b236d238" providerId="ADAL" clId="{AE13C5CA-3189-4960-B29E-9A5431F0F5F0}" dt="2023-11-26T18:29:29.458" v="179"/>
        <pc:sldMkLst>
          <pc:docMk/>
          <pc:sldMk cId="2077113603" sldId="4304"/>
        </pc:sldMkLst>
        <pc:spChg chg="add del mod">
          <ac:chgData name="Erick RuizAraya" userId="1c28f483-fd5a-44b4-b87c-4955b236d238" providerId="ADAL" clId="{AE13C5CA-3189-4960-B29E-9A5431F0F5F0}" dt="2023-11-26T18:24:41.808" v="147" actId="478"/>
          <ac:spMkLst>
            <pc:docMk/>
            <pc:sldMk cId="2077113603" sldId="4304"/>
            <ac:spMk id="3" creationId="{062AB155-C7B5-8AA1-6CB5-89823AB6A4BF}"/>
          </ac:spMkLst>
        </pc:spChg>
        <pc:spChg chg="del">
          <ac:chgData name="Erick RuizAraya" userId="1c28f483-fd5a-44b4-b87c-4955b236d238" providerId="ADAL" clId="{AE13C5CA-3189-4960-B29E-9A5431F0F5F0}" dt="2023-11-26T18:24:48.805" v="150" actId="478"/>
          <ac:spMkLst>
            <pc:docMk/>
            <pc:sldMk cId="2077113603" sldId="4304"/>
            <ac:spMk id="5" creationId="{3BC8A618-C20B-812B-4ED5-EF51EDD59650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8" creationId="{28BC74B8-55E9-4973-7860-CB9A504E8698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9" creationId="{4EBD9831-D734-4F85-8DF9-F2AC431A86CA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20" creationId="{97D69B90-D784-D7B3-2C9F-5781D425A024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21" creationId="{5EDCBDEB-898B-B146-D3A3-77B0C503949D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22" creationId="{71C8C488-4BEE-B355-8520-D779DB50C676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23" creationId="{A0387804-E984-84AA-6D8D-9097FA92CDDC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24" creationId="{1D412B03-F8B9-8163-6D5D-4159EC16C23A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25" creationId="{2D741511-355A-92C2-709B-D5AB00F5BDB4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26" creationId="{55F1909C-B615-31E4-CDF0-4422154952FB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27" creationId="{14122ACD-3FAB-0E2A-2AD0-B5A2679924B7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28" creationId="{B7A7BA5E-F447-884D-EE12-1AA7A3BAE083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29" creationId="{73B19AA3-78A6-3384-5172-F0C13707505E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30" creationId="{B5D14504-547F-C127-7B3A-0B78F81F47EA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31" creationId="{81707664-C8F1-9D40-665D-F9C7874B1A84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32" creationId="{B9DB7B32-E5D7-DA7A-05AE-DF4FE7139FB8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33" creationId="{1DC77E8C-645C-6677-00CD-E4E122ADA1EC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34" creationId="{E3FBE621-7E85-73FE-7DB1-728C338A4C18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35" creationId="{510539A0-FDD2-ED43-D0D1-0ECC4EA7CED5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36" creationId="{85168C31-F4F7-9361-06C5-9C401196CDEC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37" creationId="{CC3C7A20-2C5B-DA06-52E9-A830DF1D9480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38" creationId="{32338886-7F1C-196A-ED55-CAA7A0C57F7D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39" creationId="{0441F81A-312A-89EC-3428-76D37D34F7C2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40" creationId="{71C392D7-D0C8-5298-8E85-406341BAEFFC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41" creationId="{5D39FBA5-8B0F-F965-78F2-00320AA5926B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42" creationId="{9BFCFC1E-DC7A-F7A0-62D5-F504AADB1E31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43" creationId="{0D7AE4EC-98AE-748E-6F55-C27613107F91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44" creationId="{416F9D7E-5F1F-6DD1-CA48-3503BB561506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45" creationId="{0819E492-EA92-F8F4-3B9E-86DAA9D2E65E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46" creationId="{C4E6ECFE-7944-9771-38E4-2A7A5C314D1C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47" creationId="{4E2631E6-82C3-F3EC-B2D0-EC2739C9364D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48" creationId="{9B68A820-7C06-4D3D-6C4C-F0A805DC3751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49" creationId="{F06B98EE-5246-284A-3153-A9137BA18D36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50" creationId="{D93878EE-CCED-340A-2FF1-952B34EB062A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51" creationId="{6CD34DF3-B9C6-7295-C028-89B07FE93974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52" creationId="{1F4C35D0-AC8E-E464-75AD-E341BB6F236F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53" creationId="{CACC907A-C517-AA67-B49F-8E99D66DC813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54" creationId="{3EEC0558-7CE4-0722-386D-3D940D7DDE83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55" creationId="{3AF9BDFB-09C1-6DB9-B74F-E10CC2878F5D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56" creationId="{AA753039-4979-8A67-0122-25B916470E80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57" creationId="{A3610D83-E44C-962E-DBE7-6BA0CB4EE957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58" creationId="{60EB8496-0077-5FDA-F5FC-F57D264B2DC6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59" creationId="{FAEFE738-A999-CF6A-F6B4-DF6E178CD4C4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60" creationId="{D5812A37-126F-5A70-3510-F3F9E6556214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61" creationId="{FFDA0A9D-4007-4839-E8D2-ECA8ECB87239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62" creationId="{D10340C4-992B-7C9A-4C6F-D6C1F42DF560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63" creationId="{A9A81B69-AD6C-667D-4A58-C4A983F42819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64" creationId="{A010DC81-B5F1-BFAB-DBD0-B6C1EC0A27B2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65" creationId="{DFFB8B3F-6B04-8B83-2419-791BB9999304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66" creationId="{0A142CAA-A7EA-9C8F-2582-269E10EE1DCC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67" creationId="{D433010C-E0E3-85BF-D383-5339CE0BF51B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68" creationId="{FEBC3FA8-9BA9-95A0-62C8-8C4D7479C909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69" creationId="{AA1217AD-AAA8-A753-262E-6D8CFC968A44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70" creationId="{604777B0-71C8-6734-94BD-9AD8A906B811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71" creationId="{AADC5AAC-0D35-5838-7CF6-3846DDF73C31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72" creationId="{3277FB77-E991-615B-2408-C09C5BC984F8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73" creationId="{17A71C4C-6EBC-E5C3-E63F-FA945057F490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74" creationId="{AF11F685-34C9-00FC-ED8D-E5BA9105C591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75" creationId="{A108D3C4-3F58-2CBE-C6FB-6E9984F6E1FB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76" creationId="{53E5F364-47FA-F0E7-FF09-8F4C3A64B70B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77" creationId="{12F76547-1483-41BE-8C28-486BD5E8F4C6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78" creationId="{09C6FB83-2DE5-F48B-4D67-B0C9E1DB7124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79" creationId="{EC27ADDA-FC34-92C8-63E4-D941C50D5BD5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80" creationId="{C8FF9F36-60E4-F964-DAE3-9D2D867BA102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81" creationId="{E0A9014A-B50D-E34E-6213-F56F7D096C62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82" creationId="{CEE8A562-B342-C60C-9B8E-17A1CBC7E221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83" creationId="{794D3A7C-F935-63C0-DDDC-BB463CC4515E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84" creationId="{86B57FC3-18E4-0060-31A3-097F26886BD6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85" creationId="{5A76D3B3-3FBB-4F0C-B3F5-1F95691CE03D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86" creationId="{7632F7BA-C05C-2EFF-F0E3-60830ACCDEAF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87" creationId="{80C51103-B190-E7AD-A9A0-F7126011D2AC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88" creationId="{6272B3C0-967C-C468-9998-3F1D87C8FF42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89" creationId="{2DE75F34-4125-FAA3-4177-6B724C5D91B5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90" creationId="{078DCDF9-5805-A786-3518-82BC09EE4965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91" creationId="{9B157701-C7A4-75F7-A7E7-62AE532CABF0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92" creationId="{22C63F9C-055E-95BF-7523-5E1FF158D83F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93" creationId="{88CFAAA0-387A-8463-0CF3-AA95669076AE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94" creationId="{EA92F63E-C978-F964-B539-32F0521934A0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95" creationId="{BFD9E4B6-3906-4EFD-E4FE-01031A9ACE04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96" creationId="{262C43EB-797B-EE49-6001-C15C2B8DD744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97" creationId="{34676378-FBA4-E72F-7091-7DDA911901FD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98" creationId="{3C47E5F4-7014-C4E6-729B-9A3161B4ADE4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99" creationId="{0693D219-EE86-BD9B-7FDA-20E515373EE4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00" creationId="{C9C5B41E-F466-6E58-E7A4-E1A93DA4EE82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01" creationId="{6EFBC781-C854-94FB-FF27-15C825857DC5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02" creationId="{C5158139-3CF7-783B-6CC3-2936EA04FC73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03" creationId="{41E863FB-4D78-6C32-C67D-E2CE8A2DBA50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04" creationId="{CA2933F7-7B2E-491C-88FE-605DA66DDB1A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05" creationId="{112B9074-3A17-008A-AC31-A7EDB03C158F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06" creationId="{4CD52896-0214-1494-924D-25089797F1C4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07" creationId="{884D1C30-2CF2-C76B-A7B9-8D198CB1760C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08" creationId="{B38650E6-8BA4-660C-6940-F6B920485A82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09" creationId="{1230AAEA-984E-5554-DC07-416AA7FA3BF1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10" creationId="{6FBC3B8F-CED6-1AF2-EFB6-BB723E29D463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11" creationId="{E4A4A771-F8B7-E040-E2C8-0AF6254B62E3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12" creationId="{98221DD2-85FE-E332-2ECD-86C26AE77555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13" creationId="{9F22702D-8E7D-1824-B934-695DF0D6EDF2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14" creationId="{2F7C5B5C-F588-9447-B1F7-3F669D42A468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15" creationId="{45A50ED0-EF8E-7F0B-58B2-0CA6CF062DEB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16" creationId="{237DA616-BE21-F867-FC94-21FCA0CF45D3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17" creationId="{4BC15559-73D7-77D0-DC73-B67D2B7821E3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18" creationId="{9CA3DC42-E084-C5F5-2B20-1E0E421FD1DE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19" creationId="{28F0B302-A4BA-5E50-EA07-714BF7415734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20" creationId="{E56B2298-3596-70FE-F767-967F2A5DFD19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21" creationId="{281DB221-1BBB-DA90-6B0B-EDBC0FCCCB3A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22" creationId="{E2D955B9-6799-DD6A-DE77-6FF06AB95B13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23" creationId="{F8242A22-D0EE-C612-9705-F2E589BFD45A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24" creationId="{0F962887-F691-AD6A-06E3-24B42C0B8316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25" creationId="{7B04EBD9-8B68-8CBF-99CA-846600088134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26" creationId="{970DCEE6-4D70-78E5-1C08-A7DBF647CCF0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27" creationId="{148C00FE-E90E-BBF2-C101-8EA8822745BF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28" creationId="{2F06482E-2BBD-6BBB-C4DC-7FCC7C33A5D5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29" creationId="{88BF20FF-0868-B45B-54CD-2C8E32429CC5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30" creationId="{6F00DA18-AC4C-FD72-2237-F377F24C5A2B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31" creationId="{CAE7BC8F-9B67-4A80-1356-2AA0C02A329D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32" creationId="{CE4A0DBF-2D6B-AAA4-FBF0-10E0C0DC3701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33" creationId="{D0C7BCB0-EC80-48FF-F3A4-4BB7192C4307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34" creationId="{4748382D-2835-7081-EECE-62FEE713C456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35" creationId="{D6784A3D-2D1D-EAD4-55C5-36B09FA45AF6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36" creationId="{7B4C5237-329E-3DE1-F9A7-4F05BD7F6879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37" creationId="{88F7EDF1-4EB1-E563-55F2-08C61786FD6C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38" creationId="{42A285DE-DDA1-CCB2-51E1-A6D5490EA477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39" creationId="{B681A1FE-F3A8-D8A5-7B60-902F68D80CAD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40" creationId="{6AC4DAF8-0F2C-F684-6A27-1B7285ADAAA1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41" creationId="{65A512CD-1B8C-D115-CA55-EFCB254F73AD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42" creationId="{8FEE2C60-70BE-4F98-4C52-FB367E00DF51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43" creationId="{6AD66C02-0BCE-5756-7980-FEF4492C0BA0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44" creationId="{7AD1CEE2-843C-DA83-346B-BEB09479C738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45" creationId="{DE43D188-99E5-FD71-1462-18656FBA67FF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46" creationId="{B5825EC7-E665-8BA4-CF7C-8925069128BA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47" creationId="{659BF28F-97A8-62EA-2A20-BD2A9A33FFBF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48" creationId="{EAAAD5DB-2009-4D87-7F25-FD8CF4BD7546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49" creationId="{FB70F422-96B1-B50E-432E-486E9B0AAA05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50" creationId="{088D9B1B-E04A-5398-321F-B7EEE92280F9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51" creationId="{6F085A78-E04A-231F-601D-C496500E263F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52" creationId="{31818AB0-7809-17BD-F95C-05A9724AA081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53" creationId="{70C3C2A9-5DDC-D474-A2B9-049691132567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54" creationId="{50F641CD-26C3-1F83-9695-DF3EA50E3CA1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56" creationId="{3B8322DE-341A-703B-5E01-AF7ABDAD0EAD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57" creationId="{4AA517FA-F121-144B-B08A-2646EA9814D7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58" creationId="{CE9F8D7D-6101-EAF5-5125-6045FEC5BED1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61" creationId="{120A0A92-E234-1216-C1AC-CDCF38AC3735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62" creationId="{671FD391-005C-BA7C-F350-C7FD67D4738D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63" creationId="{821F3278-09E9-84BC-7EBC-B5A6297A49D1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64" creationId="{90C1C813-CD15-8E8F-574B-FBC059DC13DA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66" creationId="{3038FB1A-88BD-659D-0874-F63B0AF83ADD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69" creationId="{629656A5-4C4E-BF74-82CE-917D5DE77DEC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70" creationId="{AB75FD3A-5879-5B5B-DBD5-70A0601E99C0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71" creationId="{3378FC78-3DBA-E1B7-863B-3FF8409F7061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72" creationId="{B4A48313-AC4E-0AFD-44FB-B8941456185D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73" creationId="{0FD68281-07B0-4D63-D047-90B1EBDCEBC8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74" creationId="{13FF4D45-4A07-1AB2-144F-DC1DA4E52B78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75" creationId="{A0897645-2656-3BDE-5C7A-95B3AC2AAD16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76" creationId="{E5030BD6-8ABB-255D-DD5E-353F84E4AB55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77" creationId="{06291096-B4EE-AC38-DA2A-EB16FFCCEA36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78" creationId="{63616099-43A9-DDFD-CE80-6EF5B95CD943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79" creationId="{D9B8764F-16FE-9663-4E3B-A0470EACC6E6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80" creationId="{A4E8EF6E-E818-FE27-B8CB-E083AE2F4F31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81" creationId="{0E43FFED-58D9-75E8-C9A8-714E3FD9A1E1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82" creationId="{0714C54E-5F8A-7F1A-B884-9615E950E727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83" creationId="{A15188C9-0003-D059-A958-596A12EFC991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84" creationId="{7ABD84F1-62F1-0B16-0911-C5F9FB5FA21D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85" creationId="{264FDFA6-224E-3723-70D8-A3D584135DB5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86" creationId="{B68C0B25-D40D-CF86-3DC2-AB5B23F5FF24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87" creationId="{E0706F2C-E0FE-0606-FDD7-BFC47964A52F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88" creationId="{DEB6CC3B-A6D2-2445-11C1-6BC90A04FC2A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89" creationId="{C8D6A179-F577-3F19-F53B-1327B7BDEABF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90" creationId="{42582422-FE1B-1918-1C14-FF775BBC44AA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91" creationId="{C08E0C29-0503-EA2D-1572-8EA12FF82517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92" creationId="{B542B9B7-00DE-A021-B2D0-8952F4C14AB2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93" creationId="{565E283E-3E48-EF31-4D80-FFEE5792E325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94" creationId="{70235390-7B6F-34E2-D287-1BA32D61BD3A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95" creationId="{9B3DC20F-F51F-6733-BAFF-7AC2D78CBB2E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96" creationId="{26B43A73-8BF0-F8DC-E592-BC1E022732A0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97" creationId="{267C63E2-2241-2039-47A7-2B43ADC91EBD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98" creationId="{5DB3607D-D9E1-D2EB-A905-49D95D7E3465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99" creationId="{29BCEF9F-0694-4B97-C628-A2166586DF05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200" creationId="{8A3103AC-3CEA-BC8A-F5B0-272A20BA2263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201" creationId="{E11479D6-BCF9-6C3F-EE7A-74B2F54C1825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202" creationId="{07A649B2-C703-11F3-AD04-288A1D28EA55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203" creationId="{5E4BD168-4F01-7820-48F2-F8A4E4C5BD17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204" creationId="{4C9C3138-A953-954E-C5F6-831DDA366F07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205" creationId="{5B506FAF-E28D-C734-F305-2F2EE09929FA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206" creationId="{926454A5-988C-86FC-B607-511A87753E29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207" creationId="{EFF13592-7FC9-7C37-D407-7FA0CD2489B8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208" creationId="{BDADC4DA-7EB1-9416-2853-94B5D5E8AFE1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209" creationId="{ADEB8AD1-F808-53CC-98A0-66AF16BDC885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210" creationId="{CB5AFB7A-B53B-D0CB-7190-6ECF322FB210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211" creationId="{C889DBB9-F1F3-E6A0-67BE-D80FE928B8D6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212" creationId="{5EF1281C-BF8D-B01B-3245-CD89A5813E0B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213" creationId="{69B0AB0B-7AD8-9CD0-3AD0-AFB294D6E0B5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214" creationId="{1B5DFFA8-1C8B-BBA2-3EC5-B0663BE978BA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215" creationId="{13CBB22F-C9BA-FBC2-789A-6A1264F07785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216" creationId="{31696903-2173-3488-F137-98FE87B1FD34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217" creationId="{37F92E52-308F-8F8E-845F-EF202BD420BE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218" creationId="{E8987894-F43D-AC35-BDD6-CCD8F4D81E32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219" creationId="{704A7EF4-8A03-E3E2-141A-6DCC14A7F9A8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220" creationId="{EE2AC9C2-0A4C-A40D-05BF-5947E23B0139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221" creationId="{510DD506-B851-8831-4D83-FB954C4C1102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222" creationId="{6A09E099-D54D-85D6-8B56-38D212CC3C41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223" creationId="{BE6ED3C7-1210-6041-3065-DE7AB72BF04A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224" creationId="{407BB50F-F7D6-DED8-6D12-E6D97F07DDFA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225" creationId="{2CBA7375-3BE5-E6F4-631C-3B1FB7079F5E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226" creationId="{F7FA8AA9-9F60-A4CA-67AE-6C111F83255F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227" creationId="{F848F037-3240-AAEB-904C-DCFE3EEAA7CD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228" creationId="{F3A4F94D-585E-A0E0-EDBB-F52CDA7FD106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229" creationId="{236D897F-AD02-6541-78CF-2D66643A41AB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230" creationId="{BB566AC8-6626-5C16-EF61-E99DB946D13C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231" creationId="{040ECAF9-B720-01ED-DD24-7B3FA7696104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232" creationId="{6F998DF7-7486-0E57-B072-E514F5008518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233" creationId="{F3AFFA90-DFA3-7114-E07B-80FBBE749D93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234" creationId="{4664B2A0-21B9-FC91-B5A0-36FE5DC6DC96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235" creationId="{3CBECC7F-1908-9A4C-275E-BB93108F5D8B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236" creationId="{79EBBEC3-AD3A-13CE-78FB-5AD0DC51E965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237" creationId="{87398EE7-0A06-6696-1969-0C86438EA193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238" creationId="{5E5972FD-9680-82FB-79F9-FC55F6E3FC9A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240" creationId="{BFB220EC-A195-7142-1082-7D8EC7F0FEBD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241" creationId="{A7868D97-2078-78D8-7B43-496A493E8ADB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242" creationId="{0000A969-E6EB-5B70-28ED-7C5FCF926970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243" creationId="{927EEEB7-EFCE-8F09-EB8E-564E55C57B56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244" creationId="{A8BFFB23-8F91-A1BE-A313-35BF6A23198E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245" creationId="{67D395E4-C011-140D-525B-01ABE756EAC5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246" creationId="{706D83AA-1E4F-6707-5639-07A08FA8EE36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247" creationId="{8172908B-9231-9214-E2CD-688517C9FD71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248" creationId="{9444E706-C8D4-0E0F-296D-7A042D254BFD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249" creationId="{2105E73C-F2BF-DA58-3ECE-04E2C8B7096B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250" creationId="{658B1C32-97B7-A21A-9066-7320DE4D1E68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251" creationId="{F7F31009-63A2-1161-9D7B-FE07BCA27405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252" creationId="{AB01FFBF-C6AE-6C53-9A7F-3F46D206EA8C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255" creationId="{B495DDC4-BE77-1E0D-5AEE-4C3A40D9C28D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256" creationId="{D7246AEE-BBF5-88D9-7FDA-98D08C2F0897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257" creationId="{A4FE30D1-A3D1-5A81-452E-DB011F2AAC4D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258" creationId="{312942D8-E41D-79A2-BD8F-A58F30142591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259" creationId="{BD3E1064-9F9E-B9AB-0F4D-B4800DD9B26B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260" creationId="{C9A8CAB8-B991-BAE2-35D0-03D2C2AE5B79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261" creationId="{9FA19C73-591B-060E-6F1E-0F22AA599779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262" creationId="{EA442042-7309-EDD6-8A7E-AE84A7E1ADF4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263" creationId="{A6DDF2EA-0CEF-9116-79CC-25929B976B5B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264" creationId="{9E2FBF98-F63D-18AD-5639-434E5BE92577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266" creationId="{86B70A75-946F-58F4-DC42-54C3AF4E59E4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267" creationId="{2E3810DF-7CEA-1C8C-C445-753635D0EBE0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268" creationId="{F3EE955A-5A26-3DED-3348-CF1AEE1362CD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269" creationId="{03E619F4-7A7C-5C7F-A997-8FA1EA0D4480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270" creationId="{8B85E862-F0CA-A1C0-3077-B45CC075AAC3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271" creationId="{ECBFD85E-3B0F-559F-5112-E17346A0F070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275" creationId="{801EA0C9-6AE1-47D6-CAB3-BEFC900BB9E8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276" creationId="{1729984D-444C-841B-888A-947B4900267A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277" creationId="{DAC4539C-68B6-56DC-B23E-BB2266D6C8C6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278" creationId="{0DC7D884-E794-3FD0-CA84-2D41012E2036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279" creationId="{4A6369C8-A38C-674B-8237-9200BE0AE05B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280" creationId="{078714C0-0852-590D-3B5A-15D65CDEBE1B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281" creationId="{3F2F5777-4184-156E-E89F-1879FB48E67E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282" creationId="{FA4E0B04-6302-8A32-DBA3-43A376B46825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283" creationId="{3031DA5C-2B79-1DE6-5F93-B5B7026DBC2B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284" creationId="{EDFA9543-BA00-27CC-D768-36518B0C71B0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285" creationId="{708634AB-9CCF-5013-B658-3C3916CDE119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286" creationId="{D03A9B14-E2AD-DB66-17B0-9C11CA4D8B58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287" creationId="{3ED39DC5-85C5-54E4-6648-E9546926DDB8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288" creationId="{EAFB9FC2-8949-2CFC-1D9F-A78C9183D172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289" creationId="{8770E5ED-0019-C1CA-9623-B7D26C284F58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290" creationId="{E0F1736B-FD51-7E68-F962-1EDB8C7498CE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291" creationId="{49097D95-226A-459E-FBC5-D7A2D1DBB9C9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292" creationId="{8D67D079-8C4D-5CDA-216C-1A986E767DEE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293" creationId="{F3DD1B23-2537-3BE7-9179-B42691D778B7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294" creationId="{447DF99F-394C-7AE8-6B9A-A4AC8D8B5161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295" creationId="{4C495F93-AD8A-5FAE-594B-85AD9DE12AAA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296" creationId="{4802BE07-DD79-0E63-4B58-F6D0678ADB5E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297" creationId="{D5E05CF0-E8BB-D349-7A2C-E206130A58F3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298" creationId="{4C1FEBAE-6780-5EB1-14BE-F08CD32F56E7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299" creationId="{3BA81FDA-3C82-8DBA-D64C-4A29A39F8592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302" creationId="{D25267F1-4018-DC1C-5C24-35591DBB8DB6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303" creationId="{819DDE23-3D63-C5D1-646E-E09F81A44AD0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304" creationId="{C149D598-92A2-B196-FCE6-6A7AF5A46385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305" creationId="{6372A38F-3504-9693-CC31-85C55DB8CF40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306" creationId="{069A22B8-A8C4-7C21-1AD8-A7342F6EDB21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307" creationId="{63AF8EC5-1684-4EA3-187B-68D5F3683FFB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308" creationId="{C79E6902-9B2A-A782-B372-0D8525565956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309" creationId="{AB2BA93D-0C10-273D-CB1D-B6A051FEF5BC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310" creationId="{4FA28356-D562-ED2D-AD5F-91902659F580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311" creationId="{CDDB4B5A-8DCC-7EC0-8D13-D971CF9B2FF4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312" creationId="{67E325D5-D083-7E8E-6E88-966018D1BA94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313" creationId="{6743FC58-0E7D-9EC8-B41C-D3AA5441B4A4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314" creationId="{36F2833D-86EF-58B8-CE33-C5BB53DC45C4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315" creationId="{177D5FA7-B73D-5FBB-9001-310C192AB1FE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316" creationId="{20DF3725-5D15-6C4C-2F10-3627AEDE8D8F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317" creationId="{5B57FDDD-343D-E524-AECE-FFBD1B356E94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318" creationId="{B699F17A-4CB6-77B6-667F-78F1244882C7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319" creationId="{A4D9FF24-1012-986F-F4E1-7C77FEAEB8C3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320" creationId="{66AB4D51-A494-1B14-2F70-71238C463958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321" creationId="{DE264249-1910-F37A-9EB3-3CB7E3D7C662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322" creationId="{604E6B23-D516-54CD-43B6-B3EBCB8ACBE6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323" creationId="{6363EE80-B093-CE2A-0016-03B89ED3A60D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324" creationId="{9FAD5D57-0ED8-A39F-6DEA-313BCD6C267B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325" creationId="{2D2A08B1-B49A-4875-0B7E-13061C2E38CE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326" creationId="{100F7159-DFF8-79F5-7E22-19D682C93E86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327" creationId="{38309BED-206F-9CEC-9846-570E4722039D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328" creationId="{0CE6861F-ED5E-7E18-5C43-360812753105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329" creationId="{5F30DF63-61CE-ADC5-0E00-D46D0F4BA397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330" creationId="{0B5B32CE-DBAB-5486-E528-61320D919777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331" creationId="{9A3A406C-F144-7BFD-55F8-B2B77D3693AF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332" creationId="{F38FAA11-C058-8060-F5B0-C0760FE48479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333" creationId="{0EFA5B19-6005-782F-125E-40EE4AA70221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334" creationId="{40CDB204-33CE-4053-E91D-68A252F03B60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335" creationId="{9BC29053-AF52-FAA8-192B-3099E91325DD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336" creationId="{C3895E0D-5328-7365-0C71-78DFFE93D23F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337" creationId="{F7276ACF-1233-394E-2DAC-FCB67F3B904D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338" creationId="{583DCE62-405D-3AA3-3796-6A4F1777A001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339" creationId="{8FAE554C-48BA-FBEC-06AE-D1237DA0ED72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340" creationId="{73A3BB59-8AB8-C0AF-EF18-DAD9F9E40502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341" creationId="{33C10341-9110-9E4E-DAF2-3C3FAA3A86E7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342" creationId="{35D37393-6D74-2793-CE2B-D64D579E8541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343" creationId="{940332DA-E50D-3C1D-5A39-04E53E6A6842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344" creationId="{BF2200F4-B38F-B99F-5780-C21D533FBE1F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345" creationId="{B14081D1-4CBD-A982-4D2D-3E2BB73E2E31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346" creationId="{C478AFBE-1D13-D63B-68F9-6C79D31DC719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347" creationId="{DC1CCB1A-EAA0-A592-9299-586D199E5D72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348" creationId="{EB204209-B3AC-9F98-AE4B-5419B823D895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349" creationId="{14D31A5B-9316-7133-4108-D2C1C20C48FD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350" creationId="{5DE600B9-84A1-5CA3-7324-F000DFBCE978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351" creationId="{BB50D2BB-DFBB-E787-D263-C02DC2EA1C04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352" creationId="{4C10898A-F014-35EE-22A8-6C2A9FD10612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353" creationId="{F47377BC-DE49-4133-F5C1-52043FB3B0DE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354" creationId="{C6C616A4-2DBE-0C0C-370E-4112186E5F58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355" creationId="{890827B4-44FD-1540-9500-5B22BAACA768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356" creationId="{7C1FE32E-4F70-1771-FA84-07DDCA5E6731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357" creationId="{789AA3F2-B3B4-375A-A685-10CFE4393CBC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358" creationId="{5BBF3159-EB9C-088C-1A86-8EFAF24BD4F7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359" creationId="{2CECD985-74B3-8653-0F66-77A6FB0858A0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360" creationId="{1BF9E24F-A1BC-2ED1-D3F0-59A5F12E837A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361" creationId="{7F295F10-A22D-3133-B6B1-34581083E06E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362" creationId="{5498D48F-BFB2-5EFF-D179-A55EC75E47FB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363" creationId="{4B7624DD-1798-F51A-5B73-7BE913DFF6D4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364" creationId="{1A9C597A-B482-F68B-25FF-DB9EF678E3CE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365" creationId="{98234A03-2D55-E53B-3199-550D548C7DC6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366" creationId="{29B37878-DDD4-DA90-D55B-2819E05DC93F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367" creationId="{97D775EC-D747-A5A9-417C-0112822EA5BA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368" creationId="{12922B2E-3516-602D-9886-98323CE141A9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369" creationId="{B688FD98-7815-E92B-0C4D-C02A6421093F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370" creationId="{A37BE9F7-29BA-57CB-3F0F-57822532ABB5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371" creationId="{0A4EEA55-59A3-04D2-0203-9B6CCFDAA7CF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372" creationId="{7062941D-684E-0A97-4CF0-8114ECF06132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373" creationId="{901432DF-F4F6-7DD6-4F33-A2D901CEF24B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374" creationId="{16DACC09-87E5-6A2B-7F00-E7F76B72A409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375" creationId="{A97E7405-DC49-8AF2-1CBC-E8C1E14D2477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376" creationId="{0776E42F-19DE-BA09-F0B7-4CF203962709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377" creationId="{E123A163-F458-0BEA-7FEE-9521B3B4151B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378" creationId="{231E3814-1131-8959-E6B5-7C69A6406F75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379" creationId="{73700E59-945E-CE70-A091-30F8FF151239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380" creationId="{269B846E-A64A-5721-1E57-674BDE30DE43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381" creationId="{FB3F3E0C-7083-A62A-EDE6-F13DBFF68061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382" creationId="{59BAEB56-C262-BA75-841C-B3AD0DB9D689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383" creationId="{AAC8AE0B-AC45-B721-1209-A02D543D15BE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384" creationId="{56E50077-DC29-C7F1-326D-3478FB594A31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385" creationId="{AA3A50C8-D844-15F0-3306-3D15ACC6A4CE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386" creationId="{0F57A250-7869-5B65-5A09-89B67923C708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387" creationId="{9AFE43C8-9D4B-407B-B764-43A47E042DFC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388" creationId="{F0418C8C-5911-1599-6347-D53E5A84B84A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389" creationId="{49B00557-69FD-285A-0CA9-5FA7629A8BEF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390" creationId="{BC7E3385-6FA5-9F56-78DA-E443E46A31E5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391" creationId="{51AE753E-0D37-BB9A-D859-307BF8E6AEAB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392" creationId="{805AFC19-7B86-4340-FE5B-0056EB3B0F67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393" creationId="{2F4CBDD5-804D-2033-3965-F09A4ABCB098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394" creationId="{B0580A21-D3F8-74C7-DAB5-DCCBFBA82396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395" creationId="{3B4B1B17-80A7-3CFE-2171-00B038A275BE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396" creationId="{ABA57EBB-5569-3CD3-07B2-5EBD26BDC547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397" creationId="{FA472233-5F73-12C6-BF8B-AE0683F03FF0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398" creationId="{3BD31E46-50A8-F127-3131-3347B750DBFA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399" creationId="{1BFFB660-9336-A194-AD13-A291F2066D7E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400" creationId="{78571CAC-3805-0150-5FD5-1A25308A087F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401" creationId="{FF95E49C-6FB3-A550-A74A-C220913EC6A2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402" creationId="{D9DCED6F-52E3-B993-8CE6-2869E6D1FFF1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403" creationId="{FC33A2BB-245F-1856-7C4B-8786BB11776B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404" creationId="{96AACE6C-E182-25BF-5BBC-0FEB50877057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405" creationId="{0A53669C-9214-DBB9-37A8-BA2794166D08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406" creationId="{58628DED-7E9F-879B-3D27-F2EE2BF10256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407" creationId="{E17B8F8F-3D04-9182-06FD-16279ADD07BB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408" creationId="{85A33C5D-C47E-2300-E1E9-0BE7FDC323F6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409" creationId="{82D6A142-7BBB-7896-3E1B-739E61778C44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410" creationId="{4A704E8F-4685-BDDB-EDD5-50EA8862B437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411" creationId="{36B8478A-6089-204F-DEFE-1E527E769C04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412" creationId="{E3C34222-9792-412C-A368-CAD89ECBB44A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413" creationId="{1DCA895C-C803-1340-6A77-F41DDF3E4629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414" creationId="{94D24182-EF5E-DB9D-1BFB-0F1CCAE956AB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415" creationId="{CDFC595C-3ECF-2D11-F3D6-E524D6B24247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416" creationId="{60256F90-3A78-EDD7-942D-50F73BA87048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417" creationId="{1E4F156A-E983-2B36-5C32-335F5CC4E3BB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418" creationId="{8984DBB1-49F2-50D9-53AE-5ECD01399A90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419" creationId="{00241CD5-66EE-AACF-8F5D-3CC43D81E033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420" creationId="{B2577A78-A61B-90A1-EC4B-45E2F1126F19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421" creationId="{408891C5-9B78-3FEE-AA9F-9BBBACB2CB21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422" creationId="{1E519FBB-A95D-DF9E-3054-0B7E0F7E94E6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423" creationId="{6205738E-2444-DC96-FFF8-BE2BD3214F65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424" creationId="{0F70B55B-274D-708D-4FAC-D7B9AFD511B4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425" creationId="{2A4D029A-619C-9DA1-8BD4-CDE674226AA0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426" creationId="{34A7E9EF-CD9B-F713-7331-B95DA7B5462B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427" creationId="{DBB9CC92-F040-6DFA-204F-93C66591F361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428" creationId="{977D272A-F04C-E2E6-0F21-90871C5698C3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429" creationId="{8C609D21-3334-5506-AEFE-B45A74689AE7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430" creationId="{F3CDBD87-98CE-7859-0630-539FAEC67FF9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431" creationId="{1510F5F4-A2E9-6FEF-4387-5F84735AA7D6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432" creationId="{0537A529-77F7-78DD-76F7-CAE30DAC4CD0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433" creationId="{60710CFB-7FD8-2552-4A59-B83521C6C30C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434" creationId="{9A451A77-2E21-AB30-7986-2009E93CE6D3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435" creationId="{0A302B24-47CC-0436-5637-8FC75A638BD1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436" creationId="{CA290C13-F174-D1D8-D9DE-7EC588835FD2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437" creationId="{BE4E698D-236E-EC27-E56B-24DAD0326E24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438" creationId="{63E9AD0D-BBCA-3FFC-710D-D177B72A2B0F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439" creationId="{D509F5A7-E8CC-0793-A54D-E00CC60C5397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445" creationId="{306A90CE-D414-0D77-8590-74B9AE240B55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446" creationId="{36BF1D2D-8F8B-5CEA-E9F7-53D527EA4614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447" creationId="{4DD8A2B9-4406-58AE-964B-285EDE04EEA5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448" creationId="{DE6CFBE6-68C1-532E-31DA-06769F44C64C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449" creationId="{CB4D2FBA-586D-906E-79CC-529CBC9C9000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450" creationId="{4EE452CF-1260-7ACF-3FA7-634467E0557F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451" creationId="{093AA26B-AAF3-592A-CD75-094906700CDD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452" creationId="{B8BB2777-7D92-3638-EE48-69E5C25ECBE5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453" creationId="{06424E5C-7F61-F3D1-5566-FBE6E9A8E414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454" creationId="{723D077F-879C-D643-2D24-DB7C5D4DFE1D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455" creationId="{81D3A896-AA63-CAFB-E99E-B445326D9A08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456" creationId="{C16A1E83-84DA-A60D-3CAC-74B43FCAF9ED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457" creationId="{503A0C48-3E22-51F6-2F21-4B1312C0C72C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458" creationId="{5E379E5E-F26A-3F07-12E2-7D1DA3E73335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459" creationId="{C012A027-635F-F641-F0DB-ECA0E6653CC6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460" creationId="{C0E52A3F-907E-1AF4-D95D-FBD6C0BE6DB7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461" creationId="{D3600735-7EFE-66DD-ED07-A6CB6BBD8679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462" creationId="{A429D891-5FC1-6629-D0A5-206E1F5C0C89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463" creationId="{CBF59873-16DD-D539-232B-E2EF08216B7F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464" creationId="{4A80DBA7-B523-6632-BEEA-1BC2DD2F4E5C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465" creationId="{00E8612B-E45D-AD21-C50B-D9E49FB91B8C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466" creationId="{074C8DD1-0437-F614-5C96-3E8911E1FCF8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467" creationId="{0AF25D7D-FB8F-FC8D-E277-320FFD100CD9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468" creationId="{085EBE74-6324-D32C-4B09-E4BA524F04E6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469" creationId="{CBF73F6F-C1B9-ABA3-1D93-7DC5BD071353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470" creationId="{1211AA1F-BE15-EEAB-26EA-AAF204FD6EDD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471" creationId="{2F4D7A7C-0707-1DC8-B84E-94AA80A129B2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472" creationId="{5689C6CF-8AFD-EB79-1C39-55DDBA050EDB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474" creationId="{87D308A5-42F7-2939-44DC-A0E048B49710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475" creationId="{449C67DB-1996-E1AD-41B4-ACF6E56A0B84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476" creationId="{8E188478-BE52-932B-BCA2-3A29FB54071D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483" creationId="{7A001480-68AC-C70D-7A90-9C447C941A75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484" creationId="{B6D5298C-BD9E-EF8F-DF11-46AB7CF8B531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486" creationId="{8C4D5B44-FE59-684F-FCB5-193B40B803CC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487" creationId="{6F552030-A1BE-7076-261D-29DFA6C6422C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488" creationId="{BFB17A3D-D0F9-261A-09A0-6F7F14FA125C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489" creationId="{0ADCE450-FEAD-626C-549E-5C2C41751A5A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490" creationId="{D429855C-A36D-0E29-50DC-D2F0B5A29EB8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491" creationId="{3DFA801F-B783-A3D7-D96F-39717925A94E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492" creationId="{11F975BC-717A-4416-D0A7-BD36449443F2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493" creationId="{8D76A432-ECC7-64C5-9772-4A1C890CF2B4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494" creationId="{CEAC87AE-8FEB-C2F3-0C84-B3D58DF32967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495" creationId="{55ADCBF8-3B10-12B9-D87D-97C992B5AFBF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496" creationId="{085EEB2A-DA58-D8B6-3159-D6838A7BA427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497" creationId="{EFD5D18B-6FFE-ED80-1C43-88F29BCEC2A6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498" creationId="{83C3D309-18E6-6380-B558-1170D421CB01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499" creationId="{4693CCAD-EFA8-97E5-F327-AEF9FB76254D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500" creationId="{1CC47A06-443E-6D8C-9CCF-DE9B5FB068B9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501" creationId="{380E4EBB-9A0C-3B04-8C15-4D4D101EC97F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502" creationId="{DC8D1240-3D94-37C2-F0F3-345B0ACD6895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503" creationId="{9F0F9E24-6AB7-FA7C-B606-6147026EF329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504" creationId="{B1F52ED0-A5FC-D6F0-C0F6-37DCF79DF264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505" creationId="{1A1499A8-B0FD-11B5-A785-F9E8AA3040EB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506" creationId="{CE0D9CC6-936C-555A-0342-FE735E116EE3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507" creationId="{BB399397-3DCD-6316-2A1E-5A669237EF1F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508" creationId="{C6949CA3-FC6E-4F19-D49A-E90F6F0BC159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509" creationId="{92270720-6141-6CEE-BA90-DEAF9CDD39D7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510" creationId="{BE9FDDCF-192D-FA3B-55F4-8B9B2C407ADB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511" creationId="{F1A41624-EF6E-3DF4-2E51-FB0383C62E2C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512" creationId="{CA3B6367-716F-203A-3215-EFA44DCBAEC5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513" creationId="{805651D7-2A2C-8FB3-45B0-348C646BC989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514" creationId="{2507EC3F-B540-3C44-2800-6B68ECAA4383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515" creationId="{13BE7ECD-8A8B-CB11-4A17-3774D73BDD01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516" creationId="{1E8398CE-FDC6-DDD7-EBBB-72D838124C74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517" creationId="{8006618E-E9B5-3F97-20E3-5E5D14D5DE2D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518" creationId="{F6994C2D-AD24-EC35-4D5A-5358AEEB4F92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519" creationId="{28953507-8F6A-8126-E7CF-28A500FE18F8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520" creationId="{2BE433CE-9CF1-6A34-11E0-813B760F9F32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521" creationId="{BF3948A5-48DF-7639-29EE-4D8BA0C5CA36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522" creationId="{0757ACF3-A3F2-8E8A-B95A-5293525D9377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523" creationId="{90CB0994-D23B-7EB8-5B21-5D4850124462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524" creationId="{ECC48D30-9813-E167-6E02-1592CE8A6B7C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525" creationId="{71FE00C7-FE07-A648-223D-4CD9E703E194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526" creationId="{41DB6D3B-303D-48E1-4524-DCE4DC6DB9E7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527" creationId="{9CA3F753-93FD-FD8F-EC2F-39FC8025AB56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528" creationId="{C70C9550-6F0C-4E53-8A4A-8A142DD322B1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529" creationId="{E0B29092-2D69-2D61-6A97-CE682A8424F6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530" creationId="{972A9F06-0335-71A9-0817-DBCDA7B8B340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531" creationId="{72196F10-2B7F-59E8-17E3-A09CCAFF1367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532" creationId="{BE72CF4D-072F-1BBF-0E74-288A7629FF09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533" creationId="{0E788C22-987F-68BC-D801-6F8B83741353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534" creationId="{2403A69D-7AE1-6663-AA2D-DE6B390E13E0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535" creationId="{3F7B1AF5-4154-7DFF-7013-610385034E1B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536" creationId="{5CA5B004-64FC-3007-D134-06348D14D6B4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537" creationId="{E54CEE91-8196-4F07-8D26-0646E3499352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538" creationId="{0BBE88D4-BBCF-A3A4-6448-E9EE86330D76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539" creationId="{5CE0637B-2A7A-4BD4-4354-A7204164FD5F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540" creationId="{2521E494-FEE4-185A-A589-D8C51C3E7CBD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541" creationId="{7CE9FF81-89B2-1704-7374-9A291BBC765D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543" creationId="{693146A2-7DA7-CCD1-0E24-FD318230C235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546" creationId="{10308028-E9C9-B482-CB59-C88A7272DBC4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549" creationId="{50F632E8-5E2C-C996-0E83-A5E077EA2FE9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550" creationId="{25205A26-AFE2-063F-311A-13B1B8DFA723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551" creationId="{D20941F0-6EA2-78F5-2565-2020ACCE9481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552" creationId="{FC7711B2-CE9F-6453-4D62-EEE9E25002BB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553" creationId="{E8A128BA-2BB8-04A9-A449-3E9673675FAC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554" creationId="{FD69C0E4-45BD-B9F4-F9EB-3B37F332A348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555" creationId="{EEA742AC-728B-2ECA-6894-52F271C1ED6E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556" creationId="{E0CF6BE3-0DD1-1DF7-9A3C-1ECF22942BE9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557" creationId="{A423557E-4150-6ED0-25FA-8C91932E6F2D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558" creationId="{4AF0EE82-0D9A-05BE-DC12-5E1C21044653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559" creationId="{69234E81-EDF6-34A5-83D0-5A2F79CE5A58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560" creationId="{9C09F6F8-94DB-14FD-5CB7-549F5B1A26A6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561" creationId="{B844F517-6748-6C22-A514-222390143EFA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562" creationId="{30AD898E-B81D-043A-33F3-935111594673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563" creationId="{D0342441-6135-F887-0E44-B8CD16B3BA6E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565" creationId="{A178B022-F152-98AF-9D9E-86DD86EC4172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566" creationId="{68A3C367-B21D-DE48-1AB3-6E64573D1946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567" creationId="{E90C5D65-0610-FC5F-A1FE-2A4D670C15C2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568" creationId="{AEC167E7-CEF9-338F-8CA1-8684D386D9F3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569" creationId="{253F6993-6E5B-C90A-6B4C-0A17FB987034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570" creationId="{186F9639-9425-1BC7-7855-7826C818A1A2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571" creationId="{917219B6-985B-D70C-B7F6-1F3BD5FBA84C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572" creationId="{F889C20B-2339-217F-BFFF-0CDA2F1813E8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573" creationId="{C4A4897B-1AED-5F85-46C9-B4B43C10776B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574" creationId="{1A300757-BACF-9874-8488-6786E727A9B0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575" creationId="{A357D4A8-C154-2CE5-4A88-ACE4B14F169D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580" creationId="{82C2BA16-7705-9387-8A8C-5E49CBFA7B93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584" creationId="{7108E847-B699-26A4-3162-F00CC3E67A30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586" creationId="{EE2B530A-DF09-9B64-0AAF-E4198AED5073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587" creationId="{F8F8B03A-2457-4E56-7A0B-FA296A575686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588" creationId="{BFAF030D-5C50-BD3E-BFFF-9A1F54036A64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589" creationId="{37E66CDA-4099-73ED-22D3-D87F4DB27905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590" creationId="{BBCE6079-A8D3-1E96-D24F-7BD60FC23131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591" creationId="{8C90DFE2-8AFB-7F98-EE03-4ED50C1E4FA8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592" creationId="{AB0C4079-FA27-AB54-3F4B-CF0446FAF19E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593" creationId="{73C7DBEB-F5CF-E733-5845-F811537C77A0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599" creationId="{4B9CF31A-E736-F78C-E903-7E89F5811B4A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604" creationId="{8280A9DA-A754-F457-FF9B-4635ECE114FB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605" creationId="{EBCB9DDE-68C6-1FE1-C37B-2F5C30F8534E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606" creationId="{EE933718-A3D8-1002-4B1C-C4791A778B3E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607" creationId="{A6E3F418-3EA9-F5AD-1B3E-7B003759E960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608" creationId="{B1B65795-7001-580D-28D9-6C9BD4755E6B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609" creationId="{59FDEC40-EA1A-AC0C-0CB0-427306229DB2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610" creationId="{4CB46708-0DF0-B6B1-21BB-D43F8E1F71B6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611" creationId="{E821B76A-2624-DFE7-980E-88D41DE6C16E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612" creationId="{DCB8552E-79AD-A455-1528-8BCF89915B6D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613" creationId="{231CD6D6-031C-83CB-4960-54B846163702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614" creationId="{D69F459B-B75F-B23E-BF10-88B38AD1E9E4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615" creationId="{7A566D05-F90B-2C20-36AD-80BB2718AE42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616" creationId="{205ACFC0-C33E-6E7E-8CDF-9E813D571C28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617" creationId="{8257AFD5-485E-8690-49F5-10D10407D5F4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618" creationId="{EE03F407-7336-FAA3-5689-C1B733348908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619" creationId="{8A717711-B436-2B92-5DB7-DA511CECDCD6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620" creationId="{D02B45C1-A538-49D2-5CE9-AF9CF046EF1A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621" creationId="{C72B0C3D-1B16-F636-CDC8-0E37A4A5CC11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622" creationId="{47A72D84-DBFE-0651-178A-A50CF67C6A0F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623" creationId="{E41517F6-B40D-6EE5-08FB-76D8B9E861EF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624" creationId="{30D353CC-2A49-3D97-91C1-31C5A62F2059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625" creationId="{D029B9EF-B797-A007-1011-75562633149F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626" creationId="{C1A4E2AE-2A00-1F2B-1A6A-F4F280C74DD5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627" creationId="{853930D4-CAD5-F88A-F563-1EEBF5CF3428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629" creationId="{41316725-63CB-5397-7F8C-711882CF9202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630" creationId="{C7C107E2-09BB-0FC0-F3DF-199A31508E32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631" creationId="{A4AF87FA-5F48-66C8-6DAE-7CE02FA57C45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632" creationId="{D32E104F-7632-95F4-AC7B-7470DCC5D95C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633" creationId="{61042503-C7BC-CF9E-156C-123AA7DA673C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634" creationId="{4831222B-7359-2876-6C06-797F7B8FFBA8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635" creationId="{A4E9BC68-5990-E8BE-1570-000D21A39C06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636" creationId="{CD479295-9872-5E3D-C509-66D0D72C4ED3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637" creationId="{E062C583-0F84-548C-A73A-82FB9D360E05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638" creationId="{4986AED0-D96F-95B0-AB51-785EB897EB27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639" creationId="{C05FD728-8E64-747D-9B90-8D28E0AC314D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640" creationId="{923C7FB8-15B1-AA50-A90F-23717EF5E12E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641" creationId="{169AA32B-99F0-879C-4A17-FB207B1669AD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642" creationId="{C1604CC5-B979-681F-D384-46BCC4586DCB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643" creationId="{0D6575C0-73E4-E265-7ED5-AC18E0170CFE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644" creationId="{B614A6B3-E76B-1F73-BFCB-EBA7EE83A65D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645" creationId="{DB3372D4-97A6-E452-029D-7E6A7E3023A7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646" creationId="{A0F54CCA-37D3-D8B6-FE59-201E87CD59F7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647" creationId="{B675830B-8550-5A8E-BDCD-468DC4976054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648" creationId="{37974888-8A39-E770-F15A-F045D0B937C4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649" creationId="{623386B2-DF1C-2859-D6E3-62C3CE3538A8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650" creationId="{1DF86C14-7E5B-54CB-2DFD-C91173547295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651" creationId="{12C227E3-2E7F-1DC3-BB1A-AB5B377043C0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652" creationId="{C8119D18-BF10-C405-4C4C-2B251A24A808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653" creationId="{569012CE-080C-AA67-C441-0E29E20B9ABF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654" creationId="{D1CA2F0F-4660-CCC9-C12C-23CBFD210365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655" creationId="{40D7D588-919F-3C4D-1613-B2B7BEF7DE1A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656" creationId="{A6524739-2AD9-BFBD-3437-89CC9015B329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657" creationId="{F5D2548B-000C-45DE-0673-37BBBCC074E3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658" creationId="{136BB89E-13D8-43A7-948C-AE8BB4CCF20E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659" creationId="{BE869B99-F627-107E-8D2C-FC5C2854786E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660" creationId="{AF796854-ED41-3B1C-0CE5-13A7F69246A3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661" creationId="{74A5A87A-0D2F-8C5F-F37F-B868026FF81B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662" creationId="{B845D9E0-BD3A-60B0-BEB8-1DBB3F221BB3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663" creationId="{3359CCB3-7215-F2DD-8771-912CF83EDFA5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664" creationId="{3C31EE45-9E42-D92D-37DA-DA4C8EC1CE98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665" creationId="{D537E329-FDF8-1534-904C-2F74E34542CE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666" creationId="{85F5BA64-621D-E97F-86A5-F38D8C7DF7E3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667" creationId="{54F87485-AB41-7B54-8AA2-9E4DF9BADF9F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668" creationId="{E471591E-8E47-3A28-14EE-4F8ABCEABE0F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669" creationId="{FDE8CDAE-996F-06C6-61EE-ADF38E3ABA6E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670" creationId="{0873C0A7-EB76-58C6-D921-292DB4BA9D58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671" creationId="{63A6D766-1753-EB25-0EBE-88E130E0CAF8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672" creationId="{74FE06D6-82B2-324A-9EC4-E317EEB78C8A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673" creationId="{9A900692-05D4-BD63-408C-0DF5A53D3C08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674" creationId="{08C5F7C6-731B-93D0-16D6-D645CB3D6150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675" creationId="{37E3F0B0-BB48-0FC9-F3AA-42D7EE23CF91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676" creationId="{DC9172B4-C217-9837-8B6B-80EA3AEF789E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677" creationId="{7EE066F1-EA40-E770-DAF8-43C3D2141947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678" creationId="{DD4BB5F2-3D9E-7083-4093-5901E3396BAA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679" creationId="{59731251-BCDC-25E3-662C-ADB4A8F3FE47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680" creationId="{3CD140DD-D4BC-05DE-6A58-2BAB670FD45E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681" creationId="{52A64663-C243-2F9E-6D9D-CD1B6C3576E7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682" creationId="{ADA89E28-5AAC-DC8B-C781-8EF9BAD944C8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683" creationId="{2F1A58F5-230B-1E37-7F1E-1C63FB4FFF9C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684" creationId="{43FFEC8A-7973-4F16-8C59-626A648846EC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685" creationId="{8A58FBDA-FA35-1B4E-F3CA-0F6F68911F8E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686" creationId="{4848A900-C8AD-4697-522D-47AA47678DAF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687" creationId="{59597791-1F88-3E9D-0A38-1DB73F213E59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688" creationId="{0804F1D7-2D08-49F3-4F9A-745EC7EB8A06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689" creationId="{5C72CE1C-3ACD-89F7-2459-66EA294088CF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690" creationId="{00645C35-5051-14D7-E98D-9579E12D2635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691" creationId="{6D21DD64-FEA0-EB73-DF1C-6C1903FE8951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692" creationId="{60B7C4E9-1974-C0CF-F159-AB0F5BE549C4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693" creationId="{2932B55A-C61E-9701-A7F2-D81CE8791AF6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694" creationId="{821BDE0B-8BDC-3ABD-A4A3-0195A761E3DF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695" creationId="{233EE238-DA9B-97B9-8DEB-C9A04686920B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696" creationId="{4E3C5DC5-0BE5-757B-EBE4-2E9301114E99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697" creationId="{95A2C7C8-78D2-F974-FD97-B84884913A77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698" creationId="{3C661030-52CA-CCE5-5232-1F60575B6F77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699" creationId="{3FC0126A-0024-7B02-1E1C-57C82A4AFDD2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700" creationId="{542C837A-FD20-300F-6036-DA14A4375460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701" creationId="{7928DCA9-98A1-1676-C6C9-31910583BEE1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702" creationId="{B9723470-19F6-AE09-9CA7-B5D0689CC04E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703" creationId="{E5344A4F-05EA-ACFA-BCFE-D53BD092B36B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704" creationId="{C4F6D5DA-294D-53AC-FD38-7CA836101745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705" creationId="{902199D3-BFFB-FF25-04B3-6357A89892D7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706" creationId="{E1D3C87A-A2E0-BE2B-0E60-A44A15BF2004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707" creationId="{FF5D2931-69F3-1D95-5766-ED6E674E9531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708" creationId="{FEAED202-4188-A090-4434-71ED6FE596B8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709" creationId="{9EC6B15F-9218-1827-DBFC-3D96F7E742E7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710" creationId="{84447AAC-D045-B5EC-F360-123C9397CFB9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711" creationId="{ADCE27F6-E25D-85FD-826A-ECE0A0CFF49A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712" creationId="{3516D8A2-F0BD-EFD2-0B7B-04FFAF2A29C2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713" creationId="{951F2E05-3AF2-8221-5B60-55DE8BEB6916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714" creationId="{4D3D0835-A52C-A618-D142-A1BE4EC83951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715" creationId="{8994421F-EEB5-DE53-FF6D-EF8EEBDC5557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716" creationId="{70F09C91-39DF-3AE2-E8F8-8CC7FAA11B34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717" creationId="{A899CB4A-5F7A-C6B6-3A84-BED67D9177A0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718" creationId="{EF25FC3F-6894-8F3F-7916-852D83D4CE34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719" creationId="{7030CAA7-F73D-4B70-BD73-9B2F04731D9E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720" creationId="{C33842E6-5CD0-93DD-B80D-78E69D0AF40E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721" creationId="{16B4BDEB-974D-2579-25A7-668FCF6647C7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722" creationId="{F0CF0D4C-C2F1-4218-ECCE-6CBFC5EB6637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723" creationId="{08DDB6D2-A944-2DB6-D74C-4B0E98641179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724" creationId="{39AAC1AF-FE47-5F32-D8C5-BCF22EEA2A39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725" creationId="{63422065-0627-5787-272A-504843E0DA6F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726" creationId="{500D1522-ADBB-4CAF-EE38-C1A335DBDAC8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727" creationId="{5840A452-AFCF-CFBF-A91A-6860C06A9B1A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728" creationId="{AB73861F-7F55-2DC2-307E-2F3E537BF327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729" creationId="{495489DD-1223-E471-6F4C-AC642BBA0614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730" creationId="{0CBF6A05-4DD0-C927-5ED5-E75E8CF5BDD9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731" creationId="{03713D94-E4F8-B2B0-4FC6-48CC0F78A688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732" creationId="{3C1B2456-CEE9-C8FC-CE3F-A4F7D195927C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733" creationId="{42E915EC-E711-4A70-088B-84A4AB772426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734" creationId="{EE92C4FC-334D-F625-5D76-1AAF863C68CB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735" creationId="{B3AF39FB-C723-8DBC-69E5-91FDAD449BE6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736" creationId="{B4BD1CF6-D7DA-7195-DC2E-55E665547EB5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737" creationId="{97ADDE40-5D80-ABCE-1755-ECC45AE4B622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738" creationId="{1BB88E4A-D436-9B26-59CD-4DEFEEFE613D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739" creationId="{E32B0530-F90F-6A26-68C5-EEC9E7F8F7F4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740" creationId="{DC0D33E4-FADB-7E0F-F238-07432034D8A3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741" creationId="{17FAB217-4B1E-B68F-A7F1-87888B0F1137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742" creationId="{EFC448AA-2F06-CD4B-B515-358FE59B4938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743" creationId="{C9B31B5E-B9F7-0319-FFE3-9D20C5CE4C7E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744" creationId="{BD9696BA-A2BA-2E48-C056-51FFB7B26371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745" creationId="{54F2CBA0-4878-2F97-BBA5-66CDC9641D60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746" creationId="{67D0450E-1A56-D2A0-A726-3F6155E66B62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747" creationId="{588898DB-6FF8-F680-CD3E-DFAC0BE929C5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748" creationId="{40667E23-0316-32FC-FE13-2836F54A70A7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749" creationId="{A3FEF6A2-C8E1-3B27-048F-B97E0657D583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750" creationId="{3881EBF4-5511-7450-744F-2A81D728C4C5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751" creationId="{DAB2CAA6-D695-9B7B-4DF1-67C311242641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752" creationId="{7F2E1339-EE15-94F3-C464-BC91F57D717A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753" creationId="{2DEC1930-70FC-A356-88FB-67FD59B8072A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754" creationId="{B91A5738-83E5-2AD6-B8AD-5B35FB293332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755" creationId="{A27EA13F-59A7-C690-78FF-29E4B0DDC1EC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756" creationId="{5C84C0E1-585D-9222-B3BD-45480366998C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757" creationId="{F0A79DBA-EE56-865A-EF9A-FFCDE84C9AB3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758" creationId="{47519974-101B-774D-5001-48A0581A514E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759" creationId="{C30ECCC6-3B55-9933-EF6B-32629322AE64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760" creationId="{E8A4B83E-DA49-315C-89E6-04989C8121F5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761" creationId="{EBA72E17-3D1F-2963-5A1A-0123B088A53F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762" creationId="{5A79AC59-257F-4110-FD45-C663690811A2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763" creationId="{E6F8CA1F-D6B8-E3E5-BC4C-A32E1E8089B2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764" creationId="{61BAED24-1510-A0D8-2B1E-FF7FC5036373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765" creationId="{A0FB61CF-4326-C408-6A01-E3653849C5DA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766" creationId="{498B5966-0DAA-3C71-5971-BA66E263969B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767" creationId="{8DA7A672-749C-8A2F-9D3F-3E278809B6EE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768" creationId="{0E7FFE58-BE51-27FF-5840-65F49A1C0608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769" creationId="{842781DC-BFFC-18C8-BA73-2E6802E6CA00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770" creationId="{BFBE21B1-B7F0-8260-421D-789B617699AB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771" creationId="{AD553B64-FFF7-1BDC-8E81-7F9B365A100A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772" creationId="{6D5A5AA5-9C2F-D987-CC14-EA2A5D04647F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773" creationId="{445C213D-C536-203B-5DC0-5CDC84EB451B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774" creationId="{B09961BB-E454-3583-CC8D-B3875C6CEA43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775" creationId="{9DBDB879-F0FE-123A-D078-B3921617E544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776" creationId="{97E67B59-BE78-97C0-48D7-7D21FC65448A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777" creationId="{99B3C074-5AA3-E4B1-C7B2-3455BC64A8CD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778" creationId="{E9DDEB60-3DE0-D2B6-F0D2-C93CE313F92C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779" creationId="{BFC43BA1-EAAB-2213-0E55-4C0C050E3D28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780" creationId="{602F7574-9086-F5CF-B52E-E99CDC704EB1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781" creationId="{E6910701-0027-B620-9905-D78BF1172387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782" creationId="{673CCAB6-63A9-6006-C6AC-A28491A976CF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783" creationId="{587B9689-A7CF-3901-F56E-050B38612ABD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784" creationId="{8C136133-4312-3079-BC25-0C763F16DA09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785" creationId="{E9B2611B-DB3E-03E5-C9A2-85B5F2F25D91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794" creationId="{D66C47F4-B7A9-239D-1B37-FF737372DA60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795" creationId="{E3CC6D36-8BFF-E4EF-4EE0-28296340157C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796" creationId="{5FC1E480-BAC5-F974-7402-843335451678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797" creationId="{C49F62DE-FB50-2CC0-5FD5-9E97931A2B98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798" creationId="{1340EFA9-1A9D-2022-F52B-6396A26E003F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799" creationId="{66740C03-9867-2BC7-E39E-0C4AA499F667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800" creationId="{CF8D6A03-E91E-97BC-B0E6-3FF9B62A782D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801" creationId="{4BC39DCB-C6B7-B17D-F644-40D0625BB218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802" creationId="{F4F942B2-5133-20C4-7DD7-1416D5F567DE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803" creationId="{956A704A-40B8-D933-F3CD-4F543228E74C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804" creationId="{8CBF0B8C-4DCB-253B-DF1A-99094AE4B1EE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805" creationId="{47F0327A-7AC9-E031-4D2F-F3A798D9CCB2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806" creationId="{6134DD98-9A3E-0FB4-B4DA-E48B0B37EB38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807" creationId="{70DF7D16-FA63-A2FA-CB9B-2919B9747AFE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808" creationId="{2F53ECE1-B5C5-412B-4754-BF9BE7ECE814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809" creationId="{8EE509B6-AA80-4E0F-BA6E-61E0361CE05F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810" creationId="{1D8312BD-5BBA-8DB2-8278-AEFC96E86C4B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811" creationId="{BCD7F846-FE39-86B5-FF9B-80423526F23D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812" creationId="{7ECBE8CC-A277-E867-84C0-D974BC8D8578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813" creationId="{BF09839C-C87E-3FE6-A8F2-C929C2CC0630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814" creationId="{D8610E78-0DE0-DF1C-ACA8-8843915FFD64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815" creationId="{3AC2F25D-B5DC-E742-CC78-D893A65A3FE9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816" creationId="{53A43127-1705-ED8E-0A90-178D3DAFFCC8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817" creationId="{86021158-E2FF-F207-247B-2615CEAD9A90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819" creationId="{84B22E56-FFA2-3EE8-A26F-DD5FEEB781A8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820" creationId="{23760205-A627-D31E-EE44-8CD76AAB829D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821" creationId="{5E8E9FA7-1527-D48B-5D9C-4BB51B99F6D2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822" creationId="{1C584D92-380D-A1AD-AFFC-EADDFA5AB4ED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823" creationId="{0A544297-8B6A-A0C1-D143-BC36AB48CBE4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824" creationId="{2093E342-738F-7CE3-F6EE-AE6236FD7539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825" creationId="{D566434F-3539-5B10-01C8-CF18172189A9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826" creationId="{18C3811B-9798-74FA-7E32-B4D32CD68346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827" creationId="{34D61003-4381-3758-BCF2-DE257BD5B619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828" creationId="{BABCFA6F-A4C7-A537-006C-F73A9776907A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829" creationId="{A20A2F11-DEBC-4062-CA7A-5D1A4346AEBD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830" creationId="{8D5C69C4-F081-0DB4-AFDC-33A97FC0F1DB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831" creationId="{CD917EA2-807D-E1E4-974D-744A641A4D2B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832" creationId="{1DED9ADB-4C91-0616-D1C2-940449EB76DD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833" creationId="{747BB01D-AF1B-F187-EB47-4527B74C9E7E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834" creationId="{177F49BC-23BE-5AE3-B9C6-9FA314AA86AC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835" creationId="{9D3C5EC3-00B3-D5E5-0AB1-93B2E3154C4C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836" creationId="{CA87A134-EAC2-7E37-DA07-091BF12F5BD4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837" creationId="{EB2A2FFE-03F3-F353-7DC1-28CB78ACA80A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838" creationId="{71C9937C-0A75-B924-2007-F8B0C258A9FB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839" creationId="{9DA77C44-116F-298A-8EA6-BFF155D8F3FC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840" creationId="{774F222F-7AE6-BDF9-034F-9B9CA6BD0B2D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841" creationId="{882CB0EA-19C5-3BBE-426A-1BEC8FD9A37C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842" creationId="{D5136BC7-A788-7D30-E6DE-9D77AFE21B4D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843" creationId="{8EA72317-80CD-97BD-04A9-7B70748E9DB8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844" creationId="{C3D63ECE-6BD3-6C88-2FF5-AFC023A4CA85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845" creationId="{D30FC696-AF30-5B15-8175-7832EFC7ADC5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846" creationId="{BB1CC876-0164-2E96-282A-CFEAA48EAD25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847" creationId="{68F4C5AD-13F9-4B80-12E1-3B785D34D774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848" creationId="{9BD61BE9-5CFC-ACFF-DBED-B5E5DA9793C5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849" creationId="{33D63274-0654-10BF-7189-5767172A0719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850" creationId="{6F1647BA-F36A-7C6B-0ADF-040954BE42A5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851" creationId="{97A2C4DA-0225-FD92-AF0F-F46EC13A158D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852" creationId="{1D31A774-0496-EA67-D1EE-6BA5DB6331CE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853" creationId="{2C7EF308-05F3-F982-9145-034297B47BF3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854" creationId="{90DF8533-CF99-9409-1523-A8DA5FECA37F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855" creationId="{25656467-A085-5046-3787-3421808F744D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856" creationId="{8A76BCAB-4BEE-36DB-15AD-4596BEED47C3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857" creationId="{272C0C5B-19A3-D322-6700-AF586EFE109A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858" creationId="{EFF34BF6-B1F7-721B-188D-8585B26C08D8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859" creationId="{82641249-6FC7-8D20-A29C-60D99F2E30A3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860" creationId="{350BD09E-5824-E907-1A3D-EE62CD77340F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861" creationId="{C39123FE-2629-5D2C-5337-3F358457A079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862" creationId="{9D63F0C5-2281-4C92-7352-1A80FB9F9BF7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863" creationId="{FFA5146B-9CA3-1FA1-312C-221028C5279B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864" creationId="{DFEB936F-DB5A-D211-2F53-62AB836D1432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865" creationId="{64D36F3C-C7CF-B1D5-4E0F-3E840CABE341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866" creationId="{E10CF4D2-6730-D50B-4082-7CC144DAABAC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867" creationId="{6BF22F36-4189-E9E3-59A0-CBD59BE937C9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868" creationId="{E0F2A02B-7E8E-35A2-8786-EE60E084E38B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869" creationId="{897ACFA3-7572-D914-BF39-EE7C9390405B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870" creationId="{2A42805A-7135-7175-9205-F49C3D8660AD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871" creationId="{C1F323E5-6B60-E500-0AE2-876F5710413F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872" creationId="{3CDF664B-13ED-0D3F-7888-F770E6767F24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873" creationId="{DB655753-A4DF-FC51-0499-AE3CBADB1332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874" creationId="{49CD1FFE-05BF-0E33-8250-B3BE0076A187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875" creationId="{63DD2F8E-22D2-E7A9-606B-AC4DBF15B073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876" creationId="{CD4AD7C5-48D8-F19E-DF5F-D644D9E821D5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877" creationId="{8BCBB642-2D2D-5688-3F5C-A819722BA9AC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878" creationId="{80DC49E6-130E-06A9-29DE-B01CA42824C1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879" creationId="{B3F19878-9DA3-38AC-173C-5912DE839F25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880" creationId="{2ECA5780-CA03-88D2-7F9D-001AD2A6F5AB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881" creationId="{A0A59FBE-F776-8173-6535-BDC49B40D39A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882" creationId="{AF62367A-7794-CDB5-D070-6CA26A594395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883" creationId="{D938093A-4D78-B1A6-B478-CD22A1C15780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884" creationId="{3E7DCC55-0CBE-39AD-4FDE-9E957016AA39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886" creationId="{CB779FA5-A8A3-F3FF-B390-5947ADD72DE2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887" creationId="{EC3DC1E4-838B-50E8-273E-3D6802861EA7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888" creationId="{BD05A89B-0D6E-C4AA-D6A5-0AA6E8F7618B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889" creationId="{1AE5AE07-280C-74D2-91FD-25314DCF47D4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890" creationId="{70862265-9E05-C684-0ABF-334E11DF626F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891" creationId="{B0CC0004-532A-6F85-FE24-7D59024E5550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892" creationId="{028898C0-8844-363D-3DCE-5307057B59DD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893" creationId="{529A4B83-7391-490E-34CF-A49C86C9F2C2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894" creationId="{2FDCC8BD-4B65-5606-1D22-84C4167ED785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895" creationId="{834BD6D3-960E-A54D-A4B3-0C48EFE85AE7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896" creationId="{01BA8902-3E86-2307-4DD6-DA7D2DD0A76A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897" creationId="{4E3EA5E9-453A-81E4-05D0-24CBB574B732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898" creationId="{379D9D73-6AE2-44DC-3C35-1019E8B5E3F5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899" creationId="{4110178E-4739-2D3B-3A21-2E2F72801E35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900" creationId="{47C6D313-55B6-E318-0488-F7AE6673823B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901" creationId="{8E6899D3-C3F8-2998-A617-F275BC8DD8CC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902" creationId="{2FBF22C0-9905-3916-0B92-52F83B3FB8EA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903" creationId="{4FE6E7E0-A255-F3C9-23A3-0A6A8152972D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904" creationId="{694E52FA-9030-667B-89B8-7959CE96E0CA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905" creationId="{2EC2CE3F-16E1-A31B-2786-7734B7A3C7E6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906" creationId="{A58BA82F-5E9B-7726-BEE7-B2E74431C8A1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907" creationId="{A7260D9B-2BD3-74C6-7633-FF6E0FF39C55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908" creationId="{D62B847E-6169-18FD-9C45-4B84C2C3FEB7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909" creationId="{25B18DBD-8455-3AA0-F710-0792DE2B0D5F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910" creationId="{5AB377F7-649C-0699-E47F-E2D5DCC8EFB3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911" creationId="{332F9542-03A9-AF53-2623-4106FE472327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912" creationId="{BE1F3725-4C1A-B73F-B1C8-8C7B5A7FD79F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913" creationId="{99C4AFA9-3F29-7B78-9878-8142761E48B3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914" creationId="{5C717B35-1FD0-9ADB-31ED-AF144DB9B2CF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915" creationId="{6676C20D-6E7C-58D4-D608-224DF1B6368F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916" creationId="{1FC8142B-9729-3F6E-FF38-6EEC5517D836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917" creationId="{5FAF655C-C929-3D89-93AE-EE3D5F209DE4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918" creationId="{84460B60-DA0D-37B4-B377-988E55264CAE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919" creationId="{563D6019-C164-8B38-A53D-ECB52CAE2257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920" creationId="{38E7C289-0BF1-D538-73C4-FDC059095394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921" creationId="{80D24696-D3EB-B946-5EF0-D95F7ACE5C62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922" creationId="{10ECC765-3D4D-A958-6AC9-C98D57391B4C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923" creationId="{F99DBC83-D59B-BECE-1BF3-6F11A8C9616E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924" creationId="{7482EDFB-C36E-5117-E2F9-6DCBEB19A94E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925" creationId="{1D0023A0-FCA6-7B8D-7CB6-25E8065D2619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926" creationId="{DD40850D-D341-7E44-E5B5-22554F42F53D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927" creationId="{F2A00B94-573E-2927-D43C-D56E5DD6BDA8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928" creationId="{20037734-5CFC-D7CB-75F1-9124B4B92071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929" creationId="{91E97898-A93A-9E73-D807-CBF9B8C0C67C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930" creationId="{51F571DA-D7C9-45C4-F4FA-A0040F9E7CAB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931" creationId="{B40B96D4-831F-91A9-9D83-D90068D43198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932" creationId="{FC6E66F7-82E4-B324-B5F3-57F5A855D82A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933" creationId="{AA012CC3-0A7A-FBBA-7A0B-1CBBDED7B173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934" creationId="{0EAAC354-B18A-50E0-170E-A718C4E82A5A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935" creationId="{E8DD2406-E935-BF0A-8EA4-6F14674A3650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936" creationId="{11192B49-9424-111C-6EF1-9CB6FF6F1CFF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937" creationId="{328A5720-CAFE-69DB-F959-AC7CBA21C065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938" creationId="{23CC036E-8E6D-0D0C-5089-9FB6689FCFCC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939" creationId="{62CA93EF-B5AB-C75C-D762-8D83CC7552F4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940" creationId="{CD85F6F3-654D-D6BB-1856-129FE3A9739A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941" creationId="{F84F4504-C67D-25C5-D8F5-F1332BC8AA10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942" creationId="{0FC15016-69C9-C38E-9941-30F97DC02B10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943" creationId="{5C9B27CF-A9C2-0787-2DAA-97E7BAE7AF4A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944" creationId="{B44D6ADB-1028-5529-DE60-B7173CC54DCF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945" creationId="{49016B96-9F01-555D-778B-8D35A564ED1E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946" creationId="{BDCA2AB8-3159-A964-2C76-02BB79972EE7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947" creationId="{2D2036ED-F19D-EC00-6D18-DF6C433AA3DA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948" creationId="{2D49B89B-75D0-2849-BE21-4B8C28AC7B9E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949" creationId="{F1C4051F-78CF-F0B5-74E4-71FB83CE2FCC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950" creationId="{A1604F2D-F8A7-08FE-39DA-0B8D2AD2AD79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951" creationId="{72EE951F-F171-550E-FFE9-27835B87C052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952" creationId="{FBF23B0D-81B3-22E8-3E8E-76749EC3DF6B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953" creationId="{6CB2C123-E050-7E74-DCE3-BA0C453EDA86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954" creationId="{C02A2120-D05D-4EB8-2FD9-7A3F1CC0FA99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955" creationId="{E087D859-7611-4104-818F-0857FCF278E3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956" creationId="{4C029EAD-9FD3-AA6E-74F3-A0B4EA2825B2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957" creationId="{561644E6-A3CF-AD6B-11DE-24D7CB786512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958" creationId="{98F032C5-E9DD-3783-8767-F02DAF342192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959" creationId="{693CC2EA-75C2-EE5C-B7DB-20AABF13B3F5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960" creationId="{F9929AAA-D6EF-22E5-9DDD-B1632BAB5F5E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961" creationId="{D6E7C7B3-8E19-9D69-BFCC-039D8A965D1F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962" creationId="{501229FA-C657-D18D-EDE4-8EA379FFD383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963" creationId="{8325A0DD-9C4C-B965-4730-F1119E5FE5ED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964" creationId="{E5EF8971-25C7-E462-C227-89F29AA9176A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965" creationId="{7A535795-4E0A-5C39-0599-82FD37816A67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966" creationId="{D505EBCA-E696-9E48-BA5C-930A17232B3A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967" creationId="{AF92B9F0-6987-3FBE-CAD7-09383DB56307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968" creationId="{9D60A176-8F4C-BF51-3AF6-20A6EB157C2C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969" creationId="{7A95AEA2-2E16-59B7-048F-D92A8E37C203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970" creationId="{362B6B78-A8B6-8756-9E16-2CDE891CB3B9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971" creationId="{ABEE0452-6272-1804-B690-E1049EB0B3D2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972" creationId="{FD27A8C4-51C3-B527-8532-8636740C33D4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973" creationId="{7A30304B-056B-655F-CE44-E4E25C00C5E6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974" creationId="{48B22AE0-46E6-3193-3599-4ED0BBDD44D4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975" creationId="{4A2BF986-E720-D7A6-2AC5-CBB7C608DEA1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976" creationId="{1F0F0BCC-284A-C420-6930-F919832399FA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977" creationId="{A7F7889E-07EE-4729-172E-DC85483B93A8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978" creationId="{ABFD0131-32DE-BDE1-6D02-FD4044AE76B4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979" creationId="{8E45AE73-8775-EA6A-8BA6-29006C1AA86A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980" creationId="{2B32EE1E-8EC8-BB63-299C-D3CAC853CE82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981" creationId="{C7FDCD45-667D-F7D0-6258-9C0F1C260148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982" creationId="{A3C0212F-177F-4C9C-4361-08E97BBA82C4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983" creationId="{83C3158A-8AF9-D943-B90B-525646078339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984" creationId="{75ABEA5E-DE4B-EB2C-22EE-5A183BB1E0BF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985" creationId="{8235A638-3A5A-5127-C166-09EC0B91BE5A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986" creationId="{01EF164B-4746-E0AE-009E-402864F5729C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987" creationId="{8AAEEC73-7507-1381-3A2A-C562A4AD77DF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988" creationId="{FCD28290-B607-0097-3344-B89824947E59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989" creationId="{BE83C931-B030-19A4-5A29-FB563DB2B464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994" creationId="{B367DA77-0B3C-F3CB-C6A8-D5B865ACB218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996" creationId="{0984585E-A066-AE89-2A28-31370BB67F2F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999" creationId="{C0654234-62C9-98C0-ED10-63A682569FB4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000" creationId="{98DCBD37-7057-E620-523D-75D3FB724737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001" creationId="{CCB4D3F6-FD62-6E8D-28F4-D4CA68222EE5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002" creationId="{946F5CD3-26AA-00CB-FCF0-2A866F93B22F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003" creationId="{CFAEAE72-6F25-4C9F-FC4B-0EE4E8AE3558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004" creationId="{E744E4FA-4A12-F939-9A60-9A5308CE9394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005" creationId="{5F610934-5A8D-7CD9-E0D8-7DB1D97C01A0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006" creationId="{4EA422DF-8D1D-10A8-FA9B-5B5834136487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007" creationId="{8C363198-4664-4418-1613-0B4970799BC1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008" creationId="{BB641006-9E4F-0937-5C6B-33F4D3C46BBD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011" creationId="{006170C4-74D0-EE47-98F1-4A22E688AEAB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013" creationId="{35135AC9-C7CC-7A2F-F306-DEBD6E5864C7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014" creationId="{8C2D7170-46C2-513A-C1ED-61963D7F88A5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019" creationId="{092A86CC-8D80-1317-9D96-BDBEAC1017B1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020" creationId="{8674D73F-8B7B-31F8-11F6-4E1F6069CCD0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021" creationId="{D9FF388C-E2C9-EB62-533B-FE79A2ED0E6E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022" creationId="{E01FE477-B383-4346-1F14-46ABE6A825F5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023" creationId="{CF5DA115-A7D4-348A-F9D5-6D765D2444AF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024" creationId="{FBC72075-3564-ADAE-79B8-C4C228F197AD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025" creationId="{2B0B887B-9F6A-EFED-27B0-45E66D8200B1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026" creationId="{E8D9137D-A85F-09F7-BE12-49B88C5DAE59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027" creationId="{678E60E0-D2E8-89D0-099E-ACC704B9247F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028" creationId="{CEC35AFE-51D4-CF62-F2D4-E6655FBBD8F1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029" creationId="{7FAD7A1C-C137-1516-A214-932839DDAB6C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030" creationId="{17FB7DA8-FE72-600C-2BEC-47E4D439DE29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031" creationId="{19717D00-2EAF-C18F-6AEF-90AAACC7DAE8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032" creationId="{F50A7632-ACCD-1EA2-B487-FEC5300757F0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033" creationId="{9521E3FA-8B77-161E-B5A0-8B027CB39375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034" creationId="{ADE9617D-4B18-EF86-FE43-4EBF39D081DC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035" creationId="{8F817450-E02B-6C96-1A93-F6CBC82B1801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036" creationId="{B82B7DFD-3479-2BAF-D7C5-C184DB344564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037" creationId="{147BF3B0-C467-15FF-00DB-A356AB4679D0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038" creationId="{0E2898A3-92CE-535F-E374-9A1FFDD36DCA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039" creationId="{3AFCD22D-9ECE-BBEC-2213-21D0B6D79D29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042" creationId="{EE102567-B5F1-7565-63D0-2B1AA6405189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043" creationId="{A2B4EACE-A0F7-EF17-C61A-3DE0B6BA5ED9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044" creationId="{E860B1F3-E2F5-DA7C-5BD4-5EB3A5AD9E91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045" creationId="{F082F4B4-65A6-35A3-F451-A2C7F927081A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046" creationId="{E6CC9452-D79E-AA77-0529-A4ABE3340458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047" creationId="{2E26E129-0FCE-AA6E-E055-E2E0230042BC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048" creationId="{110DC62A-11CA-82C9-20CB-EBF5EEA06229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049" creationId="{BAC1A78F-5188-4276-1D0C-5EE4E49E20AE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050" creationId="{1ACF3E07-5794-7AD6-AEFB-6267212138FD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051" creationId="{0777C0AE-F035-493B-1012-37A5CC923DA9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052" creationId="{EC644892-EC38-FC9E-B82D-0AA72D391DE1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053" creationId="{6BB857BD-652B-919A-2006-9378B28D7267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054" creationId="{7CD0693E-112E-F188-46CB-8693EB4C7B6C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055" creationId="{20391F78-BCFA-2AB6-D52B-231D252071FF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056" creationId="{FDA71FCB-6C1B-1023-07D3-C0F4455AEECD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057" creationId="{03296F18-D7B8-D269-FB66-A14EF0E32923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058" creationId="{F39B8FA8-A89E-A3D0-A649-AD565B9C10F5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059" creationId="{E583788C-9605-58F6-570D-0CD88ACF6A8C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060" creationId="{FFFBB75E-CECC-3F49-668C-AF388ADA7DD5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061" creationId="{C034A5FA-F4DA-16F2-D8FA-261C3706DC08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062" creationId="{5E712924-3798-F558-A994-5218D9A42B83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063" creationId="{8B22D06D-3A2E-4632-065D-D2A7FC7AD90B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064" creationId="{E2CFBDC7-F6A1-C2AF-DD8C-2B4C31B30335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065" creationId="{00C1C470-630D-3ACE-AB97-4078E4DF00E0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066" creationId="{A1E15BF5-AB86-4075-C52B-555E38C48EC8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067" creationId="{06CAFE9C-21D6-21B5-F700-62FDF30D343D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068" creationId="{90FBEF2E-E87B-4954-0B25-5181C47F9278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069" creationId="{38E6023A-3F44-19FA-4A6B-DCEB13AC76C7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070" creationId="{C1A16E1E-0D33-17B4-2BF0-385519EC4E92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071" creationId="{4FF41D1F-4F77-8935-6FF3-618FEE187F6F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072" creationId="{BD611295-4CD2-804E-95B1-321AE41F7993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073" creationId="{13B80192-7F0C-70F3-5FF1-F2DAFA4EB15D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074" creationId="{8B2D4CCE-F23E-C75D-720B-D760914E545D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075" creationId="{BE487A14-9817-7A14-4497-13C846127574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076" creationId="{F9E5D76E-EAEF-9B1D-2503-54D0DC9B4FB6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077" creationId="{AEFB34C9-698A-4C57-A72E-BA03C960D390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078" creationId="{B64167D4-2256-CB88-7B5B-2255E4EEF432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079" creationId="{966DED29-49AC-93A2-45CC-EC8B1CE5BD5A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080" creationId="{72531639-EA9B-895F-3B85-2E127F0BBE36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081" creationId="{AA0A62B0-4583-6FC9-AE68-9841D829F3CA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082" creationId="{FE004ABB-CA99-D26E-CA5B-3D1DBB1FEB5F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083" creationId="{8EFA79C6-42C4-C663-BD30-DE4808C7755C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084" creationId="{8AE3C676-BC23-0286-290B-9641FE3AB45C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085" creationId="{B9B371C8-5DA8-2814-607A-53AA2400B4AA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086" creationId="{855B64CB-BC1D-7CB6-45B9-F706E943A101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087" creationId="{6ED04023-03BF-C702-77D9-AC128CBF2FF6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088" creationId="{A8D8648E-7A54-F39F-79D6-34CA20D45B17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089" creationId="{621EB153-654A-ACE0-0BE8-DC21BFB6C689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090" creationId="{1F2078EF-81E8-CDC2-4856-9B39E2645C0F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091" creationId="{DD365666-3CE7-5301-B5E8-1D859AD2087A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092" creationId="{317AA60B-9966-5E99-370A-264A0C17A1EB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093" creationId="{49EFCB43-5DC5-F798-B852-0BA2B99462E8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094" creationId="{DD59EC53-27B3-FAEB-2DB8-BC2F4951A2E9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095" creationId="{93A0C557-DDF3-CBEB-9057-1BECEC0F32D1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096" creationId="{636CE5A2-B236-E924-2A43-15E87F983358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097" creationId="{BC1F4084-2ED8-C858-3564-0011114A2533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098" creationId="{DEC4CDB0-4ADA-5CB1-301C-EEF526298A60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099" creationId="{FDA942A0-5F48-735C-DDF9-AAB5A5D068D0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100" creationId="{477BF918-5ABC-9C1D-FF84-32A844E4621A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101" creationId="{A9C6F4B6-431B-288B-0A8A-57BCA75870E4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102" creationId="{14F8C9AD-2C76-CE54-96E9-C7230F9B5C4A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103" creationId="{34B5415E-3D39-B2F2-C218-38F2164ABDCA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104" creationId="{B8D82F05-CB9C-8A74-25BD-3D5F7B286F9F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105" creationId="{08612B3C-33CF-3BFF-6BDF-627B88087D2C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106" creationId="{141FE731-017D-96E6-AD39-FC1E01EDC772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107" creationId="{AE65BFF2-1E62-E36D-7D17-8E0E751617DE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108" creationId="{C98A2EA6-1A13-8510-A90E-322F9A4AA5DF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109" creationId="{313D9CBC-2BD2-D2FF-EDCF-8CD2839684B0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110" creationId="{87136487-80E4-5BF3-307F-70DA4511460D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111" creationId="{EB7D4066-CC31-553B-C398-050F531F56E3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112" creationId="{AC51F554-28D6-1791-A9A3-F954FD02E0E2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113" creationId="{8CE4B7AA-1FAF-3993-9F7D-7ABC9603F71F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114" creationId="{B1216F0F-4AB2-66B2-5436-BF27BA4A4D14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115" creationId="{0CF6D3F2-3792-859C-B037-C9EAAFABDD29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116" creationId="{065B8177-34D1-938E-5CA3-15C7A1C505BE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117" creationId="{DEE888C7-8852-B8F9-9F45-B9FC9B7BEE3C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118" creationId="{5CF943A0-7CE2-5F5E-1D1B-2CA58439F2D4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119" creationId="{736A928D-F35C-CD9E-D6F6-66E2B9ED34D7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120" creationId="{94D1E87E-F34A-43C7-BB10-8F323D9FCD1B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121" creationId="{1D438A08-BC8F-A666-24D1-1F5C95BC8988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122" creationId="{B8E6A44E-3E02-9C2D-C22B-B098892DF63C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123" creationId="{B8D2FC60-C8C1-5888-542C-73B080E8A145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124" creationId="{F0AC9E27-D83C-7A81-153A-DFE5447C8715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125" creationId="{DBAC8DF0-BFE9-6C10-7F04-EE2A06C8C731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126" creationId="{2BCB84CB-E08D-65DD-8857-87A4E9FA8C90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127" creationId="{58A834B3-75A1-CA58-D3A6-A646D2E00F45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128" creationId="{3B81C4C2-1B60-B45D-590D-6DDD9D8C454F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129" creationId="{F4F71ED6-8958-89BA-0B9C-C5677B04BB26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130" creationId="{5CA35A48-37A6-E14D-925F-CC3A7AC0ACB1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131" creationId="{D8925E99-0691-278B-CFFC-94FC5CAF2F05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132" creationId="{8FEA6B5F-C388-1B3E-C6AE-56F91349D224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133" creationId="{F154E002-F276-AC59-3E8E-696F1EBC526B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134" creationId="{16FA42A2-A28F-F93E-4718-FD613C74FBE3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135" creationId="{1358E916-9B0A-6518-C44D-3CFED0DF5CA5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136" creationId="{85C0D445-5C16-AA79-1CDC-CA6CA5176517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137" creationId="{A8E87CC4-FC48-7347-1494-1809258C9A8E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138" creationId="{58E8161A-3E74-9ECA-20AC-751F74C525E8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139" creationId="{CE4C7CE9-6B01-724F-217C-2DEE3EF6DCAB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140" creationId="{DEB7E2D6-A53E-036C-2E25-6489F6785B61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141" creationId="{94A02BB9-5B3D-6527-87EC-654AA970CB21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142" creationId="{E58EDEDB-270A-3CAC-D670-6B54AAD261F2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143" creationId="{6D3EBFDE-4FB7-CBAE-670C-AACC18C60581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144" creationId="{561DA933-B7DB-37E6-BF19-143B948AB2F8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145" creationId="{BD0FDA5D-64F2-60D4-9232-212CD5985197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146" creationId="{078FFD6D-2443-54C1-08C0-FD3306291E89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147" creationId="{F7407AB3-3BFD-431C-AC1B-4A3CB5BAC3A7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148" creationId="{F93234C9-287C-8FF6-C364-B0467826CE55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149" creationId="{6F51D361-B7E3-1333-A70D-8358598F8ADA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150" creationId="{0C9946EC-668B-3863-D834-71E535936987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151" creationId="{7C043769-7B1E-0E99-500A-B75F2730ECEF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152" creationId="{4EA5C8D4-0F24-AC03-4404-35AB46826ED4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153" creationId="{96458862-06FC-90F9-DFE4-5E09904AFB9B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154" creationId="{3B2E717B-38A7-4283-2A5C-38513FB4F12C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155" creationId="{80537720-CE95-8C57-069E-C9916FAFB068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156" creationId="{67880743-BE42-FEBC-AD5C-BF1D937AB1E5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157" creationId="{7BCC9201-4FAC-4214-6571-5A523A9E8DBB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158" creationId="{49EBE0BF-BC24-9396-C22C-534C8D603568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159" creationId="{F273A2DC-215C-2F07-663E-69C398AA4388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160" creationId="{95832A75-1388-88F6-CF0D-6BB759CF4281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161" creationId="{340AEBEE-88D2-F312-8B59-B36B4DC360A5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162" creationId="{14E35A20-022F-6D0C-33B1-EC5047F5DE24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163" creationId="{79B785F6-CDC9-5488-3D5E-2288797190A8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164" creationId="{4B3E947E-3AD3-977A-4F96-B2C26B4181C6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165" creationId="{5B350BA2-BDEC-BA94-4AC1-E5326AABED26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166" creationId="{F8B047E1-5A8F-3EC4-2E67-42ACB9BCE8A2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167" creationId="{23E3A0FA-A6D3-BA00-759F-1C0063259278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168" creationId="{376FBA98-A86A-74BF-A0E8-6E5D9C528033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169" creationId="{BB9B4311-5C1F-62B7-3605-D1B9F02ECCCB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170" creationId="{9D7A1BF0-3A12-7538-11A1-C818D28B7E94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171" creationId="{E018C4E0-7A7E-FE52-2286-EF8F0F7F1A4C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172" creationId="{5DF31AAF-0298-8503-A23F-D0488F35205D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173" creationId="{B67FA163-AC5A-7ADF-1B67-E17A3D83B425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174" creationId="{3AB7478A-BBFB-183D-29F9-5910D82D0F21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175" creationId="{D656D821-AC45-C585-5AC1-4D6DE6F6A86F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176" creationId="{2142FA3A-9105-27D4-0A5A-1A69EA695090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177" creationId="{61751A96-7E85-EE37-2992-FB6643F3B834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178" creationId="{86467999-1280-6C22-8C9C-B81FAB5E75F8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179" creationId="{23470063-CFCD-3241-305B-410A266E2A3F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180" creationId="{F0C26A66-E177-7C24-2160-CF516006E271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181" creationId="{C613290A-868E-ABE6-8B2B-142781743C8B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182" creationId="{2CDFB600-A6A3-5E4F-82EC-4F4AF9368AE2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183" creationId="{1388ED0E-DA17-7D8D-B3FF-B93A2AE7B58A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184" creationId="{18A48CB6-86A6-F1C5-EED9-2BC27FF24B3C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185" creationId="{5A2431D6-A0EA-A847-3486-6184056901BD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186" creationId="{89F762EC-E34C-BCC6-AED0-3107813D40B6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187" creationId="{47920D79-CA34-FF96-8F98-56EEB5C3075F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188" creationId="{C4A2B77F-33AD-EC84-3C2A-EFAB41EECF49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189" creationId="{79F32239-57A5-96F0-A44A-7A3792C5CAF9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190" creationId="{9447BCF4-3122-EBFB-AC66-54717CF0A837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191" creationId="{E615EAEA-8F0B-B744-9CA1-DF069826CFF7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192" creationId="{3FB68A54-5A31-08D9-316F-6CC2F08FE792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193" creationId="{5BBA47BE-4139-E8CC-1F4A-70B90410B416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194" creationId="{D1899FA2-F68E-7B96-4CA4-2483FBFA59A9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195" creationId="{005990D7-16CC-99E7-1932-A77EAF482EC4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196" creationId="{7F426593-DE28-FE00-8987-38AE5B10F42B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197" creationId="{2FD5CCA0-1147-E2EE-8F30-24A881044B38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198" creationId="{2A87427B-801D-9CEE-DE60-AE0D9037367E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199" creationId="{2657EE03-B3B2-75E7-19D1-39261799E551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200" creationId="{343D7206-BB01-3CB4-6EDC-4D17D4A2EC82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201" creationId="{4570C99D-FF59-B10F-D59C-55FCE584CE5B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202" creationId="{80986C54-4BC2-0FB1-5517-E00E3DE8063B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203" creationId="{82F70DF3-CF1B-06BD-3854-BD5AD16A0C96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204" creationId="{C0366E82-9820-7BF5-0E89-8C520E435C5C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205" creationId="{E245548B-5C8E-8E44-9FDD-3C7B1BE5970B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206" creationId="{55D27FB1-175E-211D-CE5A-CAA4C53A53DC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207" creationId="{D4DB9A23-9D0C-73DE-E1AD-A2349D0F0DC2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208" creationId="{C8EAAE36-AAFF-5B1B-53F0-B895CF8147A6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209" creationId="{E1D8612E-5387-46C3-8DA4-724E7EAE2087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210" creationId="{EE2E291E-ED2F-D06F-5881-FF8166F65D21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211" creationId="{E6D90996-3CF1-FEC3-C1BD-278976A7635E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212" creationId="{2C0B68FF-0AF9-BA66-444F-63D65C52CCA1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213" creationId="{5E312087-9759-8676-52CE-C7415DB434A0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214" creationId="{1B8D4EED-E846-053B-C9B6-E5126C2F214F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215" creationId="{A893C95C-DDE2-8230-86AB-BEE66B109047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216" creationId="{9D501A49-6288-819B-17DC-3D83D84BC1AB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217" creationId="{FA45CD33-AF59-C004-D026-E58140E64BEB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218" creationId="{2A4A4F0C-A762-E902-B219-2AED286117C2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219" creationId="{327106E8-F5B0-B47B-FD9C-D27D01CA3CE4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220" creationId="{45A7C201-37DE-1D2D-78C6-CA3893374F8F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221" creationId="{854C5C5D-FCC1-5132-954F-F71EB1D5A753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222" creationId="{A6568311-B6F3-75C2-97ED-627418D12191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223" creationId="{DD0474B6-17D4-C2E1-722A-88DB9E239844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224" creationId="{7E0C3EE4-09BB-966C-7CD1-8EC4A49FA779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226" creationId="{5C327C9E-E469-CCC8-82CA-778AF226A7F2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227" creationId="{2CC19E89-CB61-4580-FA83-52486CE7D75B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228" creationId="{2CC60377-1A6D-F163-5AB4-24BA82956773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229" creationId="{3EE1DD44-04C0-CF86-DC03-B259C531F92B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230" creationId="{ED587082-91EA-B8D1-FDF3-27380908A7D7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231" creationId="{EC39BDED-4ADF-38C2-242B-75EDE13DA587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232" creationId="{FD4E8CF7-275B-248E-FDD4-CD251DF26042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233" creationId="{A42D392C-766E-8A39-EFF2-50D596E0CD6C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234" creationId="{8107108F-2110-8BEC-371D-0500D1A6087B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235" creationId="{8C068F89-2591-5989-3838-646BE70E3B79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236" creationId="{1B6328E5-46F3-199B-7116-0BAE940A1096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237" creationId="{F5289B1E-1A38-749F-E378-A6991BBD4FF5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238" creationId="{1D52888D-A47A-F834-8B4D-202091B78D74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239" creationId="{50C67B1E-C66B-EC10-13DA-CE3970D87855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240" creationId="{DC66402F-DE7A-F9A6-A37D-1D0BE6520A88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241" creationId="{003A390F-E648-693D-5EE0-E8BA49D001D0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242" creationId="{2D154B14-9370-2369-1978-43022D48E20B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243" creationId="{E5B938B6-646C-4666-E2A6-53E5E172CA4E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245" creationId="{A43360DB-3D81-D2A1-9406-8822A6D38A2F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246" creationId="{F603DC6B-8D93-9E0F-442B-C10E57B9FBD5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247" creationId="{2CE00D6F-1B34-B14D-1929-7959102C40A7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250" creationId="{F01C9BBC-0573-D6E7-10E1-0B614912BB02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251" creationId="{0B5918D2-DF8A-625F-2302-F305C26D5349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252" creationId="{F15842F8-53EC-90B7-1901-4515917CD9E3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253" creationId="{1365B048-D603-653F-A6F1-30FA1A7B69E6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254" creationId="{AD91B113-97E3-8551-B895-E3CAA8659F10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255" creationId="{DEF2CA72-9376-1BA9-9961-72E6360DDCCA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256" creationId="{798766CF-0B65-DB57-8BB3-46D39E579117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257" creationId="{50E444CB-C080-3006-EFF9-A006C948D9CC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258" creationId="{84077A95-26DF-77C7-E586-7BEDAD187E7D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259" creationId="{32F0E9FF-25CA-9165-F239-7002EA371FC4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260" creationId="{B8F8A107-F8F0-6B01-143C-34DEA1463FB2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261" creationId="{338DB18C-65A4-269A-6EA4-CD26F0C56104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262" creationId="{6FB3A0C5-47F3-723D-39B1-DBB40D35D7C4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263" creationId="{67392A53-B427-8378-85E7-ADF6970DA270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264" creationId="{55B4494B-4366-0F26-BAC4-2259BD6A47BE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265" creationId="{1B83963A-0C28-DD62-E908-D1DD9115FE95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266" creationId="{64FBB1DA-CA21-DFB9-9115-1D3C4431D849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267" creationId="{7551511B-ABB9-D531-7900-595267ADFA1F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268" creationId="{6E17FF63-53B2-7A1F-E959-AC4F16310B35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269" creationId="{03BAE9DC-D5C6-0834-630D-7BEBC853B3B5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270" creationId="{00A618F7-B5E3-6255-46FA-5762BD88C82B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276" creationId="{5E68B946-4B12-6102-ED18-750F09F6DF1B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278" creationId="{AA6F91DF-7427-6983-0A53-54D39321AAF1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279" creationId="{6ECC9EDA-586F-BCED-ABA8-38D042AFCCAC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280" creationId="{0C5747AC-0DC8-CF39-EB19-4260F154C4DF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281" creationId="{390684AE-082D-74F1-21A7-EBD8885A4AC0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282" creationId="{C43ED285-9189-60A0-EB57-C5B915D0FF8D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283" creationId="{552AAD32-E815-54B6-909B-7BDD319287C8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284" creationId="{508116FA-215B-AD81-0DC4-4FC31EE52CFF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285" creationId="{9748A038-88B4-A8BD-8E43-1B89C0278B91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286" creationId="{E76390B5-AB9E-AE0E-B296-7A615A4E011F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287" creationId="{C4F76C78-A712-986B-1AD1-6A13017620DB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288" creationId="{7137A43F-C109-C717-E0C5-96709E2A919E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289" creationId="{358FD6D7-1756-A279-6F6C-FBD84CEAEC95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290" creationId="{447ABF6D-4CFC-D12E-0F15-404DBD1D78CF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291" creationId="{78514821-E9BB-8658-8136-9CEBDFF0FC6D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292" creationId="{5D3FA38F-E035-2518-30F9-CF9F24A02BAC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293" creationId="{5170481F-7D78-A4BC-C2BA-92D05FB4778F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294" creationId="{797655D0-B845-EBA1-C2C2-7D8D22A9C1C8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295" creationId="{28419568-9C6F-0A0D-1EBA-BA661D7F1A1F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296" creationId="{452EC591-2302-A6B0-AA41-3F413AB02EC7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297" creationId="{8D999FD0-BFB6-6B0B-4E78-B7B1E0733A4D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298" creationId="{DEB544EB-1F4B-4DF6-5A11-E0BBC3207B67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299" creationId="{39D8B008-1898-EF07-7C16-F2D3DFF10ECC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300" creationId="{323E925A-EA4D-C921-F863-8FD3CB31E4E1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301" creationId="{9A075E20-970A-947F-3734-776BC4CB31C7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302" creationId="{5DB46D27-826F-FA43-92CC-47C6597FA736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303" creationId="{D4C38570-BCAE-8C18-7A13-5B6AD9CDBC87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304" creationId="{9659B846-ADC0-6D9F-C561-2AC8CA3C8AB7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305" creationId="{0E2801A8-A755-4786-AB90-3F1B173FBF89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306" creationId="{8AEDB649-293E-DDAC-EA9D-A1399AB57D06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307" creationId="{22E778CF-C789-DC92-46DC-DA7F8C414FAC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308" creationId="{30CFF7C3-B189-7619-E2DF-E052C2DF6D52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309" creationId="{A44D2AA5-8B4D-CA0F-6290-F54E893E56A0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310" creationId="{80AB20C4-8957-8E72-3FA8-A7411725E7CA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311" creationId="{285B9D92-CCE9-562E-EC64-531881727C13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312" creationId="{75519E09-E9B7-E700-CE1C-FD4F346160DA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313" creationId="{6DFBCF2A-A552-74F4-0729-45D794A6C1B7}"/>
          </ac:spMkLst>
        </pc:spChg>
        <pc:spChg chg="add 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314" creationId="{C413ACAE-061B-CAA3-2556-BF62BC8B7C31}"/>
          </ac:spMkLst>
        </pc:spChg>
        <pc:spChg chg="add 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315" creationId="{CD2E3A34-0E93-E358-2912-EACD16E67321}"/>
          </ac:spMkLst>
        </pc:spChg>
        <pc:spChg chg="add 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316" creationId="{38133875-D594-7444-687C-E31070D96C32}"/>
          </ac:spMkLst>
        </pc:spChg>
        <pc:spChg chg="add 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317" creationId="{4CB3E562-9951-2AC9-A1C0-31CC774B181A}"/>
          </ac:spMkLst>
        </pc:spChg>
        <pc:spChg chg="add 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318" creationId="{409AB1DF-4F79-23AA-2BEB-30EEDC7EAC19}"/>
          </ac:spMkLst>
        </pc:spChg>
        <pc:spChg chg="add 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319" creationId="{E59359DA-B2AB-71E3-9B02-E51E4786D0D1}"/>
          </ac:spMkLst>
        </pc:spChg>
        <pc:spChg chg="add 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320" creationId="{3DD2E896-54C5-381B-C622-1A2E9A8032FB}"/>
          </ac:spMkLst>
        </pc:spChg>
        <pc:spChg chg="add 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321" creationId="{00C431EE-33D8-575B-C87E-A953A2F9407A}"/>
          </ac:spMkLst>
        </pc:spChg>
        <pc:spChg chg="add 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322" creationId="{AE417CF1-8366-32E6-2983-9797FD533C3E}"/>
          </ac:spMkLst>
        </pc:spChg>
        <pc:spChg chg="add 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323" creationId="{EA95B4C9-1E76-B484-89BA-C25B393F88E3}"/>
          </ac:spMkLst>
        </pc:spChg>
        <pc:spChg chg="add 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324" creationId="{2C8247A8-357A-D554-1A46-EF1AECEDDB24}"/>
          </ac:spMkLst>
        </pc:spChg>
        <pc:spChg chg="add 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325" creationId="{B4E6EF7F-E871-5CB5-61B8-A95511D33010}"/>
          </ac:spMkLst>
        </pc:spChg>
        <pc:spChg chg="add 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326" creationId="{844B2C4E-0D9D-7A27-60E4-EECD93380BC6}"/>
          </ac:spMkLst>
        </pc:spChg>
        <pc:spChg chg="add 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327" creationId="{461B6188-C16E-237C-A433-809D898A7200}"/>
          </ac:spMkLst>
        </pc:spChg>
        <pc:spChg chg="add 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328" creationId="{7963F420-3152-C49D-7C70-CFADC3D90F66}"/>
          </ac:spMkLst>
        </pc:spChg>
        <pc:spChg chg="add 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329" creationId="{B9884960-A4BB-62D4-CA86-274C9A6667B2}"/>
          </ac:spMkLst>
        </pc:spChg>
        <pc:spChg chg="add 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330" creationId="{1FB6BC4F-5E25-277A-C090-7F8BE597B433}"/>
          </ac:spMkLst>
        </pc:spChg>
        <pc:spChg chg="add 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331" creationId="{AE2894B7-2682-5C69-E022-48B35630E385}"/>
          </ac:spMkLst>
        </pc:spChg>
        <pc:spChg chg="add 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332" creationId="{DC1481D5-1EA7-FD7D-894E-2942036A14F0}"/>
          </ac:spMkLst>
        </pc:spChg>
        <pc:spChg chg="add 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333" creationId="{745F4E92-747D-AA9A-546A-3A3C9797C898}"/>
          </ac:spMkLst>
        </pc:spChg>
        <pc:spChg chg="add 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334" creationId="{0B2C3E52-1C87-D82B-A1AB-520A6A46E78D}"/>
          </ac:spMkLst>
        </pc:spChg>
        <pc:spChg chg="add 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335" creationId="{150B20D7-7D6B-5E5E-4141-E069548F2AC9}"/>
          </ac:spMkLst>
        </pc:spChg>
        <pc:spChg chg="add 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336" creationId="{E494D330-2335-038F-08DD-61F39196DDCA}"/>
          </ac:spMkLst>
        </pc:spChg>
        <pc:spChg chg="add 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337" creationId="{73EAF49F-FB38-681B-C951-E22569AF48D3}"/>
          </ac:spMkLst>
        </pc:spChg>
        <pc:spChg chg="add 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338" creationId="{C329B25D-0EE7-4D21-7894-BC12F89A5407}"/>
          </ac:spMkLst>
        </pc:spChg>
        <pc:spChg chg="add 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339" creationId="{D775D906-2EBC-82AB-3556-9F11C1FF6D60}"/>
          </ac:spMkLst>
        </pc:spChg>
        <pc:spChg chg="add 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340" creationId="{E9C1ABA4-3583-F2FA-24C1-EB9D602444C9}"/>
          </ac:spMkLst>
        </pc:spChg>
        <pc:spChg chg="add 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341" creationId="{D6249DF2-FCC9-369A-11A5-2337AB840724}"/>
          </ac:spMkLst>
        </pc:spChg>
        <pc:spChg chg="add 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342" creationId="{1EE098F1-3099-E5EA-DB23-C1E6FA6DAB56}"/>
          </ac:spMkLst>
        </pc:spChg>
        <pc:spChg chg="add 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343" creationId="{CA71F6DD-B770-C01C-6C5B-E5B24730CCEE}"/>
          </ac:spMkLst>
        </pc:spChg>
        <pc:spChg chg="add 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344" creationId="{2D16FE28-7F9E-7084-1F49-3C57588FC8CE}"/>
          </ac:spMkLst>
        </pc:spChg>
        <pc:spChg chg="add 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345" creationId="{25469D18-8400-A950-D4F8-7C4621A7ADE6}"/>
          </ac:spMkLst>
        </pc:spChg>
        <pc:spChg chg="add 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346" creationId="{74270512-018F-7C7C-0A5C-7D4BC53B0CAA}"/>
          </ac:spMkLst>
        </pc:spChg>
        <pc:spChg chg="add 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347" creationId="{ED9DB3DC-E03B-296F-375C-20D2F3E64851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478" creationId="{649C55E0-DF48-43B3-C844-42F4C2589F3F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479" creationId="{3B254633-E395-2CDA-F5B0-797C60E97038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480" creationId="{1A5D46E1-1AC8-0B80-615D-101A9AEAF6CD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481" creationId="{F0F8ACE7-E2A5-B7BE-4AFC-38DF1B4CBCF6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482" creationId="{A45C0100-5C11-21A2-78C9-BAA2DE9E83D0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483" creationId="{05ACA52E-082C-4FE5-14EE-29F76B35B709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484" creationId="{C4D6A156-A296-21D3-9DE8-6D9E2112B52E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485" creationId="{6F013D5C-52C7-32AD-D2BD-EDE615AAB9DF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486" creationId="{2E110553-7F91-9477-E88E-373EAB575562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487" creationId="{AC9A84D8-4F4F-C912-DA73-7CB8F36CAF10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488" creationId="{9BFB66CE-A125-D801-5597-BD1F9D9E52C9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489" creationId="{FCA26136-8AE6-67BA-0CE8-786C5E0AAA99}"/>
          </ac:spMkLst>
        </pc:spChg>
        <pc:spChg chg="mod">
          <ac:chgData name="Erick RuizAraya" userId="1c28f483-fd5a-44b4-b87c-4955b236d238" providerId="ADAL" clId="{AE13C5CA-3189-4960-B29E-9A5431F0F5F0}" dt="2023-11-26T18:24:29.391" v="146"/>
          <ac:spMkLst>
            <pc:docMk/>
            <pc:sldMk cId="2077113603" sldId="4304"/>
            <ac:spMk id="1490" creationId="{908C4F1A-8C73-D1BF-D257-69E35F88D57E}"/>
          </ac:spMkLst>
        </pc:spChg>
        <pc:spChg chg="add del mod">
          <ac:chgData name="Erick RuizAraya" userId="1c28f483-fd5a-44b4-b87c-4955b236d238" providerId="ADAL" clId="{AE13C5CA-3189-4960-B29E-9A5431F0F5F0}" dt="2023-11-26T18:24:46.376" v="149" actId="478"/>
          <ac:spMkLst>
            <pc:docMk/>
            <pc:sldMk cId="2077113603" sldId="4304"/>
            <ac:spMk id="1492" creationId="{98F777B6-9890-1123-8948-002B519D48B7}"/>
          </ac:spMkLst>
        </pc:spChg>
        <pc:spChg chg="add mod">
          <ac:chgData name="Erick RuizAraya" userId="1c28f483-fd5a-44b4-b87c-4955b236d238" providerId="ADAL" clId="{AE13C5CA-3189-4960-B29E-9A5431F0F5F0}" dt="2023-11-26T18:24:56.831" v="151"/>
          <ac:spMkLst>
            <pc:docMk/>
            <pc:sldMk cId="2077113603" sldId="4304"/>
            <ac:spMk id="1493" creationId="{16DA35D1-77A4-4F31-0E43-77E62FD4AD56}"/>
          </ac:spMkLst>
        </pc:spChg>
        <pc:grpChg chg="add mod">
          <ac:chgData name="Erick RuizAraya" userId="1c28f483-fd5a-44b4-b87c-4955b236d238" providerId="ADAL" clId="{AE13C5CA-3189-4960-B29E-9A5431F0F5F0}" dt="2023-11-26T18:24:29.391" v="146"/>
          <ac:grpSpMkLst>
            <pc:docMk/>
            <pc:sldMk cId="2077113603" sldId="4304"/>
            <ac:grpSpMk id="4" creationId="{DE54C53D-E70A-6583-19EC-5D863B479616}"/>
          </ac:grpSpMkLst>
        </pc:grpChg>
        <pc:grpChg chg="mod">
          <ac:chgData name="Erick RuizAraya" userId="1c28f483-fd5a-44b4-b87c-4955b236d238" providerId="ADAL" clId="{AE13C5CA-3189-4960-B29E-9A5431F0F5F0}" dt="2023-11-26T18:24:29.391" v="146"/>
          <ac:grpSpMkLst>
            <pc:docMk/>
            <pc:sldMk cId="2077113603" sldId="4304"/>
            <ac:grpSpMk id="6" creationId="{66181C87-C9FC-263D-FB1D-C0038709005F}"/>
          </ac:grpSpMkLst>
        </pc:grpChg>
        <pc:grpChg chg="mod">
          <ac:chgData name="Erick RuizAraya" userId="1c28f483-fd5a-44b4-b87c-4955b236d238" providerId="ADAL" clId="{AE13C5CA-3189-4960-B29E-9A5431F0F5F0}" dt="2023-11-26T18:24:29.391" v="146"/>
          <ac:grpSpMkLst>
            <pc:docMk/>
            <pc:sldMk cId="2077113603" sldId="4304"/>
            <ac:grpSpMk id="7" creationId="{ABA1F8DF-8881-B983-B778-BEE7B2A01DFA}"/>
          </ac:grpSpMkLst>
        </pc:grpChg>
        <pc:grpChg chg="mod">
          <ac:chgData name="Erick RuizAraya" userId="1c28f483-fd5a-44b4-b87c-4955b236d238" providerId="ADAL" clId="{AE13C5CA-3189-4960-B29E-9A5431F0F5F0}" dt="2023-11-26T18:24:29.391" v="146"/>
          <ac:grpSpMkLst>
            <pc:docMk/>
            <pc:sldMk cId="2077113603" sldId="4304"/>
            <ac:grpSpMk id="8" creationId="{30EE024D-3C2E-3778-04C3-980DCEAB207C}"/>
          </ac:grpSpMkLst>
        </pc:grpChg>
        <pc:grpChg chg="mod">
          <ac:chgData name="Erick RuizAraya" userId="1c28f483-fd5a-44b4-b87c-4955b236d238" providerId="ADAL" clId="{AE13C5CA-3189-4960-B29E-9A5431F0F5F0}" dt="2023-11-26T18:24:29.391" v="146"/>
          <ac:grpSpMkLst>
            <pc:docMk/>
            <pc:sldMk cId="2077113603" sldId="4304"/>
            <ac:grpSpMk id="9" creationId="{A174E907-635F-F733-8FCF-DAA804003829}"/>
          </ac:grpSpMkLst>
        </pc:grpChg>
        <pc:grpChg chg="mod">
          <ac:chgData name="Erick RuizAraya" userId="1c28f483-fd5a-44b4-b87c-4955b236d238" providerId="ADAL" clId="{AE13C5CA-3189-4960-B29E-9A5431F0F5F0}" dt="2023-11-26T18:24:29.391" v="146"/>
          <ac:grpSpMkLst>
            <pc:docMk/>
            <pc:sldMk cId="2077113603" sldId="4304"/>
            <ac:grpSpMk id="10" creationId="{2A4CECD0-2122-C354-1C30-B1E2FD2E5A3F}"/>
          </ac:grpSpMkLst>
        </pc:grpChg>
        <pc:grpChg chg="mod">
          <ac:chgData name="Erick RuizAraya" userId="1c28f483-fd5a-44b4-b87c-4955b236d238" providerId="ADAL" clId="{AE13C5CA-3189-4960-B29E-9A5431F0F5F0}" dt="2023-11-26T18:24:29.391" v="146"/>
          <ac:grpSpMkLst>
            <pc:docMk/>
            <pc:sldMk cId="2077113603" sldId="4304"/>
            <ac:grpSpMk id="11" creationId="{37A1DAA3-5E9A-8299-E770-112FBEA5FB32}"/>
          </ac:grpSpMkLst>
        </pc:grpChg>
        <pc:grpChg chg="mod">
          <ac:chgData name="Erick RuizAraya" userId="1c28f483-fd5a-44b4-b87c-4955b236d238" providerId="ADAL" clId="{AE13C5CA-3189-4960-B29E-9A5431F0F5F0}" dt="2023-11-26T18:24:29.391" v="146"/>
          <ac:grpSpMkLst>
            <pc:docMk/>
            <pc:sldMk cId="2077113603" sldId="4304"/>
            <ac:grpSpMk id="12" creationId="{08D2C95D-0B94-0EC2-B1B3-090B5D939CA4}"/>
          </ac:grpSpMkLst>
        </pc:grpChg>
        <pc:grpChg chg="mod">
          <ac:chgData name="Erick RuizAraya" userId="1c28f483-fd5a-44b4-b87c-4955b236d238" providerId="ADAL" clId="{AE13C5CA-3189-4960-B29E-9A5431F0F5F0}" dt="2023-11-26T18:24:29.391" v="146"/>
          <ac:grpSpMkLst>
            <pc:docMk/>
            <pc:sldMk cId="2077113603" sldId="4304"/>
            <ac:grpSpMk id="13" creationId="{50FF49FE-D27C-481A-03F2-A683AA91D82F}"/>
          </ac:grpSpMkLst>
        </pc:grpChg>
        <pc:grpChg chg="mod">
          <ac:chgData name="Erick RuizAraya" userId="1c28f483-fd5a-44b4-b87c-4955b236d238" providerId="ADAL" clId="{AE13C5CA-3189-4960-B29E-9A5431F0F5F0}" dt="2023-11-26T18:24:29.391" v="146"/>
          <ac:grpSpMkLst>
            <pc:docMk/>
            <pc:sldMk cId="2077113603" sldId="4304"/>
            <ac:grpSpMk id="14" creationId="{548513FC-B723-9774-614B-AC503C762C00}"/>
          </ac:grpSpMkLst>
        </pc:grpChg>
        <pc:grpChg chg="mod">
          <ac:chgData name="Erick RuizAraya" userId="1c28f483-fd5a-44b4-b87c-4955b236d238" providerId="ADAL" clId="{AE13C5CA-3189-4960-B29E-9A5431F0F5F0}" dt="2023-11-26T18:24:29.391" v="146"/>
          <ac:grpSpMkLst>
            <pc:docMk/>
            <pc:sldMk cId="2077113603" sldId="4304"/>
            <ac:grpSpMk id="15" creationId="{33DD1412-465C-F8C7-2382-59793A1B4358}"/>
          </ac:grpSpMkLst>
        </pc:grpChg>
        <pc:grpChg chg="mod">
          <ac:chgData name="Erick RuizAraya" userId="1c28f483-fd5a-44b4-b87c-4955b236d238" providerId="ADAL" clId="{AE13C5CA-3189-4960-B29E-9A5431F0F5F0}" dt="2023-11-26T18:24:29.391" v="146"/>
          <ac:grpSpMkLst>
            <pc:docMk/>
            <pc:sldMk cId="2077113603" sldId="4304"/>
            <ac:grpSpMk id="16" creationId="{47B48CFA-0493-4810-BC27-88C9EE2724D0}"/>
          </ac:grpSpMkLst>
        </pc:grpChg>
        <pc:grpChg chg="mod">
          <ac:chgData name="Erick RuizAraya" userId="1c28f483-fd5a-44b4-b87c-4955b236d238" providerId="ADAL" clId="{AE13C5CA-3189-4960-B29E-9A5431F0F5F0}" dt="2023-11-26T18:24:29.391" v="146"/>
          <ac:grpSpMkLst>
            <pc:docMk/>
            <pc:sldMk cId="2077113603" sldId="4304"/>
            <ac:grpSpMk id="17" creationId="{83DB55B2-3938-D4BF-4DD4-FFF3026127AE}"/>
          </ac:grpSpMkLst>
        </pc:grpChg>
        <pc:grpChg chg="mod">
          <ac:chgData name="Erick RuizAraya" userId="1c28f483-fd5a-44b4-b87c-4955b236d238" providerId="ADAL" clId="{AE13C5CA-3189-4960-B29E-9A5431F0F5F0}" dt="2023-11-26T18:24:29.391" v="146"/>
          <ac:grpSpMkLst>
            <pc:docMk/>
            <pc:sldMk cId="2077113603" sldId="4304"/>
            <ac:grpSpMk id="155" creationId="{9FAEF496-91A8-D93E-14A1-B7F07C71879B}"/>
          </ac:grpSpMkLst>
        </pc:grpChg>
        <pc:grpChg chg="mod">
          <ac:chgData name="Erick RuizAraya" userId="1c28f483-fd5a-44b4-b87c-4955b236d238" providerId="ADAL" clId="{AE13C5CA-3189-4960-B29E-9A5431F0F5F0}" dt="2023-11-26T18:24:29.391" v="146"/>
          <ac:grpSpMkLst>
            <pc:docMk/>
            <pc:sldMk cId="2077113603" sldId="4304"/>
            <ac:grpSpMk id="159" creationId="{F2F9D3D9-8718-45E7-6F00-00E563E15346}"/>
          </ac:grpSpMkLst>
        </pc:grpChg>
        <pc:grpChg chg="mod">
          <ac:chgData name="Erick RuizAraya" userId="1c28f483-fd5a-44b4-b87c-4955b236d238" providerId="ADAL" clId="{AE13C5CA-3189-4960-B29E-9A5431F0F5F0}" dt="2023-11-26T18:24:29.391" v="146"/>
          <ac:grpSpMkLst>
            <pc:docMk/>
            <pc:sldMk cId="2077113603" sldId="4304"/>
            <ac:grpSpMk id="160" creationId="{54BE2958-2061-178F-1172-9EE6BBD7E8B3}"/>
          </ac:grpSpMkLst>
        </pc:grpChg>
        <pc:grpChg chg="mod">
          <ac:chgData name="Erick RuizAraya" userId="1c28f483-fd5a-44b4-b87c-4955b236d238" providerId="ADAL" clId="{AE13C5CA-3189-4960-B29E-9A5431F0F5F0}" dt="2023-11-26T18:24:29.391" v="146"/>
          <ac:grpSpMkLst>
            <pc:docMk/>
            <pc:sldMk cId="2077113603" sldId="4304"/>
            <ac:grpSpMk id="165" creationId="{17A08C02-2718-942B-0379-0CB01E867870}"/>
          </ac:grpSpMkLst>
        </pc:grpChg>
        <pc:grpChg chg="mod">
          <ac:chgData name="Erick RuizAraya" userId="1c28f483-fd5a-44b4-b87c-4955b236d238" providerId="ADAL" clId="{AE13C5CA-3189-4960-B29E-9A5431F0F5F0}" dt="2023-11-26T18:24:29.391" v="146"/>
          <ac:grpSpMkLst>
            <pc:docMk/>
            <pc:sldMk cId="2077113603" sldId="4304"/>
            <ac:grpSpMk id="167" creationId="{16CFFCAB-D91E-B8C1-1856-FDCA55164291}"/>
          </ac:grpSpMkLst>
        </pc:grpChg>
        <pc:grpChg chg="mod">
          <ac:chgData name="Erick RuizAraya" userId="1c28f483-fd5a-44b4-b87c-4955b236d238" providerId="ADAL" clId="{AE13C5CA-3189-4960-B29E-9A5431F0F5F0}" dt="2023-11-26T18:24:29.391" v="146"/>
          <ac:grpSpMkLst>
            <pc:docMk/>
            <pc:sldMk cId="2077113603" sldId="4304"/>
            <ac:grpSpMk id="168" creationId="{A99FC315-2595-AC04-1134-CDE08621EF8C}"/>
          </ac:grpSpMkLst>
        </pc:grpChg>
        <pc:grpChg chg="mod">
          <ac:chgData name="Erick RuizAraya" userId="1c28f483-fd5a-44b4-b87c-4955b236d238" providerId="ADAL" clId="{AE13C5CA-3189-4960-B29E-9A5431F0F5F0}" dt="2023-11-26T18:24:29.391" v="146"/>
          <ac:grpSpMkLst>
            <pc:docMk/>
            <pc:sldMk cId="2077113603" sldId="4304"/>
            <ac:grpSpMk id="239" creationId="{FA22566D-18B9-4DCC-CD39-62B82B1090C7}"/>
          </ac:grpSpMkLst>
        </pc:grpChg>
        <pc:grpChg chg="mod">
          <ac:chgData name="Erick RuizAraya" userId="1c28f483-fd5a-44b4-b87c-4955b236d238" providerId="ADAL" clId="{AE13C5CA-3189-4960-B29E-9A5431F0F5F0}" dt="2023-11-26T18:24:29.391" v="146"/>
          <ac:grpSpMkLst>
            <pc:docMk/>
            <pc:sldMk cId="2077113603" sldId="4304"/>
            <ac:grpSpMk id="253" creationId="{AFC489A5-DBF0-E18E-78DB-5F110F0917DC}"/>
          </ac:grpSpMkLst>
        </pc:grpChg>
        <pc:grpChg chg="mod">
          <ac:chgData name="Erick RuizAraya" userId="1c28f483-fd5a-44b4-b87c-4955b236d238" providerId="ADAL" clId="{AE13C5CA-3189-4960-B29E-9A5431F0F5F0}" dt="2023-11-26T18:24:29.391" v="146"/>
          <ac:grpSpMkLst>
            <pc:docMk/>
            <pc:sldMk cId="2077113603" sldId="4304"/>
            <ac:grpSpMk id="254" creationId="{22DA19F0-7E9D-2BF6-57A7-4C9166E02FC8}"/>
          </ac:grpSpMkLst>
        </pc:grpChg>
        <pc:grpChg chg="mod">
          <ac:chgData name="Erick RuizAraya" userId="1c28f483-fd5a-44b4-b87c-4955b236d238" providerId="ADAL" clId="{AE13C5CA-3189-4960-B29E-9A5431F0F5F0}" dt="2023-11-26T18:24:29.391" v="146"/>
          <ac:grpSpMkLst>
            <pc:docMk/>
            <pc:sldMk cId="2077113603" sldId="4304"/>
            <ac:grpSpMk id="265" creationId="{319C98A3-CC69-DA18-276E-5703A425B363}"/>
          </ac:grpSpMkLst>
        </pc:grpChg>
        <pc:grpChg chg="mod">
          <ac:chgData name="Erick RuizAraya" userId="1c28f483-fd5a-44b4-b87c-4955b236d238" providerId="ADAL" clId="{AE13C5CA-3189-4960-B29E-9A5431F0F5F0}" dt="2023-11-26T18:24:29.391" v="146"/>
          <ac:grpSpMkLst>
            <pc:docMk/>
            <pc:sldMk cId="2077113603" sldId="4304"/>
            <ac:grpSpMk id="272" creationId="{6AAF498F-C43C-FA15-EBF8-AB65875B0DF8}"/>
          </ac:grpSpMkLst>
        </pc:grpChg>
        <pc:grpChg chg="mod">
          <ac:chgData name="Erick RuizAraya" userId="1c28f483-fd5a-44b4-b87c-4955b236d238" providerId="ADAL" clId="{AE13C5CA-3189-4960-B29E-9A5431F0F5F0}" dt="2023-11-26T18:24:29.391" v="146"/>
          <ac:grpSpMkLst>
            <pc:docMk/>
            <pc:sldMk cId="2077113603" sldId="4304"/>
            <ac:grpSpMk id="273" creationId="{568C2907-0212-E9A1-F7FF-A91145CE88C0}"/>
          </ac:grpSpMkLst>
        </pc:grpChg>
        <pc:grpChg chg="mod">
          <ac:chgData name="Erick RuizAraya" userId="1c28f483-fd5a-44b4-b87c-4955b236d238" providerId="ADAL" clId="{AE13C5CA-3189-4960-B29E-9A5431F0F5F0}" dt="2023-11-26T18:24:29.391" v="146"/>
          <ac:grpSpMkLst>
            <pc:docMk/>
            <pc:sldMk cId="2077113603" sldId="4304"/>
            <ac:grpSpMk id="274" creationId="{83E8EE7F-7A97-82D9-B314-26FDE501B90E}"/>
          </ac:grpSpMkLst>
        </pc:grpChg>
        <pc:grpChg chg="mod">
          <ac:chgData name="Erick RuizAraya" userId="1c28f483-fd5a-44b4-b87c-4955b236d238" providerId="ADAL" clId="{AE13C5CA-3189-4960-B29E-9A5431F0F5F0}" dt="2023-11-26T18:24:29.391" v="146"/>
          <ac:grpSpMkLst>
            <pc:docMk/>
            <pc:sldMk cId="2077113603" sldId="4304"/>
            <ac:grpSpMk id="300" creationId="{A1374327-FAAF-6770-111E-159DD7496AB9}"/>
          </ac:grpSpMkLst>
        </pc:grpChg>
        <pc:grpChg chg="mod">
          <ac:chgData name="Erick RuizAraya" userId="1c28f483-fd5a-44b4-b87c-4955b236d238" providerId="ADAL" clId="{AE13C5CA-3189-4960-B29E-9A5431F0F5F0}" dt="2023-11-26T18:24:29.391" v="146"/>
          <ac:grpSpMkLst>
            <pc:docMk/>
            <pc:sldMk cId="2077113603" sldId="4304"/>
            <ac:grpSpMk id="301" creationId="{0F97166A-2E76-2BC7-75F7-9F7C37D1E152}"/>
          </ac:grpSpMkLst>
        </pc:grpChg>
        <pc:grpChg chg="mod">
          <ac:chgData name="Erick RuizAraya" userId="1c28f483-fd5a-44b4-b87c-4955b236d238" providerId="ADAL" clId="{AE13C5CA-3189-4960-B29E-9A5431F0F5F0}" dt="2023-11-26T18:24:29.391" v="146"/>
          <ac:grpSpMkLst>
            <pc:docMk/>
            <pc:sldMk cId="2077113603" sldId="4304"/>
            <ac:grpSpMk id="440" creationId="{78E9DBE5-DD2E-0B39-5AC8-33EBB41998CA}"/>
          </ac:grpSpMkLst>
        </pc:grpChg>
        <pc:grpChg chg="mod">
          <ac:chgData name="Erick RuizAraya" userId="1c28f483-fd5a-44b4-b87c-4955b236d238" providerId="ADAL" clId="{AE13C5CA-3189-4960-B29E-9A5431F0F5F0}" dt="2023-11-26T18:24:29.391" v="146"/>
          <ac:grpSpMkLst>
            <pc:docMk/>
            <pc:sldMk cId="2077113603" sldId="4304"/>
            <ac:grpSpMk id="441" creationId="{AF5B06B1-68B8-4EDB-F1B3-1844A7772982}"/>
          </ac:grpSpMkLst>
        </pc:grpChg>
        <pc:grpChg chg="mod">
          <ac:chgData name="Erick RuizAraya" userId="1c28f483-fd5a-44b4-b87c-4955b236d238" providerId="ADAL" clId="{AE13C5CA-3189-4960-B29E-9A5431F0F5F0}" dt="2023-11-26T18:24:29.391" v="146"/>
          <ac:grpSpMkLst>
            <pc:docMk/>
            <pc:sldMk cId="2077113603" sldId="4304"/>
            <ac:grpSpMk id="442" creationId="{7ED1AA1C-CECD-83C5-AF4B-12C7B6BC7A3A}"/>
          </ac:grpSpMkLst>
        </pc:grpChg>
        <pc:grpChg chg="mod">
          <ac:chgData name="Erick RuizAraya" userId="1c28f483-fd5a-44b4-b87c-4955b236d238" providerId="ADAL" clId="{AE13C5CA-3189-4960-B29E-9A5431F0F5F0}" dt="2023-11-26T18:24:29.391" v="146"/>
          <ac:grpSpMkLst>
            <pc:docMk/>
            <pc:sldMk cId="2077113603" sldId="4304"/>
            <ac:grpSpMk id="443" creationId="{711A4961-7A45-8F77-E10A-9F0601800BE5}"/>
          </ac:grpSpMkLst>
        </pc:grpChg>
        <pc:grpChg chg="mod">
          <ac:chgData name="Erick RuizAraya" userId="1c28f483-fd5a-44b4-b87c-4955b236d238" providerId="ADAL" clId="{AE13C5CA-3189-4960-B29E-9A5431F0F5F0}" dt="2023-11-26T18:24:29.391" v="146"/>
          <ac:grpSpMkLst>
            <pc:docMk/>
            <pc:sldMk cId="2077113603" sldId="4304"/>
            <ac:grpSpMk id="444" creationId="{ED3F1F4F-8E67-5548-0301-B3EDA949F565}"/>
          </ac:grpSpMkLst>
        </pc:grpChg>
        <pc:grpChg chg="mod">
          <ac:chgData name="Erick RuizAraya" userId="1c28f483-fd5a-44b4-b87c-4955b236d238" providerId="ADAL" clId="{AE13C5CA-3189-4960-B29E-9A5431F0F5F0}" dt="2023-11-26T18:24:29.391" v="146"/>
          <ac:grpSpMkLst>
            <pc:docMk/>
            <pc:sldMk cId="2077113603" sldId="4304"/>
            <ac:grpSpMk id="473" creationId="{80ECDDFB-01CF-5951-5A31-CDAF545FB29D}"/>
          </ac:grpSpMkLst>
        </pc:grpChg>
        <pc:grpChg chg="mod">
          <ac:chgData name="Erick RuizAraya" userId="1c28f483-fd5a-44b4-b87c-4955b236d238" providerId="ADAL" clId="{AE13C5CA-3189-4960-B29E-9A5431F0F5F0}" dt="2023-11-26T18:24:29.391" v="146"/>
          <ac:grpSpMkLst>
            <pc:docMk/>
            <pc:sldMk cId="2077113603" sldId="4304"/>
            <ac:grpSpMk id="477" creationId="{1B16F6CD-8494-EF32-52F8-8DCC4A416ABD}"/>
          </ac:grpSpMkLst>
        </pc:grpChg>
        <pc:grpChg chg="mod">
          <ac:chgData name="Erick RuizAraya" userId="1c28f483-fd5a-44b4-b87c-4955b236d238" providerId="ADAL" clId="{AE13C5CA-3189-4960-B29E-9A5431F0F5F0}" dt="2023-11-26T18:24:29.391" v="146"/>
          <ac:grpSpMkLst>
            <pc:docMk/>
            <pc:sldMk cId="2077113603" sldId="4304"/>
            <ac:grpSpMk id="478" creationId="{B94D7E83-4543-152C-9BC8-DF6DC7954DFD}"/>
          </ac:grpSpMkLst>
        </pc:grpChg>
        <pc:grpChg chg="mod">
          <ac:chgData name="Erick RuizAraya" userId="1c28f483-fd5a-44b4-b87c-4955b236d238" providerId="ADAL" clId="{AE13C5CA-3189-4960-B29E-9A5431F0F5F0}" dt="2023-11-26T18:24:29.391" v="146"/>
          <ac:grpSpMkLst>
            <pc:docMk/>
            <pc:sldMk cId="2077113603" sldId="4304"/>
            <ac:grpSpMk id="479" creationId="{B35001AE-CDB4-3390-C324-DEFDEA453C54}"/>
          </ac:grpSpMkLst>
        </pc:grpChg>
        <pc:grpChg chg="mod">
          <ac:chgData name="Erick RuizAraya" userId="1c28f483-fd5a-44b4-b87c-4955b236d238" providerId="ADAL" clId="{AE13C5CA-3189-4960-B29E-9A5431F0F5F0}" dt="2023-11-26T18:24:29.391" v="146"/>
          <ac:grpSpMkLst>
            <pc:docMk/>
            <pc:sldMk cId="2077113603" sldId="4304"/>
            <ac:grpSpMk id="480" creationId="{2CAED6A9-7546-EC76-F21C-B30106FD3FBE}"/>
          </ac:grpSpMkLst>
        </pc:grpChg>
        <pc:grpChg chg="mod">
          <ac:chgData name="Erick RuizAraya" userId="1c28f483-fd5a-44b4-b87c-4955b236d238" providerId="ADAL" clId="{AE13C5CA-3189-4960-B29E-9A5431F0F5F0}" dt="2023-11-26T18:24:29.391" v="146"/>
          <ac:grpSpMkLst>
            <pc:docMk/>
            <pc:sldMk cId="2077113603" sldId="4304"/>
            <ac:grpSpMk id="481" creationId="{5E346C0C-95E7-F9CD-FF2A-F135E43D1203}"/>
          </ac:grpSpMkLst>
        </pc:grpChg>
        <pc:grpChg chg="mod">
          <ac:chgData name="Erick RuizAraya" userId="1c28f483-fd5a-44b4-b87c-4955b236d238" providerId="ADAL" clId="{AE13C5CA-3189-4960-B29E-9A5431F0F5F0}" dt="2023-11-26T18:24:29.391" v="146"/>
          <ac:grpSpMkLst>
            <pc:docMk/>
            <pc:sldMk cId="2077113603" sldId="4304"/>
            <ac:grpSpMk id="482" creationId="{F4D06DAD-2C91-BF0D-0A5F-63E42FB40527}"/>
          </ac:grpSpMkLst>
        </pc:grpChg>
        <pc:grpChg chg="mod">
          <ac:chgData name="Erick RuizAraya" userId="1c28f483-fd5a-44b4-b87c-4955b236d238" providerId="ADAL" clId="{AE13C5CA-3189-4960-B29E-9A5431F0F5F0}" dt="2023-11-26T18:24:29.391" v="146"/>
          <ac:grpSpMkLst>
            <pc:docMk/>
            <pc:sldMk cId="2077113603" sldId="4304"/>
            <ac:grpSpMk id="485" creationId="{6DAFD2B9-125B-8399-823E-FAF6F41CDBB0}"/>
          </ac:grpSpMkLst>
        </pc:grpChg>
        <pc:grpChg chg="mod">
          <ac:chgData name="Erick RuizAraya" userId="1c28f483-fd5a-44b4-b87c-4955b236d238" providerId="ADAL" clId="{AE13C5CA-3189-4960-B29E-9A5431F0F5F0}" dt="2023-11-26T18:24:29.391" v="146"/>
          <ac:grpSpMkLst>
            <pc:docMk/>
            <pc:sldMk cId="2077113603" sldId="4304"/>
            <ac:grpSpMk id="542" creationId="{56E0332F-8C26-53E8-A28A-B114DFDEB047}"/>
          </ac:grpSpMkLst>
        </pc:grpChg>
        <pc:grpChg chg="mod">
          <ac:chgData name="Erick RuizAraya" userId="1c28f483-fd5a-44b4-b87c-4955b236d238" providerId="ADAL" clId="{AE13C5CA-3189-4960-B29E-9A5431F0F5F0}" dt="2023-11-26T18:24:29.391" v="146"/>
          <ac:grpSpMkLst>
            <pc:docMk/>
            <pc:sldMk cId="2077113603" sldId="4304"/>
            <ac:grpSpMk id="544" creationId="{D1A890C6-1DBF-40B7-3AE1-238A2147C2EB}"/>
          </ac:grpSpMkLst>
        </pc:grpChg>
        <pc:grpChg chg="mod">
          <ac:chgData name="Erick RuizAraya" userId="1c28f483-fd5a-44b4-b87c-4955b236d238" providerId="ADAL" clId="{AE13C5CA-3189-4960-B29E-9A5431F0F5F0}" dt="2023-11-26T18:24:29.391" v="146"/>
          <ac:grpSpMkLst>
            <pc:docMk/>
            <pc:sldMk cId="2077113603" sldId="4304"/>
            <ac:grpSpMk id="545" creationId="{0014B044-A4EB-8611-6438-866CB626230C}"/>
          </ac:grpSpMkLst>
        </pc:grpChg>
        <pc:grpChg chg="mod">
          <ac:chgData name="Erick RuizAraya" userId="1c28f483-fd5a-44b4-b87c-4955b236d238" providerId="ADAL" clId="{AE13C5CA-3189-4960-B29E-9A5431F0F5F0}" dt="2023-11-26T18:24:29.391" v="146"/>
          <ac:grpSpMkLst>
            <pc:docMk/>
            <pc:sldMk cId="2077113603" sldId="4304"/>
            <ac:grpSpMk id="547" creationId="{12C41922-0AD2-9EFD-11F6-B15AF0BB2D75}"/>
          </ac:grpSpMkLst>
        </pc:grpChg>
        <pc:grpChg chg="mod">
          <ac:chgData name="Erick RuizAraya" userId="1c28f483-fd5a-44b4-b87c-4955b236d238" providerId="ADAL" clId="{AE13C5CA-3189-4960-B29E-9A5431F0F5F0}" dt="2023-11-26T18:24:29.391" v="146"/>
          <ac:grpSpMkLst>
            <pc:docMk/>
            <pc:sldMk cId="2077113603" sldId="4304"/>
            <ac:grpSpMk id="548" creationId="{3F145C7C-A594-2E09-C562-4E681562D478}"/>
          </ac:grpSpMkLst>
        </pc:grpChg>
        <pc:grpChg chg="mod">
          <ac:chgData name="Erick RuizAraya" userId="1c28f483-fd5a-44b4-b87c-4955b236d238" providerId="ADAL" clId="{AE13C5CA-3189-4960-B29E-9A5431F0F5F0}" dt="2023-11-26T18:24:29.391" v="146"/>
          <ac:grpSpMkLst>
            <pc:docMk/>
            <pc:sldMk cId="2077113603" sldId="4304"/>
            <ac:grpSpMk id="564" creationId="{55674942-87B6-37E5-1EF3-48BF527ED590}"/>
          </ac:grpSpMkLst>
        </pc:grpChg>
        <pc:grpChg chg="mod">
          <ac:chgData name="Erick RuizAraya" userId="1c28f483-fd5a-44b4-b87c-4955b236d238" providerId="ADAL" clId="{AE13C5CA-3189-4960-B29E-9A5431F0F5F0}" dt="2023-11-26T18:24:29.391" v="146"/>
          <ac:grpSpMkLst>
            <pc:docMk/>
            <pc:sldMk cId="2077113603" sldId="4304"/>
            <ac:grpSpMk id="576" creationId="{CBDDB974-680F-F034-E82E-9F1AA3CF928D}"/>
          </ac:grpSpMkLst>
        </pc:grpChg>
        <pc:grpChg chg="mod">
          <ac:chgData name="Erick RuizAraya" userId="1c28f483-fd5a-44b4-b87c-4955b236d238" providerId="ADAL" clId="{AE13C5CA-3189-4960-B29E-9A5431F0F5F0}" dt="2023-11-26T18:24:29.391" v="146"/>
          <ac:grpSpMkLst>
            <pc:docMk/>
            <pc:sldMk cId="2077113603" sldId="4304"/>
            <ac:grpSpMk id="577" creationId="{4223BB35-2558-4958-95BB-402A45929591}"/>
          </ac:grpSpMkLst>
        </pc:grpChg>
        <pc:grpChg chg="mod">
          <ac:chgData name="Erick RuizAraya" userId="1c28f483-fd5a-44b4-b87c-4955b236d238" providerId="ADAL" clId="{AE13C5CA-3189-4960-B29E-9A5431F0F5F0}" dt="2023-11-26T18:24:29.391" v="146"/>
          <ac:grpSpMkLst>
            <pc:docMk/>
            <pc:sldMk cId="2077113603" sldId="4304"/>
            <ac:grpSpMk id="578" creationId="{C09792D9-3754-A300-E070-0D910F9C3E56}"/>
          </ac:grpSpMkLst>
        </pc:grpChg>
        <pc:grpChg chg="mod">
          <ac:chgData name="Erick RuizAraya" userId="1c28f483-fd5a-44b4-b87c-4955b236d238" providerId="ADAL" clId="{AE13C5CA-3189-4960-B29E-9A5431F0F5F0}" dt="2023-11-26T18:24:29.391" v="146"/>
          <ac:grpSpMkLst>
            <pc:docMk/>
            <pc:sldMk cId="2077113603" sldId="4304"/>
            <ac:grpSpMk id="579" creationId="{D54FD1B3-D6B9-8BE2-9414-C9A4D319C794}"/>
          </ac:grpSpMkLst>
        </pc:grpChg>
        <pc:grpChg chg="mod">
          <ac:chgData name="Erick RuizAraya" userId="1c28f483-fd5a-44b4-b87c-4955b236d238" providerId="ADAL" clId="{AE13C5CA-3189-4960-B29E-9A5431F0F5F0}" dt="2023-11-26T18:24:29.391" v="146"/>
          <ac:grpSpMkLst>
            <pc:docMk/>
            <pc:sldMk cId="2077113603" sldId="4304"/>
            <ac:grpSpMk id="581" creationId="{49927F1D-13AB-B9E1-7EBC-34F0A0FE37EE}"/>
          </ac:grpSpMkLst>
        </pc:grpChg>
        <pc:grpChg chg="mod">
          <ac:chgData name="Erick RuizAraya" userId="1c28f483-fd5a-44b4-b87c-4955b236d238" providerId="ADAL" clId="{AE13C5CA-3189-4960-B29E-9A5431F0F5F0}" dt="2023-11-26T18:24:29.391" v="146"/>
          <ac:grpSpMkLst>
            <pc:docMk/>
            <pc:sldMk cId="2077113603" sldId="4304"/>
            <ac:grpSpMk id="582" creationId="{EDF6F1E2-6068-3B2D-21EA-BBFCE5762726}"/>
          </ac:grpSpMkLst>
        </pc:grpChg>
        <pc:grpChg chg="mod">
          <ac:chgData name="Erick RuizAraya" userId="1c28f483-fd5a-44b4-b87c-4955b236d238" providerId="ADAL" clId="{AE13C5CA-3189-4960-B29E-9A5431F0F5F0}" dt="2023-11-26T18:24:29.391" v="146"/>
          <ac:grpSpMkLst>
            <pc:docMk/>
            <pc:sldMk cId="2077113603" sldId="4304"/>
            <ac:grpSpMk id="583" creationId="{24F6FBAC-10F0-39F7-4C8A-9E2933BB3170}"/>
          </ac:grpSpMkLst>
        </pc:grpChg>
        <pc:grpChg chg="mod">
          <ac:chgData name="Erick RuizAraya" userId="1c28f483-fd5a-44b4-b87c-4955b236d238" providerId="ADAL" clId="{AE13C5CA-3189-4960-B29E-9A5431F0F5F0}" dt="2023-11-26T18:24:29.391" v="146"/>
          <ac:grpSpMkLst>
            <pc:docMk/>
            <pc:sldMk cId="2077113603" sldId="4304"/>
            <ac:grpSpMk id="585" creationId="{86B6A893-134D-8591-4BFA-972B4C2AB58A}"/>
          </ac:grpSpMkLst>
        </pc:grpChg>
        <pc:grpChg chg="mod">
          <ac:chgData name="Erick RuizAraya" userId="1c28f483-fd5a-44b4-b87c-4955b236d238" providerId="ADAL" clId="{AE13C5CA-3189-4960-B29E-9A5431F0F5F0}" dt="2023-11-26T18:24:29.391" v="146"/>
          <ac:grpSpMkLst>
            <pc:docMk/>
            <pc:sldMk cId="2077113603" sldId="4304"/>
            <ac:grpSpMk id="594" creationId="{22E6904D-07E2-5D4A-689F-18895C310C82}"/>
          </ac:grpSpMkLst>
        </pc:grpChg>
        <pc:grpChg chg="mod">
          <ac:chgData name="Erick RuizAraya" userId="1c28f483-fd5a-44b4-b87c-4955b236d238" providerId="ADAL" clId="{AE13C5CA-3189-4960-B29E-9A5431F0F5F0}" dt="2023-11-26T18:24:29.391" v="146"/>
          <ac:grpSpMkLst>
            <pc:docMk/>
            <pc:sldMk cId="2077113603" sldId="4304"/>
            <ac:grpSpMk id="595" creationId="{49263665-70E9-2E2D-4E22-A5FF696575A5}"/>
          </ac:grpSpMkLst>
        </pc:grpChg>
        <pc:grpChg chg="mod">
          <ac:chgData name="Erick RuizAraya" userId="1c28f483-fd5a-44b4-b87c-4955b236d238" providerId="ADAL" clId="{AE13C5CA-3189-4960-B29E-9A5431F0F5F0}" dt="2023-11-26T18:24:29.391" v="146"/>
          <ac:grpSpMkLst>
            <pc:docMk/>
            <pc:sldMk cId="2077113603" sldId="4304"/>
            <ac:grpSpMk id="596" creationId="{CD009527-FCA0-8147-2C3B-EFA6A8985C54}"/>
          </ac:grpSpMkLst>
        </pc:grpChg>
        <pc:grpChg chg="mod">
          <ac:chgData name="Erick RuizAraya" userId="1c28f483-fd5a-44b4-b87c-4955b236d238" providerId="ADAL" clId="{AE13C5CA-3189-4960-B29E-9A5431F0F5F0}" dt="2023-11-26T18:24:29.391" v="146"/>
          <ac:grpSpMkLst>
            <pc:docMk/>
            <pc:sldMk cId="2077113603" sldId="4304"/>
            <ac:grpSpMk id="597" creationId="{249772D0-B99D-EE34-EF29-A054E29BC6F3}"/>
          </ac:grpSpMkLst>
        </pc:grpChg>
        <pc:grpChg chg="mod">
          <ac:chgData name="Erick RuizAraya" userId="1c28f483-fd5a-44b4-b87c-4955b236d238" providerId="ADAL" clId="{AE13C5CA-3189-4960-B29E-9A5431F0F5F0}" dt="2023-11-26T18:24:29.391" v="146"/>
          <ac:grpSpMkLst>
            <pc:docMk/>
            <pc:sldMk cId="2077113603" sldId="4304"/>
            <ac:grpSpMk id="598" creationId="{FB85EF92-F5B7-0251-271A-ED0B12EEB48D}"/>
          </ac:grpSpMkLst>
        </pc:grpChg>
        <pc:grpChg chg="mod">
          <ac:chgData name="Erick RuizAraya" userId="1c28f483-fd5a-44b4-b87c-4955b236d238" providerId="ADAL" clId="{AE13C5CA-3189-4960-B29E-9A5431F0F5F0}" dt="2023-11-26T18:24:29.391" v="146"/>
          <ac:grpSpMkLst>
            <pc:docMk/>
            <pc:sldMk cId="2077113603" sldId="4304"/>
            <ac:grpSpMk id="600" creationId="{8E76CC38-637A-4F75-C1BC-D28B9B989B62}"/>
          </ac:grpSpMkLst>
        </pc:grpChg>
        <pc:grpChg chg="mod">
          <ac:chgData name="Erick RuizAraya" userId="1c28f483-fd5a-44b4-b87c-4955b236d238" providerId="ADAL" clId="{AE13C5CA-3189-4960-B29E-9A5431F0F5F0}" dt="2023-11-26T18:24:29.391" v="146"/>
          <ac:grpSpMkLst>
            <pc:docMk/>
            <pc:sldMk cId="2077113603" sldId="4304"/>
            <ac:grpSpMk id="601" creationId="{0E0C06D8-7216-EC14-6A93-9AC4FFDA292D}"/>
          </ac:grpSpMkLst>
        </pc:grpChg>
        <pc:grpChg chg="mod">
          <ac:chgData name="Erick RuizAraya" userId="1c28f483-fd5a-44b4-b87c-4955b236d238" providerId="ADAL" clId="{AE13C5CA-3189-4960-B29E-9A5431F0F5F0}" dt="2023-11-26T18:24:29.391" v="146"/>
          <ac:grpSpMkLst>
            <pc:docMk/>
            <pc:sldMk cId="2077113603" sldId="4304"/>
            <ac:grpSpMk id="602" creationId="{99EC824A-2EA7-574F-2C70-1BAC18CF19F5}"/>
          </ac:grpSpMkLst>
        </pc:grpChg>
        <pc:grpChg chg="mod">
          <ac:chgData name="Erick RuizAraya" userId="1c28f483-fd5a-44b4-b87c-4955b236d238" providerId="ADAL" clId="{AE13C5CA-3189-4960-B29E-9A5431F0F5F0}" dt="2023-11-26T18:24:29.391" v="146"/>
          <ac:grpSpMkLst>
            <pc:docMk/>
            <pc:sldMk cId="2077113603" sldId="4304"/>
            <ac:grpSpMk id="603" creationId="{9A116ABA-5F80-81D8-2519-44BCFAEB1E4F}"/>
          </ac:grpSpMkLst>
        </pc:grpChg>
        <pc:grpChg chg="mod">
          <ac:chgData name="Erick RuizAraya" userId="1c28f483-fd5a-44b4-b87c-4955b236d238" providerId="ADAL" clId="{AE13C5CA-3189-4960-B29E-9A5431F0F5F0}" dt="2023-11-26T18:24:29.391" v="146"/>
          <ac:grpSpMkLst>
            <pc:docMk/>
            <pc:sldMk cId="2077113603" sldId="4304"/>
            <ac:grpSpMk id="628" creationId="{A2388DD9-0457-A5AB-9DD5-24A4681EB6E0}"/>
          </ac:grpSpMkLst>
        </pc:grpChg>
        <pc:grpChg chg="mod">
          <ac:chgData name="Erick RuizAraya" userId="1c28f483-fd5a-44b4-b87c-4955b236d238" providerId="ADAL" clId="{AE13C5CA-3189-4960-B29E-9A5431F0F5F0}" dt="2023-11-26T18:24:29.391" v="146"/>
          <ac:grpSpMkLst>
            <pc:docMk/>
            <pc:sldMk cId="2077113603" sldId="4304"/>
            <ac:grpSpMk id="786" creationId="{C266755F-79FC-6E02-BA9C-4E5D3F4A655F}"/>
          </ac:grpSpMkLst>
        </pc:grpChg>
        <pc:grpChg chg="mod">
          <ac:chgData name="Erick RuizAraya" userId="1c28f483-fd5a-44b4-b87c-4955b236d238" providerId="ADAL" clId="{AE13C5CA-3189-4960-B29E-9A5431F0F5F0}" dt="2023-11-26T18:24:29.391" v="146"/>
          <ac:grpSpMkLst>
            <pc:docMk/>
            <pc:sldMk cId="2077113603" sldId="4304"/>
            <ac:grpSpMk id="787" creationId="{F30F9CD7-2722-092C-90F9-A0768B3C2C80}"/>
          </ac:grpSpMkLst>
        </pc:grpChg>
        <pc:grpChg chg="mod">
          <ac:chgData name="Erick RuizAraya" userId="1c28f483-fd5a-44b4-b87c-4955b236d238" providerId="ADAL" clId="{AE13C5CA-3189-4960-B29E-9A5431F0F5F0}" dt="2023-11-26T18:24:29.391" v="146"/>
          <ac:grpSpMkLst>
            <pc:docMk/>
            <pc:sldMk cId="2077113603" sldId="4304"/>
            <ac:grpSpMk id="788" creationId="{EB20D435-FA95-1EAB-280B-9FCF205C27BC}"/>
          </ac:grpSpMkLst>
        </pc:grpChg>
        <pc:grpChg chg="mod">
          <ac:chgData name="Erick RuizAraya" userId="1c28f483-fd5a-44b4-b87c-4955b236d238" providerId="ADAL" clId="{AE13C5CA-3189-4960-B29E-9A5431F0F5F0}" dt="2023-11-26T18:24:29.391" v="146"/>
          <ac:grpSpMkLst>
            <pc:docMk/>
            <pc:sldMk cId="2077113603" sldId="4304"/>
            <ac:grpSpMk id="789" creationId="{75978DED-3880-30ED-D921-E706CBA83014}"/>
          </ac:grpSpMkLst>
        </pc:grpChg>
        <pc:grpChg chg="mod">
          <ac:chgData name="Erick RuizAraya" userId="1c28f483-fd5a-44b4-b87c-4955b236d238" providerId="ADAL" clId="{AE13C5CA-3189-4960-B29E-9A5431F0F5F0}" dt="2023-11-26T18:24:29.391" v="146"/>
          <ac:grpSpMkLst>
            <pc:docMk/>
            <pc:sldMk cId="2077113603" sldId="4304"/>
            <ac:grpSpMk id="790" creationId="{5FE47785-3DE5-27D8-A49D-0705150EE6FF}"/>
          </ac:grpSpMkLst>
        </pc:grpChg>
        <pc:grpChg chg="mod">
          <ac:chgData name="Erick RuizAraya" userId="1c28f483-fd5a-44b4-b87c-4955b236d238" providerId="ADAL" clId="{AE13C5CA-3189-4960-B29E-9A5431F0F5F0}" dt="2023-11-26T18:24:29.391" v="146"/>
          <ac:grpSpMkLst>
            <pc:docMk/>
            <pc:sldMk cId="2077113603" sldId="4304"/>
            <ac:grpSpMk id="791" creationId="{5728FAF1-3F6C-EFF6-AE93-BD91CFD03C82}"/>
          </ac:grpSpMkLst>
        </pc:grpChg>
        <pc:grpChg chg="mod">
          <ac:chgData name="Erick RuizAraya" userId="1c28f483-fd5a-44b4-b87c-4955b236d238" providerId="ADAL" clId="{AE13C5CA-3189-4960-B29E-9A5431F0F5F0}" dt="2023-11-26T18:24:29.391" v="146"/>
          <ac:grpSpMkLst>
            <pc:docMk/>
            <pc:sldMk cId="2077113603" sldId="4304"/>
            <ac:grpSpMk id="792" creationId="{106AD984-A8C1-6EA6-FAD8-94E851AFF940}"/>
          </ac:grpSpMkLst>
        </pc:grpChg>
        <pc:grpChg chg="mod">
          <ac:chgData name="Erick RuizAraya" userId="1c28f483-fd5a-44b4-b87c-4955b236d238" providerId="ADAL" clId="{AE13C5CA-3189-4960-B29E-9A5431F0F5F0}" dt="2023-11-26T18:24:29.391" v="146"/>
          <ac:grpSpMkLst>
            <pc:docMk/>
            <pc:sldMk cId="2077113603" sldId="4304"/>
            <ac:grpSpMk id="793" creationId="{2F77CC51-04B9-CD93-E0CE-3D727B89E16C}"/>
          </ac:grpSpMkLst>
        </pc:grpChg>
        <pc:grpChg chg="mod">
          <ac:chgData name="Erick RuizAraya" userId="1c28f483-fd5a-44b4-b87c-4955b236d238" providerId="ADAL" clId="{AE13C5CA-3189-4960-B29E-9A5431F0F5F0}" dt="2023-11-26T18:24:29.391" v="146"/>
          <ac:grpSpMkLst>
            <pc:docMk/>
            <pc:sldMk cId="2077113603" sldId="4304"/>
            <ac:grpSpMk id="818" creationId="{D1BCB365-219C-3FD2-20B2-CCBE3C466445}"/>
          </ac:grpSpMkLst>
        </pc:grpChg>
        <pc:grpChg chg="mod">
          <ac:chgData name="Erick RuizAraya" userId="1c28f483-fd5a-44b4-b87c-4955b236d238" providerId="ADAL" clId="{AE13C5CA-3189-4960-B29E-9A5431F0F5F0}" dt="2023-11-26T18:24:29.391" v="146"/>
          <ac:grpSpMkLst>
            <pc:docMk/>
            <pc:sldMk cId="2077113603" sldId="4304"/>
            <ac:grpSpMk id="885" creationId="{4F31ADBD-5199-FAD2-E1A7-B612BB8F620F}"/>
          </ac:grpSpMkLst>
        </pc:grpChg>
        <pc:grpChg chg="mod">
          <ac:chgData name="Erick RuizAraya" userId="1c28f483-fd5a-44b4-b87c-4955b236d238" providerId="ADAL" clId="{AE13C5CA-3189-4960-B29E-9A5431F0F5F0}" dt="2023-11-26T18:24:29.391" v="146"/>
          <ac:grpSpMkLst>
            <pc:docMk/>
            <pc:sldMk cId="2077113603" sldId="4304"/>
            <ac:grpSpMk id="990" creationId="{5F6F28D5-D7D9-E6B3-4142-3516E30AEA68}"/>
          </ac:grpSpMkLst>
        </pc:grpChg>
        <pc:grpChg chg="mod">
          <ac:chgData name="Erick RuizAraya" userId="1c28f483-fd5a-44b4-b87c-4955b236d238" providerId="ADAL" clId="{AE13C5CA-3189-4960-B29E-9A5431F0F5F0}" dt="2023-11-26T18:24:29.391" v="146"/>
          <ac:grpSpMkLst>
            <pc:docMk/>
            <pc:sldMk cId="2077113603" sldId="4304"/>
            <ac:grpSpMk id="991" creationId="{D334C170-938A-3237-FCD5-5579EC946B62}"/>
          </ac:grpSpMkLst>
        </pc:grpChg>
        <pc:grpChg chg="mod">
          <ac:chgData name="Erick RuizAraya" userId="1c28f483-fd5a-44b4-b87c-4955b236d238" providerId="ADAL" clId="{AE13C5CA-3189-4960-B29E-9A5431F0F5F0}" dt="2023-11-26T18:24:29.391" v="146"/>
          <ac:grpSpMkLst>
            <pc:docMk/>
            <pc:sldMk cId="2077113603" sldId="4304"/>
            <ac:grpSpMk id="992" creationId="{724A1EE3-A7CC-B0A2-49FF-5017FC30CC89}"/>
          </ac:grpSpMkLst>
        </pc:grpChg>
        <pc:grpChg chg="mod">
          <ac:chgData name="Erick RuizAraya" userId="1c28f483-fd5a-44b4-b87c-4955b236d238" providerId="ADAL" clId="{AE13C5CA-3189-4960-B29E-9A5431F0F5F0}" dt="2023-11-26T18:24:29.391" v="146"/>
          <ac:grpSpMkLst>
            <pc:docMk/>
            <pc:sldMk cId="2077113603" sldId="4304"/>
            <ac:grpSpMk id="993" creationId="{68ECC0F3-55E1-BA0A-9E10-60768ECC1F9C}"/>
          </ac:grpSpMkLst>
        </pc:grpChg>
        <pc:grpChg chg="mod">
          <ac:chgData name="Erick RuizAraya" userId="1c28f483-fd5a-44b4-b87c-4955b236d238" providerId="ADAL" clId="{AE13C5CA-3189-4960-B29E-9A5431F0F5F0}" dt="2023-11-26T18:24:29.391" v="146"/>
          <ac:grpSpMkLst>
            <pc:docMk/>
            <pc:sldMk cId="2077113603" sldId="4304"/>
            <ac:grpSpMk id="995" creationId="{2CA11BFE-5100-A5CE-66FA-D19412EF6A84}"/>
          </ac:grpSpMkLst>
        </pc:grpChg>
        <pc:grpChg chg="mod">
          <ac:chgData name="Erick RuizAraya" userId="1c28f483-fd5a-44b4-b87c-4955b236d238" providerId="ADAL" clId="{AE13C5CA-3189-4960-B29E-9A5431F0F5F0}" dt="2023-11-26T18:24:29.391" v="146"/>
          <ac:grpSpMkLst>
            <pc:docMk/>
            <pc:sldMk cId="2077113603" sldId="4304"/>
            <ac:grpSpMk id="997" creationId="{669E5A91-E116-A6E8-6649-5E52638D4BBA}"/>
          </ac:grpSpMkLst>
        </pc:grpChg>
        <pc:grpChg chg="mod">
          <ac:chgData name="Erick RuizAraya" userId="1c28f483-fd5a-44b4-b87c-4955b236d238" providerId="ADAL" clId="{AE13C5CA-3189-4960-B29E-9A5431F0F5F0}" dt="2023-11-26T18:24:29.391" v="146"/>
          <ac:grpSpMkLst>
            <pc:docMk/>
            <pc:sldMk cId="2077113603" sldId="4304"/>
            <ac:grpSpMk id="998" creationId="{4A5E7E99-1F5F-D7AA-D222-2CB9C55D218A}"/>
          </ac:grpSpMkLst>
        </pc:grpChg>
        <pc:grpChg chg="mod">
          <ac:chgData name="Erick RuizAraya" userId="1c28f483-fd5a-44b4-b87c-4955b236d238" providerId="ADAL" clId="{AE13C5CA-3189-4960-B29E-9A5431F0F5F0}" dt="2023-11-26T18:24:29.391" v="146"/>
          <ac:grpSpMkLst>
            <pc:docMk/>
            <pc:sldMk cId="2077113603" sldId="4304"/>
            <ac:grpSpMk id="1009" creationId="{A2B109E6-452B-6043-C2E2-5180F75481A0}"/>
          </ac:grpSpMkLst>
        </pc:grpChg>
        <pc:grpChg chg="mod">
          <ac:chgData name="Erick RuizAraya" userId="1c28f483-fd5a-44b4-b87c-4955b236d238" providerId="ADAL" clId="{AE13C5CA-3189-4960-B29E-9A5431F0F5F0}" dt="2023-11-26T18:24:29.391" v="146"/>
          <ac:grpSpMkLst>
            <pc:docMk/>
            <pc:sldMk cId="2077113603" sldId="4304"/>
            <ac:grpSpMk id="1010" creationId="{62984B3B-42DD-F289-EFCC-3A9179D3C812}"/>
          </ac:grpSpMkLst>
        </pc:grpChg>
        <pc:grpChg chg="mod">
          <ac:chgData name="Erick RuizAraya" userId="1c28f483-fd5a-44b4-b87c-4955b236d238" providerId="ADAL" clId="{AE13C5CA-3189-4960-B29E-9A5431F0F5F0}" dt="2023-11-26T18:24:29.391" v="146"/>
          <ac:grpSpMkLst>
            <pc:docMk/>
            <pc:sldMk cId="2077113603" sldId="4304"/>
            <ac:grpSpMk id="1012" creationId="{517DE7BE-2508-39AA-8C11-D9C4F783FCD4}"/>
          </ac:grpSpMkLst>
        </pc:grpChg>
        <pc:grpChg chg="mod">
          <ac:chgData name="Erick RuizAraya" userId="1c28f483-fd5a-44b4-b87c-4955b236d238" providerId="ADAL" clId="{AE13C5CA-3189-4960-B29E-9A5431F0F5F0}" dt="2023-11-26T18:24:29.391" v="146"/>
          <ac:grpSpMkLst>
            <pc:docMk/>
            <pc:sldMk cId="2077113603" sldId="4304"/>
            <ac:grpSpMk id="1015" creationId="{262A0858-888F-E249-10A0-589B40743A96}"/>
          </ac:grpSpMkLst>
        </pc:grpChg>
        <pc:grpChg chg="mod">
          <ac:chgData name="Erick RuizAraya" userId="1c28f483-fd5a-44b4-b87c-4955b236d238" providerId="ADAL" clId="{AE13C5CA-3189-4960-B29E-9A5431F0F5F0}" dt="2023-11-26T18:24:29.391" v="146"/>
          <ac:grpSpMkLst>
            <pc:docMk/>
            <pc:sldMk cId="2077113603" sldId="4304"/>
            <ac:grpSpMk id="1016" creationId="{A59C727C-D73A-AACD-2036-586B619D77FD}"/>
          </ac:grpSpMkLst>
        </pc:grpChg>
        <pc:grpChg chg="mod">
          <ac:chgData name="Erick RuizAraya" userId="1c28f483-fd5a-44b4-b87c-4955b236d238" providerId="ADAL" clId="{AE13C5CA-3189-4960-B29E-9A5431F0F5F0}" dt="2023-11-26T18:24:29.391" v="146"/>
          <ac:grpSpMkLst>
            <pc:docMk/>
            <pc:sldMk cId="2077113603" sldId="4304"/>
            <ac:grpSpMk id="1017" creationId="{DB889C3C-9EB9-298D-B8A9-5E730AEB8597}"/>
          </ac:grpSpMkLst>
        </pc:grpChg>
        <pc:grpChg chg="mod">
          <ac:chgData name="Erick RuizAraya" userId="1c28f483-fd5a-44b4-b87c-4955b236d238" providerId="ADAL" clId="{AE13C5CA-3189-4960-B29E-9A5431F0F5F0}" dt="2023-11-26T18:24:29.391" v="146"/>
          <ac:grpSpMkLst>
            <pc:docMk/>
            <pc:sldMk cId="2077113603" sldId="4304"/>
            <ac:grpSpMk id="1018" creationId="{33CDCF1E-E2CA-3AD3-14CA-FBDCD841C2ED}"/>
          </ac:grpSpMkLst>
        </pc:grpChg>
        <pc:grpChg chg="mod">
          <ac:chgData name="Erick RuizAraya" userId="1c28f483-fd5a-44b4-b87c-4955b236d238" providerId="ADAL" clId="{AE13C5CA-3189-4960-B29E-9A5431F0F5F0}" dt="2023-11-26T18:24:29.391" v="146"/>
          <ac:grpSpMkLst>
            <pc:docMk/>
            <pc:sldMk cId="2077113603" sldId="4304"/>
            <ac:grpSpMk id="1040" creationId="{43CCFE16-8EFA-039B-F11B-E37A02A0CCFB}"/>
          </ac:grpSpMkLst>
        </pc:grpChg>
        <pc:grpChg chg="mod">
          <ac:chgData name="Erick RuizAraya" userId="1c28f483-fd5a-44b4-b87c-4955b236d238" providerId="ADAL" clId="{AE13C5CA-3189-4960-B29E-9A5431F0F5F0}" dt="2023-11-26T18:24:29.391" v="146"/>
          <ac:grpSpMkLst>
            <pc:docMk/>
            <pc:sldMk cId="2077113603" sldId="4304"/>
            <ac:grpSpMk id="1041" creationId="{D9EEAD3B-4495-AA4F-CBFC-40DAB8EA7E71}"/>
          </ac:grpSpMkLst>
        </pc:grpChg>
        <pc:grpChg chg="mod">
          <ac:chgData name="Erick RuizAraya" userId="1c28f483-fd5a-44b4-b87c-4955b236d238" providerId="ADAL" clId="{AE13C5CA-3189-4960-B29E-9A5431F0F5F0}" dt="2023-11-26T18:24:29.391" v="146"/>
          <ac:grpSpMkLst>
            <pc:docMk/>
            <pc:sldMk cId="2077113603" sldId="4304"/>
            <ac:grpSpMk id="1225" creationId="{56E23D4E-8DA2-50A0-3BEA-3B04741CE79E}"/>
          </ac:grpSpMkLst>
        </pc:grpChg>
        <pc:grpChg chg="mod">
          <ac:chgData name="Erick RuizAraya" userId="1c28f483-fd5a-44b4-b87c-4955b236d238" providerId="ADAL" clId="{AE13C5CA-3189-4960-B29E-9A5431F0F5F0}" dt="2023-11-26T18:24:29.391" v="146"/>
          <ac:grpSpMkLst>
            <pc:docMk/>
            <pc:sldMk cId="2077113603" sldId="4304"/>
            <ac:grpSpMk id="1244" creationId="{1F051E6F-2FC9-E985-10CF-DBB4653B413F}"/>
          </ac:grpSpMkLst>
        </pc:grpChg>
        <pc:grpChg chg="mod">
          <ac:chgData name="Erick RuizAraya" userId="1c28f483-fd5a-44b4-b87c-4955b236d238" providerId="ADAL" clId="{AE13C5CA-3189-4960-B29E-9A5431F0F5F0}" dt="2023-11-26T18:24:29.391" v="146"/>
          <ac:grpSpMkLst>
            <pc:docMk/>
            <pc:sldMk cId="2077113603" sldId="4304"/>
            <ac:grpSpMk id="1248" creationId="{22DB2CED-46EE-24E6-8911-B3824AFAA4CD}"/>
          </ac:grpSpMkLst>
        </pc:grpChg>
        <pc:grpChg chg="mod">
          <ac:chgData name="Erick RuizAraya" userId="1c28f483-fd5a-44b4-b87c-4955b236d238" providerId="ADAL" clId="{AE13C5CA-3189-4960-B29E-9A5431F0F5F0}" dt="2023-11-26T18:24:29.391" v="146"/>
          <ac:grpSpMkLst>
            <pc:docMk/>
            <pc:sldMk cId="2077113603" sldId="4304"/>
            <ac:grpSpMk id="1249" creationId="{A3E4CC02-59B4-0079-FDD7-24ABEF608F22}"/>
          </ac:grpSpMkLst>
        </pc:grpChg>
        <pc:grpChg chg="mod">
          <ac:chgData name="Erick RuizAraya" userId="1c28f483-fd5a-44b4-b87c-4955b236d238" providerId="ADAL" clId="{AE13C5CA-3189-4960-B29E-9A5431F0F5F0}" dt="2023-11-26T18:24:29.391" v="146"/>
          <ac:grpSpMkLst>
            <pc:docMk/>
            <pc:sldMk cId="2077113603" sldId="4304"/>
            <ac:grpSpMk id="1271" creationId="{2966D7C5-73A2-D9AE-9183-6AB6E40EE134}"/>
          </ac:grpSpMkLst>
        </pc:grpChg>
        <pc:grpChg chg="mod">
          <ac:chgData name="Erick RuizAraya" userId="1c28f483-fd5a-44b4-b87c-4955b236d238" providerId="ADAL" clId="{AE13C5CA-3189-4960-B29E-9A5431F0F5F0}" dt="2023-11-26T18:24:29.391" v="146"/>
          <ac:grpSpMkLst>
            <pc:docMk/>
            <pc:sldMk cId="2077113603" sldId="4304"/>
            <ac:grpSpMk id="1272" creationId="{EDE4F543-2F26-33AF-9DA5-0E1903806F29}"/>
          </ac:grpSpMkLst>
        </pc:grpChg>
        <pc:grpChg chg="mod">
          <ac:chgData name="Erick RuizAraya" userId="1c28f483-fd5a-44b4-b87c-4955b236d238" providerId="ADAL" clId="{AE13C5CA-3189-4960-B29E-9A5431F0F5F0}" dt="2023-11-26T18:24:29.391" v="146"/>
          <ac:grpSpMkLst>
            <pc:docMk/>
            <pc:sldMk cId="2077113603" sldId="4304"/>
            <ac:grpSpMk id="1273" creationId="{EC88D198-7B5A-87B3-658E-E86E4B095855}"/>
          </ac:grpSpMkLst>
        </pc:grpChg>
        <pc:grpChg chg="mod">
          <ac:chgData name="Erick RuizAraya" userId="1c28f483-fd5a-44b4-b87c-4955b236d238" providerId="ADAL" clId="{AE13C5CA-3189-4960-B29E-9A5431F0F5F0}" dt="2023-11-26T18:24:29.391" v="146"/>
          <ac:grpSpMkLst>
            <pc:docMk/>
            <pc:sldMk cId="2077113603" sldId="4304"/>
            <ac:grpSpMk id="1274" creationId="{717052EC-8272-8A96-3098-CC4FBC3227AF}"/>
          </ac:grpSpMkLst>
        </pc:grpChg>
        <pc:grpChg chg="mod">
          <ac:chgData name="Erick RuizAraya" userId="1c28f483-fd5a-44b4-b87c-4955b236d238" providerId="ADAL" clId="{AE13C5CA-3189-4960-B29E-9A5431F0F5F0}" dt="2023-11-26T18:24:29.391" v="146"/>
          <ac:grpSpMkLst>
            <pc:docMk/>
            <pc:sldMk cId="2077113603" sldId="4304"/>
            <ac:grpSpMk id="1275" creationId="{B2C42578-8755-9A4F-5E57-862236C23EB0}"/>
          </ac:grpSpMkLst>
        </pc:grpChg>
        <pc:grpChg chg="mod">
          <ac:chgData name="Erick RuizAraya" userId="1c28f483-fd5a-44b4-b87c-4955b236d238" providerId="ADAL" clId="{AE13C5CA-3189-4960-B29E-9A5431F0F5F0}" dt="2023-11-26T18:24:29.391" v="146"/>
          <ac:grpSpMkLst>
            <pc:docMk/>
            <pc:sldMk cId="2077113603" sldId="4304"/>
            <ac:grpSpMk id="1277" creationId="{79C64D23-F8BC-8C7F-5EEA-4D1931750D7E}"/>
          </ac:grpSpMkLst>
        </pc:grpChg>
        <pc:grpChg chg="add mod">
          <ac:chgData name="Erick RuizAraya" userId="1c28f483-fd5a-44b4-b87c-4955b236d238" providerId="ADAL" clId="{AE13C5CA-3189-4960-B29E-9A5431F0F5F0}" dt="2023-11-26T18:24:29.391" v="146"/>
          <ac:grpSpMkLst>
            <pc:docMk/>
            <pc:sldMk cId="2077113603" sldId="4304"/>
            <ac:grpSpMk id="1368" creationId="{2BC96717-1446-C3F4-822D-CD22DB0A2C1D}"/>
          </ac:grpSpMkLst>
        </pc:grpChg>
        <pc:grpChg chg="add mod">
          <ac:chgData name="Erick RuizAraya" userId="1c28f483-fd5a-44b4-b87c-4955b236d238" providerId="ADAL" clId="{AE13C5CA-3189-4960-B29E-9A5431F0F5F0}" dt="2023-11-26T18:24:29.391" v="146"/>
          <ac:grpSpMkLst>
            <pc:docMk/>
            <pc:sldMk cId="2077113603" sldId="4304"/>
            <ac:grpSpMk id="1385" creationId="{0EA8AFD7-5870-B60E-62C7-230D4E46B01C}"/>
          </ac:grpSpMkLst>
        </pc:grpChg>
        <pc:grpChg chg="add mod">
          <ac:chgData name="Erick RuizAraya" userId="1c28f483-fd5a-44b4-b87c-4955b236d238" providerId="ADAL" clId="{AE13C5CA-3189-4960-B29E-9A5431F0F5F0}" dt="2023-11-26T18:24:29.391" v="146"/>
          <ac:grpSpMkLst>
            <pc:docMk/>
            <pc:sldMk cId="2077113603" sldId="4304"/>
            <ac:grpSpMk id="1418" creationId="{25D3C406-03B5-54AC-38C8-E6F2FB104025}"/>
          </ac:grpSpMkLst>
        </pc:grpChg>
        <pc:grpChg chg="add mod">
          <ac:chgData name="Erick RuizAraya" userId="1c28f483-fd5a-44b4-b87c-4955b236d238" providerId="ADAL" clId="{AE13C5CA-3189-4960-B29E-9A5431F0F5F0}" dt="2023-11-26T18:24:29.391" v="146"/>
          <ac:grpSpMkLst>
            <pc:docMk/>
            <pc:sldMk cId="2077113603" sldId="4304"/>
            <ac:grpSpMk id="1431" creationId="{D3378E5F-9F86-D440-F697-ED71B637CF6B}"/>
          </ac:grpSpMkLst>
        </pc:grpChg>
        <pc:grpChg chg="add mod">
          <ac:chgData name="Erick RuizAraya" userId="1c28f483-fd5a-44b4-b87c-4955b236d238" providerId="ADAL" clId="{AE13C5CA-3189-4960-B29E-9A5431F0F5F0}" dt="2023-11-26T18:24:29.391" v="146"/>
          <ac:grpSpMkLst>
            <pc:docMk/>
            <pc:sldMk cId="2077113603" sldId="4304"/>
            <ac:grpSpMk id="1453" creationId="{07D075E0-0FD2-BDE1-B9D8-82BC21C20942}"/>
          </ac:grpSpMkLst>
        </pc:grpChg>
        <pc:grpChg chg="add mod">
          <ac:chgData name="Erick RuizAraya" userId="1c28f483-fd5a-44b4-b87c-4955b236d238" providerId="ADAL" clId="{AE13C5CA-3189-4960-B29E-9A5431F0F5F0}" dt="2023-11-26T18:24:29.391" v="146"/>
          <ac:grpSpMkLst>
            <pc:docMk/>
            <pc:sldMk cId="2077113603" sldId="4304"/>
            <ac:grpSpMk id="1477" creationId="{2E569112-6B3B-963B-832B-325AC932F9E4}"/>
          </ac:grpSpMkLst>
        </pc:grpChg>
        <pc:graphicFrameChg chg="add mod">
          <ac:chgData name="Erick RuizAraya" userId="1c28f483-fd5a-44b4-b87c-4955b236d238" providerId="ADAL" clId="{AE13C5CA-3189-4960-B29E-9A5431F0F5F0}" dt="2023-11-26T18:24:29.391" v="146"/>
          <ac:graphicFrameMkLst>
            <pc:docMk/>
            <pc:sldMk cId="2077113603" sldId="4304"/>
            <ac:graphicFrameMk id="1348" creationId="{32D09528-9898-BEC1-326A-B499FCAF7434}"/>
          </ac:graphicFrameMkLst>
        </pc:graphicFrameChg>
        <pc:graphicFrameChg chg="add mod">
          <ac:chgData name="Erick RuizAraya" userId="1c28f483-fd5a-44b4-b87c-4955b236d238" providerId="ADAL" clId="{AE13C5CA-3189-4960-B29E-9A5431F0F5F0}" dt="2023-11-26T18:24:29.391" v="146"/>
          <ac:graphicFrameMkLst>
            <pc:docMk/>
            <pc:sldMk cId="2077113603" sldId="4304"/>
            <ac:graphicFrameMk id="1349" creationId="{19DA7F9D-1CD2-BD64-A99F-C5B76A305670}"/>
          </ac:graphicFrameMkLst>
        </pc:graphicFrameChg>
        <pc:graphicFrameChg chg="add mod">
          <ac:chgData name="Erick RuizAraya" userId="1c28f483-fd5a-44b4-b87c-4955b236d238" providerId="ADAL" clId="{AE13C5CA-3189-4960-B29E-9A5431F0F5F0}" dt="2023-11-26T18:24:29.391" v="146"/>
          <ac:graphicFrameMkLst>
            <pc:docMk/>
            <pc:sldMk cId="2077113603" sldId="4304"/>
            <ac:graphicFrameMk id="1350" creationId="{35E7B04D-AB13-6A18-BA60-7A29180DAB6D}"/>
          </ac:graphicFrameMkLst>
        </pc:graphicFrameChg>
        <pc:graphicFrameChg chg="add mod">
          <ac:chgData name="Erick RuizAraya" userId="1c28f483-fd5a-44b4-b87c-4955b236d238" providerId="ADAL" clId="{AE13C5CA-3189-4960-B29E-9A5431F0F5F0}" dt="2023-11-26T18:24:29.391" v="146"/>
          <ac:graphicFrameMkLst>
            <pc:docMk/>
            <pc:sldMk cId="2077113603" sldId="4304"/>
            <ac:graphicFrameMk id="1351" creationId="{CE1C99BC-4C1D-BCB2-21DB-4645A8CC0065}"/>
          </ac:graphicFrameMkLst>
        </pc:graphicFrameChg>
        <pc:graphicFrameChg chg="add mod">
          <ac:chgData name="Erick RuizAraya" userId="1c28f483-fd5a-44b4-b87c-4955b236d238" providerId="ADAL" clId="{AE13C5CA-3189-4960-B29E-9A5431F0F5F0}" dt="2023-11-26T18:24:29.391" v="146"/>
          <ac:graphicFrameMkLst>
            <pc:docMk/>
            <pc:sldMk cId="2077113603" sldId="4304"/>
            <ac:graphicFrameMk id="1352" creationId="{93F7F962-1331-8B25-99D5-2CA6A39141DA}"/>
          </ac:graphicFrameMkLst>
        </pc:graphicFrameChg>
        <pc:graphicFrameChg chg="add mod">
          <ac:chgData name="Erick RuizAraya" userId="1c28f483-fd5a-44b4-b87c-4955b236d238" providerId="ADAL" clId="{AE13C5CA-3189-4960-B29E-9A5431F0F5F0}" dt="2023-11-26T18:24:29.391" v="146"/>
          <ac:graphicFrameMkLst>
            <pc:docMk/>
            <pc:sldMk cId="2077113603" sldId="4304"/>
            <ac:graphicFrameMk id="1353" creationId="{A2BB4592-5F15-0593-FCC6-DAE2F49A0757}"/>
          </ac:graphicFrameMkLst>
        </pc:graphicFrameChg>
        <pc:graphicFrameChg chg="add mod">
          <ac:chgData name="Erick RuizAraya" userId="1c28f483-fd5a-44b4-b87c-4955b236d238" providerId="ADAL" clId="{AE13C5CA-3189-4960-B29E-9A5431F0F5F0}" dt="2023-11-26T18:24:29.391" v="146"/>
          <ac:graphicFrameMkLst>
            <pc:docMk/>
            <pc:sldMk cId="2077113603" sldId="4304"/>
            <ac:graphicFrameMk id="1354" creationId="{E5548A97-8335-05F5-BC06-30E001D6F246}"/>
          </ac:graphicFrameMkLst>
        </pc:graphicFrameChg>
        <pc:graphicFrameChg chg="add mod">
          <ac:chgData name="Erick RuizAraya" userId="1c28f483-fd5a-44b4-b87c-4955b236d238" providerId="ADAL" clId="{AE13C5CA-3189-4960-B29E-9A5431F0F5F0}" dt="2023-11-26T18:24:29.391" v="146"/>
          <ac:graphicFrameMkLst>
            <pc:docMk/>
            <pc:sldMk cId="2077113603" sldId="4304"/>
            <ac:graphicFrameMk id="1355" creationId="{6EBAF152-CFAE-A9EE-F785-3FC6F37D681E}"/>
          </ac:graphicFrameMkLst>
        </pc:graphicFrameChg>
        <pc:graphicFrameChg chg="add mod">
          <ac:chgData name="Erick RuizAraya" userId="1c28f483-fd5a-44b4-b87c-4955b236d238" providerId="ADAL" clId="{AE13C5CA-3189-4960-B29E-9A5431F0F5F0}" dt="2023-11-26T18:24:29.391" v="146"/>
          <ac:graphicFrameMkLst>
            <pc:docMk/>
            <pc:sldMk cId="2077113603" sldId="4304"/>
            <ac:graphicFrameMk id="1356" creationId="{CD36E211-537B-E327-FE24-80AA2B24F6CE}"/>
          </ac:graphicFrameMkLst>
        </pc:graphicFrameChg>
        <pc:graphicFrameChg chg="add mod">
          <ac:chgData name="Erick RuizAraya" userId="1c28f483-fd5a-44b4-b87c-4955b236d238" providerId="ADAL" clId="{AE13C5CA-3189-4960-B29E-9A5431F0F5F0}" dt="2023-11-26T18:24:29.391" v="146"/>
          <ac:graphicFrameMkLst>
            <pc:docMk/>
            <pc:sldMk cId="2077113603" sldId="4304"/>
            <ac:graphicFrameMk id="1357" creationId="{0FB677EF-0256-1E07-1F3F-E9E7977848E1}"/>
          </ac:graphicFrameMkLst>
        </pc:graphicFrameChg>
        <pc:graphicFrameChg chg="add mod">
          <ac:chgData name="Erick RuizAraya" userId="1c28f483-fd5a-44b4-b87c-4955b236d238" providerId="ADAL" clId="{AE13C5CA-3189-4960-B29E-9A5431F0F5F0}" dt="2023-11-26T18:24:29.391" v="146"/>
          <ac:graphicFrameMkLst>
            <pc:docMk/>
            <pc:sldMk cId="2077113603" sldId="4304"/>
            <ac:graphicFrameMk id="1358" creationId="{9133E2BA-C328-144C-A074-7AC9E764B0B0}"/>
          </ac:graphicFrameMkLst>
        </pc:graphicFrameChg>
        <pc:graphicFrameChg chg="add mod">
          <ac:chgData name="Erick RuizAraya" userId="1c28f483-fd5a-44b4-b87c-4955b236d238" providerId="ADAL" clId="{AE13C5CA-3189-4960-B29E-9A5431F0F5F0}" dt="2023-11-26T18:24:29.391" v="146"/>
          <ac:graphicFrameMkLst>
            <pc:docMk/>
            <pc:sldMk cId="2077113603" sldId="4304"/>
            <ac:graphicFrameMk id="1359" creationId="{136CD824-04AD-6A24-E10F-D8369CA1E6F4}"/>
          </ac:graphicFrameMkLst>
        </pc:graphicFrameChg>
        <pc:graphicFrameChg chg="add mod">
          <ac:chgData name="Erick RuizAraya" userId="1c28f483-fd5a-44b4-b87c-4955b236d238" providerId="ADAL" clId="{AE13C5CA-3189-4960-B29E-9A5431F0F5F0}" dt="2023-11-26T18:24:29.391" v="146"/>
          <ac:graphicFrameMkLst>
            <pc:docMk/>
            <pc:sldMk cId="2077113603" sldId="4304"/>
            <ac:graphicFrameMk id="1360" creationId="{B34076D0-103F-BDCF-257B-DA1BAAD33F08}"/>
          </ac:graphicFrameMkLst>
        </pc:graphicFrameChg>
        <pc:graphicFrameChg chg="add mod">
          <ac:chgData name="Erick RuizAraya" userId="1c28f483-fd5a-44b4-b87c-4955b236d238" providerId="ADAL" clId="{AE13C5CA-3189-4960-B29E-9A5431F0F5F0}" dt="2023-11-26T18:24:29.391" v="146"/>
          <ac:graphicFrameMkLst>
            <pc:docMk/>
            <pc:sldMk cId="2077113603" sldId="4304"/>
            <ac:graphicFrameMk id="1361" creationId="{0F10D0AE-988E-4E9A-E2D0-0CEC7A49681E}"/>
          </ac:graphicFrameMkLst>
        </pc:graphicFrameChg>
        <pc:graphicFrameChg chg="add mod">
          <ac:chgData name="Erick RuizAraya" userId="1c28f483-fd5a-44b4-b87c-4955b236d238" providerId="ADAL" clId="{AE13C5CA-3189-4960-B29E-9A5431F0F5F0}" dt="2023-11-26T18:24:29.391" v="146"/>
          <ac:graphicFrameMkLst>
            <pc:docMk/>
            <pc:sldMk cId="2077113603" sldId="4304"/>
            <ac:graphicFrameMk id="1362" creationId="{5B35289B-0D9D-C8F0-1AE8-1EC8BF5B6508}"/>
          </ac:graphicFrameMkLst>
        </pc:graphicFrameChg>
        <pc:graphicFrameChg chg="add mod">
          <ac:chgData name="Erick RuizAraya" userId="1c28f483-fd5a-44b4-b87c-4955b236d238" providerId="ADAL" clId="{AE13C5CA-3189-4960-B29E-9A5431F0F5F0}" dt="2023-11-26T18:24:29.391" v="146"/>
          <ac:graphicFrameMkLst>
            <pc:docMk/>
            <pc:sldMk cId="2077113603" sldId="4304"/>
            <ac:graphicFrameMk id="1363" creationId="{C75B1919-2D7D-4AE4-8730-ECAD805B7193}"/>
          </ac:graphicFrameMkLst>
        </pc:graphicFrameChg>
        <pc:graphicFrameChg chg="add mod">
          <ac:chgData name="Erick RuizAraya" userId="1c28f483-fd5a-44b4-b87c-4955b236d238" providerId="ADAL" clId="{AE13C5CA-3189-4960-B29E-9A5431F0F5F0}" dt="2023-11-26T18:24:29.391" v="146"/>
          <ac:graphicFrameMkLst>
            <pc:docMk/>
            <pc:sldMk cId="2077113603" sldId="4304"/>
            <ac:graphicFrameMk id="1364" creationId="{F75AD31B-B8FB-9CE8-B0A9-0087F3B9CEDE}"/>
          </ac:graphicFrameMkLst>
        </pc:graphicFrameChg>
        <pc:graphicFrameChg chg="add mod">
          <ac:chgData name="Erick RuizAraya" userId="1c28f483-fd5a-44b4-b87c-4955b236d238" providerId="ADAL" clId="{AE13C5CA-3189-4960-B29E-9A5431F0F5F0}" dt="2023-11-26T18:24:29.391" v="146"/>
          <ac:graphicFrameMkLst>
            <pc:docMk/>
            <pc:sldMk cId="2077113603" sldId="4304"/>
            <ac:graphicFrameMk id="1365" creationId="{7BA6AF6C-9E9C-B2AE-C0D2-763B7BE7D231}"/>
          </ac:graphicFrameMkLst>
        </pc:graphicFrameChg>
        <pc:graphicFrameChg chg="add mod">
          <ac:chgData name="Erick RuizAraya" userId="1c28f483-fd5a-44b4-b87c-4955b236d238" providerId="ADAL" clId="{AE13C5CA-3189-4960-B29E-9A5431F0F5F0}" dt="2023-11-26T18:24:29.391" v="146"/>
          <ac:graphicFrameMkLst>
            <pc:docMk/>
            <pc:sldMk cId="2077113603" sldId="4304"/>
            <ac:graphicFrameMk id="1366" creationId="{6243389A-F2E6-344D-3124-3EB3A0F04DE0}"/>
          </ac:graphicFrameMkLst>
        </pc:graphicFrameChg>
        <pc:graphicFrameChg chg="add mod">
          <ac:chgData name="Erick RuizAraya" userId="1c28f483-fd5a-44b4-b87c-4955b236d238" providerId="ADAL" clId="{AE13C5CA-3189-4960-B29E-9A5431F0F5F0}" dt="2023-11-26T18:24:29.391" v="146"/>
          <ac:graphicFrameMkLst>
            <pc:docMk/>
            <pc:sldMk cId="2077113603" sldId="4304"/>
            <ac:graphicFrameMk id="1367" creationId="{FE1A7DEF-87AF-BA94-F113-23BB634FCF1B}"/>
          </ac:graphicFrameMkLst>
        </pc:graphicFrameChg>
        <pc:picChg chg="del">
          <ac:chgData name="Erick RuizAraya" userId="1c28f483-fd5a-44b4-b87c-4955b236d238" providerId="ADAL" clId="{AE13C5CA-3189-4960-B29E-9A5431F0F5F0}" dt="2023-11-26T18:23:53.315" v="145" actId="478"/>
          <ac:picMkLst>
            <pc:docMk/>
            <pc:sldMk cId="2077113603" sldId="4304"/>
            <ac:picMk id="2" creationId="{ABFE1C20-C4EE-C50A-B8CB-8C9C9ABAAA45}"/>
          </ac:picMkLst>
        </pc:picChg>
        <pc:picChg chg="mod">
          <ac:chgData name="Erick RuizAraya" userId="1c28f483-fd5a-44b4-b87c-4955b236d238" providerId="ADAL" clId="{AE13C5CA-3189-4960-B29E-9A5431F0F5F0}" dt="2023-11-26T18:24:29.391" v="146"/>
          <ac:picMkLst>
            <pc:docMk/>
            <pc:sldMk cId="2077113603" sldId="4304"/>
            <ac:picMk id="1369" creationId="{E2E8E1F2-5052-820C-26E2-2041419BCDD6}"/>
          </ac:picMkLst>
        </pc:picChg>
        <pc:picChg chg="mod">
          <ac:chgData name="Erick RuizAraya" userId="1c28f483-fd5a-44b4-b87c-4955b236d238" providerId="ADAL" clId="{AE13C5CA-3189-4960-B29E-9A5431F0F5F0}" dt="2023-11-26T18:24:29.391" v="146"/>
          <ac:picMkLst>
            <pc:docMk/>
            <pc:sldMk cId="2077113603" sldId="4304"/>
            <ac:picMk id="1370" creationId="{BD2B471A-E1E6-1CFC-6249-B534F7E66806}"/>
          </ac:picMkLst>
        </pc:picChg>
        <pc:picChg chg="mod">
          <ac:chgData name="Erick RuizAraya" userId="1c28f483-fd5a-44b4-b87c-4955b236d238" providerId="ADAL" clId="{AE13C5CA-3189-4960-B29E-9A5431F0F5F0}" dt="2023-11-26T18:24:29.391" v="146"/>
          <ac:picMkLst>
            <pc:docMk/>
            <pc:sldMk cId="2077113603" sldId="4304"/>
            <ac:picMk id="1371" creationId="{B339B54C-08E8-B75E-7156-9CADD9BFC9AF}"/>
          </ac:picMkLst>
        </pc:picChg>
        <pc:picChg chg="mod">
          <ac:chgData name="Erick RuizAraya" userId="1c28f483-fd5a-44b4-b87c-4955b236d238" providerId="ADAL" clId="{AE13C5CA-3189-4960-B29E-9A5431F0F5F0}" dt="2023-11-26T18:24:29.391" v="146"/>
          <ac:picMkLst>
            <pc:docMk/>
            <pc:sldMk cId="2077113603" sldId="4304"/>
            <ac:picMk id="1372" creationId="{C485DA34-D9EE-774E-AA33-B703C63E4771}"/>
          </ac:picMkLst>
        </pc:picChg>
        <pc:picChg chg="mod">
          <ac:chgData name="Erick RuizAraya" userId="1c28f483-fd5a-44b4-b87c-4955b236d238" providerId="ADAL" clId="{AE13C5CA-3189-4960-B29E-9A5431F0F5F0}" dt="2023-11-26T18:24:29.391" v="146"/>
          <ac:picMkLst>
            <pc:docMk/>
            <pc:sldMk cId="2077113603" sldId="4304"/>
            <ac:picMk id="1373" creationId="{80C5C19E-9EE9-7F79-E506-3756284E90E4}"/>
          </ac:picMkLst>
        </pc:picChg>
        <pc:picChg chg="mod">
          <ac:chgData name="Erick RuizAraya" userId="1c28f483-fd5a-44b4-b87c-4955b236d238" providerId="ADAL" clId="{AE13C5CA-3189-4960-B29E-9A5431F0F5F0}" dt="2023-11-26T18:24:29.391" v="146"/>
          <ac:picMkLst>
            <pc:docMk/>
            <pc:sldMk cId="2077113603" sldId="4304"/>
            <ac:picMk id="1374" creationId="{9EAD844D-A92B-17F1-26B8-8C731433743A}"/>
          </ac:picMkLst>
        </pc:picChg>
        <pc:picChg chg="mod">
          <ac:chgData name="Erick RuizAraya" userId="1c28f483-fd5a-44b4-b87c-4955b236d238" providerId="ADAL" clId="{AE13C5CA-3189-4960-B29E-9A5431F0F5F0}" dt="2023-11-26T18:24:29.391" v="146"/>
          <ac:picMkLst>
            <pc:docMk/>
            <pc:sldMk cId="2077113603" sldId="4304"/>
            <ac:picMk id="1375" creationId="{66E7274D-A679-1B3A-F886-EEA81E151203}"/>
          </ac:picMkLst>
        </pc:picChg>
        <pc:picChg chg="mod">
          <ac:chgData name="Erick RuizAraya" userId="1c28f483-fd5a-44b4-b87c-4955b236d238" providerId="ADAL" clId="{AE13C5CA-3189-4960-B29E-9A5431F0F5F0}" dt="2023-11-26T18:24:29.391" v="146"/>
          <ac:picMkLst>
            <pc:docMk/>
            <pc:sldMk cId="2077113603" sldId="4304"/>
            <ac:picMk id="1376" creationId="{D7DBBAC3-D89F-FB0B-A5CF-E24CF49003C9}"/>
          </ac:picMkLst>
        </pc:picChg>
        <pc:picChg chg="mod">
          <ac:chgData name="Erick RuizAraya" userId="1c28f483-fd5a-44b4-b87c-4955b236d238" providerId="ADAL" clId="{AE13C5CA-3189-4960-B29E-9A5431F0F5F0}" dt="2023-11-26T18:24:29.391" v="146"/>
          <ac:picMkLst>
            <pc:docMk/>
            <pc:sldMk cId="2077113603" sldId="4304"/>
            <ac:picMk id="1377" creationId="{071B3375-B478-AA3E-1FE9-AF618D4FAAEB}"/>
          </ac:picMkLst>
        </pc:picChg>
        <pc:picChg chg="mod">
          <ac:chgData name="Erick RuizAraya" userId="1c28f483-fd5a-44b4-b87c-4955b236d238" providerId="ADAL" clId="{AE13C5CA-3189-4960-B29E-9A5431F0F5F0}" dt="2023-11-26T18:24:29.391" v="146"/>
          <ac:picMkLst>
            <pc:docMk/>
            <pc:sldMk cId="2077113603" sldId="4304"/>
            <ac:picMk id="1378" creationId="{47F18252-1AF9-159B-BF27-50508D50BC38}"/>
          </ac:picMkLst>
        </pc:picChg>
        <pc:picChg chg="mod">
          <ac:chgData name="Erick RuizAraya" userId="1c28f483-fd5a-44b4-b87c-4955b236d238" providerId="ADAL" clId="{AE13C5CA-3189-4960-B29E-9A5431F0F5F0}" dt="2023-11-26T18:24:29.391" v="146"/>
          <ac:picMkLst>
            <pc:docMk/>
            <pc:sldMk cId="2077113603" sldId="4304"/>
            <ac:picMk id="1379" creationId="{2ABF0785-8CB0-4102-9B59-650576DBBF3D}"/>
          </ac:picMkLst>
        </pc:picChg>
        <pc:picChg chg="mod">
          <ac:chgData name="Erick RuizAraya" userId="1c28f483-fd5a-44b4-b87c-4955b236d238" providerId="ADAL" clId="{AE13C5CA-3189-4960-B29E-9A5431F0F5F0}" dt="2023-11-26T18:24:29.391" v="146"/>
          <ac:picMkLst>
            <pc:docMk/>
            <pc:sldMk cId="2077113603" sldId="4304"/>
            <ac:picMk id="1380" creationId="{B1400ED7-3EDD-463E-5B28-D72EBDED8BB4}"/>
          </ac:picMkLst>
        </pc:picChg>
        <pc:picChg chg="mod">
          <ac:chgData name="Erick RuizAraya" userId="1c28f483-fd5a-44b4-b87c-4955b236d238" providerId="ADAL" clId="{AE13C5CA-3189-4960-B29E-9A5431F0F5F0}" dt="2023-11-26T18:24:29.391" v="146"/>
          <ac:picMkLst>
            <pc:docMk/>
            <pc:sldMk cId="2077113603" sldId="4304"/>
            <ac:picMk id="1381" creationId="{62D5515C-CB05-2C7E-B654-CA4E46E43279}"/>
          </ac:picMkLst>
        </pc:picChg>
        <pc:picChg chg="mod">
          <ac:chgData name="Erick RuizAraya" userId="1c28f483-fd5a-44b4-b87c-4955b236d238" providerId="ADAL" clId="{AE13C5CA-3189-4960-B29E-9A5431F0F5F0}" dt="2023-11-26T18:24:29.391" v="146"/>
          <ac:picMkLst>
            <pc:docMk/>
            <pc:sldMk cId="2077113603" sldId="4304"/>
            <ac:picMk id="1382" creationId="{CAF97591-6DE1-B02A-64DE-0E17198467D5}"/>
          </ac:picMkLst>
        </pc:picChg>
        <pc:picChg chg="mod">
          <ac:chgData name="Erick RuizAraya" userId="1c28f483-fd5a-44b4-b87c-4955b236d238" providerId="ADAL" clId="{AE13C5CA-3189-4960-B29E-9A5431F0F5F0}" dt="2023-11-26T18:24:29.391" v="146"/>
          <ac:picMkLst>
            <pc:docMk/>
            <pc:sldMk cId="2077113603" sldId="4304"/>
            <ac:picMk id="1383" creationId="{B46BC4CB-645A-B273-DB32-1BEE76E0C60B}"/>
          </ac:picMkLst>
        </pc:picChg>
        <pc:picChg chg="mod">
          <ac:chgData name="Erick RuizAraya" userId="1c28f483-fd5a-44b4-b87c-4955b236d238" providerId="ADAL" clId="{AE13C5CA-3189-4960-B29E-9A5431F0F5F0}" dt="2023-11-26T18:24:29.391" v="146"/>
          <ac:picMkLst>
            <pc:docMk/>
            <pc:sldMk cId="2077113603" sldId="4304"/>
            <ac:picMk id="1384" creationId="{7E807256-B2C4-E3E6-7BF8-3C82575F58F7}"/>
          </ac:picMkLst>
        </pc:picChg>
        <pc:picChg chg="mod">
          <ac:chgData name="Erick RuizAraya" userId="1c28f483-fd5a-44b4-b87c-4955b236d238" providerId="ADAL" clId="{AE13C5CA-3189-4960-B29E-9A5431F0F5F0}" dt="2023-11-26T18:24:29.391" v="146"/>
          <ac:picMkLst>
            <pc:docMk/>
            <pc:sldMk cId="2077113603" sldId="4304"/>
            <ac:picMk id="1386" creationId="{BB0499F5-AF7F-413E-D58D-D3D4C8E1E94F}"/>
          </ac:picMkLst>
        </pc:picChg>
        <pc:picChg chg="mod">
          <ac:chgData name="Erick RuizAraya" userId="1c28f483-fd5a-44b4-b87c-4955b236d238" providerId="ADAL" clId="{AE13C5CA-3189-4960-B29E-9A5431F0F5F0}" dt="2023-11-26T18:24:29.391" v="146"/>
          <ac:picMkLst>
            <pc:docMk/>
            <pc:sldMk cId="2077113603" sldId="4304"/>
            <ac:picMk id="1387" creationId="{D4DBC495-3830-44B1-5735-6B2AA66BF3A3}"/>
          </ac:picMkLst>
        </pc:picChg>
        <pc:picChg chg="mod">
          <ac:chgData name="Erick RuizAraya" userId="1c28f483-fd5a-44b4-b87c-4955b236d238" providerId="ADAL" clId="{AE13C5CA-3189-4960-B29E-9A5431F0F5F0}" dt="2023-11-26T18:24:29.391" v="146"/>
          <ac:picMkLst>
            <pc:docMk/>
            <pc:sldMk cId="2077113603" sldId="4304"/>
            <ac:picMk id="1388" creationId="{8242D0FF-980E-D786-D298-A72D0C1AA307}"/>
          </ac:picMkLst>
        </pc:picChg>
        <pc:picChg chg="mod">
          <ac:chgData name="Erick RuizAraya" userId="1c28f483-fd5a-44b4-b87c-4955b236d238" providerId="ADAL" clId="{AE13C5CA-3189-4960-B29E-9A5431F0F5F0}" dt="2023-11-26T18:24:29.391" v="146"/>
          <ac:picMkLst>
            <pc:docMk/>
            <pc:sldMk cId="2077113603" sldId="4304"/>
            <ac:picMk id="1389" creationId="{DCBA2D7E-8180-7E75-6371-0C9E97C65372}"/>
          </ac:picMkLst>
        </pc:picChg>
        <pc:picChg chg="mod">
          <ac:chgData name="Erick RuizAraya" userId="1c28f483-fd5a-44b4-b87c-4955b236d238" providerId="ADAL" clId="{AE13C5CA-3189-4960-B29E-9A5431F0F5F0}" dt="2023-11-26T18:24:29.391" v="146"/>
          <ac:picMkLst>
            <pc:docMk/>
            <pc:sldMk cId="2077113603" sldId="4304"/>
            <ac:picMk id="1390" creationId="{501CEB65-7FD8-F996-F2AD-F961822B9333}"/>
          </ac:picMkLst>
        </pc:picChg>
        <pc:picChg chg="mod">
          <ac:chgData name="Erick RuizAraya" userId="1c28f483-fd5a-44b4-b87c-4955b236d238" providerId="ADAL" clId="{AE13C5CA-3189-4960-B29E-9A5431F0F5F0}" dt="2023-11-26T18:24:29.391" v="146"/>
          <ac:picMkLst>
            <pc:docMk/>
            <pc:sldMk cId="2077113603" sldId="4304"/>
            <ac:picMk id="1391" creationId="{A422ED9C-8ADE-5D09-CFBF-9E0BED761CB1}"/>
          </ac:picMkLst>
        </pc:picChg>
        <pc:picChg chg="mod">
          <ac:chgData name="Erick RuizAraya" userId="1c28f483-fd5a-44b4-b87c-4955b236d238" providerId="ADAL" clId="{AE13C5CA-3189-4960-B29E-9A5431F0F5F0}" dt="2023-11-26T18:24:29.391" v="146"/>
          <ac:picMkLst>
            <pc:docMk/>
            <pc:sldMk cId="2077113603" sldId="4304"/>
            <ac:picMk id="1392" creationId="{9FA1AF47-4594-1480-6B81-DA31103080E2}"/>
          </ac:picMkLst>
        </pc:picChg>
        <pc:picChg chg="mod">
          <ac:chgData name="Erick RuizAraya" userId="1c28f483-fd5a-44b4-b87c-4955b236d238" providerId="ADAL" clId="{AE13C5CA-3189-4960-B29E-9A5431F0F5F0}" dt="2023-11-26T18:24:29.391" v="146"/>
          <ac:picMkLst>
            <pc:docMk/>
            <pc:sldMk cId="2077113603" sldId="4304"/>
            <ac:picMk id="1393" creationId="{82BE8AD2-15C9-A31B-D9D6-2A61E33E4484}"/>
          </ac:picMkLst>
        </pc:picChg>
        <pc:picChg chg="mod">
          <ac:chgData name="Erick RuizAraya" userId="1c28f483-fd5a-44b4-b87c-4955b236d238" providerId="ADAL" clId="{AE13C5CA-3189-4960-B29E-9A5431F0F5F0}" dt="2023-11-26T18:24:29.391" v="146"/>
          <ac:picMkLst>
            <pc:docMk/>
            <pc:sldMk cId="2077113603" sldId="4304"/>
            <ac:picMk id="1394" creationId="{9810C106-AE9C-6E90-6C6D-0AD94F873AC0}"/>
          </ac:picMkLst>
        </pc:picChg>
        <pc:picChg chg="mod">
          <ac:chgData name="Erick RuizAraya" userId="1c28f483-fd5a-44b4-b87c-4955b236d238" providerId="ADAL" clId="{AE13C5CA-3189-4960-B29E-9A5431F0F5F0}" dt="2023-11-26T18:24:29.391" v="146"/>
          <ac:picMkLst>
            <pc:docMk/>
            <pc:sldMk cId="2077113603" sldId="4304"/>
            <ac:picMk id="1395" creationId="{38795E15-D312-EEA9-ACD9-2877BCDE502C}"/>
          </ac:picMkLst>
        </pc:picChg>
        <pc:picChg chg="mod">
          <ac:chgData name="Erick RuizAraya" userId="1c28f483-fd5a-44b4-b87c-4955b236d238" providerId="ADAL" clId="{AE13C5CA-3189-4960-B29E-9A5431F0F5F0}" dt="2023-11-26T18:24:29.391" v="146"/>
          <ac:picMkLst>
            <pc:docMk/>
            <pc:sldMk cId="2077113603" sldId="4304"/>
            <ac:picMk id="1396" creationId="{899DB4B9-CB5F-A45A-674B-CDB66659AF8F}"/>
          </ac:picMkLst>
        </pc:picChg>
        <pc:picChg chg="mod">
          <ac:chgData name="Erick RuizAraya" userId="1c28f483-fd5a-44b4-b87c-4955b236d238" providerId="ADAL" clId="{AE13C5CA-3189-4960-B29E-9A5431F0F5F0}" dt="2023-11-26T18:24:29.391" v="146"/>
          <ac:picMkLst>
            <pc:docMk/>
            <pc:sldMk cId="2077113603" sldId="4304"/>
            <ac:picMk id="1397" creationId="{201F2C8B-32F4-737D-FA4B-B580BA6AB930}"/>
          </ac:picMkLst>
        </pc:picChg>
        <pc:picChg chg="mod">
          <ac:chgData name="Erick RuizAraya" userId="1c28f483-fd5a-44b4-b87c-4955b236d238" providerId="ADAL" clId="{AE13C5CA-3189-4960-B29E-9A5431F0F5F0}" dt="2023-11-26T18:24:29.391" v="146"/>
          <ac:picMkLst>
            <pc:docMk/>
            <pc:sldMk cId="2077113603" sldId="4304"/>
            <ac:picMk id="1398" creationId="{69A2E8F5-5884-A4B7-6B98-9F999FE2CEE7}"/>
          </ac:picMkLst>
        </pc:picChg>
        <pc:picChg chg="mod">
          <ac:chgData name="Erick RuizAraya" userId="1c28f483-fd5a-44b4-b87c-4955b236d238" providerId="ADAL" clId="{AE13C5CA-3189-4960-B29E-9A5431F0F5F0}" dt="2023-11-26T18:24:29.391" v="146"/>
          <ac:picMkLst>
            <pc:docMk/>
            <pc:sldMk cId="2077113603" sldId="4304"/>
            <ac:picMk id="1399" creationId="{F868F39B-90A8-70D3-B2B7-A85B3366B3A2}"/>
          </ac:picMkLst>
        </pc:picChg>
        <pc:picChg chg="mod">
          <ac:chgData name="Erick RuizAraya" userId="1c28f483-fd5a-44b4-b87c-4955b236d238" providerId="ADAL" clId="{AE13C5CA-3189-4960-B29E-9A5431F0F5F0}" dt="2023-11-26T18:24:29.391" v="146"/>
          <ac:picMkLst>
            <pc:docMk/>
            <pc:sldMk cId="2077113603" sldId="4304"/>
            <ac:picMk id="1400" creationId="{3E7AAABA-19CB-1C51-EBDD-052D68E3E6FF}"/>
          </ac:picMkLst>
        </pc:picChg>
        <pc:picChg chg="mod">
          <ac:chgData name="Erick RuizAraya" userId="1c28f483-fd5a-44b4-b87c-4955b236d238" providerId="ADAL" clId="{AE13C5CA-3189-4960-B29E-9A5431F0F5F0}" dt="2023-11-26T18:24:29.391" v="146"/>
          <ac:picMkLst>
            <pc:docMk/>
            <pc:sldMk cId="2077113603" sldId="4304"/>
            <ac:picMk id="1401" creationId="{3E7D6CCD-B674-28A5-87CC-CF3B3D450E2B}"/>
          </ac:picMkLst>
        </pc:picChg>
        <pc:picChg chg="mod">
          <ac:chgData name="Erick RuizAraya" userId="1c28f483-fd5a-44b4-b87c-4955b236d238" providerId="ADAL" clId="{AE13C5CA-3189-4960-B29E-9A5431F0F5F0}" dt="2023-11-26T18:24:29.391" v="146"/>
          <ac:picMkLst>
            <pc:docMk/>
            <pc:sldMk cId="2077113603" sldId="4304"/>
            <ac:picMk id="1402" creationId="{E2E75A4E-8E7A-03A5-609C-141000D5D46E}"/>
          </ac:picMkLst>
        </pc:picChg>
        <pc:picChg chg="mod">
          <ac:chgData name="Erick RuizAraya" userId="1c28f483-fd5a-44b4-b87c-4955b236d238" providerId="ADAL" clId="{AE13C5CA-3189-4960-B29E-9A5431F0F5F0}" dt="2023-11-26T18:24:29.391" v="146"/>
          <ac:picMkLst>
            <pc:docMk/>
            <pc:sldMk cId="2077113603" sldId="4304"/>
            <ac:picMk id="1403" creationId="{687F9275-21EE-BAA7-4D2F-715E768AA0FA}"/>
          </ac:picMkLst>
        </pc:picChg>
        <pc:picChg chg="mod">
          <ac:chgData name="Erick RuizAraya" userId="1c28f483-fd5a-44b4-b87c-4955b236d238" providerId="ADAL" clId="{AE13C5CA-3189-4960-B29E-9A5431F0F5F0}" dt="2023-11-26T18:24:29.391" v="146"/>
          <ac:picMkLst>
            <pc:docMk/>
            <pc:sldMk cId="2077113603" sldId="4304"/>
            <ac:picMk id="1404" creationId="{C7AF0136-4298-F0A5-2121-E2E6674959E8}"/>
          </ac:picMkLst>
        </pc:picChg>
        <pc:picChg chg="mod">
          <ac:chgData name="Erick RuizAraya" userId="1c28f483-fd5a-44b4-b87c-4955b236d238" providerId="ADAL" clId="{AE13C5CA-3189-4960-B29E-9A5431F0F5F0}" dt="2023-11-26T18:24:29.391" v="146"/>
          <ac:picMkLst>
            <pc:docMk/>
            <pc:sldMk cId="2077113603" sldId="4304"/>
            <ac:picMk id="1405" creationId="{8612440D-583D-FF70-6A20-7A4AC2EA8132}"/>
          </ac:picMkLst>
        </pc:picChg>
        <pc:picChg chg="mod">
          <ac:chgData name="Erick RuizAraya" userId="1c28f483-fd5a-44b4-b87c-4955b236d238" providerId="ADAL" clId="{AE13C5CA-3189-4960-B29E-9A5431F0F5F0}" dt="2023-11-26T18:24:29.391" v="146"/>
          <ac:picMkLst>
            <pc:docMk/>
            <pc:sldMk cId="2077113603" sldId="4304"/>
            <ac:picMk id="1406" creationId="{4A2D4F97-06CC-D0E6-4C23-4C5625C5E3E3}"/>
          </ac:picMkLst>
        </pc:picChg>
        <pc:picChg chg="mod">
          <ac:chgData name="Erick RuizAraya" userId="1c28f483-fd5a-44b4-b87c-4955b236d238" providerId="ADAL" clId="{AE13C5CA-3189-4960-B29E-9A5431F0F5F0}" dt="2023-11-26T18:24:29.391" v="146"/>
          <ac:picMkLst>
            <pc:docMk/>
            <pc:sldMk cId="2077113603" sldId="4304"/>
            <ac:picMk id="1407" creationId="{4D0F3079-FBA0-F6D1-948B-F9AC6E4E6C8A}"/>
          </ac:picMkLst>
        </pc:picChg>
        <pc:picChg chg="mod">
          <ac:chgData name="Erick RuizAraya" userId="1c28f483-fd5a-44b4-b87c-4955b236d238" providerId="ADAL" clId="{AE13C5CA-3189-4960-B29E-9A5431F0F5F0}" dt="2023-11-26T18:24:29.391" v="146"/>
          <ac:picMkLst>
            <pc:docMk/>
            <pc:sldMk cId="2077113603" sldId="4304"/>
            <ac:picMk id="1408" creationId="{008A25F4-E156-72C2-1165-DB2EC734A00B}"/>
          </ac:picMkLst>
        </pc:picChg>
        <pc:picChg chg="mod">
          <ac:chgData name="Erick RuizAraya" userId="1c28f483-fd5a-44b4-b87c-4955b236d238" providerId="ADAL" clId="{AE13C5CA-3189-4960-B29E-9A5431F0F5F0}" dt="2023-11-26T18:24:29.391" v="146"/>
          <ac:picMkLst>
            <pc:docMk/>
            <pc:sldMk cId="2077113603" sldId="4304"/>
            <ac:picMk id="1409" creationId="{1504B36A-4614-CDC2-07FB-363BDF8F6CEA}"/>
          </ac:picMkLst>
        </pc:picChg>
        <pc:picChg chg="mod">
          <ac:chgData name="Erick RuizAraya" userId="1c28f483-fd5a-44b4-b87c-4955b236d238" providerId="ADAL" clId="{AE13C5CA-3189-4960-B29E-9A5431F0F5F0}" dt="2023-11-26T18:24:29.391" v="146"/>
          <ac:picMkLst>
            <pc:docMk/>
            <pc:sldMk cId="2077113603" sldId="4304"/>
            <ac:picMk id="1410" creationId="{5AA4E43D-A945-A325-7FE4-EBE3B83DD370}"/>
          </ac:picMkLst>
        </pc:picChg>
        <pc:picChg chg="mod">
          <ac:chgData name="Erick RuizAraya" userId="1c28f483-fd5a-44b4-b87c-4955b236d238" providerId="ADAL" clId="{AE13C5CA-3189-4960-B29E-9A5431F0F5F0}" dt="2023-11-26T18:24:29.391" v="146"/>
          <ac:picMkLst>
            <pc:docMk/>
            <pc:sldMk cId="2077113603" sldId="4304"/>
            <ac:picMk id="1411" creationId="{0FF04F77-AE07-A2B7-A080-BBF9C87B6B7E}"/>
          </ac:picMkLst>
        </pc:picChg>
        <pc:picChg chg="mod">
          <ac:chgData name="Erick RuizAraya" userId="1c28f483-fd5a-44b4-b87c-4955b236d238" providerId="ADAL" clId="{AE13C5CA-3189-4960-B29E-9A5431F0F5F0}" dt="2023-11-26T18:24:29.391" v="146"/>
          <ac:picMkLst>
            <pc:docMk/>
            <pc:sldMk cId="2077113603" sldId="4304"/>
            <ac:picMk id="1412" creationId="{945F4A70-0FD8-AA66-46A6-E3B196CC202B}"/>
          </ac:picMkLst>
        </pc:picChg>
        <pc:picChg chg="mod">
          <ac:chgData name="Erick RuizAraya" userId="1c28f483-fd5a-44b4-b87c-4955b236d238" providerId="ADAL" clId="{AE13C5CA-3189-4960-B29E-9A5431F0F5F0}" dt="2023-11-26T18:24:29.391" v="146"/>
          <ac:picMkLst>
            <pc:docMk/>
            <pc:sldMk cId="2077113603" sldId="4304"/>
            <ac:picMk id="1413" creationId="{EE94B5CC-E39D-3685-28F0-CD9CF219AAAE}"/>
          </ac:picMkLst>
        </pc:picChg>
        <pc:picChg chg="mod">
          <ac:chgData name="Erick RuizAraya" userId="1c28f483-fd5a-44b4-b87c-4955b236d238" providerId="ADAL" clId="{AE13C5CA-3189-4960-B29E-9A5431F0F5F0}" dt="2023-11-26T18:24:29.391" v="146"/>
          <ac:picMkLst>
            <pc:docMk/>
            <pc:sldMk cId="2077113603" sldId="4304"/>
            <ac:picMk id="1414" creationId="{0A53F772-7F35-442A-979D-1650F7A6D135}"/>
          </ac:picMkLst>
        </pc:picChg>
        <pc:picChg chg="mod">
          <ac:chgData name="Erick RuizAraya" userId="1c28f483-fd5a-44b4-b87c-4955b236d238" providerId="ADAL" clId="{AE13C5CA-3189-4960-B29E-9A5431F0F5F0}" dt="2023-11-26T18:24:29.391" v="146"/>
          <ac:picMkLst>
            <pc:docMk/>
            <pc:sldMk cId="2077113603" sldId="4304"/>
            <ac:picMk id="1415" creationId="{F4E70225-FAE5-E079-7DBB-CC25C651EB25}"/>
          </ac:picMkLst>
        </pc:picChg>
        <pc:picChg chg="mod">
          <ac:chgData name="Erick RuizAraya" userId="1c28f483-fd5a-44b4-b87c-4955b236d238" providerId="ADAL" clId="{AE13C5CA-3189-4960-B29E-9A5431F0F5F0}" dt="2023-11-26T18:24:29.391" v="146"/>
          <ac:picMkLst>
            <pc:docMk/>
            <pc:sldMk cId="2077113603" sldId="4304"/>
            <ac:picMk id="1416" creationId="{FF86C46F-6285-5A3F-A3D2-A580424B13A4}"/>
          </ac:picMkLst>
        </pc:picChg>
        <pc:picChg chg="mod">
          <ac:chgData name="Erick RuizAraya" userId="1c28f483-fd5a-44b4-b87c-4955b236d238" providerId="ADAL" clId="{AE13C5CA-3189-4960-B29E-9A5431F0F5F0}" dt="2023-11-26T18:24:29.391" v="146"/>
          <ac:picMkLst>
            <pc:docMk/>
            <pc:sldMk cId="2077113603" sldId="4304"/>
            <ac:picMk id="1417" creationId="{F6836DF8-A62E-AC1B-5E36-E3C31CACD8B2}"/>
          </ac:picMkLst>
        </pc:picChg>
        <pc:picChg chg="mod">
          <ac:chgData name="Erick RuizAraya" userId="1c28f483-fd5a-44b4-b87c-4955b236d238" providerId="ADAL" clId="{AE13C5CA-3189-4960-B29E-9A5431F0F5F0}" dt="2023-11-26T18:24:29.391" v="146"/>
          <ac:picMkLst>
            <pc:docMk/>
            <pc:sldMk cId="2077113603" sldId="4304"/>
            <ac:picMk id="1419" creationId="{D7F0A484-AC19-6B88-C0D7-05BC0C9C2280}"/>
          </ac:picMkLst>
        </pc:picChg>
        <pc:picChg chg="mod">
          <ac:chgData name="Erick RuizAraya" userId="1c28f483-fd5a-44b4-b87c-4955b236d238" providerId="ADAL" clId="{AE13C5CA-3189-4960-B29E-9A5431F0F5F0}" dt="2023-11-26T18:24:29.391" v="146"/>
          <ac:picMkLst>
            <pc:docMk/>
            <pc:sldMk cId="2077113603" sldId="4304"/>
            <ac:picMk id="1420" creationId="{6DB7FE3A-A253-1F27-C944-5AB5849F5E5B}"/>
          </ac:picMkLst>
        </pc:picChg>
        <pc:picChg chg="mod">
          <ac:chgData name="Erick RuizAraya" userId="1c28f483-fd5a-44b4-b87c-4955b236d238" providerId="ADAL" clId="{AE13C5CA-3189-4960-B29E-9A5431F0F5F0}" dt="2023-11-26T18:24:29.391" v="146"/>
          <ac:picMkLst>
            <pc:docMk/>
            <pc:sldMk cId="2077113603" sldId="4304"/>
            <ac:picMk id="1421" creationId="{A172D85B-3066-57BB-F4A8-088570233C15}"/>
          </ac:picMkLst>
        </pc:picChg>
        <pc:picChg chg="mod">
          <ac:chgData name="Erick RuizAraya" userId="1c28f483-fd5a-44b4-b87c-4955b236d238" providerId="ADAL" clId="{AE13C5CA-3189-4960-B29E-9A5431F0F5F0}" dt="2023-11-26T18:24:29.391" v="146"/>
          <ac:picMkLst>
            <pc:docMk/>
            <pc:sldMk cId="2077113603" sldId="4304"/>
            <ac:picMk id="1422" creationId="{E7939E34-34B6-4C21-89B2-D2378B45CFC4}"/>
          </ac:picMkLst>
        </pc:picChg>
        <pc:picChg chg="mod">
          <ac:chgData name="Erick RuizAraya" userId="1c28f483-fd5a-44b4-b87c-4955b236d238" providerId="ADAL" clId="{AE13C5CA-3189-4960-B29E-9A5431F0F5F0}" dt="2023-11-26T18:24:29.391" v="146"/>
          <ac:picMkLst>
            <pc:docMk/>
            <pc:sldMk cId="2077113603" sldId="4304"/>
            <ac:picMk id="1423" creationId="{9E1C0940-F5F4-4D63-73E4-BDB3F4B07445}"/>
          </ac:picMkLst>
        </pc:picChg>
        <pc:picChg chg="mod">
          <ac:chgData name="Erick RuizAraya" userId="1c28f483-fd5a-44b4-b87c-4955b236d238" providerId="ADAL" clId="{AE13C5CA-3189-4960-B29E-9A5431F0F5F0}" dt="2023-11-26T18:24:29.391" v="146"/>
          <ac:picMkLst>
            <pc:docMk/>
            <pc:sldMk cId="2077113603" sldId="4304"/>
            <ac:picMk id="1424" creationId="{974F9EEE-53EA-E9ED-F362-A9AC110C1870}"/>
          </ac:picMkLst>
        </pc:picChg>
        <pc:picChg chg="mod">
          <ac:chgData name="Erick RuizAraya" userId="1c28f483-fd5a-44b4-b87c-4955b236d238" providerId="ADAL" clId="{AE13C5CA-3189-4960-B29E-9A5431F0F5F0}" dt="2023-11-26T18:24:29.391" v="146"/>
          <ac:picMkLst>
            <pc:docMk/>
            <pc:sldMk cId="2077113603" sldId="4304"/>
            <ac:picMk id="1425" creationId="{95468408-926D-957E-E4CC-869AA04C6354}"/>
          </ac:picMkLst>
        </pc:picChg>
        <pc:picChg chg="mod">
          <ac:chgData name="Erick RuizAraya" userId="1c28f483-fd5a-44b4-b87c-4955b236d238" providerId="ADAL" clId="{AE13C5CA-3189-4960-B29E-9A5431F0F5F0}" dt="2023-11-26T18:24:29.391" v="146"/>
          <ac:picMkLst>
            <pc:docMk/>
            <pc:sldMk cId="2077113603" sldId="4304"/>
            <ac:picMk id="1426" creationId="{1BBF6E97-0F38-C1FE-E1F0-9464950B37A1}"/>
          </ac:picMkLst>
        </pc:picChg>
        <pc:picChg chg="mod">
          <ac:chgData name="Erick RuizAraya" userId="1c28f483-fd5a-44b4-b87c-4955b236d238" providerId="ADAL" clId="{AE13C5CA-3189-4960-B29E-9A5431F0F5F0}" dt="2023-11-26T18:24:29.391" v="146"/>
          <ac:picMkLst>
            <pc:docMk/>
            <pc:sldMk cId="2077113603" sldId="4304"/>
            <ac:picMk id="1427" creationId="{F66F9117-C801-D4E0-7294-AA363869DA3F}"/>
          </ac:picMkLst>
        </pc:picChg>
        <pc:picChg chg="mod">
          <ac:chgData name="Erick RuizAraya" userId="1c28f483-fd5a-44b4-b87c-4955b236d238" providerId="ADAL" clId="{AE13C5CA-3189-4960-B29E-9A5431F0F5F0}" dt="2023-11-26T18:24:29.391" v="146"/>
          <ac:picMkLst>
            <pc:docMk/>
            <pc:sldMk cId="2077113603" sldId="4304"/>
            <ac:picMk id="1428" creationId="{EFCC6B18-DC00-F340-F7E1-80F2AA8FBDFB}"/>
          </ac:picMkLst>
        </pc:picChg>
        <pc:picChg chg="mod">
          <ac:chgData name="Erick RuizAraya" userId="1c28f483-fd5a-44b4-b87c-4955b236d238" providerId="ADAL" clId="{AE13C5CA-3189-4960-B29E-9A5431F0F5F0}" dt="2023-11-26T18:24:29.391" v="146"/>
          <ac:picMkLst>
            <pc:docMk/>
            <pc:sldMk cId="2077113603" sldId="4304"/>
            <ac:picMk id="1429" creationId="{D91154FD-70A0-4E88-3914-758912C409D3}"/>
          </ac:picMkLst>
        </pc:picChg>
        <pc:picChg chg="mod">
          <ac:chgData name="Erick RuizAraya" userId="1c28f483-fd5a-44b4-b87c-4955b236d238" providerId="ADAL" clId="{AE13C5CA-3189-4960-B29E-9A5431F0F5F0}" dt="2023-11-26T18:24:29.391" v="146"/>
          <ac:picMkLst>
            <pc:docMk/>
            <pc:sldMk cId="2077113603" sldId="4304"/>
            <ac:picMk id="1430" creationId="{11ABAD03-6378-AE75-C627-652A24F1B169}"/>
          </ac:picMkLst>
        </pc:picChg>
        <pc:picChg chg="mod">
          <ac:chgData name="Erick RuizAraya" userId="1c28f483-fd5a-44b4-b87c-4955b236d238" providerId="ADAL" clId="{AE13C5CA-3189-4960-B29E-9A5431F0F5F0}" dt="2023-11-26T18:24:29.391" v="146"/>
          <ac:picMkLst>
            <pc:docMk/>
            <pc:sldMk cId="2077113603" sldId="4304"/>
            <ac:picMk id="1432" creationId="{F5720E3D-829F-6062-4D10-D7B5E4E0E4B6}"/>
          </ac:picMkLst>
        </pc:picChg>
        <pc:picChg chg="mod">
          <ac:chgData name="Erick RuizAraya" userId="1c28f483-fd5a-44b4-b87c-4955b236d238" providerId="ADAL" clId="{AE13C5CA-3189-4960-B29E-9A5431F0F5F0}" dt="2023-11-26T18:24:29.391" v="146"/>
          <ac:picMkLst>
            <pc:docMk/>
            <pc:sldMk cId="2077113603" sldId="4304"/>
            <ac:picMk id="1433" creationId="{650B7A6F-351C-5B8F-4E55-641540041F2C}"/>
          </ac:picMkLst>
        </pc:picChg>
        <pc:picChg chg="mod">
          <ac:chgData name="Erick RuizAraya" userId="1c28f483-fd5a-44b4-b87c-4955b236d238" providerId="ADAL" clId="{AE13C5CA-3189-4960-B29E-9A5431F0F5F0}" dt="2023-11-26T18:24:29.391" v="146"/>
          <ac:picMkLst>
            <pc:docMk/>
            <pc:sldMk cId="2077113603" sldId="4304"/>
            <ac:picMk id="1434" creationId="{DEF110F5-B1C7-8A9A-498F-F68264D1EC59}"/>
          </ac:picMkLst>
        </pc:picChg>
        <pc:picChg chg="mod">
          <ac:chgData name="Erick RuizAraya" userId="1c28f483-fd5a-44b4-b87c-4955b236d238" providerId="ADAL" clId="{AE13C5CA-3189-4960-B29E-9A5431F0F5F0}" dt="2023-11-26T18:24:29.391" v="146"/>
          <ac:picMkLst>
            <pc:docMk/>
            <pc:sldMk cId="2077113603" sldId="4304"/>
            <ac:picMk id="1435" creationId="{91908B53-CF8F-C2A1-A705-462F42D91FC5}"/>
          </ac:picMkLst>
        </pc:picChg>
        <pc:picChg chg="mod">
          <ac:chgData name="Erick RuizAraya" userId="1c28f483-fd5a-44b4-b87c-4955b236d238" providerId="ADAL" clId="{AE13C5CA-3189-4960-B29E-9A5431F0F5F0}" dt="2023-11-26T18:24:29.391" v="146"/>
          <ac:picMkLst>
            <pc:docMk/>
            <pc:sldMk cId="2077113603" sldId="4304"/>
            <ac:picMk id="1436" creationId="{30486103-2BAA-CBC9-E169-A33D04D55F46}"/>
          </ac:picMkLst>
        </pc:picChg>
        <pc:picChg chg="mod">
          <ac:chgData name="Erick RuizAraya" userId="1c28f483-fd5a-44b4-b87c-4955b236d238" providerId="ADAL" clId="{AE13C5CA-3189-4960-B29E-9A5431F0F5F0}" dt="2023-11-26T18:24:29.391" v="146"/>
          <ac:picMkLst>
            <pc:docMk/>
            <pc:sldMk cId="2077113603" sldId="4304"/>
            <ac:picMk id="1437" creationId="{9C2F48CC-CEF2-AF1A-FC1B-EBDFF820F65F}"/>
          </ac:picMkLst>
        </pc:picChg>
        <pc:picChg chg="mod">
          <ac:chgData name="Erick RuizAraya" userId="1c28f483-fd5a-44b4-b87c-4955b236d238" providerId="ADAL" clId="{AE13C5CA-3189-4960-B29E-9A5431F0F5F0}" dt="2023-11-26T18:24:29.391" v="146"/>
          <ac:picMkLst>
            <pc:docMk/>
            <pc:sldMk cId="2077113603" sldId="4304"/>
            <ac:picMk id="1438" creationId="{35784400-4D9C-0A51-56BC-9D81C234746A}"/>
          </ac:picMkLst>
        </pc:picChg>
        <pc:picChg chg="mod">
          <ac:chgData name="Erick RuizAraya" userId="1c28f483-fd5a-44b4-b87c-4955b236d238" providerId="ADAL" clId="{AE13C5CA-3189-4960-B29E-9A5431F0F5F0}" dt="2023-11-26T18:24:29.391" v="146"/>
          <ac:picMkLst>
            <pc:docMk/>
            <pc:sldMk cId="2077113603" sldId="4304"/>
            <ac:picMk id="1439" creationId="{C8282F53-4202-5ED7-CDAB-43D5A62F0D94}"/>
          </ac:picMkLst>
        </pc:picChg>
        <pc:picChg chg="mod">
          <ac:chgData name="Erick RuizAraya" userId="1c28f483-fd5a-44b4-b87c-4955b236d238" providerId="ADAL" clId="{AE13C5CA-3189-4960-B29E-9A5431F0F5F0}" dt="2023-11-26T18:24:29.391" v="146"/>
          <ac:picMkLst>
            <pc:docMk/>
            <pc:sldMk cId="2077113603" sldId="4304"/>
            <ac:picMk id="1440" creationId="{EF46FDB1-021B-BEF7-06DC-0DF408152ECE}"/>
          </ac:picMkLst>
        </pc:picChg>
        <pc:picChg chg="mod">
          <ac:chgData name="Erick RuizAraya" userId="1c28f483-fd5a-44b4-b87c-4955b236d238" providerId="ADAL" clId="{AE13C5CA-3189-4960-B29E-9A5431F0F5F0}" dt="2023-11-26T18:24:29.391" v="146"/>
          <ac:picMkLst>
            <pc:docMk/>
            <pc:sldMk cId="2077113603" sldId="4304"/>
            <ac:picMk id="1441" creationId="{E806FA12-CD4E-3889-669C-FC54161F0934}"/>
          </ac:picMkLst>
        </pc:picChg>
        <pc:picChg chg="mod">
          <ac:chgData name="Erick RuizAraya" userId="1c28f483-fd5a-44b4-b87c-4955b236d238" providerId="ADAL" clId="{AE13C5CA-3189-4960-B29E-9A5431F0F5F0}" dt="2023-11-26T18:24:29.391" v="146"/>
          <ac:picMkLst>
            <pc:docMk/>
            <pc:sldMk cId="2077113603" sldId="4304"/>
            <ac:picMk id="1442" creationId="{84152072-28D4-2634-BDF6-BF2A68A20BEB}"/>
          </ac:picMkLst>
        </pc:picChg>
        <pc:picChg chg="mod">
          <ac:chgData name="Erick RuizAraya" userId="1c28f483-fd5a-44b4-b87c-4955b236d238" providerId="ADAL" clId="{AE13C5CA-3189-4960-B29E-9A5431F0F5F0}" dt="2023-11-26T18:24:29.391" v="146"/>
          <ac:picMkLst>
            <pc:docMk/>
            <pc:sldMk cId="2077113603" sldId="4304"/>
            <ac:picMk id="1443" creationId="{47671DE8-4D08-174A-2F82-FE72EF9A1944}"/>
          </ac:picMkLst>
        </pc:picChg>
        <pc:picChg chg="mod">
          <ac:chgData name="Erick RuizAraya" userId="1c28f483-fd5a-44b4-b87c-4955b236d238" providerId="ADAL" clId="{AE13C5CA-3189-4960-B29E-9A5431F0F5F0}" dt="2023-11-26T18:24:29.391" v="146"/>
          <ac:picMkLst>
            <pc:docMk/>
            <pc:sldMk cId="2077113603" sldId="4304"/>
            <ac:picMk id="1444" creationId="{CE6C43EE-CB54-AF9A-D8FB-07B52E29269C}"/>
          </ac:picMkLst>
        </pc:picChg>
        <pc:picChg chg="mod">
          <ac:chgData name="Erick RuizAraya" userId="1c28f483-fd5a-44b4-b87c-4955b236d238" providerId="ADAL" clId="{AE13C5CA-3189-4960-B29E-9A5431F0F5F0}" dt="2023-11-26T18:24:29.391" v="146"/>
          <ac:picMkLst>
            <pc:docMk/>
            <pc:sldMk cId="2077113603" sldId="4304"/>
            <ac:picMk id="1445" creationId="{80FE9C1F-8266-9D5F-BB24-40C134BB00F3}"/>
          </ac:picMkLst>
        </pc:picChg>
        <pc:picChg chg="mod">
          <ac:chgData name="Erick RuizAraya" userId="1c28f483-fd5a-44b4-b87c-4955b236d238" providerId="ADAL" clId="{AE13C5CA-3189-4960-B29E-9A5431F0F5F0}" dt="2023-11-26T18:24:29.391" v="146"/>
          <ac:picMkLst>
            <pc:docMk/>
            <pc:sldMk cId="2077113603" sldId="4304"/>
            <ac:picMk id="1446" creationId="{A4B26EFE-8E77-75C2-BE46-BF1D6D3B610D}"/>
          </ac:picMkLst>
        </pc:picChg>
        <pc:picChg chg="mod">
          <ac:chgData name="Erick RuizAraya" userId="1c28f483-fd5a-44b4-b87c-4955b236d238" providerId="ADAL" clId="{AE13C5CA-3189-4960-B29E-9A5431F0F5F0}" dt="2023-11-26T18:24:29.391" v="146"/>
          <ac:picMkLst>
            <pc:docMk/>
            <pc:sldMk cId="2077113603" sldId="4304"/>
            <ac:picMk id="1447" creationId="{4C20B372-4346-7013-FB99-4C5692D3DDBD}"/>
          </ac:picMkLst>
        </pc:picChg>
        <pc:picChg chg="mod">
          <ac:chgData name="Erick RuizAraya" userId="1c28f483-fd5a-44b4-b87c-4955b236d238" providerId="ADAL" clId="{AE13C5CA-3189-4960-B29E-9A5431F0F5F0}" dt="2023-11-26T18:24:29.391" v="146"/>
          <ac:picMkLst>
            <pc:docMk/>
            <pc:sldMk cId="2077113603" sldId="4304"/>
            <ac:picMk id="1448" creationId="{F385E7E5-861D-31C7-31A1-8932297FE6E4}"/>
          </ac:picMkLst>
        </pc:picChg>
        <pc:picChg chg="mod">
          <ac:chgData name="Erick RuizAraya" userId="1c28f483-fd5a-44b4-b87c-4955b236d238" providerId="ADAL" clId="{AE13C5CA-3189-4960-B29E-9A5431F0F5F0}" dt="2023-11-26T18:24:29.391" v="146"/>
          <ac:picMkLst>
            <pc:docMk/>
            <pc:sldMk cId="2077113603" sldId="4304"/>
            <ac:picMk id="1449" creationId="{68CFFF2E-CEEC-CAFC-9169-C757EAA740CE}"/>
          </ac:picMkLst>
        </pc:picChg>
        <pc:picChg chg="mod">
          <ac:chgData name="Erick RuizAraya" userId="1c28f483-fd5a-44b4-b87c-4955b236d238" providerId="ADAL" clId="{AE13C5CA-3189-4960-B29E-9A5431F0F5F0}" dt="2023-11-26T18:24:29.391" v="146"/>
          <ac:picMkLst>
            <pc:docMk/>
            <pc:sldMk cId="2077113603" sldId="4304"/>
            <ac:picMk id="1450" creationId="{151BF175-21F3-F122-5133-D8F6614C17C5}"/>
          </ac:picMkLst>
        </pc:picChg>
        <pc:picChg chg="mod">
          <ac:chgData name="Erick RuizAraya" userId="1c28f483-fd5a-44b4-b87c-4955b236d238" providerId="ADAL" clId="{AE13C5CA-3189-4960-B29E-9A5431F0F5F0}" dt="2023-11-26T18:24:29.391" v="146"/>
          <ac:picMkLst>
            <pc:docMk/>
            <pc:sldMk cId="2077113603" sldId="4304"/>
            <ac:picMk id="1451" creationId="{C4580C1F-BF70-BE38-1528-B0B1601E0AD8}"/>
          </ac:picMkLst>
        </pc:picChg>
        <pc:picChg chg="mod">
          <ac:chgData name="Erick RuizAraya" userId="1c28f483-fd5a-44b4-b87c-4955b236d238" providerId="ADAL" clId="{AE13C5CA-3189-4960-B29E-9A5431F0F5F0}" dt="2023-11-26T18:24:29.391" v="146"/>
          <ac:picMkLst>
            <pc:docMk/>
            <pc:sldMk cId="2077113603" sldId="4304"/>
            <ac:picMk id="1452" creationId="{9D271353-D7E3-6432-CD15-37373FFF1834}"/>
          </ac:picMkLst>
        </pc:picChg>
        <pc:picChg chg="mod">
          <ac:chgData name="Erick RuizAraya" userId="1c28f483-fd5a-44b4-b87c-4955b236d238" providerId="ADAL" clId="{AE13C5CA-3189-4960-B29E-9A5431F0F5F0}" dt="2023-11-26T18:24:29.391" v="146"/>
          <ac:picMkLst>
            <pc:docMk/>
            <pc:sldMk cId="2077113603" sldId="4304"/>
            <ac:picMk id="1454" creationId="{746BCB4E-D0D2-2E79-DCCD-3711F447D3B4}"/>
          </ac:picMkLst>
        </pc:picChg>
        <pc:picChg chg="mod">
          <ac:chgData name="Erick RuizAraya" userId="1c28f483-fd5a-44b4-b87c-4955b236d238" providerId="ADAL" clId="{AE13C5CA-3189-4960-B29E-9A5431F0F5F0}" dt="2023-11-26T18:24:29.391" v="146"/>
          <ac:picMkLst>
            <pc:docMk/>
            <pc:sldMk cId="2077113603" sldId="4304"/>
            <ac:picMk id="1455" creationId="{4711EBDB-4AD5-9A33-1742-A30B56DC7B12}"/>
          </ac:picMkLst>
        </pc:picChg>
        <pc:picChg chg="mod">
          <ac:chgData name="Erick RuizAraya" userId="1c28f483-fd5a-44b4-b87c-4955b236d238" providerId="ADAL" clId="{AE13C5CA-3189-4960-B29E-9A5431F0F5F0}" dt="2023-11-26T18:24:29.391" v="146"/>
          <ac:picMkLst>
            <pc:docMk/>
            <pc:sldMk cId="2077113603" sldId="4304"/>
            <ac:picMk id="1456" creationId="{A50D92B1-C028-4836-ACF5-E29CDC224FF4}"/>
          </ac:picMkLst>
        </pc:picChg>
        <pc:picChg chg="mod">
          <ac:chgData name="Erick RuizAraya" userId="1c28f483-fd5a-44b4-b87c-4955b236d238" providerId="ADAL" clId="{AE13C5CA-3189-4960-B29E-9A5431F0F5F0}" dt="2023-11-26T18:24:29.391" v="146"/>
          <ac:picMkLst>
            <pc:docMk/>
            <pc:sldMk cId="2077113603" sldId="4304"/>
            <ac:picMk id="1457" creationId="{7BB17B11-1700-B7D8-CC41-F47B87A8FE60}"/>
          </ac:picMkLst>
        </pc:picChg>
        <pc:picChg chg="mod">
          <ac:chgData name="Erick RuizAraya" userId="1c28f483-fd5a-44b4-b87c-4955b236d238" providerId="ADAL" clId="{AE13C5CA-3189-4960-B29E-9A5431F0F5F0}" dt="2023-11-26T18:24:29.391" v="146"/>
          <ac:picMkLst>
            <pc:docMk/>
            <pc:sldMk cId="2077113603" sldId="4304"/>
            <ac:picMk id="1458" creationId="{6193C490-5179-55D0-3532-000F76E8F8C6}"/>
          </ac:picMkLst>
        </pc:picChg>
        <pc:picChg chg="mod">
          <ac:chgData name="Erick RuizAraya" userId="1c28f483-fd5a-44b4-b87c-4955b236d238" providerId="ADAL" clId="{AE13C5CA-3189-4960-B29E-9A5431F0F5F0}" dt="2023-11-26T18:24:29.391" v="146"/>
          <ac:picMkLst>
            <pc:docMk/>
            <pc:sldMk cId="2077113603" sldId="4304"/>
            <ac:picMk id="1459" creationId="{B49E8460-D203-C15F-A1E6-40ACFFB83BAF}"/>
          </ac:picMkLst>
        </pc:picChg>
        <pc:picChg chg="mod">
          <ac:chgData name="Erick RuizAraya" userId="1c28f483-fd5a-44b4-b87c-4955b236d238" providerId="ADAL" clId="{AE13C5CA-3189-4960-B29E-9A5431F0F5F0}" dt="2023-11-26T18:24:29.391" v="146"/>
          <ac:picMkLst>
            <pc:docMk/>
            <pc:sldMk cId="2077113603" sldId="4304"/>
            <ac:picMk id="1460" creationId="{C1BFB2B8-13C6-18A8-9F38-46D2A0073EA9}"/>
          </ac:picMkLst>
        </pc:picChg>
        <pc:picChg chg="mod">
          <ac:chgData name="Erick RuizAraya" userId="1c28f483-fd5a-44b4-b87c-4955b236d238" providerId="ADAL" clId="{AE13C5CA-3189-4960-B29E-9A5431F0F5F0}" dt="2023-11-26T18:24:29.391" v="146"/>
          <ac:picMkLst>
            <pc:docMk/>
            <pc:sldMk cId="2077113603" sldId="4304"/>
            <ac:picMk id="1461" creationId="{3E148322-21AD-39AB-5694-CE14C9A16BA9}"/>
          </ac:picMkLst>
        </pc:picChg>
        <pc:picChg chg="mod">
          <ac:chgData name="Erick RuizAraya" userId="1c28f483-fd5a-44b4-b87c-4955b236d238" providerId="ADAL" clId="{AE13C5CA-3189-4960-B29E-9A5431F0F5F0}" dt="2023-11-26T18:24:29.391" v="146"/>
          <ac:picMkLst>
            <pc:docMk/>
            <pc:sldMk cId="2077113603" sldId="4304"/>
            <ac:picMk id="1462" creationId="{B853CFAE-3181-64EA-0694-7303F8B03647}"/>
          </ac:picMkLst>
        </pc:picChg>
        <pc:picChg chg="mod">
          <ac:chgData name="Erick RuizAraya" userId="1c28f483-fd5a-44b4-b87c-4955b236d238" providerId="ADAL" clId="{AE13C5CA-3189-4960-B29E-9A5431F0F5F0}" dt="2023-11-26T18:24:29.391" v="146"/>
          <ac:picMkLst>
            <pc:docMk/>
            <pc:sldMk cId="2077113603" sldId="4304"/>
            <ac:picMk id="1463" creationId="{2FD56C77-6B7D-49C7-AC92-458A32E05AA5}"/>
          </ac:picMkLst>
        </pc:picChg>
        <pc:picChg chg="mod">
          <ac:chgData name="Erick RuizAraya" userId="1c28f483-fd5a-44b4-b87c-4955b236d238" providerId="ADAL" clId="{AE13C5CA-3189-4960-B29E-9A5431F0F5F0}" dt="2023-11-26T18:24:29.391" v="146"/>
          <ac:picMkLst>
            <pc:docMk/>
            <pc:sldMk cId="2077113603" sldId="4304"/>
            <ac:picMk id="1464" creationId="{5CCABD98-84AF-925E-A7EE-202F4334984B}"/>
          </ac:picMkLst>
        </pc:picChg>
        <pc:picChg chg="mod">
          <ac:chgData name="Erick RuizAraya" userId="1c28f483-fd5a-44b4-b87c-4955b236d238" providerId="ADAL" clId="{AE13C5CA-3189-4960-B29E-9A5431F0F5F0}" dt="2023-11-26T18:24:29.391" v="146"/>
          <ac:picMkLst>
            <pc:docMk/>
            <pc:sldMk cId="2077113603" sldId="4304"/>
            <ac:picMk id="1465" creationId="{9FC913D1-BC55-C658-3FB8-8F75121A9223}"/>
          </ac:picMkLst>
        </pc:picChg>
        <pc:picChg chg="mod">
          <ac:chgData name="Erick RuizAraya" userId="1c28f483-fd5a-44b4-b87c-4955b236d238" providerId="ADAL" clId="{AE13C5CA-3189-4960-B29E-9A5431F0F5F0}" dt="2023-11-26T18:24:29.391" v="146"/>
          <ac:picMkLst>
            <pc:docMk/>
            <pc:sldMk cId="2077113603" sldId="4304"/>
            <ac:picMk id="1466" creationId="{DA4051A5-DB65-A0BD-8558-F6A6F5E93049}"/>
          </ac:picMkLst>
        </pc:picChg>
        <pc:picChg chg="mod">
          <ac:chgData name="Erick RuizAraya" userId="1c28f483-fd5a-44b4-b87c-4955b236d238" providerId="ADAL" clId="{AE13C5CA-3189-4960-B29E-9A5431F0F5F0}" dt="2023-11-26T18:24:29.391" v="146"/>
          <ac:picMkLst>
            <pc:docMk/>
            <pc:sldMk cId="2077113603" sldId="4304"/>
            <ac:picMk id="1467" creationId="{07BD07CF-9B92-CE47-37CF-DA1036FC0DDC}"/>
          </ac:picMkLst>
        </pc:picChg>
        <pc:picChg chg="mod">
          <ac:chgData name="Erick RuizAraya" userId="1c28f483-fd5a-44b4-b87c-4955b236d238" providerId="ADAL" clId="{AE13C5CA-3189-4960-B29E-9A5431F0F5F0}" dt="2023-11-26T18:24:29.391" v="146"/>
          <ac:picMkLst>
            <pc:docMk/>
            <pc:sldMk cId="2077113603" sldId="4304"/>
            <ac:picMk id="1468" creationId="{40B33855-1B7D-18AB-CFDF-1A7D8AE6DC4B}"/>
          </ac:picMkLst>
        </pc:picChg>
        <pc:picChg chg="mod">
          <ac:chgData name="Erick RuizAraya" userId="1c28f483-fd5a-44b4-b87c-4955b236d238" providerId="ADAL" clId="{AE13C5CA-3189-4960-B29E-9A5431F0F5F0}" dt="2023-11-26T18:24:29.391" v="146"/>
          <ac:picMkLst>
            <pc:docMk/>
            <pc:sldMk cId="2077113603" sldId="4304"/>
            <ac:picMk id="1469" creationId="{C7950C2C-BB90-252D-CDCC-75BF917A7EBD}"/>
          </ac:picMkLst>
        </pc:picChg>
        <pc:picChg chg="mod">
          <ac:chgData name="Erick RuizAraya" userId="1c28f483-fd5a-44b4-b87c-4955b236d238" providerId="ADAL" clId="{AE13C5CA-3189-4960-B29E-9A5431F0F5F0}" dt="2023-11-26T18:24:29.391" v="146"/>
          <ac:picMkLst>
            <pc:docMk/>
            <pc:sldMk cId="2077113603" sldId="4304"/>
            <ac:picMk id="1470" creationId="{70507F7E-EBA5-E53E-A6E8-085CB5B9CFBF}"/>
          </ac:picMkLst>
        </pc:picChg>
        <pc:picChg chg="mod">
          <ac:chgData name="Erick RuizAraya" userId="1c28f483-fd5a-44b4-b87c-4955b236d238" providerId="ADAL" clId="{AE13C5CA-3189-4960-B29E-9A5431F0F5F0}" dt="2023-11-26T18:24:29.391" v="146"/>
          <ac:picMkLst>
            <pc:docMk/>
            <pc:sldMk cId="2077113603" sldId="4304"/>
            <ac:picMk id="1471" creationId="{F006EA5A-BC7F-1862-D271-575CB0FFEFA6}"/>
          </ac:picMkLst>
        </pc:picChg>
        <pc:picChg chg="mod">
          <ac:chgData name="Erick RuizAraya" userId="1c28f483-fd5a-44b4-b87c-4955b236d238" providerId="ADAL" clId="{AE13C5CA-3189-4960-B29E-9A5431F0F5F0}" dt="2023-11-26T18:24:29.391" v="146"/>
          <ac:picMkLst>
            <pc:docMk/>
            <pc:sldMk cId="2077113603" sldId="4304"/>
            <ac:picMk id="1472" creationId="{B2F23810-85F2-DFB0-4A8E-613DB80C637B}"/>
          </ac:picMkLst>
        </pc:picChg>
        <pc:picChg chg="mod">
          <ac:chgData name="Erick RuizAraya" userId="1c28f483-fd5a-44b4-b87c-4955b236d238" providerId="ADAL" clId="{AE13C5CA-3189-4960-B29E-9A5431F0F5F0}" dt="2023-11-26T18:24:29.391" v="146"/>
          <ac:picMkLst>
            <pc:docMk/>
            <pc:sldMk cId="2077113603" sldId="4304"/>
            <ac:picMk id="1473" creationId="{7AC024EA-1FC3-453D-57A3-CA8C65C49AA3}"/>
          </ac:picMkLst>
        </pc:picChg>
        <pc:picChg chg="mod">
          <ac:chgData name="Erick RuizAraya" userId="1c28f483-fd5a-44b4-b87c-4955b236d238" providerId="ADAL" clId="{AE13C5CA-3189-4960-B29E-9A5431F0F5F0}" dt="2023-11-26T18:24:29.391" v="146"/>
          <ac:picMkLst>
            <pc:docMk/>
            <pc:sldMk cId="2077113603" sldId="4304"/>
            <ac:picMk id="1474" creationId="{C7F9720F-2A62-1EB5-3564-67F603D25E42}"/>
          </ac:picMkLst>
        </pc:picChg>
        <pc:picChg chg="mod">
          <ac:chgData name="Erick RuizAraya" userId="1c28f483-fd5a-44b4-b87c-4955b236d238" providerId="ADAL" clId="{AE13C5CA-3189-4960-B29E-9A5431F0F5F0}" dt="2023-11-26T18:24:29.391" v="146"/>
          <ac:picMkLst>
            <pc:docMk/>
            <pc:sldMk cId="2077113603" sldId="4304"/>
            <ac:picMk id="1475" creationId="{5AAC4375-1FBD-EDC5-68EA-7AC491D1CA79}"/>
          </ac:picMkLst>
        </pc:picChg>
        <pc:picChg chg="mod">
          <ac:chgData name="Erick RuizAraya" userId="1c28f483-fd5a-44b4-b87c-4955b236d238" providerId="ADAL" clId="{AE13C5CA-3189-4960-B29E-9A5431F0F5F0}" dt="2023-11-26T18:24:29.391" v="146"/>
          <ac:picMkLst>
            <pc:docMk/>
            <pc:sldMk cId="2077113603" sldId="4304"/>
            <ac:picMk id="1476" creationId="{B43CA694-8050-043A-C1DB-2F9E7A6C85B6}"/>
          </ac:picMkLst>
        </pc:picChg>
      </pc:sldChg>
      <pc:sldChg chg="addSp delSp modSp add mod modTransition">
        <pc:chgData name="Erick RuizAraya" userId="1c28f483-fd5a-44b4-b87c-4955b236d238" providerId="ADAL" clId="{AE13C5CA-3189-4960-B29E-9A5431F0F5F0}" dt="2023-11-26T18:29:29.458" v="179"/>
        <pc:sldMkLst>
          <pc:docMk/>
          <pc:sldMk cId="3367073675" sldId="4305"/>
        </pc:sldMkLst>
        <pc:spChg chg="del">
          <ac:chgData name="Erick RuizAraya" userId="1c28f483-fd5a-44b4-b87c-4955b236d238" providerId="ADAL" clId="{AE13C5CA-3189-4960-B29E-9A5431F0F5F0}" dt="2023-11-26T18:25:15.032" v="154" actId="478"/>
          <ac:spMkLst>
            <pc:docMk/>
            <pc:sldMk cId="3367073675" sldId="4305"/>
            <ac:spMk id="2" creationId="{5F9CBFAB-4597-46A6-8CAF-06FBBE6B18EF}"/>
          </ac:spMkLst>
        </pc:spChg>
        <pc:spChg chg="add mod">
          <ac:chgData name="Erick RuizAraya" userId="1c28f483-fd5a-44b4-b87c-4955b236d238" providerId="ADAL" clId="{AE13C5CA-3189-4960-B29E-9A5431F0F5F0}" dt="2023-11-26T18:25:28.722" v="156"/>
          <ac:spMkLst>
            <pc:docMk/>
            <pc:sldMk cId="3367073675" sldId="4305"/>
            <ac:spMk id="3" creationId="{3E73360A-D9BC-FB1E-716F-7D50BB568AAD}"/>
          </ac:spMkLst>
        </pc:spChg>
        <pc:spChg chg="add mod">
          <ac:chgData name="Erick RuizAraya" userId="1c28f483-fd5a-44b4-b87c-4955b236d238" providerId="ADAL" clId="{AE13C5CA-3189-4960-B29E-9A5431F0F5F0}" dt="2023-11-26T18:25:28.722" v="156"/>
          <ac:spMkLst>
            <pc:docMk/>
            <pc:sldMk cId="3367073675" sldId="4305"/>
            <ac:spMk id="4" creationId="{BCCBFE8C-F9BA-F5D7-FAA7-B8A534FF7F3A}"/>
          </ac:spMkLst>
        </pc:spChg>
        <pc:spChg chg="mod">
          <ac:chgData name="Erick RuizAraya" userId="1c28f483-fd5a-44b4-b87c-4955b236d238" providerId="ADAL" clId="{AE13C5CA-3189-4960-B29E-9A5431F0F5F0}" dt="2023-11-26T18:25:28.722" v="156"/>
          <ac:spMkLst>
            <pc:docMk/>
            <pc:sldMk cId="3367073675" sldId="4305"/>
            <ac:spMk id="7" creationId="{6FE3845C-52C0-7B37-3535-7BF5CE1F1188}"/>
          </ac:spMkLst>
        </pc:spChg>
        <pc:spChg chg="mod">
          <ac:chgData name="Erick RuizAraya" userId="1c28f483-fd5a-44b4-b87c-4955b236d238" providerId="ADAL" clId="{AE13C5CA-3189-4960-B29E-9A5431F0F5F0}" dt="2023-11-26T18:25:28.722" v="156"/>
          <ac:spMkLst>
            <pc:docMk/>
            <pc:sldMk cId="3367073675" sldId="4305"/>
            <ac:spMk id="11" creationId="{D5CD890C-6BB1-9B8A-B078-7827DAD6BEED}"/>
          </ac:spMkLst>
        </pc:spChg>
        <pc:spChg chg="mod">
          <ac:chgData name="Erick RuizAraya" userId="1c28f483-fd5a-44b4-b87c-4955b236d238" providerId="ADAL" clId="{AE13C5CA-3189-4960-B29E-9A5431F0F5F0}" dt="2023-11-26T18:25:28.722" v="156"/>
          <ac:spMkLst>
            <pc:docMk/>
            <pc:sldMk cId="3367073675" sldId="4305"/>
            <ac:spMk id="12" creationId="{8A50AD0D-DDE1-63E7-9FE2-AF4CD877B25C}"/>
          </ac:spMkLst>
        </pc:spChg>
        <pc:spChg chg="mod">
          <ac:chgData name="Erick RuizAraya" userId="1c28f483-fd5a-44b4-b87c-4955b236d238" providerId="ADAL" clId="{AE13C5CA-3189-4960-B29E-9A5431F0F5F0}" dt="2023-11-26T18:25:28.722" v="156"/>
          <ac:spMkLst>
            <pc:docMk/>
            <pc:sldMk cId="3367073675" sldId="4305"/>
            <ac:spMk id="13" creationId="{6C124B6E-77CF-6F00-612C-FAF62C504B69}"/>
          </ac:spMkLst>
        </pc:spChg>
        <pc:spChg chg="del">
          <ac:chgData name="Erick RuizAraya" userId="1c28f483-fd5a-44b4-b87c-4955b236d238" providerId="ADAL" clId="{AE13C5CA-3189-4960-B29E-9A5431F0F5F0}" dt="2023-11-26T18:25:15.032" v="154" actId="478"/>
          <ac:spMkLst>
            <pc:docMk/>
            <pc:sldMk cId="3367073675" sldId="4305"/>
            <ac:spMk id="14" creationId="{3E610533-7C9F-4FC9-8E07-114E714BA7ED}"/>
          </ac:spMkLst>
        </pc:spChg>
        <pc:spChg chg="add mod">
          <ac:chgData name="Erick RuizAraya" userId="1c28f483-fd5a-44b4-b87c-4955b236d238" providerId="ADAL" clId="{AE13C5CA-3189-4960-B29E-9A5431F0F5F0}" dt="2023-11-26T18:25:28.722" v="156"/>
          <ac:spMkLst>
            <pc:docMk/>
            <pc:sldMk cId="3367073675" sldId="4305"/>
            <ac:spMk id="15" creationId="{D846DC41-E41F-4812-C42B-FF09DD99FF03}"/>
          </ac:spMkLst>
        </pc:spChg>
        <pc:spChg chg="del">
          <ac:chgData name="Erick RuizAraya" userId="1c28f483-fd5a-44b4-b87c-4955b236d238" providerId="ADAL" clId="{AE13C5CA-3189-4960-B29E-9A5431F0F5F0}" dt="2023-11-26T18:25:15.032" v="154" actId="478"/>
          <ac:spMkLst>
            <pc:docMk/>
            <pc:sldMk cId="3367073675" sldId="4305"/>
            <ac:spMk id="16" creationId="{A9EB4DFF-611E-4D6B-8A5A-6D0835C04346}"/>
          </ac:spMkLst>
        </pc:spChg>
        <pc:spChg chg="del">
          <ac:chgData name="Erick RuizAraya" userId="1c28f483-fd5a-44b4-b87c-4955b236d238" providerId="ADAL" clId="{AE13C5CA-3189-4960-B29E-9A5431F0F5F0}" dt="2023-11-26T18:25:15.032" v="154" actId="478"/>
          <ac:spMkLst>
            <pc:docMk/>
            <pc:sldMk cId="3367073675" sldId="4305"/>
            <ac:spMk id="18" creationId="{B0F93DC7-F187-453F-89DD-2CAA334ADEB6}"/>
          </ac:spMkLst>
        </pc:spChg>
        <pc:spChg chg="del">
          <ac:chgData name="Erick RuizAraya" userId="1c28f483-fd5a-44b4-b87c-4955b236d238" providerId="ADAL" clId="{AE13C5CA-3189-4960-B29E-9A5431F0F5F0}" dt="2023-11-26T18:25:15.032" v="154" actId="478"/>
          <ac:spMkLst>
            <pc:docMk/>
            <pc:sldMk cId="3367073675" sldId="4305"/>
            <ac:spMk id="20" creationId="{BC62764B-580A-484C-A0A7-4862697A7717}"/>
          </ac:spMkLst>
        </pc:spChg>
        <pc:spChg chg="del">
          <ac:chgData name="Erick RuizAraya" userId="1c28f483-fd5a-44b4-b87c-4955b236d238" providerId="ADAL" clId="{AE13C5CA-3189-4960-B29E-9A5431F0F5F0}" dt="2023-11-26T18:25:22.930" v="155" actId="478"/>
          <ac:spMkLst>
            <pc:docMk/>
            <pc:sldMk cId="3367073675" sldId="4305"/>
            <ac:spMk id="21" creationId="{D8CFD53E-806D-44E0-ADBB-7EAF7F400667}"/>
          </ac:spMkLst>
        </pc:spChg>
        <pc:spChg chg="del">
          <ac:chgData name="Erick RuizAraya" userId="1c28f483-fd5a-44b4-b87c-4955b236d238" providerId="ADAL" clId="{AE13C5CA-3189-4960-B29E-9A5431F0F5F0}" dt="2023-11-26T18:25:15.032" v="154" actId="478"/>
          <ac:spMkLst>
            <pc:docMk/>
            <pc:sldMk cId="3367073675" sldId="4305"/>
            <ac:spMk id="22" creationId="{C1DEA3F2-78CD-43E7-9ABA-540E791F562A}"/>
          </ac:spMkLst>
        </pc:spChg>
        <pc:spChg chg="del">
          <ac:chgData name="Erick RuizAraya" userId="1c28f483-fd5a-44b4-b87c-4955b236d238" providerId="ADAL" clId="{AE13C5CA-3189-4960-B29E-9A5431F0F5F0}" dt="2023-11-26T18:25:15.032" v="154" actId="478"/>
          <ac:spMkLst>
            <pc:docMk/>
            <pc:sldMk cId="3367073675" sldId="4305"/>
            <ac:spMk id="23" creationId="{ADCBB467-A6A4-4E0E-B865-4E96AED5D656}"/>
          </ac:spMkLst>
        </pc:spChg>
        <pc:spChg chg="del">
          <ac:chgData name="Erick RuizAraya" userId="1c28f483-fd5a-44b4-b87c-4955b236d238" providerId="ADAL" clId="{AE13C5CA-3189-4960-B29E-9A5431F0F5F0}" dt="2023-11-26T18:25:15.032" v="154" actId="478"/>
          <ac:spMkLst>
            <pc:docMk/>
            <pc:sldMk cId="3367073675" sldId="4305"/>
            <ac:spMk id="24" creationId="{5CC6540F-1DD2-4CFD-ADFE-E6744B3E1969}"/>
          </ac:spMkLst>
        </pc:spChg>
        <pc:spChg chg="del">
          <ac:chgData name="Erick RuizAraya" userId="1c28f483-fd5a-44b4-b87c-4955b236d238" providerId="ADAL" clId="{AE13C5CA-3189-4960-B29E-9A5431F0F5F0}" dt="2023-11-26T18:25:15.032" v="154" actId="478"/>
          <ac:spMkLst>
            <pc:docMk/>
            <pc:sldMk cId="3367073675" sldId="4305"/>
            <ac:spMk id="29" creationId="{EB6CB80F-99D1-450B-AC72-9F8B03CFEB12}"/>
          </ac:spMkLst>
        </pc:spChg>
        <pc:spChg chg="add mod">
          <ac:chgData name="Erick RuizAraya" userId="1c28f483-fd5a-44b4-b87c-4955b236d238" providerId="ADAL" clId="{AE13C5CA-3189-4960-B29E-9A5431F0F5F0}" dt="2023-11-26T18:25:28.722" v="156"/>
          <ac:spMkLst>
            <pc:docMk/>
            <pc:sldMk cId="3367073675" sldId="4305"/>
            <ac:spMk id="37" creationId="{F016904A-E5DA-D4B2-0ABF-8750B7D05702}"/>
          </ac:spMkLst>
        </pc:spChg>
        <pc:spChg chg="add mod">
          <ac:chgData name="Erick RuizAraya" userId="1c28f483-fd5a-44b4-b87c-4955b236d238" providerId="ADAL" clId="{AE13C5CA-3189-4960-B29E-9A5431F0F5F0}" dt="2023-11-26T18:25:41.795" v="158"/>
          <ac:spMkLst>
            <pc:docMk/>
            <pc:sldMk cId="3367073675" sldId="4305"/>
            <ac:spMk id="38" creationId="{91B6AFA5-EED7-1580-920B-A9BBD3B3EE08}"/>
          </ac:spMkLst>
        </pc:spChg>
        <pc:grpChg chg="add mod">
          <ac:chgData name="Erick RuizAraya" userId="1c28f483-fd5a-44b4-b87c-4955b236d238" providerId="ADAL" clId="{AE13C5CA-3189-4960-B29E-9A5431F0F5F0}" dt="2023-11-26T18:25:28.722" v="156"/>
          <ac:grpSpMkLst>
            <pc:docMk/>
            <pc:sldMk cId="3367073675" sldId="4305"/>
            <ac:grpSpMk id="5" creationId="{90BD286B-22DB-1A7A-4305-B8D84E02395B}"/>
          </ac:grpSpMkLst>
        </pc:grpChg>
        <pc:grpChg chg="mod">
          <ac:chgData name="Erick RuizAraya" userId="1c28f483-fd5a-44b4-b87c-4955b236d238" providerId="ADAL" clId="{AE13C5CA-3189-4960-B29E-9A5431F0F5F0}" dt="2023-11-26T18:25:28.722" v="156"/>
          <ac:grpSpMkLst>
            <pc:docMk/>
            <pc:sldMk cId="3367073675" sldId="4305"/>
            <ac:grpSpMk id="9" creationId="{D661D5EC-5FC7-9D5F-89C6-62D88C4E9E6B}"/>
          </ac:grpSpMkLst>
        </pc:grpChg>
        <pc:grpChg chg="add mod">
          <ac:chgData name="Erick RuizAraya" userId="1c28f483-fd5a-44b4-b87c-4955b236d238" providerId="ADAL" clId="{AE13C5CA-3189-4960-B29E-9A5431F0F5F0}" dt="2023-11-26T18:25:28.722" v="156"/>
          <ac:grpSpMkLst>
            <pc:docMk/>
            <pc:sldMk cId="3367073675" sldId="4305"/>
            <ac:grpSpMk id="28" creationId="{6149E061-ABF5-F7C0-0701-22906EAFF41D}"/>
          </ac:grpSpMkLst>
        </pc:grpChg>
        <pc:picChg chg="del">
          <ac:chgData name="Erick RuizAraya" userId="1c28f483-fd5a-44b4-b87c-4955b236d238" providerId="ADAL" clId="{AE13C5CA-3189-4960-B29E-9A5431F0F5F0}" dt="2023-11-26T18:25:15.032" v="154" actId="478"/>
          <ac:picMkLst>
            <pc:docMk/>
            <pc:sldMk cId="3367073675" sldId="4305"/>
            <ac:picMk id="6" creationId="{E2F32AE1-D779-464C-B0D0-32CB3FC505E0}"/>
          </ac:picMkLst>
        </pc:picChg>
        <pc:picChg chg="del">
          <ac:chgData name="Erick RuizAraya" userId="1c28f483-fd5a-44b4-b87c-4955b236d238" providerId="ADAL" clId="{AE13C5CA-3189-4960-B29E-9A5431F0F5F0}" dt="2023-11-26T18:25:15.032" v="154" actId="478"/>
          <ac:picMkLst>
            <pc:docMk/>
            <pc:sldMk cId="3367073675" sldId="4305"/>
            <ac:picMk id="8" creationId="{C21EAFBB-D09F-4585-99BA-1032DFD3E584}"/>
          </ac:picMkLst>
        </pc:picChg>
        <pc:picChg chg="del">
          <ac:chgData name="Erick RuizAraya" userId="1c28f483-fd5a-44b4-b87c-4955b236d238" providerId="ADAL" clId="{AE13C5CA-3189-4960-B29E-9A5431F0F5F0}" dt="2023-11-26T18:25:15.032" v="154" actId="478"/>
          <ac:picMkLst>
            <pc:docMk/>
            <pc:sldMk cId="3367073675" sldId="4305"/>
            <ac:picMk id="10" creationId="{635EBD26-3AD1-473D-912E-08F1A14A96B6}"/>
          </ac:picMkLst>
        </pc:picChg>
        <pc:picChg chg="add mod">
          <ac:chgData name="Erick RuizAraya" userId="1c28f483-fd5a-44b4-b87c-4955b236d238" providerId="ADAL" clId="{AE13C5CA-3189-4960-B29E-9A5431F0F5F0}" dt="2023-11-26T18:25:28.722" v="156"/>
          <ac:picMkLst>
            <pc:docMk/>
            <pc:sldMk cId="3367073675" sldId="4305"/>
            <ac:picMk id="17" creationId="{624EFBD6-808B-1272-DA27-9DCB2707DB16}"/>
          </ac:picMkLst>
        </pc:picChg>
        <pc:picChg chg="add mod">
          <ac:chgData name="Erick RuizAraya" userId="1c28f483-fd5a-44b4-b87c-4955b236d238" providerId="ADAL" clId="{AE13C5CA-3189-4960-B29E-9A5431F0F5F0}" dt="2023-11-26T18:25:28.722" v="156"/>
          <ac:picMkLst>
            <pc:docMk/>
            <pc:sldMk cId="3367073675" sldId="4305"/>
            <ac:picMk id="19" creationId="{92EC12B3-4ECA-4869-2E6B-6E91CA146A62}"/>
          </ac:picMkLst>
        </pc:picChg>
        <pc:picChg chg="del">
          <ac:chgData name="Erick RuizAraya" userId="1c28f483-fd5a-44b4-b87c-4955b236d238" providerId="ADAL" clId="{AE13C5CA-3189-4960-B29E-9A5431F0F5F0}" dt="2023-11-26T18:25:15.032" v="154" actId="478"/>
          <ac:picMkLst>
            <pc:docMk/>
            <pc:sldMk cId="3367073675" sldId="4305"/>
            <ac:picMk id="25" creationId="{A4A8DD3D-9B9C-4BD7-9F6D-EEC465D93B85}"/>
          </ac:picMkLst>
        </pc:picChg>
        <pc:picChg chg="del">
          <ac:chgData name="Erick RuizAraya" userId="1c28f483-fd5a-44b4-b87c-4955b236d238" providerId="ADAL" clId="{AE13C5CA-3189-4960-B29E-9A5431F0F5F0}" dt="2023-11-26T18:25:15.032" v="154" actId="478"/>
          <ac:picMkLst>
            <pc:docMk/>
            <pc:sldMk cId="3367073675" sldId="4305"/>
            <ac:picMk id="27" creationId="{F98E4FBB-7729-4EF2-A2BD-5AEAE6827226}"/>
          </ac:picMkLst>
        </pc:picChg>
        <pc:picChg chg="mod">
          <ac:chgData name="Erick RuizAraya" userId="1c28f483-fd5a-44b4-b87c-4955b236d238" providerId="ADAL" clId="{AE13C5CA-3189-4960-B29E-9A5431F0F5F0}" dt="2023-11-26T18:25:28.722" v="156"/>
          <ac:picMkLst>
            <pc:docMk/>
            <pc:sldMk cId="3367073675" sldId="4305"/>
            <ac:picMk id="30" creationId="{BC310786-E2B5-F766-3286-B4547E119139}"/>
          </ac:picMkLst>
        </pc:picChg>
        <pc:picChg chg="mod">
          <ac:chgData name="Erick RuizAraya" userId="1c28f483-fd5a-44b4-b87c-4955b236d238" providerId="ADAL" clId="{AE13C5CA-3189-4960-B29E-9A5431F0F5F0}" dt="2023-11-26T18:25:28.722" v="156"/>
          <ac:picMkLst>
            <pc:docMk/>
            <pc:sldMk cId="3367073675" sldId="4305"/>
            <ac:picMk id="31" creationId="{472DC7E4-2DB6-F878-8F6E-83A4AA0B8891}"/>
          </ac:picMkLst>
        </pc:picChg>
        <pc:picChg chg="mod">
          <ac:chgData name="Erick RuizAraya" userId="1c28f483-fd5a-44b4-b87c-4955b236d238" providerId="ADAL" clId="{AE13C5CA-3189-4960-B29E-9A5431F0F5F0}" dt="2023-11-26T18:25:28.722" v="156"/>
          <ac:picMkLst>
            <pc:docMk/>
            <pc:sldMk cId="3367073675" sldId="4305"/>
            <ac:picMk id="32" creationId="{88D679E7-659E-E2E5-1010-2F08FB9116F8}"/>
          </ac:picMkLst>
        </pc:picChg>
        <pc:picChg chg="mod">
          <ac:chgData name="Erick RuizAraya" userId="1c28f483-fd5a-44b4-b87c-4955b236d238" providerId="ADAL" clId="{AE13C5CA-3189-4960-B29E-9A5431F0F5F0}" dt="2023-11-26T18:25:28.722" v="156"/>
          <ac:picMkLst>
            <pc:docMk/>
            <pc:sldMk cId="3367073675" sldId="4305"/>
            <ac:picMk id="33" creationId="{C5D0CBC4-C875-0681-E12E-F0841BF40451}"/>
          </ac:picMkLst>
        </pc:picChg>
        <pc:picChg chg="mod">
          <ac:chgData name="Erick RuizAraya" userId="1c28f483-fd5a-44b4-b87c-4955b236d238" providerId="ADAL" clId="{AE13C5CA-3189-4960-B29E-9A5431F0F5F0}" dt="2023-11-26T18:25:28.722" v="156"/>
          <ac:picMkLst>
            <pc:docMk/>
            <pc:sldMk cId="3367073675" sldId="4305"/>
            <ac:picMk id="34" creationId="{0B8FBFEB-08CB-55AD-A095-330D56EEB975}"/>
          </ac:picMkLst>
        </pc:picChg>
        <pc:picChg chg="mod">
          <ac:chgData name="Erick RuizAraya" userId="1c28f483-fd5a-44b4-b87c-4955b236d238" providerId="ADAL" clId="{AE13C5CA-3189-4960-B29E-9A5431F0F5F0}" dt="2023-11-26T18:25:28.722" v="156"/>
          <ac:picMkLst>
            <pc:docMk/>
            <pc:sldMk cId="3367073675" sldId="4305"/>
            <ac:picMk id="35" creationId="{A2F9F259-E45A-F143-EC54-CA5B248D6149}"/>
          </ac:picMkLst>
        </pc:picChg>
        <pc:picChg chg="mod">
          <ac:chgData name="Erick RuizAraya" userId="1c28f483-fd5a-44b4-b87c-4955b236d238" providerId="ADAL" clId="{AE13C5CA-3189-4960-B29E-9A5431F0F5F0}" dt="2023-11-26T18:25:28.722" v="156"/>
          <ac:picMkLst>
            <pc:docMk/>
            <pc:sldMk cId="3367073675" sldId="4305"/>
            <ac:picMk id="36" creationId="{7C51AD1E-9861-9695-B617-CB4FD9A79924}"/>
          </ac:picMkLst>
        </pc:picChg>
      </pc:sldChg>
      <pc:sldChg chg="add del modTransition">
        <pc:chgData name="Erick RuizAraya" userId="1c28f483-fd5a-44b4-b87c-4955b236d238" providerId="ADAL" clId="{AE13C5CA-3189-4960-B29E-9A5431F0F5F0}" dt="2023-11-26T18:32:17.026" v="218" actId="47"/>
        <pc:sldMkLst>
          <pc:docMk/>
          <pc:sldMk cId="1170721152" sldId="4306"/>
        </pc:sldMkLst>
      </pc:sldChg>
      <pc:sldChg chg="addSp delSp modSp add mod ord modAnim">
        <pc:chgData name="Erick RuizAraya" userId="1c28f483-fd5a-44b4-b87c-4955b236d238" providerId="ADAL" clId="{AE13C5CA-3189-4960-B29E-9A5431F0F5F0}" dt="2023-11-26T18:40:56.966" v="459" actId="6549"/>
        <pc:sldMkLst>
          <pc:docMk/>
          <pc:sldMk cId="3710729625" sldId="4307"/>
        </pc:sldMkLst>
        <pc:spChg chg="add mod">
          <ac:chgData name="Erick RuizAraya" userId="1c28f483-fd5a-44b4-b87c-4955b236d238" providerId="ADAL" clId="{AE13C5CA-3189-4960-B29E-9A5431F0F5F0}" dt="2023-11-26T18:40:56.966" v="459" actId="6549"/>
          <ac:spMkLst>
            <pc:docMk/>
            <pc:sldMk cId="3710729625" sldId="4307"/>
            <ac:spMk id="3" creationId="{BD527DF8-0E0E-1FE5-34B4-FCF9F943432D}"/>
          </ac:spMkLst>
        </pc:spChg>
        <pc:spChg chg="mod">
          <ac:chgData name="Erick RuizAraya" userId="1c28f483-fd5a-44b4-b87c-4955b236d238" providerId="ADAL" clId="{AE13C5CA-3189-4960-B29E-9A5431F0F5F0}" dt="2023-11-26T18:31:03.274" v="207"/>
          <ac:spMkLst>
            <pc:docMk/>
            <pc:sldMk cId="3710729625" sldId="4307"/>
            <ac:spMk id="5" creationId="{3BC8A618-C20B-812B-4ED5-EF51EDD59650}"/>
          </ac:spMkLst>
        </pc:spChg>
        <pc:picChg chg="del">
          <ac:chgData name="Erick RuizAraya" userId="1c28f483-fd5a-44b4-b87c-4955b236d238" providerId="ADAL" clId="{AE13C5CA-3189-4960-B29E-9A5431F0F5F0}" dt="2023-11-26T18:30:12.193" v="183" actId="478"/>
          <ac:picMkLst>
            <pc:docMk/>
            <pc:sldMk cId="3710729625" sldId="4307"/>
            <ac:picMk id="2" creationId="{ABFE1C20-C4EE-C50A-B8CB-8C9C9ABAAA45}"/>
          </ac:picMkLst>
        </pc:picChg>
      </pc:sldChg>
      <pc:sldChg chg="modSp add mod ord modAnim">
        <pc:chgData name="Erick RuizAraya" userId="1c28f483-fd5a-44b4-b87c-4955b236d238" providerId="ADAL" clId="{AE13C5CA-3189-4960-B29E-9A5431F0F5F0}" dt="2023-11-26T18:39:13.620" v="449"/>
        <pc:sldMkLst>
          <pc:docMk/>
          <pc:sldMk cId="3750589852" sldId="4308"/>
        </pc:sldMkLst>
        <pc:spChg chg="mod">
          <ac:chgData name="Erick RuizAraya" userId="1c28f483-fd5a-44b4-b87c-4955b236d238" providerId="ADAL" clId="{AE13C5CA-3189-4960-B29E-9A5431F0F5F0}" dt="2023-11-26T18:38:19.907" v="445" actId="1076"/>
          <ac:spMkLst>
            <pc:docMk/>
            <pc:sldMk cId="3750589852" sldId="4308"/>
            <ac:spMk id="3" creationId="{BD527DF8-0E0E-1FE5-34B4-FCF9F943432D}"/>
          </ac:spMkLst>
        </pc:spChg>
        <pc:spChg chg="mod">
          <ac:chgData name="Erick RuizAraya" userId="1c28f483-fd5a-44b4-b87c-4955b236d238" providerId="ADAL" clId="{AE13C5CA-3189-4960-B29E-9A5431F0F5F0}" dt="2023-11-26T18:38:16.180" v="444" actId="1076"/>
          <ac:spMkLst>
            <pc:docMk/>
            <pc:sldMk cId="3750589852" sldId="4308"/>
            <ac:spMk id="5" creationId="{3BC8A618-C20B-812B-4ED5-EF51EDD59650}"/>
          </ac:spMkLst>
        </pc:spChg>
      </pc:sldChg>
      <pc:sldMasterChg chg="addSldLayout delSldLayout">
        <pc:chgData name="Erick RuizAraya" userId="1c28f483-fd5a-44b4-b87c-4955b236d238" providerId="ADAL" clId="{AE13C5CA-3189-4960-B29E-9A5431F0F5F0}" dt="2023-11-26T18:25:03.633" v="152" actId="2696"/>
        <pc:sldMasterMkLst>
          <pc:docMk/>
          <pc:sldMasterMk cId="1173852766" sldId="2147483648"/>
        </pc:sldMasterMkLst>
        <pc:sldLayoutChg chg="del">
          <pc:chgData name="Erick RuizAraya" userId="1c28f483-fd5a-44b4-b87c-4955b236d238" providerId="ADAL" clId="{AE13C5CA-3189-4960-B29E-9A5431F0F5F0}" dt="2023-11-26T18:25:03.633" v="152" actId="2696"/>
          <pc:sldLayoutMkLst>
            <pc:docMk/>
            <pc:sldMasterMk cId="1173852766" sldId="2147483648"/>
            <pc:sldLayoutMk cId="1501606728" sldId="2147483660"/>
          </pc:sldLayoutMkLst>
        </pc:sldLayoutChg>
        <pc:sldLayoutChg chg="add del">
          <pc:chgData name="Erick RuizAraya" userId="1c28f483-fd5a-44b4-b87c-4955b236d238" providerId="ADAL" clId="{AE13C5CA-3189-4960-B29E-9A5431F0F5F0}" dt="2023-11-26T18:20:52.063" v="81" actId="47"/>
          <pc:sldLayoutMkLst>
            <pc:docMk/>
            <pc:sldMasterMk cId="1173852766" sldId="2147483648"/>
            <pc:sldLayoutMk cId="138698029" sldId="2147483664"/>
          </pc:sldLayoutMkLst>
        </pc:sldLayoutChg>
      </pc:sldMasterChg>
      <pc:sldMasterChg chg="add del addSldLayout delSldLayout">
        <pc:chgData name="Erick RuizAraya" userId="1c28f483-fd5a-44b4-b87c-4955b236d238" providerId="ADAL" clId="{AE13C5CA-3189-4960-B29E-9A5431F0F5F0}" dt="2023-11-26T18:20:46.060" v="80" actId="47"/>
        <pc:sldMasterMkLst>
          <pc:docMk/>
          <pc:sldMasterMk cId="2159476406" sldId="2147483666"/>
        </pc:sldMasterMkLst>
        <pc:sldLayoutChg chg="add del">
          <pc:chgData name="Erick RuizAraya" userId="1c28f483-fd5a-44b4-b87c-4955b236d238" providerId="ADAL" clId="{AE13C5CA-3189-4960-B29E-9A5431F0F5F0}" dt="2023-11-26T18:20:46.060" v="80" actId="47"/>
          <pc:sldLayoutMkLst>
            <pc:docMk/>
            <pc:sldMasterMk cId="2159476406" sldId="2147483666"/>
            <pc:sldLayoutMk cId="2928412613" sldId="2147483667"/>
          </pc:sldLayoutMkLst>
        </pc:sldLayoutChg>
        <pc:sldLayoutChg chg="add del">
          <pc:chgData name="Erick RuizAraya" userId="1c28f483-fd5a-44b4-b87c-4955b236d238" providerId="ADAL" clId="{AE13C5CA-3189-4960-B29E-9A5431F0F5F0}" dt="2023-11-26T18:20:46.060" v="80" actId="47"/>
          <pc:sldLayoutMkLst>
            <pc:docMk/>
            <pc:sldMasterMk cId="2159476406" sldId="2147483666"/>
            <pc:sldLayoutMk cId="832996900" sldId="2147483668"/>
          </pc:sldLayoutMkLst>
        </pc:sldLayoutChg>
        <pc:sldLayoutChg chg="add del">
          <pc:chgData name="Erick RuizAraya" userId="1c28f483-fd5a-44b4-b87c-4955b236d238" providerId="ADAL" clId="{AE13C5CA-3189-4960-B29E-9A5431F0F5F0}" dt="2023-11-26T18:20:46.060" v="80" actId="47"/>
          <pc:sldLayoutMkLst>
            <pc:docMk/>
            <pc:sldMasterMk cId="2159476406" sldId="2147483666"/>
            <pc:sldLayoutMk cId="1460050439" sldId="2147483669"/>
          </pc:sldLayoutMkLst>
        </pc:sldLayoutChg>
        <pc:sldLayoutChg chg="add del">
          <pc:chgData name="Erick RuizAraya" userId="1c28f483-fd5a-44b4-b87c-4955b236d238" providerId="ADAL" clId="{AE13C5CA-3189-4960-B29E-9A5431F0F5F0}" dt="2023-11-26T18:20:46.060" v="80" actId="47"/>
          <pc:sldLayoutMkLst>
            <pc:docMk/>
            <pc:sldMasterMk cId="2159476406" sldId="2147483666"/>
            <pc:sldLayoutMk cId="3869255430" sldId="2147483670"/>
          </pc:sldLayoutMkLst>
        </pc:sldLayoutChg>
        <pc:sldLayoutChg chg="add del">
          <pc:chgData name="Erick RuizAraya" userId="1c28f483-fd5a-44b4-b87c-4955b236d238" providerId="ADAL" clId="{AE13C5CA-3189-4960-B29E-9A5431F0F5F0}" dt="2023-11-26T18:20:46.060" v="80" actId="47"/>
          <pc:sldLayoutMkLst>
            <pc:docMk/>
            <pc:sldMasterMk cId="2159476406" sldId="2147483666"/>
            <pc:sldLayoutMk cId="590974318" sldId="2147483671"/>
          </pc:sldLayoutMkLst>
        </pc:sldLayoutChg>
        <pc:sldLayoutChg chg="add del">
          <pc:chgData name="Erick RuizAraya" userId="1c28f483-fd5a-44b4-b87c-4955b236d238" providerId="ADAL" clId="{AE13C5CA-3189-4960-B29E-9A5431F0F5F0}" dt="2023-11-26T18:20:46.060" v="80" actId="47"/>
          <pc:sldLayoutMkLst>
            <pc:docMk/>
            <pc:sldMasterMk cId="2159476406" sldId="2147483666"/>
            <pc:sldLayoutMk cId="3159764890" sldId="2147483672"/>
          </pc:sldLayoutMkLst>
        </pc:sldLayoutChg>
        <pc:sldLayoutChg chg="add del">
          <pc:chgData name="Erick RuizAraya" userId="1c28f483-fd5a-44b4-b87c-4955b236d238" providerId="ADAL" clId="{AE13C5CA-3189-4960-B29E-9A5431F0F5F0}" dt="2023-11-26T18:20:46.060" v="80" actId="47"/>
          <pc:sldLayoutMkLst>
            <pc:docMk/>
            <pc:sldMasterMk cId="2159476406" sldId="2147483666"/>
            <pc:sldLayoutMk cId="2469246137" sldId="2147483673"/>
          </pc:sldLayoutMkLst>
        </pc:sldLayoutChg>
      </pc:sldMasterChg>
    </pc:docChg>
  </pc:docChgLst>
  <pc:docChgLst>
    <pc:chgData name="Joong Yeop Lee" userId="a1ce56dc-3428-4af3-b42f-ad95b72d0069" providerId="ADAL" clId="{6928F771-FF87-437C-8DBC-3E2AFE160AD4}"/>
    <pc:docChg chg="undo custSel modSld">
      <pc:chgData name="Joong Yeop Lee" userId="a1ce56dc-3428-4af3-b42f-ad95b72d0069" providerId="ADAL" clId="{6928F771-FF87-437C-8DBC-3E2AFE160AD4}" dt="2023-11-23T10:06:07.984" v="322" actId="20577"/>
      <pc:docMkLst>
        <pc:docMk/>
      </pc:docMkLst>
      <pc:sldChg chg="modSp mod">
        <pc:chgData name="Joong Yeop Lee" userId="a1ce56dc-3428-4af3-b42f-ad95b72d0069" providerId="ADAL" clId="{6928F771-FF87-437C-8DBC-3E2AFE160AD4}" dt="2023-11-23T10:06:07.984" v="322" actId="20577"/>
        <pc:sldMkLst>
          <pc:docMk/>
          <pc:sldMk cId="862281630" sldId="4232"/>
        </pc:sldMkLst>
        <pc:spChg chg="mod">
          <ac:chgData name="Joong Yeop Lee" userId="a1ce56dc-3428-4af3-b42f-ad95b72d0069" providerId="ADAL" clId="{6928F771-FF87-437C-8DBC-3E2AFE160AD4}" dt="2023-11-23T10:06:07.984" v="322" actId="20577"/>
          <ac:spMkLst>
            <pc:docMk/>
            <pc:sldMk cId="862281630" sldId="4232"/>
            <ac:spMk id="6" creationId="{A9F3CBE2-78F6-4B2A-999E-8757BF3B8A26}"/>
          </ac:spMkLst>
        </pc:spChg>
      </pc:sldChg>
    </pc:docChg>
  </pc:docChgLst>
  <pc:docChgLst>
    <pc:chgData name="Karanpreet Kaur" userId="5a7e2908-9a5a-47ac-9529-fe6c3c8a5336" providerId="ADAL" clId="{BB002D0B-F4E7-4EAE-A366-9BB3BAFFFDF6}"/>
    <pc:docChg chg="undo custSel addSld delSld modSld sldOrd">
      <pc:chgData name="Karanpreet Kaur" userId="5a7e2908-9a5a-47ac-9529-fe6c3c8a5336" providerId="ADAL" clId="{BB002D0B-F4E7-4EAE-A366-9BB3BAFFFDF6}" dt="2023-11-22T09:26:25.285" v="75" actId="478"/>
      <pc:docMkLst>
        <pc:docMk/>
      </pc:docMkLst>
      <pc:sldChg chg="add ord">
        <pc:chgData name="Karanpreet Kaur" userId="5a7e2908-9a5a-47ac-9529-fe6c3c8a5336" providerId="ADAL" clId="{BB002D0B-F4E7-4EAE-A366-9BB3BAFFFDF6}" dt="2023-11-22T09:21:03.007" v="8"/>
        <pc:sldMkLst>
          <pc:docMk/>
          <pc:sldMk cId="1121516302" sldId="624"/>
        </pc:sldMkLst>
      </pc:sldChg>
      <pc:sldChg chg="add ord">
        <pc:chgData name="Karanpreet Kaur" userId="5a7e2908-9a5a-47ac-9529-fe6c3c8a5336" providerId="ADAL" clId="{BB002D0B-F4E7-4EAE-A366-9BB3BAFFFDF6}" dt="2023-11-22T09:21:01.715" v="6"/>
        <pc:sldMkLst>
          <pc:docMk/>
          <pc:sldMk cId="55341047" sldId="627"/>
        </pc:sldMkLst>
      </pc:sldChg>
      <pc:sldChg chg="add del">
        <pc:chgData name="Karanpreet Kaur" userId="5a7e2908-9a5a-47ac-9529-fe6c3c8a5336" providerId="ADAL" clId="{BB002D0B-F4E7-4EAE-A366-9BB3BAFFFDF6}" dt="2023-11-22T09:21:23.477" v="13" actId="47"/>
        <pc:sldMkLst>
          <pc:docMk/>
          <pc:sldMk cId="4017826886" sldId="631"/>
        </pc:sldMkLst>
      </pc:sldChg>
      <pc:sldChg chg="add ord">
        <pc:chgData name="Karanpreet Kaur" userId="5a7e2908-9a5a-47ac-9529-fe6c3c8a5336" providerId="ADAL" clId="{BB002D0B-F4E7-4EAE-A366-9BB3BAFFFDF6}" dt="2023-11-22T09:20:47.811" v="2"/>
        <pc:sldMkLst>
          <pc:docMk/>
          <pc:sldMk cId="1278623743" sldId="633"/>
        </pc:sldMkLst>
      </pc:sldChg>
      <pc:sldChg chg="add ord">
        <pc:chgData name="Karanpreet Kaur" userId="5a7e2908-9a5a-47ac-9529-fe6c3c8a5336" providerId="ADAL" clId="{BB002D0B-F4E7-4EAE-A366-9BB3BAFFFDF6}" dt="2023-11-22T09:21:07.373" v="10"/>
        <pc:sldMkLst>
          <pc:docMk/>
          <pc:sldMk cId="1830304587" sldId="634"/>
        </pc:sldMkLst>
      </pc:sldChg>
      <pc:sldChg chg="modSp add mod ord">
        <pc:chgData name="Karanpreet Kaur" userId="5a7e2908-9a5a-47ac-9529-fe6c3c8a5336" providerId="ADAL" clId="{BB002D0B-F4E7-4EAE-A366-9BB3BAFFFDF6}" dt="2023-11-22T09:25:35.594" v="71" actId="1076"/>
        <pc:sldMkLst>
          <pc:docMk/>
          <pc:sldMk cId="28843002" sldId="635"/>
        </pc:sldMkLst>
        <pc:spChg chg="mod">
          <ac:chgData name="Karanpreet Kaur" userId="5a7e2908-9a5a-47ac-9529-fe6c3c8a5336" providerId="ADAL" clId="{BB002D0B-F4E7-4EAE-A366-9BB3BAFFFDF6}" dt="2023-11-22T09:25:31.016" v="69" actId="1076"/>
          <ac:spMkLst>
            <pc:docMk/>
            <pc:sldMk cId="28843002" sldId="635"/>
            <ac:spMk id="12" creationId="{00000000-0000-0000-0000-000000000000}"/>
          </ac:spMkLst>
        </pc:spChg>
        <pc:picChg chg="mod">
          <ac:chgData name="Karanpreet Kaur" userId="5a7e2908-9a5a-47ac-9529-fe6c3c8a5336" providerId="ADAL" clId="{BB002D0B-F4E7-4EAE-A366-9BB3BAFFFDF6}" dt="2023-11-22T09:25:33.931" v="70" actId="1076"/>
          <ac:picMkLst>
            <pc:docMk/>
            <pc:sldMk cId="28843002" sldId="635"/>
            <ac:picMk id="10" creationId="{00000000-0000-0000-0000-000000000000}"/>
          </ac:picMkLst>
        </pc:picChg>
        <pc:picChg chg="mod">
          <ac:chgData name="Karanpreet Kaur" userId="5a7e2908-9a5a-47ac-9529-fe6c3c8a5336" providerId="ADAL" clId="{BB002D0B-F4E7-4EAE-A366-9BB3BAFFFDF6}" dt="2023-11-22T09:25:35.594" v="71" actId="1076"/>
          <ac:picMkLst>
            <pc:docMk/>
            <pc:sldMk cId="28843002" sldId="635"/>
            <ac:picMk id="11" creationId="{00000000-0000-0000-0000-000000000000}"/>
          </ac:picMkLst>
        </pc:picChg>
      </pc:sldChg>
      <pc:sldChg chg="modSp add del mod">
        <pc:chgData name="Karanpreet Kaur" userId="5a7e2908-9a5a-47ac-9529-fe6c3c8a5336" providerId="ADAL" clId="{BB002D0B-F4E7-4EAE-A366-9BB3BAFFFDF6}" dt="2023-11-22T09:23:38.562" v="33" actId="47"/>
        <pc:sldMkLst>
          <pc:docMk/>
          <pc:sldMk cId="3685948193" sldId="640"/>
        </pc:sldMkLst>
        <pc:spChg chg="mod">
          <ac:chgData name="Karanpreet Kaur" userId="5a7e2908-9a5a-47ac-9529-fe6c3c8a5336" providerId="ADAL" clId="{BB002D0B-F4E7-4EAE-A366-9BB3BAFFFDF6}" dt="2023-11-22T09:23:36.934" v="32" actId="6549"/>
          <ac:spMkLst>
            <pc:docMk/>
            <pc:sldMk cId="3685948193" sldId="640"/>
            <ac:spMk id="6" creationId="{00000000-0000-0000-0000-000000000000}"/>
          </ac:spMkLst>
        </pc:spChg>
      </pc:sldChg>
      <pc:sldChg chg="delSp mod">
        <pc:chgData name="Karanpreet Kaur" userId="5a7e2908-9a5a-47ac-9529-fe6c3c8a5336" providerId="ADAL" clId="{BB002D0B-F4E7-4EAE-A366-9BB3BAFFFDF6}" dt="2023-11-22T09:26:25.285" v="75" actId="478"/>
        <pc:sldMkLst>
          <pc:docMk/>
          <pc:sldMk cId="2153847596" sldId="4225"/>
        </pc:sldMkLst>
        <pc:spChg chg="del">
          <ac:chgData name="Karanpreet Kaur" userId="5a7e2908-9a5a-47ac-9529-fe6c3c8a5336" providerId="ADAL" clId="{BB002D0B-F4E7-4EAE-A366-9BB3BAFFFDF6}" dt="2023-11-22T09:26:15.804" v="72" actId="478"/>
          <ac:spMkLst>
            <pc:docMk/>
            <pc:sldMk cId="2153847596" sldId="4225"/>
            <ac:spMk id="31" creationId="{A9C1D3FD-E1D9-432B-A5CC-204921EC7AF2}"/>
          </ac:spMkLst>
        </pc:spChg>
        <pc:spChg chg="del">
          <ac:chgData name="Karanpreet Kaur" userId="5a7e2908-9a5a-47ac-9529-fe6c3c8a5336" providerId="ADAL" clId="{BB002D0B-F4E7-4EAE-A366-9BB3BAFFFDF6}" dt="2023-11-22T09:26:22.813" v="74" actId="478"/>
          <ac:spMkLst>
            <pc:docMk/>
            <pc:sldMk cId="2153847596" sldId="4225"/>
            <ac:spMk id="34" creationId="{9C42DCAC-A424-4EF9-BD4E-955B569B563C}"/>
          </ac:spMkLst>
        </pc:spChg>
        <pc:spChg chg="del">
          <ac:chgData name="Karanpreet Kaur" userId="5a7e2908-9a5a-47ac-9529-fe6c3c8a5336" providerId="ADAL" clId="{BB002D0B-F4E7-4EAE-A366-9BB3BAFFFDF6}" dt="2023-11-22T09:26:21.005" v="73" actId="478"/>
          <ac:spMkLst>
            <pc:docMk/>
            <pc:sldMk cId="2153847596" sldId="4225"/>
            <ac:spMk id="36" creationId="{6A25F723-0CF8-42A5-AFA5-69A48D500EE5}"/>
          </ac:spMkLst>
        </pc:spChg>
        <pc:spChg chg="del">
          <ac:chgData name="Karanpreet Kaur" userId="5a7e2908-9a5a-47ac-9529-fe6c3c8a5336" providerId="ADAL" clId="{BB002D0B-F4E7-4EAE-A366-9BB3BAFFFDF6}" dt="2023-11-22T09:26:25.285" v="75" actId="478"/>
          <ac:spMkLst>
            <pc:docMk/>
            <pc:sldMk cId="2153847596" sldId="4225"/>
            <ac:spMk id="38" creationId="{91AF11BC-C825-493E-9EEA-E27223C1C47A}"/>
          </ac:spMkLst>
        </pc:spChg>
      </pc:sldChg>
      <pc:sldChg chg="addSp delSp modSp mod setBg">
        <pc:chgData name="Karanpreet Kaur" userId="5a7e2908-9a5a-47ac-9529-fe6c3c8a5336" providerId="ADAL" clId="{BB002D0B-F4E7-4EAE-A366-9BB3BAFFFDF6}" dt="2023-11-22T09:25:16.868" v="68" actId="1076"/>
        <pc:sldMkLst>
          <pc:docMk/>
          <pc:sldMk cId="862281630" sldId="4232"/>
        </pc:sldMkLst>
        <pc:spChg chg="mod ord">
          <ac:chgData name="Karanpreet Kaur" userId="5a7e2908-9a5a-47ac-9529-fe6c3c8a5336" providerId="ADAL" clId="{BB002D0B-F4E7-4EAE-A366-9BB3BAFFFDF6}" dt="2023-11-22T09:25:00.962" v="63" actId="26606"/>
          <ac:spMkLst>
            <pc:docMk/>
            <pc:sldMk cId="862281630" sldId="4232"/>
            <ac:spMk id="2" creationId="{C367F69E-3AEC-405A-B45C-04B37D51D2E2}"/>
          </ac:spMkLst>
        </pc:spChg>
        <pc:spChg chg="mod">
          <ac:chgData name="Karanpreet Kaur" userId="5a7e2908-9a5a-47ac-9529-fe6c3c8a5336" providerId="ADAL" clId="{BB002D0B-F4E7-4EAE-A366-9BB3BAFFFDF6}" dt="2023-11-22T09:25:00.962" v="63" actId="26606"/>
          <ac:spMkLst>
            <pc:docMk/>
            <pc:sldMk cId="862281630" sldId="4232"/>
            <ac:spMk id="5" creationId="{EA8B4B85-1316-4C4F-8DE7-33F164A9F3C2}"/>
          </ac:spMkLst>
        </pc:spChg>
        <pc:spChg chg="mod">
          <ac:chgData name="Karanpreet Kaur" userId="5a7e2908-9a5a-47ac-9529-fe6c3c8a5336" providerId="ADAL" clId="{BB002D0B-F4E7-4EAE-A366-9BB3BAFFFDF6}" dt="2023-11-22T09:25:06.134" v="64" actId="1076"/>
          <ac:spMkLst>
            <pc:docMk/>
            <pc:sldMk cId="862281630" sldId="4232"/>
            <ac:spMk id="6" creationId="{A9F3CBE2-78F6-4B2A-999E-8757BF3B8A26}"/>
          </ac:spMkLst>
        </pc:spChg>
        <pc:spChg chg="add del">
          <ac:chgData name="Karanpreet Kaur" userId="5a7e2908-9a5a-47ac-9529-fe6c3c8a5336" providerId="ADAL" clId="{BB002D0B-F4E7-4EAE-A366-9BB3BAFFFDF6}" dt="2023-11-22T09:25:00.962" v="63" actId="26606"/>
          <ac:spMkLst>
            <pc:docMk/>
            <pc:sldMk cId="862281630" sldId="4232"/>
            <ac:spMk id="1031" creationId="{61293230-B0F6-45B1-96D1-13D18E242995}"/>
          </ac:spMkLst>
        </pc:spChg>
        <pc:spChg chg="add del">
          <ac:chgData name="Karanpreet Kaur" userId="5a7e2908-9a5a-47ac-9529-fe6c3c8a5336" providerId="ADAL" clId="{BB002D0B-F4E7-4EAE-A366-9BB3BAFFFDF6}" dt="2023-11-22T09:25:00.962" v="63" actId="26606"/>
          <ac:spMkLst>
            <pc:docMk/>
            <pc:sldMk cId="862281630" sldId="4232"/>
            <ac:spMk id="1033" creationId="{0A1E0707-4985-454B-ACE0-4855BB55875E}"/>
          </ac:spMkLst>
        </pc:spChg>
        <pc:picChg chg="add mod">
          <ac:chgData name="Karanpreet Kaur" userId="5a7e2908-9a5a-47ac-9529-fe6c3c8a5336" providerId="ADAL" clId="{BB002D0B-F4E7-4EAE-A366-9BB3BAFFFDF6}" dt="2023-11-22T09:25:14.886" v="67" actId="1076"/>
          <ac:picMkLst>
            <pc:docMk/>
            <pc:sldMk cId="862281630" sldId="4232"/>
            <ac:picMk id="4" creationId="{FD083997-2552-A4BB-F9CA-CE8CA5EEC7F8}"/>
          </ac:picMkLst>
        </pc:picChg>
        <pc:picChg chg="mod ord">
          <ac:chgData name="Karanpreet Kaur" userId="5a7e2908-9a5a-47ac-9529-fe6c3c8a5336" providerId="ADAL" clId="{BB002D0B-F4E7-4EAE-A366-9BB3BAFFFDF6}" dt="2023-11-22T09:25:00.962" v="63" actId="26606"/>
          <ac:picMkLst>
            <pc:docMk/>
            <pc:sldMk cId="862281630" sldId="4232"/>
            <ac:picMk id="7" creationId="{2F689F40-179C-4664-9B5E-528BEDFA748D}"/>
          </ac:picMkLst>
        </pc:picChg>
        <pc:picChg chg="mod">
          <ac:chgData name="Karanpreet Kaur" userId="5a7e2908-9a5a-47ac-9529-fe6c3c8a5336" providerId="ADAL" clId="{BB002D0B-F4E7-4EAE-A366-9BB3BAFFFDF6}" dt="2023-11-22T09:25:16.868" v="68" actId="1076"/>
          <ac:picMkLst>
            <pc:docMk/>
            <pc:sldMk cId="862281630" sldId="4232"/>
            <ac:picMk id="1026" creationId="{31738D9D-6C97-421D-84A1-A0EBD6F4EF2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897034-CF6F-4222-A116-BF8E940F6763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4CA680-26EE-40A3-B6CD-8BF3969E2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242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T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AF60FA8-7B3F-4A7C-8F0E-23C53659501D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6727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589B7D-77DE-42FE-B783-664337BEDCE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49833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14e06d5b5a8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14e06d5b5a8_0_2:notes"/>
          <p:cNvSpPr txBox="1">
            <a:spLocks noGrp="1"/>
          </p:cNvSpPr>
          <p:nvPr>
            <p:ph type="body" idx="1"/>
          </p:nvPr>
        </p:nvSpPr>
        <p:spPr>
          <a:xfrm>
            <a:off x="993775" y="3228977"/>
            <a:ext cx="7939200" cy="3059100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El proceso: los desarrolladores de proyectos se registran con su email y someten su aplicación en la plataforma, en línea (les voy a ensenar como en un minuto).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Después, el </a:t>
            </a:r>
            <a:r>
              <a:rPr lang="es-E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Secretariat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ETAF (somos nosotros en IRENA) </a:t>
            </a:r>
            <a:r>
              <a:rPr lang="es-E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llevamos a cabo un screening y evaluación 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los proyectos. Recomendamos los proyectos que </a:t>
            </a:r>
            <a:r>
              <a:rPr lang="es-E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cumplen con los criterios de selección y que sometieron suficiente información 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nuestros socios por su consideración. Cuando un socio manifiesta su interés en un proyecto, le ponemos en contacto con el desarrollador.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A partir de allí, IRENA ya no está involucrada en la conversación, pero si es necesario, podemos ayudar al desarrollador de proyecto a cumplir con los requisitos de documentación del socio. El socio lleva a cabo </a:t>
            </a:r>
            <a:r>
              <a:rPr lang="es-E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 propia </a:t>
            </a:r>
            <a:r>
              <a:rPr lang="es-ES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due</a:t>
            </a:r>
            <a:r>
              <a:rPr lang="es-E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diligence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según sus </a:t>
            </a:r>
            <a:r>
              <a:rPr lang="es-E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criterios de créditos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No tomemos parte en la negociación financiera o en el acuerdo de financiamiento. Después de la firma del acuerdo, podemos volver a ser involucrados, para facilitar cualquiera cosa. También hacemos un trabajo de </a:t>
            </a:r>
            <a:r>
              <a:rPr lang="es-E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monitoring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 </a:t>
            </a:r>
            <a:r>
              <a:rPr lang="es-E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reporting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para informar a nuestros países miembros del progreso y del impacto alcanzado con los proyectos que fueron facilitados a través de ETAF.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 Después de la demonstración del portal en línea, le explicaremos que hace que un proyecto esta recomendado a los socios o no. Si su proyecto no cumple con los criterios de elegibilidad, IRENA tiene otra iniciativa más inclusiva.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 Hasta ahora, 41 proyectos fueron sometidos en ETAF. Finalizamos la evaluación de 31 de ellos, y la mitad (14) fue recomendada a nuestros socios. De los 14 proyectos recomendados, nuestros socios expresaron su interés en 8 de ellos, y hasta ahora, menos de 1 año después del lanzamiento de la convocación de los proyectos, 3 proyectos alcanzaron cierre financiero.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67" name="Google Shape;267;g14e06d5b5a8_0_2:notes"/>
          <p:cNvSpPr txBox="1">
            <a:spLocks noGrp="1"/>
          </p:cNvSpPr>
          <p:nvPr>
            <p:ph type="sldNum" idx="12"/>
          </p:nvPr>
        </p:nvSpPr>
        <p:spPr>
          <a:xfrm>
            <a:off x="5621338" y="6456363"/>
            <a:ext cx="4303800" cy="339600"/>
          </a:xfrm>
          <a:prstGeom prst="rect">
            <a:avLst/>
          </a:prstGeom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15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17345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F60FA8-7B3F-4A7C-8F0E-23C53659501D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4634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589B7D-77DE-42FE-B783-664337BEDCE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45693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/>
              <a:t>Finance &amp; Investment</a:t>
            </a:r>
            <a:br>
              <a:rPr lang="en-US" sz="1200" b="1"/>
            </a:br>
            <a:r>
              <a:rPr lang="en-US" sz="1200" b="1"/>
              <a:t>The energy transition will require a cumulative investment of USD 150 trillion in transition-related assets from 2023 up to 2050. And further investment will be needed to create an enabling environment, especially to ensure the transition is just and inclusive.</a:t>
            </a:r>
            <a:endParaRPr lang="en-A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589B7D-77DE-42FE-B783-664337BEDCE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92270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589B7D-77DE-42FE-B783-664337BEDCE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49543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589B7D-77DE-42FE-B783-664337BEDCE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02500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F60FA8-7B3F-4A7C-8F0E-23C53659501D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53540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F60FA8-7B3F-4A7C-8F0E-23C53659501D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44657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F60FA8-7B3F-4A7C-8F0E-23C53659501D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73676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589B7D-77DE-42FE-B783-664337BEDCE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1212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4463E-337F-71DE-FF40-415C63F8DE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DA5E99-B49E-945F-5524-82DA616729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0B3493-84C8-9FE0-4C38-DD6CD743C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91C4A-243B-47F5-B03D-7FFF9DFE1C3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B27152-B845-3471-EBCF-82E23B0ED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6776CE-0E31-0EB2-3BDB-A216A07ED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FF794-8DFF-4836-9AA3-2291064F5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45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8AA30-46E8-BFE9-6F54-149E69AAF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E92FD2-CCDB-E196-58CE-E31DCF2FAD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2487FC-C942-0FEC-C039-63F90AA72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91C4A-243B-47F5-B03D-7FFF9DFE1C3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3290C4-65F6-0195-71F1-35C24C2AB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73A357-3BF6-2FF5-799D-620ABA090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FF794-8DFF-4836-9AA3-2291064F5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190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FF3E57-A96F-671B-E71F-02715D4B77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BFF9B4-0DFD-2A05-52AD-2F966120D0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0E6EB6-4808-CDF8-F3CC-13C3B0BF0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91C4A-243B-47F5-B03D-7FFF9DFE1C3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53FCCA-33BD-8DA0-8277-05FF18ED6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C5F8C0-CCF1-2047-1613-113C0605D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FF794-8DFF-4836-9AA3-2291064F5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8301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4A4F117E-9DD1-D24E-B1CA-414319E892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654237"/>
            <a:ext cx="12192000" cy="1006475"/>
          </a:xfrm>
          <a:prstGeom prst="rect">
            <a:avLst/>
          </a:prstGeom>
        </p:spPr>
        <p:txBody>
          <a:bodyPr anchor="b"/>
          <a:lstStyle>
            <a:lvl1pPr algn="ctr">
              <a:defRPr sz="4400" b="1">
                <a:solidFill>
                  <a:srgbClr val="18678F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19E4139-523C-EE42-9996-B1540FAEAF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139460"/>
            <a:ext cx="12192000" cy="50738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="1">
                <a:solidFill>
                  <a:srgbClr val="18678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A062AE69-62CE-0946-BFFB-892419094C7A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0" y="6143624"/>
            <a:ext cx="12192000" cy="365126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400"/>
            </a:lvl1pPr>
            <a:lvl2pPr marL="457200" indent="0" algn="ctr">
              <a:buFontTx/>
              <a:buNone/>
              <a:defRPr/>
            </a:lvl2pPr>
            <a:lvl3pPr marL="914400" indent="0" algn="ctr">
              <a:buFontTx/>
              <a:buNone/>
              <a:defRPr/>
            </a:lvl3pPr>
            <a:lvl4pPr marL="1371600" indent="0" algn="ctr">
              <a:buFontTx/>
              <a:buNone/>
              <a:defRPr/>
            </a:lvl4pPr>
            <a:lvl5pPr marL="1828800" indent="0" algn="ctr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15655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4323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1DEE2-9E53-A24A-9A20-159C3A6034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557602"/>
            <a:ext cx="12192000" cy="720080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Title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875D30-45C7-564A-A756-3707924EA2B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0" y="6021288"/>
            <a:ext cx="12192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Day, dd October 2023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B172C4-DEC7-6F4B-A5A2-BE6E4B3B969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0" y="3573016"/>
            <a:ext cx="12192000" cy="82391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Name and Title</a:t>
            </a:r>
          </a:p>
        </p:txBody>
      </p:sp>
    </p:spTree>
    <p:extLst>
      <p:ext uri="{BB962C8B-B14F-4D97-AF65-F5344CB8AC3E}">
        <p14:creationId xmlns:p14="http://schemas.microsoft.com/office/powerpoint/2010/main" val="30974649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Object_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078" y="981307"/>
            <a:ext cx="5397601" cy="5397305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10000"/>
              </a:lnSpc>
              <a:buFont typeface="Arial" panose="020B0604020202020204" pitchFamily="34" charset="0"/>
              <a:buChar char="•"/>
              <a:defRPr sz="2000">
                <a:latin typeface="+mn-lt"/>
              </a:defRPr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0"/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20076" y="970155"/>
            <a:ext cx="5187621" cy="543099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2000">
                <a:latin typeface="+mn-lt"/>
              </a:defRPr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/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3C10E51D-D077-D345-A9D1-A3FE4A8AFB1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11840901" y="6621722"/>
            <a:ext cx="351099" cy="114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800">
                <a:solidFill>
                  <a:srgbClr val="646464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4AF90B90-52C9-436E-B48D-F494EA687A1D}" type="slidenum">
              <a:rPr lang="de-DE" altLang="en-US" smtClean="0"/>
              <a:pPr>
                <a:defRPr/>
              </a:pPr>
              <a:t>‹#›</a:t>
            </a:fld>
            <a:endParaRPr lang="de-DE" altLang="en-US"/>
          </a:p>
        </p:txBody>
      </p:sp>
      <p:sp>
        <p:nvSpPr>
          <p:cNvPr id="7" name="Title Placeholder 5">
            <a:extLst>
              <a:ext uri="{FF2B5EF4-FFF2-40B4-BE49-F238E27FC236}">
                <a16:creationId xmlns:a16="http://schemas.microsoft.com/office/drawing/2014/main" id="{E82018FE-8852-1F4E-B6AE-8B2696A68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900" y="240344"/>
            <a:ext cx="10365129" cy="345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4437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9284126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Object_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8104" y="914515"/>
            <a:ext cx="3667026" cy="550870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2000">
                <a:latin typeface="+mn-lt"/>
              </a:defRPr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0"/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25821" y="903248"/>
            <a:ext cx="6981876" cy="550870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2000">
                <a:latin typeface="+mn-lt"/>
              </a:defRPr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99564BE6-03BC-35BC-9090-4ACCBAAB19B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11840901" y="6621722"/>
            <a:ext cx="351099" cy="114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800">
                <a:solidFill>
                  <a:srgbClr val="646464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4AF90B90-52C9-436E-B48D-F494EA687A1D}" type="slidenum">
              <a:rPr lang="de-DE" altLang="en-US" smtClean="0"/>
              <a:pPr>
                <a:defRPr/>
              </a:pPr>
              <a:t>‹#›</a:t>
            </a:fld>
            <a:endParaRPr lang="de-DE" altLang="en-US"/>
          </a:p>
        </p:txBody>
      </p:sp>
      <p:sp>
        <p:nvSpPr>
          <p:cNvPr id="9" name="Title Placeholder 5">
            <a:extLst>
              <a:ext uri="{FF2B5EF4-FFF2-40B4-BE49-F238E27FC236}">
                <a16:creationId xmlns:a16="http://schemas.microsoft.com/office/drawing/2014/main" id="{66267059-A23F-A43B-EC94-8A93D8960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900" y="240344"/>
            <a:ext cx="10365129" cy="345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4437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8329969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_Objc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76206" y="925551"/>
            <a:ext cx="5331492" cy="54864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2000">
                <a:latin typeface="+mn-lt"/>
              </a:defRPr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A0725002-FDED-4C13-AAA3-E33429C17DF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44023" y="925552"/>
            <a:ext cx="5331491" cy="54863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2000">
                <a:latin typeface="+mn-lt"/>
              </a:defRPr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DE710E0-8B60-22AB-25EE-BC35CB14A90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11840901" y="6621722"/>
            <a:ext cx="351099" cy="114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800">
                <a:solidFill>
                  <a:srgbClr val="646464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4AF90B90-52C9-436E-B48D-F494EA687A1D}" type="slidenum">
              <a:rPr lang="de-DE" altLang="en-US" smtClean="0"/>
              <a:pPr>
                <a:defRPr/>
              </a:pPr>
              <a:t>‹#›</a:t>
            </a:fld>
            <a:endParaRPr lang="de-DE" altLang="en-US"/>
          </a:p>
        </p:txBody>
      </p:sp>
      <p:sp>
        <p:nvSpPr>
          <p:cNvPr id="9" name="Title Placeholder 5">
            <a:extLst>
              <a:ext uri="{FF2B5EF4-FFF2-40B4-BE49-F238E27FC236}">
                <a16:creationId xmlns:a16="http://schemas.microsoft.com/office/drawing/2014/main" id="{A002AF8E-99E3-8335-1782-76C26842E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900" y="240344"/>
            <a:ext cx="10365129" cy="345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4437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4600504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604" y="947854"/>
            <a:ext cx="5218911" cy="546409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2000">
                <a:latin typeface="+mn-lt"/>
              </a:defRPr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0"/>
            <a:endParaRPr lang="en-US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AF002241-90D6-49D5-8282-E414C4CF76A2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096000" y="947854"/>
            <a:ext cx="5311697" cy="546409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2000">
                <a:latin typeface="+mn-lt"/>
              </a:defRPr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C149CE-F8FA-0FCE-72B6-CDCD3C6BDBD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11840901" y="6621722"/>
            <a:ext cx="351099" cy="114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800">
                <a:solidFill>
                  <a:srgbClr val="646464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4AF90B90-52C9-436E-B48D-F494EA687A1D}" type="slidenum">
              <a:rPr lang="de-DE" altLang="en-US" smtClean="0"/>
              <a:pPr>
                <a:defRPr/>
              </a:pPr>
              <a:t>‹#›</a:t>
            </a:fld>
            <a:endParaRPr lang="de-DE" altLang="en-US"/>
          </a:p>
        </p:txBody>
      </p:sp>
      <p:sp>
        <p:nvSpPr>
          <p:cNvPr id="9" name="Title Placeholder 5">
            <a:extLst>
              <a:ext uri="{FF2B5EF4-FFF2-40B4-BE49-F238E27FC236}">
                <a16:creationId xmlns:a16="http://schemas.microsoft.com/office/drawing/2014/main" id="{476EF977-80A1-D8E5-B8EC-CD255156E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900" y="240344"/>
            <a:ext cx="10365129" cy="345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4437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8692554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998DFA09-30FA-EF48-A41C-AEAF1239AF6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88628" y="936759"/>
            <a:ext cx="11019069" cy="5475191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 marL="1277938" indent="-255588">
              <a:buFont typeface="Arial" panose="020B0604020202020204" pitchFamily="34" charset="0"/>
              <a:buChar char="•"/>
              <a:defRPr sz="2000"/>
            </a:lvl3pPr>
            <a:lvl4pPr marL="1535112" indent="0">
              <a:buNone/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5821FF3F-030B-0E32-4DAB-1087E550F4B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11840901" y="6621722"/>
            <a:ext cx="351099" cy="114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800">
                <a:solidFill>
                  <a:srgbClr val="646464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4AF90B90-52C9-436E-B48D-F494EA687A1D}" type="slidenum">
              <a:rPr lang="de-DE" altLang="en-US" smtClean="0"/>
              <a:pPr>
                <a:defRPr/>
              </a:pPr>
              <a:t>‹#›</a:t>
            </a:fld>
            <a:endParaRPr lang="de-DE" altLang="en-US"/>
          </a:p>
        </p:txBody>
      </p:sp>
      <p:sp>
        <p:nvSpPr>
          <p:cNvPr id="5" name="Title Placeholder 5">
            <a:extLst>
              <a:ext uri="{FF2B5EF4-FFF2-40B4-BE49-F238E27FC236}">
                <a16:creationId xmlns:a16="http://schemas.microsoft.com/office/drawing/2014/main" id="{B0D4C3AC-B9A2-99E9-8592-27F7D05B1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900" y="240344"/>
            <a:ext cx="10365129" cy="345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4437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5909743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06A6B-97BF-CB62-11CE-1A855A2BA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72CAC4-F85A-DEEC-A29D-D41BAC5F82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235E16-245A-B82C-A0E0-53606E9C8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91C4A-243B-47F5-B03D-7FFF9DFE1C3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4C9C21-2E95-C243-6BF1-846BE9F1A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9685FF-7DE4-0094-369C-14553C2E9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FF794-8DFF-4836-9AA3-2291064F5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5223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>
            <a:extLst>
              <a:ext uri="{FF2B5EF4-FFF2-40B4-BE49-F238E27FC236}">
                <a16:creationId xmlns:a16="http://schemas.microsoft.com/office/drawing/2014/main" id="{E851FAB9-5007-4C52-0489-CAC17646E50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11840901" y="6621722"/>
            <a:ext cx="351099" cy="114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800">
                <a:solidFill>
                  <a:srgbClr val="646464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4AF90B90-52C9-436E-B48D-F494EA687A1D}" type="slidenum">
              <a:rPr lang="de-DE" altLang="en-US" smtClean="0"/>
              <a:pPr>
                <a:defRPr/>
              </a:pPr>
              <a:t>‹#›</a:t>
            </a:fld>
            <a:endParaRPr lang="de-DE" altLang="en-US"/>
          </a:p>
        </p:txBody>
      </p:sp>
      <p:sp>
        <p:nvSpPr>
          <p:cNvPr id="4" name="Title Placeholder 5">
            <a:extLst>
              <a:ext uri="{FF2B5EF4-FFF2-40B4-BE49-F238E27FC236}">
                <a16:creationId xmlns:a16="http://schemas.microsoft.com/office/drawing/2014/main" id="{7E5C3B4B-B867-7B1F-E577-ACE69EC8C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900" y="240344"/>
            <a:ext cx="10365129" cy="345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4437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1597648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">
  <p:cSld name="1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7"/>
          <p:cNvSpPr txBox="1">
            <a:spLocks noGrp="1"/>
          </p:cNvSpPr>
          <p:nvPr>
            <p:ph type="body" idx="1"/>
          </p:nvPr>
        </p:nvSpPr>
        <p:spPr>
          <a:xfrm>
            <a:off x="388628" y="936759"/>
            <a:ext cx="11019069" cy="5475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aramond"/>
              <a:buChar char="•"/>
              <a:defRPr sz="20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55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aramond"/>
              <a:buNone/>
              <a:defRPr sz="16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aramond"/>
              <a:buChar char="»"/>
              <a:defRPr sz="16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Char char="»"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Char char="»"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Char char="»"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Char char="»"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34" name="Google Shape;34;p17"/>
          <p:cNvSpPr txBox="1">
            <a:spLocks noGrp="1"/>
          </p:cNvSpPr>
          <p:nvPr>
            <p:ph type="title"/>
          </p:nvPr>
        </p:nvSpPr>
        <p:spPr>
          <a:xfrm>
            <a:off x="243662" y="240344"/>
            <a:ext cx="11164035" cy="345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4437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1" i="0" u="none" strike="noStrike" cap="none">
                <a:solidFill>
                  <a:srgbClr val="0872A6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1" i="0" u="none" strike="noStrike" cap="none">
                <a:solidFill>
                  <a:srgbClr val="0872A6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1" i="0" u="none" strike="noStrike" cap="none">
                <a:solidFill>
                  <a:srgbClr val="0872A6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1" i="0" u="none" strike="noStrike" cap="none">
                <a:solidFill>
                  <a:srgbClr val="0872A6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1" i="0" u="none" strike="noStrike" cap="none">
                <a:solidFill>
                  <a:srgbClr val="E1001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1" i="0" u="none" strike="noStrike" cap="none">
                <a:solidFill>
                  <a:srgbClr val="E1001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1" i="0" u="none" strike="noStrike" cap="none">
                <a:solidFill>
                  <a:srgbClr val="E1001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1" i="0" u="none" strike="noStrike" cap="none">
                <a:solidFill>
                  <a:srgbClr val="E1001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sldNum" idx="12"/>
          </p:nvPr>
        </p:nvSpPr>
        <p:spPr>
          <a:xfrm>
            <a:off x="11407697" y="6511835"/>
            <a:ext cx="784303" cy="274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92461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n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AA690-ACA0-6544-8D00-67C47FCAC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352" y="281458"/>
            <a:ext cx="9722296" cy="399579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0872A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465F06-6662-214C-9628-44432C6F39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788" y="908720"/>
            <a:ext cx="11644539" cy="435133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02FABC-3F3B-7645-8046-A6A32826E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8608" y="6475329"/>
            <a:ext cx="365720" cy="168994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99E36414-4D65-5F41-B32E-0049C4C6AB0C}" type="slidenum">
              <a:rPr lang="en-AE" smtClean="0"/>
              <a:pPr/>
              <a:t>‹#›</a:t>
            </a:fld>
            <a:endParaRPr lang="en-AE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8113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00D654E6-0102-01FD-3095-3A3CC5FEF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640" y="145450"/>
            <a:ext cx="11623039" cy="5132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2512637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/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DF2AB-1174-4748-B4E1-9C3CE13F4EF1}" type="slidenum">
              <a:rPr lang="it-IT"/>
              <a:pPr>
                <a:defRPr/>
              </a:pPr>
              <a:t>‹#›</a:t>
            </a:fld>
            <a:endParaRPr lang="it-IT"/>
          </a:p>
        </p:txBody>
      </p:sp>
      <p:sp>
        <p:nvSpPr>
          <p:cNvPr id="7" name="Segnaposto data 4"/>
          <p:cNvSpPr>
            <a:spLocks noGrp="1"/>
          </p:cNvSpPr>
          <p:nvPr>
            <p:ph type="dt" sz="half" idx="2"/>
          </p:nvPr>
        </p:nvSpPr>
        <p:spPr>
          <a:xfrm>
            <a:off x="8015817" y="6389689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0033A0"/>
                </a:solidFill>
              </a:defRPr>
            </a:lvl1pPr>
          </a:lstStyle>
          <a:p>
            <a:pPr>
              <a:defRPr/>
            </a:pPr>
            <a:r>
              <a:rPr lang="it-IT"/>
              <a:t>Città, giorno mese anno</a:t>
            </a:r>
          </a:p>
        </p:txBody>
      </p:sp>
      <p:sp>
        <p:nvSpPr>
          <p:cNvPr id="8" name="Segnaposto piè di pagina 5"/>
          <p:cNvSpPr>
            <a:spLocks noGrp="1"/>
          </p:cNvSpPr>
          <p:nvPr>
            <p:ph type="ftr" sz="quarter" idx="3"/>
          </p:nvPr>
        </p:nvSpPr>
        <p:spPr>
          <a:xfrm>
            <a:off x="431800" y="6378576"/>
            <a:ext cx="2783880" cy="4794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900" dirty="0" smtClean="0">
                <a:solidFill>
                  <a:srgbClr val="0033A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it-IT"/>
              <a:t>Titolo della presentazione</a:t>
            </a:r>
          </a:p>
        </p:txBody>
      </p:sp>
      <p:sp>
        <p:nvSpPr>
          <p:cNvPr id="9" name="Titolo 1"/>
          <p:cNvSpPr>
            <a:spLocks noGrp="1"/>
          </p:cNvSpPr>
          <p:nvPr>
            <p:ph type="title" hasCustomPrompt="1"/>
          </p:nvPr>
        </p:nvSpPr>
        <p:spPr>
          <a:xfrm>
            <a:off x="1415480" y="332696"/>
            <a:ext cx="8558400" cy="360000"/>
          </a:xfrm>
          <a:prstGeom prst="rect">
            <a:avLst/>
          </a:prstGeom>
        </p:spPr>
        <p:txBody>
          <a:bodyPr/>
          <a:lstStyle>
            <a:lvl1pPr algn="l">
              <a:defRPr lang="it-IT" sz="2800" b="0" kern="1200" dirty="0">
                <a:solidFill>
                  <a:srgbClr val="0033A0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it-IT"/>
              <a:t>Titolo</a:t>
            </a:r>
          </a:p>
        </p:txBody>
      </p:sp>
      <p:sp>
        <p:nvSpPr>
          <p:cNvPr id="10" name="Segnaposto testo 4"/>
          <p:cNvSpPr>
            <a:spLocks noGrp="1"/>
          </p:cNvSpPr>
          <p:nvPr>
            <p:ph type="body" sz="quarter" idx="11" hasCustomPrompt="1"/>
          </p:nvPr>
        </p:nvSpPr>
        <p:spPr>
          <a:xfrm>
            <a:off x="1415480" y="836752"/>
            <a:ext cx="8558400" cy="36000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lang="it-IT" sz="2400" b="0" kern="1200" cap="none" baseline="0" dirty="0">
                <a:solidFill>
                  <a:srgbClr val="0033A0"/>
                </a:solidFill>
                <a:latin typeface="Arial"/>
                <a:ea typeface="+mj-ea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it-IT"/>
              <a:t>Sottotitolo</a:t>
            </a:r>
          </a:p>
        </p:txBody>
      </p:sp>
    </p:spTree>
    <p:extLst>
      <p:ext uri="{BB962C8B-B14F-4D97-AF65-F5344CB8AC3E}">
        <p14:creationId xmlns:p14="http://schemas.microsoft.com/office/powerpoint/2010/main" val="9980959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3183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B0E1B-C98A-915D-16FC-5F764B474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0C7953-3121-BDE1-A890-991E162A69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7835A9-EAEE-1D58-CCC8-F9329A585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91C4A-243B-47F5-B03D-7FFF9DFE1C3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C4D089-4EC1-E96E-DD5E-16FA806B3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ACC792-20A6-77DC-0579-72AD38BBF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FF794-8DFF-4836-9AA3-2291064F5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088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8AB9E-8018-FF26-C41B-D9F953D9A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64BD8D-1B25-3892-2003-1EE201FCF1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E174B7-8FF7-9D67-F3E4-F1FE8EB6B6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045B43-7465-1B6B-E9A3-A293A284E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91C4A-243B-47F5-B03D-7FFF9DFE1C3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54993B-0932-470C-9B5E-D4F3D249F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BBE535-C4B7-77F9-57BE-3185E5CE2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FF794-8DFF-4836-9AA3-2291064F5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685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FEAA8-A689-3C2D-E2AD-E17019477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C97F17-9C9B-2C5C-D241-72EE90A66D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1B9EAF-5AB2-12AA-FBF6-64B01BB231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2E25CB-8F29-9610-095A-C88B28C9F3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546C3A-C392-E9C7-DE7E-83CBAD550B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D462231-6204-9790-C00C-734D8759F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91C4A-243B-47F5-B03D-7FFF9DFE1C3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F9E4DD-6EDA-A1BD-7A52-8DF475C36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8E6316-D216-30D2-A1C4-B779A62EA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FF794-8DFF-4836-9AA3-2291064F5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15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AE497-9282-4947-5103-2CA66D5FA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3C3883-C335-91B1-D99D-206B83CDF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91C4A-243B-47F5-B03D-7FFF9DFE1C3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3DA809-47E9-D28C-166A-06A730061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6ABB89-0706-C423-3E03-83E1AD8E6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FF794-8DFF-4836-9AA3-2291064F5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225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827F0E-AE5C-3535-ACD7-91C672C1B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91C4A-243B-47F5-B03D-7FFF9DFE1C3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7B5601-3B87-E8D6-399D-D759DE392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D4CD7C-FE84-3CE6-4638-85BBA5D4C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FF794-8DFF-4836-9AA3-2291064F5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701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04A44-1AA9-AD0B-D4E6-ABAA458F8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F22C66-0AF2-A6E4-2A1D-BBB650A638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370602-F560-BF3B-BA1D-34D627B4B8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006C90-8D36-FA8D-A014-694E0F9A9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91C4A-243B-47F5-B03D-7FFF9DFE1C3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DFA7E2-B517-0637-C6D0-15ABC3ACC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D58048-1808-BD7E-DAB5-D30A2F492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FF794-8DFF-4836-9AA3-2291064F5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282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5BF36-0AF9-7A72-CAAA-DDBF16D28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437B4B-B4CB-79EC-1970-C30C7499F9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67D0EB-DB55-3B18-05AA-B454FB1648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86AA19-DE5F-66FC-F548-12498179A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91C4A-243B-47F5-B03D-7FFF9DFE1C3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AF7E33-6DA8-9F80-09FF-E9C9CA9AC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950019-EBF8-9A7C-BF2C-DD9AB294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FF794-8DFF-4836-9AA3-2291064F5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982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4.jpeg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.jpe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19BFE1-340B-BC82-BE73-B208955FD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9FE1A2-DC35-A3B9-4F26-E0C4FF0F00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C3B95-A638-D5EB-6C46-6D39EDB387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91C4A-243B-47F5-B03D-7FFF9DFE1C3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7F3C13-121E-486A-FB6A-D168A94335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5A72A7-E631-C158-3E05-BE16979A68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FF794-8DFF-4836-9AA3-2291064F592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6F1322-1926-6021-8443-B4D64EC9E93A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3379788" y="6672580"/>
            <a:ext cx="5454650" cy="12192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INTERNAL. This information is accessible to ADB Management and staff. It may be shared outside ADB with appropriate permission.</a:t>
            </a:r>
          </a:p>
        </p:txBody>
      </p:sp>
    </p:spTree>
    <p:extLst>
      <p:ext uri="{BB962C8B-B14F-4D97-AF65-F5344CB8AC3E}">
        <p14:creationId xmlns:p14="http://schemas.microsoft.com/office/powerpoint/2010/main" val="1173852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  <p:sldLayoutId id="214748366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F0120210-B8E9-B04C-BDC5-5256112A13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464F796-F684-AC45-B0CC-83BC0BB0A388}"/>
              </a:ext>
            </a:extLst>
          </p:cNvPr>
          <p:cNvSpPr/>
          <p:nvPr userDrawn="1"/>
        </p:nvSpPr>
        <p:spPr>
          <a:xfrm>
            <a:off x="0" y="1307244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26</a:t>
            </a:r>
            <a:r>
              <a:rPr lang="en-US" sz="2400" b="1" baseline="30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2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IRENA Council and related meetings</a:t>
            </a:r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A7FB420E-A157-974A-B38F-2353F86D8C0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848" y="429730"/>
            <a:ext cx="2517180" cy="63669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DDEB714-05D3-C37E-A110-59A7A4C6C791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3379788" y="6672580"/>
            <a:ext cx="5454650" cy="12192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INTERNAL. This information is accessible to ADB Management and staff. It may be shared outside ADB with appropriate permission.</a:t>
            </a:r>
          </a:p>
        </p:txBody>
      </p:sp>
    </p:spTree>
    <p:extLst>
      <p:ext uri="{BB962C8B-B14F-4D97-AF65-F5344CB8AC3E}">
        <p14:creationId xmlns:p14="http://schemas.microsoft.com/office/powerpoint/2010/main" val="2565523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>
            <a:extLst>
              <a:ext uri="{FF2B5EF4-FFF2-40B4-BE49-F238E27FC236}">
                <a16:creationId xmlns:a16="http://schemas.microsoft.com/office/drawing/2014/main" id="{0652515E-CAF6-4F10-BEB6-7F8D0799732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734724" y="6607531"/>
            <a:ext cx="457276" cy="14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800">
                <a:solidFill>
                  <a:srgbClr val="646464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4AF90B90-52C9-436E-B48D-F494EA687A1D}" type="slidenum">
              <a:rPr lang="de-DE" altLang="en-US" smtClean="0"/>
              <a:pPr>
                <a:defRPr/>
              </a:pPr>
              <a:t>‹#›</a:t>
            </a:fld>
            <a:endParaRPr lang="de-DE" alt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A2F43B1-2296-8748-B495-3D29AA8229FE}"/>
              </a:ext>
            </a:extLst>
          </p:cNvPr>
          <p:cNvCxnSpPr>
            <a:cxnSpLocks/>
          </p:cNvCxnSpPr>
          <p:nvPr userDrawn="1"/>
        </p:nvCxnSpPr>
        <p:spPr>
          <a:xfrm>
            <a:off x="368676" y="686054"/>
            <a:ext cx="11454648" cy="0"/>
          </a:xfrm>
          <a:prstGeom prst="line">
            <a:avLst/>
          </a:prstGeom>
          <a:ln w="28575">
            <a:solidFill>
              <a:srgbClr val="0443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C03C0706-97DE-F543-8D07-6C848FF1183A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7" y="332735"/>
            <a:ext cx="272969" cy="300611"/>
          </a:xfrm>
          <a:prstGeom prst="rect">
            <a:avLst/>
          </a:prstGeom>
        </p:spPr>
      </p:pic>
      <p:pic>
        <p:nvPicPr>
          <p:cNvPr id="3" name="Picture 2" descr="A logo for a company&#10;&#10;Description automatically generated">
            <a:extLst>
              <a:ext uri="{FF2B5EF4-FFF2-40B4-BE49-F238E27FC236}">
                <a16:creationId xmlns:a16="http://schemas.microsoft.com/office/drawing/2014/main" id="{72A5A8E7-3455-5E1B-68B4-DEC8EA74C026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120" y="212724"/>
            <a:ext cx="1371600" cy="4314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68BBB43-8EB8-DD42-54F6-397D512FFB9E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3379788" y="6672580"/>
            <a:ext cx="5454650" cy="12192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INTERNAL. This information is accessible to ADB Management and staff. It may be shared outside ADB with appropriate permission.</a:t>
            </a:r>
          </a:p>
        </p:txBody>
      </p:sp>
    </p:spTree>
    <p:extLst>
      <p:ext uri="{BB962C8B-B14F-4D97-AF65-F5344CB8AC3E}">
        <p14:creationId xmlns:p14="http://schemas.microsoft.com/office/powerpoint/2010/main" val="2159476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872A6"/>
          </a:solidFill>
          <a:latin typeface="Calibri" panose="020F0502020204030204" pitchFamily="34" charset="0"/>
          <a:ea typeface="MS PGothic" panose="020B0600070205080204" pitchFamily="34" charset="-128"/>
          <a:cs typeface="Calibri" panose="020F050202020403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0872A6"/>
          </a:solidFill>
          <a:latin typeface="ITC Avant Garde Gothic" charset="0"/>
          <a:ea typeface="MS PGothic" panose="020B0600070205080204" pitchFamily="34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0872A6"/>
          </a:solidFill>
          <a:latin typeface="ITC Avant Garde Gothic" charset="0"/>
          <a:ea typeface="MS PGothic" panose="020B0600070205080204" pitchFamily="34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0872A6"/>
          </a:solidFill>
          <a:latin typeface="ITC Avant Garde Gothic" charset="0"/>
          <a:ea typeface="MS PGothic" panose="020B0600070205080204" pitchFamily="34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0872A6"/>
          </a:solidFill>
          <a:latin typeface="ITC Avant Garde Gothic" charset="0"/>
          <a:ea typeface="MS PGothic" panose="020B0600070205080204" pitchFamily="34" charset="-128"/>
          <a:cs typeface="Arial" charset="0"/>
        </a:defRPr>
      </a:lvl5pPr>
      <a:lvl6pPr marL="511761" algn="l" rtl="0" fontAlgn="base">
        <a:spcBef>
          <a:spcPct val="0"/>
        </a:spcBef>
        <a:spcAft>
          <a:spcPct val="0"/>
        </a:spcAft>
        <a:defRPr sz="2700" b="1">
          <a:solidFill>
            <a:srgbClr val="E10019"/>
          </a:solidFill>
          <a:latin typeface="Arial" charset="0"/>
          <a:cs typeface="Arial" charset="0"/>
        </a:defRPr>
      </a:lvl6pPr>
      <a:lvl7pPr marL="1023523" algn="l" rtl="0" fontAlgn="base">
        <a:spcBef>
          <a:spcPct val="0"/>
        </a:spcBef>
        <a:spcAft>
          <a:spcPct val="0"/>
        </a:spcAft>
        <a:defRPr sz="2700" b="1">
          <a:solidFill>
            <a:srgbClr val="E10019"/>
          </a:solidFill>
          <a:latin typeface="Arial" charset="0"/>
          <a:cs typeface="Arial" charset="0"/>
        </a:defRPr>
      </a:lvl7pPr>
      <a:lvl8pPr marL="1535285" algn="l" rtl="0" fontAlgn="base">
        <a:spcBef>
          <a:spcPct val="0"/>
        </a:spcBef>
        <a:spcAft>
          <a:spcPct val="0"/>
        </a:spcAft>
        <a:defRPr sz="2700" b="1">
          <a:solidFill>
            <a:srgbClr val="E10019"/>
          </a:solidFill>
          <a:latin typeface="Arial" charset="0"/>
          <a:cs typeface="Arial" charset="0"/>
        </a:defRPr>
      </a:lvl8pPr>
      <a:lvl9pPr marL="2047046" algn="l" rtl="0" fontAlgn="base">
        <a:spcBef>
          <a:spcPct val="0"/>
        </a:spcBef>
        <a:spcAft>
          <a:spcPct val="0"/>
        </a:spcAft>
        <a:defRPr sz="2700" b="1">
          <a:solidFill>
            <a:srgbClr val="E10019"/>
          </a:solidFill>
          <a:latin typeface="Arial" charset="0"/>
          <a:cs typeface="Arial" charset="0"/>
        </a:defRPr>
      </a:lvl9pPr>
    </p:titleStyle>
    <p:bodyStyle>
      <a:lvl1pPr marL="382588" indent="-382588" algn="l" rtl="0" eaLnBrk="0" fontAlgn="base" hangingPunct="0">
        <a:lnSpc>
          <a:spcPct val="130000"/>
        </a:lnSpc>
        <a:spcBef>
          <a:spcPct val="0"/>
        </a:spcBef>
        <a:spcAft>
          <a:spcPct val="0"/>
        </a:spcAft>
        <a:buChar char="•"/>
        <a:defRPr sz="1600" b="1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830263" indent="-319088" algn="l" rtl="0" eaLnBrk="0" fontAlgn="base" hangingPunct="0">
        <a:lnSpc>
          <a:spcPct val="130000"/>
        </a:lnSpc>
        <a:spcBef>
          <a:spcPct val="0"/>
        </a:spcBef>
        <a:spcAft>
          <a:spcPct val="0"/>
        </a:spcAft>
        <a:buFont typeface="Courier New" panose="02070309020205020404" pitchFamily="49" charset="0"/>
        <a:buChar char="o"/>
        <a:defRPr sz="16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277938" indent="-255588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790700" indent="-255588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301875" indent="-255588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814688" indent="-255881" algn="l" rtl="0" fontAlgn="base">
        <a:lnSpc>
          <a:spcPct val="150000"/>
        </a:lnSpc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3326450" indent="-255881" algn="l" rtl="0" fontAlgn="base">
        <a:lnSpc>
          <a:spcPct val="150000"/>
        </a:lnSpc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3838210" indent="-255881" algn="l" rtl="0" fontAlgn="base">
        <a:lnSpc>
          <a:spcPct val="150000"/>
        </a:lnSpc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4349972" indent="-255881" algn="l" rtl="0" fontAlgn="base">
        <a:lnSpc>
          <a:spcPct val="150000"/>
        </a:lnSpc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10235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1761" algn="l" defTabSz="10235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3523" algn="l" defTabSz="10235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5285" algn="l" defTabSz="10235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7046" algn="l" defTabSz="10235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8807" algn="l" defTabSz="10235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70568" algn="l" defTabSz="10235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82330" algn="l" defTabSz="10235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94092" algn="l" defTabSz="10235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677CBB-2280-2549-A426-124342CCAA7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969798" y="6340459"/>
            <a:ext cx="958850" cy="144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solidFill>
                  <a:srgbClr val="64646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4AF90B90-52C9-436E-B48D-F494EA687A1D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0B702F1-588A-1049-8ED7-B0076D3A8BFA}"/>
              </a:ext>
            </a:extLst>
          </p:cNvPr>
          <p:cNvCxnSpPr/>
          <p:nvPr userDrawn="1"/>
        </p:nvCxnSpPr>
        <p:spPr>
          <a:xfrm>
            <a:off x="263352" y="764704"/>
            <a:ext cx="11665296" cy="0"/>
          </a:xfrm>
          <a:prstGeom prst="line">
            <a:avLst/>
          </a:prstGeom>
          <a:ln w="19050">
            <a:solidFill>
              <a:srgbClr val="0872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C65166E3-E476-3441-93BA-A17126087A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199"/>
          <a:stretch/>
        </p:blipFill>
        <p:spPr>
          <a:xfrm>
            <a:off x="0" y="6597352"/>
            <a:ext cx="12192000" cy="260647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70931F43-8262-DD4F-B650-FF3AEA4CD84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6905" y="286923"/>
            <a:ext cx="1315735" cy="33376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F993BF2-2346-915D-773E-2BEBBA5F2169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3379788" y="6672580"/>
            <a:ext cx="5454650" cy="12192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INTERNAL. This information is accessible to ADB Management and staff. It may be shared outside ADB with appropriate permission.</a:t>
            </a:r>
          </a:p>
        </p:txBody>
      </p:sp>
    </p:spTree>
    <p:extLst>
      <p:ext uri="{BB962C8B-B14F-4D97-AF65-F5344CB8AC3E}">
        <p14:creationId xmlns:p14="http://schemas.microsoft.com/office/powerpoint/2010/main" val="3617866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9.png"/><Relationship Id="rId7" Type="http://schemas.openxmlformats.org/officeDocument/2006/relationships/image" Target="../media/image2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0.png"/><Relationship Id="rId9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B4BBC5B5-C193-284B-A603-5ACA662E25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654238"/>
            <a:ext cx="12192000" cy="950230"/>
          </a:xfrm>
        </p:spPr>
        <p:txBody>
          <a:bodyPr>
            <a:normAutofit/>
          </a:bodyPr>
          <a:lstStyle/>
          <a:p>
            <a:r>
              <a:rPr lang="en-US" dirty="0"/>
              <a:t>2023 CAREC ENERGY INVESTMENT FORUM</a:t>
            </a:r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5B467278-13FB-844D-914E-932955A908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Unlocking Investment in the CAREC Region</a:t>
            </a:r>
          </a:p>
        </p:txBody>
      </p:sp>
      <p:pic>
        <p:nvPicPr>
          <p:cNvPr id="4" name="Picture 12">
            <a:extLst>
              <a:ext uri="{FF2B5EF4-FFF2-40B4-BE49-F238E27FC236}">
                <a16:creationId xmlns:a16="http://schemas.microsoft.com/office/drawing/2014/main" id="{474AE5A2-C963-C741-9E4F-8DF3F95872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103" y="4181836"/>
            <a:ext cx="5207794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34192622-91F6-634C-A80E-AEBB8363BD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8220" y="195761"/>
            <a:ext cx="2536250" cy="642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4726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48848" y="2242565"/>
            <a:ext cx="5961140" cy="3681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en-GB" sz="2000" b="1" u="sng" dirty="0">
                <a:latin typeface="Calibri" panose="020F0502020204030204" pitchFamily="34" charset="0"/>
                <a:ea typeface="Arial" charset="0"/>
              </a:rPr>
              <a:t>Main insights: </a:t>
            </a:r>
          </a:p>
          <a:p>
            <a:pPr marL="285750" indent="-285750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Calibri" charset="0"/>
                <a:ea typeface="Calibri" charset="0"/>
                <a:cs typeface="Calibri" charset="0"/>
              </a:rPr>
              <a:t>Very limited application of comprehensive long-term planning tools and methodologies</a:t>
            </a:r>
          </a:p>
          <a:p>
            <a:pPr marL="797512" lvl="2" indent="-285750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Calibri" charset="0"/>
                <a:ea typeface="Calibri" charset="0"/>
                <a:cs typeface="Calibri" charset="0"/>
              </a:rPr>
              <a:t>Mostly with utilities </a:t>
            </a:r>
          </a:p>
          <a:p>
            <a:pPr marL="285750" indent="-285750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Calibri" charset="0"/>
                <a:ea typeface="Calibri" charset="0"/>
                <a:cs typeface="Calibri" charset="0"/>
              </a:rPr>
              <a:t>Planning process could benefit from the inclusion of a wider set of stakeholders </a:t>
            </a:r>
          </a:p>
          <a:p>
            <a:pPr marL="285750" indent="-285750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Calibri" charset="0"/>
                <a:ea typeface="Calibri" charset="0"/>
                <a:cs typeface="Calibri" charset="0"/>
              </a:rPr>
              <a:t>There is a strong potential for improved regional collaboration on long-term planning, especially involving transmission system operators</a:t>
            </a:r>
          </a:p>
        </p:txBody>
      </p:sp>
      <p:pic>
        <p:nvPicPr>
          <p:cNvPr id="11" name="Picture 2" descr="https://irena.org/-/media/Images/IRENA/Agency/Event/2019/Mar/small1--main-Central-Asia-Workshop-on-LongTerm-Capacity-Expansion-Planning-with-a-High-Share-of-Rene.jpg?la=en&amp;hash=627D35E5FD87C8F16E259BADDDA2EAC5B636E99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891" y="2104380"/>
            <a:ext cx="4701129" cy="2287883"/>
          </a:xfrm>
          <a:prstGeom prst="roundRect">
            <a:avLst>
              <a:gd name="adj" fmla="val 8594"/>
            </a:avLst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irena.org/-/media/Images/IRENA/Agency/Event/2019/Mar/small2-Central-Asia-Workshop-on-LongTerm-Capacity-Expansion-Planning-with-a-High-Share-of-Renewables.jpg?la=en&amp;hash=0CA568B40906BFBE236186C234BC1E28B0556DA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891" y="4353875"/>
            <a:ext cx="4701129" cy="2283965"/>
          </a:xfrm>
          <a:prstGeom prst="roundRect">
            <a:avLst>
              <a:gd name="adj" fmla="val 8594"/>
            </a:avLst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2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F8B3B21-5C85-4A78-A1D5-A164372E5220}" type="slidenum">
              <a:rPr lang="de-DE" altLang="en-US" smtClean="0"/>
              <a:pPr/>
              <a:t>10</a:t>
            </a:fld>
            <a:endParaRPr lang="de-DE" altLang="en-US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491805" y="344368"/>
            <a:ext cx="8496944" cy="815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872A6"/>
                </a:solidFill>
                <a:latin typeface="ITC Avant Garde Gothic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5pPr>
            <a:lvl6pPr marL="511761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6pPr>
            <a:lvl7pPr marL="1023523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7pPr>
            <a:lvl8pPr marL="1535285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8pPr>
            <a:lvl9pPr marL="2047046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50000"/>
              </a:lnSpc>
              <a:buClr>
                <a:srgbClr val="0872A6"/>
              </a:buClr>
              <a:tabLst>
                <a:tab pos="342900" algn="l"/>
              </a:tabLst>
            </a:pPr>
            <a:r>
              <a:rPr lang="en-US" sz="2400" dirty="0">
                <a:latin typeface="+mn-lt"/>
              </a:rPr>
              <a:t>Long-Term Energy Planning</a:t>
            </a:r>
          </a:p>
        </p:txBody>
      </p:sp>
      <p:sp>
        <p:nvSpPr>
          <p:cNvPr id="2" name="Rectangle 1"/>
          <p:cNvSpPr/>
          <p:nvPr/>
        </p:nvSpPr>
        <p:spPr>
          <a:xfrm>
            <a:off x="491805" y="1046762"/>
            <a:ext cx="63712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872A6"/>
              </a:buClr>
            </a:pPr>
            <a:r>
              <a:rPr lang="en-US" sz="1800" b="1" dirty="0">
                <a:solidFill>
                  <a:srgbClr val="262626"/>
                </a:solidFill>
                <a:latin typeface="Calibri" panose="020F0502020204030204" pitchFamily="34" charset="0"/>
              </a:rPr>
              <a:t>Improving understanding of technical and regulatory aspects and facilitate the integration of variable renewable energy into power systems</a:t>
            </a:r>
          </a:p>
        </p:txBody>
      </p:sp>
      <p:sp>
        <p:nvSpPr>
          <p:cNvPr id="8" name="Rectangle 7"/>
          <p:cNvSpPr/>
          <p:nvPr/>
        </p:nvSpPr>
        <p:spPr>
          <a:xfrm>
            <a:off x="6858891" y="875532"/>
            <a:ext cx="4701129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33400">
              <a:lnSpc>
                <a:spcPct val="110000"/>
              </a:lnSpc>
              <a:spcAft>
                <a:spcPts val="0"/>
              </a:spcAft>
              <a:buClr>
                <a:srgbClr val="0872A6"/>
              </a:buClr>
            </a:pPr>
            <a:r>
              <a:rPr lang="en-US" b="1" dirty="0">
                <a:latin typeface="Calibri" panose="020F0502020204030204" pitchFamily="34" charset="0"/>
              </a:rPr>
              <a:t>Central Asia Workshop on Long-Term Capacity Expansion Planning with a High Share of Renewables</a:t>
            </a:r>
          </a:p>
          <a:p>
            <a:pPr algn="ctr" defTabSz="533400">
              <a:lnSpc>
                <a:spcPct val="110000"/>
              </a:lnSpc>
              <a:spcAft>
                <a:spcPts val="0"/>
              </a:spcAft>
              <a:buClr>
                <a:srgbClr val="0872A6"/>
              </a:buClr>
            </a:pPr>
            <a:r>
              <a:rPr lang="en-US" dirty="0">
                <a:latin typeface="Calibri" panose="020F0502020204030204" pitchFamily="34" charset="0"/>
              </a:rPr>
              <a:t>14-15 March 2019, Astana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12F565-A99B-1A00-B2C2-9CA69EEECD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7588" y="326428"/>
            <a:ext cx="198755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43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3B06EC3-4471-43C2-AAFD-8F3EC87C43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8D6D8A-33FC-493A-AF5E-0369E9D6A6D7}" type="slidenum">
              <a:rPr lang="de-DE" altLang="en-US" smtClean="0"/>
              <a:pPr>
                <a:defRPr/>
              </a:pPr>
              <a:t>11</a:t>
            </a:fld>
            <a:endParaRPr lang="de-DE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18054F-91BA-4085-AA7F-F0AAA56310E1}"/>
              </a:ext>
            </a:extLst>
          </p:cNvPr>
          <p:cNvSpPr/>
          <p:nvPr/>
        </p:nvSpPr>
        <p:spPr>
          <a:xfrm>
            <a:off x="239124" y="322220"/>
            <a:ext cx="100466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b="1" dirty="0">
                <a:solidFill>
                  <a:srgbClr val="00619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IRENA’s Engagement in the region of Central Asia: regional level</a:t>
            </a:r>
            <a:endParaRPr lang="en-US" altLang="en-US" sz="2800" i="1" dirty="0">
              <a:solidFill>
                <a:srgbClr val="006192"/>
              </a:solidFill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BEADF5E-3582-46A7-B7AF-8CDCFE94285D}"/>
              </a:ext>
            </a:extLst>
          </p:cNvPr>
          <p:cNvSpPr/>
          <p:nvPr/>
        </p:nvSpPr>
        <p:spPr>
          <a:xfrm>
            <a:off x="5262430" y="1720840"/>
            <a:ext cx="6096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333333"/>
                </a:solidFill>
                <a:latin typeface="Calibri" panose="020F0502020204030204" pitchFamily="34" charset="0"/>
              </a:rPr>
              <a:t>encouraging more ambitious climate action</a:t>
            </a:r>
            <a:r>
              <a:rPr lang="en-US" dirty="0">
                <a:solidFill>
                  <a:srgbClr val="333333"/>
                </a:solidFill>
                <a:latin typeface="Calibri" panose="020F0502020204030204" pitchFamily="34" charset="0"/>
              </a:rPr>
              <a:t> by all governments in Central Asia, including the submission of updated long-term climate/energy strategies in support of the goals set out in the Paris Agreement;</a:t>
            </a:r>
          </a:p>
          <a:p>
            <a:endParaRPr lang="en-US" dirty="0">
              <a:solidFill>
                <a:srgbClr val="333333"/>
              </a:solidFill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33"/>
                </a:solidFill>
                <a:latin typeface="Calibri" panose="020F0502020204030204" pitchFamily="34" charset="0"/>
              </a:rPr>
              <a:t>deepening the understanding on the </a:t>
            </a:r>
            <a:r>
              <a:rPr lang="en-US" b="1" dirty="0">
                <a:solidFill>
                  <a:srgbClr val="333333"/>
                </a:solidFill>
                <a:latin typeface="Calibri" panose="020F0502020204030204" pitchFamily="34" charset="0"/>
              </a:rPr>
              <a:t>opportunities offered by the energy sector</a:t>
            </a:r>
            <a:r>
              <a:rPr lang="en-US" dirty="0">
                <a:solidFill>
                  <a:srgbClr val="333333"/>
                </a:solidFill>
                <a:latin typeface="Calibri" panose="020F0502020204030204" pitchFamily="34" charset="0"/>
              </a:rPr>
              <a:t> in the decarbonization efforts;</a:t>
            </a:r>
          </a:p>
          <a:p>
            <a:endParaRPr lang="en-US" dirty="0">
              <a:solidFill>
                <a:srgbClr val="333333"/>
              </a:solidFill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33"/>
                </a:solidFill>
                <a:latin typeface="Calibri" panose="020F0502020204030204" pitchFamily="34" charset="0"/>
              </a:rPr>
              <a:t>discussing the key role of </a:t>
            </a:r>
            <a:r>
              <a:rPr lang="en-US" b="1" dirty="0">
                <a:solidFill>
                  <a:srgbClr val="333333"/>
                </a:solidFill>
                <a:latin typeface="Calibri" panose="020F0502020204030204" pitchFamily="34" charset="0"/>
              </a:rPr>
              <a:t>mobilizing renewable energy financing at scale</a:t>
            </a:r>
            <a:r>
              <a:rPr lang="en-US" dirty="0">
                <a:solidFill>
                  <a:srgbClr val="333333"/>
                </a:solidFill>
                <a:latin typeface="Calibri" panose="020F0502020204030204" pitchFamily="34" charset="0"/>
              </a:rPr>
              <a:t> and </a:t>
            </a:r>
            <a:r>
              <a:rPr lang="en-US" b="1" dirty="0">
                <a:solidFill>
                  <a:srgbClr val="333333"/>
                </a:solidFill>
                <a:latin typeface="Calibri" panose="020F0502020204030204" pitchFamily="34" charset="0"/>
              </a:rPr>
              <a:t>de-risking investments</a:t>
            </a:r>
            <a:r>
              <a:rPr lang="en-US" dirty="0">
                <a:solidFill>
                  <a:srgbClr val="333333"/>
                </a:solidFill>
                <a:latin typeface="Calibri" panose="020F0502020204030204" pitchFamily="34" charset="0"/>
              </a:rPr>
              <a:t> in Central Asia to accelerate energy transition;</a:t>
            </a:r>
          </a:p>
          <a:p>
            <a:endParaRPr lang="en-US" dirty="0">
              <a:solidFill>
                <a:srgbClr val="333333"/>
              </a:solidFill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33"/>
                </a:solidFill>
                <a:latin typeface="Calibri" panose="020F0502020204030204" pitchFamily="34" charset="0"/>
              </a:rPr>
              <a:t>sharing experience </a:t>
            </a:r>
            <a:r>
              <a:rPr lang="en-US" b="1" dirty="0">
                <a:solidFill>
                  <a:srgbClr val="333333"/>
                </a:solidFill>
                <a:latin typeface="Calibri" panose="020F0502020204030204" pitchFamily="34" charset="0"/>
              </a:rPr>
              <a:t>across the region</a:t>
            </a:r>
            <a:r>
              <a:rPr lang="en-US" dirty="0">
                <a:solidFill>
                  <a:srgbClr val="333333"/>
                </a:solidFill>
                <a:latin typeface="Calibri" panose="020F0502020204030204" pitchFamily="34" charset="0"/>
              </a:rPr>
              <a:t> on long-term climate/energy strategies, and from analysis and studies by </a:t>
            </a:r>
            <a:r>
              <a:rPr lang="en-US" b="1" dirty="0">
                <a:solidFill>
                  <a:srgbClr val="333333"/>
                </a:solidFill>
                <a:latin typeface="Calibri" panose="020F0502020204030204" pitchFamily="34" charset="0"/>
              </a:rPr>
              <a:t>regional and international institutions</a:t>
            </a:r>
            <a:r>
              <a:rPr lang="en-US" dirty="0">
                <a:solidFill>
                  <a:srgbClr val="333333"/>
                </a:solidFill>
                <a:latin typeface="Calibri" panose="020F0502020204030204" pitchFamily="34" charset="0"/>
              </a:rPr>
              <a:t>.</a:t>
            </a:r>
            <a:endParaRPr lang="en-US" b="0" i="0" dirty="0">
              <a:solidFill>
                <a:srgbClr val="333333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1028" name="Picture 4" descr="Image">
            <a:extLst>
              <a:ext uri="{FF2B5EF4-FFF2-40B4-BE49-F238E27FC236}">
                <a16:creationId xmlns:a16="http://schemas.microsoft.com/office/drawing/2014/main" id="{88772A93-E084-4912-A33F-1AADC6AD4C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38" y="1276221"/>
            <a:ext cx="4646096" cy="261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">
            <a:extLst>
              <a:ext uri="{FF2B5EF4-FFF2-40B4-BE49-F238E27FC236}">
                <a16:creationId xmlns:a16="http://schemas.microsoft.com/office/drawing/2014/main" id="{225BC4A3-9B63-4FC7-8E2B-2A70F28F71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37" y="4019522"/>
            <a:ext cx="4646095" cy="2613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DA441C5-FF49-D727-DBFE-B268441740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7588" y="326428"/>
            <a:ext cx="198755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5199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67F69E-3AEC-405A-B45C-04B37D51D2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8D6D8A-33FC-493A-AF5E-0369E9D6A6D7}" type="slidenum">
              <a:rPr lang="de-DE" altLang="en-US" smtClean="0"/>
              <a:pPr>
                <a:defRPr/>
              </a:pPr>
              <a:t>12</a:t>
            </a:fld>
            <a:endParaRPr lang="de-DE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8B4B85-1316-4C4F-8DE7-33F164A9F3C2}"/>
              </a:ext>
            </a:extLst>
          </p:cNvPr>
          <p:cNvSpPr txBox="1"/>
          <p:nvPr/>
        </p:nvSpPr>
        <p:spPr>
          <a:xfrm>
            <a:off x="246862" y="385501"/>
            <a:ext cx="97658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b="1">
                <a:solidFill>
                  <a:srgbClr val="00619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IRENA’s Engagement in the region of Central Asia: country level</a:t>
            </a:r>
            <a:endParaRPr lang="en-US" altLang="en-US" sz="2800" i="1" dirty="0">
              <a:solidFill>
                <a:srgbClr val="006192"/>
              </a:solidFill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F3CBE2-78F6-4B2A-999E-8757BF3B8A26}"/>
              </a:ext>
            </a:extLst>
          </p:cNvPr>
          <p:cNvSpPr txBox="1"/>
          <p:nvPr/>
        </p:nvSpPr>
        <p:spPr>
          <a:xfrm>
            <a:off x="684094" y="1410316"/>
            <a:ext cx="10351901" cy="3173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/>
              <a:t>Azerbaijan : </a:t>
            </a:r>
            <a:r>
              <a:rPr lang="en-US"/>
              <a:t>Renewables Readiness Assessment, December 2019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/>
              <a:t>Kazakhstan</a:t>
            </a:r>
            <a:r>
              <a:rPr lang="en-US"/>
              <a:t> : Capacity building for enhancing energy statistics for NDC, 2023</a:t>
            </a:r>
          </a:p>
          <a:p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/>
              <a:t>Kyrgyzstan : </a:t>
            </a:r>
            <a:r>
              <a:rPr lang="en-US"/>
              <a:t>RRA with resource assessment and RE targets capacity building, December 2022</a:t>
            </a:r>
          </a:p>
          <a:p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/>
              <a:t>Uzbekistan : </a:t>
            </a:r>
            <a:r>
              <a:rPr lang="en-US"/>
              <a:t>SolarCity Simulator for Tashkent, November 2023</a:t>
            </a:r>
          </a:p>
          <a:p>
            <a:r>
              <a:rPr lang="en-US"/>
              <a:t>                          Financial close of 3 solar projects (Sherabad, Samarkand and Jizzakh) through IRENA’s ETAF  </a:t>
            </a:r>
          </a:p>
          <a:p>
            <a:endParaRPr lang="en-US" sz="1400"/>
          </a:p>
          <a:p>
            <a:endParaRPr lang="en-US"/>
          </a:p>
          <a:p>
            <a:pPr>
              <a:lnSpc>
                <a:spcPct val="150000"/>
              </a:lnSpc>
            </a:pPr>
            <a:endParaRPr lang="en-US" b="1" dirty="0"/>
          </a:p>
        </p:txBody>
      </p:sp>
      <p:pic>
        <p:nvPicPr>
          <p:cNvPr id="1026" name="Picture 2" descr="Renewables Readiness Assessment: Republic of Azerbaijan">
            <a:extLst>
              <a:ext uri="{FF2B5EF4-FFF2-40B4-BE49-F238E27FC236}">
                <a16:creationId xmlns:a16="http://schemas.microsoft.com/office/drawing/2014/main" id="{31738D9D-6C97-421D-84A1-A0EBD6F4EF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958" y="4027418"/>
            <a:ext cx="1975720" cy="279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689F40-179C-4664-9B5E-528BEDFA74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7588" y="326428"/>
            <a:ext cx="198755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D083997-2552-A4BB-F9CA-CE8CA5EEC7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2494" y="4155089"/>
            <a:ext cx="1987550" cy="2537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281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BC8A618-C20B-812B-4ED5-EF51EDD59650}"/>
              </a:ext>
            </a:extLst>
          </p:cNvPr>
          <p:cNvSpPr txBox="1">
            <a:spLocks/>
          </p:cNvSpPr>
          <p:nvPr/>
        </p:nvSpPr>
        <p:spPr>
          <a:xfrm>
            <a:off x="161847" y="328897"/>
            <a:ext cx="10684151" cy="569384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spcBef>
                <a:spcPct val="0"/>
              </a:spcBef>
              <a:buNone/>
              <a:defRPr sz="2400" b="1">
                <a:solidFill>
                  <a:srgbClr val="0872A6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872A6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Recap – How to make energy investments in the CAREC region bankable?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527DF8-0E0E-1FE5-34B4-FCF9F943432D}"/>
              </a:ext>
            </a:extLst>
          </p:cNvPr>
          <p:cNvSpPr txBox="1"/>
          <p:nvPr/>
        </p:nvSpPr>
        <p:spPr>
          <a:xfrm>
            <a:off x="413353" y="1360798"/>
            <a:ext cx="11600851" cy="3913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Adoption of comprehensive RE policy with a long-term implementation roadmap – Involve utilities;</a:t>
            </a:r>
          </a:p>
          <a:p>
            <a:pPr marL="285750" indent="-285750">
              <a:lnSpc>
                <a:spcPct val="2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Access to private finance: Fiscal incentives, along with support mechanisms; </a:t>
            </a:r>
          </a:p>
          <a:p>
            <a:pPr marL="285750" indent="-285750">
              <a:lnSpc>
                <a:spcPct val="2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More comprehensive grid code, spelling Issues relating to technical aspects of grid access;</a:t>
            </a:r>
          </a:p>
          <a:p>
            <a:pPr marL="285750" indent="-285750">
              <a:lnSpc>
                <a:spcPct val="2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Clearly account for the socio-economic benefits in policy-making process;</a:t>
            </a:r>
          </a:p>
        </p:txBody>
      </p:sp>
    </p:spTree>
    <p:extLst>
      <p:ext uri="{BB962C8B-B14F-4D97-AF65-F5344CB8AC3E}">
        <p14:creationId xmlns:p14="http://schemas.microsoft.com/office/powerpoint/2010/main" val="3750589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BC8A618-C20B-812B-4ED5-EF51EDD59650}"/>
              </a:ext>
            </a:extLst>
          </p:cNvPr>
          <p:cNvSpPr txBox="1">
            <a:spLocks/>
          </p:cNvSpPr>
          <p:nvPr/>
        </p:nvSpPr>
        <p:spPr>
          <a:xfrm>
            <a:off x="161847" y="328897"/>
            <a:ext cx="10684151" cy="569384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spcBef>
                <a:spcPct val="0"/>
              </a:spcBef>
              <a:buNone/>
              <a:defRPr sz="2400" b="1">
                <a:solidFill>
                  <a:srgbClr val="0872A6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872A6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Recap – How to make energy investments in the CAREC region bankable?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527DF8-0E0E-1FE5-34B4-FCF9F943432D}"/>
              </a:ext>
            </a:extLst>
          </p:cNvPr>
          <p:cNvSpPr txBox="1"/>
          <p:nvPr/>
        </p:nvSpPr>
        <p:spPr>
          <a:xfrm>
            <a:off x="429302" y="898281"/>
            <a:ext cx="11600851" cy="5390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Data collection can be enhanced: Improvements in the legal and institutional framework to clarify methodologies and processes; </a:t>
            </a:r>
          </a:p>
          <a:p>
            <a:pPr marL="285750" indent="-285750">
              <a:lnSpc>
                <a:spcPct val="2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Data dissemination mechanism adjustment: Ensure that the collected data is publicly available through online resources; </a:t>
            </a:r>
          </a:p>
          <a:p>
            <a:pPr marL="285750" indent="-285750">
              <a:lnSpc>
                <a:spcPct val="2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Inclusion a wider set of stakeholders in planning process;</a:t>
            </a:r>
          </a:p>
          <a:p>
            <a:pPr marL="285750" indent="-285750">
              <a:lnSpc>
                <a:spcPct val="2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Build upon the potential for improved regional collaboration on long-term planning – Involving transmission system operators</a:t>
            </a:r>
          </a:p>
        </p:txBody>
      </p:sp>
    </p:spTree>
    <p:extLst>
      <p:ext uri="{BB962C8B-B14F-4D97-AF65-F5344CB8AC3E}">
        <p14:creationId xmlns:p14="http://schemas.microsoft.com/office/powerpoint/2010/main" val="3710729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14e06d5b5a8_0_2"/>
          <p:cNvSpPr txBox="1">
            <a:spLocks noGrp="1"/>
          </p:cNvSpPr>
          <p:nvPr>
            <p:ph type="title"/>
          </p:nvPr>
        </p:nvSpPr>
        <p:spPr>
          <a:xfrm>
            <a:off x="439562" y="225987"/>
            <a:ext cx="11163900" cy="446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ym typeface="Helvetica Neue"/>
              </a:rPr>
              <a:t>IRENA Project Facilitation Webinars</a:t>
            </a:r>
            <a:endParaRPr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453C3C-A28A-561A-4B61-62D5B463CEB8}"/>
              </a:ext>
            </a:extLst>
          </p:cNvPr>
          <p:cNvSpPr txBox="1"/>
          <p:nvPr/>
        </p:nvSpPr>
        <p:spPr>
          <a:xfrm>
            <a:off x="8095422" y="1505635"/>
            <a:ext cx="367623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"/>
                <a:ea typeface="+mn-ea"/>
                <a:cs typeface="+mn-cs"/>
              </a:rPr>
              <a:t>Presentar y preparar proyectos para el financiamiento y apoyo de ETAF: Énfasis en América Latina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31ACFD-90A1-EDEB-732A-6D514CDDC705}"/>
              </a:ext>
            </a:extLst>
          </p:cNvPr>
          <p:cNvSpPr txBox="1"/>
          <p:nvPr/>
        </p:nvSpPr>
        <p:spPr>
          <a:xfrm>
            <a:off x="351183" y="1505635"/>
            <a:ext cx="367623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"/>
                <a:ea typeface="+mn-ea"/>
                <a:cs typeface="+mn-cs"/>
              </a:rPr>
              <a:t>Mastering Project Submission and Readiness for ETAF Funding and Support</a:t>
            </a:r>
            <a:endParaRPr kumimoji="0" lang="es-ES" sz="18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9BB7B6-9865-93FF-4E66-0378E8B52075}"/>
              </a:ext>
            </a:extLst>
          </p:cNvPr>
          <p:cNvSpPr txBox="1"/>
          <p:nvPr/>
        </p:nvSpPr>
        <p:spPr>
          <a:xfrm>
            <a:off x="4959530" y="3094358"/>
            <a:ext cx="26909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"/>
                <a:ea typeface="+mn-ea"/>
                <a:cs typeface="+mn-cs"/>
              </a:rPr>
              <a:t>Webinar on the Climate Investment Platform</a:t>
            </a:r>
            <a:endParaRPr kumimoji="0" lang="es-ES" sz="18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6FB76D1-2968-1E5B-E20D-9F7E3C7ADC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480" y="3094358"/>
            <a:ext cx="1915059" cy="238105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7C3E497-CAA4-4FBF-7367-42C7BE8A9A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7473" y="4117313"/>
            <a:ext cx="1915059" cy="238105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E7C1407-3661-A0AA-255A-308840E0AA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4288" y="3094358"/>
            <a:ext cx="1907689" cy="2371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064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600200" y="6492876"/>
            <a:ext cx="914400" cy="288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12">
            <a:extLst>
              <a:ext uri="{FF2B5EF4-FFF2-40B4-BE49-F238E27FC236}">
                <a16:creationId xmlns:a16="http://schemas.microsoft.com/office/drawing/2014/main" id="{EB1658A1-C80C-164C-9EB7-CCD8F43EB8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931" y="5181600"/>
            <a:ext cx="5756138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87C28C5-6D9E-425C-BEDF-79069ED1F802}"/>
              </a:ext>
            </a:extLst>
          </p:cNvPr>
          <p:cNvSpPr txBox="1">
            <a:spLocks/>
          </p:cNvSpPr>
          <p:nvPr/>
        </p:nvSpPr>
        <p:spPr>
          <a:xfrm>
            <a:off x="1299357" y="2022450"/>
            <a:ext cx="2430220" cy="1831999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ar" sz="4800" b="1" i="0" u="none" strike="noStrike" kern="1200" cap="none" spc="0" normalizeH="0" baseline="0" noProof="0" dirty="0">
                <a:ln>
                  <a:noFill/>
                </a:ln>
                <a:solidFill>
                  <a:srgbClr val="0872A6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شكرا لكم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872A6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872A6"/>
                </a:solidFill>
                <a:effectLst/>
                <a:uLnTx/>
                <a:uFillTx/>
                <a:latin typeface="Calibri" panose="020F0502020204030204" pitchFamily="34" charset="0"/>
                <a:ea typeface="等线 Light" panose="02010600030101010101" pitchFamily="2" charset="-122"/>
                <a:cs typeface="Calibri" panose="020F0502020204030204" pitchFamily="34" charset="0"/>
              </a:rPr>
              <a:t>谢谢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srgbClr val="0872A6"/>
              </a:solidFill>
              <a:effectLst/>
              <a:uLnTx/>
              <a:uFillTx/>
              <a:latin typeface="Calibri" panose="020F0502020204030204" pitchFamily="34" charset="0"/>
              <a:ea typeface="等线 Light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BAB40EE-D26F-41C7-99B6-989DC30637CD}"/>
              </a:ext>
            </a:extLst>
          </p:cNvPr>
          <p:cNvSpPr txBox="1">
            <a:spLocks/>
          </p:cNvSpPr>
          <p:nvPr/>
        </p:nvSpPr>
        <p:spPr>
          <a:xfrm>
            <a:off x="4951992" y="2022450"/>
            <a:ext cx="2430220" cy="1566865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872A6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Thank you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872A6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Merci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61837C1-E0DC-47BC-886C-597BEDF89648}"/>
              </a:ext>
            </a:extLst>
          </p:cNvPr>
          <p:cNvSpPr txBox="1">
            <a:spLocks/>
          </p:cNvSpPr>
          <p:nvPr/>
        </p:nvSpPr>
        <p:spPr>
          <a:xfrm>
            <a:off x="8298443" y="2022450"/>
            <a:ext cx="2430220" cy="1704651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az-Cyrl-AZ" sz="4000" b="1" i="0" u="none" strike="noStrike" kern="1200" cap="none" spc="0" normalizeH="0" baseline="0" noProof="0" dirty="0">
                <a:ln>
                  <a:noFill/>
                </a:ln>
                <a:solidFill>
                  <a:srgbClr val="0872A6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Спасибо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872A6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872A6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Gracias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E9E5C33-5D3C-4C4C-A5A9-049ACF50DD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8219" y="297974"/>
            <a:ext cx="2536250" cy="642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4671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BC8A618-C20B-812B-4ED5-EF51EDD59650}"/>
              </a:ext>
            </a:extLst>
          </p:cNvPr>
          <p:cNvSpPr txBox="1">
            <a:spLocks/>
          </p:cNvSpPr>
          <p:nvPr/>
        </p:nvSpPr>
        <p:spPr>
          <a:xfrm>
            <a:off x="161847" y="328897"/>
            <a:ext cx="10684151" cy="569384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spcBef>
                <a:spcPct val="0"/>
              </a:spcBef>
              <a:buNone/>
              <a:defRPr sz="2400" b="1">
                <a:solidFill>
                  <a:srgbClr val="0872A6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872A6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IRENA Membership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E8ADADF9-7C4B-F502-2ED4-657C6D496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2" y="2122488"/>
            <a:ext cx="11268075" cy="381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7FA0B86-54E7-E6F8-0BB3-C33DEF35CC8A}"/>
              </a:ext>
            </a:extLst>
          </p:cNvPr>
          <p:cNvSpPr txBox="1"/>
          <p:nvPr/>
        </p:nvSpPr>
        <p:spPr>
          <a:xfrm>
            <a:off x="307897" y="1310329"/>
            <a:ext cx="1156819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IRENA Mission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“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Supporting countries worldwide in their transition to a sustainable energy future”</a:t>
            </a:r>
          </a:p>
        </p:txBody>
      </p:sp>
    </p:spTree>
    <p:extLst>
      <p:ext uri="{BB962C8B-B14F-4D97-AF65-F5344CB8AC3E}">
        <p14:creationId xmlns:p14="http://schemas.microsoft.com/office/powerpoint/2010/main" val="816334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BC8A618-C20B-812B-4ED5-EF51EDD59650}"/>
              </a:ext>
            </a:extLst>
          </p:cNvPr>
          <p:cNvSpPr txBox="1">
            <a:spLocks/>
          </p:cNvSpPr>
          <p:nvPr/>
        </p:nvSpPr>
        <p:spPr>
          <a:xfrm>
            <a:off x="161847" y="328897"/>
            <a:ext cx="10684151" cy="569384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spcBef>
                <a:spcPct val="0"/>
              </a:spcBef>
              <a:buNone/>
              <a:defRPr sz="2400" b="1">
                <a:solidFill>
                  <a:srgbClr val="0872A6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872A6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IRENA’s Mandate for Project Facilitation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5C2E6A5-BFF6-0B03-4E50-7AA854F1471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11" b="9734"/>
          <a:stretch/>
        </p:blipFill>
        <p:spPr bwMode="auto">
          <a:xfrm>
            <a:off x="4112414" y="829077"/>
            <a:ext cx="7988146" cy="56816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3818DB7-A15F-D101-1504-3EE0499E1BC7}"/>
              </a:ext>
            </a:extLst>
          </p:cNvPr>
          <p:cNvSpPr txBox="1"/>
          <p:nvPr/>
        </p:nvSpPr>
        <p:spPr>
          <a:xfrm>
            <a:off x="265176" y="971264"/>
            <a:ext cx="358749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Project Facilitation and Support Division aims to: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Support the deployment of renewable energy projects;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Help project developers secure financing more efficiently;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Support investors and lenders to build more robust project portfolios.</a:t>
            </a:r>
            <a:endParaRPr kumimoji="0" lang="en-A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4352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BC8A618-C20B-812B-4ED5-EF51EDD59650}"/>
              </a:ext>
            </a:extLst>
          </p:cNvPr>
          <p:cNvSpPr txBox="1">
            <a:spLocks/>
          </p:cNvSpPr>
          <p:nvPr/>
        </p:nvSpPr>
        <p:spPr>
          <a:xfrm>
            <a:off x="161847" y="328897"/>
            <a:ext cx="10684151" cy="569384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spcBef>
                <a:spcPct val="0"/>
              </a:spcBef>
              <a:buNone/>
              <a:defRPr sz="2400" b="1">
                <a:solidFill>
                  <a:srgbClr val="0872A6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872A6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IRENA’s Regional Engagement</a:t>
            </a:r>
          </a:p>
        </p:txBody>
      </p:sp>
      <p:pic>
        <p:nvPicPr>
          <p:cNvPr id="2" name="Picture 1" descr="A close up of a map&#10;&#10;Description automatically generated">
            <a:extLst>
              <a:ext uri="{FF2B5EF4-FFF2-40B4-BE49-F238E27FC236}">
                <a16:creationId xmlns:a16="http://schemas.microsoft.com/office/drawing/2014/main" id="{ABFE1C20-C4EE-C50A-B8CB-8C9C9ABAAA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7" y="1016732"/>
            <a:ext cx="10485226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483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E54C53D-E70A-6583-19EC-5D863B479616}"/>
              </a:ext>
            </a:extLst>
          </p:cNvPr>
          <p:cNvGrpSpPr/>
          <p:nvPr/>
        </p:nvGrpSpPr>
        <p:grpSpPr>
          <a:xfrm>
            <a:off x="2532153" y="2032220"/>
            <a:ext cx="6909518" cy="3399680"/>
            <a:chOff x="1745456" y="1590675"/>
            <a:chExt cx="8662985" cy="4262437"/>
          </a:xfrm>
        </p:grpSpPr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66181C87-C9FC-263D-FB1D-C003870900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50469" y="3671887"/>
              <a:ext cx="612775" cy="423863"/>
              <a:chOff x="1695" y="2580"/>
              <a:chExt cx="386" cy="267"/>
            </a:xfrm>
            <a:solidFill>
              <a:schemeClr val="bg2"/>
            </a:solidFill>
          </p:grpSpPr>
          <p:sp>
            <p:nvSpPr>
              <p:cNvPr id="1269" name="Freeform 7">
                <a:extLst>
                  <a:ext uri="{FF2B5EF4-FFF2-40B4-BE49-F238E27FC236}">
                    <a16:creationId xmlns:a16="http://schemas.microsoft.com/office/drawing/2014/main" id="{03BAE9DC-D5C6-0834-630D-7BEBC853B3B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793" y="2715"/>
                <a:ext cx="33" cy="11"/>
              </a:xfrm>
              <a:custGeom>
                <a:avLst/>
                <a:gdLst>
                  <a:gd name="T0" fmla="*/ 27 w 33"/>
                  <a:gd name="T1" fmla="*/ 9 h 11"/>
                  <a:gd name="T2" fmla="*/ 27 w 33"/>
                  <a:gd name="T3" fmla="*/ 9 h 11"/>
                  <a:gd name="T4" fmla="*/ 30 w 33"/>
                  <a:gd name="T5" fmla="*/ 10 h 11"/>
                  <a:gd name="T6" fmla="*/ 33 w 33"/>
                  <a:gd name="T7" fmla="*/ 8 h 11"/>
                  <a:gd name="T8" fmla="*/ 32 w 33"/>
                  <a:gd name="T9" fmla="*/ 7 h 11"/>
                  <a:gd name="T10" fmla="*/ 29 w 33"/>
                  <a:gd name="T11" fmla="*/ 5 h 11"/>
                  <a:gd name="T12" fmla="*/ 26 w 33"/>
                  <a:gd name="T13" fmla="*/ 4 h 11"/>
                  <a:gd name="T14" fmla="*/ 24 w 33"/>
                  <a:gd name="T15" fmla="*/ 3 h 11"/>
                  <a:gd name="T16" fmla="*/ 21 w 33"/>
                  <a:gd name="T17" fmla="*/ 2 h 11"/>
                  <a:gd name="T18" fmla="*/ 17 w 33"/>
                  <a:gd name="T19" fmla="*/ 1 h 11"/>
                  <a:gd name="T20" fmla="*/ 14 w 33"/>
                  <a:gd name="T21" fmla="*/ 1 h 11"/>
                  <a:gd name="T22" fmla="*/ 13 w 33"/>
                  <a:gd name="T23" fmla="*/ 1 h 11"/>
                  <a:gd name="T24" fmla="*/ 10 w 33"/>
                  <a:gd name="T25" fmla="*/ 0 h 11"/>
                  <a:gd name="T26" fmla="*/ 9 w 33"/>
                  <a:gd name="T27" fmla="*/ 0 h 11"/>
                  <a:gd name="T28" fmla="*/ 6 w 33"/>
                  <a:gd name="T29" fmla="*/ 2 h 11"/>
                  <a:gd name="T30" fmla="*/ 4 w 33"/>
                  <a:gd name="T31" fmla="*/ 1 h 11"/>
                  <a:gd name="T32" fmla="*/ 1 w 33"/>
                  <a:gd name="T33" fmla="*/ 4 h 11"/>
                  <a:gd name="T34" fmla="*/ 0 w 33"/>
                  <a:gd name="T35" fmla="*/ 4 h 11"/>
                  <a:gd name="T36" fmla="*/ 1 w 33"/>
                  <a:gd name="T37" fmla="*/ 5 h 11"/>
                  <a:gd name="T38" fmla="*/ 4 w 33"/>
                  <a:gd name="T39" fmla="*/ 5 h 11"/>
                  <a:gd name="T40" fmla="*/ 6 w 33"/>
                  <a:gd name="T41" fmla="*/ 7 h 11"/>
                  <a:gd name="T42" fmla="*/ 6 w 33"/>
                  <a:gd name="T43" fmla="*/ 8 h 11"/>
                  <a:gd name="T44" fmla="*/ 9 w 33"/>
                  <a:gd name="T45" fmla="*/ 10 h 11"/>
                  <a:gd name="T46" fmla="*/ 12 w 33"/>
                  <a:gd name="T47" fmla="*/ 10 h 11"/>
                  <a:gd name="T48" fmla="*/ 15 w 33"/>
                  <a:gd name="T49" fmla="*/ 10 h 11"/>
                  <a:gd name="T50" fmla="*/ 16 w 33"/>
                  <a:gd name="T51" fmla="*/ 11 h 11"/>
                  <a:gd name="T52" fmla="*/ 20 w 33"/>
                  <a:gd name="T53" fmla="*/ 10 h 11"/>
                  <a:gd name="T54" fmla="*/ 21 w 33"/>
                  <a:gd name="T55" fmla="*/ 10 h 11"/>
                  <a:gd name="T56" fmla="*/ 24 w 33"/>
                  <a:gd name="T57" fmla="*/ 8 h 11"/>
                  <a:gd name="T58" fmla="*/ 24 w 33"/>
                  <a:gd name="T59" fmla="*/ 8 h 11"/>
                  <a:gd name="T60" fmla="*/ 25 w 33"/>
                  <a:gd name="T61" fmla="*/ 9 h 11"/>
                  <a:gd name="T62" fmla="*/ 26 w 33"/>
                  <a:gd name="T63" fmla="*/ 9 h 11"/>
                  <a:gd name="T64" fmla="*/ 25 w 33"/>
                  <a:gd name="T65" fmla="*/ 9 h 11"/>
                  <a:gd name="T66" fmla="*/ 27 w 33"/>
                  <a:gd name="T67" fmla="*/ 9 h 1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33" h="11">
                    <a:moveTo>
                      <a:pt x="27" y="9"/>
                    </a:moveTo>
                    <a:lnTo>
                      <a:pt x="27" y="9"/>
                    </a:lnTo>
                    <a:lnTo>
                      <a:pt x="30" y="10"/>
                    </a:lnTo>
                    <a:lnTo>
                      <a:pt x="33" y="8"/>
                    </a:lnTo>
                    <a:lnTo>
                      <a:pt x="32" y="7"/>
                    </a:lnTo>
                    <a:lnTo>
                      <a:pt x="29" y="5"/>
                    </a:lnTo>
                    <a:lnTo>
                      <a:pt x="26" y="4"/>
                    </a:lnTo>
                    <a:lnTo>
                      <a:pt x="24" y="3"/>
                    </a:lnTo>
                    <a:lnTo>
                      <a:pt x="21" y="2"/>
                    </a:lnTo>
                    <a:lnTo>
                      <a:pt x="17" y="1"/>
                    </a:lnTo>
                    <a:lnTo>
                      <a:pt x="14" y="1"/>
                    </a:lnTo>
                    <a:lnTo>
                      <a:pt x="13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6" y="2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4" y="5"/>
                    </a:lnTo>
                    <a:lnTo>
                      <a:pt x="6" y="7"/>
                    </a:lnTo>
                    <a:lnTo>
                      <a:pt x="6" y="8"/>
                    </a:lnTo>
                    <a:lnTo>
                      <a:pt x="9" y="10"/>
                    </a:lnTo>
                    <a:lnTo>
                      <a:pt x="12" y="10"/>
                    </a:lnTo>
                    <a:lnTo>
                      <a:pt x="15" y="10"/>
                    </a:lnTo>
                    <a:lnTo>
                      <a:pt x="16" y="11"/>
                    </a:lnTo>
                    <a:lnTo>
                      <a:pt x="20" y="10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5" y="9"/>
                    </a:lnTo>
                    <a:lnTo>
                      <a:pt x="26" y="9"/>
                    </a:lnTo>
                    <a:lnTo>
                      <a:pt x="25" y="9"/>
                    </a:lnTo>
                    <a:lnTo>
                      <a:pt x="27" y="9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0" name="Freeform 8">
                <a:extLst>
                  <a:ext uri="{FF2B5EF4-FFF2-40B4-BE49-F238E27FC236}">
                    <a16:creationId xmlns:a16="http://schemas.microsoft.com/office/drawing/2014/main" id="{00A618F7-B5E3-6255-46FA-5762BD88C82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044" y="2835"/>
                <a:ext cx="13" cy="12"/>
              </a:xfrm>
              <a:custGeom>
                <a:avLst/>
                <a:gdLst>
                  <a:gd name="T0" fmla="*/ 1 w 13"/>
                  <a:gd name="T1" fmla="*/ 11 h 12"/>
                  <a:gd name="T2" fmla="*/ 10 w 13"/>
                  <a:gd name="T3" fmla="*/ 11 h 12"/>
                  <a:gd name="T4" fmla="*/ 13 w 13"/>
                  <a:gd name="T5" fmla="*/ 9 h 12"/>
                  <a:gd name="T6" fmla="*/ 13 w 13"/>
                  <a:gd name="T7" fmla="*/ 6 h 12"/>
                  <a:gd name="T8" fmla="*/ 13 w 13"/>
                  <a:gd name="T9" fmla="*/ 3 h 12"/>
                  <a:gd name="T10" fmla="*/ 12 w 13"/>
                  <a:gd name="T11" fmla="*/ 0 h 12"/>
                  <a:gd name="T12" fmla="*/ 9 w 13"/>
                  <a:gd name="T13" fmla="*/ 0 h 12"/>
                  <a:gd name="T14" fmla="*/ 6 w 13"/>
                  <a:gd name="T15" fmla="*/ 3 h 12"/>
                  <a:gd name="T16" fmla="*/ 6 w 13"/>
                  <a:gd name="T17" fmla="*/ 6 h 12"/>
                  <a:gd name="T18" fmla="*/ 5 w 13"/>
                  <a:gd name="T19" fmla="*/ 9 h 12"/>
                  <a:gd name="T20" fmla="*/ 2 w 13"/>
                  <a:gd name="T21" fmla="*/ 10 h 12"/>
                  <a:gd name="T22" fmla="*/ 0 w 13"/>
                  <a:gd name="T23" fmla="*/ 12 h 12"/>
                  <a:gd name="T24" fmla="*/ 1 w 13"/>
                  <a:gd name="T25" fmla="*/ 11 h 1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3" h="12">
                    <a:moveTo>
                      <a:pt x="1" y="11"/>
                    </a:moveTo>
                    <a:lnTo>
                      <a:pt x="10" y="11"/>
                    </a:lnTo>
                    <a:lnTo>
                      <a:pt x="13" y="9"/>
                    </a:lnTo>
                    <a:lnTo>
                      <a:pt x="13" y="6"/>
                    </a:lnTo>
                    <a:lnTo>
                      <a:pt x="13" y="3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6" y="3"/>
                    </a:lnTo>
                    <a:lnTo>
                      <a:pt x="6" y="6"/>
                    </a:lnTo>
                    <a:lnTo>
                      <a:pt x="5" y="9"/>
                    </a:lnTo>
                    <a:lnTo>
                      <a:pt x="2" y="10"/>
                    </a:lnTo>
                    <a:lnTo>
                      <a:pt x="0" y="12"/>
                    </a:lnTo>
                    <a:lnTo>
                      <a:pt x="1" y="11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71" name="Group 9">
                <a:extLst>
                  <a:ext uri="{FF2B5EF4-FFF2-40B4-BE49-F238E27FC236}">
                    <a16:creationId xmlns:a16="http://schemas.microsoft.com/office/drawing/2014/main" id="{2966D7C5-73A2-D9AE-9183-6AB6E40EE13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86" y="2580"/>
                <a:ext cx="92" cy="97"/>
                <a:chOff x="1786" y="2580"/>
                <a:chExt cx="92" cy="97"/>
              </a:xfrm>
              <a:grpFill/>
            </p:grpSpPr>
            <p:sp>
              <p:nvSpPr>
                <p:cNvPr id="1302" name="Freeform 10">
                  <a:extLst>
                    <a:ext uri="{FF2B5EF4-FFF2-40B4-BE49-F238E27FC236}">
                      <a16:creationId xmlns:a16="http://schemas.microsoft.com/office/drawing/2014/main" id="{5DB46D27-826F-FA43-92CC-47C6597FA736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786" y="2583"/>
                  <a:ext cx="13" cy="5"/>
                </a:xfrm>
                <a:custGeom>
                  <a:avLst/>
                  <a:gdLst>
                    <a:gd name="T0" fmla="*/ 7 w 13"/>
                    <a:gd name="T1" fmla="*/ 2 h 5"/>
                    <a:gd name="T2" fmla="*/ 4 w 13"/>
                    <a:gd name="T3" fmla="*/ 0 h 5"/>
                    <a:gd name="T4" fmla="*/ 3 w 13"/>
                    <a:gd name="T5" fmla="*/ 3 h 5"/>
                    <a:gd name="T6" fmla="*/ 0 w 13"/>
                    <a:gd name="T7" fmla="*/ 3 h 5"/>
                    <a:gd name="T8" fmla="*/ 3 w 13"/>
                    <a:gd name="T9" fmla="*/ 5 h 5"/>
                    <a:gd name="T10" fmla="*/ 4 w 13"/>
                    <a:gd name="T11" fmla="*/ 4 h 5"/>
                    <a:gd name="T12" fmla="*/ 7 w 13"/>
                    <a:gd name="T13" fmla="*/ 3 h 5"/>
                    <a:gd name="T14" fmla="*/ 10 w 13"/>
                    <a:gd name="T15" fmla="*/ 3 h 5"/>
                    <a:gd name="T16" fmla="*/ 13 w 13"/>
                    <a:gd name="T17" fmla="*/ 1 h 5"/>
                    <a:gd name="T18" fmla="*/ 10 w 13"/>
                    <a:gd name="T19" fmla="*/ 1 h 5"/>
                    <a:gd name="T20" fmla="*/ 7 w 13"/>
                    <a:gd name="T21" fmla="*/ 2 h 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3" h="5">
                      <a:moveTo>
                        <a:pt x="7" y="2"/>
                      </a:moveTo>
                      <a:lnTo>
                        <a:pt x="4" y="0"/>
                      </a:lnTo>
                      <a:lnTo>
                        <a:pt x="3" y="3"/>
                      </a:lnTo>
                      <a:lnTo>
                        <a:pt x="0" y="3"/>
                      </a:lnTo>
                      <a:lnTo>
                        <a:pt x="3" y="5"/>
                      </a:lnTo>
                      <a:lnTo>
                        <a:pt x="4" y="4"/>
                      </a:lnTo>
                      <a:lnTo>
                        <a:pt x="7" y="3"/>
                      </a:lnTo>
                      <a:lnTo>
                        <a:pt x="10" y="3"/>
                      </a:lnTo>
                      <a:lnTo>
                        <a:pt x="13" y="1"/>
                      </a:lnTo>
                      <a:lnTo>
                        <a:pt x="10" y="1"/>
                      </a:lnTo>
                      <a:lnTo>
                        <a:pt x="7" y="2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3" name="Freeform 11">
                  <a:extLst>
                    <a:ext uri="{FF2B5EF4-FFF2-40B4-BE49-F238E27FC236}">
                      <a16:creationId xmlns:a16="http://schemas.microsoft.com/office/drawing/2014/main" id="{D4C38570-BCAE-8C18-7A13-5B6AD9CDBC87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794" y="2608"/>
                  <a:ext cx="9" cy="16"/>
                </a:xfrm>
                <a:custGeom>
                  <a:avLst/>
                  <a:gdLst>
                    <a:gd name="T0" fmla="*/ 5 w 9"/>
                    <a:gd name="T1" fmla="*/ 1 h 16"/>
                    <a:gd name="T2" fmla="*/ 2 w 9"/>
                    <a:gd name="T3" fmla="*/ 0 h 16"/>
                    <a:gd name="T4" fmla="*/ 2 w 9"/>
                    <a:gd name="T5" fmla="*/ 2 h 16"/>
                    <a:gd name="T6" fmla="*/ 2 w 9"/>
                    <a:gd name="T7" fmla="*/ 5 h 16"/>
                    <a:gd name="T8" fmla="*/ 0 w 9"/>
                    <a:gd name="T9" fmla="*/ 8 h 16"/>
                    <a:gd name="T10" fmla="*/ 0 w 9"/>
                    <a:gd name="T11" fmla="*/ 11 h 16"/>
                    <a:gd name="T12" fmla="*/ 3 w 9"/>
                    <a:gd name="T13" fmla="*/ 12 h 16"/>
                    <a:gd name="T14" fmla="*/ 5 w 9"/>
                    <a:gd name="T15" fmla="*/ 16 h 16"/>
                    <a:gd name="T16" fmla="*/ 7 w 9"/>
                    <a:gd name="T17" fmla="*/ 12 h 16"/>
                    <a:gd name="T18" fmla="*/ 9 w 9"/>
                    <a:gd name="T19" fmla="*/ 10 h 16"/>
                    <a:gd name="T20" fmla="*/ 7 w 9"/>
                    <a:gd name="T21" fmla="*/ 7 h 16"/>
                    <a:gd name="T22" fmla="*/ 6 w 9"/>
                    <a:gd name="T23" fmla="*/ 4 h 16"/>
                    <a:gd name="T24" fmla="*/ 5 w 9"/>
                    <a:gd name="T25" fmla="*/ 1 h 1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9" h="16">
                      <a:moveTo>
                        <a:pt x="5" y="1"/>
                      </a:move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5"/>
                      </a:lnTo>
                      <a:lnTo>
                        <a:pt x="0" y="8"/>
                      </a:lnTo>
                      <a:lnTo>
                        <a:pt x="0" y="11"/>
                      </a:lnTo>
                      <a:lnTo>
                        <a:pt x="3" y="12"/>
                      </a:lnTo>
                      <a:lnTo>
                        <a:pt x="5" y="16"/>
                      </a:lnTo>
                      <a:lnTo>
                        <a:pt x="7" y="12"/>
                      </a:lnTo>
                      <a:lnTo>
                        <a:pt x="9" y="10"/>
                      </a:lnTo>
                      <a:lnTo>
                        <a:pt x="7" y="7"/>
                      </a:lnTo>
                      <a:lnTo>
                        <a:pt x="6" y="4"/>
                      </a:ln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4" name="Freeform 12">
                  <a:extLst>
                    <a:ext uri="{FF2B5EF4-FFF2-40B4-BE49-F238E27FC236}">
                      <a16:creationId xmlns:a16="http://schemas.microsoft.com/office/drawing/2014/main" id="{9659B846-ADC0-6D9F-C561-2AC8CA3C8AB7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800" y="2624"/>
                  <a:ext cx="6" cy="8"/>
                </a:xfrm>
                <a:custGeom>
                  <a:avLst/>
                  <a:gdLst>
                    <a:gd name="T0" fmla="*/ 6 w 6"/>
                    <a:gd name="T1" fmla="*/ 6 h 8"/>
                    <a:gd name="T2" fmla="*/ 3 w 6"/>
                    <a:gd name="T3" fmla="*/ 3 h 8"/>
                    <a:gd name="T4" fmla="*/ 3 w 6"/>
                    <a:gd name="T5" fmla="*/ 0 h 8"/>
                    <a:gd name="T6" fmla="*/ 0 w 6"/>
                    <a:gd name="T7" fmla="*/ 3 h 8"/>
                    <a:gd name="T8" fmla="*/ 1 w 6"/>
                    <a:gd name="T9" fmla="*/ 6 h 8"/>
                    <a:gd name="T10" fmla="*/ 4 w 6"/>
                    <a:gd name="T11" fmla="*/ 8 h 8"/>
                    <a:gd name="T12" fmla="*/ 6 w 6"/>
                    <a:gd name="T13" fmla="*/ 6 h 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6" h="8">
                      <a:moveTo>
                        <a:pt x="6" y="6"/>
                      </a:moveTo>
                      <a:lnTo>
                        <a:pt x="3" y="3"/>
                      </a:lnTo>
                      <a:lnTo>
                        <a:pt x="3" y="0"/>
                      </a:lnTo>
                      <a:lnTo>
                        <a:pt x="0" y="3"/>
                      </a:lnTo>
                      <a:lnTo>
                        <a:pt x="1" y="6"/>
                      </a:lnTo>
                      <a:lnTo>
                        <a:pt x="4" y="8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5" name="Freeform 13">
                  <a:extLst>
                    <a:ext uri="{FF2B5EF4-FFF2-40B4-BE49-F238E27FC236}">
                      <a16:creationId xmlns:a16="http://schemas.microsoft.com/office/drawing/2014/main" id="{0E2801A8-A755-4786-AB90-3F1B173FBF89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801" y="2580"/>
                  <a:ext cx="13" cy="17"/>
                </a:xfrm>
                <a:custGeom>
                  <a:avLst/>
                  <a:gdLst>
                    <a:gd name="T0" fmla="*/ 0 w 13"/>
                    <a:gd name="T1" fmla="*/ 0 h 17"/>
                    <a:gd name="T2" fmla="*/ 3 w 13"/>
                    <a:gd name="T3" fmla="*/ 1 h 17"/>
                    <a:gd name="T4" fmla="*/ 6 w 13"/>
                    <a:gd name="T5" fmla="*/ 3 h 17"/>
                    <a:gd name="T6" fmla="*/ 8 w 13"/>
                    <a:gd name="T7" fmla="*/ 6 h 17"/>
                    <a:gd name="T8" fmla="*/ 9 w 13"/>
                    <a:gd name="T9" fmla="*/ 9 h 17"/>
                    <a:gd name="T10" fmla="*/ 9 w 13"/>
                    <a:gd name="T11" fmla="*/ 12 h 17"/>
                    <a:gd name="T12" fmla="*/ 8 w 13"/>
                    <a:gd name="T13" fmla="*/ 15 h 17"/>
                    <a:gd name="T14" fmla="*/ 9 w 13"/>
                    <a:gd name="T15" fmla="*/ 17 h 17"/>
                    <a:gd name="T16" fmla="*/ 11 w 13"/>
                    <a:gd name="T17" fmla="*/ 15 h 17"/>
                    <a:gd name="T18" fmla="*/ 11 w 13"/>
                    <a:gd name="T19" fmla="*/ 13 h 17"/>
                    <a:gd name="T20" fmla="*/ 13 w 13"/>
                    <a:gd name="T21" fmla="*/ 10 h 17"/>
                    <a:gd name="T22" fmla="*/ 12 w 13"/>
                    <a:gd name="T23" fmla="*/ 7 h 17"/>
                    <a:gd name="T24" fmla="*/ 8 w 13"/>
                    <a:gd name="T25" fmla="*/ 5 h 17"/>
                    <a:gd name="T26" fmla="*/ 5 w 13"/>
                    <a:gd name="T27" fmla="*/ 1 h 17"/>
                    <a:gd name="T28" fmla="*/ 2 w 13"/>
                    <a:gd name="T29" fmla="*/ 0 h 17"/>
                    <a:gd name="T30" fmla="*/ 0 w 13"/>
                    <a:gd name="T31" fmla="*/ 0 h 17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13" h="17">
                      <a:moveTo>
                        <a:pt x="0" y="0"/>
                      </a:moveTo>
                      <a:lnTo>
                        <a:pt x="3" y="1"/>
                      </a:lnTo>
                      <a:lnTo>
                        <a:pt x="6" y="3"/>
                      </a:lnTo>
                      <a:lnTo>
                        <a:pt x="8" y="6"/>
                      </a:lnTo>
                      <a:lnTo>
                        <a:pt x="9" y="9"/>
                      </a:lnTo>
                      <a:lnTo>
                        <a:pt x="9" y="12"/>
                      </a:lnTo>
                      <a:lnTo>
                        <a:pt x="8" y="15"/>
                      </a:lnTo>
                      <a:lnTo>
                        <a:pt x="9" y="17"/>
                      </a:lnTo>
                      <a:lnTo>
                        <a:pt x="11" y="15"/>
                      </a:lnTo>
                      <a:lnTo>
                        <a:pt x="11" y="13"/>
                      </a:lnTo>
                      <a:lnTo>
                        <a:pt x="13" y="10"/>
                      </a:lnTo>
                      <a:lnTo>
                        <a:pt x="12" y="7"/>
                      </a:lnTo>
                      <a:lnTo>
                        <a:pt x="8" y="5"/>
                      </a:lnTo>
                      <a:lnTo>
                        <a:pt x="5" y="1"/>
                      </a:lnTo>
                      <a:lnTo>
                        <a:pt x="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6" name="Freeform 14">
                  <a:extLst>
                    <a:ext uri="{FF2B5EF4-FFF2-40B4-BE49-F238E27FC236}">
                      <a16:creationId xmlns:a16="http://schemas.microsoft.com/office/drawing/2014/main" id="{8AEDB649-293E-DDAC-EA9D-A1399AB57D06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865" y="2672"/>
                  <a:ext cx="9" cy="5"/>
                </a:xfrm>
                <a:custGeom>
                  <a:avLst/>
                  <a:gdLst>
                    <a:gd name="T0" fmla="*/ 6 w 9"/>
                    <a:gd name="T1" fmla="*/ 5 h 5"/>
                    <a:gd name="T2" fmla="*/ 9 w 9"/>
                    <a:gd name="T3" fmla="*/ 3 h 5"/>
                    <a:gd name="T4" fmla="*/ 9 w 9"/>
                    <a:gd name="T5" fmla="*/ 0 h 5"/>
                    <a:gd name="T6" fmla="*/ 6 w 9"/>
                    <a:gd name="T7" fmla="*/ 2 h 5"/>
                    <a:gd name="T8" fmla="*/ 3 w 9"/>
                    <a:gd name="T9" fmla="*/ 1 h 5"/>
                    <a:gd name="T10" fmla="*/ 0 w 9"/>
                    <a:gd name="T11" fmla="*/ 2 h 5"/>
                    <a:gd name="T12" fmla="*/ 0 w 9"/>
                    <a:gd name="T13" fmla="*/ 5 h 5"/>
                    <a:gd name="T14" fmla="*/ 6 w 9"/>
                    <a:gd name="T15" fmla="*/ 5 h 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9" h="5">
                      <a:moveTo>
                        <a:pt x="6" y="5"/>
                      </a:moveTo>
                      <a:lnTo>
                        <a:pt x="9" y="3"/>
                      </a:lnTo>
                      <a:lnTo>
                        <a:pt x="9" y="0"/>
                      </a:lnTo>
                      <a:lnTo>
                        <a:pt x="6" y="2"/>
                      </a:lnTo>
                      <a:lnTo>
                        <a:pt x="3" y="1"/>
                      </a:lnTo>
                      <a:lnTo>
                        <a:pt x="0" y="2"/>
                      </a:lnTo>
                      <a:lnTo>
                        <a:pt x="0" y="5"/>
                      </a:lnTo>
                      <a:lnTo>
                        <a:pt x="6" y="5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7" name="Freeform 15">
                  <a:extLst>
                    <a:ext uri="{FF2B5EF4-FFF2-40B4-BE49-F238E27FC236}">
                      <a16:creationId xmlns:a16="http://schemas.microsoft.com/office/drawing/2014/main" id="{22E778CF-C789-DC92-46DC-DA7F8C414FAC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829" y="2633"/>
                  <a:ext cx="3" cy="2"/>
                </a:xfrm>
                <a:custGeom>
                  <a:avLst/>
                  <a:gdLst>
                    <a:gd name="T0" fmla="*/ 0 w 3"/>
                    <a:gd name="T1" fmla="*/ 1 h 2"/>
                    <a:gd name="T2" fmla="*/ 3 w 3"/>
                    <a:gd name="T3" fmla="*/ 2 h 2"/>
                    <a:gd name="T4" fmla="*/ 0 w 3"/>
                    <a:gd name="T5" fmla="*/ 0 h 2"/>
                    <a:gd name="T6" fmla="*/ 0 w 3"/>
                    <a:gd name="T7" fmla="*/ 1 h 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" h="2">
                      <a:moveTo>
                        <a:pt x="0" y="1"/>
                      </a:moveTo>
                      <a:lnTo>
                        <a:pt x="3" y="2"/>
                      </a:lnTo>
                      <a:lnTo>
                        <a:pt x="0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8" name="Freeform 16">
                  <a:extLst>
                    <a:ext uri="{FF2B5EF4-FFF2-40B4-BE49-F238E27FC236}">
                      <a16:creationId xmlns:a16="http://schemas.microsoft.com/office/drawing/2014/main" id="{30CFF7C3-B189-7619-E2DF-E052C2DF6D52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818" y="2605"/>
                  <a:ext cx="10" cy="9"/>
                </a:xfrm>
                <a:custGeom>
                  <a:avLst/>
                  <a:gdLst>
                    <a:gd name="T0" fmla="*/ 0 w 10"/>
                    <a:gd name="T1" fmla="*/ 0 h 9"/>
                    <a:gd name="T2" fmla="*/ 3 w 10"/>
                    <a:gd name="T3" fmla="*/ 0 h 9"/>
                    <a:gd name="T4" fmla="*/ 5 w 10"/>
                    <a:gd name="T5" fmla="*/ 1 h 9"/>
                    <a:gd name="T6" fmla="*/ 8 w 10"/>
                    <a:gd name="T7" fmla="*/ 4 h 9"/>
                    <a:gd name="T8" fmla="*/ 9 w 10"/>
                    <a:gd name="T9" fmla="*/ 7 h 9"/>
                    <a:gd name="T10" fmla="*/ 9 w 10"/>
                    <a:gd name="T11" fmla="*/ 9 h 9"/>
                    <a:gd name="T12" fmla="*/ 10 w 10"/>
                    <a:gd name="T13" fmla="*/ 7 h 9"/>
                    <a:gd name="T14" fmla="*/ 9 w 10"/>
                    <a:gd name="T15" fmla="*/ 4 h 9"/>
                    <a:gd name="T16" fmla="*/ 6 w 10"/>
                    <a:gd name="T17" fmla="*/ 1 h 9"/>
                    <a:gd name="T18" fmla="*/ 3 w 10"/>
                    <a:gd name="T19" fmla="*/ 0 h 9"/>
                    <a:gd name="T20" fmla="*/ 0 w 10"/>
                    <a:gd name="T21" fmla="*/ 0 h 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0" h="9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5" y="1"/>
                      </a:lnTo>
                      <a:lnTo>
                        <a:pt x="8" y="4"/>
                      </a:lnTo>
                      <a:lnTo>
                        <a:pt x="9" y="7"/>
                      </a:lnTo>
                      <a:lnTo>
                        <a:pt x="9" y="9"/>
                      </a:lnTo>
                      <a:lnTo>
                        <a:pt x="10" y="7"/>
                      </a:lnTo>
                      <a:lnTo>
                        <a:pt x="9" y="4"/>
                      </a:lnTo>
                      <a:lnTo>
                        <a:pt x="6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9" name="Freeform 17">
                  <a:extLst>
                    <a:ext uri="{FF2B5EF4-FFF2-40B4-BE49-F238E27FC236}">
                      <a16:creationId xmlns:a16="http://schemas.microsoft.com/office/drawing/2014/main" id="{A44D2AA5-8B4D-CA0F-6290-F54E893E56A0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834" y="2616"/>
                  <a:ext cx="4" cy="10"/>
                </a:xfrm>
                <a:custGeom>
                  <a:avLst/>
                  <a:gdLst>
                    <a:gd name="T0" fmla="*/ 2 w 4"/>
                    <a:gd name="T1" fmla="*/ 3 h 10"/>
                    <a:gd name="T2" fmla="*/ 3 w 4"/>
                    <a:gd name="T3" fmla="*/ 7 h 10"/>
                    <a:gd name="T4" fmla="*/ 4 w 4"/>
                    <a:gd name="T5" fmla="*/ 10 h 10"/>
                    <a:gd name="T6" fmla="*/ 4 w 4"/>
                    <a:gd name="T7" fmla="*/ 7 h 10"/>
                    <a:gd name="T8" fmla="*/ 2 w 4"/>
                    <a:gd name="T9" fmla="*/ 3 h 10"/>
                    <a:gd name="T10" fmla="*/ 0 w 4"/>
                    <a:gd name="T11" fmla="*/ 0 h 10"/>
                    <a:gd name="T12" fmla="*/ 2 w 4"/>
                    <a:gd name="T13" fmla="*/ 3 h 1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4" h="10">
                      <a:moveTo>
                        <a:pt x="2" y="3"/>
                      </a:moveTo>
                      <a:lnTo>
                        <a:pt x="3" y="7"/>
                      </a:lnTo>
                      <a:lnTo>
                        <a:pt x="4" y="10"/>
                      </a:lnTo>
                      <a:lnTo>
                        <a:pt x="4" y="7"/>
                      </a:lnTo>
                      <a:lnTo>
                        <a:pt x="2" y="3"/>
                      </a:lnTo>
                      <a:lnTo>
                        <a:pt x="0" y="0"/>
                      </a:lnTo>
                      <a:lnTo>
                        <a:pt x="2" y="3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10" name="Freeform 18">
                  <a:extLst>
                    <a:ext uri="{FF2B5EF4-FFF2-40B4-BE49-F238E27FC236}">
                      <a16:creationId xmlns:a16="http://schemas.microsoft.com/office/drawing/2014/main" id="{80AB20C4-8957-8E72-3FA8-A7411725E7CA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856" y="2648"/>
                  <a:ext cx="3" cy="1"/>
                </a:xfrm>
                <a:custGeom>
                  <a:avLst/>
                  <a:gdLst>
                    <a:gd name="T0" fmla="*/ 3 w 3"/>
                    <a:gd name="T1" fmla="*/ 1 h 1"/>
                    <a:gd name="T2" fmla="*/ 3 w 3"/>
                    <a:gd name="T3" fmla="*/ 0 h 1"/>
                    <a:gd name="T4" fmla="*/ 0 w 3"/>
                    <a:gd name="T5" fmla="*/ 0 h 1"/>
                    <a:gd name="T6" fmla="*/ 3 w 3"/>
                    <a:gd name="T7" fmla="*/ 1 h 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" h="1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11" name="Freeform 19">
                  <a:extLst>
                    <a:ext uri="{FF2B5EF4-FFF2-40B4-BE49-F238E27FC236}">
                      <a16:creationId xmlns:a16="http://schemas.microsoft.com/office/drawing/2014/main" id="{285B9D92-CCE9-562E-EC64-531881727C13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840" y="2633"/>
                  <a:ext cx="6" cy="12"/>
                </a:xfrm>
                <a:custGeom>
                  <a:avLst/>
                  <a:gdLst>
                    <a:gd name="T0" fmla="*/ 1 w 6"/>
                    <a:gd name="T1" fmla="*/ 3 h 12"/>
                    <a:gd name="T2" fmla="*/ 2 w 6"/>
                    <a:gd name="T3" fmla="*/ 6 h 12"/>
                    <a:gd name="T4" fmla="*/ 3 w 6"/>
                    <a:gd name="T5" fmla="*/ 9 h 12"/>
                    <a:gd name="T6" fmla="*/ 6 w 6"/>
                    <a:gd name="T7" fmla="*/ 12 h 12"/>
                    <a:gd name="T8" fmla="*/ 4 w 6"/>
                    <a:gd name="T9" fmla="*/ 9 h 12"/>
                    <a:gd name="T10" fmla="*/ 3 w 6"/>
                    <a:gd name="T11" fmla="*/ 6 h 12"/>
                    <a:gd name="T12" fmla="*/ 2 w 6"/>
                    <a:gd name="T13" fmla="*/ 3 h 12"/>
                    <a:gd name="T14" fmla="*/ 0 w 6"/>
                    <a:gd name="T15" fmla="*/ 0 h 12"/>
                    <a:gd name="T16" fmla="*/ 1 w 6"/>
                    <a:gd name="T17" fmla="*/ 3 h 1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" h="12">
                      <a:moveTo>
                        <a:pt x="1" y="3"/>
                      </a:moveTo>
                      <a:lnTo>
                        <a:pt x="2" y="6"/>
                      </a:lnTo>
                      <a:lnTo>
                        <a:pt x="3" y="9"/>
                      </a:lnTo>
                      <a:lnTo>
                        <a:pt x="6" y="12"/>
                      </a:lnTo>
                      <a:lnTo>
                        <a:pt x="4" y="9"/>
                      </a:lnTo>
                      <a:lnTo>
                        <a:pt x="3" y="6"/>
                      </a:lnTo>
                      <a:lnTo>
                        <a:pt x="2" y="3"/>
                      </a:lnTo>
                      <a:lnTo>
                        <a:pt x="0" y="0"/>
                      </a:lnTo>
                      <a:lnTo>
                        <a:pt x="1" y="3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12" name="Freeform 20">
                  <a:extLst>
                    <a:ext uri="{FF2B5EF4-FFF2-40B4-BE49-F238E27FC236}">
                      <a16:creationId xmlns:a16="http://schemas.microsoft.com/office/drawing/2014/main" id="{75519E09-E9B7-E700-CE1C-FD4F346160DA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857" y="2649"/>
                  <a:ext cx="5" cy="7"/>
                </a:xfrm>
                <a:custGeom>
                  <a:avLst/>
                  <a:gdLst>
                    <a:gd name="T0" fmla="*/ 0 w 5"/>
                    <a:gd name="T1" fmla="*/ 7 h 7"/>
                    <a:gd name="T2" fmla="*/ 2 w 5"/>
                    <a:gd name="T3" fmla="*/ 6 h 7"/>
                    <a:gd name="T4" fmla="*/ 5 w 5"/>
                    <a:gd name="T5" fmla="*/ 3 h 7"/>
                    <a:gd name="T6" fmla="*/ 3 w 5"/>
                    <a:gd name="T7" fmla="*/ 0 h 7"/>
                    <a:gd name="T8" fmla="*/ 5 w 5"/>
                    <a:gd name="T9" fmla="*/ 3 h 7"/>
                    <a:gd name="T10" fmla="*/ 2 w 5"/>
                    <a:gd name="T11" fmla="*/ 5 h 7"/>
                    <a:gd name="T12" fmla="*/ 0 w 5"/>
                    <a:gd name="T13" fmla="*/ 7 h 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5" h="7">
                      <a:moveTo>
                        <a:pt x="0" y="7"/>
                      </a:moveTo>
                      <a:lnTo>
                        <a:pt x="2" y="6"/>
                      </a:lnTo>
                      <a:lnTo>
                        <a:pt x="5" y="3"/>
                      </a:lnTo>
                      <a:lnTo>
                        <a:pt x="3" y="0"/>
                      </a:lnTo>
                      <a:lnTo>
                        <a:pt x="5" y="3"/>
                      </a:lnTo>
                      <a:lnTo>
                        <a:pt x="2" y="5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13" name="Freeform 21">
                  <a:extLst>
                    <a:ext uri="{FF2B5EF4-FFF2-40B4-BE49-F238E27FC236}">
                      <a16:creationId xmlns:a16="http://schemas.microsoft.com/office/drawing/2014/main" id="{6DFBCF2A-A552-74F4-0729-45D794A6C1B7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875" y="2654"/>
                  <a:ext cx="3" cy="1"/>
                </a:xfrm>
                <a:custGeom>
                  <a:avLst/>
                  <a:gdLst>
                    <a:gd name="T0" fmla="*/ 0 w 3"/>
                    <a:gd name="T1" fmla="*/ 0 h 1"/>
                    <a:gd name="T2" fmla="*/ 3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" h="1">
                      <a:moveTo>
                        <a:pt x="0" y="0"/>
                      </a:move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72" name="Group 22">
                <a:extLst>
                  <a:ext uri="{FF2B5EF4-FFF2-40B4-BE49-F238E27FC236}">
                    <a16:creationId xmlns:a16="http://schemas.microsoft.com/office/drawing/2014/main" id="{EDE4F543-2F26-33AF-9DA5-0E1903806F2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91" y="2693"/>
                <a:ext cx="55" cy="35"/>
                <a:chOff x="1891" y="2693"/>
                <a:chExt cx="55" cy="35"/>
              </a:xfrm>
              <a:grpFill/>
            </p:grpSpPr>
            <p:sp>
              <p:nvSpPr>
                <p:cNvPr id="1300" name="Freeform 23">
                  <a:extLst>
                    <a:ext uri="{FF2B5EF4-FFF2-40B4-BE49-F238E27FC236}">
                      <a16:creationId xmlns:a16="http://schemas.microsoft.com/office/drawing/2014/main" id="{323E925A-EA4D-C921-F863-8FD3CB31E4E1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891" y="2693"/>
                  <a:ext cx="55" cy="35"/>
                </a:xfrm>
                <a:custGeom>
                  <a:avLst/>
                  <a:gdLst>
                    <a:gd name="T0" fmla="*/ 4 w 55"/>
                    <a:gd name="T1" fmla="*/ 1 h 35"/>
                    <a:gd name="T2" fmla="*/ 3 w 55"/>
                    <a:gd name="T3" fmla="*/ 3 h 35"/>
                    <a:gd name="T4" fmla="*/ 3 w 55"/>
                    <a:gd name="T5" fmla="*/ 6 h 35"/>
                    <a:gd name="T6" fmla="*/ 2 w 55"/>
                    <a:gd name="T7" fmla="*/ 10 h 35"/>
                    <a:gd name="T8" fmla="*/ 4 w 55"/>
                    <a:gd name="T9" fmla="*/ 13 h 35"/>
                    <a:gd name="T10" fmla="*/ 4 w 55"/>
                    <a:gd name="T11" fmla="*/ 13 h 35"/>
                    <a:gd name="T12" fmla="*/ 1 w 55"/>
                    <a:gd name="T13" fmla="*/ 15 h 35"/>
                    <a:gd name="T14" fmla="*/ 1 w 55"/>
                    <a:gd name="T15" fmla="*/ 16 h 35"/>
                    <a:gd name="T16" fmla="*/ 3 w 55"/>
                    <a:gd name="T17" fmla="*/ 19 h 35"/>
                    <a:gd name="T18" fmla="*/ 0 w 55"/>
                    <a:gd name="T19" fmla="*/ 21 h 35"/>
                    <a:gd name="T20" fmla="*/ 1 w 55"/>
                    <a:gd name="T21" fmla="*/ 24 h 35"/>
                    <a:gd name="T22" fmla="*/ 3 w 55"/>
                    <a:gd name="T23" fmla="*/ 27 h 35"/>
                    <a:gd name="T24" fmla="*/ 2 w 55"/>
                    <a:gd name="T25" fmla="*/ 30 h 35"/>
                    <a:gd name="T26" fmla="*/ 4 w 55"/>
                    <a:gd name="T27" fmla="*/ 31 h 35"/>
                    <a:gd name="T28" fmla="*/ 6 w 55"/>
                    <a:gd name="T29" fmla="*/ 34 h 35"/>
                    <a:gd name="T30" fmla="*/ 9 w 55"/>
                    <a:gd name="T31" fmla="*/ 35 h 35"/>
                    <a:gd name="T32" fmla="*/ 10 w 55"/>
                    <a:gd name="T33" fmla="*/ 35 h 35"/>
                    <a:gd name="T34" fmla="*/ 11 w 55"/>
                    <a:gd name="T35" fmla="*/ 32 h 35"/>
                    <a:gd name="T36" fmla="*/ 13 w 55"/>
                    <a:gd name="T37" fmla="*/ 29 h 35"/>
                    <a:gd name="T38" fmla="*/ 13 w 55"/>
                    <a:gd name="T39" fmla="*/ 26 h 35"/>
                    <a:gd name="T40" fmla="*/ 15 w 55"/>
                    <a:gd name="T41" fmla="*/ 26 h 35"/>
                    <a:gd name="T42" fmla="*/ 18 w 55"/>
                    <a:gd name="T43" fmla="*/ 25 h 35"/>
                    <a:gd name="T44" fmla="*/ 21 w 55"/>
                    <a:gd name="T45" fmla="*/ 26 h 35"/>
                    <a:gd name="T46" fmla="*/ 21 w 55"/>
                    <a:gd name="T47" fmla="*/ 26 h 35"/>
                    <a:gd name="T48" fmla="*/ 24 w 55"/>
                    <a:gd name="T49" fmla="*/ 27 h 35"/>
                    <a:gd name="T50" fmla="*/ 27 w 55"/>
                    <a:gd name="T51" fmla="*/ 27 h 35"/>
                    <a:gd name="T52" fmla="*/ 30 w 55"/>
                    <a:gd name="T53" fmla="*/ 24 h 35"/>
                    <a:gd name="T54" fmla="*/ 31 w 55"/>
                    <a:gd name="T55" fmla="*/ 23 h 35"/>
                    <a:gd name="T56" fmla="*/ 34 w 55"/>
                    <a:gd name="T57" fmla="*/ 23 h 35"/>
                    <a:gd name="T58" fmla="*/ 37 w 55"/>
                    <a:gd name="T59" fmla="*/ 24 h 35"/>
                    <a:gd name="T60" fmla="*/ 40 w 55"/>
                    <a:gd name="T61" fmla="*/ 23 h 35"/>
                    <a:gd name="T62" fmla="*/ 42 w 55"/>
                    <a:gd name="T63" fmla="*/ 24 h 35"/>
                    <a:gd name="T64" fmla="*/ 44 w 55"/>
                    <a:gd name="T65" fmla="*/ 24 h 35"/>
                    <a:gd name="T66" fmla="*/ 47 w 55"/>
                    <a:gd name="T67" fmla="*/ 26 h 35"/>
                    <a:gd name="T68" fmla="*/ 51 w 55"/>
                    <a:gd name="T69" fmla="*/ 24 h 35"/>
                    <a:gd name="T70" fmla="*/ 52 w 55"/>
                    <a:gd name="T71" fmla="*/ 25 h 35"/>
                    <a:gd name="T72" fmla="*/ 55 w 55"/>
                    <a:gd name="T73" fmla="*/ 22 h 35"/>
                    <a:gd name="T74" fmla="*/ 54 w 55"/>
                    <a:gd name="T75" fmla="*/ 19 h 35"/>
                    <a:gd name="T76" fmla="*/ 51 w 55"/>
                    <a:gd name="T77" fmla="*/ 17 h 35"/>
                    <a:gd name="T78" fmla="*/ 47 w 55"/>
                    <a:gd name="T79" fmla="*/ 15 h 35"/>
                    <a:gd name="T80" fmla="*/ 44 w 55"/>
                    <a:gd name="T81" fmla="*/ 15 h 35"/>
                    <a:gd name="T82" fmla="*/ 41 w 55"/>
                    <a:gd name="T83" fmla="*/ 15 h 35"/>
                    <a:gd name="T84" fmla="*/ 38 w 55"/>
                    <a:gd name="T85" fmla="*/ 13 h 35"/>
                    <a:gd name="T86" fmla="*/ 35 w 55"/>
                    <a:gd name="T87" fmla="*/ 12 h 35"/>
                    <a:gd name="T88" fmla="*/ 36 w 55"/>
                    <a:gd name="T89" fmla="*/ 11 h 35"/>
                    <a:gd name="T90" fmla="*/ 39 w 55"/>
                    <a:gd name="T91" fmla="*/ 12 h 35"/>
                    <a:gd name="T92" fmla="*/ 42 w 55"/>
                    <a:gd name="T93" fmla="*/ 10 h 35"/>
                    <a:gd name="T94" fmla="*/ 39 w 55"/>
                    <a:gd name="T95" fmla="*/ 10 h 35"/>
                    <a:gd name="T96" fmla="*/ 36 w 55"/>
                    <a:gd name="T97" fmla="*/ 10 h 35"/>
                    <a:gd name="T98" fmla="*/ 33 w 55"/>
                    <a:gd name="T99" fmla="*/ 10 h 35"/>
                    <a:gd name="T100" fmla="*/ 31 w 55"/>
                    <a:gd name="T101" fmla="*/ 6 h 35"/>
                    <a:gd name="T102" fmla="*/ 30 w 55"/>
                    <a:gd name="T103" fmla="*/ 4 h 35"/>
                    <a:gd name="T104" fmla="*/ 28 w 55"/>
                    <a:gd name="T105" fmla="*/ 4 h 35"/>
                    <a:gd name="T106" fmla="*/ 25 w 55"/>
                    <a:gd name="T107" fmla="*/ 4 h 35"/>
                    <a:gd name="T108" fmla="*/ 22 w 55"/>
                    <a:gd name="T109" fmla="*/ 2 h 35"/>
                    <a:gd name="T110" fmla="*/ 19 w 55"/>
                    <a:gd name="T111" fmla="*/ 1 h 35"/>
                    <a:gd name="T112" fmla="*/ 16 w 55"/>
                    <a:gd name="T113" fmla="*/ 0 h 35"/>
                    <a:gd name="T114" fmla="*/ 13 w 55"/>
                    <a:gd name="T115" fmla="*/ 0 h 35"/>
                    <a:gd name="T116" fmla="*/ 11 w 55"/>
                    <a:gd name="T117" fmla="*/ 1 h 35"/>
                    <a:gd name="T118" fmla="*/ 8 w 55"/>
                    <a:gd name="T119" fmla="*/ 0 h 35"/>
                    <a:gd name="T120" fmla="*/ 4 w 55"/>
                    <a:gd name="T121" fmla="*/ 1 h 35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55" h="35">
                      <a:moveTo>
                        <a:pt x="4" y="1"/>
                      </a:moveTo>
                      <a:lnTo>
                        <a:pt x="3" y="3"/>
                      </a:lnTo>
                      <a:lnTo>
                        <a:pt x="3" y="6"/>
                      </a:lnTo>
                      <a:lnTo>
                        <a:pt x="2" y="10"/>
                      </a:lnTo>
                      <a:lnTo>
                        <a:pt x="4" y="13"/>
                      </a:lnTo>
                      <a:lnTo>
                        <a:pt x="1" y="15"/>
                      </a:lnTo>
                      <a:lnTo>
                        <a:pt x="1" y="16"/>
                      </a:lnTo>
                      <a:lnTo>
                        <a:pt x="3" y="19"/>
                      </a:lnTo>
                      <a:lnTo>
                        <a:pt x="0" y="21"/>
                      </a:lnTo>
                      <a:lnTo>
                        <a:pt x="1" y="24"/>
                      </a:lnTo>
                      <a:lnTo>
                        <a:pt x="3" y="27"/>
                      </a:lnTo>
                      <a:lnTo>
                        <a:pt x="2" y="30"/>
                      </a:lnTo>
                      <a:lnTo>
                        <a:pt x="4" y="31"/>
                      </a:lnTo>
                      <a:lnTo>
                        <a:pt x="6" y="34"/>
                      </a:lnTo>
                      <a:lnTo>
                        <a:pt x="9" y="35"/>
                      </a:lnTo>
                      <a:lnTo>
                        <a:pt x="10" y="35"/>
                      </a:lnTo>
                      <a:lnTo>
                        <a:pt x="11" y="32"/>
                      </a:lnTo>
                      <a:lnTo>
                        <a:pt x="13" y="29"/>
                      </a:lnTo>
                      <a:lnTo>
                        <a:pt x="13" y="26"/>
                      </a:lnTo>
                      <a:lnTo>
                        <a:pt x="15" y="26"/>
                      </a:lnTo>
                      <a:lnTo>
                        <a:pt x="18" y="25"/>
                      </a:lnTo>
                      <a:lnTo>
                        <a:pt x="21" y="26"/>
                      </a:lnTo>
                      <a:lnTo>
                        <a:pt x="24" y="27"/>
                      </a:lnTo>
                      <a:lnTo>
                        <a:pt x="27" y="27"/>
                      </a:lnTo>
                      <a:lnTo>
                        <a:pt x="30" y="24"/>
                      </a:lnTo>
                      <a:lnTo>
                        <a:pt x="31" y="23"/>
                      </a:lnTo>
                      <a:lnTo>
                        <a:pt x="34" y="23"/>
                      </a:lnTo>
                      <a:lnTo>
                        <a:pt x="37" y="24"/>
                      </a:lnTo>
                      <a:lnTo>
                        <a:pt x="40" y="23"/>
                      </a:lnTo>
                      <a:lnTo>
                        <a:pt x="42" y="24"/>
                      </a:lnTo>
                      <a:lnTo>
                        <a:pt x="44" y="24"/>
                      </a:lnTo>
                      <a:lnTo>
                        <a:pt x="47" y="26"/>
                      </a:lnTo>
                      <a:lnTo>
                        <a:pt x="51" y="24"/>
                      </a:lnTo>
                      <a:lnTo>
                        <a:pt x="52" y="25"/>
                      </a:lnTo>
                      <a:lnTo>
                        <a:pt x="55" y="22"/>
                      </a:lnTo>
                      <a:lnTo>
                        <a:pt x="54" y="19"/>
                      </a:lnTo>
                      <a:lnTo>
                        <a:pt x="51" y="17"/>
                      </a:lnTo>
                      <a:lnTo>
                        <a:pt x="47" y="15"/>
                      </a:lnTo>
                      <a:lnTo>
                        <a:pt x="44" y="15"/>
                      </a:lnTo>
                      <a:lnTo>
                        <a:pt x="41" y="15"/>
                      </a:lnTo>
                      <a:lnTo>
                        <a:pt x="38" y="13"/>
                      </a:lnTo>
                      <a:lnTo>
                        <a:pt x="35" y="12"/>
                      </a:lnTo>
                      <a:lnTo>
                        <a:pt x="36" y="11"/>
                      </a:lnTo>
                      <a:lnTo>
                        <a:pt x="39" y="12"/>
                      </a:lnTo>
                      <a:lnTo>
                        <a:pt x="42" y="10"/>
                      </a:lnTo>
                      <a:lnTo>
                        <a:pt x="39" y="10"/>
                      </a:lnTo>
                      <a:lnTo>
                        <a:pt x="36" y="10"/>
                      </a:lnTo>
                      <a:lnTo>
                        <a:pt x="33" y="10"/>
                      </a:lnTo>
                      <a:lnTo>
                        <a:pt x="31" y="6"/>
                      </a:lnTo>
                      <a:lnTo>
                        <a:pt x="30" y="4"/>
                      </a:lnTo>
                      <a:lnTo>
                        <a:pt x="28" y="4"/>
                      </a:lnTo>
                      <a:lnTo>
                        <a:pt x="25" y="4"/>
                      </a:lnTo>
                      <a:lnTo>
                        <a:pt x="22" y="2"/>
                      </a:lnTo>
                      <a:lnTo>
                        <a:pt x="19" y="1"/>
                      </a:lnTo>
                      <a:lnTo>
                        <a:pt x="16" y="0"/>
                      </a:lnTo>
                      <a:lnTo>
                        <a:pt x="13" y="0"/>
                      </a:lnTo>
                      <a:lnTo>
                        <a:pt x="11" y="1"/>
                      </a:lnTo>
                      <a:lnTo>
                        <a:pt x="8" y="0"/>
                      </a:lnTo>
                      <a:lnTo>
                        <a:pt x="4" y="1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1" name="Freeform 24">
                  <a:extLst>
                    <a:ext uri="{FF2B5EF4-FFF2-40B4-BE49-F238E27FC236}">
                      <a16:creationId xmlns:a16="http://schemas.microsoft.com/office/drawing/2014/main" id="{9A075E20-970A-947F-3734-776BC4CB31C7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940" y="2721"/>
                  <a:ext cx="3" cy="1"/>
                </a:xfrm>
                <a:custGeom>
                  <a:avLst/>
                  <a:gdLst>
                    <a:gd name="T0" fmla="*/ 3 w 3"/>
                    <a:gd name="T1" fmla="*/ 1 h 1"/>
                    <a:gd name="T2" fmla="*/ 3 w 3"/>
                    <a:gd name="T3" fmla="*/ 0 h 1"/>
                    <a:gd name="T4" fmla="*/ 0 w 3"/>
                    <a:gd name="T5" fmla="*/ 0 h 1"/>
                    <a:gd name="T6" fmla="*/ 3 w 3"/>
                    <a:gd name="T7" fmla="*/ 1 h 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" h="1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73" name="Group 25">
                <a:extLst>
                  <a:ext uri="{FF2B5EF4-FFF2-40B4-BE49-F238E27FC236}">
                    <a16:creationId xmlns:a16="http://schemas.microsoft.com/office/drawing/2014/main" id="{EC88D198-7B5A-87B3-658E-E86E4B09585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53" y="2690"/>
                <a:ext cx="42" cy="33"/>
                <a:chOff x="1853" y="2690"/>
                <a:chExt cx="42" cy="33"/>
              </a:xfrm>
              <a:grpFill/>
            </p:grpSpPr>
            <p:sp>
              <p:nvSpPr>
                <p:cNvPr id="1297" name="Freeform 26">
                  <a:extLst>
                    <a:ext uri="{FF2B5EF4-FFF2-40B4-BE49-F238E27FC236}">
                      <a16:creationId xmlns:a16="http://schemas.microsoft.com/office/drawing/2014/main" id="{8D999FD0-BFB6-6B0B-4E78-B7B1E0733A4D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853" y="2692"/>
                  <a:ext cx="42" cy="31"/>
                </a:xfrm>
                <a:custGeom>
                  <a:avLst/>
                  <a:gdLst>
                    <a:gd name="T0" fmla="*/ 39 w 42"/>
                    <a:gd name="T1" fmla="*/ 25 h 31"/>
                    <a:gd name="T2" fmla="*/ 38 w 42"/>
                    <a:gd name="T3" fmla="*/ 22 h 31"/>
                    <a:gd name="T4" fmla="*/ 41 w 42"/>
                    <a:gd name="T5" fmla="*/ 20 h 31"/>
                    <a:gd name="T6" fmla="*/ 39 w 42"/>
                    <a:gd name="T7" fmla="*/ 17 h 31"/>
                    <a:gd name="T8" fmla="*/ 39 w 42"/>
                    <a:gd name="T9" fmla="*/ 16 h 31"/>
                    <a:gd name="T10" fmla="*/ 42 w 42"/>
                    <a:gd name="T11" fmla="*/ 14 h 31"/>
                    <a:gd name="T12" fmla="*/ 42 w 42"/>
                    <a:gd name="T13" fmla="*/ 14 h 31"/>
                    <a:gd name="T14" fmla="*/ 40 w 42"/>
                    <a:gd name="T15" fmla="*/ 11 h 31"/>
                    <a:gd name="T16" fmla="*/ 41 w 42"/>
                    <a:gd name="T17" fmla="*/ 7 h 31"/>
                    <a:gd name="T18" fmla="*/ 41 w 42"/>
                    <a:gd name="T19" fmla="*/ 4 h 31"/>
                    <a:gd name="T20" fmla="*/ 40 w 42"/>
                    <a:gd name="T21" fmla="*/ 4 h 31"/>
                    <a:gd name="T22" fmla="*/ 37 w 42"/>
                    <a:gd name="T23" fmla="*/ 4 h 31"/>
                    <a:gd name="T24" fmla="*/ 36 w 42"/>
                    <a:gd name="T25" fmla="*/ 4 h 31"/>
                    <a:gd name="T26" fmla="*/ 33 w 42"/>
                    <a:gd name="T27" fmla="*/ 3 h 31"/>
                    <a:gd name="T28" fmla="*/ 30 w 42"/>
                    <a:gd name="T29" fmla="*/ 2 h 31"/>
                    <a:gd name="T30" fmla="*/ 27 w 42"/>
                    <a:gd name="T31" fmla="*/ 1 h 31"/>
                    <a:gd name="T32" fmla="*/ 24 w 42"/>
                    <a:gd name="T33" fmla="*/ 0 h 31"/>
                    <a:gd name="T34" fmla="*/ 22 w 42"/>
                    <a:gd name="T35" fmla="*/ 1 h 31"/>
                    <a:gd name="T36" fmla="*/ 20 w 42"/>
                    <a:gd name="T37" fmla="*/ 0 h 31"/>
                    <a:gd name="T38" fmla="*/ 17 w 42"/>
                    <a:gd name="T39" fmla="*/ 2 h 31"/>
                    <a:gd name="T40" fmla="*/ 18 w 42"/>
                    <a:gd name="T41" fmla="*/ 5 h 31"/>
                    <a:gd name="T42" fmla="*/ 21 w 42"/>
                    <a:gd name="T43" fmla="*/ 5 h 31"/>
                    <a:gd name="T44" fmla="*/ 24 w 42"/>
                    <a:gd name="T45" fmla="*/ 7 h 31"/>
                    <a:gd name="T46" fmla="*/ 26 w 42"/>
                    <a:gd name="T47" fmla="*/ 9 h 31"/>
                    <a:gd name="T48" fmla="*/ 25 w 42"/>
                    <a:gd name="T49" fmla="*/ 12 h 31"/>
                    <a:gd name="T50" fmla="*/ 26 w 42"/>
                    <a:gd name="T51" fmla="*/ 14 h 31"/>
                    <a:gd name="T52" fmla="*/ 26 w 42"/>
                    <a:gd name="T53" fmla="*/ 14 h 31"/>
                    <a:gd name="T54" fmla="*/ 27 w 42"/>
                    <a:gd name="T55" fmla="*/ 17 h 31"/>
                    <a:gd name="T56" fmla="*/ 30 w 42"/>
                    <a:gd name="T57" fmla="*/ 20 h 31"/>
                    <a:gd name="T58" fmla="*/ 32 w 42"/>
                    <a:gd name="T59" fmla="*/ 23 h 31"/>
                    <a:gd name="T60" fmla="*/ 29 w 42"/>
                    <a:gd name="T61" fmla="*/ 23 h 31"/>
                    <a:gd name="T62" fmla="*/ 26 w 42"/>
                    <a:gd name="T63" fmla="*/ 25 h 31"/>
                    <a:gd name="T64" fmla="*/ 24 w 42"/>
                    <a:gd name="T65" fmla="*/ 25 h 31"/>
                    <a:gd name="T66" fmla="*/ 21 w 42"/>
                    <a:gd name="T67" fmla="*/ 24 h 31"/>
                    <a:gd name="T68" fmla="*/ 12 w 42"/>
                    <a:gd name="T69" fmla="*/ 22 h 31"/>
                    <a:gd name="T70" fmla="*/ 9 w 42"/>
                    <a:gd name="T71" fmla="*/ 22 h 31"/>
                    <a:gd name="T72" fmla="*/ 6 w 42"/>
                    <a:gd name="T73" fmla="*/ 21 h 31"/>
                    <a:gd name="T74" fmla="*/ 4 w 42"/>
                    <a:gd name="T75" fmla="*/ 21 h 31"/>
                    <a:gd name="T76" fmla="*/ 0 w 42"/>
                    <a:gd name="T77" fmla="*/ 23 h 31"/>
                    <a:gd name="T78" fmla="*/ 0 w 42"/>
                    <a:gd name="T79" fmla="*/ 26 h 31"/>
                    <a:gd name="T80" fmla="*/ 3 w 42"/>
                    <a:gd name="T81" fmla="*/ 27 h 31"/>
                    <a:gd name="T82" fmla="*/ 6 w 42"/>
                    <a:gd name="T83" fmla="*/ 28 h 31"/>
                    <a:gd name="T84" fmla="*/ 9 w 42"/>
                    <a:gd name="T85" fmla="*/ 31 h 31"/>
                    <a:gd name="T86" fmla="*/ 10 w 42"/>
                    <a:gd name="T87" fmla="*/ 29 h 31"/>
                    <a:gd name="T88" fmla="*/ 13 w 42"/>
                    <a:gd name="T89" fmla="*/ 28 h 31"/>
                    <a:gd name="T90" fmla="*/ 16 w 42"/>
                    <a:gd name="T91" fmla="*/ 27 h 31"/>
                    <a:gd name="T92" fmla="*/ 17 w 42"/>
                    <a:gd name="T93" fmla="*/ 28 h 31"/>
                    <a:gd name="T94" fmla="*/ 20 w 42"/>
                    <a:gd name="T95" fmla="*/ 28 h 31"/>
                    <a:gd name="T96" fmla="*/ 23 w 42"/>
                    <a:gd name="T97" fmla="*/ 29 h 31"/>
                    <a:gd name="T98" fmla="*/ 26 w 42"/>
                    <a:gd name="T99" fmla="*/ 29 h 31"/>
                    <a:gd name="T100" fmla="*/ 29 w 42"/>
                    <a:gd name="T101" fmla="*/ 28 h 31"/>
                    <a:gd name="T102" fmla="*/ 31 w 42"/>
                    <a:gd name="T103" fmla="*/ 28 h 31"/>
                    <a:gd name="T104" fmla="*/ 35 w 42"/>
                    <a:gd name="T105" fmla="*/ 28 h 31"/>
                    <a:gd name="T106" fmla="*/ 37 w 42"/>
                    <a:gd name="T107" fmla="*/ 28 h 31"/>
                    <a:gd name="T108" fmla="*/ 40 w 42"/>
                    <a:gd name="T109" fmla="*/ 31 h 31"/>
                    <a:gd name="T110" fmla="*/ 41 w 42"/>
                    <a:gd name="T111" fmla="*/ 28 h 31"/>
                    <a:gd name="T112" fmla="*/ 39 w 42"/>
                    <a:gd name="T113" fmla="*/ 25 h 31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0" t="0" r="r" b="b"/>
                  <a:pathLst>
                    <a:path w="42" h="31">
                      <a:moveTo>
                        <a:pt x="39" y="25"/>
                      </a:moveTo>
                      <a:lnTo>
                        <a:pt x="38" y="22"/>
                      </a:lnTo>
                      <a:lnTo>
                        <a:pt x="41" y="20"/>
                      </a:lnTo>
                      <a:lnTo>
                        <a:pt x="39" y="17"/>
                      </a:lnTo>
                      <a:lnTo>
                        <a:pt x="39" y="16"/>
                      </a:lnTo>
                      <a:lnTo>
                        <a:pt x="42" y="14"/>
                      </a:lnTo>
                      <a:lnTo>
                        <a:pt x="40" y="11"/>
                      </a:lnTo>
                      <a:lnTo>
                        <a:pt x="41" y="7"/>
                      </a:lnTo>
                      <a:lnTo>
                        <a:pt x="41" y="4"/>
                      </a:lnTo>
                      <a:lnTo>
                        <a:pt x="40" y="4"/>
                      </a:lnTo>
                      <a:lnTo>
                        <a:pt x="37" y="4"/>
                      </a:lnTo>
                      <a:lnTo>
                        <a:pt x="36" y="4"/>
                      </a:lnTo>
                      <a:lnTo>
                        <a:pt x="33" y="3"/>
                      </a:lnTo>
                      <a:lnTo>
                        <a:pt x="30" y="2"/>
                      </a:lnTo>
                      <a:lnTo>
                        <a:pt x="27" y="1"/>
                      </a:lnTo>
                      <a:lnTo>
                        <a:pt x="24" y="0"/>
                      </a:lnTo>
                      <a:lnTo>
                        <a:pt x="22" y="1"/>
                      </a:lnTo>
                      <a:lnTo>
                        <a:pt x="20" y="0"/>
                      </a:lnTo>
                      <a:lnTo>
                        <a:pt x="17" y="2"/>
                      </a:lnTo>
                      <a:lnTo>
                        <a:pt x="18" y="5"/>
                      </a:lnTo>
                      <a:lnTo>
                        <a:pt x="21" y="5"/>
                      </a:lnTo>
                      <a:lnTo>
                        <a:pt x="24" y="7"/>
                      </a:lnTo>
                      <a:lnTo>
                        <a:pt x="26" y="9"/>
                      </a:lnTo>
                      <a:lnTo>
                        <a:pt x="25" y="12"/>
                      </a:lnTo>
                      <a:lnTo>
                        <a:pt x="26" y="14"/>
                      </a:lnTo>
                      <a:lnTo>
                        <a:pt x="27" y="17"/>
                      </a:lnTo>
                      <a:lnTo>
                        <a:pt x="30" y="20"/>
                      </a:lnTo>
                      <a:lnTo>
                        <a:pt x="32" y="23"/>
                      </a:lnTo>
                      <a:lnTo>
                        <a:pt x="29" y="23"/>
                      </a:lnTo>
                      <a:lnTo>
                        <a:pt x="26" y="25"/>
                      </a:lnTo>
                      <a:lnTo>
                        <a:pt x="24" y="25"/>
                      </a:lnTo>
                      <a:lnTo>
                        <a:pt x="21" y="24"/>
                      </a:lnTo>
                      <a:lnTo>
                        <a:pt x="12" y="22"/>
                      </a:lnTo>
                      <a:lnTo>
                        <a:pt x="9" y="22"/>
                      </a:lnTo>
                      <a:lnTo>
                        <a:pt x="6" y="21"/>
                      </a:lnTo>
                      <a:lnTo>
                        <a:pt x="4" y="21"/>
                      </a:lnTo>
                      <a:lnTo>
                        <a:pt x="0" y="23"/>
                      </a:lnTo>
                      <a:lnTo>
                        <a:pt x="0" y="26"/>
                      </a:lnTo>
                      <a:lnTo>
                        <a:pt x="3" y="27"/>
                      </a:lnTo>
                      <a:lnTo>
                        <a:pt x="6" y="28"/>
                      </a:lnTo>
                      <a:lnTo>
                        <a:pt x="9" y="31"/>
                      </a:lnTo>
                      <a:lnTo>
                        <a:pt x="10" y="29"/>
                      </a:lnTo>
                      <a:lnTo>
                        <a:pt x="13" y="28"/>
                      </a:lnTo>
                      <a:lnTo>
                        <a:pt x="16" y="27"/>
                      </a:lnTo>
                      <a:lnTo>
                        <a:pt x="17" y="28"/>
                      </a:lnTo>
                      <a:lnTo>
                        <a:pt x="20" y="28"/>
                      </a:lnTo>
                      <a:lnTo>
                        <a:pt x="23" y="29"/>
                      </a:lnTo>
                      <a:lnTo>
                        <a:pt x="26" y="29"/>
                      </a:lnTo>
                      <a:lnTo>
                        <a:pt x="29" y="28"/>
                      </a:lnTo>
                      <a:lnTo>
                        <a:pt x="31" y="28"/>
                      </a:lnTo>
                      <a:lnTo>
                        <a:pt x="35" y="28"/>
                      </a:lnTo>
                      <a:lnTo>
                        <a:pt x="37" y="28"/>
                      </a:lnTo>
                      <a:lnTo>
                        <a:pt x="40" y="31"/>
                      </a:lnTo>
                      <a:lnTo>
                        <a:pt x="41" y="28"/>
                      </a:lnTo>
                      <a:lnTo>
                        <a:pt x="39" y="25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8" name="Freeform 27">
                  <a:extLst>
                    <a:ext uri="{FF2B5EF4-FFF2-40B4-BE49-F238E27FC236}">
                      <a16:creationId xmlns:a16="http://schemas.microsoft.com/office/drawing/2014/main" id="{DEB544EB-1F4B-4DF6-5A11-E0BBC3207B67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872" y="2709"/>
                  <a:ext cx="6" cy="3"/>
                </a:xfrm>
                <a:custGeom>
                  <a:avLst/>
                  <a:gdLst>
                    <a:gd name="T0" fmla="*/ 6 w 6"/>
                    <a:gd name="T1" fmla="*/ 3 h 3"/>
                    <a:gd name="T2" fmla="*/ 5 w 6"/>
                    <a:gd name="T3" fmla="*/ 2 h 3"/>
                    <a:gd name="T4" fmla="*/ 3 w 6"/>
                    <a:gd name="T5" fmla="*/ 0 h 3"/>
                    <a:gd name="T6" fmla="*/ 0 w 6"/>
                    <a:gd name="T7" fmla="*/ 1 h 3"/>
                    <a:gd name="T8" fmla="*/ 3 w 6"/>
                    <a:gd name="T9" fmla="*/ 3 h 3"/>
                    <a:gd name="T10" fmla="*/ 6 w 6"/>
                    <a:gd name="T11" fmla="*/ 3 h 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" h="3">
                      <a:moveTo>
                        <a:pt x="6" y="3"/>
                      </a:moveTo>
                      <a:lnTo>
                        <a:pt x="5" y="2"/>
                      </a:lnTo>
                      <a:lnTo>
                        <a:pt x="3" y="0"/>
                      </a:lnTo>
                      <a:lnTo>
                        <a:pt x="0" y="1"/>
                      </a:lnTo>
                      <a:lnTo>
                        <a:pt x="3" y="3"/>
                      </a:lnTo>
                      <a:lnTo>
                        <a:pt x="6" y="3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9" name="Freeform 28">
                  <a:extLst>
                    <a:ext uri="{FF2B5EF4-FFF2-40B4-BE49-F238E27FC236}">
                      <a16:creationId xmlns:a16="http://schemas.microsoft.com/office/drawing/2014/main" id="{39D8B008-1898-EF07-7C16-F2D3DFF10ECC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876" y="2690"/>
                  <a:ext cx="5" cy="1"/>
                </a:xfrm>
                <a:custGeom>
                  <a:avLst/>
                  <a:gdLst>
                    <a:gd name="T0" fmla="*/ 3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3 w 5"/>
                    <a:gd name="T9" fmla="*/ 1 h 1"/>
                    <a:gd name="T10" fmla="*/ 3 w 5"/>
                    <a:gd name="T11" fmla="*/ 1 h 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5" h="1">
                      <a:moveTo>
                        <a:pt x="3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lnTo>
                        <a:pt x="0" y="1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74" name="Group 29">
                <a:extLst>
                  <a:ext uri="{FF2B5EF4-FFF2-40B4-BE49-F238E27FC236}">
                    <a16:creationId xmlns:a16="http://schemas.microsoft.com/office/drawing/2014/main" id="{717052EC-8272-8A96-3098-CC4FBC3227A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62" y="2715"/>
                <a:ext cx="39" cy="13"/>
                <a:chOff x="1962" y="2715"/>
                <a:chExt cx="39" cy="13"/>
              </a:xfrm>
              <a:grpFill/>
            </p:grpSpPr>
            <p:sp>
              <p:nvSpPr>
                <p:cNvPr id="1294" name="Freeform 30">
                  <a:extLst>
                    <a:ext uri="{FF2B5EF4-FFF2-40B4-BE49-F238E27FC236}">
                      <a16:creationId xmlns:a16="http://schemas.microsoft.com/office/drawing/2014/main" id="{797655D0-B845-EBA1-C2C2-7D8D22A9C1C8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962" y="2715"/>
                  <a:ext cx="25" cy="9"/>
                </a:xfrm>
                <a:custGeom>
                  <a:avLst/>
                  <a:gdLst>
                    <a:gd name="T0" fmla="*/ 2 w 25"/>
                    <a:gd name="T1" fmla="*/ 0 h 9"/>
                    <a:gd name="T2" fmla="*/ 0 w 25"/>
                    <a:gd name="T3" fmla="*/ 3 h 9"/>
                    <a:gd name="T4" fmla="*/ 2 w 25"/>
                    <a:gd name="T5" fmla="*/ 6 h 9"/>
                    <a:gd name="T6" fmla="*/ 2 w 25"/>
                    <a:gd name="T7" fmla="*/ 9 h 9"/>
                    <a:gd name="T8" fmla="*/ 5 w 25"/>
                    <a:gd name="T9" fmla="*/ 9 h 9"/>
                    <a:gd name="T10" fmla="*/ 8 w 25"/>
                    <a:gd name="T11" fmla="*/ 8 h 9"/>
                    <a:gd name="T12" fmla="*/ 11 w 25"/>
                    <a:gd name="T13" fmla="*/ 9 h 9"/>
                    <a:gd name="T14" fmla="*/ 14 w 25"/>
                    <a:gd name="T15" fmla="*/ 8 h 9"/>
                    <a:gd name="T16" fmla="*/ 17 w 25"/>
                    <a:gd name="T17" fmla="*/ 9 h 9"/>
                    <a:gd name="T18" fmla="*/ 21 w 25"/>
                    <a:gd name="T19" fmla="*/ 9 h 9"/>
                    <a:gd name="T20" fmla="*/ 22 w 25"/>
                    <a:gd name="T21" fmla="*/ 8 h 9"/>
                    <a:gd name="T22" fmla="*/ 25 w 25"/>
                    <a:gd name="T23" fmla="*/ 5 h 9"/>
                    <a:gd name="T24" fmla="*/ 24 w 25"/>
                    <a:gd name="T25" fmla="*/ 2 h 9"/>
                    <a:gd name="T26" fmla="*/ 21 w 25"/>
                    <a:gd name="T27" fmla="*/ 1 h 9"/>
                    <a:gd name="T28" fmla="*/ 17 w 25"/>
                    <a:gd name="T29" fmla="*/ 1 h 9"/>
                    <a:gd name="T30" fmla="*/ 14 w 25"/>
                    <a:gd name="T31" fmla="*/ 1 h 9"/>
                    <a:gd name="T32" fmla="*/ 11 w 25"/>
                    <a:gd name="T33" fmla="*/ 1 h 9"/>
                    <a:gd name="T34" fmla="*/ 8 w 25"/>
                    <a:gd name="T35" fmla="*/ 1 h 9"/>
                    <a:gd name="T36" fmla="*/ 5 w 25"/>
                    <a:gd name="T37" fmla="*/ 1 h 9"/>
                    <a:gd name="T38" fmla="*/ 2 w 25"/>
                    <a:gd name="T39" fmla="*/ 0 h 9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0" t="0" r="r" b="b"/>
                  <a:pathLst>
                    <a:path w="25" h="9">
                      <a:moveTo>
                        <a:pt x="2" y="0"/>
                      </a:moveTo>
                      <a:lnTo>
                        <a:pt x="0" y="3"/>
                      </a:lnTo>
                      <a:lnTo>
                        <a:pt x="2" y="6"/>
                      </a:lnTo>
                      <a:lnTo>
                        <a:pt x="2" y="9"/>
                      </a:lnTo>
                      <a:lnTo>
                        <a:pt x="5" y="9"/>
                      </a:lnTo>
                      <a:lnTo>
                        <a:pt x="8" y="8"/>
                      </a:lnTo>
                      <a:lnTo>
                        <a:pt x="11" y="9"/>
                      </a:lnTo>
                      <a:lnTo>
                        <a:pt x="14" y="8"/>
                      </a:lnTo>
                      <a:lnTo>
                        <a:pt x="17" y="9"/>
                      </a:lnTo>
                      <a:lnTo>
                        <a:pt x="21" y="9"/>
                      </a:lnTo>
                      <a:lnTo>
                        <a:pt x="22" y="8"/>
                      </a:lnTo>
                      <a:lnTo>
                        <a:pt x="25" y="5"/>
                      </a:lnTo>
                      <a:lnTo>
                        <a:pt x="24" y="2"/>
                      </a:lnTo>
                      <a:lnTo>
                        <a:pt x="21" y="1"/>
                      </a:lnTo>
                      <a:lnTo>
                        <a:pt x="17" y="1"/>
                      </a:lnTo>
                      <a:lnTo>
                        <a:pt x="14" y="1"/>
                      </a:lnTo>
                      <a:lnTo>
                        <a:pt x="11" y="1"/>
                      </a:lnTo>
                      <a:lnTo>
                        <a:pt x="8" y="1"/>
                      </a:lnTo>
                      <a:lnTo>
                        <a:pt x="5" y="1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5" name="Freeform 31">
                  <a:extLst>
                    <a:ext uri="{FF2B5EF4-FFF2-40B4-BE49-F238E27FC236}">
                      <a16:creationId xmlns:a16="http://schemas.microsoft.com/office/drawing/2014/main" id="{28419568-9C6F-0A0D-1EBA-BA661D7F1A1F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989" y="2721"/>
                  <a:ext cx="3" cy="1"/>
                </a:xfrm>
                <a:custGeom>
                  <a:avLst/>
                  <a:gdLst>
                    <a:gd name="T0" fmla="*/ 0 w 3"/>
                    <a:gd name="T1" fmla="*/ 1 h 1"/>
                    <a:gd name="T2" fmla="*/ 3 w 3"/>
                    <a:gd name="T3" fmla="*/ 0 h 1"/>
                    <a:gd name="T4" fmla="*/ 0 w 3"/>
                    <a:gd name="T5" fmla="*/ 1 h 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" h="1">
                      <a:moveTo>
                        <a:pt x="0" y="1"/>
                      </a:moveTo>
                      <a:lnTo>
                        <a:pt x="3" y="0"/>
                      </a:lnTo>
                      <a:lnTo>
                        <a:pt x="0" y="1"/>
                      </a:lnTo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6" name="Freeform 32">
                  <a:extLst>
                    <a:ext uri="{FF2B5EF4-FFF2-40B4-BE49-F238E27FC236}">
                      <a16:creationId xmlns:a16="http://schemas.microsoft.com/office/drawing/2014/main" id="{452EC591-2302-A6B0-AA41-3F413AB02EC7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998" y="2727"/>
                  <a:ext cx="3" cy="1"/>
                </a:xfrm>
                <a:custGeom>
                  <a:avLst/>
                  <a:gdLst>
                    <a:gd name="T0" fmla="*/ 0 w 3"/>
                    <a:gd name="T1" fmla="*/ 1 h 1"/>
                    <a:gd name="T2" fmla="*/ 3 w 3"/>
                    <a:gd name="T3" fmla="*/ 0 h 1"/>
                    <a:gd name="T4" fmla="*/ 0 w 3"/>
                    <a:gd name="T5" fmla="*/ 1 h 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" h="1">
                      <a:moveTo>
                        <a:pt x="0" y="1"/>
                      </a:moveTo>
                      <a:lnTo>
                        <a:pt x="3" y="0"/>
                      </a:lnTo>
                      <a:lnTo>
                        <a:pt x="0" y="1"/>
                      </a:lnTo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75" name="Group 33">
                <a:extLst>
                  <a:ext uri="{FF2B5EF4-FFF2-40B4-BE49-F238E27FC236}">
                    <a16:creationId xmlns:a16="http://schemas.microsoft.com/office/drawing/2014/main" id="{B2C42578-8755-9A4F-5E57-862236C23EB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25" y="2719"/>
                <a:ext cx="56" cy="81"/>
                <a:chOff x="2025" y="2719"/>
                <a:chExt cx="56" cy="81"/>
              </a:xfrm>
              <a:grpFill/>
            </p:grpSpPr>
            <p:sp>
              <p:nvSpPr>
                <p:cNvPr id="1285" name="Freeform 34">
                  <a:extLst>
                    <a:ext uri="{FF2B5EF4-FFF2-40B4-BE49-F238E27FC236}">
                      <a16:creationId xmlns:a16="http://schemas.microsoft.com/office/drawing/2014/main" id="{9748A038-88B4-A8BD-8E43-1B89C0278B91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049" y="2747"/>
                  <a:ext cx="3" cy="4"/>
                </a:xfrm>
                <a:custGeom>
                  <a:avLst/>
                  <a:gdLst>
                    <a:gd name="T0" fmla="*/ 0 w 3"/>
                    <a:gd name="T1" fmla="*/ 3 h 4"/>
                    <a:gd name="T2" fmla="*/ 0 w 3"/>
                    <a:gd name="T3" fmla="*/ 4 h 4"/>
                    <a:gd name="T4" fmla="*/ 3 w 3"/>
                    <a:gd name="T5" fmla="*/ 3 h 4"/>
                    <a:gd name="T6" fmla="*/ 0 w 3"/>
                    <a:gd name="T7" fmla="*/ 0 h 4"/>
                    <a:gd name="T8" fmla="*/ 0 w 3"/>
                    <a:gd name="T9" fmla="*/ 3 h 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" h="4">
                      <a:moveTo>
                        <a:pt x="0" y="3"/>
                      </a:moveTo>
                      <a:lnTo>
                        <a:pt x="0" y="4"/>
                      </a:lnTo>
                      <a:lnTo>
                        <a:pt x="3" y="3"/>
                      </a:lnTo>
                      <a:lnTo>
                        <a:pt x="0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6" name="Freeform 35">
                  <a:extLst>
                    <a:ext uri="{FF2B5EF4-FFF2-40B4-BE49-F238E27FC236}">
                      <a16:creationId xmlns:a16="http://schemas.microsoft.com/office/drawing/2014/main" id="{E76390B5-AB9E-AE0E-B296-7A615A4E011F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045" y="2750"/>
                  <a:ext cx="4" cy="4"/>
                </a:xfrm>
                <a:custGeom>
                  <a:avLst/>
                  <a:gdLst>
                    <a:gd name="T0" fmla="*/ 4 w 4"/>
                    <a:gd name="T1" fmla="*/ 1 h 4"/>
                    <a:gd name="T2" fmla="*/ 3 w 4"/>
                    <a:gd name="T3" fmla="*/ 0 h 4"/>
                    <a:gd name="T4" fmla="*/ 0 w 4"/>
                    <a:gd name="T5" fmla="*/ 1 h 4"/>
                    <a:gd name="T6" fmla="*/ 1 w 4"/>
                    <a:gd name="T7" fmla="*/ 4 h 4"/>
                    <a:gd name="T8" fmla="*/ 4 w 4"/>
                    <a:gd name="T9" fmla="*/ 4 h 4"/>
                    <a:gd name="T10" fmla="*/ 4 w 4"/>
                    <a:gd name="T11" fmla="*/ 1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" h="4">
                      <a:moveTo>
                        <a:pt x="4" y="1"/>
                      </a:moveTo>
                      <a:lnTo>
                        <a:pt x="3" y="0"/>
                      </a:lnTo>
                      <a:lnTo>
                        <a:pt x="0" y="1"/>
                      </a:lnTo>
                      <a:lnTo>
                        <a:pt x="1" y="4"/>
                      </a:lnTo>
                      <a:lnTo>
                        <a:pt x="4" y="4"/>
                      </a:lnTo>
                      <a:lnTo>
                        <a:pt x="4" y="1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7" name="Freeform 36">
                  <a:extLst>
                    <a:ext uri="{FF2B5EF4-FFF2-40B4-BE49-F238E27FC236}">
                      <a16:creationId xmlns:a16="http://schemas.microsoft.com/office/drawing/2014/main" id="{C4F76C78-A712-986B-1AD1-6A13017620DB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050" y="2761"/>
                  <a:ext cx="3" cy="6"/>
                </a:xfrm>
                <a:custGeom>
                  <a:avLst/>
                  <a:gdLst>
                    <a:gd name="T0" fmla="*/ 2 w 3"/>
                    <a:gd name="T1" fmla="*/ 6 h 6"/>
                    <a:gd name="T2" fmla="*/ 3 w 3"/>
                    <a:gd name="T3" fmla="*/ 4 h 6"/>
                    <a:gd name="T4" fmla="*/ 3 w 3"/>
                    <a:gd name="T5" fmla="*/ 1 h 6"/>
                    <a:gd name="T6" fmla="*/ 0 w 3"/>
                    <a:gd name="T7" fmla="*/ 0 h 6"/>
                    <a:gd name="T8" fmla="*/ 1 w 3"/>
                    <a:gd name="T9" fmla="*/ 3 h 6"/>
                    <a:gd name="T10" fmla="*/ 2 w 3"/>
                    <a:gd name="T11" fmla="*/ 6 h 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" h="6">
                      <a:moveTo>
                        <a:pt x="2" y="6"/>
                      </a:moveTo>
                      <a:lnTo>
                        <a:pt x="3" y="4"/>
                      </a:lnTo>
                      <a:lnTo>
                        <a:pt x="3" y="1"/>
                      </a:lnTo>
                      <a:lnTo>
                        <a:pt x="0" y="0"/>
                      </a:lnTo>
                      <a:lnTo>
                        <a:pt x="1" y="3"/>
                      </a:lnTo>
                      <a:lnTo>
                        <a:pt x="2" y="6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8" name="Freeform 37">
                  <a:extLst>
                    <a:ext uri="{FF2B5EF4-FFF2-40B4-BE49-F238E27FC236}">
                      <a16:creationId xmlns:a16="http://schemas.microsoft.com/office/drawing/2014/main" id="{7137A43F-C109-C717-E0C5-96709E2A919E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054" y="2772"/>
                  <a:ext cx="5" cy="8"/>
                </a:xfrm>
                <a:custGeom>
                  <a:avLst/>
                  <a:gdLst>
                    <a:gd name="T0" fmla="*/ 5 w 5"/>
                    <a:gd name="T1" fmla="*/ 8 h 8"/>
                    <a:gd name="T2" fmla="*/ 5 w 5"/>
                    <a:gd name="T3" fmla="*/ 3 h 8"/>
                    <a:gd name="T4" fmla="*/ 3 w 5"/>
                    <a:gd name="T5" fmla="*/ 1 h 8"/>
                    <a:gd name="T6" fmla="*/ 0 w 5"/>
                    <a:gd name="T7" fmla="*/ 0 h 8"/>
                    <a:gd name="T8" fmla="*/ 1 w 5"/>
                    <a:gd name="T9" fmla="*/ 3 h 8"/>
                    <a:gd name="T10" fmla="*/ 2 w 5"/>
                    <a:gd name="T11" fmla="*/ 7 h 8"/>
                    <a:gd name="T12" fmla="*/ 5 w 5"/>
                    <a:gd name="T13" fmla="*/ 8 h 8"/>
                    <a:gd name="T14" fmla="*/ 5 w 5"/>
                    <a:gd name="T15" fmla="*/ 8 h 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" h="8">
                      <a:moveTo>
                        <a:pt x="5" y="8"/>
                      </a:moveTo>
                      <a:lnTo>
                        <a:pt x="5" y="3"/>
                      </a:lnTo>
                      <a:lnTo>
                        <a:pt x="3" y="1"/>
                      </a:lnTo>
                      <a:lnTo>
                        <a:pt x="0" y="0"/>
                      </a:lnTo>
                      <a:lnTo>
                        <a:pt x="1" y="3"/>
                      </a:lnTo>
                      <a:lnTo>
                        <a:pt x="2" y="7"/>
                      </a:lnTo>
                      <a:lnTo>
                        <a:pt x="5" y="8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9" name="Freeform 38">
                  <a:extLst>
                    <a:ext uri="{FF2B5EF4-FFF2-40B4-BE49-F238E27FC236}">
                      <a16:creationId xmlns:a16="http://schemas.microsoft.com/office/drawing/2014/main" id="{358FD6D7-1756-A279-6F6C-FBD84CEAEC95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056" y="2784"/>
                  <a:ext cx="3" cy="7"/>
                </a:xfrm>
                <a:custGeom>
                  <a:avLst/>
                  <a:gdLst>
                    <a:gd name="T0" fmla="*/ 3 w 3"/>
                    <a:gd name="T1" fmla="*/ 4 h 7"/>
                    <a:gd name="T2" fmla="*/ 2 w 3"/>
                    <a:gd name="T3" fmla="*/ 0 h 7"/>
                    <a:gd name="T4" fmla="*/ 0 w 3"/>
                    <a:gd name="T5" fmla="*/ 4 h 7"/>
                    <a:gd name="T6" fmla="*/ 2 w 3"/>
                    <a:gd name="T7" fmla="*/ 7 h 7"/>
                    <a:gd name="T8" fmla="*/ 3 w 3"/>
                    <a:gd name="T9" fmla="*/ 4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" h="7">
                      <a:moveTo>
                        <a:pt x="3" y="4"/>
                      </a:moveTo>
                      <a:lnTo>
                        <a:pt x="2" y="0"/>
                      </a:lnTo>
                      <a:lnTo>
                        <a:pt x="0" y="4"/>
                      </a:lnTo>
                      <a:lnTo>
                        <a:pt x="2" y="7"/>
                      </a:lnTo>
                      <a:lnTo>
                        <a:pt x="3" y="4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0" name="Freeform 39">
                  <a:extLst>
                    <a:ext uri="{FF2B5EF4-FFF2-40B4-BE49-F238E27FC236}">
                      <a16:creationId xmlns:a16="http://schemas.microsoft.com/office/drawing/2014/main" id="{447ABF6D-4CFC-D12E-0F15-404DBD1D78CF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029" y="2733"/>
                  <a:ext cx="4" cy="2"/>
                </a:xfrm>
                <a:custGeom>
                  <a:avLst/>
                  <a:gdLst>
                    <a:gd name="T0" fmla="*/ 3 w 4"/>
                    <a:gd name="T1" fmla="*/ 2 h 2"/>
                    <a:gd name="T2" fmla="*/ 4 w 4"/>
                    <a:gd name="T3" fmla="*/ 1 h 2"/>
                    <a:gd name="T4" fmla="*/ 0 w 4"/>
                    <a:gd name="T5" fmla="*/ 0 h 2"/>
                    <a:gd name="T6" fmla="*/ 3 w 4"/>
                    <a:gd name="T7" fmla="*/ 2 h 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" h="2">
                      <a:moveTo>
                        <a:pt x="3" y="2"/>
                      </a:moveTo>
                      <a:lnTo>
                        <a:pt x="4" y="1"/>
                      </a:lnTo>
                      <a:lnTo>
                        <a:pt x="0" y="0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1" name="Freeform 40">
                  <a:extLst>
                    <a:ext uri="{FF2B5EF4-FFF2-40B4-BE49-F238E27FC236}">
                      <a16:creationId xmlns:a16="http://schemas.microsoft.com/office/drawing/2014/main" id="{78514821-E9BB-8658-8136-9CEBDFF0FC6D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025" y="2719"/>
                  <a:ext cx="3" cy="2"/>
                </a:xfrm>
                <a:custGeom>
                  <a:avLst/>
                  <a:gdLst>
                    <a:gd name="T0" fmla="*/ 0 w 3"/>
                    <a:gd name="T1" fmla="*/ 2 h 2"/>
                    <a:gd name="T2" fmla="*/ 3 w 3"/>
                    <a:gd name="T3" fmla="*/ 0 h 2"/>
                    <a:gd name="T4" fmla="*/ 0 w 3"/>
                    <a:gd name="T5" fmla="*/ 2 h 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" h="2">
                      <a:moveTo>
                        <a:pt x="0" y="2"/>
                      </a:moveTo>
                      <a:lnTo>
                        <a:pt x="3" y="0"/>
                      </a:lnTo>
                      <a:lnTo>
                        <a:pt x="0" y="2"/>
                      </a:lnTo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2" name="Freeform 41">
                  <a:extLst>
                    <a:ext uri="{FF2B5EF4-FFF2-40B4-BE49-F238E27FC236}">
                      <a16:creationId xmlns:a16="http://schemas.microsoft.com/office/drawing/2014/main" id="{5D3FA38F-E035-2518-30F9-CF9F24A02BAC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054" y="2796"/>
                  <a:ext cx="1" cy="3"/>
                </a:xfrm>
                <a:custGeom>
                  <a:avLst/>
                  <a:gdLst>
                    <a:gd name="T0" fmla="*/ 0 w 1"/>
                    <a:gd name="T1" fmla="*/ 0 h 3"/>
                    <a:gd name="T2" fmla="*/ 0 w 1"/>
                    <a:gd name="T3" fmla="*/ 3 h 3"/>
                    <a:gd name="T4" fmla="*/ 1 w 1"/>
                    <a:gd name="T5" fmla="*/ 3 h 3"/>
                    <a:gd name="T6" fmla="*/ 0 w 1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" h="3">
                      <a:moveTo>
                        <a:pt x="0" y="0"/>
                      </a:moveTo>
                      <a:lnTo>
                        <a:pt x="0" y="3"/>
                      </a:lnTo>
                      <a:lnTo>
                        <a:pt x="1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3" name="Freeform 42">
                  <a:extLst>
                    <a:ext uri="{FF2B5EF4-FFF2-40B4-BE49-F238E27FC236}">
                      <a16:creationId xmlns:a16="http://schemas.microsoft.com/office/drawing/2014/main" id="{5170481F-7D78-A4BC-C2BA-92D05FB4778F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078" y="2797"/>
                  <a:ext cx="3" cy="3"/>
                </a:xfrm>
                <a:custGeom>
                  <a:avLst/>
                  <a:gdLst>
                    <a:gd name="T0" fmla="*/ 2 w 3"/>
                    <a:gd name="T1" fmla="*/ 3 h 3"/>
                    <a:gd name="T2" fmla="*/ 3 w 3"/>
                    <a:gd name="T3" fmla="*/ 2 h 3"/>
                    <a:gd name="T4" fmla="*/ 0 w 3"/>
                    <a:gd name="T5" fmla="*/ 0 h 3"/>
                    <a:gd name="T6" fmla="*/ 2 w 3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" h="3">
                      <a:moveTo>
                        <a:pt x="2" y="3"/>
                      </a:moveTo>
                      <a:lnTo>
                        <a:pt x="3" y="2"/>
                      </a:lnTo>
                      <a:lnTo>
                        <a:pt x="0" y="0"/>
                      </a:lnTo>
                      <a:lnTo>
                        <a:pt x="2" y="3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276" name="Freeform 43">
                <a:extLst>
                  <a:ext uri="{FF2B5EF4-FFF2-40B4-BE49-F238E27FC236}">
                    <a16:creationId xmlns:a16="http://schemas.microsoft.com/office/drawing/2014/main" id="{5E68B946-4B12-6102-ED18-750F09F6DF1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747" y="2702"/>
                <a:ext cx="3" cy="2"/>
              </a:xfrm>
              <a:custGeom>
                <a:avLst/>
                <a:gdLst>
                  <a:gd name="T0" fmla="*/ 0 w 3"/>
                  <a:gd name="T1" fmla="*/ 2 h 2"/>
                  <a:gd name="T2" fmla="*/ 3 w 3"/>
                  <a:gd name="T3" fmla="*/ 0 h 2"/>
                  <a:gd name="T4" fmla="*/ 0 w 3"/>
                  <a:gd name="T5" fmla="*/ 1 h 2"/>
                  <a:gd name="T6" fmla="*/ 0 w 3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2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77" name="Group 44">
                <a:extLst>
                  <a:ext uri="{FF2B5EF4-FFF2-40B4-BE49-F238E27FC236}">
                    <a16:creationId xmlns:a16="http://schemas.microsoft.com/office/drawing/2014/main" id="{79C64D23-F8BC-8C7F-5EEA-4D1931750D7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95" y="2641"/>
                <a:ext cx="163" cy="53"/>
                <a:chOff x="1695" y="2641"/>
                <a:chExt cx="163" cy="53"/>
              </a:xfrm>
              <a:grpFill/>
            </p:grpSpPr>
            <p:sp>
              <p:nvSpPr>
                <p:cNvPr id="1278" name="Freeform 45">
                  <a:extLst>
                    <a:ext uri="{FF2B5EF4-FFF2-40B4-BE49-F238E27FC236}">
                      <a16:creationId xmlns:a16="http://schemas.microsoft.com/office/drawing/2014/main" id="{AA6F91DF-7427-6983-0A53-54D39321AAF1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695" y="2641"/>
                  <a:ext cx="163" cy="53"/>
                </a:xfrm>
                <a:custGeom>
                  <a:avLst/>
                  <a:gdLst>
                    <a:gd name="T0" fmla="*/ 78 w 163"/>
                    <a:gd name="T1" fmla="*/ 24 h 53"/>
                    <a:gd name="T2" fmla="*/ 84 w 163"/>
                    <a:gd name="T3" fmla="*/ 26 h 53"/>
                    <a:gd name="T4" fmla="*/ 91 w 163"/>
                    <a:gd name="T5" fmla="*/ 25 h 53"/>
                    <a:gd name="T6" fmla="*/ 96 w 163"/>
                    <a:gd name="T7" fmla="*/ 29 h 53"/>
                    <a:gd name="T8" fmla="*/ 100 w 163"/>
                    <a:gd name="T9" fmla="*/ 37 h 53"/>
                    <a:gd name="T10" fmla="*/ 108 w 163"/>
                    <a:gd name="T11" fmla="*/ 40 h 53"/>
                    <a:gd name="T12" fmla="*/ 115 w 163"/>
                    <a:gd name="T13" fmla="*/ 42 h 53"/>
                    <a:gd name="T14" fmla="*/ 117 w 163"/>
                    <a:gd name="T15" fmla="*/ 46 h 53"/>
                    <a:gd name="T16" fmla="*/ 109 w 163"/>
                    <a:gd name="T17" fmla="*/ 53 h 53"/>
                    <a:gd name="T18" fmla="*/ 119 w 163"/>
                    <a:gd name="T19" fmla="*/ 52 h 53"/>
                    <a:gd name="T20" fmla="*/ 126 w 163"/>
                    <a:gd name="T21" fmla="*/ 51 h 53"/>
                    <a:gd name="T22" fmla="*/ 135 w 163"/>
                    <a:gd name="T23" fmla="*/ 51 h 53"/>
                    <a:gd name="T24" fmla="*/ 144 w 163"/>
                    <a:gd name="T25" fmla="*/ 52 h 53"/>
                    <a:gd name="T26" fmla="*/ 147 w 163"/>
                    <a:gd name="T27" fmla="*/ 50 h 53"/>
                    <a:gd name="T28" fmla="*/ 148 w 163"/>
                    <a:gd name="T29" fmla="*/ 52 h 53"/>
                    <a:gd name="T30" fmla="*/ 152 w 163"/>
                    <a:gd name="T31" fmla="*/ 50 h 53"/>
                    <a:gd name="T32" fmla="*/ 161 w 163"/>
                    <a:gd name="T33" fmla="*/ 49 h 53"/>
                    <a:gd name="T34" fmla="*/ 156 w 163"/>
                    <a:gd name="T35" fmla="*/ 45 h 53"/>
                    <a:gd name="T36" fmla="*/ 150 w 163"/>
                    <a:gd name="T37" fmla="*/ 40 h 53"/>
                    <a:gd name="T38" fmla="*/ 144 w 163"/>
                    <a:gd name="T39" fmla="*/ 39 h 53"/>
                    <a:gd name="T40" fmla="*/ 139 w 163"/>
                    <a:gd name="T41" fmla="*/ 36 h 53"/>
                    <a:gd name="T42" fmla="*/ 136 w 163"/>
                    <a:gd name="T43" fmla="*/ 33 h 53"/>
                    <a:gd name="T44" fmla="*/ 130 w 163"/>
                    <a:gd name="T45" fmla="*/ 31 h 53"/>
                    <a:gd name="T46" fmla="*/ 123 w 163"/>
                    <a:gd name="T47" fmla="*/ 29 h 53"/>
                    <a:gd name="T48" fmla="*/ 117 w 163"/>
                    <a:gd name="T49" fmla="*/ 28 h 53"/>
                    <a:gd name="T50" fmla="*/ 118 w 163"/>
                    <a:gd name="T51" fmla="*/ 26 h 53"/>
                    <a:gd name="T52" fmla="*/ 108 w 163"/>
                    <a:gd name="T53" fmla="*/ 23 h 53"/>
                    <a:gd name="T54" fmla="*/ 102 w 163"/>
                    <a:gd name="T55" fmla="*/ 17 h 53"/>
                    <a:gd name="T56" fmla="*/ 93 w 163"/>
                    <a:gd name="T57" fmla="*/ 14 h 53"/>
                    <a:gd name="T58" fmla="*/ 86 w 163"/>
                    <a:gd name="T59" fmla="*/ 12 h 53"/>
                    <a:gd name="T60" fmla="*/ 80 w 163"/>
                    <a:gd name="T61" fmla="*/ 8 h 53"/>
                    <a:gd name="T62" fmla="*/ 73 w 163"/>
                    <a:gd name="T63" fmla="*/ 4 h 53"/>
                    <a:gd name="T64" fmla="*/ 64 w 163"/>
                    <a:gd name="T65" fmla="*/ 2 h 53"/>
                    <a:gd name="T66" fmla="*/ 56 w 163"/>
                    <a:gd name="T67" fmla="*/ 0 h 53"/>
                    <a:gd name="T68" fmla="*/ 48 w 163"/>
                    <a:gd name="T69" fmla="*/ 0 h 53"/>
                    <a:gd name="T70" fmla="*/ 42 w 163"/>
                    <a:gd name="T71" fmla="*/ 0 h 53"/>
                    <a:gd name="T72" fmla="*/ 33 w 163"/>
                    <a:gd name="T73" fmla="*/ 2 h 53"/>
                    <a:gd name="T74" fmla="*/ 24 w 163"/>
                    <a:gd name="T75" fmla="*/ 3 h 53"/>
                    <a:gd name="T76" fmla="*/ 16 w 163"/>
                    <a:gd name="T77" fmla="*/ 6 h 53"/>
                    <a:gd name="T78" fmla="*/ 8 w 163"/>
                    <a:gd name="T79" fmla="*/ 12 h 53"/>
                    <a:gd name="T80" fmla="*/ 5 w 163"/>
                    <a:gd name="T81" fmla="*/ 18 h 53"/>
                    <a:gd name="T82" fmla="*/ 2 w 163"/>
                    <a:gd name="T83" fmla="*/ 22 h 53"/>
                    <a:gd name="T84" fmla="*/ 10 w 163"/>
                    <a:gd name="T85" fmla="*/ 21 h 53"/>
                    <a:gd name="T86" fmla="*/ 17 w 163"/>
                    <a:gd name="T87" fmla="*/ 16 h 53"/>
                    <a:gd name="T88" fmla="*/ 28 w 163"/>
                    <a:gd name="T89" fmla="*/ 10 h 53"/>
                    <a:gd name="T90" fmla="*/ 36 w 163"/>
                    <a:gd name="T91" fmla="*/ 8 h 53"/>
                    <a:gd name="T92" fmla="*/ 43 w 163"/>
                    <a:gd name="T93" fmla="*/ 8 h 53"/>
                    <a:gd name="T94" fmla="*/ 49 w 163"/>
                    <a:gd name="T95" fmla="*/ 10 h 53"/>
                    <a:gd name="T96" fmla="*/ 44 w 163"/>
                    <a:gd name="T97" fmla="*/ 14 h 53"/>
                    <a:gd name="T98" fmla="*/ 52 w 163"/>
                    <a:gd name="T99" fmla="*/ 16 h 53"/>
                    <a:gd name="T100" fmla="*/ 59 w 163"/>
                    <a:gd name="T101" fmla="*/ 18 h 53"/>
                    <a:gd name="T102" fmla="*/ 66 w 163"/>
                    <a:gd name="T103" fmla="*/ 17 h 53"/>
                    <a:gd name="T104" fmla="*/ 69 w 163"/>
                    <a:gd name="T105" fmla="*/ 21 h 53"/>
                    <a:gd name="T106" fmla="*/ 73 w 163"/>
                    <a:gd name="T107" fmla="*/ 24 h 53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0" t="0" r="r" b="b"/>
                  <a:pathLst>
                    <a:path w="163" h="53">
                      <a:moveTo>
                        <a:pt x="73" y="23"/>
                      </a:moveTo>
                      <a:lnTo>
                        <a:pt x="75" y="24"/>
                      </a:lnTo>
                      <a:lnTo>
                        <a:pt x="78" y="24"/>
                      </a:lnTo>
                      <a:lnTo>
                        <a:pt x="81" y="25"/>
                      </a:lnTo>
                      <a:lnTo>
                        <a:pt x="84" y="26"/>
                      </a:lnTo>
                      <a:lnTo>
                        <a:pt x="87" y="26"/>
                      </a:lnTo>
                      <a:lnTo>
                        <a:pt x="89" y="26"/>
                      </a:lnTo>
                      <a:lnTo>
                        <a:pt x="91" y="25"/>
                      </a:lnTo>
                      <a:lnTo>
                        <a:pt x="94" y="26"/>
                      </a:lnTo>
                      <a:lnTo>
                        <a:pt x="94" y="27"/>
                      </a:lnTo>
                      <a:lnTo>
                        <a:pt x="96" y="29"/>
                      </a:lnTo>
                      <a:lnTo>
                        <a:pt x="96" y="32"/>
                      </a:lnTo>
                      <a:lnTo>
                        <a:pt x="98" y="35"/>
                      </a:lnTo>
                      <a:lnTo>
                        <a:pt x="100" y="37"/>
                      </a:lnTo>
                      <a:lnTo>
                        <a:pt x="103" y="40"/>
                      </a:lnTo>
                      <a:lnTo>
                        <a:pt x="106" y="39"/>
                      </a:lnTo>
                      <a:lnTo>
                        <a:pt x="108" y="40"/>
                      </a:lnTo>
                      <a:lnTo>
                        <a:pt x="111" y="40"/>
                      </a:lnTo>
                      <a:lnTo>
                        <a:pt x="114" y="39"/>
                      </a:lnTo>
                      <a:lnTo>
                        <a:pt x="115" y="42"/>
                      </a:lnTo>
                      <a:lnTo>
                        <a:pt x="118" y="43"/>
                      </a:lnTo>
                      <a:lnTo>
                        <a:pt x="118" y="45"/>
                      </a:lnTo>
                      <a:lnTo>
                        <a:pt x="117" y="46"/>
                      </a:lnTo>
                      <a:lnTo>
                        <a:pt x="112" y="48"/>
                      </a:lnTo>
                      <a:lnTo>
                        <a:pt x="109" y="50"/>
                      </a:lnTo>
                      <a:lnTo>
                        <a:pt x="109" y="53"/>
                      </a:lnTo>
                      <a:lnTo>
                        <a:pt x="112" y="53"/>
                      </a:lnTo>
                      <a:lnTo>
                        <a:pt x="115" y="52"/>
                      </a:lnTo>
                      <a:lnTo>
                        <a:pt x="119" y="52"/>
                      </a:lnTo>
                      <a:lnTo>
                        <a:pt x="120" y="52"/>
                      </a:lnTo>
                      <a:lnTo>
                        <a:pt x="123" y="51"/>
                      </a:lnTo>
                      <a:lnTo>
                        <a:pt x="126" y="51"/>
                      </a:lnTo>
                      <a:lnTo>
                        <a:pt x="129" y="51"/>
                      </a:lnTo>
                      <a:lnTo>
                        <a:pt x="132" y="51"/>
                      </a:lnTo>
                      <a:lnTo>
                        <a:pt x="135" y="51"/>
                      </a:lnTo>
                      <a:lnTo>
                        <a:pt x="138" y="51"/>
                      </a:lnTo>
                      <a:lnTo>
                        <a:pt x="141" y="52"/>
                      </a:lnTo>
                      <a:lnTo>
                        <a:pt x="144" y="52"/>
                      </a:lnTo>
                      <a:lnTo>
                        <a:pt x="146" y="52"/>
                      </a:lnTo>
                      <a:lnTo>
                        <a:pt x="147" y="51"/>
                      </a:lnTo>
                      <a:lnTo>
                        <a:pt x="147" y="50"/>
                      </a:lnTo>
                      <a:lnTo>
                        <a:pt x="148" y="50"/>
                      </a:lnTo>
                      <a:lnTo>
                        <a:pt x="147" y="51"/>
                      </a:lnTo>
                      <a:lnTo>
                        <a:pt x="148" y="52"/>
                      </a:lnTo>
                      <a:lnTo>
                        <a:pt x="151" y="50"/>
                      </a:lnTo>
                      <a:lnTo>
                        <a:pt x="152" y="50"/>
                      </a:lnTo>
                      <a:lnTo>
                        <a:pt x="154" y="50"/>
                      </a:lnTo>
                      <a:lnTo>
                        <a:pt x="157" y="49"/>
                      </a:lnTo>
                      <a:lnTo>
                        <a:pt x="161" y="49"/>
                      </a:lnTo>
                      <a:lnTo>
                        <a:pt x="163" y="47"/>
                      </a:lnTo>
                      <a:lnTo>
                        <a:pt x="160" y="46"/>
                      </a:lnTo>
                      <a:lnTo>
                        <a:pt x="156" y="45"/>
                      </a:lnTo>
                      <a:lnTo>
                        <a:pt x="154" y="42"/>
                      </a:lnTo>
                      <a:lnTo>
                        <a:pt x="153" y="41"/>
                      </a:lnTo>
                      <a:lnTo>
                        <a:pt x="150" y="40"/>
                      </a:lnTo>
                      <a:lnTo>
                        <a:pt x="147" y="40"/>
                      </a:lnTo>
                      <a:lnTo>
                        <a:pt x="147" y="39"/>
                      </a:lnTo>
                      <a:lnTo>
                        <a:pt x="144" y="39"/>
                      </a:lnTo>
                      <a:lnTo>
                        <a:pt x="141" y="40"/>
                      </a:lnTo>
                      <a:lnTo>
                        <a:pt x="138" y="39"/>
                      </a:lnTo>
                      <a:lnTo>
                        <a:pt x="139" y="36"/>
                      </a:lnTo>
                      <a:lnTo>
                        <a:pt x="140" y="36"/>
                      </a:lnTo>
                      <a:lnTo>
                        <a:pt x="139" y="33"/>
                      </a:lnTo>
                      <a:lnTo>
                        <a:pt x="136" y="33"/>
                      </a:lnTo>
                      <a:lnTo>
                        <a:pt x="133" y="34"/>
                      </a:lnTo>
                      <a:lnTo>
                        <a:pt x="130" y="31"/>
                      </a:lnTo>
                      <a:lnTo>
                        <a:pt x="129" y="31"/>
                      </a:lnTo>
                      <a:lnTo>
                        <a:pt x="126" y="31"/>
                      </a:lnTo>
                      <a:lnTo>
                        <a:pt x="123" y="29"/>
                      </a:lnTo>
                      <a:lnTo>
                        <a:pt x="120" y="28"/>
                      </a:lnTo>
                      <a:lnTo>
                        <a:pt x="120" y="27"/>
                      </a:lnTo>
                      <a:lnTo>
                        <a:pt x="117" y="28"/>
                      </a:lnTo>
                      <a:lnTo>
                        <a:pt x="115" y="27"/>
                      </a:lnTo>
                      <a:lnTo>
                        <a:pt x="114" y="25"/>
                      </a:lnTo>
                      <a:lnTo>
                        <a:pt x="118" y="26"/>
                      </a:lnTo>
                      <a:lnTo>
                        <a:pt x="114" y="23"/>
                      </a:lnTo>
                      <a:lnTo>
                        <a:pt x="111" y="23"/>
                      </a:lnTo>
                      <a:lnTo>
                        <a:pt x="108" y="23"/>
                      </a:lnTo>
                      <a:lnTo>
                        <a:pt x="105" y="21"/>
                      </a:lnTo>
                      <a:lnTo>
                        <a:pt x="103" y="17"/>
                      </a:lnTo>
                      <a:lnTo>
                        <a:pt x="102" y="17"/>
                      </a:lnTo>
                      <a:lnTo>
                        <a:pt x="99" y="15"/>
                      </a:lnTo>
                      <a:lnTo>
                        <a:pt x="96" y="14"/>
                      </a:lnTo>
                      <a:lnTo>
                        <a:pt x="93" y="14"/>
                      </a:lnTo>
                      <a:lnTo>
                        <a:pt x="90" y="12"/>
                      </a:lnTo>
                      <a:lnTo>
                        <a:pt x="89" y="12"/>
                      </a:lnTo>
                      <a:lnTo>
                        <a:pt x="86" y="12"/>
                      </a:lnTo>
                      <a:lnTo>
                        <a:pt x="83" y="11"/>
                      </a:lnTo>
                      <a:lnTo>
                        <a:pt x="82" y="10"/>
                      </a:lnTo>
                      <a:lnTo>
                        <a:pt x="80" y="8"/>
                      </a:lnTo>
                      <a:lnTo>
                        <a:pt x="77" y="4"/>
                      </a:lnTo>
                      <a:lnTo>
                        <a:pt x="73" y="4"/>
                      </a:lnTo>
                      <a:lnTo>
                        <a:pt x="70" y="4"/>
                      </a:lnTo>
                      <a:lnTo>
                        <a:pt x="67" y="4"/>
                      </a:lnTo>
                      <a:lnTo>
                        <a:pt x="64" y="2"/>
                      </a:lnTo>
                      <a:lnTo>
                        <a:pt x="62" y="2"/>
                      </a:lnTo>
                      <a:lnTo>
                        <a:pt x="59" y="2"/>
                      </a:lnTo>
                      <a:lnTo>
                        <a:pt x="56" y="0"/>
                      </a:lnTo>
                      <a:lnTo>
                        <a:pt x="53" y="1"/>
                      </a:lnTo>
                      <a:lnTo>
                        <a:pt x="51" y="1"/>
                      </a:lnTo>
                      <a:lnTo>
                        <a:pt x="48" y="0"/>
                      </a:lnTo>
                      <a:lnTo>
                        <a:pt x="45" y="0"/>
                      </a:lnTo>
                      <a:lnTo>
                        <a:pt x="42" y="0"/>
                      </a:lnTo>
                      <a:lnTo>
                        <a:pt x="39" y="0"/>
                      </a:lnTo>
                      <a:lnTo>
                        <a:pt x="35" y="2"/>
                      </a:lnTo>
                      <a:lnTo>
                        <a:pt x="33" y="2"/>
                      </a:lnTo>
                      <a:lnTo>
                        <a:pt x="28" y="3"/>
                      </a:lnTo>
                      <a:lnTo>
                        <a:pt x="27" y="3"/>
                      </a:lnTo>
                      <a:lnTo>
                        <a:pt x="24" y="3"/>
                      </a:lnTo>
                      <a:lnTo>
                        <a:pt x="22" y="5"/>
                      </a:lnTo>
                      <a:lnTo>
                        <a:pt x="19" y="6"/>
                      </a:lnTo>
                      <a:lnTo>
                        <a:pt x="16" y="6"/>
                      </a:lnTo>
                      <a:lnTo>
                        <a:pt x="13" y="8"/>
                      </a:lnTo>
                      <a:lnTo>
                        <a:pt x="10" y="9"/>
                      </a:lnTo>
                      <a:lnTo>
                        <a:pt x="8" y="12"/>
                      </a:lnTo>
                      <a:lnTo>
                        <a:pt x="7" y="15"/>
                      </a:lnTo>
                      <a:lnTo>
                        <a:pt x="9" y="18"/>
                      </a:lnTo>
                      <a:lnTo>
                        <a:pt x="5" y="18"/>
                      </a:lnTo>
                      <a:lnTo>
                        <a:pt x="3" y="20"/>
                      </a:lnTo>
                      <a:lnTo>
                        <a:pt x="0" y="21"/>
                      </a:lnTo>
                      <a:lnTo>
                        <a:pt x="2" y="22"/>
                      </a:lnTo>
                      <a:lnTo>
                        <a:pt x="5" y="20"/>
                      </a:lnTo>
                      <a:lnTo>
                        <a:pt x="7" y="22"/>
                      </a:lnTo>
                      <a:lnTo>
                        <a:pt x="10" y="21"/>
                      </a:lnTo>
                      <a:lnTo>
                        <a:pt x="13" y="17"/>
                      </a:lnTo>
                      <a:lnTo>
                        <a:pt x="16" y="16"/>
                      </a:lnTo>
                      <a:lnTo>
                        <a:pt x="17" y="16"/>
                      </a:lnTo>
                      <a:lnTo>
                        <a:pt x="20" y="15"/>
                      </a:lnTo>
                      <a:lnTo>
                        <a:pt x="26" y="13"/>
                      </a:lnTo>
                      <a:lnTo>
                        <a:pt x="28" y="10"/>
                      </a:lnTo>
                      <a:lnTo>
                        <a:pt x="30" y="9"/>
                      </a:lnTo>
                      <a:lnTo>
                        <a:pt x="33" y="8"/>
                      </a:lnTo>
                      <a:lnTo>
                        <a:pt x="36" y="8"/>
                      </a:lnTo>
                      <a:lnTo>
                        <a:pt x="39" y="8"/>
                      </a:lnTo>
                      <a:lnTo>
                        <a:pt x="42" y="8"/>
                      </a:lnTo>
                      <a:lnTo>
                        <a:pt x="43" y="8"/>
                      </a:lnTo>
                      <a:lnTo>
                        <a:pt x="46" y="8"/>
                      </a:lnTo>
                      <a:lnTo>
                        <a:pt x="49" y="9"/>
                      </a:lnTo>
                      <a:lnTo>
                        <a:pt x="49" y="10"/>
                      </a:lnTo>
                      <a:lnTo>
                        <a:pt x="47" y="11"/>
                      </a:lnTo>
                      <a:lnTo>
                        <a:pt x="47" y="12"/>
                      </a:lnTo>
                      <a:lnTo>
                        <a:pt x="44" y="14"/>
                      </a:lnTo>
                      <a:lnTo>
                        <a:pt x="47" y="16"/>
                      </a:lnTo>
                      <a:lnTo>
                        <a:pt x="50" y="15"/>
                      </a:lnTo>
                      <a:lnTo>
                        <a:pt x="52" y="16"/>
                      </a:lnTo>
                      <a:lnTo>
                        <a:pt x="55" y="18"/>
                      </a:lnTo>
                      <a:lnTo>
                        <a:pt x="56" y="15"/>
                      </a:lnTo>
                      <a:lnTo>
                        <a:pt x="59" y="18"/>
                      </a:lnTo>
                      <a:lnTo>
                        <a:pt x="65" y="18"/>
                      </a:lnTo>
                      <a:lnTo>
                        <a:pt x="65" y="17"/>
                      </a:lnTo>
                      <a:lnTo>
                        <a:pt x="66" y="17"/>
                      </a:lnTo>
                      <a:lnTo>
                        <a:pt x="67" y="16"/>
                      </a:lnTo>
                      <a:lnTo>
                        <a:pt x="67" y="18"/>
                      </a:lnTo>
                      <a:lnTo>
                        <a:pt x="69" y="21"/>
                      </a:lnTo>
                      <a:lnTo>
                        <a:pt x="72" y="22"/>
                      </a:lnTo>
                      <a:lnTo>
                        <a:pt x="72" y="23"/>
                      </a:lnTo>
                      <a:lnTo>
                        <a:pt x="73" y="24"/>
                      </a:lnTo>
                      <a:lnTo>
                        <a:pt x="73" y="23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9" name="Freeform 46">
                  <a:extLst>
                    <a:ext uri="{FF2B5EF4-FFF2-40B4-BE49-F238E27FC236}">
                      <a16:creationId xmlns:a16="http://schemas.microsoft.com/office/drawing/2014/main" id="{6ECC9EDA-586F-BCED-ABA8-38D042AFCCAC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721" y="2662"/>
                  <a:ext cx="9" cy="7"/>
                </a:xfrm>
                <a:custGeom>
                  <a:avLst/>
                  <a:gdLst>
                    <a:gd name="T0" fmla="*/ 3 w 9"/>
                    <a:gd name="T1" fmla="*/ 7 h 7"/>
                    <a:gd name="T2" fmla="*/ 7 w 9"/>
                    <a:gd name="T3" fmla="*/ 7 h 7"/>
                    <a:gd name="T4" fmla="*/ 9 w 9"/>
                    <a:gd name="T5" fmla="*/ 5 h 7"/>
                    <a:gd name="T6" fmla="*/ 8 w 9"/>
                    <a:gd name="T7" fmla="*/ 2 h 7"/>
                    <a:gd name="T8" fmla="*/ 4 w 9"/>
                    <a:gd name="T9" fmla="*/ 0 h 7"/>
                    <a:gd name="T10" fmla="*/ 1 w 9"/>
                    <a:gd name="T11" fmla="*/ 1 h 7"/>
                    <a:gd name="T12" fmla="*/ 2 w 9"/>
                    <a:gd name="T13" fmla="*/ 3 h 7"/>
                    <a:gd name="T14" fmla="*/ 0 w 9"/>
                    <a:gd name="T15" fmla="*/ 6 h 7"/>
                    <a:gd name="T16" fmla="*/ 3 w 9"/>
                    <a:gd name="T17" fmla="*/ 7 h 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9" h="7">
                      <a:moveTo>
                        <a:pt x="3" y="7"/>
                      </a:moveTo>
                      <a:lnTo>
                        <a:pt x="7" y="7"/>
                      </a:lnTo>
                      <a:lnTo>
                        <a:pt x="9" y="5"/>
                      </a:lnTo>
                      <a:lnTo>
                        <a:pt x="8" y="2"/>
                      </a:lnTo>
                      <a:lnTo>
                        <a:pt x="4" y="0"/>
                      </a:lnTo>
                      <a:lnTo>
                        <a:pt x="1" y="1"/>
                      </a:lnTo>
                      <a:lnTo>
                        <a:pt x="2" y="3"/>
                      </a:lnTo>
                      <a:lnTo>
                        <a:pt x="0" y="6"/>
                      </a:lnTo>
                      <a:lnTo>
                        <a:pt x="3" y="7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0" name="Freeform 47">
                  <a:extLst>
                    <a:ext uri="{FF2B5EF4-FFF2-40B4-BE49-F238E27FC236}">
                      <a16:creationId xmlns:a16="http://schemas.microsoft.com/office/drawing/2014/main" id="{0C5747AC-0DC8-CF39-EB19-4260F154C4DF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790" y="2651"/>
                  <a:ext cx="3" cy="2"/>
                </a:xfrm>
                <a:custGeom>
                  <a:avLst/>
                  <a:gdLst>
                    <a:gd name="T0" fmla="*/ 3 w 3"/>
                    <a:gd name="T1" fmla="*/ 2 h 2"/>
                    <a:gd name="T2" fmla="*/ 3 w 3"/>
                    <a:gd name="T3" fmla="*/ 0 h 2"/>
                    <a:gd name="T4" fmla="*/ 0 w 3"/>
                    <a:gd name="T5" fmla="*/ 1 h 2"/>
                    <a:gd name="T6" fmla="*/ 3 w 3"/>
                    <a:gd name="T7" fmla="*/ 2 h 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" h="2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0" y="1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1" name="Freeform 48">
                  <a:extLst>
                    <a:ext uri="{FF2B5EF4-FFF2-40B4-BE49-F238E27FC236}">
                      <a16:creationId xmlns:a16="http://schemas.microsoft.com/office/drawing/2014/main" id="{390684AE-082D-74F1-21A7-EBD8885A4AC0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796" y="2654"/>
                  <a:ext cx="3" cy="1"/>
                </a:xfrm>
                <a:custGeom>
                  <a:avLst/>
                  <a:gdLst>
                    <a:gd name="T0" fmla="*/ 3 w 3"/>
                    <a:gd name="T1" fmla="*/ 1 h 1"/>
                    <a:gd name="T2" fmla="*/ 3 w 3"/>
                    <a:gd name="T3" fmla="*/ 1 h 1"/>
                    <a:gd name="T4" fmla="*/ 0 w 3"/>
                    <a:gd name="T5" fmla="*/ 0 h 1"/>
                    <a:gd name="T6" fmla="*/ 3 w 3"/>
                    <a:gd name="T7" fmla="*/ 1 h 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0" y="0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2" name="Freeform 49">
                  <a:extLst>
                    <a:ext uri="{FF2B5EF4-FFF2-40B4-BE49-F238E27FC236}">
                      <a16:creationId xmlns:a16="http://schemas.microsoft.com/office/drawing/2014/main" id="{C43ED285-9189-60A0-EB57-C5B915D0FF8D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776" y="2648"/>
                  <a:ext cx="3" cy="2"/>
                </a:xfrm>
                <a:custGeom>
                  <a:avLst/>
                  <a:gdLst>
                    <a:gd name="T0" fmla="*/ 3 w 3"/>
                    <a:gd name="T1" fmla="*/ 2 h 2"/>
                    <a:gd name="T2" fmla="*/ 0 w 3"/>
                    <a:gd name="T3" fmla="*/ 0 h 2"/>
                    <a:gd name="T4" fmla="*/ 3 w 3"/>
                    <a:gd name="T5" fmla="*/ 2 h 2"/>
                    <a:gd name="T6" fmla="*/ 3 w 3"/>
                    <a:gd name="T7" fmla="*/ 2 h 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" h="2">
                      <a:moveTo>
                        <a:pt x="3" y="2"/>
                      </a:moveTo>
                      <a:lnTo>
                        <a:pt x="0" y="0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3" name="Freeform 50">
                  <a:extLst>
                    <a:ext uri="{FF2B5EF4-FFF2-40B4-BE49-F238E27FC236}">
                      <a16:creationId xmlns:a16="http://schemas.microsoft.com/office/drawing/2014/main" id="{552AAD32-E815-54B6-909B-7BDD319287C8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800" y="2658"/>
                  <a:ext cx="3" cy="4"/>
                </a:xfrm>
                <a:custGeom>
                  <a:avLst/>
                  <a:gdLst>
                    <a:gd name="T0" fmla="*/ 3 w 3"/>
                    <a:gd name="T1" fmla="*/ 0 h 4"/>
                    <a:gd name="T2" fmla="*/ 0 w 3"/>
                    <a:gd name="T3" fmla="*/ 1 h 4"/>
                    <a:gd name="T4" fmla="*/ 3 w 3"/>
                    <a:gd name="T5" fmla="*/ 4 h 4"/>
                    <a:gd name="T6" fmla="*/ 3 w 3"/>
                    <a:gd name="T7" fmla="*/ 0 h 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" h="4">
                      <a:moveTo>
                        <a:pt x="3" y="0"/>
                      </a:moveTo>
                      <a:lnTo>
                        <a:pt x="0" y="1"/>
                      </a:lnTo>
                      <a:lnTo>
                        <a:pt x="3" y="4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4" name="Freeform 51">
                  <a:extLst>
                    <a:ext uri="{FF2B5EF4-FFF2-40B4-BE49-F238E27FC236}">
                      <a16:creationId xmlns:a16="http://schemas.microsoft.com/office/drawing/2014/main" id="{508116FA-215B-AD81-0DC4-4FC31EE52CFF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799" y="2655"/>
                  <a:ext cx="2" cy="3"/>
                </a:xfrm>
                <a:custGeom>
                  <a:avLst/>
                  <a:gdLst>
                    <a:gd name="T0" fmla="*/ 0 w 2"/>
                    <a:gd name="T1" fmla="*/ 0 h 3"/>
                    <a:gd name="T2" fmla="*/ 2 w 2"/>
                    <a:gd name="T3" fmla="*/ 3 h 3"/>
                    <a:gd name="T4" fmla="*/ 2 w 2"/>
                    <a:gd name="T5" fmla="*/ 3 h 3"/>
                    <a:gd name="T6" fmla="*/ 0 w 2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" h="3">
                      <a:moveTo>
                        <a:pt x="0" y="0"/>
                      </a:moveTo>
                      <a:lnTo>
                        <a:pt x="2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7" name="Group 52">
              <a:extLst>
                <a:ext uri="{FF2B5EF4-FFF2-40B4-BE49-F238E27FC236}">
                  <a16:creationId xmlns:a16="http://schemas.microsoft.com/office/drawing/2014/main" id="{ABA1F8DF-8881-B983-B778-BEE7B2A01D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72594" y="3519486"/>
              <a:ext cx="963612" cy="644525"/>
              <a:chOff x="1205" y="2484"/>
              <a:chExt cx="607" cy="406"/>
            </a:xfrm>
            <a:solidFill>
              <a:schemeClr val="bg2"/>
            </a:solidFill>
          </p:grpSpPr>
          <p:grpSp>
            <p:nvGrpSpPr>
              <p:cNvPr id="1244" name="Group 53">
                <a:extLst>
                  <a:ext uri="{FF2B5EF4-FFF2-40B4-BE49-F238E27FC236}">
                    <a16:creationId xmlns:a16="http://schemas.microsoft.com/office/drawing/2014/main" id="{1F051E6F-2FC9-E985-10CF-DBB4653B413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05" y="2484"/>
                <a:ext cx="460" cy="293"/>
                <a:chOff x="1205" y="2484"/>
                <a:chExt cx="460" cy="293"/>
              </a:xfrm>
              <a:grpFill/>
            </p:grpSpPr>
            <p:sp>
              <p:nvSpPr>
                <p:cNvPr id="1256" name="Freeform 54">
                  <a:extLst>
                    <a:ext uri="{FF2B5EF4-FFF2-40B4-BE49-F238E27FC236}">
                      <a16:creationId xmlns:a16="http://schemas.microsoft.com/office/drawing/2014/main" id="{798766CF-0B65-DB57-8BB3-46D39E579117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662" y="2684"/>
                  <a:ext cx="3" cy="4"/>
                </a:xfrm>
                <a:custGeom>
                  <a:avLst/>
                  <a:gdLst>
                    <a:gd name="T0" fmla="*/ 0 w 3"/>
                    <a:gd name="T1" fmla="*/ 2 h 4"/>
                    <a:gd name="T2" fmla="*/ 1 w 3"/>
                    <a:gd name="T3" fmla="*/ 4 h 4"/>
                    <a:gd name="T4" fmla="*/ 3 w 3"/>
                    <a:gd name="T5" fmla="*/ 0 h 4"/>
                    <a:gd name="T6" fmla="*/ 1 w 3"/>
                    <a:gd name="T7" fmla="*/ 0 h 4"/>
                    <a:gd name="T8" fmla="*/ 0 w 3"/>
                    <a:gd name="T9" fmla="*/ 2 h 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" h="4">
                      <a:moveTo>
                        <a:pt x="0" y="2"/>
                      </a:moveTo>
                      <a:lnTo>
                        <a:pt x="1" y="4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7" name="Freeform 55">
                  <a:extLst>
                    <a:ext uri="{FF2B5EF4-FFF2-40B4-BE49-F238E27FC236}">
                      <a16:creationId xmlns:a16="http://schemas.microsoft.com/office/drawing/2014/main" id="{50E444CB-C080-3006-EFF9-A006C948D9CC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328" y="2604"/>
                  <a:ext cx="3" cy="1"/>
                </a:xfrm>
                <a:custGeom>
                  <a:avLst/>
                  <a:gdLst>
                    <a:gd name="T0" fmla="*/ 0 w 3"/>
                    <a:gd name="T1" fmla="*/ 1 h 1"/>
                    <a:gd name="T2" fmla="*/ 3 w 3"/>
                    <a:gd name="T3" fmla="*/ 1 h 1"/>
                    <a:gd name="T4" fmla="*/ 0 w 3"/>
                    <a:gd name="T5" fmla="*/ 0 h 1"/>
                    <a:gd name="T6" fmla="*/ 0 w 3"/>
                    <a:gd name="T7" fmla="*/ 1 h 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" h="1">
                      <a:moveTo>
                        <a:pt x="0" y="1"/>
                      </a:moveTo>
                      <a:lnTo>
                        <a:pt x="3" y="1"/>
                      </a:lnTo>
                      <a:lnTo>
                        <a:pt x="0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8" name="Freeform 56">
                  <a:extLst>
                    <a:ext uri="{FF2B5EF4-FFF2-40B4-BE49-F238E27FC236}">
                      <a16:creationId xmlns:a16="http://schemas.microsoft.com/office/drawing/2014/main" id="{84077A95-26DF-77C7-E586-7BEDAD187E7D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340" y="2611"/>
                  <a:ext cx="2" cy="3"/>
                </a:xfrm>
                <a:custGeom>
                  <a:avLst/>
                  <a:gdLst>
                    <a:gd name="T0" fmla="*/ 0 w 2"/>
                    <a:gd name="T1" fmla="*/ 0 h 3"/>
                    <a:gd name="T2" fmla="*/ 2 w 2"/>
                    <a:gd name="T3" fmla="*/ 3 h 3"/>
                    <a:gd name="T4" fmla="*/ 0 w 2"/>
                    <a:gd name="T5" fmla="*/ 1 h 3"/>
                    <a:gd name="T6" fmla="*/ 0 w 2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" h="3">
                      <a:moveTo>
                        <a:pt x="0" y="0"/>
                      </a:moveTo>
                      <a:lnTo>
                        <a:pt x="2" y="3"/>
                      </a:lnTo>
                      <a:lnTo>
                        <a:pt x="0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9" name="Freeform 57">
                  <a:extLst>
                    <a:ext uri="{FF2B5EF4-FFF2-40B4-BE49-F238E27FC236}">
                      <a16:creationId xmlns:a16="http://schemas.microsoft.com/office/drawing/2014/main" id="{32F0E9FF-25CA-9165-F239-7002EA371FC4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278" y="2608"/>
                  <a:ext cx="3" cy="9"/>
                </a:xfrm>
                <a:custGeom>
                  <a:avLst/>
                  <a:gdLst>
                    <a:gd name="T0" fmla="*/ 2 w 3"/>
                    <a:gd name="T1" fmla="*/ 0 h 9"/>
                    <a:gd name="T2" fmla="*/ 2 w 3"/>
                    <a:gd name="T3" fmla="*/ 3 h 9"/>
                    <a:gd name="T4" fmla="*/ 0 w 3"/>
                    <a:gd name="T5" fmla="*/ 6 h 9"/>
                    <a:gd name="T6" fmla="*/ 3 w 3"/>
                    <a:gd name="T7" fmla="*/ 9 h 9"/>
                    <a:gd name="T8" fmla="*/ 2 w 3"/>
                    <a:gd name="T9" fmla="*/ 6 h 9"/>
                    <a:gd name="T10" fmla="*/ 2 w 3"/>
                    <a:gd name="T11" fmla="*/ 3 h 9"/>
                    <a:gd name="T12" fmla="*/ 2 w 3"/>
                    <a:gd name="T13" fmla="*/ 0 h 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" h="9">
                      <a:moveTo>
                        <a:pt x="2" y="0"/>
                      </a:moveTo>
                      <a:lnTo>
                        <a:pt x="2" y="3"/>
                      </a:lnTo>
                      <a:lnTo>
                        <a:pt x="0" y="6"/>
                      </a:lnTo>
                      <a:lnTo>
                        <a:pt x="3" y="9"/>
                      </a:lnTo>
                      <a:lnTo>
                        <a:pt x="2" y="6"/>
                      </a:lnTo>
                      <a:lnTo>
                        <a:pt x="2" y="3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60" name="Freeform 58">
                  <a:extLst>
                    <a:ext uri="{FF2B5EF4-FFF2-40B4-BE49-F238E27FC236}">
                      <a16:creationId xmlns:a16="http://schemas.microsoft.com/office/drawing/2014/main" id="{B8F8A107-F8F0-6B01-143C-34DEA1463FB2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232" y="2557"/>
                  <a:ext cx="3" cy="4"/>
                </a:xfrm>
                <a:custGeom>
                  <a:avLst/>
                  <a:gdLst>
                    <a:gd name="T0" fmla="*/ 2 w 3"/>
                    <a:gd name="T1" fmla="*/ 1 h 4"/>
                    <a:gd name="T2" fmla="*/ 0 w 3"/>
                    <a:gd name="T3" fmla="*/ 4 h 4"/>
                    <a:gd name="T4" fmla="*/ 3 w 3"/>
                    <a:gd name="T5" fmla="*/ 3 h 4"/>
                    <a:gd name="T6" fmla="*/ 2 w 3"/>
                    <a:gd name="T7" fmla="*/ 0 h 4"/>
                    <a:gd name="T8" fmla="*/ 2 w 3"/>
                    <a:gd name="T9" fmla="*/ 1 h 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" h="4">
                      <a:moveTo>
                        <a:pt x="2" y="1"/>
                      </a:moveTo>
                      <a:lnTo>
                        <a:pt x="0" y="4"/>
                      </a:lnTo>
                      <a:lnTo>
                        <a:pt x="3" y="3"/>
                      </a:lnTo>
                      <a:lnTo>
                        <a:pt x="2" y="0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61" name="Freeform 59">
                  <a:extLst>
                    <a:ext uri="{FF2B5EF4-FFF2-40B4-BE49-F238E27FC236}">
                      <a16:creationId xmlns:a16="http://schemas.microsoft.com/office/drawing/2014/main" id="{338DB18C-65A4-269A-6EA4-CD26F0C56104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283" y="2619"/>
                  <a:ext cx="3" cy="1"/>
                </a:xfrm>
                <a:custGeom>
                  <a:avLst/>
                  <a:gdLst>
                    <a:gd name="T0" fmla="*/ 0 w 3"/>
                    <a:gd name="T1" fmla="*/ 0 h 1"/>
                    <a:gd name="T2" fmla="*/ 3 w 3"/>
                    <a:gd name="T3" fmla="*/ 1 h 1"/>
                    <a:gd name="T4" fmla="*/ 0 w 3"/>
                    <a:gd name="T5" fmla="*/ 0 h 1"/>
                    <a:gd name="T6" fmla="*/ 0 w 3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" h="1">
                      <a:moveTo>
                        <a:pt x="0" y="0"/>
                      </a:moveTo>
                      <a:lnTo>
                        <a:pt x="3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62" name="Freeform 60">
                  <a:extLst>
                    <a:ext uri="{FF2B5EF4-FFF2-40B4-BE49-F238E27FC236}">
                      <a16:creationId xmlns:a16="http://schemas.microsoft.com/office/drawing/2014/main" id="{6FB3A0C5-47F3-723D-39B1-DBB40D35D7C4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301" y="2610"/>
                  <a:ext cx="4" cy="2"/>
                </a:xfrm>
                <a:custGeom>
                  <a:avLst/>
                  <a:gdLst>
                    <a:gd name="T0" fmla="*/ 0 w 4"/>
                    <a:gd name="T1" fmla="*/ 1 h 2"/>
                    <a:gd name="T2" fmla="*/ 4 w 4"/>
                    <a:gd name="T3" fmla="*/ 2 h 2"/>
                    <a:gd name="T4" fmla="*/ 1 w 4"/>
                    <a:gd name="T5" fmla="*/ 0 h 2"/>
                    <a:gd name="T6" fmla="*/ 0 w 4"/>
                    <a:gd name="T7" fmla="*/ 1 h 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" h="2">
                      <a:moveTo>
                        <a:pt x="0" y="1"/>
                      </a:moveTo>
                      <a:lnTo>
                        <a:pt x="4" y="2"/>
                      </a:lnTo>
                      <a:lnTo>
                        <a:pt x="1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63" name="Freeform 61">
                  <a:extLst>
                    <a:ext uri="{FF2B5EF4-FFF2-40B4-BE49-F238E27FC236}">
                      <a16:creationId xmlns:a16="http://schemas.microsoft.com/office/drawing/2014/main" id="{67392A53-B427-8378-85E7-ADF6970DA270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275" y="2542"/>
                  <a:ext cx="5" cy="9"/>
                </a:xfrm>
                <a:custGeom>
                  <a:avLst/>
                  <a:gdLst>
                    <a:gd name="T0" fmla="*/ 0 w 5"/>
                    <a:gd name="T1" fmla="*/ 4 h 9"/>
                    <a:gd name="T2" fmla="*/ 0 w 5"/>
                    <a:gd name="T3" fmla="*/ 7 h 9"/>
                    <a:gd name="T4" fmla="*/ 3 w 5"/>
                    <a:gd name="T5" fmla="*/ 9 h 9"/>
                    <a:gd name="T6" fmla="*/ 4 w 5"/>
                    <a:gd name="T7" fmla="*/ 8 h 9"/>
                    <a:gd name="T8" fmla="*/ 5 w 5"/>
                    <a:gd name="T9" fmla="*/ 5 h 9"/>
                    <a:gd name="T10" fmla="*/ 4 w 5"/>
                    <a:gd name="T11" fmla="*/ 0 h 9"/>
                    <a:gd name="T12" fmla="*/ 1 w 5"/>
                    <a:gd name="T13" fmla="*/ 0 h 9"/>
                    <a:gd name="T14" fmla="*/ 0 w 5"/>
                    <a:gd name="T15" fmla="*/ 4 h 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" h="9">
                      <a:moveTo>
                        <a:pt x="0" y="4"/>
                      </a:moveTo>
                      <a:lnTo>
                        <a:pt x="0" y="7"/>
                      </a:lnTo>
                      <a:lnTo>
                        <a:pt x="3" y="9"/>
                      </a:lnTo>
                      <a:lnTo>
                        <a:pt x="4" y="8"/>
                      </a:lnTo>
                      <a:lnTo>
                        <a:pt x="5" y="5"/>
                      </a:lnTo>
                      <a:lnTo>
                        <a:pt x="4" y="0"/>
                      </a:lnTo>
                      <a:lnTo>
                        <a:pt x="1" y="0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64" name="Freeform 62">
                  <a:extLst>
                    <a:ext uri="{FF2B5EF4-FFF2-40B4-BE49-F238E27FC236}">
                      <a16:creationId xmlns:a16="http://schemas.microsoft.com/office/drawing/2014/main" id="{55B4494B-4366-0F26-BAC4-2259BD6A47BE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258" y="2537"/>
                  <a:ext cx="8" cy="9"/>
                </a:xfrm>
                <a:custGeom>
                  <a:avLst/>
                  <a:gdLst>
                    <a:gd name="T0" fmla="*/ 4 w 8"/>
                    <a:gd name="T1" fmla="*/ 2 h 9"/>
                    <a:gd name="T2" fmla="*/ 0 w 8"/>
                    <a:gd name="T3" fmla="*/ 0 h 9"/>
                    <a:gd name="T4" fmla="*/ 1 w 8"/>
                    <a:gd name="T5" fmla="*/ 3 h 9"/>
                    <a:gd name="T6" fmla="*/ 5 w 8"/>
                    <a:gd name="T7" fmla="*/ 7 h 9"/>
                    <a:gd name="T8" fmla="*/ 8 w 8"/>
                    <a:gd name="T9" fmla="*/ 9 h 9"/>
                    <a:gd name="T10" fmla="*/ 7 w 8"/>
                    <a:gd name="T11" fmla="*/ 8 h 9"/>
                    <a:gd name="T12" fmla="*/ 7 w 8"/>
                    <a:gd name="T13" fmla="*/ 4 h 9"/>
                    <a:gd name="T14" fmla="*/ 4 w 8"/>
                    <a:gd name="T15" fmla="*/ 2 h 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8" h="9">
                      <a:moveTo>
                        <a:pt x="4" y="2"/>
                      </a:moveTo>
                      <a:lnTo>
                        <a:pt x="0" y="0"/>
                      </a:lnTo>
                      <a:lnTo>
                        <a:pt x="1" y="3"/>
                      </a:lnTo>
                      <a:lnTo>
                        <a:pt x="5" y="7"/>
                      </a:lnTo>
                      <a:lnTo>
                        <a:pt x="8" y="9"/>
                      </a:lnTo>
                      <a:lnTo>
                        <a:pt x="7" y="8"/>
                      </a:lnTo>
                      <a:lnTo>
                        <a:pt x="7" y="4"/>
                      </a:lnTo>
                      <a:lnTo>
                        <a:pt x="4" y="2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65" name="Freeform 63">
                  <a:extLst>
                    <a:ext uri="{FF2B5EF4-FFF2-40B4-BE49-F238E27FC236}">
                      <a16:creationId xmlns:a16="http://schemas.microsoft.com/office/drawing/2014/main" id="{1B83963A-0C28-DD62-E908-D1DD9115FE95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295" y="2595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1 w 1"/>
                    <a:gd name="T3" fmla="*/ 0 h 2"/>
                    <a:gd name="T4" fmla="*/ 1 w 1"/>
                    <a:gd name="T5" fmla="*/ 0 h 2"/>
                    <a:gd name="T6" fmla="*/ 0 w 1"/>
                    <a:gd name="T7" fmla="*/ 2 h 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" h="2">
                      <a:moveTo>
                        <a:pt x="0" y="2"/>
                      </a:moveTo>
                      <a:lnTo>
                        <a:pt x="1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66" name="Freeform 64">
                  <a:extLst>
                    <a:ext uri="{FF2B5EF4-FFF2-40B4-BE49-F238E27FC236}">
                      <a16:creationId xmlns:a16="http://schemas.microsoft.com/office/drawing/2014/main" id="{64FBB1DA-CA21-DFB9-9115-1D3C4431D849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225" y="2612"/>
                  <a:ext cx="3" cy="1"/>
                </a:xfrm>
                <a:custGeom>
                  <a:avLst/>
                  <a:gdLst>
                    <a:gd name="T0" fmla="*/ 0 w 3"/>
                    <a:gd name="T1" fmla="*/ 1 h 1"/>
                    <a:gd name="T2" fmla="*/ 3 w 3"/>
                    <a:gd name="T3" fmla="*/ 0 h 1"/>
                    <a:gd name="T4" fmla="*/ 0 w 3"/>
                    <a:gd name="T5" fmla="*/ 0 h 1"/>
                    <a:gd name="T6" fmla="*/ 0 w 3"/>
                    <a:gd name="T7" fmla="*/ 1 h 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" h="1">
                      <a:moveTo>
                        <a:pt x="0" y="1"/>
                      </a:move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67" name="Freeform 65">
                  <a:extLst>
                    <a:ext uri="{FF2B5EF4-FFF2-40B4-BE49-F238E27FC236}">
                      <a16:creationId xmlns:a16="http://schemas.microsoft.com/office/drawing/2014/main" id="{7551511B-ABB9-D531-7900-595267ADFA1F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589" y="2711"/>
                  <a:ext cx="4" cy="2"/>
                </a:xfrm>
                <a:custGeom>
                  <a:avLst/>
                  <a:gdLst>
                    <a:gd name="T0" fmla="*/ 1 w 4"/>
                    <a:gd name="T1" fmla="*/ 2 h 2"/>
                    <a:gd name="T2" fmla="*/ 4 w 4"/>
                    <a:gd name="T3" fmla="*/ 0 h 2"/>
                    <a:gd name="T4" fmla="*/ 2 w 4"/>
                    <a:gd name="T5" fmla="*/ 1 h 2"/>
                    <a:gd name="T6" fmla="*/ 0 w 4"/>
                    <a:gd name="T7" fmla="*/ 2 h 2"/>
                    <a:gd name="T8" fmla="*/ 0 w 4"/>
                    <a:gd name="T9" fmla="*/ 2 h 2"/>
                    <a:gd name="T10" fmla="*/ 1 w 4"/>
                    <a:gd name="T11" fmla="*/ 2 h 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" h="2">
                      <a:moveTo>
                        <a:pt x="1" y="2"/>
                      </a:move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2"/>
                      </a:lnTo>
                      <a:lnTo>
                        <a:pt x="1" y="2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68" name="Freeform 66">
                  <a:extLst>
                    <a:ext uri="{FF2B5EF4-FFF2-40B4-BE49-F238E27FC236}">
                      <a16:creationId xmlns:a16="http://schemas.microsoft.com/office/drawing/2014/main" id="{6E17FF63-53B2-7A1F-E959-AC4F16310B35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205" y="2484"/>
                  <a:ext cx="460" cy="293"/>
                </a:xfrm>
                <a:custGeom>
                  <a:avLst/>
                  <a:gdLst>
                    <a:gd name="T0" fmla="*/ 404 w 460"/>
                    <a:gd name="T1" fmla="*/ 263 h 293"/>
                    <a:gd name="T2" fmla="*/ 426 w 460"/>
                    <a:gd name="T3" fmla="*/ 239 h 293"/>
                    <a:gd name="T4" fmla="*/ 439 w 460"/>
                    <a:gd name="T5" fmla="*/ 231 h 293"/>
                    <a:gd name="T6" fmla="*/ 448 w 460"/>
                    <a:gd name="T7" fmla="*/ 221 h 293"/>
                    <a:gd name="T8" fmla="*/ 460 w 460"/>
                    <a:gd name="T9" fmla="*/ 192 h 293"/>
                    <a:gd name="T10" fmla="*/ 438 w 460"/>
                    <a:gd name="T11" fmla="*/ 183 h 293"/>
                    <a:gd name="T12" fmla="*/ 406 w 460"/>
                    <a:gd name="T13" fmla="*/ 194 h 293"/>
                    <a:gd name="T14" fmla="*/ 402 w 460"/>
                    <a:gd name="T15" fmla="*/ 211 h 293"/>
                    <a:gd name="T16" fmla="*/ 386 w 460"/>
                    <a:gd name="T17" fmla="*/ 232 h 293"/>
                    <a:gd name="T18" fmla="*/ 373 w 460"/>
                    <a:gd name="T19" fmla="*/ 230 h 293"/>
                    <a:gd name="T20" fmla="*/ 357 w 460"/>
                    <a:gd name="T21" fmla="*/ 233 h 293"/>
                    <a:gd name="T22" fmla="*/ 341 w 460"/>
                    <a:gd name="T23" fmla="*/ 234 h 293"/>
                    <a:gd name="T24" fmla="*/ 323 w 460"/>
                    <a:gd name="T25" fmla="*/ 228 h 293"/>
                    <a:gd name="T26" fmla="*/ 313 w 460"/>
                    <a:gd name="T27" fmla="*/ 207 h 293"/>
                    <a:gd name="T28" fmla="*/ 298 w 460"/>
                    <a:gd name="T29" fmla="*/ 185 h 293"/>
                    <a:gd name="T30" fmla="*/ 295 w 460"/>
                    <a:gd name="T31" fmla="*/ 177 h 293"/>
                    <a:gd name="T32" fmla="*/ 294 w 460"/>
                    <a:gd name="T33" fmla="*/ 147 h 293"/>
                    <a:gd name="T34" fmla="*/ 297 w 460"/>
                    <a:gd name="T35" fmla="*/ 127 h 293"/>
                    <a:gd name="T36" fmla="*/ 303 w 460"/>
                    <a:gd name="T37" fmla="*/ 112 h 293"/>
                    <a:gd name="T38" fmla="*/ 274 w 460"/>
                    <a:gd name="T39" fmla="*/ 105 h 293"/>
                    <a:gd name="T40" fmla="*/ 264 w 460"/>
                    <a:gd name="T41" fmla="*/ 84 h 293"/>
                    <a:gd name="T42" fmla="*/ 250 w 460"/>
                    <a:gd name="T43" fmla="*/ 61 h 293"/>
                    <a:gd name="T44" fmla="*/ 224 w 460"/>
                    <a:gd name="T45" fmla="*/ 48 h 293"/>
                    <a:gd name="T46" fmla="*/ 193 w 460"/>
                    <a:gd name="T47" fmla="*/ 52 h 293"/>
                    <a:gd name="T48" fmla="*/ 172 w 460"/>
                    <a:gd name="T49" fmla="*/ 26 h 293"/>
                    <a:gd name="T50" fmla="*/ 90 w 460"/>
                    <a:gd name="T51" fmla="*/ 23 h 293"/>
                    <a:gd name="T52" fmla="*/ 57 w 460"/>
                    <a:gd name="T53" fmla="*/ 11 h 293"/>
                    <a:gd name="T54" fmla="*/ 36 w 460"/>
                    <a:gd name="T55" fmla="*/ 0 h 293"/>
                    <a:gd name="T56" fmla="*/ 11 w 460"/>
                    <a:gd name="T57" fmla="*/ 2 h 293"/>
                    <a:gd name="T58" fmla="*/ 11 w 460"/>
                    <a:gd name="T59" fmla="*/ 26 h 293"/>
                    <a:gd name="T60" fmla="*/ 27 w 460"/>
                    <a:gd name="T61" fmla="*/ 53 h 293"/>
                    <a:gd name="T62" fmla="*/ 44 w 460"/>
                    <a:gd name="T63" fmla="*/ 79 h 293"/>
                    <a:gd name="T64" fmla="*/ 35 w 460"/>
                    <a:gd name="T65" fmla="*/ 85 h 293"/>
                    <a:gd name="T66" fmla="*/ 60 w 460"/>
                    <a:gd name="T67" fmla="*/ 99 h 293"/>
                    <a:gd name="T68" fmla="*/ 77 w 460"/>
                    <a:gd name="T69" fmla="*/ 123 h 293"/>
                    <a:gd name="T70" fmla="*/ 102 w 460"/>
                    <a:gd name="T71" fmla="*/ 150 h 293"/>
                    <a:gd name="T72" fmla="*/ 112 w 460"/>
                    <a:gd name="T73" fmla="*/ 146 h 293"/>
                    <a:gd name="T74" fmla="*/ 93 w 460"/>
                    <a:gd name="T75" fmla="*/ 123 h 293"/>
                    <a:gd name="T76" fmla="*/ 79 w 460"/>
                    <a:gd name="T77" fmla="*/ 93 h 293"/>
                    <a:gd name="T78" fmla="*/ 54 w 460"/>
                    <a:gd name="T79" fmla="*/ 61 h 293"/>
                    <a:gd name="T80" fmla="*/ 35 w 460"/>
                    <a:gd name="T81" fmla="*/ 29 h 293"/>
                    <a:gd name="T82" fmla="*/ 43 w 460"/>
                    <a:gd name="T83" fmla="*/ 19 h 293"/>
                    <a:gd name="T84" fmla="*/ 65 w 460"/>
                    <a:gd name="T85" fmla="*/ 39 h 293"/>
                    <a:gd name="T86" fmla="*/ 81 w 460"/>
                    <a:gd name="T87" fmla="*/ 69 h 293"/>
                    <a:gd name="T88" fmla="*/ 95 w 460"/>
                    <a:gd name="T89" fmla="*/ 80 h 293"/>
                    <a:gd name="T90" fmla="*/ 111 w 460"/>
                    <a:gd name="T91" fmla="*/ 100 h 293"/>
                    <a:gd name="T92" fmla="*/ 117 w 460"/>
                    <a:gd name="T93" fmla="*/ 114 h 293"/>
                    <a:gd name="T94" fmla="*/ 138 w 460"/>
                    <a:gd name="T95" fmla="*/ 128 h 293"/>
                    <a:gd name="T96" fmla="*/ 160 w 460"/>
                    <a:gd name="T97" fmla="*/ 153 h 293"/>
                    <a:gd name="T98" fmla="*/ 177 w 460"/>
                    <a:gd name="T99" fmla="*/ 181 h 293"/>
                    <a:gd name="T100" fmla="*/ 175 w 460"/>
                    <a:gd name="T101" fmla="*/ 204 h 293"/>
                    <a:gd name="T102" fmla="*/ 200 w 460"/>
                    <a:gd name="T103" fmla="*/ 226 h 293"/>
                    <a:gd name="T104" fmla="*/ 221 w 460"/>
                    <a:gd name="T105" fmla="*/ 239 h 293"/>
                    <a:gd name="T106" fmla="*/ 250 w 460"/>
                    <a:gd name="T107" fmla="*/ 252 h 293"/>
                    <a:gd name="T108" fmla="*/ 278 w 460"/>
                    <a:gd name="T109" fmla="*/ 262 h 293"/>
                    <a:gd name="T110" fmla="*/ 305 w 460"/>
                    <a:gd name="T111" fmla="*/ 274 h 293"/>
                    <a:gd name="T112" fmla="*/ 336 w 460"/>
                    <a:gd name="T113" fmla="*/ 268 h 293"/>
                    <a:gd name="T114" fmla="*/ 349 w 460"/>
                    <a:gd name="T115" fmla="*/ 269 h 293"/>
                    <a:gd name="T116" fmla="*/ 374 w 460"/>
                    <a:gd name="T117" fmla="*/ 289 h 293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0" t="0" r="r" b="b"/>
                  <a:pathLst>
                    <a:path w="460" h="293">
                      <a:moveTo>
                        <a:pt x="379" y="289"/>
                      </a:moveTo>
                      <a:lnTo>
                        <a:pt x="379" y="288"/>
                      </a:lnTo>
                      <a:lnTo>
                        <a:pt x="380" y="287"/>
                      </a:lnTo>
                      <a:lnTo>
                        <a:pt x="380" y="285"/>
                      </a:lnTo>
                      <a:lnTo>
                        <a:pt x="381" y="284"/>
                      </a:lnTo>
                      <a:lnTo>
                        <a:pt x="378" y="281"/>
                      </a:lnTo>
                      <a:lnTo>
                        <a:pt x="386" y="270"/>
                      </a:lnTo>
                      <a:lnTo>
                        <a:pt x="388" y="270"/>
                      </a:lnTo>
                      <a:lnTo>
                        <a:pt x="405" y="270"/>
                      </a:lnTo>
                      <a:lnTo>
                        <a:pt x="406" y="267"/>
                      </a:lnTo>
                      <a:lnTo>
                        <a:pt x="405" y="264"/>
                      </a:lnTo>
                      <a:lnTo>
                        <a:pt x="404" y="263"/>
                      </a:lnTo>
                      <a:lnTo>
                        <a:pt x="402" y="262"/>
                      </a:lnTo>
                      <a:lnTo>
                        <a:pt x="401" y="260"/>
                      </a:lnTo>
                      <a:lnTo>
                        <a:pt x="398" y="258"/>
                      </a:lnTo>
                      <a:lnTo>
                        <a:pt x="396" y="256"/>
                      </a:lnTo>
                      <a:lnTo>
                        <a:pt x="392" y="252"/>
                      </a:lnTo>
                      <a:lnTo>
                        <a:pt x="390" y="251"/>
                      </a:lnTo>
                      <a:lnTo>
                        <a:pt x="396" y="251"/>
                      </a:lnTo>
                      <a:lnTo>
                        <a:pt x="397" y="250"/>
                      </a:lnTo>
                      <a:lnTo>
                        <a:pt x="397" y="242"/>
                      </a:lnTo>
                      <a:lnTo>
                        <a:pt x="425" y="242"/>
                      </a:lnTo>
                      <a:lnTo>
                        <a:pt x="425" y="240"/>
                      </a:lnTo>
                      <a:lnTo>
                        <a:pt x="426" y="239"/>
                      </a:lnTo>
                      <a:lnTo>
                        <a:pt x="429" y="241"/>
                      </a:lnTo>
                      <a:lnTo>
                        <a:pt x="430" y="239"/>
                      </a:lnTo>
                      <a:lnTo>
                        <a:pt x="431" y="239"/>
                      </a:lnTo>
                      <a:lnTo>
                        <a:pt x="431" y="238"/>
                      </a:lnTo>
                      <a:lnTo>
                        <a:pt x="432" y="236"/>
                      </a:lnTo>
                      <a:lnTo>
                        <a:pt x="433" y="236"/>
                      </a:lnTo>
                      <a:lnTo>
                        <a:pt x="434" y="233"/>
                      </a:lnTo>
                      <a:lnTo>
                        <a:pt x="436" y="232"/>
                      </a:lnTo>
                      <a:lnTo>
                        <a:pt x="438" y="232"/>
                      </a:lnTo>
                      <a:lnTo>
                        <a:pt x="439" y="231"/>
                      </a:lnTo>
                      <a:lnTo>
                        <a:pt x="439" y="228"/>
                      </a:lnTo>
                      <a:lnTo>
                        <a:pt x="442" y="227"/>
                      </a:lnTo>
                      <a:lnTo>
                        <a:pt x="442" y="230"/>
                      </a:lnTo>
                      <a:lnTo>
                        <a:pt x="443" y="233"/>
                      </a:lnTo>
                      <a:lnTo>
                        <a:pt x="445" y="236"/>
                      </a:lnTo>
                      <a:lnTo>
                        <a:pt x="446" y="233"/>
                      </a:lnTo>
                      <a:lnTo>
                        <a:pt x="447" y="230"/>
                      </a:lnTo>
                      <a:lnTo>
                        <a:pt x="448" y="228"/>
                      </a:lnTo>
                      <a:lnTo>
                        <a:pt x="448" y="225"/>
                      </a:lnTo>
                      <a:lnTo>
                        <a:pt x="449" y="222"/>
                      </a:lnTo>
                      <a:lnTo>
                        <a:pt x="450" y="219"/>
                      </a:lnTo>
                      <a:lnTo>
                        <a:pt x="448" y="221"/>
                      </a:lnTo>
                      <a:lnTo>
                        <a:pt x="448" y="218"/>
                      </a:lnTo>
                      <a:lnTo>
                        <a:pt x="450" y="215"/>
                      </a:lnTo>
                      <a:lnTo>
                        <a:pt x="447" y="214"/>
                      </a:lnTo>
                      <a:lnTo>
                        <a:pt x="449" y="211"/>
                      </a:lnTo>
                      <a:lnTo>
                        <a:pt x="450" y="208"/>
                      </a:lnTo>
                      <a:lnTo>
                        <a:pt x="450" y="206"/>
                      </a:lnTo>
                      <a:lnTo>
                        <a:pt x="452" y="203"/>
                      </a:lnTo>
                      <a:lnTo>
                        <a:pt x="454" y="200"/>
                      </a:lnTo>
                      <a:lnTo>
                        <a:pt x="456" y="198"/>
                      </a:lnTo>
                      <a:lnTo>
                        <a:pt x="457" y="197"/>
                      </a:lnTo>
                      <a:lnTo>
                        <a:pt x="459" y="194"/>
                      </a:lnTo>
                      <a:lnTo>
                        <a:pt x="460" y="192"/>
                      </a:lnTo>
                      <a:lnTo>
                        <a:pt x="460" y="189"/>
                      </a:lnTo>
                      <a:lnTo>
                        <a:pt x="460" y="187"/>
                      </a:lnTo>
                      <a:lnTo>
                        <a:pt x="458" y="185"/>
                      </a:lnTo>
                      <a:lnTo>
                        <a:pt x="456" y="183"/>
                      </a:lnTo>
                      <a:lnTo>
                        <a:pt x="452" y="185"/>
                      </a:lnTo>
                      <a:lnTo>
                        <a:pt x="449" y="184"/>
                      </a:lnTo>
                      <a:lnTo>
                        <a:pt x="447" y="184"/>
                      </a:lnTo>
                      <a:lnTo>
                        <a:pt x="444" y="183"/>
                      </a:lnTo>
                      <a:lnTo>
                        <a:pt x="441" y="183"/>
                      </a:lnTo>
                      <a:lnTo>
                        <a:pt x="438" y="183"/>
                      </a:lnTo>
                      <a:lnTo>
                        <a:pt x="435" y="183"/>
                      </a:lnTo>
                      <a:lnTo>
                        <a:pt x="432" y="184"/>
                      </a:lnTo>
                      <a:lnTo>
                        <a:pt x="429" y="185"/>
                      </a:lnTo>
                      <a:lnTo>
                        <a:pt x="427" y="186"/>
                      </a:lnTo>
                      <a:lnTo>
                        <a:pt x="423" y="187"/>
                      </a:lnTo>
                      <a:lnTo>
                        <a:pt x="421" y="187"/>
                      </a:lnTo>
                      <a:lnTo>
                        <a:pt x="418" y="187"/>
                      </a:lnTo>
                      <a:lnTo>
                        <a:pt x="415" y="188"/>
                      </a:lnTo>
                      <a:lnTo>
                        <a:pt x="412" y="189"/>
                      </a:lnTo>
                      <a:lnTo>
                        <a:pt x="411" y="189"/>
                      </a:lnTo>
                      <a:lnTo>
                        <a:pt x="408" y="191"/>
                      </a:lnTo>
                      <a:lnTo>
                        <a:pt x="406" y="194"/>
                      </a:lnTo>
                      <a:lnTo>
                        <a:pt x="405" y="196"/>
                      </a:lnTo>
                      <a:lnTo>
                        <a:pt x="405" y="199"/>
                      </a:lnTo>
                      <a:lnTo>
                        <a:pt x="405" y="202"/>
                      </a:lnTo>
                      <a:lnTo>
                        <a:pt x="404" y="204"/>
                      </a:lnTo>
                      <a:lnTo>
                        <a:pt x="405" y="207"/>
                      </a:lnTo>
                      <a:lnTo>
                        <a:pt x="405" y="208"/>
                      </a:lnTo>
                      <a:lnTo>
                        <a:pt x="402" y="211"/>
                      </a:lnTo>
                      <a:lnTo>
                        <a:pt x="401" y="214"/>
                      </a:lnTo>
                      <a:lnTo>
                        <a:pt x="401" y="218"/>
                      </a:lnTo>
                      <a:lnTo>
                        <a:pt x="399" y="220"/>
                      </a:lnTo>
                      <a:lnTo>
                        <a:pt x="398" y="221"/>
                      </a:lnTo>
                      <a:lnTo>
                        <a:pt x="396" y="223"/>
                      </a:lnTo>
                      <a:lnTo>
                        <a:pt x="392" y="224"/>
                      </a:lnTo>
                      <a:lnTo>
                        <a:pt x="389" y="227"/>
                      </a:lnTo>
                      <a:lnTo>
                        <a:pt x="390" y="227"/>
                      </a:lnTo>
                      <a:lnTo>
                        <a:pt x="392" y="230"/>
                      </a:lnTo>
                      <a:lnTo>
                        <a:pt x="389" y="233"/>
                      </a:lnTo>
                      <a:lnTo>
                        <a:pt x="386" y="232"/>
                      </a:lnTo>
                      <a:lnTo>
                        <a:pt x="384" y="233"/>
                      </a:lnTo>
                      <a:lnTo>
                        <a:pt x="382" y="230"/>
                      </a:lnTo>
                      <a:lnTo>
                        <a:pt x="382" y="231"/>
                      </a:lnTo>
                      <a:lnTo>
                        <a:pt x="382" y="230"/>
                      </a:lnTo>
                      <a:lnTo>
                        <a:pt x="383" y="230"/>
                      </a:lnTo>
                      <a:lnTo>
                        <a:pt x="383" y="229"/>
                      </a:lnTo>
                      <a:lnTo>
                        <a:pt x="380" y="228"/>
                      </a:lnTo>
                      <a:lnTo>
                        <a:pt x="377" y="229"/>
                      </a:lnTo>
                      <a:lnTo>
                        <a:pt x="374" y="229"/>
                      </a:lnTo>
                      <a:lnTo>
                        <a:pt x="373" y="230"/>
                      </a:lnTo>
                      <a:lnTo>
                        <a:pt x="371" y="232"/>
                      </a:lnTo>
                      <a:lnTo>
                        <a:pt x="370" y="231"/>
                      </a:lnTo>
                      <a:lnTo>
                        <a:pt x="367" y="232"/>
                      </a:lnTo>
                      <a:lnTo>
                        <a:pt x="364" y="233"/>
                      </a:lnTo>
                      <a:lnTo>
                        <a:pt x="362" y="233"/>
                      </a:lnTo>
                      <a:lnTo>
                        <a:pt x="359" y="233"/>
                      </a:lnTo>
                      <a:lnTo>
                        <a:pt x="356" y="233"/>
                      </a:lnTo>
                      <a:lnTo>
                        <a:pt x="354" y="235"/>
                      </a:lnTo>
                      <a:lnTo>
                        <a:pt x="357" y="233"/>
                      </a:lnTo>
                      <a:lnTo>
                        <a:pt x="358" y="233"/>
                      </a:lnTo>
                      <a:lnTo>
                        <a:pt x="355" y="234"/>
                      </a:lnTo>
                      <a:lnTo>
                        <a:pt x="353" y="235"/>
                      </a:lnTo>
                      <a:lnTo>
                        <a:pt x="349" y="236"/>
                      </a:lnTo>
                      <a:lnTo>
                        <a:pt x="348" y="236"/>
                      </a:lnTo>
                      <a:lnTo>
                        <a:pt x="345" y="237"/>
                      </a:lnTo>
                      <a:lnTo>
                        <a:pt x="344" y="237"/>
                      </a:lnTo>
                      <a:lnTo>
                        <a:pt x="342" y="237"/>
                      </a:lnTo>
                      <a:lnTo>
                        <a:pt x="342" y="236"/>
                      </a:lnTo>
                      <a:lnTo>
                        <a:pt x="341" y="234"/>
                      </a:lnTo>
                      <a:lnTo>
                        <a:pt x="339" y="231"/>
                      </a:lnTo>
                      <a:lnTo>
                        <a:pt x="336" y="231"/>
                      </a:lnTo>
                      <a:lnTo>
                        <a:pt x="334" y="230"/>
                      </a:lnTo>
                      <a:lnTo>
                        <a:pt x="332" y="228"/>
                      </a:lnTo>
                      <a:lnTo>
                        <a:pt x="329" y="228"/>
                      </a:lnTo>
                      <a:lnTo>
                        <a:pt x="326" y="228"/>
                      </a:lnTo>
                      <a:lnTo>
                        <a:pt x="324" y="227"/>
                      </a:lnTo>
                      <a:lnTo>
                        <a:pt x="324" y="228"/>
                      </a:lnTo>
                      <a:lnTo>
                        <a:pt x="323" y="228"/>
                      </a:lnTo>
                      <a:lnTo>
                        <a:pt x="322" y="230"/>
                      </a:lnTo>
                      <a:lnTo>
                        <a:pt x="323" y="228"/>
                      </a:lnTo>
                      <a:lnTo>
                        <a:pt x="321" y="226"/>
                      </a:lnTo>
                      <a:lnTo>
                        <a:pt x="323" y="227"/>
                      </a:lnTo>
                      <a:lnTo>
                        <a:pt x="324" y="227"/>
                      </a:lnTo>
                      <a:lnTo>
                        <a:pt x="322" y="226"/>
                      </a:lnTo>
                      <a:lnTo>
                        <a:pt x="320" y="223"/>
                      </a:lnTo>
                      <a:lnTo>
                        <a:pt x="320" y="222"/>
                      </a:lnTo>
                      <a:lnTo>
                        <a:pt x="317" y="219"/>
                      </a:lnTo>
                      <a:lnTo>
                        <a:pt x="316" y="218"/>
                      </a:lnTo>
                      <a:lnTo>
                        <a:pt x="316" y="217"/>
                      </a:lnTo>
                      <a:lnTo>
                        <a:pt x="315" y="213"/>
                      </a:lnTo>
                      <a:lnTo>
                        <a:pt x="315" y="210"/>
                      </a:lnTo>
                      <a:lnTo>
                        <a:pt x="313" y="207"/>
                      </a:lnTo>
                      <a:lnTo>
                        <a:pt x="312" y="206"/>
                      </a:lnTo>
                      <a:lnTo>
                        <a:pt x="308" y="203"/>
                      </a:lnTo>
                      <a:lnTo>
                        <a:pt x="305" y="200"/>
                      </a:lnTo>
                      <a:lnTo>
                        <a:pt x="303" y="198"/>
                      </a:lnTo>
                      <a:lnTo>
                        <a:pt x="302" y="196"/>
                      </a:lnTo>
                      <a:lnTo>
                        <a:pt x="302" y="194"/>
                      </a:lnTo>
                      <a:lnTo>
                        <a:pt x="301" y="193"/>
                      </a:lnTo>
                      <a:lnTo>
                        <a:pt x="300" y="190"/>
                      </a:lnTo>
                      <a:lnTo>
                        <a:pt x="298" y="187"/>
                      </a:lnTo>
                      <a:lnTo>
                        <a:pt x="298" y="185"/>
                      </a:lnTo>
                      <a:lnTo>
                        <a:pt x="296" y="182"/>
                      </a:lnTo>
                      <a:lnTo>
                        <a:pt x="295" y="179"/>
                      </a:lnTo>
                      <a:lnTo>
                        <a:pt x="294" y="177"/>
                      </a:lnTo>
                      <a:lnTo>
                        <a:pt x="296" y="179"/>
                      </a:lnTo>
                      <a:lnTo>
                        <a:pt x="298" y="182"/>
                      </a:lnTo>
                      <a:lnTo>
                        <a:pt x="300" y="184"/>
                      </a:lnTo>
                      <a:lnTo>
                        <a:pt x="299" y="187"/>
                      </a:lnTo>
                      <a:lnTo>
                        <a:pt x="300" y="184"/>
                      </a:lnTo>
                      <a:lnTo>
                        <a:pt x="300" y="182"/>
                      </a:lnTo>
                      <a:lnTo>
                        <a:pt x="297" y="180"/>
                      </a:lnTo>
                      <a:lnTo>
                        <a:pt x="295" y="177"/>
                      </a:lnTo>
                      <a:lnTo>
                        <a:pt x="293" y="173"/>
                      </a:lnTo>
                      <a:lnTo>
                        <a:pt x="294" y="171"/>
                      </a:lnTo>
                      <a:lnTo>
                        <a:pt x="293" y="169"/>
                      </a:lnTo>
                      <a:lnTo>
                        <a:pt x="293" y="166"/>
                      </a:lnTo>
                      <a:lnTo>
                        <a:pt x="293" y="164"/>
                      </a:lnTo>
                      <a:lnTo>
                        <a:pt x="294" y="161"/>
                      </a:lnTo>
                      <a:lnTo>
                        <a:pt x="294" y="159"/>
                      </a:lnTo>
                      <a:lnTo>
                        <a:pt x="294" y="156"/>
                      </a:lnTo>
                      <a:lnTo>
                        <a:pt x="294" y="153"/>
                      </a:lnTo>
                      <a:lnTo>
                        <a:pt x="294" y="150"/>
                      </a:lnTo>
                      <a:lnTo>
                        <a:pt x="293" y="148"/>
                      </a:lnTo>
                      <a:lnTo>
                        <a:pt x="294" y="147"/>
                      </a:lnTo>
                      <a:lnTo>
                        <a:pt x="294" y="146"/>
                      </a:lnTo>
                      <a:lnTo>
                        <a:pt x="293" y="144"/>
                      </a:lnTo>
                      <a:lnTo>
                        <a:pt x="294" y="138"/>
                      </a:lnTo>
                      <a:lnTo>
                        <a:pt x="293" y="134"/>
                      </a:lnTo>
                      <a:lnTo>
                        <a:pt x="295" y="131"/>
                      </a:lnTo>
                      <a:lnTo>
                        <a:pt x="295" y="128"/>
                      </a:lnTo>
                      <a:lnTo>
                        <a:pt x="294" y="127"/>
                      </a:lnTo>
                      <a:lnTo>
                        <a:pt x="294" y="124"/>
                      </a:lnTo>
                      <a:lnTo>
                        <a:pt x="294" y="122"/>
                      </a:lnTo>
                      <a:lnTo>
                        <a:pt x="297" y="123"/>
                      </a:lnTo>
                      <a:lnTo>
                        <a:pt x="297" y="126"/>
                      </a:lnTo>
                      <a:lnTo>
                        <a:pt x="297" y="127"/>
                      </a:lnTo>
                      <a:lnTo>
                        <a:pt x="296" y="130"/>
                      </a:lnTo>
                      <a:lnTo>
                        <a:pt x="295" y="133"/>
                      </a:lnTo>
                      <a:lnTo>
                        <a:pt x="295" y="136"/>
                      </a:lnTo>
                      <a:lnTo>
                        <a:pt x="296" y="133"/>
                      </a:lnTo>
                      <a:lnTo>
                        <a:pt x="297" y="130"/>
                      </a:lnTo>
                      <a:lnTo>
                        <a:pt x="297" y="127"/>
                      </a:lnTo>
                      <a:lnTo>
                        <a:pt x="299" y="124"/>
                      </a:lnTo>
                      <a:lnTo>
                        <a:pt x="301" y="121"/>
                      </a:lnTo>
                      <a:lnTo>
                        <a:pt x="302" y="118"/>
                      </a:lnTo>
                      <a:lnTo>
                        <a:pt x="303" y="115"/>
                      </a:lnTo>
                      <a:lnTo>
                        <a:pt x="303" y="112"/>
                      </a:lnTo>
                      <a:lnTo>
                        <a:pt x="300" y="113"/>
                      </a:lnTo>
                      <a:lnTo>
                        <a:pt x="298" y="113"/>
                      </a:lnTo>
                      <a:lnTo>
                        <a:pt x="297" y="113"/>
                      </a:lnTo>
                      <a:lnTo>
                        <a:pt x="295" y="111"/>
                      </a:lnTo>
                      <a:lnTo>
                        <a:pt x="292" y="111"/>
                      </a:lnTo>
                      <a:lnTo>
                        <a:pt x="289" y="111"/>
                      </a:lnTo>
                      <a:lnTo>
                        <a:pt x="286" y="110"/>
                      </a:lnTo>
                      <a:lnTo>
                        <a:pt x="283" y="108"/>
                      </a:lnTo>
                      <a:lnTo>
                        <a:pt x="280" y="107"/>
                      </a:lnTo>
                      <a:lnTo>
                        <a:pt x="278" y="106"/>
                      </a:lnTo>
                      <a:lnTo>
                        <a:pt x="275" y="105"/>
                      </a:lnTo>
                      <a:lnTo>
                        <a:pt x="274" y="105"/>
                      </a:lnTo>
                      <a:lnTo>
                        <a:pt x="273" y="103"/>
                      </a:lnTo>
                      <a:lnTo>
                        <a:pt x="272" y="100"/>
                      </a:lnTo>
                      <a:lnTo>
                        <a:pt x="271" y="96"/>
                      </a:lnTo>
                      <a:lnTo>
                        <a:pt x="270" y="96"/>
                      </a:lnTo>
                      <a:lnTo>
                        <a:pt x="269" y="93"/>
                      </a:lnTo>
                      <a:lnTo>
                        <a:pt x="268" y="90"/>
                      </a:lnTo>
                      <a:lnTo>
                        <a:pt x="268" y="87"/>
                      </a:lnTo>
                      <a:lnTo>
                        <a:pt x="268" y="85"/>
                      </a:lnTo>
                      <a:lnTo>
                        <a:pt x="264" y="84"/>
                      </a:lnTo>
                      <a:lnTo>
                        <a:pt x="263" y="82"/>
                      </a:lnTo>
                      <a:lnTo>
                        <a:pt x="260" y="79"/>
                      </a:lnTo>
                      <a:lnTo>
                        <a:pt x="260" y="78"/>
                      </a:lnTo>
                      <a:lnTo>
                        <a:pt x="258" y="76"/>
                      </a:lnTo>
                      <a:lnTo>
                        <a:pt x="255" y="74"/>
                      </a:lnTo>
                      <a:lnTo>
                        <a:pt x="254" y="71"/>
                      </a:lnTo>
                      <a:lnTo>
                        <a:pt x="253" y="68"/>
                      </a:lnTo>
                      <a:lnTo>
                        <a:pt x="252" y="68"/>
                      </a:lnTo>
                      <a:lnTo>
                        <a:pt x="252" y="67"/>
                      </a:lnTo>
                      <a:lnTo>
                        <a:pt x="251" y="64"/>
                      </a:lnTo>
                      <a:lnTo>
                        <a:pt x="250" y="61"/>
                      </a:lnTo>
                      <a:lnTo>
                        <a:pt x="248" y="57"/>
                      </a:lnTo>
                      <a:lnTo>
                        <a:pt x="246" y="56"/>
                      </a:lnTo>
                      <a:lnTo>
                        <a:pt x="244" y="54"/>
                      </a:lnTo>
                      <a:lnTo>
                        <a:pt x="241" y="52"/>
                      </a:lnTo>
                      <a:lnTo>
                        <a:pt x="240" y="51"/>
                      </a:lnTo>
                      <a:lnTo>
                        <a:pt x="239" y="51"/>
                      </a:lnTo>
                      <a:lnTo>
                        <a:pt x="236" y="49"/>
                      </a:lnTo>
                      <a:lnTo>
                        <a:pt x="233" y="49"/>
                      </a:lnTo>
                      <a:lnTo>
                        <a:pt x="231" y="48"/>
                      </a:lnTo>
                      <a:lnTo>
                        <a:pt x="228" y="48"/>
                      </a:lnTo>
                      <a:lnTo>
                        <a:pt x="224" y="48"/>
                      </a:lnTo>
                      <a:lnTo>
                        <a:pt x="219" y="50"/>
                      </a:lnTo>
                      <a:lnTo>
                        <a:pt x="214" y="60"/>
                      </a:lnTo>
                      <a:lnTo>
                        <a:pt x="211" y="63"/>
                      </a:lnTo>
                      <a:lnTo>
                        <a:pt x="209" y="62"/>
                      </a:lnTo>
                      <a:lnTo>
                        <a:pt x="204" y="60"/>
                      </a:lnTo>
                      <a:lnTo>
                        <a:pt x="201" y="57"/>
                      </a:lnTo>
                      <a:lnTo>
                        <a:pt x="198" y="56"/>
                      </a:lnTo>
                      <a:lnTo>
                        <a:pt x="196" y="54"/>
                      </a:lnTo>
                      <a:lnTo>
                        <a:pt x="194" y="53"/>
                      </a:lnTo>
                      <a:lnTo>
                        <a:pt x="193" y="52"/>
                      </a:lnTo>
                      <a:lnTo>
                        <a:pt x="192" y="51"/>
                      </a:lnTo>
                      <a:lnTo>
                        <a:pt x="191" y="50"/>
                      </a:lnTo>
                      <a:lnTo>
                        <a:pt x="190" y="48"/>
                      </a:lnTo>
                      <a:lnTo>
                        <a:pt x="189" y="46"/>
                      </a:lnTo>
                      <a:lnTo>
                        <a:pt x="189" y="43"/>
                      </a:lnTo>
                      <a:lnTo>
                        <a:pt x="187" y="40"/>
                      </a:lnTo>
                      <a:lnTo>
                        <a:pt x="186" y="37"/>
                      </a:lnTo>
                      <a:lnTo>
                        <a:pt x="184" y="34"/>
                      </a:lnTo>
                      <a:lnTo>
                        <a:pt x="180" y="33"/>
                      </a:lnTo>
                      <a:lnTo>
                        <a:pt x="178" y="31"/>
                      </a:lnTo>
                      <a:lnTo>
                        <a:pt x="175" y="29"/>
                      </a:lnTo>
                      <a:lnTo>
                        <a:pt x="172" y="26"/>
                      </a:lnTo>
                      <a:lnTo>
                        <a:pt x="170" y="23"/>
                      </a:lnTo>
                      <a:lnTo>
                        <a:pt x="167" y="22"/>
                      </a:lnTo>
                      <a:lnTo>
                        <a:pt x="164" y="18"/>
                      </a:lnTo>
                      <a:lnTo>
                        <a:pt x="162" y="16"/>
                      </a:lnTo>
                      <a:lnTo>
                        <a:pt x="161" y="16"/>
                      </a:lnTo>
                      <a:lnTo>
                        <a:pt x="161" y="15"/>
                      </a:lnTo>
                      <a:lnTo>
                        <a:pt x="137" y="15"/>
                      </a:lnTo>
                      <a:lnTo>
                        <a:pt x="135" y="18"/>
                      </a:lnTo>
                      <a:lnTo>
                        <a:pt x="135" y="22"/>
                      </a:lnTo>
                      <a:lnTo>
                        <a:pt x="132" y="24"/>
                      </a:lnTo>
                      <a:lnTo>
                        <a:pt x="93" y="24"/>
                      </a:lnTo>
                      <a:lnTo>
                        <a:pt x="90" y="23"/>
                      </a:lnTo>
                      <a:lnTo>
                        <a:pt x="89" y="23"/>
                      </a:lnTo>
                      <a:lnTo>
                        <a:pt x="85" y="21"/>
                      </a:lnTo>
                      <a:lnTo>
                        <a:pt x="81" y="19"/>
                      </a:lnTo>
                      <a:lnTo>
                        <a:pt x="79" y="18"/>
                      </a:lnTo>
                      <a:lnTo>
                        <a:pt x="76" y="17"/>
                      </a:lnTo>
                      <a:lnTo>
                        <a:pt x="72" y="16"/>
                      </a:lnTo>
                      <a:lnTo>
                        <a:pt x="70" y="15"/>
                      </a:lnTo>
                      <a:lnTo>
                        <a:pt x="67" y="14"/>
                      </a:lnTo>
                      <a:lnTo>
                        <a:pt x="66" y="13"/>
                      </a:lnTo>
                      <a:lnTo>
                        <a:pt x="63" y="13"/>
                      </a:lnTo>
                      <a:lnTo>
                        <a:pt x="60" y="11"/>
                      </a:lnTo>
                      <a:lnTo>
                        <a:pt x="57" y="11"/>
                      </a:lnTo>
                      <a:lnTo>
                        <a:pt x="53" y="9"/>
                      </a:lnTo>
                      <a:lnTo>
                        <a:pt x="50" y="9"/>
                      </a:lnTo>
                      <a:lnTo>
                        <a:pt x="47" y="7"/>
                      </a:lnTo>
                      <a:lnTo>
                        <a:pt x="44" y="7"/>
                      </a:lnTo>
                      <a:lnTo>
                        <a:pt x="41" y="5"/>
                      </a:lnTo>
                      <a:lnTo>
                        <a:pt x="38" y="4"/>
                      </a:lnTo>
                      <a:lnTo>
                        <a:pt x="35" y="4"/>
                      </a:lnTo>
                      <a:lnTo>
                        <a:pt x="35" y="3"/>
                      </a:lnTo>
                      <a:lnTo>
                        <a:pt x="36" y="0"/>
                      </a:lnTo>
                      <a:lnTo>
                        <a:pt x="33" y="0"/>
                      </a:lnTo>
                      <a:lnTo>
                        <a:pt x="32" y="0"/>
                      </a:lnTo>
                      <a:lnTo>
                        <a:pt x="29" y="0"/>
                      </a:lnTo>
                      <a:lnTo>
                        <a:pt x="26" y="1"/>
                      </a:lnTo>
                      <a:lnTo>
                        <a:pt x="24" y="1"/>
                      </a:lnTo>
                      <a:lnTo>
                        <a:pt x="23" y="1"/>
                      </a:lnTo>
                      <a:lnTo>
                        <a:pt x="22" y="1"/>
                      </a:lnTo>
                      <a:lnTo>
                        <a:pt x="19" y="1"/>
                      </a:lnTo>
                      <a:lnTo>
                        <a:pt x="16" y="2"/>
                      </a:lnTo>
                      <a:lnTo>
                        <a:pt x="14" y="2"/>
                      </a:lnTo>
                      <a:lnTo>
                        <a:pt x="11" y="2"/>
                      </a:lnTo>
                      <a:lnTo>
                        <a:pt x="9" y="2"/>
                      </a:lnTo>
                      <a:lnTo>
                        <a:pt x="6" y="2"/>
                      </a:lnTo>
                      <a:lnTo>
                        <a:pt x="3" y="2"/>
                      </a:lnTo>
                      <a:lnTo>
                        <a:pt x="1" y="3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3" y="8"/>
                      </a:lnTo>
                      <a:lnTo>
                        <a:pt x="3" y="11"/>
                      </a:lnTo>
                      <a:lnTo>
                        <a:pt x="6" y="14"/>
                      </a:lnTo>
                      <a:lnTo>
                        <a:pt x="7" y="19"/>
                      </a:lnTo>
                      <a:lnTo>
                        <a:pt x="9" y="23"/>
                      </a:lnTo>
                      <a:lnTo>
                        <a:pt x="11" y="26"/>
                      </a:lnTo>
                      <a:lnTo>
                        <a:pt x="12" y="27"/>
                      </a:lnTo>
                      <a:lnTo>
                        <a:pt x="14" y="30"/>
                      </a:lnTo>
                      <a:lnTo>
                        <a:pt x="16" y="32"/>
                      </a:lnTo>
                      <a:lnTo>
                        <a:pt x="17" y="35"/>
                      </a:lnTo>
                      <a:lnTo>
                        <a:pt x="19" y="38"/>
                      </a:lnTo>
                      <a:lnTo>
                        <a:pt x="20" y="39"/>
                      </a:lnTo>
                      <a:lnTo>
                        <a:pt x="20" y="42"/>
                      </a:lnTo>
                      <a:lnTo>
                        <a:pt x="20" y="46"/>
                      </a:lnTo>
                      <a:lnTo>
                        <a:pt x="21" y="47"/>
                      </a:lnTo>
                      <a:lnTo>
                        <a:pt x="23" y="50"/>
                      </a:lnTo>
                      <a:lnTo>
                        <a:pt x="24" y="50"/>
                      </a:lnTo>
                      <a:lnTo>
                        <a:pt x="27" y="53"/>
                      </a:lnTo>
                      <a:lnTo>
                        <a:pt x="29" y="55"/>
                      </a:lnTo>
                      <a:lnTo>
                        <a:pt x="31" y="55"/>
                      </a:lnTo>
                      <a:lnTo>
                        <a:pt x="33" y="56"/>
                      </a:lnTo>
                      <a:lnTo>
                        <a:pt x="34" y="57"/>
                      </a:lnTo>
                      <a:lnTo>
                        <a:pt x="37" y="61"/>
                      </a:lnTo>
                      <a:lnTo>
                        <a:pt x="39" y="64"/>
                      </a:lnTo>
                      <a:lnTo>
                        <a:pt x="42" y="67"/>
                      </a:lnTo>
                      <a:lnTo>
                        <a:pt x="45" y="70"/>
                      </a:lnTo>
                      <a:lnTo>
                        <a:pt x="46" y="73"/>
                      </a:lnTo>
                      <a:lnTo>
                        <a:pt x="46" y="76"/>
                      </a:lnTo>
                      <a:lnTo>
                        <a:pt x="44" y="79"/>
                      </a:lnTo>
                      <a:lnTo>
                        <a:pt x="45" y="81"/>
                      </a:lnTo>
                      <a:lnTo>
                        <a:pt x="45" y="84"/>
                      </a:lnTo>
                      <a:lnTo>
                        <a:pt x="48" y="81"/>
                      </a:lnTo>
                      <a:lnTo>
                        <a:pt x="49" y="84"/>
                      </a:lnTo>
                      <a:lnTo>
                        <a:pt x="48" y="87"/>
                      </a:lnTo>
                      <a:lnTo>
                        <a:pt x="47" y="84"/>
                      </a:lnTo>
                      <a:lnTo>
                        <a:pt x="44" y="84"/>
                      </a:lnTo>
                      <a:lnTo>
                        <a:pt x="42" y="81"/>
                      </a:lnTo>
                      <a:lnTo>
                        <a:pt x="38" y="82"/>
                      </a:lnTo>
                      <a:lnTo>
                        <a:pt x="35" y="82"/>
                      </a:lnTo>
                      <a:lnTo>
                        <a:pt x="32" y="83"/>
                      </a:lnTo>
                      <a:lnTo>
                        <a:pt x="35" y="85"/>
                      </a:lnTo>
                      <a:lnTo>
                        <a:pt x="38" y="87"/>
                      </a:lnTo>
                      <a:lnTo>
                        <a:pt x="40" y="90"/>
                      </a:lnTo>
                      <a:lnTo>
                        <a:pt x="43" y="92"/>
                      </a:lnTo>
                      <a:lnTo>
                        <a:pt x="46" y="93"/>
                      </a:lnTo>
                      <a:lnTo>
                        <a:pt x="46" y="94"/>
                      </a:lnTo>
                      <a:lnTo>
                        <a:pt x="49" y="95"/>
                      </a:lnTo>
                      <a:lnTo>
                        <a:pt x="52" y="99"/>
                      </a:lnTo>
                      <a:lnTo>
                        <a:pt x="54" y="99"/>
                      </a:lnTo>
                      <a:lnTo>
                        <a:pt x="58" y="100"/>
                      </a:lnTo>
                      <a:lnTo>
                        <a:pt x="60" y="96"/>
                      </a:lnTo>
                      <a:lnTo>
                        <a:pt x="60" y="95"/>
                      </a:lnTo>
                      <a:lnTo>
                        <a:pt x="60" y="99"/>
                      </a:lnTo>
                      <a:lnTo>
                        <a:pt x="62" y="102"/>
                      </a:lnTo>
                      <a:lnTo>
                        <a:pt x="65" y="105"/>
                      </a:lnTo>
                      <a:lnTo>
                        <a:pt x="68" y="107"/>
                      </a:lnTo>
                      <a:lnTo>
                        <a:pt x="71" y="108"/>
                      </a:lnTo>
                      <a:lnTo>
                        <a:pt x="72" y="108"/>
                      </a:lnTo>
                      <a:lnTo>
                        <a:pt x="74" y="111"/>
                      </a:lnTo>
                      <a:lnTo>
                        <a:pt x="75" y="111"/>
                      </a:lnTo>
                      <a:lnTo>
                        <a:pt x="76" y="114"/>
                      </a:lnTo>
                      <a:lnTo>
                        <a:pt x="77" y="117"/>
                      </a:lnTo>
                      <a:lnTo>
                        <a:pt x="77" y="120"/>
                      </a:lnTo>
                      <a:lnTo>
                        <a:pt x="77" y="123"/>
                      </a:lnTo>
                      <a:lnTo>
                        <a:pt x="76" y="124"/>
                      </a:lnTo>
                      <a:lnTo>
                        <a:pt x="76" y="126"/>
                      </a:lnTo>
                      <a:lnTo>
                        <a:pt x="75" y="129"/>
                      </a:lnTo>
                      <a:lnTo>
                        <a:pt x="78" y="131"/>
                      </a:lnTo>
                      <a:lnTo>
                        <a:pt x="80" y="134"/>
                      </a:lnTo>
                      <a:lnTo>
                        <a:pt x="83" y="136"/>
                      </a:lnTo>
                      <a:lnTo>
                        <a:pt x="84" y="136"/>
                      </a:lnTo>
                      <a:lnTo>
                        <a:pt x="89" y="141"/>
                      </a:lnTo>
                      <a:lnTo>
                        <a:pt x="92" y="143"/>
                      </a:lnTo>
                      <a:lnTo>
                        <a:pt x="95" y="146"/>
                      </a:lnTo>
                      <a:lnTo>
                        <a:pt x="99" y="148"/>
                      </a:lnTo>
                      <a:lnTo>
                        <a:pt x="102" y="150"/>
                      </a:lnTo>
                      <a:lnTo>
                        <a:pt x="105" y="153"/>
                      </a:lnTo>
                      <a:lnTo>
                        <a:pt x="106" y="156"/>
                      </a:lnTo>
                      <a:lnTo>
                        <a:pt x="107" y="159"/>
                      </a:lnTo>
                      <a:lnTo>
                        <a:pt x="108" y="161"/>
                      </a:lnTo>
                      <a:lnTo>
                        <a:pt x="110" y="161"/>
                      </a:lnTo>
                      <a:lnTo>
                        <a:pt x="114" y="159"/>
                      </a:lnTo>
                      <a:lnTo>
                        <a:pt x="116" y="157"/>
                      </a:lnTo>
                      <a:lnTo>
                        <a:pt x="117" y="154"/>
                      </a:lnTo>
                      <a:lnTo>
                        <a:pt x="116" y="151"/>
                      </a:lnTo>
                      <a:lnTo>
                        <a:pt x="113" y="149"/>
                      </a:lnTo>
                      <a:lnTo>
                        <a:pt x="112" y="146"/>
                      </a:lnTo>
                      <a:lnTo>
                        <a:pt x="111" y="144"/>
                      </a:lnTo>
                      <a:lnTo>
                        <a:pt x="108" y="142"/>
                      </a:lnTo>
                      <a:lnTo>
                        <a:pt x="106" y="140"/>
                      </a:lnTo>
                      <a:lnTo>
                        <a:pt x="103" y="140"/>
                      </a:lnTo>
                      <a:lnTo>
                        <a:pt x="102" y="141"/>
                      </a:lnTo>
                      <a:lnTo>
                        <a:pt x="101" y="141"/>
                      </a:lnTo>
                      <a:lnTo>
                        <a:pt x="97" y="139"/>
                      </a:lnTo>
                      <a:lnTo>
                        <a:pt x="96" y="135"/>
                      </a:lnTo>
                      <a:lnTo>
                        <a:pt x="96" y="132"/>
                      </a:lnTo>
                      <a:lnTo>
                        <a:pt x="96" y="129"/>
                      </a:lnTo>
                      <a:lnTo>
                        <a:pt x="94" y="126"/>
                      </a:lnTo>
                      <a:lnTo>
                        <a:pt x="93" y="123"/>
                      </a:lnTo>
                      <a:lnTo>
                        <a:pt x="92" y="120"/>
                      </a:lnTo>
                      <a:lnTo>
                        <a:pt x="89" y="117"/>
                      </a:lnTo>
                      <a:lnTo>
                        <a:pt x="87" y="114"/>
                      </a:lnTo>
                      <a:lnTo>
                        <a:pt x="87" y="111"/>
                      </a:lnTo>
                      <a:lnTo>
                        <a:pt x="87" y="108"/>
                      </a:lnTo>
                      <a:lnTo>
                        <a:pt x="86" y="105"/>
                      </a:lnTo>
                      <a:lnTo>
                        <a:pt x="84" y="102"/>
                      </a:lnTo>
                      <a:lnTo>
                        <a:pt x="82" y="99"/>
                      </a:lnTo>
                      <a:lnTo>
                        <a:pt x="79" y="96"/>
                      </a:lnTo>
                      <a:lnTo>
                        <a:pt x="79" y="100"/>
                      </a:lnTo>
                      <a:lnTo>
                        <a:pt x="79" y="96"/>
                      </a:lnTo>
                      <a:lnTo>
                        <a:pt x="79" y="93"/>
                      </a:lnTo>
                      <a:lnTo>
                        <a:pt x="76" y="92"/>
                      </a:lnTo>
                      <a:lnTo>
                        <a:pt x="74" y="89"/>
                      </a:lnTo>
                      <a:lnTo>
                        <a:pt x="73" y="87"/>
                      </a:lnTo>
                      <a:lnTo>
                        <a:pt x="70" y="85"/>
                      </a:lnTo>
                      <a:lnTo>
                        <a:pt x="67" y="82"/>
                      </a:lnTo>
                      <a:lnTo>
                        <a:pt x="66" y="79"/>
                      </a:lnTo>
                      <a:lnTo>
                        <a:pt x="66" y="77"/>
                      </a:lnTo>
                      <a:lnTo>
                        <a:pt x="65" y="74"/>
                      </a:lnTo>
                      <a:lnTo>
                        <a:pt x="62" y="71"/>
                      </a:lnTo>
                      <a:lnTo>
                        <a:pt x="61" y="68"/>
                      </a:lnTo>
                      <a:lnTo>
                        <a:pt x="54" y="64"/>
                      </a:lnTo>
                      <a:lnTo>
                        <a:pt x="54" y="61"/>
                      </a:lnTo>
                      <a:lnTo>
                        <a:pt x="52" y="57"/>
                      </a:lnTo>
                      <a:lnTo>
                        <a:pt x="49" y="54"/>
                      </a:lnTo>
                      <a:lnTo>
                        <a:pt x="47" y="52"/>
                      </a:lnTo>
                      <a:lnTo>
                        <a:pt x="44" y="50"/>
                      </a:lnTo>
                      <a:lnTo>
                        <a:pt x="41" y="48"/>
                      </a:lnTo>
                      <a:lnTo>
                        <a:pt x="39" y="46"/>
                      </a:lnTo>
                      <a:lnTo>
                        <a:pt x="38" y="44"/>
                      </a:lnTo>
                      <a:lnTo>
                        <a:pt x="38" y="41"/>
                      </a:lnTo>
                      <a:lnTo>
                        <a:pt x="38" y="38"/>
                      </a:lnTo>
                      <a:lnTo>
                        <a:pt x="37" y="35"/>
                      </a:lnTo>
                      <a:lnTo>
                        <a:pt x="37" y="32"/>
                      </a:lnTo>
                      <a:lnTo>
                        <a:pt x="35" y="29"/>
                      </a:lnTo>
                      <a:lnTo>
                        <a:pt x="34" y="26"/>
                      </a:lnTo>
                      <a:lnTo>
                        <a:pt x="34" y="23"/>
                      </a:lnTo>
                      <a:lnTo>
                        <a:pt x="34" y="19"/>
                      </a:lnTo>
                      <a:lnTo>
                        <a:pt x="35" y="16"/>
                      </a:lnTo>
                      <a:lnTo>
                        <a:pt x="32" y="13"/>
                      </a:lnTo>
                      <a:lnTo>
                        <a:pt x="32" y="12"/>
                      </a:lnTo>
                      <a:lnTo>
                        <a:pt x="32" y="13"/>
                      </a:lnTo>
                      <a:lnTo>
                        <a:pt x="33" y="13"/>
                      </a:lnTo>
                      <a:lnTo>
                        <a:pt x="34" y="14"/>
                      </a:lnTo>
                      <a:lnTo>
                        <a:pt x="37" y="16"/>
                      </a:lnTo>
                      <a:lnTo>
                        <a:pt x="40" y="17"/>
                      </a:lnTo>
                      <a:lnTo>
                        <a:pt x="43" y="19"/>
                      </a:lnTo>
                      <a:lnTo>
                        <a:pt x="46" y="21"/>
                      </a:lnTo>
                      <a:lnTo>
                        <a:pt x="48" y="18"/>
                      </a:lnTo>
                      <a:lnTo>
                        <a:pt x="52" y="19"/>
                      </a:lnTo>
                      <a:lnTo>
                        <a:pt x="52" y="23"/>
                      </a:lnTo>
                      <a:lnTo>
                        <a:pt x="56" y="24"/>
                      </a:lnTo>
                      <a:lnTo>
                        <a:pt x="59" y="25"/>
                      </a:lnTo>
                      <a:lnTo>
                        <a:pt x="62" y="26"/>
                      </a:lnTo>
                      <a:lnTo>
                        <a:pt x="62" y="28"/>
                      </a:lnTo>
                      <a:lnTo>
                        <a:pt x="62" y="31"/>
                      </a:lnTo>
                      <a:lnTo>
                        <a:pt x="62" y="34"/>
                      </a:lnTo>
                      <a:lnTo>
                        <a:pt x="63" y="37"/>
                      </a:lnTo>
                      <a:lnTo>
                        <a:pt x="65" y="39"/>
                      </a:lnTo>
                      <a:lnTo>
                        <a:pt x="66" y="42"/>
                      </a:lnTo>
                      <a:lnTo>
                        <a:pt x="67" y="46"/>
                      </a:lnTo>
                      <a:lnTo>
                        <a:pt x="68" y="47"/>
                      </a:lnTo>
                      <a:lnTo>
                        <a:pt x="69" y="50"/>
                      </a:lnTo>
                      <a:lnTo>
                        <a:pt x="71" y="53"/>
                      </a:lnTo>
                      <a:lnTo>
                        <a:pt x="72" y="53"/>
                      </a:lnTo>
                      <a:lnTo>
                        <a:pt x="72" y="56"/>
                      </a:lnTo>
                      <a:lnTo>
                        <a:pt x="75" y="58"/>
                      </a:lnTo>
                      <a:lnTo>
                        <a:pt x="75" y="61"/>
                      </a:lnTo>
                      <a:lnTo>
                        <a:pt x="77" y="64"/>
                      </a:lnTo>
                      <a:lnTo>
                        <a:pt x="80" y="66"/>
                      </a:lnTo>
                      <a:lnTo>
                        <a:pt x="81" y="69"/>
                      </a:lnTo>
                      <a:lnTo>
                        <a:pt x="84" y="72"/>
                      </a:lnTo>
                      <a:lnTo>
                        <a:pt x="87" y="74"/>
                      </a:lnTo>
                      <a:lnTo>
                        <a:pt x="88" y="77"/>
                      </a:lnTo>
                      <a:lnTo>
                        <a:pt x="91" y="80"/>
                      </a:lnTo>
                      <a:lnTo>
                        <a:pt x="94" y="81"/>
                      </a:lnTo>
                      <a:lnTo>
                        <a:pt x="94" y="80"/>
                      </a:lnTo>
                      <a:lnTo>
                        <a:pt x="95" y="80"/>
                      </a:lnTo>
                      <a:lnTo>
                        <a:pt x="95" y="79"/>
                      </a:lnTo>
                      <a:lnTo>
                        <a:pt x="95" y="80"/>
                      </a:lnTo>
                      <a:lnTo>
                        <a:pt x="101" y="81"/>
                      </a:lnTo>
                      <a:lnTo>
                        <a:pt x="99" y="84"/>
                      </a:lnTo>
                      <a:lnTo>
                        <a:pt x="99" y="85"/>
                      </a:lnTo>
                      <a:lnTo>
                        <a:pt x="100" y="88"/>
                      </a:lnTo>
                      <a:lnTo>
                        <a:pt x="103" y="91"/>
                      </a:lnTo>
                      <a:lnTo>
                        <a:pt x="105" y="93"/>
                      </a:lnTo>
                      <a:lnTo>
                        <a:pt x="108" y="93"/>
                      </a:lnTo>
                      <a:lnTo>
                        <a:pt x="109" y="93"/>
                      </a:lnTo>
                      <a:lnTo>
                        <a:pt x="110" y="96"/>
                      </a:lnTo>
                      <a:lnTo>
                        <a:pt x="111" y="100"/>
                      </a:lnTo>
                      <a:lnTo>
                        <a:pt x="113" y="101"/>
                      </a:lnTo>
                      <a:lnTo>
                        <a:pt x="116" y="101"/>
                      </a:lnTo>
                      <a:lnTo>
                        <a:pt x="119" y="103"/>
                      </a:lnTo>
                      <a:lnTo>
                        <a:pt x="120" y="106"/>
                      </a:lnTo>
                      <a:lnTo>
                        <a:pt x="121" y="106"/>
                      </a:lnTo>
                      <a:lnTo>
                        <a:pt x="121" y="107"/>
                      </a:lnTo>
                      <a:lnTo>
                        <a:pt x="120" y="107"/>
                      </a:lnTo>
                      <a:lnTo>
                        <a:pt x="119" y="108"/>
                      </a:lnTo>
                      <a:lnTo>
                        <a:pt x="117" y="110"/>
                      </a:lnTo>
                      <a:lnTo>
                        <a:pt x="117" y="111"/>
                      </a:lnTo>
                      <a:lnTo>
                        <a:pt x="117" y="114"/>
                      </a:lnTo>
                      <a:lnTo>
                        <a:pt x="118" y="115"/>
                      </a:lnTo>
                      <a:lnTo>
                        <a:pt x="120" y="118"/>
                      </a:lnTo>
                      <a:lnTo>
                        <a:pt x="122" y="118"/>
                      </a:lnTo>
                      <a:lnTo>
                        <a:pt x="125" y="118"/>
                      </a:lnTo>
                      <a:lnTo>
                        <a:pt x="126" y="120"/>
                      </a:lnTo>
                      <a:lnTo>
                        <a:pt x="128" y="122"/>
                      </a:lnTo>
                      <a:lnTo>
                        <a:pt x="131" y="123"/>
                      </a:lnTo>
                      <a:lnTo>
                        <a:pt x="133" y="124"/>
                      </a:lnTo>
                      <a:lnTo>
                        <a:pt x="135" y="125"/>
                      </a:lnTo>
                      <a:lnTo>
                        <a:pt x="137" y="127"/>
                      </a:lnTo>
                      <a:lnTo>
                        <a:pt x="138" y="127"/>
                      </a:lnTo>
                      <a:lnTo>
                        <a:pt x="138" y="128"/>
                      </a:lnTo>
                      <a:lnTo>
                        <a:pt x="137" y="131"/>
                      </a:lnTo>
                      <a:lnTo>
                        <a:pt x="139" y="134"/>
                      </a:lnTo>
                      <a:lnTo>
                        <a:pt x="143" y="135"/>
                      </a:lnTo>
                      <a:lnTo>
                        <a:pt x="145" y="138"/>
                      </a:lnTo>
                      <a:lnTo>
                        <a:pt x="148" y="140"/>
                      </a:lnTo>
                      <a:lnTo>
                        <a:pt x="149" y="141"/>
                      </a:lnTo>
                      <a:lnTo>
                        <a:pt x="152" y="143"/>
                      </a:lnTo>
                      <a:lnTo>
                        <a:pt x="155" y="146"/>
                      </a:lnTo>
                      <a:lnTo>
                        <a:pt x="157" y="149"/>
                      </a:lnTo>
                      <a:lnTo>
                        <a:pt x="159" y="152"/>
                      </a:lnTo>
                      <a:lnTo>
                        <a:pt x="160" y="153"/>
                      </a:lnTo>
                      <a:lnTo>
                        <a:pt x="161" y="154"/>
                      </a:lnTo>
                      <a:lnTo>
                        <a:pt x="163" y="157"/>
                      </a:lnTo>
                      <a:lnTo>
                        <a:pt x="164" y="158"/>
                      </a:lnTo>
                      <a:lnTo>
                        <a:pt x="166" y="160"/>
                      </a:lnTo>
                      <a:lnTo>
                        <a:pt x="169" y="162"/>
                      </a:lnTo>
                      <a:lnTo>
                        <a:pt x="171" y="165"/>
                      </a:lnTo>
                      <a:lnTo>
                        <a:pt x="173" y="167"/>
                      </a:lnTo>
                      <a:lnTo>
                        <a:pt x="174" y="170"/>
                      </a:lnTo>
                      <a:lnTo>
                        <a:pt x="174" y="173"/>
                      </a:lnTo>
                      <a:lnTo>
                        <a:pt x="174" y="177"/>
                      </a:lnTo>
                      <a:lnTo>
                        <a:pt x="176" y="180"/>
                      </a:lnTo>
                      <a:lnTo>
                        <a:pt x="177" y="181"/>
                      </a:lnTo>
                      <a:lnTo>
                        <a:pt x="178" y="183"/>
                      </a:lnTo>
                      <a:lnTo>
                        <a:pt x="180" y="184"/>
                      </a:lnTo>
                      <a:lnTo>
                        <a:pt x="180" y="187"/>
                      </a:lnTo>
                      <a:lnTo>
                        <a:pt x="180" y="190"/>
                      </a:lnTo>
                      <a:lnTo>
                        <a:pt x="178" y="193"/>
                      </a:lnTo>
                      <a:lnTo>
                        <a:pt x="176" y="196"/>
                      </a:lnTo>
                      <a:lnTo>
                        <a:pt x="180" y="197"/>
                      </a:lnTo>
                      <a:lnTo>
                        <a:pt x="179" y="199"/>
                      </a:lnTo>
                      <a:lnTo>
                        <a:pt x="176" y="200"/>
                      </a:lnTo>
                      <a:lnTo>
                        <a:pt x="174" y="202"/>
                      </a:lnTo>
                      <a:lnTo>
                        <a:pt x="175" y="204"/>
                      </a:lnTo>
                      <a:lnTo>
                        <a:pt x="176" y="207"/>
                      </a:lnTo>
                      <a:lnTo>
                        <a:pt x="178" y="210"/>
                      </a:lnTo>
                      <a:lnTo>
                        <a:pt x="180" y="213"/>
                      </a:lnTo>
                      <a:lnTo>
                        <a:pt x="183" y="217"/>
                      </a:lnTo>
                      <a:lnTo>
                        <a:pt x="186" y="219"/>
                      </a:lnTo>
                      <a:lnTo>
                        <a:pt x="188" y="220"/>
                      </a:lnTo>
                      <a:lnTo>
                        <a:pt x="190" y="222"/>
                      </a:lnTo>
                      <a:lnTo>
                        <a:pt x="191" y="222"/>
                      </a:lnTo>
                      <a:lnTo>
                        <a:pt x="194" y="222"/>
                      </a:lnTo>
                      <a:lnTo>
                        <a:pt x="197" y="224"/>
                      </a:lnTo>
                      <a:lnTo>
                        <a:pt x="200" y="226"/>
                      </a:lnTo>
                      <a:lnTo>
                        <a:pt x="203" y="228"/>
                      </a:lnTo>
                      <a:lnTo>
                        <a:pt x="203" y="229"/>
                      </a:lnTo>
                      <a:lnTo>
                        <a:pt x="206" y="232"/>
                      </a:lnTo>
                      <a:lnTo>
                        <a:pt x="208" y="235"/>
                      </a:lnTo>
                      <a:lnTo>
                        <a:pt x="211" y="235"/>
                      </a:lnTo>
                      <a:lnTo>
                        <a:pt x="211" y="236"/>
                      </a:lnTo>
                      <a:lnTo>
                        <a:pt x="214" y="236"/>
                      </a:lnTo>
                      <a:lnTo>
                        <a:pt x="214" y="237"/>
                      </a:lnTo>
                      <a:lnTo>
                        <a:pt x="217" y="238"/>
                      </a:lnTo>
                      <a:lnTo>
                        <a:pt x="218" y="238"/>
                      </a:lnTo>
                      <a:lnTo>
                        <a:pt x="221" y="239"/>
                      </a:lnTo>
                      <a:lnTo>
                        <a:pt x="223" y="239"/>
                      </a:lnTo>
                      <a:lnTo>
                        <a:pt x="227" y="240"/>
                      </a:lnTo>
                      <a:lnTo>
                        <a:pt x="229" y="239"/>
                      </a:lnTo>
                      <a:lnTo>
                        <a:pt x="232" y="240"/>
                      </a:lnTo>
                      <a:lnTo>
                        <a:pt x="233" y="241"/>
                      </a:lnTo>
                      <a:lnTo>
                        <a:pt x="235" y="243"/>
                      </a:lnTo>
                      <a:lnTo>
                        <a:pt x="237" y="245"/>
                      </a:lnTo>
                      <a:lnTo>
                        <a:pt x="240" y="247"/>
                      </a:lnTo>
                      <a:lnTo>
                        <a:pt x="241" y="248"/>
                      </a:lnTo>
                      <a:lnTo>
                        <a:pt x="244" y="250"/>
                      </a:lnTo>
                      <a:lnTo>
                        <a:pt x="247" y="252"/>
                      </a:lnTo>
                      <a:lnTo>
                        <a:pt x="250" y="252"/>
                      </a:lnTo>
                      <a:lnTo>
                        <a:pt x="252" y="253"/>
                      </a:lnTo>
                      <a:lnTo>
                        <a:pt x="255" y="254"/>
                      </a:lnTo>
                      <a:lnTo>
                        <a:pt x="258" y="256"/>
                      </a:lnTo>
                      <a:lnTo>
                        <a:pt x="260" y="257"/>
                      </a:lnTo>
                      <a:lnTo>
                        <a:pt x="263" y="259"/>
                      </a:lnTo>
                      <a:lnTo>
                        <a:pt x="266" y="260"/>
                      </a:lnTo>
                      <a:lnTo>
                        <a:pt x="270" y="260"/>
                      </a:lnTo>
                      <a:lnTo>
                        <a:pt x="272" y="261"/>
                      </a:lnTo>
                      <a:lnTo>
                        <a:pt x="273" y="261"/>
                      </a:lnTo>
                      <a:lnTo>
                        <a:pt x="276" y="262"/>
                      </a:lnTo>
                      <a:lnTo>
                        <a:pt x="278" y="262"/>
                      </a:lnTo>
                      <a:lnTo>
                        <a:pt x="280" y="263"/>
                      </a:lnTo>
                      <a:lnTo>
                        <a:pt x="282" y="266"/>
                      </a:lnTo>
                      <a:lnTo>
                        <a:pt x="283" y="266"/>
                      </a:lnTo>
                      <a:lnTo>
                        <a:pt x="286" y="267"/>
                      </a:lnTo>
                      <a:lnTo>
                        <a:pt x="289" y="268"/>
                      </a:lnTo>
                      <a:lnTo>
                        <a:pt x="290" y="269"/>
                      </a:lnTo>
                      <a:lnTo>
                        <a:pt x="291" y="269"/>
                      </a:lnTo>
                      <a:lnTo>
                        <a:pt x="294" y="271"/>
                      </a:lnTo>
                      <a:lnTo>
                        <a:pt x="296" y="272"/>
                      </a:lnTo>
                      <a:lnTo>
                        <a:pt x="299" y="272"/>
                      </a:lnTo>
                      <a:lnTo>
                        <a:pt x="302" y="272"/>
                      </a:lnTo>
                      <a:lnTo>
                        <a:pt x="305" y="274"/>
                      </a:lnTo>
                      <a:lnTo>
                        <a:pt x="307" y="275"/>
                      </a:lnTo>
                      <a:lnTo>
                        <a:pt x="311" y="275"/>
                      </a:lnTo>
                      <a:lnTo>
                        <a:pt x="314" y="276"/>
                      </a:lnTo>
                      <a:lnTo>
                        <a:pt x="317" y="276"/>
                      </a:lnTo>
                      <a:lnTo>
                        <a:pt x="320" y="274"/>
                      </a:lnTo>
                      <a:lnTo>
                        <a:pt x="322" y="273"/>
                      </a:lnTo>
                      <a:lnTo>
                        <a:pt x="328" y="272"/>
                      </a:lnTo>
                      <a:lnTo>
                        <a:pt x="330" y="270"/>
                      </a:lnTo>
                      <a:lnTo>
                        <a:pt x="333" y="268"/>
                      </a:lnTo>
                      <a:lnTo>
                        <a:pt x="334" y="267"/>
                      </a:lnTo>
                      <a:lnTo>
                        <a:pt x="336" y="268"/>
                      </a:lnTo>
                      <a:lnTo>
                        <a:pt x="339" y="267"/>
                      </a:lnTo>
                      <a:lnTo>
                        <a:pt x="336" y="267"/>
                      </a:lnTo>
                      <a:lnTo>
                        <a:pt x="336" y="266"/>
                      </a:lnTo>
                      <a:lnTo>
                        <a:pt x="338" y="264"/>
                      </a:lnTo>
                      <a:lnTo>
                        <a:pt x="339" y="265"/>
                      </a:lnTo>
                      <a:lnTo>
                        <a:pt x="340" y="268"/>
                      </a:lnTo>
                      <a:lnTo>
                        <a:pt x="343" y="268"/>
                      </a:lnTo>
                      <a:lnTo>
                        <a:pt x="346" y="269"/>
                      </a:lnTo>
                      <a:lnTo>
                        <a:pt x="349" y="270"/>
                      </a:lnTo>
                      <a:lnTo>
                        <a:pt x="350" y="270"/>
                      </a:lnTo>
                      <a:lnTo>
                        <a:pt x="349" y="269"/>
                      </a:lnTo>
                      <a:lnTo>
                        <a:pt x="346" y="268"/>
                      </a:lnTo>
                      <a:lnTo>
                        <a:pt x="349" y="268"/>
                      </a:lnTo>
                      <a:lnTo>
                        <a:pt x="353" y="270"/>
                      </a:lnTo>
                      <a:lnTo>
                        <a:pt x="355" y="272"/>
                      </a:lnTo>
                      <a:lnTo>
                        <a:pt x="357" y="274"/>
                      </a:lnTo>
                      <a:lnTo>
                        <a:pt x="363" y="278"/>
                      </a:lnTo>
                      <a:lnTo>
                        <a:pt x="366" y="281"/>
                      </a:lnTo>
                      <a:lnTo>
                        <a:pt x="369" y="283"/>
                      </a:lnTo>
                      <a:lnTo>
                        <a:pt x="370" y="284"/>
                      </a:lnTo>
                      <a:lnTo>
                        <a:pt x="371" y="286"/>
                      </a:lnTo>
                      <a:lnTo>
                        <a:pt x="374" y="289"/>
                      </a:lnTo>
                      <a:lnTo>
                        <a:pt x="375" y="290"/>
                      </a:lnTo>
                      <a:lnTo>
                        <a:pt x="378" y="293"/>
                      </a:lnTo>
                      <a:lnTo>
                        <a:pt x="379" y="291"/>
                      </a:lnTo>
                      <a:lnTo>
                        <a:pt x="379" y="289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245" name="Freeform 67">
                <a:extLst>
                  <a:ext uri="{FF2B5EF4-FFF2-40B4-BE49-F238E27FC236}">
                    <a16:creationId xmlns:a16="http://schemas.microsoft.com/office/drawing/2014/main" id="{A43360DB-3D81-D2A1-9406-8822A6D38A2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628" y="2716"/>
                <a:ext cx="18" cy="40"/>
              </a:xfrm>
              <a:custGeom>
                <a:avLst/>
                <a:gdLst>
                  <a:gd name="T0" fmla="*/ 11 w 18"/>
                  <a:gd name="T1" fmla="*/ 1 h 40"/>
                  <a:gd name="T2" fmla="*/ 10 w 18"/>
                  <a:gd name="T3" fmla="*/ 4 h 40"/>
                  <a:gd name="T4" fmla="*/ 9 w 18"/>
                  <a:gd name="T5" fmla="*/ 4 h 40"/>
                  <a:gd name="T6" fmla="*/ 8 w 18"/>
                  <a:gd name="T7" fmla="*/ 6 h 40"/>
                  <a:gd name="T8" fmla="*/ 8 w 18"/>
                  <a:gd name="T9" fmla="*/ 7 h 40"/>
                  <a:gd name="T10" fmla="*/ 7 w 18"/>
                  <a:gd name="T11" fmla="*/ 7 h 40"/>
                  <a:gd name="T12" fmla="*/ 6 w 18"/>
                  <a:gd name="T13" fmla="*/ 9 h 40"/>
                  <a:gd name="T14" fmla="*/ 6 w 18"/>
                  <a:gd name="T15" fmla="*/ 9 h 40"/>
                  <a:gd name="T16" fmla="*/ 6 w 18"/>
                  <a:gd name="T17" fmla="*/ 9 h 40"/>
                  <a:gd name="T18" fmla="*/ 3 w 18"/>
                  <a:gd name="T19" fmla="*/ 7 h 40"/>
                  <a:gd name="T20" fmla="*/ 2 w 18"/>
                  <a:gd name="T21" fmla="*/ 8 h 40"/>
                  <a:gd name="T22" fmla="*/ 2 w 18"/>
                  <a:gd name="T23" fmla="*/ 10 h 40"/>
                  <a:gd name="T24" fmla="*/ 2 w 18"/>
                  <a:gd name="T25" fmla="*/ 22 h 40"/>
                  <a:gd name="T26" fmla="*/ 1 w 18"/>
                  <a:gd name="T27" fmla="*/ 26 h 40"/>
                  <a:gd name="T28" fmla="*/ 1 w 18"/>
                  <a:gd name="T29" fmla="*/ 29 h 40"/>
                  <a:gd name="T30" fmla="*/ 1 w 18"/>
                  <a:gd name="T31" fmla="*/ 32 h 40"/>
                  <a:gd name="T32" fmla="*/ 1 w 18"/>
                  <a:gd name="T33" fmla="*/ 32 h 40"/>
                  <a:gd name="T34" fmla="*/ 1 w 18"/>
                  <a:gd name="T35" fmla="*/ 35 h 40"/>
                  <a:gd name="T36" fmla="*/ 1 w 18"/>
                  <a:gd name="T37" fmla="*/ 38 h 40"/>
                  <a:gd name="T38" fmla="*/ 0 w 18"/>
                  <a:gd name="T39" fmla="*/ 40 h 40"/>
                  <a:gd name="T40" fmla="*/ 3 w 18"/>
                  <a:gd name="T41" fmla="*/ 40 h 40"/>
                  <a:gd name="T42" fmla="*/ 5 w 18"/>
                  <a:gd name="T43" fmla="*/ 40 h 40"/>
                  <a:gd name="T44" fmla="*/ 5 w 18"/>
                  <a:gd name="T45" fmla="*/ 39 h 40"/>
                  <a:gd name="T46" fmla="*/ 8 w 18"/>
                  <a:gd name="T47" fmla="*/ 36 h 40"/>
                  <a:gd name="T48" fmla="*/ 9 w 18"/>
                  <a:gd name="T49" fmla="*/ 35 h 40"/>
                  <a:gd name="T50" fmla="*/ 11 w 18"/>
                  <a:gd name="T51" fmla="*/ 33 h 40"/>
                  <a:gd name="T52" fmla="*/ 13 w 18"/>
                  <a:gd name="T53" fmla="*/ 30 h 40"/>
                  <a:gd name="T54" fmla="*/ 13 w 18"/>
                  <a:gd name="T55" fmla="*/ 31 h 40"/>
                  <a:gd name="T56" fmla="*/ 15 w 18"/>
                  <a:gd name="T57" fmla="*/ 28 h 40"/>
                  <a:gd name="T58" fmla="*/ 15 w 18"/>
                  <a:gd name="T59" fmla="*/ 28 h 40"/>
                  <a:gd name="T60" fmla="*/ 16 w 18"/>
                  <a:gd name="T61" fmla="*/ 25 h 40"/>
                  <a:gd name="T62" fmla="*/ 16 w 18"/>
                  <a:gd name="T63" fmla="*/ 21 h 40"/>
                  <a:gd name="T64" fmla="*/ 15 w 18"/>
                  <a:gd name="T65" fmla="*/ 21 h 40"/>
                  <a:gd name="T66" fmla="*/ 15 w 18"/>
                  <a:gd name="T67" fmla="*/ 18 h 40"/>
                  <a:gd name="T68" fmla="*/ 17 w 18"/>
                  <a:gd name="T69" fmla="*/ 15 h 40"/>
                  <a:gd name="T70" fmla="*/ 16 w 18"/>
                  <a:gd name="T71" fmla="*/ 14 h 40"/>
                  <a:gd name="T72" fmla="*/ 16 w 18"/>
                  <a:gd name="T73" fmla="*/ 11 h 40"/>
                  <a:gd name="T74" fmla="*/ 17 w 18"/>
                  <a:gd name="T75" fmla="*/ 8 h 40"/>
                  <a:gd name="T76" fmla="*/ 18 w 18"/>
                  <a:gd name="T77" fmla="*/ 6 h 40"/>
                  <a:gd name="T78" fmla="*/ 18 w 18"/>
                  <a:gd name="T79" fmla="*/ 3 h 40"/>
                  <a:gd name="T80" fmla="*/ 15 w 18"/>
                  <a:gd name="T81" fmla="*/ 0 h 40"/>
                  <a:gd name="T82" fmla="*/ 13 w 18"/>
                  <a:gd name="T83" fmla="*/ 0 h 40"/>
                  <a:gd name="T84" fmla="*/ 11 w 18"/>
                  <a:gd name="T85" fmla="*/ 1 h 4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8" h="40">
                    <a:moveTo>
                      <a:pt x="11" y="1"/>
                    </a:moveTo>
                    <a:lnTo>
                      <a:pt x="10" y="4"/>
                    </a:lnTo>
                    <a:lnTo>
                      <a:pt x="9" y="4"/>
                    </a:lnTo>
                    <a:lnTo>
                      <a:pt x="8" y="6"/>
                    </a:lnTo>
                    <a:lnTo>
                      <a:pt x="8" y="7"/>
                    </a:lnTo>
                    <a:lnTo>
                      <a:pt x="7" y="7"/>
                    </a:lnTo>
                    <a:lnTo>
                      <a:pt x="6" y="9"/>
                    </a:lnTo>
                    <a:lnTo>
                      <a:pt x="3" y="7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2" y="22"/>
                    </a:lnTo>
                    <a:lnTo>
                      <a:pt x="1" y="26"/>
                    </a:lnTo>
                    <a:lnTo>
                      <a:pt x="1" y="29"/>
                    </a:lnTo>
                    <a:lnTo>
                      <a:pt x="1" y="32"/>
                    </a:lnTo>
                    <a:lnTo>
                      <a:pt x="1" y="35"/>
                    </a:lnTo>
                    <a:lnTo>
                      <a:pt x="1" y="38"/>
                    </a:lnTo>
                    <a:lnTo>
                      <a:pt x="0" y="40"/>
                    </a:lnTo>
                    <a:lnTo>
                      <a:pt x="3" y="40"/>
                    </a:lnTo>
                    <a:lnTo>
                      <a:pt x="5" y="40"/>
                    </a:lnTo>
                    <a:lnTo>
                      <a:pt x="5" y="39"/>
                    </a:lnTo>
                    <a:lnTo>
                      <a:pt x="8" y="36"/>
                    </a:lnTo>
                    <a:lnTo>
                      <a:pt x="9" y="35"/>
                    </a:lnTo>
                    <a:lnTo>
                      <a:pt x="11" y="33"/>
                    </a:lnTo>
                    <a:lnTo>
                      <a:pt x="13" y="30"/>
                    </a:lnTo>
                    <a:lnTo>
                      <a:pt x="13" y="31"/>
                    </a:lnTo>
                    <a:lnTo>
                      <a:pt x="15" y="28"/>
                    </a:lnTo>
                    <a:lnTo>
                      <a:pt x="16" y="25"/>
                    </a:lnTo>
                    <a:lnTo>
                      <a:pt x="16" y="21"/>
                    </a:lnTo>
                    <a:lnTo>
                      <a:pt x="15" y="21"/>
                    </a:lnTo>
                    <a:lnTo>
                      <a:pt x="15" y="18"/>
                    </a:lnTo>
                    <a:lnTo>
                      <a:pt x="17" y="15"/>
                    </a:lnTo>
                    <a:lnTo>
                      <a:pt x="16" y="14"/>
                    </a:lnTo>
                    <a:lnTo>
                      <a:pt x="16" y="11"/>
                    </a:lnTo>
                    <a:lnTo>
                      <a:pt x="17" y="8"/>
                    </a:lnTo>
                    <a:lnTo>
                      <a:pt x="18" y="6"/>
                    </a:lnTo>
                    <a:lnTo>
                      <a:pt x="18" y="3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1" y="1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6" name="Freeform 68">
                <a:extLst>
                  <a:ext uri="{FF2B5EF4-FFF2-40B4-BE49-F238E27FC236}">
                    <a16:creationId xmlns:a16="http://schemas.microsoft.com/office/drawing/2014/main" id="{F603DC6B-8D93-9E0F-442B-C10E57B9FBD5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1653" y="2770"/>
                <a:ext cx="68" cy="66"/>
              </a:xfrm>
              <a:custGeom>
                <a:avLst/>
                <a:gdLst>
                  <a:gd name="T0" fmla="*/ 34 w 68"/>
                  <a:gd name="T1" fmla="*/ 60 h 66"/>
                  <a:gd name="T2" fmla="*/ 38 w 68"/>
                  <a:gd name="T3" fmla="*/ 62 h 66"/>
                  <a:gd name="T4" fmla="*/ 43 w 68"/>
                  <a:gd name="T5" fmla="*/ 62 h 66"/>
                  <a:gd name="T6" fmla="*/ 47 w 68"/>
                  <a:gd name="T7" fmla="*/ 62 h 66"/>
                  <a:gd name="T8" fmla="*/ 52 w 68"/>
                  <a:gd name="T9" fmla="*/ 65 h 66"/>
                  <a:gd name="T10" fmla="*/ 53 w 68"/>
                  <a:gd name="T11" fmla="*/ 66 h 66"/>
                  <a:gd name="T12" fmla="*/ 56 w 68"/>
                  <a:gd name="T13" fmla="*/ 66 h 66"/>
                  <a:gd name="T14" fmla="*/ 60 w 68"/>
                  <a:gd name="T15" fmla="*/ 63 h 66"/>
                  <a:gd name="T16" fmla="*/ 58 w 68"/>
                  <a:gd name="T17" fmla="*/ 62 h 66"/>
                  <a:gd name="T18" fmla="*/ 57 w 68"/>
                  <a:gd name="T19" fmla="*/ 58 h 66"/>
                  <a:gd name="T20" fmla="*/ 60 w 68"/>
                  <a:gd name="T21" fmla="*/ 52 h 66"/>
                  <a:gd name="T22" fmla="*/ 59 w 68"/>
                  <a:gd name="T23" fmla="*/ 45 h 66"/>
                  <a:gd name="T24" fmla="*/ 60 w 68"/>
                  <a:gd name="T25" fmla="*/ 41 h 66"/>
                  <a:gd name="T26" fmla="*/ 60 w 68"/>
                  <a:gd name="T27" fmla="*/ 37 h 66"/>
                  <a:gd name="T28" fmla="*/ 62 w 68"/>
                  <a:gd name="T29" fmla="*/ 35 h 66"/>
                  <a:gd name="T30" fmla="*/ 60 w 68"/>
                  <a:gd name="T31" fmla="*/ 38 h 66"/>
                  <a:gd name="T32" fmla="*/ 62 w 68"/>
                  <a:gd name="T33" fmla="*/ 38 h 66"/>
                  <a:gd name="T34" fmla="*/ 62 w 68"/>
                  <a:gd name="T35" fmla="*/ 33 h 66"/>
                  <a:gd name="T36" fmla="*/ 62 w 68"/>
                  <a:gd name="T37" fmla="*/ 28 h 66"/>
                  <a:gd name="T38" fmla="*/ 62 w 68"/>
                  <a:gd name="T39" fmla="*/ 23 h 66"/>
                  <a:gd name="T40" fmla="*/ 63 w 68"/>
                  <a:gd name="T41" fmla="*/ 18 h 66"/>
                  <a:gd name="T42" fmla="*/ 66 w 68"/>
                  <a:gd name="T43" fmla="*/ 14 h 66"/>
                  <a:gd name="T44" fmla="*/ 67 w 68"/>
                  <a:gd name="T45" fmla="*/ 10 h 66"/>
                  <a:gd name="T46" fmla="*/ 66 w 68"/>
                  <a:gd name="T47" fmla="*/ 9 h 66"/>
                  <a:gd name="T48" fmla="*/ 65 w 68"/>
                  <a:gd name="T49" fmla="*/ 4 h 66"/>
                  <a:gd name="T50" fmla="*/ 68 w 68"/>
                  <a:gd name="T51" fmla="*/ 0 h 66"/>
                  <a:gd name="T52" fmla="*/ 63 w 68"/>
                  <a:gd name="T53" fmla="*/ 0 h 66"/>
                  <a:gd name="T54" fmla="*/ 59 w 68"/>
                  <a:gd name="T55" fmla="*/ 2 h 66"/>
                  <a:gd name="T56" fmla="*/ 51 w 68"/>
                  <a:gd name="T57" fmla="*/ 4 h 66"/>
                  <a:gd name="T58" fmla="*/ 46 w 68"/>
                  <a:gd name="T59" fmla="*/ 5 h 66"/>
                  <a:gd name="T60" fmla="*/ 40 w 68"/>
                  <a:gd name="T61" fmla="*/ 4 h 66"/>
                  <a:gd name="T62" fmla="*/ 40 w 68"/>
                  <a:gd name="T63" fmla="*/ 6 h 66"/>
                  <a:gd name="T64" fmla="*/ 38 w 68"/>
                  <a:gd name="T65" fmla="*/ 7 h 66"/>
                  <a:gd name="T66" fmla="*/ 37 w 68"/>
                  <a:gd name="T67" fmla="*/ 11 h 66"/>
                  <a:gd name="T68" fmla="*/ 32 w 68"/>
                  <a:gd name="T69" fmla="*/ 15 h 66"/>
                  <a:gd name="T70" fmla="*/ 28 w 68"/>
                  <a:gd name="T71" fmla="*/ 18 h 66"/>
                  <a:gd name="T72" fmla="*/ 23 w 68"/>
                  <a:gd name="T73" fmla="*/ 15 h 66"/>
                  <a:gd name="T74" fmla="*/ 19 w 68"/>
                  <a:gd name="T75" fmla="*/ 20 h 66"/>
                  <a:gd name="T76" fmla="*/ 13 w 68"/>
                  <a:gd name="T77" fmla="*/ 20 h 66"/>
                  <a:gd name="T78" fmla="*/ 13 w 68"/>
                  <a:gd name="T79" fmla="*/ 21 h 66"/>
                  <a:gd name="T80" fmla="*/ 14 w 68"/>
                  <a:gd name="T81" fmla="*/ 27 h 66"/>
                  <a:gd name="T82" fmla="*/ 11 w 68"/>
                  <a:gd name="T83" fmla="*/ 27 h 66"/>
                  <a:gd name="T84" fmla="*/ 10 w 68"/>
                  <a:gd name="T85" fmla="*/ 31 h 66"/>
                  <a:gd name="T86" fmla="*/ 8 w 68"/>
                  <a:gd name="T87" fmla="*/ 31 h 66"/>
                  <a:gd name="T88" fmla="*/ 5 w 68"/>
                  <a:gd name="T89" fmla="*/ 32 h 66"/>
                  <a:gd name="T90" fmla="*/ 2 w 68"/>
                  <a:gd name="T91" fmla="*/ 31 h 66"/>
                  <a:gd name="T92" fmla="*/ 0 w 68"/>
                  <a:gd name="T93" fmla="*/ 31 h 66"/>
                  <a:gd name="T94" fmla="*/ 4 w 68"/>
                  <a:gd name="T95" fmla="*/ 37 h 66"/>
                  <a:gd name="T96" fmla="*/ 8 w 68"/>
                  <a:gd name="T97" fmla="*/ 39 h 66"/>
                  <a:gd name="T98" fmla="*/ 7 w 68"/>
                  <a:gd name="T99" fmla="*/ 40 h 66"/>
                  <a:gd name="T100" fmla="*/ 13 w 68"/>
                  <a:gd name="T101" fmla="*/ 43 h 66"/>
                  <a:gd name="T102" fmla="*/ 15 w 68"/>
                  <a:gd name="T103" fmla="*/ 49 h 66"/>
                  <a:gd name="T104" fmla="*/ 19 w 68"/>
                  <a:gd name="T105" fmla="*/ 53 h 66"/>
                  <a:gd name="T106" fmla="*/ 23 w 68"/>
                  <a:gd name="T107" fmla="*/ 56 h 66"/>
                  <a:gd name="T108" fmla="*/ 30 w 68"/>
                  <a:gd name="T109" fmla="*/ 59 h 66"/>
                  <a:gd name="T110" fmla="*/ 40 w 68"/>
                  <a:gd name="T111" fmla="*/ 60 h 66"/>
                  <a:gd name="T112" fmla="*/ 40 w 68"/>
                  <a:gd name="T113" fmla="*/ 60 h 6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68" h="66">
                    <a:moveTo>
                      <a:pt x="30" y="59"/>
                    </a:moveTo>
                    <a:lnTo>
                      <a:pt x="34" y="60"/>
                    </a:lnTo>
                    <a:lnTo>
                      <a:pt x="37" y="61"/>
                    </a:lnTo>
                    <a:lnTo>
                      <a:pt x="38" y="62"/>
                    </a:lnTo>
                    <a:lnTo>
                      <a:pt x="40" y="62"/>
                    </a:lnTo>
                    <a:lnTo>
                      <a:pt x="43" y="62"/>
                    </a:lnTo>
                    <a:lnTo>
                      <a:pt x="44" y="62"/>
                    </a:lnTo>
                    <a:lnTo>
                      <a:pt x="47" y="62"/>
                    </a:lnTo>
                    <a:lnTo>
                      <a:pt x="50" y="62"/>
                    </a:lnTo>
                    <a:lnTo>
                      <a:pt x="52" y="65"/>
                    </a:lnTo>
                    <a:lnTo>
                      <a:pt x="52" y="66"/>
                    </a:lnTo>
                    <a:lnTo>
                      <a:pt x="53" y="66"/>
                    </a:lnTo>
                    <a:lnTo>
                      <a:pt x="55" y="66"/>
                    </a:lnTo>
                    <a:lnTo>
                      <a:pt x="56" y="66"/>
                    </a:lnTo>
                    <a:lnTo>
                      <a:pt x="58" y="66"/>
                    </a:lnTo>
                    <a:lnTo>
                      <a:pt x="60" y="63"/>
                    </a:lnTo>
                    <a:lnTo>
                      <a:pt x="59" y="63"/>
                    </a:lnTo>
                    <a:lnTo>
                      <a:pt x="58" y="62"/>
                    </a:lnTo>
                    <a:lnTo>
                      <a:pt x="57" y="60"/>
                    </a:lnTo>
                    <a:lnTo>
                      <a:pt x="57" y="58"/>
                    </a:lnTo>
                    <a:lnTo>
                      <a:pt x="58" y="54"/>
                    </a:lnTo>
                    <a:lnTo>
                      <a:pt x="60" y="52"/>
                    </a:lnTo>
                    <a:lnTo>
                      <a:pt x="57" y="49"/>
                    </a:lnTo>
                    <a:lnTo>
                      <a:pt x="59" y="45"/>
                    </a:lnTo>
                    <a:lnTo>
                      <a:pt x="60" y="44"/>
                    </a:lnTo>
                    <a:lnTo>
                      <a:pt x="60" y="41"/>
                    </a:lnTo>
                    <a:lnTo>
                      <a:pt x="59" y="40"/>
                    </a:lnTo>
                    <a:lnTo>
                      <a:pt x="60" y="37"/>
                    </a:lnTo>
                    <a:lnTo>
                      <a:pt x="60" y="34"/>
                    </a:lnTo>
                    <a:lnTo>
                      <a:pt x="62" y="35"/>
                    </a:lnTo>
                    <a:lnTo>
                      <a:pt x="61" y="38"/>
                    </a:lnTo>
                    <a:lnTo>
                      <a:pt x="60" y="38"/>
                    </a:lnTo>
                    <a:lnTo>
                      <a:pt x="61" y="41"/>
                    </a:lnTo>
                    <a:lnTo>
                      <a:pt x="62" y="38"/>
                    </a:lnTo>
                    <a:lnTo>
                      <a:pt x="62" y="35"/>
                    </a:lnTo>
                    <a:lnTo>
                      <a:pt x="62" y="33"/>
                    </a:lnTo>
                    <a:lnTo>
                      <a:pt x="62" y="31"/>
                    </a:lnTo>
                    <a:lnTo>
                      <a:pt x="62" y="28"/>
                    </a:lnTo>
                    <a:lnTo>
                      <a:pt x="62" y="25"/>
                    </a:lnTo>
                    <a:lnTo>
                      <a:pt x="62" y="23"/>
                    </a:lnTo>
                    <a:lnTo>
                      <a:pt x="62" y="21"/>
                    </a:lnTo>
                    <a:lnTo>
                      <a:pt x="63" y="18"/>
                    </a:lnTo>
                    <a:lnTo>
                      <a:pt x="63" y="17"/>
                    </a:lnTo>
                    <a:lnTo>
                      <a:pt x="66" y="14"/>
                    </a:lnTo>
                    <a:lnTo>
                      <a:pt x="66" y="13"/>
                    </a:lnTo>
                    <a:lnTo>
                      <a:pt x="67" y="10"/>
                    </a:lnTo>
                    <a:lnTo>
                      <a:pt x="67" y="9"/>
                    </a:lnTo>
                    <a:lnTo>
                      <a:pt x="66" y="9"/>
                    </a:lnTo>
                    <a:lnTo>
                      <a:pt x="66" y="5"/>
                    </a:lnTo>
                    <a:lnTo>
                      <a:pt x="65" y="4"/>
                    </a:lnTo>
                    <a:lnTo>
                      <a:pt x="66" y="3"/>
                    </a:lnTo>
                    <a:lnTo>
                      <a:pt x="68" y="0"/>
                    </a:lnTo>
                    <a:lnTo>
                      <a:pt x="66" y="0"/>
                    </a:lnTo>
                    <a:lnTo>
                      <a:pt x="63" y="0"/>
                    </a:lnTo>
                    <a:lnTo>
                      <a:pt x="62" y="0"/>
                    </a:lnTo>
                    <a:lnTo>
                      <a:pt x="59" y="2"/>
                    </a:lnTo>
                    <a:lnTo>
                      <a:pt x="53" y="4"/>
                    </a:lnTo>
                    <a:lnTo>
                      <a:pt x="51" y="4"/>
                    </a:lnTo>
                    <a:lnTo>
                      <a:pt x="49" y="5"/>
                    </a:lnTo>
                    <a:lnTo>
                      <a:pt x="46" y="5"/>
                    </a:lnTo>
                    <a:lnTo>
                      <a:pt x="43" y="3"/>
                    </a:lnTo>
                    <a:lnTo>
                      <a:pt x="40" y="4"/>
                    </a:lnTo>
                    <a:lnTo>
                      <a:pt x="40" y="6"/>
                    </a:lnTo>
                    <a:lnTo>
                      <a:pt x="39" y="7"/>
                    </a:lnTo>
                    <a:lnTo>
                      <a:pt x="38" y="7"/>
                    </a:lnTo>
                    <a:lnTo>
                      <a:pt x="38" y="11"/>
                    </a:lnTo>
                    <a:lnTo>
                      <a:pt x="37" y="11"/>
                    </a:lnTo>
                    <a:lnTo>
                      <a:pt x="34" y="12"/>
                    </a:lnTo>
                    <a:lnTo>
                      <a:pt x="32" y="15"/>
                    </a:lnTo>
                    <a:lnTo>
                      <a:pt x="30" y="16"/>
                    </a:lnTo>
                    <a:lnTo>
                      <a:pt x="28" y="18"/>
                    </a:lnTo>
                    <a:lnTo>
                      <a:pt x="26" y="17"/>
                    </a:lnTo>
                    <a:lnTo>
                      <a:pt x="23" y="15"/>
                    </a:lnTo>
                    <a:lnTo>
                      <a:pt x="22" y="17"/>
                    </a:lnTo>
                    <a:lnTo>
                      <a:pt x="19" y="20"/>
                    </a:lnTo>
                    <a:lnTo>
                      <a:pt x="16" y="19"/>
                    </a:lnTo>
                    <a:lnTo>
                      <a:pt x="13" y="20"/>
                    </a:lnTo>
                    <a:lnTo>
                      <a:pt x="13" y="21"/>
                    </a:lnTo>
                    <a:lnTo>
                      <a:pt x="14" y="24"/>
                    </a:lnTo>
                    <a:lnTo>
                      <a:pt x="14" y="27"/>
                    </a:lnTo>
                    <a:lnTo>
                      <a:pt x="13" y="27"/>
                    </a:lnTo>
                    <a:lnTo>
                      <a:pt x="11" y="27"/>
                    </a:lnTo>
                    <a:lnTo>
                      <a:pt x="10" y="30"/>
                    </a:lnTo>
                    <a:lnTo>
                      <a:pt x="10" y="31"/>
                    </a:lnTo>
                    <a:lnTo>
                      <a:pt x="8" y="31"/>
                    </a:lnTo>
                    <a:lnTo>
                      <a:pt x="5" y="31"/>
                    </a:lnTo>
                    <a:lnTo>
                      <a:pt x="5" y="32"/>
                    </a:lnTo>
                    <a:lnTo>
                      <a:pt x="2" y="31"/>
                    </a:lnTo>
                    <a:lnTo>
                      <a:pt x="1" y="30"/>
                    </a:lnTo>
                    <a:lnTo>
                      <a:pt x="0" y="31"/>
                    </a:lnTo>
                    <a:lnTo>
                      <a:pt x="1" y="34"/>
                    </a:lnTo>
                    <a:lnTo>
                      <a:pt x="4" y="37"/>
                    </a:lnTo>
                    <a:lnTo>
                      <a:pt x="7" y="39"/>
                    </a:lnTo>
                    <a:lnTo>
                      <a:pt x="8" y="39"/>
                    </a:lnTo>
                    <a:lnTo>
                      <a:pt x="8" y="40"/>
                    </a:lnTo>
                    <a:lnTo>
                      <a:pt x="7" y="40"/>
                    </a:lnTo>
                    <a:lnTo>
                      <a:pt x="10" y="41"/>
                    </a:lnTo>
                    <a:lnTo>
                      <a:pt x="13" y="43"/>
                    </a:lnTo>
                    <a:lnTo>
                      <a:pt x="14" y="46"/>
                    </a:lnTo>
                    <a:lnTo>
                      <a:pt x="15" y="49"/>
                    </a:lnTo>
                    <a:lnTo>
                      <a:pt x="17" y="51"/>
                    </a:lnTo>
                    <a:lnTo>
                      <a:pt x="19" y="53"/>
                    </a:lnTo>
                    <a:lnTo>
                      <a:pt x="22" y="54"/>
                    </a:lnTo>
                    <a:lnTo>
                      <a:pt x="23" y="56"/>
                    </a:lnTo>
                    <a:lnTo>
                      <a:pt x="29" y="61"/>
                    </a:lnTo>
                    <a:lnTo>
                      <a:pt x="30" y="59"/>
                    </a:lnTo>
                    <a:close/>
                    <a:moveTo>
                      <a:pt x="40" y="60"/>
                    </a:moveTo>
                    <a:lnTo>
                      <a:pt x="40" y="60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7" name="Freeform 69">
                <a:extLst>
                  <a:ext uri="{FF2B5EF4-FFF2-40B4-BE49-F238E27FC236}">
                    <a16:creationId xmlns:a16="http://schemas.microsoft.com/office/drawing/2014/main" id="{2CE00D6F-1B34-B14D-1929-7959102C40A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679" y="2829"/>
                <a:ext cx="51" cy="49"/>
              </a:xfrm>
              <a:custGeom>
                <a:avLst/>
                <a:gdLst>
                  <a:gd name="T0" fmla="*/ 45 w 51"/>
                  <a:gd name="T1" fmla="*/ 43 h 49"/>
                  <a:gd name="T2" fmla="*/ 46 w 51"/>
                  <a:gd name="T3" fmla="*/ 41 h 49"/>
                  <a:gd name="T4" fmla="*/ 46 w 51"/>
                  <a:gd name="T5" fmla="*/ 36 h 49"/>
                  <a:gd name="T6" fmla="*/ 49 w 51"/>
                  <a:gd name="T7" fmla="*/ 35 h 49"/>
                  <a:gd name="T8" fmla="*/ 45 w 51"/>
                  <a:gd name="T9" fmla="*/ 29 h 49"/>
                  <a:gd name="T10" fmla="*/ 46 w 51"/>
                  <a:gd name="T11" fmla="*/ 25 h 49"/>
                  <a:gd name="T12" fmla="*/ 51 w 51"/>
                  <a:gd name="T13" fmla="*/ 26 h 49"/>
                  <a:gd name="T14" fmla="*/ 49 w 51"/>
                  <a:gd name="T15" fmla="*/ 24 h 49"/>
                  <a:gd name="T16" fmla="*/ 45 w 51"/>
                  <a:gd name="T17" fmla="*/ 21 h 49"/>
                  <a:gd name="T18" fmla="*/ 42 w 51"/>
                  <a:gd name="T19" fmla="*/ 18 h 49"/>
                  <a:gd name="T20" fmla="*/ 39 w 51"/>
                  <a:gd name="T21" fmla="*/ 14 h 49"/>
                  <a:gd name="T22" fmla="*/ 36 w 51"/>
                  <a:gd name="T23" fmla="*/ 10 h 49"/>
                  <a:gd name="T24" fmla="*/ 34 w 51"/>
                  <a:gd name="T25" fmla="*/ 7 h 49"/>
                  <a:gd name="T26" fmla="*/ 34 w 51"/>
                  <a:gd name="T27" fmla="*/ 4 h 49"/>
                  <a:gd name="T28" fmla="*/ 30 w 51"/>
                  <a:gd name="T29" fmla="*/ 7 h 49"/>
                  <a:gd name="T30" fmla="*/ 27 w 51"/>
                  <a:gd name="T31" fmla="*/ 7 h 49"/>
                  <a:gd name="T32" fmla="*/ 26 w 51"/>
                  <a:gd name="T33" fmla="*/ 6 h 49"/>
                  <a:gd name="T34" fmla="*/ 21 w 51"/>
                  <a:gd name="T35" fmla="*/ 3 h 49"/>
                  <a:gd name="T36" fmla="*/ 17 w 51"/>
                  <a:gd name="T37" fmla="*/ 3 h 49"/>
                  <a:gd name="T38" fmla="*/ 12 w 51"/>
                  <a:gd name="T39" fmla="*/ 3 h 49"/>
                  <a:gd name="T40" fmla="*/ 8 w 51"/>
                  <a:gd name="T41" fmla="*/ 1 h 49"/>
                  <a:gd name="T42" fmla="*/ 4 w 51"/>
                  <a:gd name="T43" fmla="*/ 0 h 49"/>
                  <a:gd name="T44" fmla="*/ 1 w 51"/>
                  <a:gd name="T45" fmla="*/ 4 h 49"/>
                  <a:gd name="T46" fmla="*/ 3 w 51"/>
                  <a:gd name="T47" fmla="*/ 7 h 49"/>
                  <a:gd name="T48" fmla="*/ 0 w 51"/>
                  <a:gd name="T49" fmla="*/ 13 h 49"/>
                  <a:gd name="T50" fmla="*/ 3 w 51"/>
                  <a:gd name="T51" fmla="*/ 18 h 49"/>
                  <a:gd name="T52" fmla="*/ 8 w 51"/>
                  <a:gd name="T53" fmla="*/ 20 h 49"/>
                  <a:gd name="T54" fmla="*/ 11 w 51"/>
                  <a:gd name="T55" fmla="*/ 22 h 49"/>
                  <a:gd name="T56" fmla="*/ 15 w 51"/>
                  <a:gd name="T57" fmla="*/ 22 h 49"/>
                  <a:gd name="T58" fmla="*/ 12 w 51"/>
                  <a:gd name="T59" fmla="*/ 18 h 49"/>
                  <a:gd name="T60" fmla="*/ 11 w 51"/>
                  <a:gd name="T61" fmla="*/ 18 h 49"/>
                  <a:gd name="T62" fmla="*/ 10 w 51"/>
                  <a:gd name="T63" fmla="*/ 14 h 49"/>
                  <a:gd name="T64" fmla="*/ 11 w 51"/>
                  <a:gd name="T65" fmla="*/ 15 h 49"/>
                  <a:gd name="T66" fmla="*/ 14 w 51"/>
                  <a:gd name="T67" fmla="*/ 17 h 49"/>
                  <a:gd name="T68" fmla="*/ 17 w 51"/>
                  <a:gd name="T69" fmla="*/ 19 h 49"/>
                  <a:gd name="T70" fmla="*/ 19 w 51"/>
                  <a:gd name="T71" fmla="*/ 22 h 49"/>
                  <a:gd name="T72" fmla="*/ 24 w 51"/>
                  <a:gd name="T73" fmla="*/ 26 h 49"/>
                  <a:gd name="T74" fmla="*/ 29 w 51"/>
                  <a:gd name="T75" fmla="*/ 29 h 49"/>
                  <a:gd name="T76" fmla="*/ 32 w 51"/>
                  <a:gd name="T77" fmla="*/ 32 h 49"/>
                  <a:gd name="T78" fmla="*/ 35 w 51"/>
                  <a:gd name="T79" fmla="*/ 36 h 49"/>
                  <a:gd name="T80" fmla="*/ 34 w 51"/>
                  <a:gd name="T81" fmla="*/ 39 h 49"/>
                  <a:gd name="T82" fmla="*/ 36 w 51"/>
                  <a:gd name="T83" fmla="*/ 42 h 49"/>
                  <a:gd name="T84" fmla="*/ 39 w 51"/>
                  <a:gd name="T85" fmla="*/ 41 h 49"/>
                  <a:gd name="T86" fmla="*/ 41 w 51"/>
                  <a:gd name="T87" fmla="*/ 40 h 49"/>
                  <a:gd name="T88" fmla="*/ 44 w 51"/>
                  <a:gd name="T89" fmla="*/ 46 h 49"/>
                  <a:gd name="T90" fmla="*/ 45 w 51"/>
                  <a:gd name="T91" fmla="*/ 48 h 4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51" h="49">
                    <a:moveTo>
                      <a:pt x="44" y="45"/>
                    </a:moveTo>
                    <a:lnTo>
                      <a:pt x="45" y="43"/>
                    </a:lnTo>
                    <a:lnTo>
                      <a:pt x="46" y="42"/>
                    </a:lnTo>
                    <a:lnTo>
                      <a:pt x="46" y="41"/>
                    </a:lnTo>
                    <a:lnTo>
                      <a:pt x="46" y="39"/>
                    </a:lnTo>
                    <a:lnTo>
                      <a:pt x="46" y="36"/>
                    </a:lnTo>
                    <a:lnTo>
                      <a:pt x="49" y="35"/>
                    </a:lnTo>
                    <a:lnTo>
                      <a:pt x="45" y="33"/>
                    </a:lnTo>
                    <a:lnTo>
                      <a:pt x="45" y="29"/>
                    </a:lnTo>
                    <a:lnTo>
                      <a:pt x="46" y="26"/>
                    </a:lnTo>
                    <a:lnTo>
                      <a:pt x="46" y="25"/>
                    </a:lnTo>
                    <a:lnTo>
                      <a:pt x="49" y="26"/>
                    </a:lnTo>
                    <a:lnTo>
                      <a:pt x="51" y="26"/>
                    </a:lnTo>
                    <a:lnTo>
                      <a:pt x="51" y="25"/>
                    </a:lnTo>
                    <a:lnTo>
                      <a:pt x="49" y="24"/>
                    </a:lnTo>
                    <a:lnTo>
                      <a:pt x="45" y="21"/>
                    </a:lnTo>
                    <a:lnTo>
                      <a:pt x="43" y="18"/>
                    </a:lnTo>
                    <a:lnTo>
                      <a:pt x="42" y="18"/>
                    </a:lnTo>
                    <a:lnTo>
                      <a:pt x="41" y="16"/>
                    </a:lnTo>
                    <a:lnTo>
                      <a:pt x="39" y="14"/>
                    </a:lnTo>
                    <a:lnTo>
                      <a:pt x="38" y="13"/>
                    </a:lnTo>
                    <a:lnTo>
                      <a:pt x="36" y="10"/>
                    </a:lnTo>
                    <a:lnTo>
                      <a:pt x="36" y="9"/>
                    </a:lnTo>
                    <a:lnTo>
                      <a:pt x="34" y="7"/>
                    </a:lnTo>
                    <a:lnTo>
                      <a:pt x="35" y="7"/>
                    </a:lnTo>
                    <a:lnTo>
                      <a:pt x="34" y="4"/>
                    </a:lnTo>
                    <a:lnTo>
                      <a:pt x="32" y="7"/>
                    </a:lnTo>
                    <a:lnTo>
                      <a:pt x="30" y="7"/>
                    </a:lnTo>
                    <a:lnTo>
                      <a:pt x="29" y="7"/>
                    </a:lnTo>
                    <a:lnTo>
                      <a:pt x="27" y="7"/>
                    </a:lnTo>
                    <a:lnTo>
                      <a:pt x="26" y="7"/>
                    </a:lnTo>
                    <a:lnTo>
                      <a:pt x="26" y="6"/>
                    </a:lnTo>
                    <a:lnTo>
                      <a:pt x="24" y="3"/>
                    </a:lnTo>
                    <a:lnTo>
                      <a:pt x="21" y="3"/>
                    </a:lnTo>
                    <a:lnTo>
                      <a:pt x="18" y="3"/>
                    </a:lnTo>
                    <a:lnTo>
                      <a:pt x="17" y="3"/>
                    </a:lnTo>
                    <a:lnTo>
                      <a:pt x="14" y="3"/>
                    </a:lnTo>
                    <a:lnTo>
                      <a:pt x="12" y="3"/>
                    </a:lnTo>
                    <a:lnTo>
                      <a:pt x="11" y="2"/>
                    </a:lnTo>
                    <a:lnTo>
                      <a:pt x="8" y="1"/>
                    </a:lnTo>
                    <a:lnTo>
                      <a:pt x="4" y="0"/>
                    </a:lnTo>
                    <a:lnTo>
                      <a:pt x="3" y="2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3" y="7"/>
                    </a:lnTo>
                    <a:lnTo>
                      <a:pt x="3" y="10"/>
                    </a:lnTo>
                    <a:lnTo>
                      <a:pt x="0" y="13"/>
                    </a:lnTo>
                    <a:lnTo>
                      <a:pt x="1" y="15"/>
                    </a:lnTo>
                    <a:lnTo>
                      <a:pt x="3" y="18"/>
                    </a:lnTo>
                    <a:lnTo>
                      <a:pt x="4" y="20"/>
                    </a:lnTo>
                    <a:lnTo>
                      <a:pt x="8" y="20"/>
                    </a:lnTo>
                    <a:lnTo>
                      <a:pt x="10" y="22"/>
                    </a:lnTo>
                    <a:lnTo>
                      <a:pt x="11" y="22"/>
                    </a:lnTo>
                    <a:lnTo>
                      <a:pt x="12" y="24"/>
                    </a:lnTo>
                    <a:lnTo>
                      <a:pt x="15" y="22"/>
                    </a:lnTo>
                    <a:lnTo>
                      <a:pt x="15" y="19"/>
                    </a:lnTo>
                    <a:lnTo>
                      <a:pt x="12" y="18"/>
                    </a:lnTo>
                    <a:lnTo>
                      <a:pt x="11" y="18"/>
                    </a:lnTo>
                    <a:lnTo>
                      <a:pt x="11" y="17"/>
                    </a:lnTo>
                    <a:lnTo>
                      <a:pt x="10" y="14"/>
                    </a:lnTo>
                    <a:lnTo>
                      <a:pt x="11" y="15"/>
                    </a:lnTo>
                    <a:lnTo>
                      <a:pt x="13" y="16"/>
                    </a:lnTo>
                    <a:lnTo>
                      <a:pt x="14" y="17"/>
                    </a:lnTo>
                    <a:lnTo>
                      <a:pt x="16" y="18"/>
                    </a:lnTo>
                    <a:lnTo>
                      <a:pt x="17" y="19"/>
                    </a:lnTo>
                    <a:lnTo>
                      <a:pt x="19" y="22"/>
                    </a:lnTo>
                    <a:lnTo>
                      <a:pt x="21" y="25"/>
                    </a:lnTo>
                    <a:lnTo>
                      <a:pt x="24" y="26"/>
                    </a:lnTo>
                    <a:lnTo>
                      <a:pt x="26" y="26"/>
                    </a:lnTo>
                    <a:lnTo>
                      <a:pt x="29" y="29"/>
                    </a:lnTo>
                    <a:lnTo>
                      <a:pt x="32" y="32"/>
                    </a:lnTo>
                    <a:lnTo>
                      <a:pt x="35" y="35"/>
                    </a:lnTo>
                    <a:lnTo>
                      <a:pt x="35" y="36"/>
                    </a:lnTo>
                    <a:lnTo>
                      <a:pt x="35" y="37"/>
                    </a:lnTo>
                    <a:lnTo>
                      <a:pt x="34" y="39"/>
                    </a:lnTo>
                    <a:lnTo>
                      <a:pt x="34" y="41"/>
                    </a:lnTo>
                    <a:lnTo>
                      <a:pt x="36" y="42"/>
                    </a:lnTo>
                    <a:lnTo>
                      <a:pt x="40" y="44"/>
                    </a:lnTo>
                    <a:lnTo>
                      <a:pt x="39" y="41"/>
                    </a:lnTo>
                    <a:lnTo>
                      <a:pt x="38" y="38"/>
                    </a:lnTo>
                    <a:lnTo>
                      <a:pt x="41" y="40"/>
                    </a:lnTo>
                    <a:lnTo>
                      <a:pt x="42" y="43"/>
                    </a:lnTo>
                    <a:lnTo>
                      <a:pt x="44" y="46"/>
                    </a:lnTo>
                    <a:lnTo>
                      <a:pt x="45" y="49"/>
                    </a:lnTo>
                    <a:lnTo>
                      <a:pt x="45" y="48"/>
                    </a:lnTo>
                    <a:lnTo>
                      <a:pt x="44" y="45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48" name="Group 70">
                <a:extLst>
                  <a:ext uri="{FF2B5EF4-FFF2-40B4-BE49-F238E27FC236}">
                    <a16:creationId xmlns:a16="http://schemas.microsoft.com/office/drawing/2014/main" id="{22DB2CED-46EE-24E6-8911-B3824AFAA4C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23" y="2853"/>
                <a:ext cx="89" cy="37"/>
                <a:chOff x="1723" y="2853"/>
                <a:chExt cx="89" cy="37"/>
              </a:xfrm>
              <a:grpFill/>
            </p:grpSpPr>
            <p:sp>
              <p:nvSpPr>
                <p:cNvPr id="1253" name="Freeform 71">
                  <a:extLst>
                    <a:ext uri="{FF2B5EF4-FFF2-40B4-BE49-F238E27FC236}">
                      <a16:creationId xmlns:a16="http://schemas.microsoft.com/office/drawing/2014/main" id="{1365B048-D603-653F-A6F1-30FA1A7B69E6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723" y="2853"/>
                  <a:ext cx="89" cy="37"/>
                </a:xfrm>
                <a:custGeom>
                  <a:avLst/>
                  <a:gdLst>
                    <a:gd name="T0" fmla="*/ 80 w 89"/>
                    <a:gd name="T1" fmla="*/ 29 h 37"/>
                    <a:gd name="T2" fmla="*/ 86 w 89"/>
                    <a:gd name="T3" fmla="*/ 28 h 37"/>
                    <a:gd name="T4" fmla="*/ 85 w 89"/>
                    <a:gd name="T5" fmla="*/ 20 h 37"/>
                    <a:gd name="T6" fmla="*/ 83 w 89"/>
                    <a:gd name="T7" fmla="*/ 15 h 37"/>
                    <a:gd name="T8" fmla="*/ 76 w 89"/>
                    <a:gd name="T9" fmla="*/ 7 h 37"/>
                    <a:gd name="T10" fmla="*/ 67 w 89"/>
                    <a:gd name="T11" fmla="*/ 4 h 37"/>
                    <a:gd name="T12" fmla="*/ 60 w 89"/>
                    <a:gd name="T13" fmla="*/ 2 h 37"/>
                    <a:gd name="T14" fmla="*/ 57 w 89"/>
                    <a:gd name="T15" fmla="*/ 1 h 37"/>
                    <a:gd name="T16" fmla="*/ 49 w 89"/>
                    <a:gd name="T17" fmla="*/ 5 h 37"/>
                    <a:gd name="T18" fmla="*/ 48 w 89"/>
                    <a:gd name="T19" fmla="*/ 5 h 37"/>
                    <a:gd name="T20" fmla="*/ 45 w 89"/>
                    <a:gd name="T21" fmla="*/ 5 h 37"/>
                    <a:gd name="T22" fmla="*/ 37 w 89"/>
                    <a:gd name="T23" fmla="*/ 9 h 37"/>
                    <a:gd name="T24" fmla="*/ 30 w 89"/>
                    <a:gd name="T25" fmla="*/ 13 h 37"/>
                    <a:gd name="T26" fmla="*/ 22 w 89"/>
                    <a:gd name="T27" fmla="*/ 13 h 37"/>
                    <a:gd name="T28" fmla="*/ 18 w 89"/>
                    <a:gd name="T29" fmla="*/ 8 h 37"/>
                    <a:gd name="T30" fmla="*/ 14 w 89"/>
                    <a:gd name="T31" fmla="*/ 11 h 37"/>
                    <a:gd name="T32" fmla="*/ 13 w 89"/>
                    <a:gd name="T33" fmla="*/ 7 h 37"/>
                    <a:gd name="T34" fmla="*/ 7 w 89"/>
                    <a:gd name="T35" fmla="*/ 1 h 37"/>
                    <a:gd name="T36" fmla="*/ 2 w 89"/>
                    <a:gd name="T37" fmla="*/ 1 h 37"/>
                    <a:gd name="T38" fmla="*/ 1 w 89"/>
                    <a:gd name="T39" fmla="*/ 9 h 37"/>
                    <a:gd name="T40" fmla="*/ 2 w 89"/>
                    <a:gd name="T41" fmla="*/ 12 h 37"/>
                    <a:gd name="T42" fmla="*/ 2 w 89"/>
                    <a:gd name="T43" fmla="*/ 18 h 37"/>
                    <a:gd name="T44" fmla="*/ 1 w 89"/>
                    <a:gd name="T45" fmla="*/ 24 h 37"/>
                    <a:gd name="T46" fmla="*/ 2 w 89"/>
                    <a:gd name="T47" fmla="*/ 21 h 37"/>
                    <a:gd name="T48" fmla="*/ 9 w 89"/>
                    <a:gd name="T49" fmla="*/ 20 h 37"/>
                    <a:gd name="T50" fmla="*/ 13 w 89"/>
                    <a:gd name="T51" fmla="*/ 22 h 37"/>
                    <a:gd name="T52" fmla="*/ 17 w 89"/>
                    <a:gd name="T53" fmla="*/ 23 h 37"/>
                    <a:gd name="T54" fmla="*/ 21 w 89"/>
                    <a:gd name="T55" fmla="*/ 27 h 37"/>
                    <a:gd name="T56" fmla="*/ 27 w 89"/>
                    <a:gd name="T57" fmla="*/ 30 h 37"/>
                    <a:gd name="T58" fmla="*/ 30 w 89"/>
                    <a:gd name="T59" fmla="*/ 29 h 37"/>
                    <a:gd name="T60" fmla="*/ 32 w 89"/>
                    <a:gd name="T61" fmla="*/ 35 h 37"/>
                    <a:gd name="T62" fmla="*/ 37 w 89"/>
                    <a:gd name="T63" fmla="*/ 37 h 37"/>
                    <a:gd name="T64" fmla="*/ 42 w 89"/>
                    <a:gd name="T65" fmla="*/ 34 h 37"/>
                    <a:gd name="T66" fmla="*/ 45 w 89"/>
                    <a:gd name="T67" fmla="*/ 31 h 37"/>
                    <a:gd name="T68" fmla="*/ 38 w 89"/>
                    <a:gd name="T69" fmla="*/ 24 h 37"/>
                    <a:gd name="T70" fmla="*/ 40 w 89"/>
                    <a:gd name="T71" fmla="*/ 21 h 37"/>
                    <a:gd name="T72" fmla="*/ 45 w 89"/>
                    <a:gd name="T73" fmla="*/ 19 h 37"/>
                    <a:gd name="T74" fmla="*/ 51 w 89"/>
                    <a:gd name="T75" fmla="*/ 12 h 37"/>
                    <a:gd name="T76" fmla="*/ 53 w 89"/>
                    <a:gd name="T77" fmla="*/ 11 h 37"/>
                    <a:gd name="T78" fmla="*/ 55 w 89"/>
                    <a:gd name="T79" fmla="*/ 10 h 37"/>
                    <a:gd name="T80" fmla="*/ 61 w 89"/>
                    <a:gd name="T81" fmla="*/ 8 h 37"/>
                    <a:gd name="T82" fmla="*/ 67 w 89"/>
                    <a:gd name="T83" fmla="*/ 14 h 37"/>
                    <a:gd name="T84" fmla="*/ 70 w 89"/>
                    <a:gd name="T85" fmla="*/ 20 h 37"/>
                    <a:gd name="T86" fmla="*/ 74 w 89"/>
                    <a:gd name="T87" fmla="*/ 17 h 37"/>
                    <a:gd name="T88" fmla="*/ 80 w 89"/>
                    <a:gd name="T89" fmla="*/ 23 h 37"/>
                    <a:gd name="T90" fmla="*/ 72 w 89"/>
                    <a:gd name="T91" fmla="*/ 21 h 37"/>
                    <a:gd name="T92" fmla="*/ 70 w 89"/>
                    <a:gd name="T93" fmla="*/ 24 h 37"/>
                    <a:gd name="T94" fmla="*/ 74 w 89"/>
                    <a:gd name="T95" fmla="*/ 32 h 37"/>
                    <a:gd name="T96" fmla="*/ 78 w 89"/>
                    <a:gd name="T97" fmla="*/ 35 h 37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89" h="37">
                      <a:moveTo>
                        <a:pt x="80" y="33"/>
                      </a:moveTo>
                      <a:lnTo>
                        <a:pt x="80" y="32"/>
                      </a:lnTo>
                      <a:lnTo>
                        <a:pt x="80" y="29"/>
                      </a:lnTo>
                      <a:lnTo>
                        <a:pt x="83" y="31"/>
                      </a:lnTo>
                      <a:lnTo>
                        <a:pt x="86" y="29"/>
                      </a:lnTo>
                      <a:lnTo>
                        <a:pt x="86" y="28"/>
                      </a:lnTo>
                      <a:lnTo>
                        <a:pt x="89" y="25"/>
                      </a:lnTo>
                      <a:lnTo>
                        <a:pt x="87" y="22"/>
                      </a:lnTo>
                      <a:lnTo>
                        <a:pt x="85" y="20"/>
                      </a:lnTo>
                      <a:lnTo>
                        <a:pt x="84" y="17"/>
                      </a:lnTo>
                      <a:lnTo>
                        <a:pt x="85" y="15"/>
                      </a:lnTo>
                      <a:lnTo>
                        <a:pt x="83" y="15"/>
                      </a:lnTo>
                      <a:lnTo>
                        <a:pt x="80" y="12"/>
                      </a:lnTo>
                      <a:lnTo>
                        <a:pt x="78" y="9"/>
                      </a:lnTo>
                      <a:lnTo>
                        <a:pt x="76" y="7"/>
                      </a:lnTo>
                      <a:lnTo>
                        <a:pt x="73" y="6"/>
                      </a:lnTo>
                      <a:lnTo>
                        <a:pt x="70" y="5"/>
                      </a:lnTo>
                      <a:lnTo>
                        <a:pt x="67" y="4"/>
                      </a:lnTo>
                      <a:lnTo>
                        <a:pt x="66" y="4"/>
                      </a:lnTo>
                      <a:lnTo>
                        <a:pt x="63" y="4"/>
                      </a:lnTo>
                      <a:lnTo>
                        <a:pt x="60" y="2"/>
                      </a:lnTo>
                      <a:lnTo>
                        <a:pt x="61" y="1"/>
                      </a:lnTo>
                      <a:lnTo>
                        <a:pt x="60" y="1"/>
                      </a:lnTo>
                      <a:lnTo>
                        <a:pt x="57" y="1"/>
                      </a:lnTo>
                      <a:lnTo>
                        <a:pt x="54" y="0"/>
                      </a:lnTo>
                      <a:lnTo>
                        <a:pt x="51" y="1"/>
                      </a:lnTo>
                      <a:lnTo>
                        <a:pt x="49" y="5"/>
                      </a:lnTo>
                      <a:lnTo>
                        <a:pt x="48" y="5"/>
                      </a:lnTo>
                      <a:lnTo>
                        <a:pt x="45" y="5"/>
                      </a:lnTo>
                      <a:lnTo>
                        <a:pt x="43" y="7"/>
                      </a:lnTo>
                      <a:lnTo>
                        <a:pt x="40" y="8"/>
                      </a:lnTo>
                      <a:lnTo>
                        <a:pt x="37" y="9"/>
                      </a:lnTo>
                      <a:lnTo>
                        <a:pt x="35" y="10"/>
                      </a:lnTo>
                      <a:lnTo>
                        <a:pt x="32" y="12"/>
                      </a:lnTo>
                      <a:lnTo>
                        <a:pt x="30" y="13"/>
                      </a:lnTo>
                      <a:lnTo>
                        <a:pt x="27" y="14"/>
                      </a:lnTo>
                      <a:lnTo>
                        <a:pt x="25" y="13"/>
                      </a:lnTo>
                      <a:lnTo>
                        <a:pt x="22" y="13"/>
                      </a:lnTo>
                      <a:lnTo>
                        <a:pt x="21" y="12"/>
                      </a:lnTo>
                      <a:lnTo>
                        <a:pt x="18" y="9"/>
                      </a:lnTo>
                      <a:lnTo>
                        <a:pt x="18" y="8"/>
                      </a:lnTo>
                      <a:lnTo>
                        <a:pt x="19" y="11"/>
                      </a:lnTo>
                      <a:lnTo>
                        <a:pt x="16" y="11"/>
                      </a:lnTo>
                      <a:lnTo>
                        <a:pt x="14" y="11"/>
                      </a:lnTo>
                      <a:lnTo>
                        <a:pt x="13" y="10"/>
                      </a:lnTo>
                      <a:lnTo>
                        <a:pt x="12" y="10"/>
                      </a:lnTo>
                      <a:lnTo>
                        <a:pt x="13" y="7"/>
                      </a:lnTo>
                      <a:lnTo>
                        <a:pt x="10" y="6"/>
                      </a:lnTo>
                      <a:lnTo>
                        <a:pt x="9" y="2"/>
                      </a:lnTo>
                      <a:lnTo>
                        <a:pt x="7" y="1"/>
                      </a:lnTo>
                      <a:lnTo>
                        <a:pt x="7" y="2"/>
                      </a:lnTo>
                      <a:lnTo>
                        <a:pt x="5" y="2"/>
                      </a:lnTo>
                      <a:lnTo>
                        <a:pt x="2" y="1"/>
                      </a:lnTo>
                      <a:lnTo>
                        <a:pt x="2" y="2"/>
                      </a:lnTo>
                      <a:lnTo>
                        <a:pt x="1" y="5"/>
                      </a:lnTo>
                      <a:lnTo>
                        <a:pt x="1" y="9"/>
                      </a:lnTo>
                      <a:lnTo>
                        <a:pt x="5" y="11"/>
                      </a:lnTo>
                      <a:lnTo>
                        <a:pt x="2" y="12"/>
                      </a:lnTo>
                      <a:lnTo>
                        <a:pt x="2" y="15"/>
                      </a:lnTo>
                      <a:lnTo>
                        <a:pt x="2" y="17"/>
                      </a:lnTo>
                      <a:lnTo>
                        <a:pt x="2" y="18"/>
                      </a:lnTo>
                      <a:lnTo>
                        <a:pt x="1" y="19"/>
                      </a:lnTo>
                      <a:lnTo>
                        <a:pt x="0" y="21"/>
                      </a:lnTo>
                      <a:lnTo>
                        <a:pt x="1" y="24"/>
                      </a:lnTo>
                      <a:lnTo>
                        <a:pt x="1" y="25"/>
                      </a:lnTo>
                      <a:lnTo>
                        <a:pt x="2" y="24"/>
                      </a:lnTo>
                      <a:lnTo>
                        <a:pt x="2" y="21"/>
                      </a:lnTo>
                      <a:lnTo>
                        <a:pt x="5" y="20"/>
                      </a:lnTo>
                      <a:lnTo>
                        <a:pt x="6" y="20"/>
                      </a:lnTo>
                      <a:lnTo>
                        <a:pt x="9" y="20"/>
                      </a:lnTo>
                      <a:lnTo>
                        <a:pt x="12" y="20"/>
                      </a:lnTo>
                      <a:lnTo>
                        <a:pt x="13" y="22"/>
                      </a:lnTo>
                      <a:lnTo>
                        <a:pt x="14" y="22"/>
                      </a:lnTo>
                      <a:lnTo>
                        <a:pt x="16" y="22"/>
                      </a:lnTo>
                      <a:lnTo>
                        <a:pt x="17" y="23"/>
                      </a:lnTo>
                      <a:lnTo>
                        <a:pt x="20" y="25"/>
                      </a:lnTo>
                      <a:lnTo>
                        <a:pt x="21" y="25"/>
                      </a:lnTo>
                      <a:lnTo>
                        <a:pt x="21" y="27"/>
                      </a:lnTo>
                      <a:lnTo>
                        <a:pt x="24" y="30"/>
                      </a:lnTo>
                      <a:lnTo>
                        <a:pt x="27" y="31"/>
                      </a:lnTo>
                      <a:lnTo>
                        <a:pt x="27" y="30"/>
                      </a:lnTo>
                      <a:lnTo>
                        <a:pt x="27" y="27"/>
                      </a:lnTo>
                      <a:lnTo>
                        <a:pt x="30" y="26"/>
                      </a:lnTo>
                      <a:lnTo>
                        <a:pt x="30" y="29"/>
                      </a:lnTo>
                      <a:lnTo>
                        <a:pt x="31" y="31"/>
                      </a:lnTo>
                      <a:lnTo>
                        <a:pt x="31" y="32"/>
                      </a:lnTo>
                      <a:lnTo>
                        <a:pt x="32" y="35"/>
                      </a:lnTo>
                      <a:lnTo>
                        <a:pt x="33" y="37"/>
                      </a:lnTo>
                      <a:lnTo>
                        <a:pt x="36" y="37"/>
                      </a:lnTo>
                      <a:lnTo>
                        <a:pt x="37" y="37"/>
                      </a:lnTo>
                      <a:lnTo>
                        <a:pt x="40" y="35"/>
                      </a:lnTo>
                      <a:lnTo>
                        <a:pt x="42" y="34"/>
                      </a:lnTo>
                      <a:lnTo>
                        <a:pt x="45" y="33"/>
                      </a:lnTo>
                      <a:lnTo>
                        <a:pt x="45" y="32"/>
                      </a:lnTo>
                      <a:lnTo>
                        <a:pt x="45" y="31"/>
                      </a:lnTo>
                      <a:lnTo>
                        <a:pt x="42" y="28"/>
                      </a:lnTo>
                      <a:lnTo>
                        <a:pt x="39" y="25"/>
                      </a:lnTo>
                      <a:lnTo>
                        <a:pt x="38" y="24"/>
                      </a:lnTo>
                      <a:lnTo>
                        <a:pt x="38" y="23"/>
                      </a:lnTo>
                      <a:lnTo>
                        <a:pt x="39" y="20"/>
                      </a:lnTo>
                      <a:lnTo>
                        <a:pt x="40" y="21"/>
                      </a:lnTo>
                      <a:lnTo>
                        <a:pt x="42" y="21"/>
                      </a:lnTo>
                      <a:lnTo>
                        <a:pt x="45" y="19"/>
                      </a:lnTo>
                      <a:lnTo>
                        <a:pt x="49" y="17"/>
                      </a:lnTo>
                      <a:lnTo>
                        <a:pt x="50" y="14"/>
                      </a:lnTo>
                      <a:lnTo>
                        <a:pt x="51" y="12"/>
                      </a:lnTo>
                      <a:lnTo>
                        <a:pt x="52" y="12"/>
                      </a:lnTo>
                      <a:lnTo>
                        <a:pt x="53" y="11"/>
                      </a:lnTo>
                      <a:lnTo>
                        <a:pt x="55" y="10"/>
                      </a:lnTo>
                      <a:lnTo>
                        <a:pt x="57" y="10"/>
                      </a:lnTo>
                      <a:lnTo>
                        <a:pt x="60" y="8"/>
                      </a:lnTo>
                      <a:lnTo>
                        <a:pt x="61" y="8"/>
                      </a:lnTo>
                      <a:lnTo>
                        <a:pt x="61" y="11"/>
                      </a:lnTo>
                      <a:lnTo>
                        <a:pt x="64" y="12"/>
                      </a:lnTo>
                      <a:lnTo>
                        <a:pt x="67" y="14"/>
                      </a:lnTo>
                      <a:lnTo>
                        <a:pt x="68" y="17"/>
                      </a:lnTo>
                      <a:lnTo>
                        <a:pt x="70" y="20"/>
                      </a:lnTo>
                      <a:lnTo>
                        <a:pt x="70" y="17"/>
                      </a:lnTo>
                      <a:lnTo>
                        <a:pt x="71" y="18"/>
                      </a:lnTo>
                      <a:lnTo>
                        <a:pt x="74" y="17"/>
                      </a:lnTo>
                      <a:lnTo>
                        <a:pt x="75" y="18"/>
                      </a:lnTo>
                      <a:lnTo>
                        <a:pt x="77" y="21"/>
                      </a:lnTo>
                      <a:lnTo>
                        <a:pt x="80" y="23"/>
                      </a:lnTo>
                      <a:lnTo>
                        <a:pt x="77" y="22"/>
                      </a:lnTo>
                      <a:lnTo>
                        <a:pt x="75" y="20"/>
                      </a:lnTo>
                      <a:lnTo>
                        <a:pt x="72" y="21"/>
                      </a:lnTo>
                      <a:lnTo>
                        <a:pt x="72" y="24"/>
                      </a:lnTo>
                      <a:lnTo>
                        <a:pt x="71" y="24"/>
                      </a:lnTo>
                      <a:lnTo>
                        <a:pt x="70" y="24"/>
                      </a:lnTo>
                      <a:lnTo>
                        <a:pt x="70" y="26"/>
                      </a:lnTo>
                      <a:lnTo>
                        <a:pt x="72" y="29"/>
                      </a:lnTo>
                      <a:lnTo>
                        <a:pt x="74" y="32"/>
                      </a:lnTo>
                      <a:lnTo>
                        <a:pt x="75" y="34"/>
                      </a:lnTo>
                      <a:lnTo>
                        <a:pt x="78" y="37"/>
                      </a:lnTo>
                      <a:lnTo>
                        <a:pt x="78" y="35"/>
                      </a:lnTo>
                      <a:lnTo>
                        <a:pt x="80" y="33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4" name="Freeform 72">
                  <a:extLst>
                    <a:ext uri="{FF2B5EF4-FFF2-40B4-BE49-F238E27FC236}">
                      <a16:creationId xmlns:a16="http://schemas.microsoft.com/office/drawing/2014/main" id="{AD91B113-97E3-8551-B895-E3CAA8659F10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742" y="2884"/>
                  <a:ext cx="1" cy="2"/>
                </a:xfrm>
                <a:custGeom>
                  <a:avLst/>
                  <a:gdLst>
                    <a:gd name="T0" fmla="*/ 0 w 1"/>
                    <a:gd name="T1" fmla="*/ 0 h 2"/>
                    <a:gd name="T2" fmla="*/ 1 w 1"/>
                    <a:gd name="T3" fmla="*/ 2 h 2"/>
                    <a:gd name="T4" fmla="*/ 1 w 1"/>
                    <a:gd name="T5" fmla="*/ 0 h 2"/>
                    <a:gd name="T6" fmla="*/ 0 w 1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" h="2">
                      <a:moveTo>
                        <a:pt x="0" y="0"/>
                      </a:moveTo>
                      <a:lnTo>
                        <a:pt x="1" y="2"/>
                      </a:lnTo>
                      <a:lnTo>
                        <a:pt x="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5" name="Freeform 73">
                  <a:extLst>
                    <a:ext uri="{FF2B5EF4-FFF2-40B4-BE49-F238E27FC236}">
                      <a16:creationId xmlns:a16="http://schemas.microsoft.com/office/drawing/2014/main" id="{DEF2CA72-9376-1BA9-9961-72E6360DDCCA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785" y="2871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1 w 1"/>
                    <a:gd name="T3" fmla="*/ 0 h 3"/>
                    <a:gd name="T4" fmla="*/ 0 w 1"/>
                    <a:gd name="T5" fmla="*/ 0 h 3"/>
                    <a:gd name="T6" fmla="*/ 0 w 1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" h="3">
                      <a:moveTo>
                        <a:pt x="0" y="3"/>
                      </a:move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49" name="Group 74">
                <a:extLst>
                  <a:ext uri="{FF2B5EF4-FFF2-40B4-BE49-F238E27FC236}">
                    <a16:creationId xmlns:a16="http://schemas.microsoft.com/office/drawing/2014/main" id="{A3E4CC02-59B4-0079-FDD7-24ABEF608F2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26" y="2748"/>
                <a:ext cx="95" cy="53"/>
                <a:chOff x="1626" y="2748"/>
                <a:chExt cx="95" cy="53"/>
              </a:xfrm>
              <a:grpFill/>
            </p:grpSpPr>
            <p:sp>
              <p:nvSpPr>
                <p:cNvPr id="1251" name="Freeform 75">
                  <a:extLst>
                    <a:ext uri="{FF2B5EF4-FFF2-40B4-BE49-F238E27FC236}">
                      <a16:creationId xmlns:a16="http://schemas.microsoft.com/office/drawing/2014/main" id="{0B5918D2-DF8A-625F-2302-F305C26D5349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626" y="2755"/>
                  <a:ext cx="95" cy="46"/>
                </a:xfrm>
                <a:custGeom>
                  <a:avLst/>
                  <a:gdLst>
                    <a:gd name="T0" fmla="*/ 37 w 95"/>
                    <a:gd name="T1" fmla="*/ 46 h 46"/>
                    <a:gd name="T2" fmla="*/ 38 w 95"/>
                    <a:gd name="T3" fmla="*/ 42 h 46"/>
                    <a:gd name="T4" fmla="*/ 41 w 95"/>
                    <a:gd name="T5" fmla="*/ 42 h 46"/>
                    <a:gd name="T6" fmla="*/ 40 w 95"/>
                    <a:gd name="T7" fmla="*/ 36 h 46"/>
                    <a:gd name="T8" fmla="*/ 40 w 95"/>
                    <a:gd name="T9" fmla="*/ 35 h 46"/>
                    <a:gd name="T10" fmla="*/ 46 w 95"/>
                    <a:gd name="T11" fmla="*/ 35 h 46"/>
                    <a:gd name="T12" fmla="*/ 50 w 95"/>
                    <a:gd name="T13" fmla="*/ 30 h 46"/>
                    <a:gd name="T14" fmla="*/ 55 w 95"/>
                    <a:gd name="T15" fmla="*/ 33 h 46"/>
                    <a:gd name="T16" fmla="*/ 59 w 95"/>
                    <a:gd name="T17" fmla="*/ 30 h 46"/>
                    <a:gd name="T18" fmla="*/ 64 w 95"/>
                    <a:gd name="T19" fmla="*/ 26 h 46"/>
                    <a:gd name="T20" fmla="*/ 65 w 95"/>
                    <a:gd name="T21" fmla="*/ 22 h 46"/>
                    <a:gd name="T22" fmla="*/ 67 w 95"/>
                    <a:gd name="T23" fmla="*/ 21 h 46"/>
                    <a:gd name="T24" fmla="*/ 67 w 95"/>
                    <a:gd name="T25" fmla="*/ 19 h 46"/>
                    <a:gd name="T26" fmla="*/ 73 w 95"/>
                    <a:gd name="T27" fmla="*/ 20 h 46"/>
                    <a:gd name="T28" fmla="*/ 78 w 95"/>
                    <a:gd name="T29" fmla="*/ 19 h 46"/>
                    <a:gd name="T30" fmla="*/ 86 w 95"/>
                    <a:gd name="T31" fmla="*/ 17 h 46"/>
                    <a:gd name="T32" fmla="*/ 90 w 95"/>
                    <a:gd name="T33" fmla="*/ 15 h 46"/>
                    <a:gd name="T34" fmla="*/ 95 w 95"/>
                    <a:gd name="T35" fmla="*/ 15 h 46"/>
                    <a:gd name="T36" fmla="*/ 91 w 95"/>
                    <a:gd name="T37" fmla="*/ 11 h 46"/>
                    <a:gd name="T38" fmla="*/ 88 w 95"/>
                    <a:gd name="T39" fmla="*/ 11 h 46"/>
                    <a:gd name="T40" fmla="*/ 88 w 95"/>
                    <a:gd name="T41" fmla="*/ 11 h 46"/>
                    <a:gd name="T42" fmla="*/ 82 w 95"/>
                    <a:gd name="T43" fmla="*/ 9 h 46"/>
                    <a:gd name="T44" fmla="*/ 82 w 95"/>
                    <a:gd name="T45" fmla="*/ 10 h 46"/>
                    <a:gd name="T46" fmla="*/ 83 w 95"/>
                    <a:gd name="T47" fmla="*/ 7 h 46"/>
                    <a:gd name="T48" fmla="*/ 86 w 95"/>
                    <a:gd name="T49" fmla="*/ 9 h 46"/>
                    <a:gd name="T50" fmla="*/ 80 w 95"/>
                    <a:gd name="T51" fmla="*/ 4 h 46"/>
                    <a:gd name="T52" fmla="*/ 78 w 95"/>
                    <a:gd name="T53" fmla="*/ 2 h 46"/>
                    <a:gd name="T54" fmla="*/ 72 w 95"/>
                    <a:gd name="T55" fmla="*/ 1 h 46"/>
                    <a:gd name="T56" fmla="*/ 67 w 95"/>
                    <a:gd name="T57" fmla="*/ 0 h 46"/>
                    <a:gd name="T58" fmla="*/ 63 w 95"/>
                    <a:gd name="T59" fmla="*/ 1 h 46"/>
                    <a:gd name="T60" fmla="*/ 56 w 95"/>
                    <a:gd name="T61" fmla="*/ 1 h 46"/>
                    <a:gd name="T62" fmla="*/ 53 w 95"/>
                    <a:gd name="T63" fmla="*/ 0 h 46"/>
                    <a:gd name="T64" fmla="*/ 49 w 95"/>
                    <a:gd name="T65" fmla="*/ 1 h 46"/>
                    <a:gd name="T66" fmla="*/ 45 w 95"/>
                    <a:gd name="T67" fmla="*/ 3 h 46"/>
                    <a:gd name="T68" fmla="*/ 41 w 95"/>
                    <a:gd name="T69" fmla="*/ 3 h 46"/>
                    <a:gd name="T70" fmla="*/ 35 w 95"/>
                    <a:gd name="T71" fmla="*/ 3 h 46"/>
                    <a:gd name="T72" fmla="*/ 32 w 95"/>
                    <a:gd name="T73" fmla="*/ 2 h 46"/>
                    <a:gd name="T74" fmla="*/ 28 w 95"/>
                    <a:gd name="T75" fmla="*/ 3 h 46"/>
                    <a:gd name="T76" fmla="*/ 25 w 95"/>
                    <a:gd name="T77" fmla="*/ 1 h 46"/>
                    <a:gd name="T78" fmla="*/ 21 w 95"/>
                    <a:gd name="T79" fmla="*/ 3 h 46"/>
                    <a:gd name="T80" fmla="*/ 17 w 95"/>
                    <a:gd name="T81" fmla="*/ 5 h 46"/>
                    <a:gd name="T82" fmla="*/ 11 w 95"/>
                    <a:gd name="T83" fmla="*/ 10 h 46"/>
                    <a:gd name="T84" fmla="*/ 6 w 95"/>
                    <a:gd name="T85" fmla="*/ 13 h 46"/>
                    <a:gd name="T86" fmla="*/ 3 w 95"/>
                    <a:gd name="T87" fmla="*/ 15 h 46"/>
                    <a:gd name="T88" fmla="*/ 2 w 95"/>
                    <a:gd name="T89" fmla="*/ 17 h 46"/>
                    <a:gd name="T90" fmla="*/ 2 w 95"/>
                    <a:gd name="T91" fmla="*/ 22 h 46"/>
                    <a:gd name="T92" fmla="*/ 0 w 95"/>
                    <a:gd name="T93" fmla="*/ 25 h 46"/>
                    <a:gd name="T94" fmla="*/ 6 w 95"/>
                    <a:gd name="T95" fmla="*/ 27 h 46"/>
                    <a:gd name="T96" fmla="*/ 9 w 95"/>
                    <a:gd name="T97" fmla="*/ 29 h 46"/>
                    <a:gd name="T98" fmla="*/ 13 w 95"/>
                    <a:gd name="T99" fmla="*/ 31 h 46"/>
                    <a:gd name="T100" fmla="*/ 15 w 95"/>
                    <a:gd name="T101" fmla="*/ 33 h 46"/>
                    <a:gd name="T102" fmla="*/ 18 w 95"/>
                    <a:gd name="T103" fmla="*/ 32 h 46"/>
                    <a:gd name="T104" fmla="*/ 20 w 95"/>
                    <a:gd name="T105" fmla="*/ 31 h 46"/>
                    <a:gd name="T106" fmla="*/ 22 w 95"/>
                    <a:gd name="T107" fmla="*/ 33 h 46"/>
                    <a:gd name="T108" fmla="*/ 23 w 95"/>
                    <a:gd name="T109" fmla="*/ 33 h 46"/>
                    <a:gd name="T110" fmla="*/ 26 w 95"/>
                    <a:gd name="T111" fmla="*/ 34 h 46"/>
                    <a:gd name="T112" fmla="*/ 25 w 95"/>
                    <a:gd name="T113" fmla="*/ 40 h 46"/>
                    <a:gd name="T114" fmla="*/ 24 w 95"/>
                    <a:gd name="T115" fmla="*/ 40 h 46"/>
                    <a:gd name="T116" fmla="*/ 28 w 95"/>
                    <a:gd name="T117" fmla="*/ 40 h 46"/>
                    <a:gd name="T118" fmla="*/ 30 w 95"/>
                    <a:gd name="T119" fmla="*/ 41 h 46"/>
                    <a:gd name="T120" fmla="*/ 31 w 95"/>
                    <a:gd name="T121" fmla="*/ 44 h 46"/>
                    <a:gd name="T122" fmla="*/ 32 w 95"/>
                    <a:gd name="T123" fmla="*/ 46 h 46"/>
                    <a:gd name="T124" fmla="*/ 35 w 95"/>
                    <a:gd name="T125" fmla="*/ 46 h 4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0" t="0" r="r" b="b"/>
                  <a:pathLst>
                    <a:path w="95" h="46">
                      <a:moveTo>
                        <a:pt x="35" y="46"/>
                      </a:moveTo>
                      <a:lnTo>
                        <a:pt x="37" y="46"/>
                      </a:lnTo>
                      <a:lnTo>
                        <a:pt x="37" y="45"/>
                      </a:lnTo>
                      <a:lnTo>
                        <a:pt x="38" y="42"/>
                      </a:lnTo>
                      <a:lnTo>
                        <a:pt x="40" y="42"/>
                      </a:lnTo>
                      <a:lnTo>
                        <a:pt x="41" y="42"/>
                      </a:lnTo>
                      <a:lnTo>
                        <a:pt x="41" y="39"/>
                      </a:lnTo>
                      <a:lnTo>
                        <a:pt x="40" y="36"/>
                      </a:lnTo>
                      <a:lnTo>
                        <a:pt x="40" y="35"/>
                      </a:lnTo>
                      <a:lnTo>
                        <a:pt x="43" y="34"/>
                      </a:lnTo>
                      <a:lnTo>
                        <a:pt x="46" y="35"/>
                      </a:lnTo>
                      <a:lnTo>
                        <a:pt x="49" y="32"/>
                      </a:lnTo>
                      <a:lnTo>
                        <a:pt x="50" y="30"/>
                      </a:lnTo>
                      <a:lnTo>
                        <a:pt x="53" y="32"/>
                      </a:lnTo>
                      <a:lnTo>
                        <a:pt x="55" y="33"/>
                      </a:lnTo>
                      <a:lnTo>
                        <a:pt x="57" y="31"/>
                      </a:lnTo>
                      <a:lnTo>
                        <a:pt x="59" y="30"/>
                      </a:lnTo>
                      <a:lnTo>
                        <a:pt x="61" y="27"/>
                      </a:lnTo>
                      <a:lnTo>
                        <a:pt x="64" y="26"/>
                      </a:lnTo>
                      <a:lnTo>
                        <a:pt x="65" y="26"/>
                      </a:lnTo>
                      <a:lnTo>
                        <a:pt x="65" y="22"/>
                      </a:lnTo>
                      <a:lnTo>
                        <a:pt x="66" y="22"/>
                      </a:lnTo>
                      <a:lnTo>
                        <a:pt x="67" y="21"/>
                      </a:lnTo>
                      <a:lnTo>
                        <a:pt x="67" y="19"/>
                      </a:lnTo>
                      <a:lnTo>
                        <a:pt x="70" y="18"/>
                      </a:lnTo>
                      <a:lnTo>
                        <a:pt x="73" y="20"/>
                      </a:lnTo>
                      <a:lnTo>
                        <a:pt x="76" y="20"/>
                      </a:lnTo>
                      <a:lnTo>
                        <a:pt x="78" y="19"/>
                      </a:lnTo>
                      <a:lnTo>
                        <a:pt x="80" y="19"/>
                      </a:lnTo>
                      <a:lnTo>
                        <a:pt x="86" y="17"/>
                      </a:lnTo>
                      <a:lnTo>
                        <a:pt x="89" y="15"/>
                      </a:lnTo>
                      <a:lnTo>
                        <a:pt x="90" y="15"/>
                      </a:lnTo>
                      <a:lnTo>
                        <a:pt x="93" y="15"/>
                      </a:lnTo>
                      <a:lnTo>
                        <a:pt x="95" y="15"/>
                      </a:lnTo>
                      <a:lnTo>
                        <a:pt x="93" y="14"/>
                      </a:lnTo>
                      <a:lnTo>
                        <a:pt x="91" y="11"/>
                      </a:lnTo>
                      <a:lnTo>
                        <a:pt x="88" y="10"/>
                      </a:lnTo>
                      <a:lnTo>
                        <a:pt x="88" y="11"/>
                      </a:lnTo>
                      <a:lnTo>
                        <a:pt x="88" y="13"/>
                      </a:lnTo>
                      <a:lnTo>
                        <a:pt x="88" y="11"/>
                      </a:lnTo>
                      <a:lnTo>
                        <a:pt x="85" y="12"/>
                      </a:lnTo>
                      <a:lnTo>
                        <a:pt x="82" y="9"/>
                      </a:lnTo>
                      <a:lnTo>
                        <a:pt x="83" y="11"/>
                      </a:lnTo>
                      <a:lnTo>
                        <a:pt x="82" y="10"/>
                      </a:lnTo>
                      <a:lnTo>
                        <a:pt x="80" y="7"/>
                      </a:lnTo>
                      <a:lnTo>
                        <a:pt x="83" y="7"/>
                      </a:lnTo>
                      <a:lnTo>
                        <a:pt x="86" y="9"/>
                      </a:lnTo>
                      <a:lnTo>
                        <a:pt x="83" y="7"/>
                      </a:lnTo>
                      <a:lnTo>
                        <a:pt x="80" y="4"/>
                      </a:lnTo>
                      <a:lnTo>
                        <a:pt x="78" y="3"/>
                      </a:lnTo>
                      <a:lnTo>
                        <a:pt x="78" y="2"/>
                      </a:lnTo>
                      <a:lnTo>
                        <a:pt x="75" y="3"/>
                      </a:lnTo>
                      <a:lnTo>
                        <a:pt x="72" y="1"/>
                      </a:lnTo>
                      <a:lnTo>
                        <a:pt x="69" y="1"/>
                      </a:lnTo>
                      <a:lnTo>
                        <a:pt x="67" y="0"/>
                      </a:lnTo>
                      <a:lnTo>
                        <a:pt x="66" y="1"/>
                      </a:lnTo>
                      <a:lnTo>
                        <a:pt x="63" y="1"/>
                      </a:lnTo>
                      <a:lnTo>
                        <a:pt x="60" y="1"/>
                      </a:lnTo>
                      <a:lnTo>
                        <a:pt x="56" y="1"/>
                      </a:lnTo>
                      <a:lnTo>
                        <a:pt x="56" y="0"/>
                      </a:lnTo>
                      <a:lnTo>
                        <a:pt x="53" y="0"/>
                      </a:lnTo>
                      <a:lnTo>
                        <a:pt x="52" y="1"/>
                      </a:lnTo>
                      <a:lnTo>
                        <a:pt x="49" y="1"/>
                      </a:lnTo>
                      <a:lnTo>
                        <a:pt x="46" y="3"/>
                      </a:lnTo>
                      <a:lnTo>
                        <a:pt x="45" y="3"/>
                      </a:lnTo>
                      <a:lnTo>
                        <a:pt x="44" y="3"/>
                      </a:lnTo>
                      <a:lnTo>
                        <a:pt x="41" y="3"/>
                      </a:lnTo>
                      <a:lnTo>
                        <a:pt x="38" y="3"/>
                      </a:lnTo>
                      <a:lnTo>
                        <a:pt x="35" y="3"/>
                      </a:lnTo>
                      <a:lnTo>
                        <a:pt x="33" y="2"/>
                      </a:lnTo>
                      <a:lnTo>
                        <a:pt x="32" y="2"/>
                      </a:lnTo>
                      <a:lnTo>
                        <a:pt x="29" y="3"/>
                      </a:lnTo>
                      <a:lnTo>
                        <a:pt x="28" y="3"/>
                      </a:lnTo>
                      <a:lnTo>
                        <a:pt x="26" y="1"/>
                      </a:lnTo>
                      <a:lnTo>
                        <a:pt x="25" y="1"/>
                      </a:lnTo>
                      <a:lnTo>
                        <a:pt x="24" y="1"/>
                      </a:lnTo>
                      <a:lnTo>
                        <a:pt x="21" y="3"/>
                      </a:lnTo>
                      <a:lnTo>
                        <a:pt x="18" y="4"/>
                      </a:lnTo>
                      <a:lnTo>
                        <a:pt x="17" y="5"/>
                      </a:lnTo>
                      <a:lnTo>
                        <a:pt x="13" y="7"/>
                      </a:lnTo>
                      <a:lnTo>
                        <a:pt x="11" y="10"/>
                      </a:lnTo>
                      <a:lnTo>
                        <a:pt x="9" y="10"/>
                      </a:lnTo>
                      <a:lnTo>
                        <a:pt x="6" y="13"/>
                      </a:lnTo>
                      <a:lnTo>
                        <a:pt x="4" y="14"/>
                      </a:lnTo>
                      <a:lnTo>
                        <a:pt x="3" y="15"/>
                      </a:lnTo>
                      <a:lnTo>
                        <a:pt x="3" y="16"/>
                      </a:lnTo>
                      <a:lnTo>
                        <a:pt x="2" y="17"/>
                      </a:lnTo>
                      <a:lnTo>
                        <a:pt x="4" y="19"/>
                      </a:lnTo>
                      <a:lnTo>
                        <a:pt x="2" y="22"/>
                      </a:lnTo>
                      <a:lnTo>
                        <a:pt x="0" y="25"/>
                      </a:lnTo>
                      <a:lnTo>
                        <a:pt x="3" y="25"/>
                      </a:lnTo>
                      <a:lnTo>
                        <a:pt x="6" y="27"/>
                      </a:lnTo>
                      <a:lnTo>
                        <a:pt x="6" y="28"/>
                      </a:lnTo>
                      <a:lnTo>
                        <a:pt x="9" y="29"/>
                      </a:lnTo>
                      <a:lnTo>
                        <a:pt x="11" y="31"/>
                      </a:lnTo>
                      <a:lnTo>
                        <a:pt x="13" y="31"/>
                      </a:lnTo>
                      <a:lnTo>
                        <a:pt x="13" y="33"/>
                      </a:lnTo>
                      <a:lnTo>
                        <a:pt x="15" y="33"/>
                      </a:lnTo>
                      <a:lnTo>
                        <a:pt x="17" y="33"/>
                      </a:lnTo>
                      <a:lnTo>
                        <a:pt x="18" y="32"/>
                      </a:lnTo>
                      <a:lnTo>
                        <a:pt x="19" y="31"/>
                      </a:lnTo>
                      <a:lnTo>
                        <a:pt x="20" y="31"/>
                      </a:lnTo>
                      <a:lnTo>
                        <a:pt x="21" y="32"/>
                      </a:lnTo>
                      <a:lnTo>
                        <a:pt x="22" y="33"/>
                      </a:lnTo>
                      <a:lnTo>
                        <a:pt x="23" y="33"/>
                      </a:lnTo>
                      <a:lnTo>
                        <a:pt x="26" y="34"/>
                      </a:lnTo>
                      <a:lnTo>
                        <a:pt x="25" y="37"/>
                      </a:lnTo>
                      <a:lnTo>
                        <a:pt x="25" y="40"/>
                      </a:lnTo>
                      <a:lnTo>
                        <a:pt x="24" y="40"/>
                      </a:lnTo>
                      <a:lnTo>
                        <a:pt x="26" y="41"/>
                      </a:lnTo>
                      <a:lnTo>
                        <a:pt x="28" y="40"/>
                      </a:lnTo>
                      <a:lnTo>
                        <a:pt x="31" y="40"/>
                      </a:lnTo>
                      <a:lnTo>
                        <a:pt x="30" y="41"/>
                      </a:lnTo>
                      <a:lnTo>
                        <a:pt x="30" y="44"/>
                      </a:lnTo>
                      <a:lnTo>
                        <a:pt x="31" y="44"/>
                      </a:lnTo>
                      <a:lnTo>
                        <a:pt x="32" y="45"/>
                      </a:lnTo>
                      <a:lnTo>
                        <a:pt x="32" y="46"/>
                      </a:lnTo>
                      <a:lnTo>
                        <a:pt x="35" y="46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2" name="Freeform 76">
                  <a:extLst>
                    <a:ext uri="{FF2B5EF4-FFF2-40B4-BE49-F238E27FC236}">
                      <a16:creationId xmlns:a16="http://schemas.microsoft.com/office/drawing/2014/main" id="{F15842F8-53EC-90B7-1901-4515917CD9E3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668" y="2748"/>
                  <a:ext cx="6" cy="3"/>
                </a:xfrm>
                <a:custGeom>
                  <a:avLst/>
                  <a:gdLst>
                    <a:gd name="T0" fmla="*/ 6 w 6"/>
                    <a:gd name="T1" fmla="*/ 0 h 3"/>
                    <a:gd name="T2" fmla="*/ 3 w 6"/>
                    <a:gd name="T3" fmla="*/ 0 h 3"/>
                    <a:gd name="T4" fmla="*/ 0 w 6"/>
                    <a:gd name="T5" fmla="*/ 3 h 3"/>
                    <a:gd name="T6" fmla="*/ 3 w 6"/>
                    <a:gd name="T7" fmla="*/ 1 h 3"/>
                    <a:gd name="T8" fmla="*/ 6 w 6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" h="3">
                      <a:moveTo>
                        <a:pt x="6" y="0"/>
                      </a:moveTo>
                      <a:lnTo>
                        <a:pt x="3" y="0"/>
                      </a:lnTo>
                      <a:lnTo>
                        <a:pt x="0" y="3"/>
                      </a:lnTo>
                      <a:lnTo>
                        <a:pt x="3" y="1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250" name="Freeform 77">
                <a:extLst>
                  <a:ext uri="{FF2B5EF4-FFF2-40B4-BE49-F238E27FC236}">
                    <a16:creationId xmlns:a16="http://schemas.microsoft.com/office/drawing/2014/main" id="{F01C9BBC-0573-D6E7-10E1-0B614912BB0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583" y="2726"/>
                <a:ext cx="61" cy="64"/>
              </a:xfrm>
              <a:custGeom>
                <a:avLst/>
                <a:gdLst>
                  <a:gd name="T0" fmla="*/ 35 w 61"/>
                  <a:gd name="T1" fmla="*/ 60 h 64"/>
                  <a:gd name="T2" fmla="*/ 38 w 61"/>
                  <a:gd name="T3" fmla="*/ 59 h 64"/>
                  <a:gd name="T4" fmla="*/ 39 w 61"/>
                  <a:gd name="T5" fmla="*/ 57 h 64"/>
                  <a:gd name="T6" fmla="*/ 41 w 61"/>
                  <a:gd name="T7" fmla="*/ 56 h 64"/>
                  <a:gd name="T8" fmla="*/ 41 w 61"/>
                  <a:gd name="T9" fmla="*/ 54 h 64"/>
                  <a:gd name="T10" fmla="*/ 43 w 61"/>
                  <a:gd name="T11" fmla="*/ 54 h 64"/>
                  <a:gd name="T12" fmla="*/ 45 w 61"/>
                  <a:gd name="T13" fmla="*/ 51 h 64"/>
                  <a:gd name="T14" fmla="*/ 45 w 61"/>
                  <a:gd name="T15" fmla="*/ 46 h 64"/>
                  <a:gd name="T16" fmla="*/ 46 w 61"/>
                  <a:gd name="T17" fmla="*/ 44 h 64"/>
                  <a:gd name="T18" fmla="*/ 49 w 61"/>
                  <a:gd name="T19" fmla="*/ 42 h 64"/>
                  <a:gd name="T20" fmla="*/ 54 w 61"/>
                  <a:gd name="T21" fmla="*/ 39 h 64"/>
                  <a:gd name="T22" fmla="*/ 60 w 61"/>
                  <a:gd name="T23" fmla="*/ 34 h 64"/>
                  <a:gd name="T24" fmla="*/ 61 w 61"/>
                  <a:gd name="T25" fmla="*/ 33 h 64"/>
                  <a:gd name="T26" fmla="*/ 56 w 61"/>
                  <a:gd name="T27" fmla="*/ 31 h 64"/>
                  <a:gd name="T28" fmla="*/ 55 w 61"/>
                  <a:gd name="T29" fmla="*/ 33 h 64"/>
                  <a:gd name="T30" fmla="*/ 53 w 61"/>
                  <a:gd name="T31" fmla="*/ 32 h 64"/>
                  <a:gd name="T32" fmla="*/ 50 w 61"/>
                  <a:gd name="T33" fmla="*/ 30 h 64"/>
                  <a:gd name="T34" fmla="*/ 45 w 61"/>
                  <a:gd name="T35" fmla="*/ 30 h 64"/>
                  <a:gd name="T36" fmla="*/ 46 w 61"/>
                  <a:gd name="T37" fmla="*/ 25 h 64"/>
                  <a:gd name="T38" fmla="*/ 46 w 61"/>
                  <a:gd name="T39" fmla="*/ 22 h 64"/>
                  <a:gd name="T40" fmla="*/ 46 w 61"/>
                  <a:gd name="T41" fmla="*/ 16 h 64"/>
                  <a:gd name="T42" fmla="*/ 47 w 61"/>
                  <a:gd name="T43" fmla="*/ 0 h 64"/>
                  <a:gd name="T44" fmla="*/ 19 w 61"/>
                  <a:gd name="T45" fmla="*/ 8 h 64"/>
                  <a:gd name="T46" fmla="*/ 12 w 61"/>
                  <a:gd name="T47" fmla="*/ 9 h 64"/>
                  <a:gd name="T48" fmla="*/ 18 w 61"/>
                  <a:gd name="T49" fmla="*/ 14 h 64"/>
                  <a:gd name="T50" fmla="*/ 23 w 61"/>
                  <a:gd name="T51" fmla="*/ 18 h 64"/>
                  <a:gd name="T52" fmla="*/ 26 w 61"/>
                  <a:gd name="T53" fmla="*/ 21 h 64"/>
                  <a:gd name="T54" fmla="*/ 28 w 61"/>
                  <a:gd name="T55" fmla="*/ 25 h 64"/>
                  <a:gd name="T56" fmla="*/ 10 w 61"/>
                  <a:gd name="T57" fmla="*/ 28 h 64"/>
                  <a:gd name="T58" fmla="*/ 0 w 61"/>
                  <a:gd name="T59" fmla="*/ 39 h 64"/>
                  <a:gd name="T60" fmla="*/ 2 w 61"/>
                  <a:gd name="T61" fmla="*/ 43 h 64"/>
                  <a:gd name="T62" fmla="*/ 1 w 61"/>
                  <a:gd name="T63" fmla="*/ 46 h 64"/>
                  <a:gd name="T64" fmla="*/ 1 w 61"/>
                  <a:gd name="T65" fmla="*/ 49 h 64"/>
                  <a:gd name="T66" fmla="*/ 1 w 61"/>
                  <a:gd name="T67" fmla="*/ 53 h 64"/>
                  <a:gd name="T68" fmla="*/ 6 w 61"/>
                  <a:gd name="T69" fmla="*/ 57 h 64"/>
                  <a:gd name="T70" fmla="*/ 10 w 61"/>
                  <a:gd name="T71" fmla="*/ 59 h 64"/>
                  <a:gd name="T72" fmla="*/ 14 w 61"/>
                  <a:gd name="T73" fmla="*/ 61 h 64"/>
                  <a:gd name="T74" fmla="*/ 20 w 61"/>
                  <a:gd name="T75" fmla="*/ 61 h 64"/>
                  <a:gd name="T76" fmla="*/ 25 w 61"/>
                  <a:gd name="T77" fmla="*/ 61 h 64"/>
                  <a:gd name="T78" fmla="*/ 30 w 61"/>
                  <a:gd name="T79" fmla="*/ 63 h 64"/>
                  <a:gd name="T80" fmla="*/ 32 w 61"/>
                  <a:gd name="T81" fmla="*/ 64 h 64"/>
                  <a:gd name="T82" fmla="*/ 34 w 61"/>
                  <a:gd name="T83" fmla="*/ 61 h 6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61" h="64">
                    <a:moveTo>
                      <a:pt x="34" y="61"/>
                    </a:moveTo>
                    <a:lnTo>
                      <a:pt x="35" y="60"/>
                    </a:lnTo>
                    <a:lnTo>
                      <a:pt x="36" y="59"/>
                    </a:lnTo>
                    <a:lnTo>
                      <a:pt x="38" y="59"/>
                    </a:lnTo>
                    <a:lnTo>
                      <a:pt x="38" y="58"/>
                    </a:lnTo>
                    <a:lnTo>
                      <a:pt x="39" y="57"/>
                    </a:lnTo>
                    <a:lnTo>
                      <a:pt x="41" y="56"/>
                    </a:lnTo>
                    <a:lnTo>
                      <a:pt x="41" y="55"/>
                    </a:lnTo>
                    <a:lnTo>
                      <a:pt x="41" y="54"/>
                    </a:lnTo>
                    <a:lnTo>
                      <a:pt x="42" y="53"/>
                    </a:lnTo>
                    <a:lnTo>
                      <a:pt x="43" y="54"/>
                    </a:lnTo>
                    <a:lnTo>
                      <a:pt x="45" y="51"/>
                    </a:lnTo>
                    <a:lnTo>
                      <a:pt x="47" y="48"/>
                    </a:lnTo>
                    <a:lnTo>
                      <a:pt x="45" y="46"/>
                    </a:lnTo>
                    <a:lnTo>
                      <a:pt x="46" y="45"/>
                    </a:lnTo>
                    <a:lnTo>
                      <a:pt x="46" y="44"/>
                    </a:lnTo>
                    <a:lnTo>
                      <a:pt x="47" y="43"/>
                    </a:lnTo>
                    <a:lnTo>
                      <a:pt x="49" y="42"/>
                    </a:lnTo>
                    <a:lnTo>
                      <a:pt x="52" y="39"/>
                    </a:lnTo>
                    <a:lnTo>
                      <a:pt x="54" y="39"/>
                    </a:lnTo>
                    <a:lnTo>
                      <a:pt x="56" y="36"/>
                    </a:lnTo>
                    <a:lnTo>
                      <a:pt x="60" y="34"/>
                    </a:lnTo>
                    <a:lnTo>
                      <a:pt x="61" y="33"/>
                    </a:lnTo>
                    <a:lnTo>
                      <a:pt x="58" y="31"/>
                    </a:lnTo>
                    <a:lnTo>
                      <a:pt x="56" y="31"/>
                    </a:lnTo>
                    <a:lnTo>
                      <a:pt x="55" y="33"/>
                    </a:lnTo>
                    <a:lnTo>
                      <a:pt x="54" y="32"/>
                    </a:lnTo>
                    <a:lnTo>
                      <a:pt x="53" y="32"/>
                    </a:lnTo>
                    <a:lnTo>
                      <a:pt x="51" y="31"/>
                    </a:lnTo>
                    <a:lnTo>
                      <a:pt x="50" y="30"/>
                    </a:lnTo>
                    <a:lnTo>
                      <a:pt x="48" y="30"/>
                    </a:lnTo>
                    <a:lnTo>
                      <a:pt x="45" y="30"/>
                    </a:lnTo>
                    <a:lnTo>
                      <a:pt x="46" y="28"/>
                    </a:lnTo>
                    <a:lnTo>
                      <a:pt x="46" y="25"/>
                    </a:lnTo>
                    <a:lnTo>
                      <a:pt x="46" y="22"/>
                    </a:lnTo>
                    <a:lnTo>
                      <a:pt x="46" y="19"/>
                    </a:lnTo>
                    <a:lnTo>
                      <a:pt x="46" y="16"/>
                    </a:lnTo>
                    <a:lnTo>
                      <a:pt x="47" y="12"/>
                    </a:lnTo>
                    <a:lnTo>
                      <a:pt x="47" y="0"/>
                    </a:lnTo>
                    <a:lnTo>
                      <a:pt x="19" y="0"/>
                    </a:lnTo>
                    <a:lnTo>
                      <a:pt x="19" y="8"/>
                    </a:lnTo>
                    <a:lnTo>
                      <a:pt x="18" y="9"/>
                    </a:lnTo>
                    <a:lnTo>
                      <a:pt x="12" y="9"/>
                    </a:lnTo>
                    <a:lnTo>
                      <a:pt x="14" y="10"/>
                    </a:lnTo>
                    <a:lnTo>
                      <a:pt x="18" y="14"/>
                    </a:lnTo>
                    <a:lnTo>
                      <a:pt x="20" y="16"/>
                    </a:lnTo>
                    <a:lnTo>
                      <a:pt x="23" y="18"/>
                    </a:lnTo>
                    <a:lnTo>
                      <a:pt x="24" y="20"/>
                    </a:lnTo>
                    <a:lnTo>
                      <a:pt x="26" y="21"/>
                    </a:lnTo>
                    <a:lnTo>
                      <a:pt x="27" y="22"/>
                    </a:lnTo>
                    <a:lnTo>
                      <a:pt x="28" y="25"/>
                    </a:lnTo>
                    <a:lnTo>
                      <a:pt x="27" y="28"/>
                    </a:lnTo>
                    <a:lnTo>
                      <a:pt x="10" y="28"/>
                    </a:lnTo>
                    <a:lnTo>
                      <a:pt x="8" y="28"/>
                    </a:lnTo>
                    <a:lnTo>
                      <a:pt x="0" y="39"/>
                    </a:lnTo>
                    <a:lnTo>
                      <a:pt x="3" y="42"/>
                    </a:lnTo>
                    <a:lnTo>
                      <a:pt x="2" y="43"/>
                    </a:lnTo>
                    <a:lnTo>
                      <a:pt x="2" y="45"/>
                    </a:lnTo>
                    <a:lnTo>
                      <a:pt x="1" y="46"/>
                    </a:lnTo>
                    <a:lnTo>
                      <a:pt x="1" y="47"/>
                    </a:lnTo>
                    <a:lnTo>
                      <a:pt x="1" y="49"/>
                    </a:lnTo>
                    <a:lnTo>
                      <a:pt x="0" y="51"/>
                    </a:lnTo>
                    <a:lnTo>
                      <a:pt x="1" y="53"/>
                    </a:lnTo>
                    <a:lnTo>
                      <a:pt x="4" y="55"/>
                    </a:lnTo>
                    <a:lnTo>
                      <a:pt x="6" y="57"/>
                    </a:lnTo>
                    <a:lnTo>
                      <a:pt x="8" y="58"/>
                    </a:lnTo>
                    <a:lnTo>
                      <a:pt x="10" y="59"/>
                    </a:lnTo>
                    <a:lnTo>
                      <a:pt x="12" y="60"/>
                    </a:lnTo>
                    <a:lnTo>
                      <a:pt x="14" y="61"/>
                    </a:lnTo>
                    <a:lnTo>
                      <a:pt x="18" y="61"/>
                    </a:lnTo>
                    <a:lnTo>
                      <a:pt x="20" y="61"/>
                    </a:lnTo>
                    <a:lnTo>
                      <a:pt x="23" y="61"/>
                    </a:lnTo>
                    <a:lnTo>
                      <a:pt x="25" y="61"/>
                    </a:lnTo>
                    <a:lnTo>
                      <a:pt x="27" y="62"/>
                    </a:lnTo>
                    <a:lnTo>
                      <a:pt x="30" y="63"/>
                    </a:lnTo>
                    <a:lnTo>
                      <a:pt x="32" y="64"/>
                    </a:lnTo>
                    <a:lnTo>
                      <a:pt x="33" y="62"/>
                    </a:lnTo>
                    <a:lnTo>
                      <a:pt x="34" y="61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" name="Group 78">
              <a:extLst>
                <a:ext uri="{FF2B5EF4-FFF2-40B4-BE49-F238E27FC236}">
                  <a16:creationId xmlns:a16="http://schemas.microsoft.com/office/drawing/2014/main" id="{30EE024D-3C2E-3778-04C3-980DCEAB207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60368" y="2841625"/>
              <a:ext cx="2578099" cy="1760537"/>
              <a:chOff x="3591" y="2057"/>
              <a:chExt cx="1624" cy="1109"/>
            </a:xfrm>
            <a:solidFill>
              <a:schemeClr val="bg2"/>
            </a:solidFill>
          </p:grpSpPr>
          <p:sp>
            <p:nvSpPr>
              <p:cNvPr id="986" name="Freeform 79">
                <a:extLst>
                  <a:ext uri="{FF2B5EF4-FFF2-40B4-BE49-F238E27FC236}">
                    <a16:creationId xmlns:a16="http://schemas.microsoft.com/office/drawing/2014/main" id="{01EF164B-4746-E0AE-009E-402864F5729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903" y="2384"/>
                <a:ext cx="219" cy="155"/>
              </a:xfrm>
              <a:custGeom>
                <a:avLst/>
                <a:gdLst>
                  <a:gd name="T0" fmla="*/ 98 w 219"/>
                  <a:gd name="T1" fmla="*/ 20 h 155"/>
                  <a:gd name="T2" fmla="*/ 88 w 219"/>
                  <a:gd name="T3" fmla="*/ 20 h 155"/>
                  <a:gd name="T4" fmla="*/ 76 w 219"/>
                  <a:gd name="T5" fmla="*/ 22 h 155"/>
                  <a:gd name="T6" fmla="*/ 65 w 219"/>
                  <a:gd name="T7" fmla="*/ 26 h 155"/>
                  <a:gd name="T8" fmla="*/ 60 w 219"/>
                  <a:gd name="T9" fmla="*/ 39 h 155"/>
                  <a:gd name="T10" fmla="*/ 47 w 219"/>
                  <a:gd name="T11" fmla="*/ 44 h 155"/>
                  <a:gd name="T12" fmla="*/ 41 w 219"/>
                  <a:gd name="T13" fmla="*/ 49 h 155"/>
                  <a:gd name="T14" fmla="*/ 31 w 219"/>
                  <a:gd name="T15" fmla="*/ 56 h 155"/>
                  <a:gd name="T16" fmla="*/ 23 w 219"/>
                  <a:gd name="T17" fmla="*/ 53 h 155"/>
                  <a:gd name="T18" fmla="*/ 11 w 219"/>
                  <a:gd name="T19" fmla="*/ 52 h 155"/>
                  <a:gd name="T20" fmla="*/ 7 w 219"/>
                  <a:gd name="T21" fmla="*/ 65 h 155"/>
                  <a:gd name="T22" fmla="*/ 0 w 219"/>
                  <a:gd name="T23" fmla="*/ 76 h 155"/>
                  <a:gd name="T24" fmla="*/ 4 w 219"/>
                  <a:gd name="T25" fmla="*/ 86 h 155"/>
                  <a:gd name="T26" fmla="*/ 2 w 219"/>
                  <a:gd name="T27" fmla="*/ 98 h 155"/>
                  <a:gd name="T28" fmla="*/ 5 w 219"/>
                  <a:gd name="T29" fmla="*/ 113 h 155"/>
                  <a:gd name="T30" fmla="*/ 13 w 219"/>
                  <a:gd name="T31" fmla="*/ 122 h 155"/>
                  <a:gd name="T32" fmla="*/ 18 w 219"/>
                  <a:gd name="T33" fmla="*/ 123 h 155"/>
                  <a:gd name="T34" fmla="*/ 19 w 219"/>
                  <a:gd name="T35" fmla="*/ 130 h 155"/>
                  <a:gd name="T36" fmla="*/ 5 w 219"/>
                  <a:gd name="T37" fmla="*/ 148 h 155"/>
                  <a:gd name="T38" fmla="*/ 20 w 219"/>
                  <a:gd name="T39" fmla="*/ 152 h 155"/>
                  <a:gd name="T40" fmla="*/ 35 w 219"/>
                  <a:gd name="T41" fmla="*/ 154 h 155"/>
                  <a:gd name="T42" fmla="*/ 53 w 219"/>
                  <a:gd name="T43" fmla="*/ 155 h 155"/>
                  <a:gd name="T44" fmla="*/ 65 w 219"/>
                  <a:gd name="T45" fmla="*/ 152 h 155"/>
                  <a:gd name="T46" fmla="*/ 76 w 219"/>
                  <a:gd name="T47" fmla="*/ 151 h 155"/>
                  <a:gd name="T48" fmla="*/ 87 w 219"/>
                  <a:gd name="T49" fmla="*/ 148 h 155"/>
                  <a:gd name="T50" fmla="*/ 88 w 219"/>
                  <a:gd name="T51" fmla="*/ 134 h 155"/>
                  <a:gd name="T52" fmla="*/ 96 w 219"/>
                  <a:gd name="T53" fmla="*/ 125 h 155"/>
                  <a:gd name="T54" fmla="*/ 105 w 219"/>
                  <a:gd name="T55" fmla="*/ 125 h 155"/>
                  <a:gd name="T56" fmla="*/ 110 w 219"/>
                  <a:gd name="T57" fmla="*/ 119 h 155"/>
                  <a:gd name="T58" fmla="*/ 125 w 219"/>
                  <a:gd name="T59" fmla="*/ 115 h 155"/>
                  <a:gd name="T60" fmla="*/ 134 w 219"/>
                  <a:gd name="T61" fmla="*/ 113 h 155"/>
                  <a:gd name="T62" fmla="*/ 136 w 219"/>
                  <a:gd name="T63" fmla="*/ 98 h 155"/>
                  <a:gd name="T64" fmla="*/ 144 w 219"/>
                  <a:gd name="T65" fmla="*/ 93 h 155"/>
                  <a:gd name="T66" fmla="*/ 147 w 219"/>
                  <a:gd name="T67" fmla="*/ 85 h 155"/>
                  <a:gd name="T68" fmla="*/ 143 w 219"/>
                  <a:gd name="T69" fmla="*/ 77 h 155"/>
                  <a:gd name="T70" fmla="*/ 157 w 219"/>
                  <a:gd name="T71" fmla="*/ 78 h 155"/>
                  <a:gd name="T72" fmla="*/ 159 w 219"/>
                  <a:gd name="T73" fmla="*/ 69 h 155"/>
                  <a:gd name="T74" fmla="*/ 167 w 219"/>
                  <a:gd name="T75" fmla="*/ 61 h 155"/>
                  <a:gd name="T76" fmla="*/ 168 w 219"/>
                  <a:gd name="T77" fmla="*/ 50 h 155"/>
                  <a:gd name="T78" fmla="*/ 165 w 219"/>
                  <a:gd name="T79" fmla="*/ 39 h 155"/>
                  <a:gd name="T80" fmla="*/ 180 w 219"/>
                  <a:gd name="T81" fmla="*/ 30 h 155"/>
                  <a:gd name="T82" fmla="*/ 194 w 219"/>
                  <a:gd name="T83" fmla="*/ 28 h 155"/>
                  <a:gd name="T84" fmla="*/ 209 w 219"/>
                  <a:gd name="T85" fmla="*/ 28 h 155"/>
                  <a:gd name="T86" fmla="*/ 216 w 219"/>
                  <a:gd name="T87" fmla="*/ 21 h 155"/>
                  <a:gd name="T88" fmla="*/ 213 w 219"/>
                  <a:gd name="T89" fmla="*/ 20 h 155"/>
                  <a:gd name="T90" fmla="*/ 202 w 219"/>
                  <a:gd name="T91" fmla="*/ 19 h 155"/>
                  <a:gd name="T92" fmla="*/ 186 w 219"/>
                  <a:gd name="T93" fmla="*/ 22 h 155"/>
                  <a:gd name="T94" fmla="*/ 175 w 219"/>
                  <a:gd name="T95" fmla="*/ 29 h 155"/>
                  <a:gd name="T96" fmla="*/ 166 w 219"/>
                  <a:gd name="T97" fmla="*/ 25 h 155"/>
                  <a:gd name="T98" fmla="*/ 169 w 219"/>
                  <a:gd name="T99" fmla="*/ 10 h 155"/>
                  <a:gd name="T100" fmla="*/ 162 w 219"/>
                  <a:gd name="T101" fmla="*/ 3 h 155"/>
                  <a:gd name="T102" fmla="*/ 148 w 219"/>
                  <a:gd name="T103" fmla="*/ 9 h 155"/>
                  <a:gd name="T104" fmla="*/ 144 w 219"/>
                  <a:gd name="T105" fmla="*/ 16 h 155"/>
                  <a:gd name="T106" fmla="*/ 135 w 219"/>
                  <a:gd name="T107" fmla="*/ 22 h 155"/>
                  <a:gd name="T108" fmla="*/ 129 w 219"/>
                  <a:gd name="T109" fmla="*/ 21 h 155"/>
                  <a:gd name="T110" fmla="*/ 118 w 219"/>
                  <a:gd name="T111" fmla="*/ 26 h 155"/>
                  <a:gd name="T112" fmla="*/ 110 w 219"/>
                  <a:gd name="T113" fmla="*/ 23 h 15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219" h="155">
                    <a:moveTo>
                      <a:pt x="105" y="22"/>
                    </a:moveTo>
                    <a:lnTo>
                      <a:pt x="103" y="23"/>
                    </a:lnTo>
                    <a:lnTo>
                      <a:pt x="101" y="22"/>
                    </a:lnTo>
                    <a:lnTo>
                      <a:pt x="100" y="20"/>
                    </a:lnTo>
                    <a:lnTo>
                      <a:pt x="98" y="20"/>
                    </a:lnTo>
                    <a:lnTo>
                      <a:pt x="95" y="20"/>
                    </a:lnTo>
                    <a:lnTo>
                      <a:pt x="91" y="20"/>
                    </a:lnTo>
                    <a:lnTo>
                      <a:pt x="88" y="20"/>
                    </a:lnTo>
                    <a:lnTo>
                      <a:pt x="85" y="19"/>
                    </a:lnTo>
                    <a:lnTo>
                      <a:pt x="82" y="18"/>
                    </a:lnTo>
                    <a:lnTo>
                      <a:pt x="80" y="16"/>
                    </a:lnTo>
                    <a:lnTo>
                      <a:pt x="78" y="19"/>
                    </a:lnTo>
                    <a:lnTo>
                      <a:pt x="76" y="22"/>
                    </a:lnTo>
                    <a:lnTo>
                      <a:pt x="75" y="22"/>
                    </a:lnTo>
                    <a:lnTo>
                      <a:pt x="72" y="22"/>
                    </a:lnTo>
                    <a:lnTo>
                      <a:pt x="68" y="22"/>
                    </a:lnTo>
                    <a:lnTo>
                      <a:pt x="67" y="23"/>
                    </a:lnTo>
                    <a:lnTo>
                      <a:pt x="65" y="26"/>
                    </a:lnTo>
                    <a:lnTo>
                      <a:pt x="64" y="28"/>
                    </a:lnTo>
                    <a:lnTo>
                      <a:pt x="63" y="30"/>
                    </a:lnTo>
                    <a:lnTo>
                      <a:pt x="62" y="33"/>
                    </a:lnTo>
                    <a:lnTo>
                      <a:pt x="62" y="36"/>
                    </a:lnTo>
                    <a:lnTo>
                      <a:pt x="60" y="39"/>
                    </a:lnTo>
                    <a:lnTo>
                      <a:pt x="57" y="42"/>
                    </a:lnTo>
                    <a:lnTo>
                      <a:pt x="54" y="42"/>
                    </a:lnTo>
                    <a:lnTo>
                      <a:pt x="51" y="44"/>
                    </a:lnTo>
                    <a:lnTo>
                      <a:pt x="50" y="44"/>
                    </a:lnTo>
                    <a:lnTo>
                      <a:pt x="47" y="44"/>
                    </a:lnTo>
                    <a:lnTo>
                      <a:pt x="44" y="46"/>
                    </a:lnTo>
                    <a:lnTo>
                      <a:pt x="41" y="46"/>
                    </a:lnTo>
                    <a:lnTo>
                      <a:pt x="40" y="46"/>
                    </a:lnTo>
                    <a:lnTo>
                      <a:pt x="42" y="49"/>
                    </a:lnTo>
                    <a:lnTo>
                      <a:pt x="41" y="49"/>
                    </a:lnTo>
                    <a:lnTo>
                      <a:pt x="40" y="52"/>
                    </a:lnTo>
                    <a:lnTo>
                      <a:pt x="37" y="55"/>
                    </a:lnTo>
                    <a:lnTo>
                      <a:pt x="34" y="57"/>
                    </a:lnTo>
                    <a:lnTo>
                      <a:pt x="31" y="56"/>
                    </a:lnTo>
                    <a:lnTo>
                      <a:pt x="27" y="59"/>
                    </a:lnTo>
                    <a:lnTo>
                      <a:pt x="26" y="57"/>
                    </a:lnTo>
                    <a:lnTo>
                      <a:pt x="24" y="54"/>
                    </a:lnTo>
                    <a:lnTo>
                      <a:pt x="23" y="53"/>
                    </a:lnTo>
                    <a:lnTo>
                      <a:pt x="20" y="54"/>
                    </a:lnTo>
                    <a:lnTo>
                      <a:pt x="17" y="53"/>
                    </a:lnTo>
                    <a:lnTo>
                      <a:pt x="14" y="52"/>
                    </a:lnTo>
                    <a:lnTo>
                      <a:pt x="12" y="51"/>
                    </a:lnTo>
                    <a:lnTo>
                      <a:pt x="11" y="52"/>
                    </a:lnTo>
                    <a:lnTo>
                      <a:pt x="10" y="55"/>
                    </a:lnTo>
                    <a:lnTo>
                      <a:pt x="9" y="58"/>
                    </a:lnTo>
                    <a:lnTo>
                      <a:pt x="9" y="61"/>
                    </a:lnTo>
                    <a:lnTo>
                      <a:pt x="9" y="64"/>
                    </a:lnTo>
                    <a:lnTo>
                      <a:pt x="7" y="65"/>
                    </a:lnTo>
                    <a:lnTo>
                      <a:pt x="4" y="68"/>
                    </a:lnTo>
                    <a:lnTo>
                      <a:pt x="5" y="71"/>
                    </a:lnTo>
                    <a:lnTo>
                      <a:pt x="2" y="73"/>
                    </a:lnTo>
                    <a:lnTo>
                      <a:pt x="0" y="76"/>
                    </a:lnTo>
                    <a:lnTo>
                      <a:pt x="1" y="80"/>
                    </a:lnTo>
                    <a:lnTo>
                      <a:pt x="0" y="84"/>
                    </a:lnTo>
                    <a:lnTo>
                      <a:pt x="3" y="86"/>
                    </a:lnTo>
                    <a:lnTo>
                      <a:pt x="4" y="86"/>
                    </a:lnTo>
                    <a:lnTo>
                      <a:pt x="6" y="86"/>
                    </a:lnTo>
                    <a:lnTo>
                      <a:pt x="4" y="89"/>
                    </a:lnTo>
                    <a:lnTo>
                      <a:pt x="2" y="92"/>
                    </a:lnTo>
                    <a:lnTo>
                      <a:pt x="1" y="95"/>
                    </a:lnTo>
                    <a:lnTo>
                      <a:pt x="2" y="98"/>
                    </a:lnTo>
                    <a:lnTo>
                      <a:pt x="3" y="101"/>
                    </a:lnTo>
                    <a:lnTo>
                      <a:pt x="4" y="104"/>
                    </a:lnTo>
                    <a:lnTo>
                      <a:pt x="5" y="107"/>
                    </a:lnTo>
                    <a:lnTo>
                      <a:pt x="5" y="110"/>
                    </a:lnTo>
                    <a:lnTo>
                      <a:pt x="5" y="113"/>
                    </a:lnTo>
                    <a:lnTo>
                      <a:pt x="5" y="118"/>
                    </a:lnTo>
                    <a:lnTo>
                      <a:pt x="8" y="121"/>
                    </a:lnTo>
                    <a:lnTo>
                      <a:pt x="9" y="122"/>
                    </a:lnTo>
                    <a:lnTo>
                      <a:pt x="10" y="122"/>
                    </a:lnTo>
                    <a:lnTo>
                      <a:pt x="13" y="122"/>
                    </a:lnTo>
                    <a:lnTo>
                      <a:pt x="14" y="122"/>
                    </a:lnTo>
                    <a:lnTo>
                      <a:pt x="16" y="122"/>
                    </a:lnTo>
                    <a:lnTo>
                      <a:pt x="17" y="123"/>
                    </a:lnTo>
                    <a:lnTo>
                      <a:pt x="18" y="123"/>
                    </a:lnTo>
                    <a:lnTo>
                      <a:pt x="19" y="124"/>
                    </a:lnTo>
                    <a:lnTo>
                      <a:pt x="19" y="125"/>
                    </a:lnTo>
                    <a:lnTo>
                      <a:pt x="20" y="128"/>
                    </a:lnTo>
                    <a:lnTo>
                      <a:pt x="20" y="129"/>
                    </a:lnTo>
                    <a:lnTo>
                      <a:pt x="19" y="130"/>
                    </a:lnTo>
                    <a:lnTo>
                      <a:pt x="19" y="132"/>
                    </a:lnTo>
                    <a:lnTo>
                      <a:pt x="11" y="141"/>
                    </a:lnTo>
                    <a:lnTo>
                      <a:pt x="9" y="144"/>
                    </a:lnTo>
                    <a:lnTo>
                      <a:pt x="7" y="146"/>
                    </a:lnTo>
                    <a:lnTo>
                      <a:pt x="5" y="148"/>
                    </a:lnTo>
                    <a:lnTo>
                      <a:pt x="8" y="149"/>
                    </a:lnTo>
                    <a:lnTo>
                      <a:pt x="11" y="150"/>
                    </a:lnTo>
                    <a:lnTo>
                      <a:pt x="14" y="150"/>
                    </a:lnTo>
                    <a:lnTo>
                      <a:pt x="17" y="151"/>
                    </a:lnTo>
                    <a:lnTo>
                      <a:pt x="20" y="152"/>
                    </a:lnTo>
                    <a:lnTo>
                      <a:pt x="23" y="153"/>
                    </a:lnTo>
                    <a:lnTo>
                      <a:pt x="26" y="154"/>
                    </a:lnTo>
                    <a:lnTo>
                      <a:pt x="30" y="155"/>
                    </a:lnTo>
                    <a:lnTo>
                      <a:pt x="33" y="155"/>
                    </a:lnTo>
                    <a:lnTo>
                      <a:pt x="35" y="154"/>
                    </a:lnTo>
                    <a:lnTo>
                      <a:pt x="38" y="154"/>
                    </a:lnTo>
                    <a:lnTo>
                      <a:pt x="41" y="154"/>
                    </a:lnTo>
                    <a:lnTo>
                      <a:pt x="44" y="154"/>
                    </a:lnTo>
                    <a:lnTo>
                      <a:pt x="47" y="154"/>
                    </a:lnTo>
                    <a:lnTo>
                      <a:pt x="53" y="155"/>
                    </a:lnTo>
                    <a:lnTo>
                      <a:pt x="56" y="154"/>
                    </a:lnTo>
                    <a:lnTo>
                      <a:pt x="59" y="153"/>
                    </a:lnTo>
                    <a:lnTo>
                      <a:pt x="59" y="152"/>
                    </a:lnTo>
                    <a:lnTo>
                      <a:pt x="62" y="152"/>
                    </a:lnTo>
                    <a:lnTo>
                      <a:pt x="65" y="152"/>
                    </a:lnTo>
                    <a:lnTo>
                      <a:pt x="67" y="152"/>
                    </a:lnTo>
                    <a:lnTo>
                      <a:pt x="68" y="153"/>
                    </a:lnTo>
                    <a:lnTo>
                      <a:pt x="72" y="152"/>
                    </a:lnTo>
                    <a:lnTo>
                      <a:pt x="74" y="151"/>
                    </a:lnTo>
                    <a:lnTo>
                      <a:pt x="76" y="151"/>
                    </a:lnTo>
                    <a:lnTo>
                      <a:pt x="79" y="150"/>
                    </a:lnTo>
                    <a:lnTo>
                      <a:pt x="80" y="150"/>
                    </a:lnTo>
                    <a:lnTo>
                      <a:pt x="84" y="149"/>
                    </a:lnTo>
                    <a:lnTo>
                      <a:pt x="87" y="148"/>
                    </a:lnTo>
                    <a:lnTo>
                      <a:pt x="88" y="146"/>
                    </a:lnTo>
                    <a:lnTo>
                      <a:pt x="88" y="143"/>
                    </a:lnTo>
                    <a:lnTo>
                      <a:pt x="89" y="140"/>
                    </a:lnTo>
                    <a:lnTo>
                      <a:pt x="88" y="137"/>
                    </a:lnTo>
                    <a:lnTo>
                      <a:pt x="88" y="134"/>
                    </a:lnTo>
                    <a:lnTo>
                      <a:pt x="89" y="131"/>
                    </a:lnTo>
                    <a:lnTo>
                      <a:pt x="90" y="130"/>
                    </a:lnTo>
                    <a:lnTo>
                      <a:pt x="93" y="129"/>
                    </a:lnTo>
                    <a:lnTo>
                      <a:pt x="94" y="126"/>
                    </a:lnTo>
                    <a:lnTo>
                      <a:pt x="96" y="125"/>
                    </a:lnTo>
                    <a:lnTo>
                      <a:pt x="99" y="124"/>
                    </a:lnTo>
                    <a:lnTo>
                      <a:pt x="99" y="125"/>
                    </a:lnTo>
                    <a:lnTo>
                      <a:pt x="100" y="125"/>
                    </a:lnTo>
                    <a:lnTo>
                      <a:pt x="102" y="125"/>
                    </a:lnTo>
                    <a:lnTo>
                      <a:pt x="105" y="125"/>
                    </a:lnTo>
                    <a:lnTo>
                      <a:pt x="108" y="124"/>
                    </a:lnTo>
                    <a:lnTo>
                      <a:pt x="110" y="123"/>
                    </a:lnTo>
                    <a:lnTo>
                      <a:pt x="107" y="121"/>
                    </a:lnTo>
                    <a:lnTo>
                      <a:pt x="107" y="119"/>
                    </a:lnTo>
                    <a:lnTo>
                      <a:pt x="110" y="119"/>
                    </a:lnTo>
                    <a:lnTo>
                      <a:pt x="113" y="118"/>
                    </a:lnTo>
                    <a:lnTo>
                      <a:pt x="116" y="116"/>
                    </a:lnTo>
                    <a:lnTo>
                      <a:pt x="119" y="115"/>
                    </a:lnTo>
                    <a:lnTo>
                      <a:pt x="122" y="116"/>
                    </a:lnTo>
                    <a:lnTo>
                      <a:pt x="125" y="115"/>
                    </a:lnTo>
                    <a:lnTo>
                      <a:pt x="126" y="118"/>
                    </a:lnTo>
                    <a:lnTo>
                      <a:pt x="128" y="118"/>
                    </a:lnTo>
                    <a:lnTo>
                      <a:pt x="130" y="117"/>
                    </a:lnTo>
                    <a:lnTo>
                      <a:pt x="132" y="114"/>
                    </a:lnTo>
                    <a:lnTo>
                      <a:pt x="134" y="113"/>
                    </a:lnTo>
                    <a:lnTo>
                      <a:pt x="133" y="110"/>
                    </a:lnTo>
                    <a:lnTo>
                      <a:pt x="133" y="107"/>
                    </a:lnTo>
                    <a:lnTo>
                      <a:pt x="133" y="104"/>
                    </a:lnTo>
                    <a:lnTo>
                      <a:pt x="136" y="101"/>
                    </a:lnTo>
                    <a:lnTo>
                      <a:pt x="136" y="98"/>
                    </a:lnTo>
                    <a:lnTo>
                      <a:pt x="136" y="95"/>
                    </a:lnTo>
                    <a:lnTo>
                      <a:pt x="137" y="94"/>
                    </a:lnTo>
                    <a:lnTo>
                      <a:pt x="139" y="94"/>
                    </a:lnTo>
                    <a:lnTo>
                      <a:pt x="142" y="94"/>
                    </a:lnTo>
                    <a:lnTo>
                      <a:pt x="144" y="93"/>
                    </a:lnTo>
                    <a:lnTo>
                      <a:pt x="145" y="93"/>
                    </a:lnTo>
                    <a:lnTo>
                      <a:pt x="147" y="91"/>
                    </a:lnTo>
                    <a:lnTo>
                      <a:pt x="148" y="88"/>
                    </a:lnTo>
                    <a:lnTo>
                      <a:pt x="147" y="87"/>
                    </a:lnTo>
                    <a:lnTo>
                      <a:pt x="147" y="85"/>
                    </a:lnTo>
                    <a:lnTo>
                      <a:pt x="144" y="83"/>
                    </a:lnTo>
                    <a:lnTo>
                      <a:pt x="143" y="82"/>
                    </a:lnTo>
                    <a:lnTo>
                      <a:pt x="143" y="80"/>
                    </a:lnTo>
                    <a:lnTo>
                      <a:pt x="142" y="77"/>
                    </a:lnTo>
                    <a:lnTo>
                      <a:pt x="143" y="77"/>
                    </a:lnTo>
                    <a:lnTo>
                      <a:pt x="144" y="77"/>
                    </a:lnTo>
                    <a:lnTo>
                      <a:pt x="147" y="78"/>
                    </a:lnTo>
                    <a:lnTo>
                      <a:pt x="150" y="78"/>
                    </a:lnTo>
                    <a:lnTo>
                      <a:pt x="153" y="78"/>
                    </a:lnTo>
                    <a:lnTo>
                      <a:pt x="157" y="78"/>
                    </a:lnTo>
                    <a:lnTo>
                      <a:pt x="160" y="77"/>
                    </a:lnTo>
                    <a:lnTo>
                      <a:pt x="161" y="76"/>
                    </a:lnTo>
                    <a:lnTo>
                      <a:pt x="161" y="74"/>
                    </a:lnTo>
                    <a:lnTo>
                      <a:pt x="162" y="72"/>
                    </a:lnTo>
                    <a:lnTo>
                      <a:pt x="159" y="69"/>
                    </a:lnTo>
                    <a:lnTo>
                      <a:pt x="160" y="68"/>
                    </a:lnTo>
                    <a:lnTo>
                      <a:pt x="162" y="65"/>
                    </a:lnTo>
                    <a:lnTo>
                      <a:pt x="165" y="63"/>
                    </a:lnTo>
                    <a:lnTo>
                      <a:pt x="167" y="61"/>
                    </a:lnTo>
                    <a:lnTo>
                      <a:pt x="168" y="60"/>
                    </a:lnTo>
                    <a:lnTo>
                      <a:pt x="169" y="57"/>
                    </a:lnTo>
                    <a:lnTo>
                      <a:pt x="168" y="55"/>
                    </a:lnTo>
                    <a:lnTo>
                      <a:pt x="169" y="53"/>
                    </a:lnTo>
                    <a:lnTo>
                      <a:pt x="168" y="50"/>
                    </a:lnTo>
                    <a:lnTo>
                      <a:pt x="167" y="47"/>
                    </a:lnTo>
                    <a:lnTo>
                      <a:pt x="164" y="44"/>
                    </a:lnTo>
                    <a:lnTo>
                      <a:pt x="163" y="44"/>
                    </a:lnTo>
                    <a:lnTo>
                      <a:pt x="163" y="43"/>
                    </a:lnTo>
                    <a:lnTo>
                      <a:pt x="165" y="39"/>
                    </a:lnTo>
                    <a:lnTo>
                      <a:pt x="168" y="37"/>
                    </a:lnTo>
                    <a:lnTo>
                      <a:pt x="171" y="36"/>
                    </a:lnTo>
                    <a:lnTo>
                      <a:pt x="174" y="34"/>
                    </a:lnTo>
                    <a:lnTo>
                      <a:pt x="177" y="32"/>
                    </a:lnTo>
                    <a:lnTo>
                      <a:pt x="180" y="30"/>
                    </a:lnTo>
                    <a:lnTo>
                      <a:pt x="183" y="29"/>
                    </a:lnTo>
                    <a:lnTo>
                      <a:pt x="186" y="29"/>
                    </a:lnTo>
                    <a:lnTo>
                      <a:pt x="189" y="28"/>
                    </a:lnTo>
                    <a:lnTo>
                      <a:pt x="192" y="28"/>
                    </a:lnTo>
                    <a:lnTo>
                      <a:pt x="194" y="28"/>
                    </a:lnTo>
                    <a:lnTo>
                      <a:pt x="197" y="28"/>
                    </a:lnTo>
                    <a:lnTo>
                      <a:pt x="200" y="28"/>
                    </a:lnTo>
                    <a:lnTo>
                      <a:pt x="203" y="28"/>
                    </a:lnTo>
                    <a:lnTo>
                      <a:pt x="206" y="29"/>
                    </a:lnTo>
                    <a:lnTo>
                      <a:pt x="209" y="28"/>
                    </a:lnTo>
                    <a:lnTo>
                      <a:pt x="212" y="26"/>
                    </a:lnTo>
                    <a:lnTo>
                      <a:pt x="214" y="26"/>
                    </a:lnTo>
                    <a:lnTo>
                      <a:pt x="213" y="25"/>
                    </a:lnTo>
                    <a:lnTo>
                      <a:pt x="213" y="22"/>
                    </a:lnTo>
                    <a:lnTo>
                      <a:pt x="216" y="21"/>
                    </a:lnTo>
                    <a:lnTo>
                      <a:pt x="219" y="22"/>
                    </a:lnTo>
                    <a:lnTo>
                      <a:pt x="216" y="20"/>
                    </a:lnTo>
                    <a:lnTo>
                      <a:pt x="215" y="19"/>
                    </a:lnTo>
                    <a:lnTo>
                      <a:pt x="213" y="20"/>
                    </a:lnTo>
                    <a:lnTo>
                      <a:pt x="210" y="19"/>
                    </a:lnTo>
                    <a:lnTo>
                      <a:pt x="207" y="20"/>
                    </a:lnTo>
                    <a:lnTo>
                      <a:pt x="202" y="22"/>
                    </a:lnTo>
                    <a:lnTo>
                      <a:pt x="202" y="19"/>
                    </a:lnTo>
                    <a:lnTo>
                      <a:pt x="198" y="18"/>
                    </a:lnTo>
                    <a:lnTo>
                      <a:pt x="195" y="18"/>
                    </a:lnTo>
                    <a:lnTo>
                      <a:pt x="192" y="19"/>
                    </a:lnTo>
                    <a:lnTo>
                      <a:pt x="189" y="21"/>
                    </a:lnTo>
                    <a:lnTo>
                      <a:pt x="186" y="22"/>
                    </a:lnTo>
                    <a:lnTo>
                      <a:pt x="184" y="25"/>
                    </a:lnTo>
                    <a:lnTo>
                      <a:pt x="184" y="26"/>
                    </a:lnTo>
                    <a:lnTo>
                      <a:pt x="182" y="26"/>
                    </a:lnTo>
                    <a:lnTo>
                      <a:pt x="178" y="27"/>
                    </a:lnTo>
                    <a:lnTo>
                      <a:pt x="175" y="29"/>
                    </a:lnTo>
                    <a:lnTo>
                      <a:pt x="173" y="31"/>
                    </a:lnTo>
                    <a:lnTo>
                      <a:pt x="170" y="32"/>
                    </a:lnTo>
                    <a:lnTo>
                      <a:pt x="169" y="31"/>
                    </a:lnTo>
                    <a:lnTo>
                      <a:pt x="167" y="28"/>
                    </a:lnTo>
                    <a:lnTo>
                      <a:pt x="166" y="25"/>
                    </a:lnTo>
                    <a:lnTo>
                      <a:pt x="167" y="22"/>
                    </a:lnTo>
                    <a:lnTo>
                      <a:pt x="167" y="19"/>
                    </a:lnTo>
                    <a:lnTo>
                      <a:pt x="167" y="16"/>
                    </a:lnTo>
                    <a:lnTo>
                      <a:pt x="168" y="14"/>
                    </a:lnTo>
                    <a:lnTo>
                      <a:pt x="169" y="10"/>
                    </a:lnTo>
                    <a:lnTo>
                      <a:pt x="168" y="10"/>
                    </a:lnTo>
                    <a:lnTo>
                      <a:pt x="165" y="11"/>
                    </a:lnTo>
                    <a:lnTo>
                      <a:pt x="164" y="8"/>
                    </a:lnTo>
                    <a:lnTo>
                      <a:pt x="165" y="5"/>
                    </a:lnTo>
                    <a:lnTo>
                      <a:pt x="162" y="3"/>
                    </a:lnTo>
                    <a:lnTo>
                      <a:pt x="159" y="0"/>
                    </a:lnTo>
                    <a:lnTo>
                      <a:pt x="155" y="0"/>
                    </a:lnTo>
                    <a:lnTo>
                      <a:pt x="153" y="4"/>
                    </a:lnTo>
                    <a:lnTo>
                      <a:pt x="151" y="7"/>
                    </a:lnTo>
                    <a:lnTo>
                      <a:pt x="148" y="9"/>
                    </a:lnTo>
                    <a:lnTo>
                      <a:pt x="147" y="12"/>
                    </a:lnTo>
                    <a:lnTo>
                      <a:pt x="148" y="14"/>
                    </a:lnTo>
                    <a:lnTo>
                      <a:pt x="146" y="17"/>
                    </a:lnTo>
                    <a:lnTo>
                      <a:pt x="145" y="17"/>
                    </a:lnTo>
                    <a:lnTo>
                      <a:pt x="144" y="16"/>
                    </a:lnTo>
                    <a:lnTo>
                      <a:pt x="142" y="16"/>
                    </a:lnTo>
                    <a:lnTo>
                      <a:pt x="139" y="16"/>
                    </a:lnTo>
                    <a:lnTo>
                      <a:pt x="138" y="16"/>
                    </a:lnTo>
                    <a:lnTo>
                      <a:pt x="135" y="18"/>
                    </a:lnTo>
                    <a:lnTo>
                      <a:pt x="135" y="22"/>
                    </a:lnTo>
                    <a:lnTo>
                      <a:pt x="135" y="23"/>
                    </a:lnTo>
                    <a:lnTo>
                      <a:pt x="134" y="24"/>
                    </a:lnTo>
                    <a:lnTo>
                      <a:pt x="132" y="24"/>
                    </a:lnTo>
                    <a:lnTo>
                      <a:pt x="129" y="21"/>
                    </a:lnTo>
                    <a:lnTo>
                      <a:pt x="126" y="22"/>
                    </a:lnTo>
                    <a:lnTo>
                      <a:pt x="123" y="23"/>
                    </a:lnTo>
                    <a:lnTo>
                      <a:pt x="122" y="23"/>
                    </a:lnTo>
                    <a:lnTo>
                      <a:pt x="119" y="24"/>
                    </a:lnTo>
                    <a:lnTo>
                      <a:pt x="118" y="26"/>
                    </a:lnTo>
                    <a:lnTo>
                      <a:pt x="115" y="27"/>
                    </a:lnTo>
                    <a:lnTo>
                      <a:pt x="113" y="27"/>
                    </a:lnTo>
                    <a:lnTo>
                      <a:pt x="112" y="26"/>
                    </a:lnTo>
                    <a:lnTo>
                      <a:pt x="110" y="23"/>
                    </a:lnTo>
                    <a:lnTo>
                      <a:pt x="108" y="22"/>
                    </a:lnTo>
                    <a:lnTo>
                      <a:pt x="105" y="22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7" name="Freeform 80">
                <a:extLst>
                  <a:ext uri="{FF2B5EF4-FFF2-40B4-BE49-F238E27FC236}">
                    <a16:creationId xmlns:a16="http://schemas.microsoft.com/office/drawing/2014/main" id="{8AAEEC73-7507-1381-3A2A-C562A4AD77D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317" y="2126"/>
                <a:ext cx="488" cy="202"/>
              </a:xfrm>
              <a:custGeom>
                <a:avLst/>
                <a:gdLst>
                  <a:gd name="T0" fmla="*/ 13 w 488"/>
                  <a:gd name="T1" fmla="*/ 78 h 202"/>
                  <a:gd name="T2" fmla="*/ 33 w 488"/>
                  <a:gd name="T3" fmla="*/ 85 h 202"/>
                  <a:gd name="T4" fmla="*/ 44 w 488"/>
                  <a:gd name="T5" fmla="*/ 98 h 202"/>
                  <a:gd name="T6" fmla="*/ 50 w 488"/>
                  <a:gd name="T7" fmla="*/ 118 h 202"/>
                  <a:gd name="T8" fmla="*/ 47 w 488"/>
                  <a:gd name="T9" fmla="*/ 132 h 202"/>
                  <a:gd name="T10" fmla="*/ 66 w 488"/>
                  <a:gd name="T11" fmla="*/ 137 h 202"/>
                  <a:gd name="T12" fmla="*/ 85 w 488"/>
                  <a:gd name="T13" fmla="*/ 139 h 202"/>
                  <a:gd name="T14" fmla="*/ 104 w 488"/>
                  <a:gd name="T15" fmla="*/ 150 h 202"/>
                  <a:gd name="T16" fmla="*/ 119 w 488"/>
                  <a:gd name="T17" fmla="*/ 162 h 202"/>
                  <a:gd name="T18" fmla="*/ 131 w 488"/>
                  <a:gd name="T19" fmla="*/ 181 h 202"/>
                  <a:gd name="T20" fmla="*/ 153 w 488"/>
                  <a:gd name="T21" fmla="*/ 183 h 202"/>
                  <a:gd name="T22" fmla="*/ 174 w 488"/>
                  <a:gd name="T23" fmla="*/ 185 h 202"/>
                  <a:gd name="T24" fmla="*/ 195 w 488"/>
                  <a:gd name="T25" fmla="*/ 184 h 202"/>
                  <a:gd name="T26" fmla="*/ 222 w 488"/>
                  <a:gd name="T27" fmla="*/ 193 h 202"/>
                  <a:gd name="T28" fmla="*/ 252 w 488"/>
                  <a:gd name="T29" fmla="*/ 198 h 202"/>
                  <a:gd name="T30" fmla="*/ 268 w 488"/>
                  <a:gd name="T31" fmla="*/ 198 h 202"/>
                  <a:gd name="T32" fmla="*/ 290 w 488"/>
                  <a:gd name="T33" fmla="*/ 189 h 202"/>
                  <a:gd name="T34" fmla="*/ 314 w 488"/>
                  <a:gd name="T35" fmla="*/ 187 h 202"/>
                  <a:gd name="T36" fmla="*/ 334 w 488"/>
                  <a:gd name="T37" fmla="*/ 184 h 202"/>
                  <a:gd name="T38" fmla="*/ 355 w 488"/>
                  <a:gd name="T39" fmla="*/ 169 h 202"/>
                  <a:gd name="T40" fmla="*/ 367 w 488"/>
                  <a:gd name="T41" fmla="*/ 161 h 202"/>
                  <a:gd name="T42" fmla="*/ 365 w 488"/>
                  <a:gd name="T43" fmla="*/ 139 h 202"/>
                  <a:gd name="T44" fmla="*/ 386 w 488"/>
                  <a:gd name="T45" fmla="*/ 144 h 202"/>
                  <a:gd name="T46" fmla="*/ 404 w 488"/>
                  <a:gd name="T47" fmla="*/ 136 h 202"/>
                  <a:gd name="T48" fmla="*/ 424 w 488"/>
                  <a:gd name="T49" fmla="*/ 130 h 202"/>
                  <a:gd name="T50" fmla="*/ 438 w 488"/>
                  <a:gd name="T51" fmla="*/ 115 h 202"/>
                  <a:gd name="T52" fmla="*/ 456 w 488"/>
                  <a:gd name="T53" fmla="*/ 111 h 202"/>
                  <a:gd name="T54" fmla="*/ 481 w 488"/>
                  <a:gd name="T55" fmla="*/ 109 h 202"/>
                  <a:gd name="T56" fmla="*/ 483 w 488"/>
                  <a:gd name="T57" fmla="*/ 96 h 202"/>
                  <a:gd name="T58" fmla="*/ 466 w 488"/>
                  <a:gd name="T59" fmla="*/ 82 h 202"/>
                  <a:gd name="T60" fmla="*/ 454 w 488"/>
                  <a:gd name="T61" fmla="*/ 83 h 202"/>
                  <a:gd name="T62" fmla="*/ 437 w 488"/>
                  <a:gd name="T63" fmla="*/ 85 h 202"/>
                  <a:gd name="T64" fmla="*/ 423 w 488"/>
                  <a:gd name="T65" fmla="*/ 80 h 202"/>
                  <a:gd name="T66" fmla="*/ 432 w 488"/>
                  <a:gd name="T67" fmla="*/ 61 h 202"/>
                  <a:gd name="T68" fmla="*/ 434 w 488"/>
                  <a:gd name="T69" fmla="*/ 43 h 202"/>
                  <a:gd name="T70" fmla="*/ 419 w 488"/>
                  <a:gd name="T71" fmla="*/ 44 h 202"/>
                  <a:gd name="T72" fmla="*/ 402 w 488"/>
                  <a:gd name="T73" fmla="*/ 37 h 202"/>
                  <a:gd name="T74" fmla="*/ 385 w 488"/>
                  <a:gd name="T75" fmla="*/ 50 h 202"/>
                  <a:gd name="T76" fmla="*/ 370 w 488"/>
                  <a:gd name="T77" fmla="*/ 54 h 202"/>
                  <a:gd name="T78" fmla="*/ 349 w 488"/>
                  <a:gd name="T79" fmla="*/ 59 h 202"/>
                  <a:gd name="T80" fmla="*/ 328 w 488"/>
                  <a:gd name="T81" fmla="*/ 56 h 202"/>
                  <a:gd name="T82" fmla="*/ 310 w 488"/>
                  <a:gd name="T83" fmla="*/ 51 h 202"/>
                  <a:gd name="T84" fmla="*/ 298 w 488"/>
                  <a:gd name="T85" fmla="*/ 43 h 202"/>
                  <a:gd name="T86" fmla="*/ 278 w 488"/>
                  <a:gd name="T87" fmla="*/ 36 h 202"/>
                  <a:gd name="T88" fmla="*/ 263 w 488"/>
                  <a:gd name="T89" fmla="*/ 35 h 202"/>
                  <a:gd name="T90" fmla="*/ 246 w 488"/>
                  <a:gd name="T91" fmla="*/ 39 h 202"/>
                  <a:gd name="T92" fmla="*/ 225 w 488"/>
                  <a:gd name="T93" fmla="*/ 35 h 202"/>
                  <a:gd name="T94" fmla="*/ 217 w 488"/>
                  <a:gd name="T95" fmla="*/ 15 h 202"/>
                  <a:gd name="T96" fmla="*/ 198 w 488"/>
                  <a:gd name="T97" fmla="*/ 9 h 202"/>
                  <a:gd name="T98" fmla="*/ 176 w 488"/>
                  <a:gd name="T99" fmla="*/ 4 h 202"/>
                  <a:gd name="T100" fmla="*/ 159 w 488"/>
                  <a:gd name="T101" fmla="*/ 10 h 202"/>
                  <a:gd name="T102" fmla="*/ 155 w 488"/>
                  <a:gd name="T103" fmla="*/ 24 h 202"/>
                  <a:gd name="T104" fmla="*/ 155 w 488"/>
                  <a:gd name="T105" fmla="*/ 43 h 202"/>
                  <a:gd name="T106" fmla="*/ 136 w 488"/>
                  <a:gd name="T107" fmla="*/ 44 h 202"/>
                  <a:gd name="T108" fmla="*/ 116 w 488"/>
                  <a:gd name="T109" fmla="*/ 43 h 202"/>
                  <a:gd name="T110" fmla="*/ 104 w 488"/>
                  <a:gd name="T111" fmla="*/ 41 h 202"/>
                  <a:gd name="T112" fmla="*/ 83 w 488"/>
                  <a:gd name="T113" fmla="*/ 31 h 202"/>
                  <a:gd name="T114" fmla="*/ 68 w 488"/>
                  <a:gd name="T115" fmla="*/ 29 h 202"/>
                  <a:gd name="T116" fmla="*/ 50 w 488"/>
                  <a:gd name="T117" fmla="*/ 34 h 202"/>
                  <a:gd name="T118" fmla="*/ 31 w 488"/>
                  <a:gd name="T119" fmla="*/ 43 h 202"/>
                  <a:gd name="T120" fmla="*/ 20 w 488"/>
                  <a:gd name="T121" fmla="*/ 52 h 202"/>
                  <a:gd name="T122" fmla="*/ 2 w 488"/>
                  <a:gd name="T123" fmla="*/ 58 h 202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488" h="202">
                    <a:moveTo>
                      <a:pt x="0" y="65"/>
                    </a:moveTo>
                    <a:lnTo>
                      <a:pt x="3" y="67"/>
                    </a:lnTo>
                    <a:lnTo>
                      <a:pt x="4" y="70"/>
                    </a:lnTo>
                    <a:lnTo>
                      <a:pt x="6" y="72"/>
                    </a:lnTo>
                    <a:lnTo>
                      <a:pt x="9" y="74"/>
                    </a:lnTo>
                    <a:lnTo>
                      <a:pt x="12" y="75"/>
                    </a:lnTo>
                    <a:lnTo>
                      <a:pt x="13" y="78"/>
                    </a:lnTo>
                    <a:lnTo>
                      <a:pt x="16" y="80"/>
                    </a:lnTo>
                    <a:lnTo>
                      <a:pt x="19" y="81"/>
                    </a:lnTo>
                    <a:lnTo>
                      <a:pt x="22" y="82"/>
                    </a:lnTo>
                    <a:lnTo>
                      <a:pt x="25" y="81"/>
                    </a:lnTo>
                    <a:lnTo>
                      <a:pt x="28" y="82"/>
                    </a:lnTo>
                    <a:lnTo>
                      <a:pt x="30" y="85"/>
                    </a:lnTo>
                    <a:lnTo>
                      <a:pt x="33" y="85"/>
                    </a:lnTo>
                    <a:lnTo>
                      <a:pt x="34" y="84"/>
                    </a:lnTo>
                    <a:lnTo>
                      <a:pt x="35" y="84"/>
                    </a:lnTo>
                    <a:lnTo>
                      <a:pt x="36" y="87"/>
                    </a:lnTo>
                    <a:lnTo>
                      <a:pt x="40" y="89"/>
                    </a:lnTo>
                    <a:lnTo>
                      <a:pt x="41" y="92"/>
                    </a:lnTo>
                    <a:lnTo>
                      <a:pt x="42" y="95"/>
                    </a:lnTo>
                    <a:lnTo>
                      <a:pt x="44" y="98"/>
                    </a:lnTo>
                    <a:lnTo>
                      <a:pt x="46" y="101"/>
                    </a:lnTo>
                    <a:lnTo>
                      <a:pt x="49" y="105"/>
                    </a:lnTo>
                    <a:lnTo>
                      <a:pt x="50" y="107"/>
                    </a:lnTo>
                    <a:lnTo>
                      <a:pt x="50" y="109"/>
                    </a:lnTo>
                    <a:lnTo>
                      <a:pt x="50" y="112"/>
                    </a:lnTo>
                    <a:lnTo>
                      <a:pt x="48" y="115"/>
                    </a:lnTo>
                    <a:lnTo>
                      <a:pt x="50" y="118"/>
                    </a:lnTo>
                    <a:lnTo>
                      <a:pt x="49" y="120"/>
                    </a:lnTo>
                    <a:lnTo>
                      <a:pt x="47" y="123"/>
                    </a:lnTo>
                    <a:lnTo>
                      <a:pt x="46" y="124"/>
                    </a:lnTo>
                    <a:lnTo>
                      <a:pt x="45" y="127"/>
                    </a:lnTo>
                    <a:lnTo>
                      <a:pt x="45" y="130"/>
                    </a:lnTo>
                    <a:lnTo>
                      <a:pt x="47" y="132"/>
                    </a:lnTo>
                    <a:lnTo>
                      <a:pt x="49" y="135"/>
                    </a:lnTo>
                    <a:lnTo>
                      <a:pt x="52" y="135"/>
                    </a:lnTo>
                    <a:lnTo>
                      <a:pt x="55" y="136"/>
                    </a:lnTo>
                    <a:lnTo>
                      <a:pt x="57" y="136"/>
                    </a:lnTo>
                    <a:lnTo>
                      <a:pt x="60" y="138"/>
                    </a:lnTo>
                    <a:lnTo>
                      <a:pt x="63" y="137"/>
                    </a:lnTo>
                    <a:lnTo>
                      <a:pt x="66" y="137"/>
                    </a:lnTo>
                    <a:lnTo>
                      <a:pt x="69" y="138"/>
                    </a:lnTo>
                    <a:lnTo>
                      <a:pt x="71" y="139"/>
                    </a:lnTo>
                    <a:lnTo>
                      <a:pt x="74" y="138"/>
                    </a:lnTo>
                    <a:lnTo>
                      <a:pt x="77" y="138"/>
                    </a:lnTo>
                    <a:lnTo>
                      <a:pt x="80" y="138"/>
                    </a:lnTo>
                    <a:lnTo>
                      <a:pt x="83" y="139"/>
                    </a:lnTo>
                    <a:lnTo>
                      <a:pt x="85" y="139"/>
                    </a:lnTo>
                    <a:lnTo>
                      <a:pt x="88" y="139"/>
                    </a:lnTo>
                    <a:lnTo>
                      <a:pt x="91" y="141"/>
                    </a:lnTo>
                    <a:lnTo>
                      <a:pt x="94" y="146"/>
                    </a:lnTo>
                    <a:lnTo>
                      <a:pt x="95" y="146"/>
                    </a:lnTo>
                    <a:lnTo>
                      <a:pt x="98" y="146"/>
                    </a:lnTo>
                    <a:lnTo>
                      <a:pt x="101" y="149"/>
                    </a:lnTo>
                    <a:lnTo>
                      <a:pt x="104" y="150"/>
                    </a:lnTo>
                    <a:lnTo>
                      <a:pt x="107" y="152"/>
                    </a:lnTo>
                    <a:lnTo>
                      <a:pt x="110" y="153"/>
                    </a:lnTo>
                    <a:lnTo>
                      <a:pt x="112" y="153"/>
                    </a:lnTo>
                    <a:lnTo>
                      <a:pt x="115" y="155"/>
                    </a:lnTo>
                    <a:lnTo>
                      <a:pt x="115" y="158"/>
                    </a:lnTo>
                    <a:lnTo>
                      <a:pt x="118" y="159"/>
                    </a:lnTo>
                    <a:lnTo>
                      <a:pt x="119" y="162"/>
                    </a:lnTo>
                    <a:lnTo>
                      <a:pt x="121" y="165"/>
                    </a:lnTo>
                    <a:lnTo>
                      <a:pt x="122" y="168"/>
                    </a:lnTo>
                    <a:lnTo>
                      <a:pt x="123" y="171"/>
                    </a:lnTo>
                    <a:lnTo>
                      <a:pt x="125" y="173"/>
                    </a:lnTo>
                    <a:lnTo>
                      <a:pt x="128" y="175"/>
                    </a:lnTo>
                    <a:lnTo>
                      <a:pt x="131" y="178"/>
                    </a:lnTo>
                    <a:lnTo>
                      <a:pt x="131" y="181"/>
                    </a:lnTo>
                    <a:lnTo>
                      <a:pt x="134" y="181"/>
                    </a:lnTo>
                    <a:lnTo>
                      <a:pt x="137" y="180"/>
                    </a:lnTo>
                    <a:lnTo>
                      <a:pt x="140" y="180"/>
                    </a:lnTo>
                    <a:lnTo>
                      <a:pt x="143" y="180"/>
                    </a:lnTo>
                    <a:lnTo>
                      <a:pt x="146" y="180"/>
                    </a:lnTo>
                    <a:lnTo>
                      <a:pt x="152" y="181"/>
                    </a:lnTo>
                    <a:lnTo>
                      <a:pt x="153" y="183"/>
                    </a:lnTo>
                    <a:lnTo>
                      <a:pt x="156" y="183"/>
                    </a:lnTo>
                    <a:lnTo>
                      <a:pt x="159" y="183"/>
                    </a:lnTo>
                    <a:lnTo>
                      <a:pt x="162" y="184"/>
                    </a:lnTo>
                    <a:lnTo>
                      <a:pt x="165" y="184"/>
                    </a:lnTo>
                    <a:lnTo>
                      <a:pt x="169" y="184"/>
                    </a:lnTo>
                    <a:lnTo>
                      <a:pt x="171" y="184"/>
                    </a:lnTo>
                    <a:lnTo>
                      <a:pt x="174" y="185"/>
                    </a:lnTo>
                    <a:lnTo>
                      <a:pt x="177" y="185"/>
                    </a:lnTo>
                    <a:lnTo>
                      <a:pt x="180" y="184"/>
                    </a:lnTo>
                    <a:lnTo>
                      <a:pt x="185" y="183"/>
                    </a:lnTo>
                    <a:lnTo>
                      <a:pt x="186" y="183"/>
                    </a:lnTo>
                    <a:lnTo>
                      <a:pt x="189" y="183"/>
                    </a:lnTo>
                    <a:lnTo>
                      <a:pt x="192" y="183"/>
                    </a:lnTo>
                    <a:lnTo>
                      <a:pt x="195" y="184"/>
                    </a:lnTo>
                    <a:lnTo>
                      <a:pt x="201" y="185"/>
                    </a:lnTo>
                    <a:lnTo>
                      <a:pt x="205" y="185"/>
                    </a:lnTo>
                    <a:lnTo>
                      <a:pt x="211" y="185"/>
                    </a:lnTo>
                    <a:lnTo>
                      <a:pt x="214" y="189"/>
                    </a:lnTo>
                    <a:lnTo>
                      <a:pt x="218" y="192"/>
                    </a:lnTo>
                    <a:lnTo>
                      <a:pt x="222" y="193"/>
                    </a:lnTo>
                    <a:lnTo>
                      <a:pt x="227" y="194"/>
                    </a:lnTo>
                    <a:lnTo>
                      <a:pt x="231" y="195"/>
                    </a:lnTo>
                    <a:lnTo>
                      <a:pt x="235" y="196"/>
                    </a:lnTo>
                    <a:lnTo>
                      <a:pt x="241" y="199"/>
                    </a:lnTo>
                    <a:lnTo>
                      <a:pt x="244" y="199"/>
                    </a:lnTo>
                    <a:lnTo>
                      <a:pt x="248" y="198"/>
                    </a:lnTo>
                    <a:lnTo>
                      <a:pt x="252" y="198"/>
                    </a:lnTo>
                    <a:lnTo>
                      <a:pt x="255" y="198"/>
                    </a:lnTo>
                    <a:lnTo>
                      <a:pt x="256" y="201"/>
                    </a:lnTo>
                    <a:lnTo>
                      <a:pt x="259" y="201"/>
                    </a:lnTo>
                    <a:lnTo>
                      <a:pt x="262" y="202"/>
                    </a:lnTo>
                    <a:lnTo>
                      <a:pt x="263" y="202"/>
                    </a:lnTo>
                    <a:lnTo>
                      <a:pt x="266" y="199"/>
                    </a:lnTo>
                    <a:lnTo>
                      <a:pt x="268" y="198"/>
                    </a:lnTo>
                    <a:lnTo>
                      <a:pt x="271" y="197"/>
                    </a:lnTo>
                    <a:lnTo>
                      <a:pt x="275" y="195"/>
                    </a:lnTo>
                    <a:lnTo>
                      <a:pt x="277" y="194"/>
                    </a:lnTo>
                    <a:lnTo>
                      <a:pt x="281" y="193"/>
                    </a:lnTo>
                    <a:lnTo>
                      <a:pt x="283" y="192"/>
                    </a:lnTo>
                    <a:lnTo>
                      <a:pt x="287" y="190"/>
                    </a:lnTo>
                    <a:lnTo>
                      <a:pt x="290" y="189"/>
                    </a:lnTo>
                    <a:lnTo>
                      <a:pt x="293" y="189"/>
                    </a:lnTo>
                    <a:lnTo>
                      <a:pt x="297" y="189"/>
                    </a:lnTo>
                    <a:lnTo>
                      <a:pt x="302" y="188"/>
                    </a:lnTo>
                    <a:lnTo>
                      <a:pt x="305" y="188"/>
                    </a:lnTo>
                    <a:lnTo>
                      <a:pt x="308" y="187"/>
                    </a:lnTo>
                    <a:lnTo>
                      <a:pt x="311" y="187"/>
                    </a:lnTo>
                    <a:lnTo>
                      <a:pt x="314" y="187"/>
                    </a:lnTo>
                    <a:lnTo>
                      <a:pt x="317" y="187"/>
                    </a:lnTo>
                    <a:lnTo>
                      <a:pt x="320" y="188"/>
                    </a:lnTo>
                    <a:lnTo>
                      <a:pt x="323" y="187"/>
                    </a:lnTo>
                    <a:lnTo>
                      <a:pt x="326" y="187"/>
                    </a:lnTo>
                    <a:lnTo>
                      <a:pt x="329" y="187"/>
                    </a:lnTo>
                    <a:lnTo>
                      <a:pt x="331" y="186"/>
                    </a:lnTo>
                    <a:lnTo>
                      <a:pt x="334" y="184"/>
                    </a:lnTo>
                    <a:lnTo>
                      <a:pt x="338" y="183"/>
                    </a:lnTo>
                    <a:lnTo>
                      <a:pt x="341" y="183"/>
                    </a:lnTo>
                    <a:lnTo>
                      <a:pt x="344" y="180"/>
                    </a:lnTo>
                    <a:lnTo>
                      <a:pt x="347" y="178"/>
                    </a:lnTo>
                    <a:lnTo>
                      <a:pt x="349" y="175"/>
                    </a:lnTo>
                    <a:lnTo>
                      <a:pt x="352" y="171"/>
                    </a:lnTo>
                    <a:lnTo>
                      <a:pt x="355" y="169"/>
                    </a:lnTo>
                    <a:lnTo>
                      <a:pt x="358" y="168"/>
                    </a:lnTo>
                    <a:lnTo>
                      <a:pt x="359" y="167"/>
                    </a:lnTo>
                    <a:lnTo>
                      <a:pt x="362" y="167"/>
                    </a:lnTo>
                    <a:lnTo>
                      <a:pt x="365" y="164"/>
                    </a:lnTo>
                    <a:lnTo>
                      <a:pt x="367" y="164"/>
                    </a:lnTo>
                    <a:lnTo>
                      <a:pt x="367" y="161"/>
                    </a:lnTo>
                    <a:lnTo>
                      <a:pt x="364" y="158"/>
                    </a:lnTo>
                    <a:lnTo>
                      <a:pt x="361" y="154"/>
                    </a:lnTo>
                    <a:lnTo>
                      <a:pt x="359" y="152"/>
                    </a:lnTo>
                    <a:lnTo>
                      <a:pt x="360" y="149"/>
                    </a:lnTo>
                    <a:lnTo>
                      <a:pt x="361" y="146"/>
                    </a:lnTo>
                    <a:lnTo>
                      <a:pt x="363" y="142"/>
                    </a:lnTo>
                    <a:lnTo>
                      <a:pt x="365" y="139"/>
                    </a:lnTo>
                    <a:lnTo>
                      <a:pt x="368" y="137"/>
                    </a:lnTo>
                    <a:lnTo>
                      <a:pt x="371" y="137"/>
                    </a:lnTo>
                    <a:lnTo>
                      <a:pt x="374" y="137"/>
                    </a:lnTo>
                    <a:lnTo>
                      <a:pt x="376" y="139"/>
                    </a:lnTo>
                    <a:lnTo>
                      <a:pt x="380" y="141"/>
                    </a:lnTo>
                    <a:lnTo>
                      <a:pt x="383" y="142"/>
                    </a:lnTo>
                    <a:lnTo>
                      <a:pt x="386" y="144"/>
                    </a:lnTo>
                    <a:lnTo>
                      <a:pt x="389" y="144"/>
                    </a:lnTo>
                    <a:lnTo>
                      <a:pt x="392" y="144"/>
                    </a:lnTo>
                    <a:lnTo>
                      <a:pt x="395" y="142"/>
                    </a:lnTo>
                    <a:lnTo>
                      <a:pt x="398" y="140"/>
                    </a:lnTo>
                    <a:lnTo>
                      <a:pt x="400" y="139"/>
                    </a:lnTo>
                    <a:lnTo>
                      <a:pt x="401" y="139"/>
                    </a:lnTo>
                    <a:lnTo>
                      <a:pt x="404" y="136"/>
                    </a:lnTo>
                    <a:lnTo>
                      <a:pt x="406" y="133"/>
                    </a:lnTo>
                    <a:lnTo>
                      <a:pt x="409" y="131"/>
                    </a:lnTo>
                    <a:lnTo>
                      <a:pt x="412" y="132"/>
                    </a:lnTo>
                    <a:lnTo>
                      <a:pt x="413" y="132"/>
                    </a:lnTo>
                    <a:lnTo>
                      <a:pt x="416" y="131"/>
                    </a:lnTo>
                    <a:lnTo>
                      <a:pt x="420" y="131"/>
                    </a:lnTo>
                    <a:lnTo>
                      <a:pt x="424" y="130"/>
                    </a:lnTo>
                    <a:lnTo>
                      <a:pt x="427" y="128"/>
                    </a:lnTo>
                    <a:lnTo>
                      <a:pt x="430" y="126"/>
                    </a:lnTo>
                    <a:lnTo>
                      <a:pt x="433" y="124"/>
                    </a:lnTo>
                    <a:lnTo>
                      <a:pt x="433" y="121"/>
                    </a:lnTo>
                    <a:lnTo>
                      <a:pt x="435" y="118"/>
                    </a:lnTo>
                    <a:lnTo>
                      <a:pt x="438" y="115"/>
                    </a:lnTo>
                    <a:lnTo>
                      <a:pt x="441" y="114"/>
                    </a:lnTo>
                    <a:lnTo>
                      <a:pt x="444" y="113"/>
                    </a:lnTo>
                    <a:lnTo>
                      <a:pt x="448" y="113"/>
                    </a:lnTo>
                    <a:lnTo>
                      <a:pt x="450" y="111"/>
                    </a:lnTo>
                    <a:lnTo>
                      <a:pt x="453" y="110"/>
                    </a:lnTo>
                    <a:lnTo>
                      <a:pt x="456" y="111"/>
                    </a:lnTo>
                    <a:lnTo>
                      <a:pt x="459" y="109"/>
                    </a:lnTo>
                    <a:lnTo>
                      <a:pt x="462" y="107"/>
                    </a:lnTo>
                    <a:lnTo>
                      <a:pt x="469" y="107"/>
                    </a:lnTo>
                    <a:lnTo>
                      <a:pt x="472" y="107"/>
                    </a:lnTo>
                    <a:lnTo>
                      <a:pt x="475" y="107"/>
                    </a:lnTo>
                    <a:lnTo>
                      <a:pt x="478" y="108"/>
                    </a:lnTo>
                    <a:lnTo>
                      <a:pt x="481" y="109"/>
                    </a:lnTo>
                    <a:lnTo>
                      <a:pt x="484" y="109"/>
                    </a:lnTo>
                    <a:lnTo>
                      <a:pt x="487" y="108"/>
                    </a:lnTo>
                    <a:lnTo>
                      <a:pt x="488" y="108"/>
                    </a:lnTo>
                    <a:lnTo>
                      <a:pt x="488" y="105"/>
                    </a:lnTo>
                    <a:lnTo>
                      <a:pt x="487" y="101"/>
                    </a:lnTo>
                    <a:lnTo>
                      <a:pt x="486" y="98"/>
                    </a:lnTo>
                    <a:lnTo>
                      <a:pt x="483" y="96"/>
                    </a:lnTo>
                    <a:lnTo>
                      <a:pt x="482" y="95"/>
                    </a:lnTo>
                    <a:lnTo>
                      <a:pt x="479" y="93"/>
                    </a:lnTo>
                    <a:lnTo>
                      <a:pt x="477" y="90"/>
                    </a:lnTo>
                    <a:lnTo>
                      <a:pt x="474" y="87"/>
                    </a:lnTo>
                    <a:lnTo>
                      <a:pt x="471" y="86"/>
                    </a:lnTo>
                    <a:lnTo>
                      <a:pt x="469" y="83"/>
                    </a:lnTo>
                    <a:lnTo>
                      <a:pt x="466" y="82"/>
                    </a:lnTo>
                    <a:lnTo>
                      <a:pt x="462" y="81"/>
                    </a:lnTo>
                    <a:lnTo>
                      <a:pt x="459" y="82"/>
                    </a:lnTo>
                    <a:lnTo>
                      <a:pt x="458" y="82"/>
                    </a:lnTo>
                    <a:lnTo>
                      <a:pt x="457" y="82"/>
                    </a:lnTo>
                    <a:lnTo>
                      <a:pt x="455" y="82"/>
                    </a:lnTo>
                    <a:lnTo>
                      <a:pt x="454" y="83"/>
                    </a:lnTo>
                    <a:lnTo>
                      <a:pt x="452" y="86"/>
                    </a:lnTo>
                    <a:lnTo>
                      <a:pt x="451" y="87"/>
                    </a:lnTo>
                    <a:lnTo>
                      <a:pt x="449" y="88"/>
                    </a:lnTo>
                    <a:lnTo>
                      <a:pt x="446" y="85"/>
                    </a:lnTo>
                    <a:lnTo>
                      <a:pt x="443" y="84"/>
                    </a:lnTo>
                    <a:lnTo>
                      <a:pt x="440" y="84"/>
                    </a:lnTo>
                    <a:lnTo>
                      <a:pt x="437" y="85"/>
                    </a:lnTo>
                    <a:lnTo>
                      <a:pt x="434" y="84"/>
                    </a:lnTo>
                    <a:lnTo>
                      <a:pt x="431" y="85"/>
                    </a:lnTo>
                    <a:lnTo>
                      <a:pt x="428" y="88"/>
                    </a:lnTo>
                    <a:lnTo>
                      <a:pt x="425" y="85"/>
                    </a:lnTo>
                    <a:lnTo>
                      <a:pt x="423" y="82"/>
                    </a:lnTo>
                    <a:lnTo>
                      <a:pt x="423" y="81"/>
                    </a:lnTo>
                    <a:lnTo>
                      <a:pt x="423" y="80"/>
                    </a:lnTo>
                    <a:lnTo>
                      <a:pt x="423" y="79"/>
                    </a:lnTo>
                    <a:lnTo>
                      <a:pt x="426" y="78"/>
                    </a:lnTo>
                    <a:lnTo>
                      <a:pt x="427" y="75"/>
                    </a:lnTo>
                    <a:lnTo>
                      <a:pt x="427" y="72"/>
                    </a:lnTo>
                    <a:lnTo>
                      <a:pt x="429" y="69"/>
                    </a:lnTo>
                    <a:lnTo>
                      <a:pt x="430" y="65"/>
                    </a:lnTo>
                    <a:lnTo>
                      <a:pt x="432" y="61"/>
                    </a:lnTo>
                    <a:lnTo>
                      <a:pt x="433" y="58"/>
                    </a:lnTo>
                    <a:lnTo>
                      <a:pt x="435" y="55"/>
                    </a:lnTo>
                    <a:lnTo>
                      <a:pt x="437" y="52"/>
                    </a:lnTo>
                    <a:lnTo>
                      <a:pt x="438" y="49"/>
                    </a:lnTo>
                    <a:lnTo>
                      <a:pt x="440" y="46"/>
                    </a:lnTo>
                    <a:lnTo>
                      <a:pt x="437" y="43"/>
                    </a:lnTo>
                    <a:lnTo>
                      <a:pt x="434" y="43"/>
                    </a:lnTo>
                    <a:lnTo>
                      <a:pt x="433" y="42"/>
                    </a:lnTo>
                    <a:lnTo>
                      <a:pt x="430" y="43"/>
                    </a:lnTo>
                    <a:lnTo>
                      <a:pt x="428" y="43"/>
                    </a:lnTo>
                    <a:lnTo>
                      <a:pt x="425" y="45"/>
                    </a:lnTo>
                    <a:lnTo>
                      <a:pt x="423" y="44"/>
                    </a:lnTo>
                    <a:lnTo>
                      <a:pt x="419" y="44"/>
                    </a:lnTo>
                    <a:lnTo>
                      <a:pt x="416" y="43"/>
                    </a:lnTo>
                    <a:lnTo>
                      <a:pt x="414" y="40"/>
                    </a:lnTo>
                    <a:lnTo>
                      <a:pt x="413" y="39"/>
                    </a:lnTo>
                    <a:lnTo>
                      <a:pt x="410" y="38"/>
                    </a:lnTo>
                    <a:lnTo>
                      <a:pt x="407" y="38"/>
                    </a:lnTo>
                    <a:lnTo>
                      <a:pt x="405" y="38"/>
                    </a:lnTo>
                    <a:lnTo>
                      <a:pt x="402" y="37"/>
                    </a:lnTo>
                    <a:lnTo>
                      <a:pt x="399" y="39"/>
                    </a:lnTo>
                    <a:lnTo>
                      <a:pt x="396" y="41"/>
                    </a:lnTo>
                    <a:lnTo>
                      <a:pt x="393" y="42"/>
                    </a:lnTo>
                    <a:lnTo>
                      <a:pt x="392" y="43"/>
                    </a:lnTo>
                    <a:lnTo>
                      <a:pt x="389" y="45"/>
                    </a:lnTo>
                    <a:lnTo>
                      <a:pt x="386" y="47"/>
                    </a:lnTo>
                    <a:lnTo>
                      <a:pt x="385" y="50"/>
                    </a:lnTo>
                    <a:lnTo>
                      <a:pt x="382" y="51"/>
                    </a:lnTo>
                    <a:lnTo>
                      <a:pt x="379" y="52"/>
                    </a:lnTo>
                    <a:lnTo>
                      <a:pt x="377" y="52"/>
                    </a:lnTo>
                    <a:lnTo>
                      <a:pt x="376" y="52"/>
                    </a:lnTo>
                    <a:lnTo>
                      <a:pt x="374" y="52"/>
                    </a:lnTo>
                    <a:lnTo>
                      <a:pt x="371" y="53"/>
                    </a:lnTo>
                    <a:lnTo>
                      <a:pt x="370" y="54"/>
                    </a:lnTo>
                    <a:lnTo>
                      <a:pt x="367" y="54"/>
                    </a:lnTo>
                    <a:lnTo>
                      <a:pt x="364" y="54"/>
                    </a:lnTo>
                    <a:lnTo>
                      <a:pt x="361" y="55"/>
                    </a:lnTo>
                    <a:lnTo>
                      <a:pt x="358" y="55"/>
                    </a:lnTo>
                    <a:lnTo>
                      <a:pt x="355" y="56"/>
                    </a:lnTo>
                    <a:lnTo>
                      <a:pt x="352" y="58"/>
                    </a:lnTo>
                    <a:lnTo>
                      <a:pt x="349" y="59"/>
                    </a:lnTo>
                    <a:lnTo>
                      <a:pt x="346" y="58"/>
                    </a:lnTo>
                    <a:lnTo>
                      <a:pt x="343" y="58"/>
                    </a:lnTo>
                    <a:lnTo>
                      <a:pt x="340" y="58"/>
                    </a:lnTo>
                    <a:lnTo>
                      <a:pt x="338" y="58"/>
                    </a:lnTo>
                    <a:lnTo>
                      <a:pt x="334" y="58"/>
                    </a:lnTo>
                    <a:lnTo>
                      <a:pt x="331" y="57"/>
                    </a:lnTo>
                    <a:lnTo>
                      <a:pt x="328" y="56"/>
                    </a:lnTo>
                    <a:lnTo>
                      <a:pt x="325" y="55"/>
                    </a:lnTo>
                    <a:lnTo>
                      <a:pt x="322" y="55"/>
                    </a:lnTo>
                    <a:lnTo>
                      <a:pt x="320" y="55"/>
                    </a:lnTo>
                    <a:lnTo>
                      <a:pt x="317" y="56"/>
                    </a:lnTo>
                    <a:lnTo>
                      <a:pt x="316" y="55"/>
                    </a:lnTo>
                    <a:lnTo>
                      <a:pt x="313" y="53"/>
                    </a:lnTo>
                    <a:lnTo>
                      <a:pt x="310" y="51"/>
                    </a:lnTo>
                    <a:lnTo>
                      <a:pt x="307" y="49"/>
                    </a:lnTo>
                    <a:lnTo>
                      <a:pt x="307" y="46"/>
                    </a:lnTo>
                    <a:lnTo>
                      <a:pt x="307" y="44"/>
                    </a:lnTo>
                    <a:lnTo>
                      <a:pt x="304" y="43"/>
                    </a:lnTo>
                    <a:lnTo>
                      <a:pt x="301" y="43"/>
                    </a:lnTo>
                    <a:lnTo>
                      <a:pt x="298" y="43"/>
                    </a:lnTo>
                    <a:lnTo>
                      <a:pt x="295" y="42"/>
                    </a:lnTo>
                    <a:lnTo>
                      <a:pt x="292" y="40"/>
                    </a:lnTo>
                    <a:lnTo>
                      <a:pt x="290" y="37"/>
                    </a:lnTo>
                    <a:lnTo>
                      <a:pt x="287" y="36"/>
                    </a:lnTo>
                    <a:lnTo>
                      <a:pt x="284" y="36"/>
                    </a:lnTo>
                    <a:lnTo>
                      <a:pt x="281" y="37"/>
                    </a:lnTo>
                    <a:lnTo>
                      <a:pt x="278" y="36"/>
                    </a:lnTo>
                    <a:lnTo>
                      <a:pt x="278" y="35"/>
                    </a:lnTo>
                    <a:lnTo>
                      <a:pt x="275" y="35"/>
                    </a:lnTo>
                    <a:lnTo>
                      <a:pt x="272" y="34"/>
                    </a:lnTo>
                    <a:lnTo>
                      <a:pt x="269" y="34"/>
                    </a:lnTo>
                    <a:lnTo>
                      <a:pt x="266" y="33"/>
                    </a:lnTo>
                    <a:lnTo>
                      <a:pt x="263" y="35"/>
                    </a:lnTo>
                    <a:lnTo>
                      <a:pt x="262" y="35"/>
                    </a:lnTo>
                    <a:lnTo>
                      <a:pt x="260" y="35"/>
                    </a:lnTo>
                    <a:lnTo>
                      <a:pt x="257" y="36"/>
                    </a:lnTo>
                    <a:lnTo>
                      <a:pt x="254" y="36"/>
                    </a:lnTo>
                    <a:lnTo>
                      <a:pt x="253" y="37"/>
                    </a:lnTo>
                    <a:lnTo>
                      <a:pt x="249" y="39"/>
                    </a:lnTo>
                    <a:lnTo>
                      <a:pt x="246" y="39"/>
                    </a:lnTo>
                    <a:lnTo>
                      <a:pt x="243" y="39"/>
                    </a:lnTo>
                    <a:lnTo>
                      <a:pt x="240" y="40"/>
                    </a:lnTo>
                    <a:lnTo>
                      <a:pt x="237" y="39"/>
                    </a:lnTo>
                    <a:lnTo>
                      <a:pt x="234" y="37"/>
                    </a:lnTo>
                    <a:lnTo>
                      <a:pt x="231" y="37"/>
                    </a:lnTo>
                    <a:lnTo>
                      <a:pt x="228" y="35"/>
                    </a:lnTo>
                    <a:lnTo>
                      <a:pt x="225" y="35"/>
                    </a:lnTo>
                    <a:lnTo>
                      <a:pt x="224" y="32"/>
                    </a:lnTo>
                    <a:lnTo>
                      <a:pt x="221" y="31"/>
                    </a:lnTo>
                    <a:lnTo>
                      <a:pt x="221" y="27"/>
                    </a:lnTo>
                    <a:lnTo>
                      <a:pt x="220" y="23"/>
                    </a:lnTo>
                    <a:lnTo>
                      <a:pt x="219" y="21"/>
                    </a:lnTo>
                    <a:lnTo>
                      <a:pt x="219" y="17"/>
                    </a:lnTo>
                    <a:lnTo>
                      <a:pt x="217" y="15"/>
                    </a:lnTo>
                    <a:lnTo>
                      <a:pt x="214" y="14"/>
                    </a:lnTo>
                    <a:lnTo>
                      <a:pt x="211" y="13"/>
                    </a:lnTo>
                    <a:lnTo>
                      <a:pt x="207" y="13"/>
                    </a:lnTo>
                    <a:lnTo>
                      <a:pt x="205" y="12"/>
                    </a:lnTo>
                    <a:lnTo>
                      <a:pt x="202" y="11"/>
                    </a:lnTo>
                    <a:lnTo>
                      <a:pt x="199" y="10"/>
                    </a:lnTo>
                    <a:lnTo>
                      <a:pt x="198" y="9"/>
                    </a:lnTo>
                    <a:lnTo>
                      <a:pt x="195" y="8"/>
                    </a:lnTo>
                    <a:lnTo>
                      <a:pt x="192" y="8"/>
                    </a:lnTo>
                    <a:lnTo>
                      <a:pt x="186" y="8"/>
                    </a:lnTo>
                    <a:lnTo>
                      <a:pt x="185" y="7"/>
                    </a:lnTo>
                    <a:lnTo>
                      <a:pt x="182" y="4"/>
                    </a:lnTo>
                    <a:lnTo>
                      <a:pt x="179" y="4"/>
                    </a:lnTo>
                    <a:lnTo>
                      <a:pt x="176" y="4"/>
                    </a:lnTo>
                    <a:lnTo>
                      <a:pt x="173" y="2"/>
                    </a:lnTo>
                    <a:lnTo>
                      <a:pt x="170" y="0"/>
                    </a:lnTo>
                    <a:lnTo>
                      <a:pt x="169" y="0"/>
                    </a:lnTo>
                    <a:lnTo>
                      <a:pt x="168" y="4"/>
                    </a:lnTo>
                    <a:lnTo>
                      <a:pt x="165" y="6"/>
                    </a:lnTo>
                    <a:lnTo>
                      <a:pt x="162" y="7"/>
                    </a:lnTo>
                    <a:lnTo>
                      <a:pt x="159" y="10"/>
                    </a:lnTo>
                    <a:lnTo>
                      <a:pt x="159" y="13"/>
                    </a:lnTo>
                    <a:lnTo>
                      <a:pt x="156" y="13"/>
                    </a:lnTo>
                    <a:lnTo>
                      <a:pt x="155" y="15"/>
                    </a:lnTo>
                    <a:lnTo>
                      <a:pt x="154" y="18"/>
                    </a:lnTo>
                    <a:lnTo>
                      <a:pt x="153" y="21"/>
                    </a:lnTo>
                    <a:lnTo>
                      <a:pt x="155" y="24"/>
                    </a:lnTo>
                    <a:lnTo>
                      <a:pt x="155" y="28"/>
                    </a:lnTo>
                    <a:lnTo>
                      <a:pt x="157" y="31"/>
                    </a:lnTo>
                    <a:lnTo>
                      <a:pt x="160" y="33"/>
                    </a:lnTo>
                    <a:lnTo>
                      <a:pt x="160" y="36"/>
                    </a:lnTo>
                    <a:lnTo>
                      <a:pt x="159" y="37"/>
                    </a:lnTo>
                    <a:lnTo>
                      <a:pt x="158" y="40"/>
                    </a:lnTo>
                    <a:lnTo>
                      <a:pt x="155" y="43"/>
                    </a:lnTo>
                    <a:lnTo>
                      <a:pt x="153" y="44"/>
                    </a:lnTo>
                    <a:lnTo>
                      <a:pt x="150" y="44"/>
                    </a:lnTo>
                    <a:lnTo>
                      <a:pt x="147" y="47"/>
                    </a:lnTo>
                    <a:lnTo>
                      <a:pt x="145" y="48"/>
                    </a:lnTo>
                    <a:lnTo>
                      <a:pt x="142" y="46"/>
                    </a:lnTo>
                    <a:lnTo>
                      <a:pt x="139" y="45"/>
                    </a:lnTo>
                    <a:lnTo>
                      <a:pt x="136" y="44"/>
                    </a:lnTo>
                    <a:lnTo>
                      <a:pt x="130" y="44"/>
                    </a:lnTo>
                    <a:lnTo>
                      <a:pt x="127" y="43"/>
                    </a:lnTo>
                    <a:lnTo>
                      <a:pt x="121" y="43"/>
                    </a:lnTo>
                    <a:lnTo>
                      <a:pt x="118" y="45"/>
                    </a:lnTo>
                    <a:lnTo>
                      <a:pt x="117" y="44"/>
                    </a:lnTo>
                    <a:lnTo>
                      <a:pt x="116" y="43"/>
                    </a:lnTo>
                    <a:lnTo>
                      <a:pt x="113" y="43"/>
                    </a:lnTo>
                    <a:lnTo>
                      <a:pt x="110" y="43"/>
                    </a:lnTo>
                    <a:lnTo>
                      <a:pt x="110" y="42"/>
                    </a:lnTo>
                    <a:lnTo>
                      <a:pt x="109" y="41"/>
                    </a:lnTo>
                    <a:lnTo>
                      <a:pt x="106" y="41"/>
                    </a:lnTo>
                    <a:lnTo>
                      <a:pt x="104" y="41"/>
                    </a:lnTo>
                    <a:lnTo>
                      <a:pt x="101" y="38"/>
                    </a:lnTo>
                    <a:lnTo>
                      <a:pt x="99" y="33"/>
                    </a:lnTo>
                    <a:lnTo>
                      <a:pt x="98" y="31"/>
                    </a:lnTo>
                    <a:lnTo>
                      <a:pt x="92" y="31"/>
                    </a:lnTo>
                    <a:lnTo>
                      <a:pt x="89" y="31"/>
                    </a:lnTo>
                    <a:lnTo>
                      <a:pt x="86" y="31"/>
                    </a:lnTo>
                    <a:lnTo>
                      <a:pt x="83" y="31"/>
                    </a:lnTo>
                    <a:lnTo>
                      <a:pt x="79" y="30"/>
                    </a:lnTo>
                    <a:lnTo>
                      <a:pt x="78" y="27"/>
                    </a:lnTo>
                    <a:lnTo>
                      <a:pt x="75" y="29"/>
                    </a:lnTo>
                    <a:lnTo>
                      <a:pt x="73" y="28"/>
                    </a:lnTo>
                    <a:lnTo>
                      <a:pt x="70" y="26"/>
                    </a:lnTo>
                    <a:lnTo>
                      <a:pt x="68" y="29"/>
                    </a:lnTo>
                    <a:lnTo>
                      <a:pt x="65" y="29"/>
                    </a:lnTo>
                    <a:lnTo>
                      <a:pt x="64" y="29"/>
                    </a:lnTo>
                    <a:lnTo>
                      <a:pt x="61" y="29"/>
                    </a:lnTo>
                    <a:lnTo>
                      <a:pt x="58" y="31"/>
                    </a:lnTo>
                    <a:lnTo>
                      <a:pt x="55" y="33"/>
                    </a:lnTo>
                    <a:lnTo>
                      <a:pt x="52" y="34"/>
                    </a:lnTo>
                    <a:lnTo>
                      <a:pt x="50" y="34"/>
                    </a:lnTo>
                    <a:lnTo>
                      <a:pt x="47" y="37"/>
                    </a:lnTo>
                    <a:lnTo>
                      <a:pt x="43" y="38"/>
                    </a:lnTo>
                    <a:lnTo>
                      <a:pt x="41" y="39"/>
                    </a:lnTo>
                    <a:lnTo>
                      <a:pt x="37" y="40"/>
                    </a:lnTo>
                    <a:lnTo>
                      <a:pt x="34" y="43"/>
                    </a:lnTo>
                    <a:lnTo>
                      <a:pt x="31" y="43"/>
                    </a:lnTo>
                    <a:lnTo>
                      <a:pt x="28" y="44"/>
                    </a:lnTo>
                    <a:lnTo>
                      <a:pt x="28" y="46"/>
                    </a:lnTo>
                    <a:lnTo>
                      <a:pt x="28" y="49"/>
                    </a:lnTo>
                    <a:lnTo>
                      <a:pt x="25" y="50"/>
                    </a:lnTo>
                    <a:lnTo>
                      <a:pt x="22" y="50"/>
                    </a:lnTo>
                    <a:lnTo>
                      <a:pt x="20" y="52"/>
                    </a:lnTo>
                    <a:lnTo>
                      <a:pt x="17" y="51"/>
                    </a:lnTo>
                    <a:lnTo>
                      <a:pt x="15" y="53"/>
                    </a:lnTo>
                    <a:lnTo>
                      <a:pt x="12" y="53"/>
                    </a:lnTo>
                    <a:lnTo>
                      <a:pt x="9" y="53"/>
                    </a:lnTo>
                    <a:lnTo>
                      <a:pt x="6" y="55"/>
                    </a:lnTo>
                    <a:lnTo>
                      <a:pt x="4" y="58"/>
                    </a:lnTo>
                    <a:lnTo>
                      <a:pt x="2" y="58"/>
                    </a:lnTo>
                    <a:lnTo>
                      <a:pt x="2" y="61"/>
                    </a:lnTo>
                    <a:lnTo>
                      <a:pt x="0" y="65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8" name="Freeform 81">
                <a:extLst>
                  <a:ext uri="{FF2B5EF4-FFF2-40B4-BE49-F238E27FC236}">
                    <a16:creationId xmlns:a16="http://schemas.microsoft.com/office/drawing/2014/main" id="{FCD28290-B607-0097-3344-B89824947E5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873" y="2303"/>
                <a:ext cx="96" cy="95"/>
              </a:xfrm>
              <a:custGeom>
                <a:avLst/>
                <a:gdLst>
                  <a:gd name="T0" fmla="*/ 91 w 96"/>
                  <a:gd name="T1" fmla="*/ 7 h 95"/>
                  <a:gd name="T2" fmla="*/ 89 w 96"/>
                  <a:gd name="T3" fmla="*/ 3 h 95"/>
                  <a:gd name="T4" fmla="*/ 84 w 96"/>
                  <a:gd name="T5" fmla="*/ 0 h 95"/>
                  <a:gd name="T6" fmla="*/ 82 w 96"/>
                  <a:gd name="T7" fmla="*/ 7 h 95"/>
                  <a:gd name="T8" fmla="*/ 74 w 96"/>
                  <a:gd name="T9" fmla="*/ 11 h 95"/>
                  <a:gd name="T10" fmla="*/ 70 w 96"/>
                  <a:gd name="T11" fmla="*/ 16 h 95"/>
                  <a:gd name="T12" fmla="*/ 62 w 96"/>
                  <a:gd name="T13" fmla="*/ 18 h 95"/>
                  <a:gd name="T14" fmla="*/ 59 w 96"/>
                  <a:gd name="T15" fmla="*/ 17 h 95"/>
                  <a:gd name="T16" fmla="*/ 57 w 96"/>
                  <a:gd name="T17" fmla="*/ 23 h 95"/>
                  <a:gd name="T18" fmla="*/ 58 w 96"/>
                  <a:gd name="T19" fmla="*/ 29 h 95"/>
                  <a:gd name="T20" fmla="*/ 53 w 96"/>
                  <a:gd name="T21" fmla="*/ 28 h 95"/>
                  <a:gd name="T22" fmla="*/ 44 w 96"/>
                  <a:gd name="T23" fmla="*/ 27 h 95"/>
                  <a:gd name="T24" fmla="*/ 38 w 96"/>
                  <a:gd name="T25" fmla="*/ 22 h 95"/>
                  <a:gd name="T26" fmla="*/ 33 w 96"/>
                  <a:gd name="T27" fmla="*/ 27 h 95"/>
                  <a:gd name="T28" fmla="*/ 30 w 96"/>
                  <a:gd name="T29" fmla="*/ 30 h 95"/>
                  <a:gd name="T30" fmla="*/ 26 w 96"/>
                  <a:gd name="T31" fmla="*/ 36 h 95"/>
                  <a:gd name="T32" fmla="*/ 19 w 96"/>
                  <a:gd name="T33" fmla="*/ 40 h 95"/>
                  <a:gd name="T34" fmla="*/ 13 w 96"/>
                  <a:gd name="T35" fmla="*/ 43 h 95"/>
                  <a:gd name="T36" fmla="*/ 7 w 96"/>
                  <a:gd name="T37" fmla="*/ 47 h 95"/>
                  <a:gd name="T38" fmla="*/ 1 w 96"/>
                  <a:gd name="T39" fmla="*/ 52 h 95"/>
                  <a:gd name="T40" fmla="*/ 1 w 96"/>
                  <a:gd name="T41" fmla="*/ 54 h 95"/>
                  <a:gd name="T42" fmla="*/ 1 w 96"/>
                  <a:gd name="T43" fmla="*/ 54 h 95"/>
                  <a:gd name="T44" fmla="*/ 4 w 96"/>
                  <a:gd name="T45" fmla="*/ 59 h 95"/>
                  <a:gd name="T46" fmla="*/ 10 w 96"/>
                  <a:gd name="T47" fmla="*/ 61 h 95"/>
                  <a:gd name="T48" fmla="*/ 15 w 96"/>
                  <a:gd name="T49" fmla="*/ 64 h 95"/>
                  <a:gd name="T50" fmla="*/ 12 w 96"/>
                  <a:gd name="T51" fmla="*/ 73 h 95"/>
                  <a:gd name="T52" fmla="*/ 16 w 96"/>
                  <a:gd name="T53" fmla="*/ 76 h 95"/>
                  <a:gd name="T54" fmla="*/ 18 w 96"/>
                  <a:gd name="T55" fmla="*/ 78 h 95"/>
                  <a:gd name="T56" fmla="*/ 10 w 96"/>
                  <a:gd name="T57" fmla="*/ 79 h 95"/>
                  <a:gd name="T58" fmla="*/ 8 w 96"/>
                  <a:gd name="T59" fmla="*/ 85 h 95"/>
                  <a:gd name="T60" fmla="*/ 13 w 96"/>
                  <a:gd name="T61" fmla="*/ 89 h 95"/>
                  <a:gd name="T62" fmla="*/ 11 w 96"/>
                  <a:gd name="T63" fmla="*/ 92 h 95"/>
                  <a:gd name="T64" fmla="*/ 16 w 96"/>
                  <a:gd name="T65" fmla="*/ 95 h 95"/>
                  <a:gd name="T66" fmla="*/ 22 w 96"/>
                  <a:gd name="T67" fmla="*/ 91 h 95"/>
                  <a:gd name="T68" fmla="*/ 30 w 96"/>
                  <a:gd name="T69" fmla="*/ 92 h 95"/>
                  <a:gd name="T70" fmla="*/ 36 w 96"/>
                  <a:gd name="T71" fmla="*/ 91 h 95"/>
                  <a:gd name="T72" fmla="*/ 40 w 96"/>
                  <a:gd name="T73" fmla="*/ 86 h 95"/>
                  <a:gd name="T74" fmla="*/ 48 w 96"/>
                  <a:gd name="T75" fmla="*/ 85 h 95"/>
                  <a:gd name="T76" fmla="*/ 52 w 96"/>
                  <a:gd name="T77" fmla="*/ 85 h 95"/>
                  <a:gd name="T78" fmla="*/ 60 w 96"/>
                  <a:gd name="T79" fmla="*/ 79 h 95"/>
                  <a:gd name="T80" fmla="*/ 55 w 96"/>
                  <a:gd name="T81" fmla="*/ 74 h 95"/>
                  <a:gd name="T82" fmla="*/ 48 w 96"/>
                  <a:gd name="T83" fmla="*/ 69 h 95"/>
                  <a:gd name="T84" fmla="*/ 48 w 96"/>
                  <a:gd name="T85" fmla="*/ 64 h 95"/>
                  <a:gd name="T86" fmla="*/ 51 w 96"/>
                  <a:gd name="T87" fmla="*/ 57 h 95"/>
                  <a:gd name="T88" fmla="*/ 57 w 96"/>
                  <a:gd name="T89" fmla="*/ 54 h 95"/>
                  <a:gd name="T90" fmla="*/ 66 w 96"/>
                  <a:gd name="T91" fmla="*/ 49 h 95"/>
                  <a:gd name="T92" fmla="*/ 72 w 96"/>
                  <a:gd name="T93" fmla="*/ 43 h 95"/>
                  <a:gd name="T94" fmla="*/ 82 w 96"/>
                  <a:gd name="T95" fmla="*/ 38 h 95"/>
                  <a:gd name="T96" fmla="*/ 83 w 96"/>
                  <a:gd name="T97" fmla="*/ 30 h 95"/>
                  <a:gd name="T98" fmla="*/ 82 w 96"/>
                  <a:gd name="T99" fmla="*/ 23 h 95"/>
                  <a:gd name="T100" fmla="*/ 86 w 96"/>
                  <a:gd name="T101" fmla="*/ 18 h 95"/>
                  <a:gd name="T102" fmla="*/ 94 w 96"/>
                  <a:gd name="T103" fmla="*/ 13 h 95"/>
                  <a:gd name="T104" fmla="*/ 94 w 96"/>
                  <a:gd name="T105" fmla="*/ 8 h 95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96" h="95">
                    <a:moveTo>
                      <a:pt x="94" y="8"/>
                    </a:moveTo>
                    <a:lnTo>
                      <a:pt x="94" y="8"/>
                    </a:lnTo>
                    <a:lnTo>
                      <a:pt x="91" y="7"/>
                    </a:lnTo>
                    <a:lnTo>
                      <a:pt x="89" y="4"/>
                    </a:lnTo>
                    <a:lnTo>
                      <a:pt x="89" y="3"/>
                    </a:lnTo>
                    <a:lnTo>
                      <a:pt x="89" y="1"/>
                    </a:lnTo>
                    <a:lnTo>
                      <a:pt x="87" y="0"/>
                    </a:lnTo>
                    <a:lnTo>
                      <a:pt x="84" y="0"/>
                    </a:lnTo>
                    <a:lnTo>
                      <a:pt x="83" y="1"/>
                    </a:lnTo>
                    <a:lnTo>
                      <a:pt x="82" y="6"/>
                    </a:lnTo>
                    <a:lnTo>
                      <a:pt x="82" y="7"/>
                    </a:lnTo>
                    <a:lnTo>
                      <a:pt x="81" y="10"/>
                    </a:lnTo>
                    <a:lnTo>
                      <a:pt x="79" y="11"/>
                    </a:lnTo>
                    <a:lnTo>
                      <a:pt x="74" y="11"/>
                    </a:lnTo>
                    <a:lnTo>
                      <a:pt x="73" y="14"/>
                    </a:lnTo>
                    <a:lnTo>
                      <a:pt x="70" y="16"/>
                    </a:lnTo>
                    <a:lnTo>
                      <a:pt x="68" y="17"/>
                    </a:lnTo>
                    <a:lnTo>
                      <a:pt x="65" y="18"/>
                    </a:lnTo>
                    <a:lnTo>
                      <a:pt x="62" y="18"/>
                    </a:lnTo>
                    <a:lnTo>
                      <a:pt x="59" y="17"/>
                    </a:lnTo>
                    <a:lnTo>
                      <a:pt x="56" y="18"/>
                    </a:lnTo>
                    <a:lnTo>
                      <a:pt x="57" y="21"/>
                    </a:lnTo>
                    <a:lnTo>
                      <a:pt x="57" y="23"/>
                    </a:lnTo>
                    <a:lnTo>
                      <a:pt x="59" y="26"/>
                    </a:lnTo>
                    <a:lnTo>
                      <a:pt x="58" y="29"/>
                    </a:lnTo>
                    <a:lnTo>
                      <a:pt x="55" y="28"/>
                    </a:lnTo>
                    <a:lnTo>
                      <a:pt x="53" y="28"/>
                    </a:lnTo>
                    <a:lnTo>
                      <a:pt x="50" y="29"/>
                    </a:lnTo>
                    <a:lnTo>
                      <a:pt x="47" y="27"/>
                    </a:lnTo>
                    <a:lnTo>
                      <a:pt x="44" y="27"/>
                    </a:lnTo>
                    <a:lnTo>
                      <a:pt x="41" y="24"/>
                    </a:lnTo>
                    <a:lnTo>
                      <a:pt x="39" y="22"/>
                    </a:lnTo>
                    <a:lnTo>
                      <a:pt x="38" y="22"/>
                    </a:lnTo>
                    <a:lnTo>
                      <a:pt x="36" y="24"/>
                    </a:lnTo>
                    <a:lnTo>
                      <a:pt x="33" y="24"/>
                    </a:lnTo>
                    <a:lnTo>
                      <a:pt x="33" y="27"/>
                    </a:lnTo>
                    <a:lnTo>
                      <a:pt x="32" y="28"/>
                    </a:lnTo>
                    <a:lnTo>
                      <a:pt x="30" y="30"/>
                    </a:lnTo>
                    <a:lnTo>
                      <a:pt x="28" y="33"/>
                    </a:lnTo>
                    <a:lnTo>
                      <a:pt x="26" y="36"/>
                    </a:lnTo>
                    <a:lnTo>
                      <a:pt x="23" y="38"/>
                    </a:lnTo>
                    <a:lnTo>
                      <a:pt x="20" y="38"/>
                    </a:lnTo>
                    <a:lnTo>
                      <a:pt x="19" y="40"/>
                    </a:lnTo>
                    <a:lnTo>
                      <a:pt x="16" y="42"/>
                    </a:lnTo>
                    <a:lnTo>
                      <a:pt x="15" y="42"/>
                    </a:lnTo>
                    <a:lnTo>
                      <a:pt x="13" y="43"/>
                    </a:lnTo>
                    <a:lnTo>
                      <a:pt x="10" y="46"/>
                    </a:lnTo>
                    <a:lnTo>
                      <a:pt x="9" y="46"/>
                    </a:lnTo>
                    <a:lnTo>
                      <a:pt x="7" y="47"/>
                    </a:lnTo>
                    <a:lnTo>
                      <a:pt x="6" y="47"/>
                    </a:lnTo>
                    <a:lnTo>
                      <a:pt x="3" y="50"/>
                    </a:lnTo>
                    <a:lnTo>
                      <a:pt x="1" y="52"/>
                    </a:lnTo>
                    <a:lnTo>
                      <a:pt x="1" y="53"/>
                    </a:lnTo>
                    <a:lnTo>
                      <a:pt x="0" y="53"/>
                    </a:lnTo>
                    <a:lnTo>
                      <a:pt x="1" y="54"/>
                    </a:lnTo>
                    <a:lnTo>
                      <a:pt x="2" y="54"/>
                    </a:lnTo>
                    <a:lnTo>
                      <a:pt x="1" y="54"/>
                    </a:lnTo>
                    <a:lnTo>
                      <a:pt x="0" y="54"/>
                    </a:lnTo>
                    <a:lnTo>
                      <a:pt x="1" y="57"/>
                    </a:lnTo>
                    <a:lnTo>
                      <a:pt x="4" y="59"/>
                    </a:lnTo>
                    <a:lnTo>
                      <a:pt x="7" y="59"/>
                    </a:lnTo>
                    <a:lnTo>
                      <a:pt x="10" y="61"/>
                    </a:lnTo>
                    <a:lnTo>
                      <a:pt x="13" y="62"/>
                    </a:lnTo>
                    <a:lnTo>
                      <a:pt x="16" y="62"/>
                    </a:lnTo>
                    <a:lnTo>
                      <a:pt x="15" y="64"/>
                    </a:lnTo>
                    <a:lnTo>
                      <a:pt x="16" y="67"/>
                    </a:lnTo>
                    <a:lnTo>
                      <a:pt x="14" y="70"/>
                    </a:lnTo>
                    <a:lnTo>
                      <a:pt x="12" y="73"/>
                    </a:lnTo>
                    <a:lnTo>
                      <a:pt x="13" y="76"/>
                    </a:lnTo>
                    <a:lnTo>
                      <a:pt x="13" y="77"/>
                    </a:lnTo>
                    <a:lnTo>
                      <a:pt x="16" y="76"/>
                    </a:lnTo>
                    <a:lnTo>
                      <a:pt x="19" y="78"/>
                    </a:lnTo>
                    <a:lnTo>
                      <a:pt x="18" y="78"/>
                    </a:lnTo>
                    <a:lnTo>
                      <a:pt x="15" y="77"/>
                    </a:lnTo>
                    <a:lnTo>
                      <a:pt x="13" y="77"/>
                    </a:lnTo>
                    <a:lnTo>
                      <a:pt x="10" y="79"/>
                    </a:lnTo>
                    <a:lnTo>
                      <a:pt x="10" y="81"/>
                    </a:lnTo>
                    <a:lnTo>
                      <a:pt x="9" y="81"/>
                    </a:lnTo>
                    <a:lnTo>
                      <a:pt x="8" y="85"/>
                    </a:lnTo>
                    <a:lnTo>
                      <a:pt x="7" y="88"/>
                    </a:lnTo>
                    <a:lnTo>
                      <a:pt x="10" y="89"/>
                    </a:lnTo>
                    <a:lnTo>
                      <a:pt x="13" y="89"/>
                    </a:lnTo>
                    <a:lnTo>
                      <a:pt x="10" y="91"/>
                    </a:lnTo>
                    <a:lnTo>
                      <a:pt x="11" y="92"/>
                    </a:lnTo>
                    <a:lnTo>
                      <a:pt x="14" y="93"/>
                    </a:lnTo>
                    <a:lnTo>
                      <a:pt x="17" y="92"/>
                    </a:lnTo>
                    <a:lnTo>
                      <a:pt x="16" y="95"/>
                    </a:lnTo>
                    <a:lnTo>
                      <a:pt x="19" y="92"/>
                    </a:lnTo>
                    <a:lnTo>
                      <a:pt x="19" y="90"/>
                    </a:lnTo>
                    <a:lnTo>
                      <a:pt x="22" y="91"/>
                    </a:lnTo>
                    <a:lnTo>
                      <a:pt x="24" y="92"/>
                    </a:lnTo>
                    <a:lnTo>
                      <a:pt x="27" y="92"/>
                    </a:lnTo>
                    <a:lnTo>
                      <a:pt x="30" y="92"/>
                    </a:lnTo>
                    <a:lnTo>
                      <a:pt x="33" y="94"/>
                    </a:lnTo>
                    <a:lnTo>
                      <a:pt x="36" y="93"/>
                    </a:lnTo>
                    <a:lnTo>
                      <a:pt x="36" y="91"/>
                    </a:lnTo>
                    <a:lnTo>
                      <a:pt x="38" y="88"/>
                    </a:lnTo>
                    <a:lnTo>
                      <a:pt x="40" y="87"/>
                    </a:lnTo>
                    <a:lnTo>
                      <a:pt x="40" y="86"/>
                    </a:lnTo>
                    <a:lnTo>
                      <a:pt x="43" y="84"/>
                    </a:lnTo>
                    <a:lnTo>
                      <a:pt x="46" y="84"/>
                    </a:lnTo>
                    <a:lnTo>
                      <a:pt x="48" y="85"/>
                    </a:lnTo>
                    <a:lnTo>
                      <a:pt x="50" y="84"/>
                    </a:lnTo>
                    <a:lnTo>
                      <a:pt x="52" y="84"/>
                    </a:lnTo>
                    <a:lnTo>
                      <a:pt x="52" y="85"/>
                    </a:lnTo>
                    <a:lnTo>
                      <a:pt x="55" y="85"/>
                    </a:lnTo>
                    <a:lnTo>
                      <a:pt x="58" y="82"/>
                    </a:lnTo>
                    <a:lnTo>
                      <a:pt x="60" y="79"/>
                    </a:lnTo>
                    <a:lnTo>
                      <a:pt x="61" y="78"/>
                    </a:lnTo>
                    <a:lnTo>
                      <a:pt x="58" y="76"/>
                    </a:lnTo>
                    <a:lnTo>
                      <a:pt x="55" y="74"/>
                    </a:lnTo>
                    <a:lnTo>
                      <a:pt x="52" y="71"/>
                    </a:lnTo>
                    <a:lnTo>
                      <a:pt x="49" y="69"/>
                    </a:lnTo>
                    <a:lnTo>
                      <a:pt x="48" y="69"/>
                    </a:lnTo>
                    <a:lnTo>
                      <a:pt x="46" y="68"/>
                    </a:lnTo>
                    <a:lnTo>
                      <a:pt x="47" y="65"/>
                    </a:lnTo>
                    <a:lnTo>
                      <a:pt x="48" y="64"/>
                    </a:lnTo>
                    <a:lnTo>
                      <a:pt x="49" y="61"/>
                    </a:lnTo>
                    <a:lnTo>
                      <a:pt x="48" y="58"/>
                    </a:lnTo>
                    <a:lnTo>
                      <a:pt x="51" y="57"/>
                    </a:lnTo>
                    <a:lnTo>
                      <a:pt x="54" y="55"/>
                    </a:lnTo>
                    <a:lnTo>
                      <a:pt x="55" y="54"/>
                    </a:lnTo>
                    <a:lnTo>
                      <a:pt x="57" y="54"/>
                    </a:lnTo>
                    <a:lnTo>
                      <a:pt x="61" y="53"/>
                    </a:lnTo>
                    <a:lnTo>
                      <a:pt x="63" y="51"/>
                    </a:lnTo>
                    <a:lnTo>
                      <a:pt x="66" y="49"/>
                    </a:lnTo>
                    <a:lnTo>
                      <a:pt x="69" y="47"/>
                    </a:lnTo>
                    <a:lnTo>
                      <a:pt x="71" y="46"/>
                    </a:lnTo>
                    <a:lnTo>
                      <a:pt x="72" y="43"/>
                    </a:lnTo>
                    <a:lnTo>
                      <a:pt x="75" y="40"/>
                    </a:lnTo>
                    <a:lnTo>
                      <a:pt x="79" y="39"/>
                    </a:lnTo>
                    <a:lnTo>
                      <a:pt x="82" y="38"/>
                    </a:lnTo>
                    <a:lnTo>
                      <a:pt x="82" y="35"/>
                    </a:lnTo>
                    <a:lnTo>
                      <a:pt x="82" y="32"/>
                    </a:lnTo>
                    <a:lnTo>
                      <a:pt x="83" y="30"/>
                    </a:lnTo>
                    <a:lnTo>
                      <a:pt x="83" y="29"/>
                    </a:lnTo>
                    <a:lnTo>
                      <a:pt x="81" y="26"/>
                    </a:lnTo>
                    <a:lnTo>
                      <a:pt x="82" y="23"/>
                    </a:lnTo>
                    <a:lnTo>
                      <a:pt x="84" y="20"/>
                    </a:lnTo>
                    <a:lnTo>
                      <a:pt x="86" y="19"/>
                    </a:lnTo>
                    <a:lnTo>
                      <a:pt x="86" y="18"/>
                    </a:lnTo>
                    <a:lnTo>
                      <a:pt x="89" y="16"/>
                    </a:lnTo>
                    <a:lnTo>
                      <a:pt x="91" y="14"/>
                    </a:lnTo>
                    <a:lnTo>
                      <a:pt x="94" y="13"/>
                    </a:lnTo>
                    <a:lnTo>
                      <a:pt x="96" y="13"/>
                    </a:lnTo>
                    <a:lnTo>
                      <a:pt x="95" y="10"/>
                    </a:lnTo>
                    <a:lnTo>
                      <a:pt x="94" y="8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9" name="Freeform 82">
                <a:extLst>
                  <a:ext uri="{FF2B5EF4-FFF2-40B4-BE49-F238E27FC236}">
                    <a16:creationId xmlns:a16="http://schemas.microsoft.com/office/drawing/2014/main" id="{BE83C931-B030-19A4-5A29-FB563DB2B46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504" y="2652"/>
                <a:ext cx="116" cy="135"/>
              </a:xfrm>
              <a:custGeom>
                <a:avLst/>
                <a:gdLst>
                  <a:gd name="T0" fmla="*/ 7 w 116"/>
                  <a:gd name="T1" fmla="*/ 24 h 135"/>
                  <a:gd name="T2" fmla="*/ 5 w 116"/>
                  <a:gd name="T3" fmla="*/ 27 h 135"/>
                  <a:gd name="T4" fmla="*/ 0 w 116"/>
                  <a:gd name="T5" fmla="*/ 35 h 135"/>
                  <a:gd name="T6" fmla="*/ 7 w 116"/>
                  <a:gd name="T7" fmla="*/ 37 h 135"/>
                  <a:gd name="T8" fmla="*/ 6 w 116"/>
                  <a:gd name="T9" fmla="*/ 47 h 135"/>
                  <a:gd name="T10" fmla="*/ 15 w 116"/>
                  <a:gd name="T11" fmla="*/ 46 h 135"/>
                  <a:gd name="T12" fmla="*/ 18 w 116"/>
                  <a:gd name="T13" fmla="*/ 56 h 135"/>
                  <a:gd name="T14" fmla="*/ 16 w 116"/>
                  <a:gd name="T15" fmla="*/ 68 h 135"/>
                  <a:gd name="T16" fmla="*/ 13 w 116"/>
                  <a:gd name="T17" fmla="*/ 78 h 135"/>
                  <a:gd name="T18" fmla="*/ 17 w 116"/>
                  <a:gd name="T19" fmla="*/ 78 h 135"/>
                  <a:gd name="T20" fmla="*/ 29 w 116"/>
                  <a:gd name="T21" fmla="*/ 70 h 135"/>
                  <a:gd name="T22" fmla="*/ 37 w 116"/>
                  <a:gd name="T23" fmla="*/ 72 h 135"/>
                  <a:gd name="T24" fmla="*/ 43 w 116"/>
                  <a:gd name="T25" fmla="*/ 71 h 135"/>
                  <a:gd name="T26" fmla="*/ 48 w 116"/>
                  <a:gd name="T27" fmla="*/ 65 h 135"/>
                  <a:gd name="T28" fmla="*/ 59 w 116"/>
                  <a:gd name="T29" fmla="*/ 67 h 135"/>
                  <a:gd name="T30" fmla="*/ 63 w 116"/>
                  <a:gd name="T31" fmla="*/ 73 h 135"/>
                  <a:gd name="T32" fmla="*/ 72 w 116"/>
                  <a:gd name="T33" fmla="*/ 82 h 135"/>
                  <a:gd name="T34" fmla="*/ 71 w 116"/>
                  <a:gd name="T35" fmla="*/ 94 h 135"/>
                  <a:gd name="T36" fmla="*/ 77 w 116"/>
                  <a:gd name="T37" fmla="*/ 102 h 135"/>
                  <a:gd name="T38" fmla="*/ 83 w 116"/>
                  <a:gd name="T39" fmla="*/ 106 h 135"/>
                  <a:gd name="T40" fmla="*/ 84 w 116"/>
                  <a:gd name="T41" fmla="*/ 113 h 135"/>
                  <a:gd name="T42" fmla="*/ 83 w 116"/>
                  <a:gd name="T43" fmla="*/ 124 h 135"/>
                  <a:gd name="T44" fmla="*/ 79 w 116"/>
                  <a:gd name="T45" fmla="*/ 131 h 135"/>
                  <a:gd name="T46" fmla="*/ 86 w 116"/>
                  <a:gd name="T47" fmla="*/ 132 h 135"/>
                  <a:gd name="T48" fmla="*/ 88 w 116"/>
                  <a:gd name="T49" fmla="*/ 135 h 135"/>
                  <a:gd name="T50" fmla="*/ 91 w 116"/>
                  <a:gd name="T51" fmla="*/ 135 h 135"/>
                  <a:gd name="T52" fmla="*/ 94 w 116"/>
                  <a:gd name="T53" fmla="*/ 127 h 135"/>
                  <a:gd name="T54" fmla="*/ 99 w 116"/>
                  <a:gd name="T55" fmla="*/ 127 h 135"/>
                  <a:gd name="T56" fmla="*/ 110 w 116"/>
                  <a:gd name="T57" fmla="*/ 124 h 135"/>
                  <a:gd name="T58" fmla="*/ 113 w 116"/>
                  <a:gd name="T59" fmla="*/ 118 h 135"/>
                  <a:gd name="T60" fmla="*/ 113 w 116"/>
                  <a:gd name="T61" fmla="*/ 111 h 135"/>
                  <a:gd name="T62" fmla="*/ 113 w 116"/>
                  <a:gd name="T63" fmla="*/ 102 h 135"/>
                  <a:gd name="T64" fmla="*/ 106 w 116"/>
                  <a:gd name="T65" fmla="*/ 98 h 135"/>
                  <a:gd name="T66" fmla="*/ 98 w 116"/>
                  <a:gd name="T67" fmla="*/ 93 h 135"/>
                  <a:gd name="T68" fmla="*/ 95 w 116"/>
                  <a:gd name="T69" fmla="*/ 83 h 135"/>
                  <a:gd name="T70" fmla="*/ 86 w 116"/>
                  <a:gd name="T71" fmla="*/ 76 h 135"/>
                  <a:gd name="T72" fmla="*/ 80 w 116"/>
                  <a:gd name="T73" fmla="*/ 68 h 135"/>
                  <a:gd name="T74" fmla="*/ 78 w 116"/>
                  <a:gd name="T75" fmla="*/ 62 h 135"/>
                  <a:gd name="T76" fmla="*/ 66 w 116"/>
                  <a:gd name="T77" fmla="*/ 56 h 135"/>
                  <a:gd name="T78" fmla="*/ 60 w 116"/>
                  <a:gd name="T79" fmla="*/ 50 h 135"/>
                  <a:gd name="T80" fmla="*/ 60 w 116"/>
                  <a:gd name="T81" fmla="*/ 44 h 135"/>
                  <a:gd name="T82" fmla="*/ 71 w 116"/>
                  <a:gd name="T83" fmla="*/ 43 h 135"/>
                  <a:gd name="T84" fmla="*/ 74 w 116"/>
                  <a:gd name="T85" fmla="*/ 36 h 135"/>
                  <a:gd name="T86" fmla="*/ 69 w 116"/>
                  <a:gd name="T87" fmla="*/ 33 h 135"/>
                  <a:gd name="T88" fmla="*/ 69 w 116"/>
                  <a:gd name="T89" fmla="*/ 31 h 135"/>
                  <a:gd name="T90" fmla="*/ 59 w 116"/>
                  <a:gd name="T91" fmla="*/ 26 h 135"/>
                  <a:gd name="T92" fmla="*/ 50 w 116"/>
                  <a:gd name="T93" fmla="*/ 27 h 135"/>
                  <a:gd name="T94" fmla="*/ 43 w 116"/>
                  <a:gd name="T95" fmla="*/ 21 h 135"/>
                  <a:gd name="T96" fmla="*/ 42 w 116"/>
                  <a:gd name="T97" fmla="*/ 11 h 135"/>
                  <a:gd name="T98" fmla="*/ 34 w 116"/>
                  <a:gd name="T99" fmla="*/ 4 h 135"/>
                  <a:gd name="T100" fmla="*/ 27 w 116"/>
                  <a:gd name="T101" fmla="*/ 1 h 135"/>
                  <a:gd name="T102" fmla="*/ 23 w 116"/>
                  <a:gd name="T103" fmla="*/ 3 h 135"/>
                  <a:gd name="T104" fmla="*/ 26 w 116"/>
                  <a:gd name="T105" fmla="*/ 11 h 135"/>
                  <a:gd name="T106" fmla="*/ 27 w 116"/>
                  <a:gd name="T107" fmla="*/ 20 h 135"/>
                  <a:gd name="T108" fmla="*/ 24 w 116"/>
                  <a:gd name="T109" fmla="*/ 21 h 135"/>
                  <a:gd name="T110" fmla="*/ 17 w 116"/>
                  <a:gd name="T111" fmla="*/ 18 h 135"/>
                  <a:gd name="T112" fmla="*/ 12 w 116"/>
                  <a:gd name="T113" fmla="*/ 18 h 13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116" h="135">
                    <a:moveTo>
                      <a:pt x="12" y="18"/>
                    </a:moveTo>
                    <a:lnTo>
                      <a:pt x="10" y="19"/>
                    </a:lnTo>
                    <a:lnTo>
                      <a:pt x="9" y="21"/>
                    </a:lnTo>
                    <a:lnTo>
                      <a:pt x="7" y="24"/>
                    </a:lnTo>
                    <a:lnTo>
                      <a:pt x="7" y="26"/>
                    </a:lnTo>
                    <a:lnTo>
                      <a:pt x="8" y="26"/>
                    </a:lnTo>
                    <a:lnTo>
                      <a:pt x="5" y="27"/>
                    </a:lnTo>
                    <a:lnTo>
                      <a:pt x="2" y="28"/>
                    </a:lnTo>
                    <a:lnTo>
                      <a:pt x="1" y="31"/>
                    </a:lnTo>
                    <a:lnTo>
                      <a:pt x="0" y="34"/>
                    </a:lnTo>
                    <a:lnTo>
                      <a:pt x="0" y="35"/>
                    </a:lnTo>
                    <a:lnTo>
                      <a:pt x="3" y="33"/>
                    </a:lnTo>
                    <a:lnTo>
                      <a:pt x="4" y="34"/>
                    </a:lnTo>
                    <a:lnTo>
                      <a:pt x="5" y="36"/>
                    </a:lnTo>
                    <a:lnTo>
                      <a:pt x="7" y="37"/>
                    </a:lnTo>
                    <a:lnTo>
                      <a:pt x="7" y="39"/>
                    </a:lnTo>
                    <a:lnTo>
                      <a:pt x="6" y="41"/>
                    </a:lnTo>
                    <a:lnTo>
                      <a:pt x="5" y="43"/>
                    </a:lnTo>
                    <a:lnTo>
                      <a:pt x="6" y="47"/>
                    </a:lnTo>
                    <a:lnTo>
                      <a:pt x="7" y="47"/>
                    </a:lnTo>
                    <a:lnTo>
                      <a:pt x="10" y="47"/>
                    </a:lnTo>
                    <a:lnTo>
                      <a:pt x="13" y="45"/>
                    </a:lnTo>
                    <a:lnTo>
                      <a:pt x="15" y="46"/>
                    </a:lnTo>
                    <a:lnTo>
                      <a:pt x="17" y="50"/>
                    </a:lnTo>
                    <a:lnTo>
                      <a:pt x="17" y="51"/>
                    </a:lnTo>
                    <a:lnTo>
                      <a:pt x="18" y="54"/>
                    </a:lnTo>
                    <a:lnTo>
                      <a:pt x="18" y="56"/>
                    </a:lnTo>
                    <a:lnTo>
                      <a:pt x="17" y="59"/>
                    </a:lnTo>
                    <a:lnTo>
                      <a:pt x="16" y="62"/>
                    </a:lnTo>
                    <a:lnTo>
                      <a:pt x="15" y="65"/>
                    </a:lnTo>
                    <a:lnTo>
                      <a:pt x="16" y="68"/>
                    </a:lnTo>
                    <a:lnTo>
                      <a:pt x="16" y="71"/>
                    </a:lnTo>
                    <a:lnTo>
                      <a:pt x="14" y="74"/>
                    </a:lnTo>
                    <a:lnTo>
                      <a:pt x="14" y="75"/>
                    </a:lnTo>
                    <a:lnTo>
                      <a:pt x="13" y="78"/>
                    </a:lnTo>
                    <a:lnTo>
                      <a:pt x="15" y="79"/>
                    </a:lnTo>
                    <a:lnTo>
                      <a:pt x="16" y="79"/>
                    </a:lnTo>
                    <a:lnTo>
                      <a:pt x="17" y="78"/>
                    </a:lnTo>
                    <a:lnTo>
                      <a:pt x="20" y="76"/>
                    </a:lnTo>
                    <a:lnTo>
                      <a:pt x="23" y="74"/>
                    </a:lnTo>
                    <a:lnTo>
                      <a:pt x="26" y="71"/>
                    </a:lnTo>
                    <a:lnTo>
                      <a:pt x="29" y="70"/>
                    </a:lnTo>
                    <a:lnTo>
                      <a:pt x="31" y="68"/>
                    </a:lnTo>
                    <a:lnTo>
                      <a:pt x="34" y="71"/>
                    </a:lnTo>
                    <a:lnTo>
                      <a:pt x="37" y="72"/>
                    </a:lnTo>
                    <a:lnTo>
                      <a:pt x="40" y="73"/>
                    </a:lnTo>
                    <a:lnTo>
                      <a:pt x="43" y="71"/>
                    </a:lnTo>
                    <a:lnTo>
                      <a:pt x="45" y="71"/>
                    </a:lnTo>
                    <a:lnTo>
                      <a:pt x="46" y="69"/>
                    </a:lnTo>
                    <a:lnTo>
                      <a:pt x="47" y="68"/>
                    </a:lnTo>
                    <a:lnTo>
                      <a:pt x="48" y="65"/>
                    </a:lnTo>
                    <a:lnTo>
                      <a:pt x="51" y="65"/>
                    </a:lnTo>
                    <a:lnTo>
                      <a:pt x="54" y="65"/>
                    </a:lnTo>
                    <a:lnTo>
                      <a:pt x="57" y="66"/>
                    </a:lnTo>
                    <a:lnTo>
                      <a:pt x="59" y="67"/>
                    </a:lnTo>
                    <a:lnTo>
                      <a:pt x="61" y="70"/>
                    </a:lnTo>
                    <a:lnTo>
                      <a:pt x="62" y="71"/>
                    </a:lnTo>
                    <a:lnTo>
                      <a:pt x="63" y="73"/>
                    </a:lnTo>
                    <a:lnTo>
                      <a:pt x="67" y="76"/>
                    </a:lnTo>
                    <a:lnTo>
                      <a:pt x="69" y="78"/>
                    </a:lnTo>
                    <a:lnTo>
                      <a:pt x="71" y="79"/>
                    </a:lnTo>
                    <a:lnTo>
                      <a:pt x="72" y="82"/>
                    </a:lnTo>
                    <a:lnTo>
                      <a:pt x="72" y="84"/>
                    </a:lnTo>
                    <a:lnTo>
                      <a:pt x="71" y="88"/>
                    </a:lnTo>
                    <a:lnTo>
                      <a:pt x="71" y="91"/>
                    </a:lnTo>
                    <a:lnTo>
                      <a:pt x="71" y="94"/>
                    </a:lnTo>
                    <a:lnTo>
                      <a:pt x="73" y="97"/>
                    </a:lnTo>
                    <a:lnTo>
                      <a:pt x="75" y="98"/>
                    </a:lnTo>
                    <a:lnTo>
                      <a:pt x="75" y="99"/>
                    </a:lnTo>
                    <a:lnTo>
                      <a:pt x="77" y="102"/>
                    </a:lnTo>
                    <a:lnTo>
                      <a:pt x="80" y="102"/>
                    </a:lnTo>
                    <a:lnTo>
                      <a:pt x="81" y="103"/>
                    </a:lnTo>
                    <a:lnTo>
                      <a:pt x="81" y="106"/>
                    </a:lnTo>
                    <a:lnTo>
                      <a:pt x="83" y="106"/>
                    </a:lnTo>
                    <a:lnTo>
                      <a:pt x="84" y="109"/>
                    </a:lnTo>
                    <a:lnTo>
                      <a:pt x="84" y="111"/>
                    </a:lnTo>
                    <a:lnTo>
                      <a:pt x="83" y="113"/>
                    </a:lnTo>
                    <a:lnTo>
                      <a:pt x="84" y="113"/>
                    </a:lnTo>
                    <a:lnTo>
                      <a:pt x="82" y="116"/>
                    </a:lnTo>
                    <a:lnTo>
                      <a:pt x="84" y="118"/>
                    </a:lnTo>
                    <a:lnTo>
                      <a:pt x="83" y="121"/>
                    </a:lnTo>
                    <a:lnTo>
                      <a:pt x="83" y="124"/>
                    </a:lnTo>
                    <a:lnTo>
                      <a:pt x="81" y="128"/>
                    </a:lnTo>
                    <a:lnTo>
                      <a:pt x="78" y="129"/>
                    </a:lnTo>
                    <a:lnTo>
                      <a:pt x="79" y="131"/>
                    </a:lnTo>
                    <a:lnTo>
                      <a:pt x="81" y="132"/>
                    </a:lnTo>
                    <a:lnTo>
                      <a:pt x="83" y="132"/>
                    </a:lnTo>
                    <a:lnTo>
                      <a:pt x="86" y="132"/>
                    </a:lnTo>
                    <a:lnTo>
                      <a:pt x="86" y="133"/>
                    </a:lnTo>
                    <a:lnTo>
                      <a:pt x="87" y="133"/>
                    </a:lnTo>
                    <a:lnTo>
                      <a:pt x="88" y="134"/>
                    </a:lnTo>
                    <a:lnTo>
                      <a:pt x="88" y="135"/>
                    </a:lnTo>
                    <a:lnTo>
                      <a:pt x="89" y="135"/>
                    </a:lnTo>
                    <a:lnTo>
                      <a:pt x="90" y="135"/>
                    </a:lnTo>
                    <a:lnTo>
                      <a:pt x="91" y="135"/>
                    </a:lnTo>
                    <a:lnTo>
                      <a:pt x="92" y="133"/>
                    </a:lnTo>
                    <a:lnTo>
                      <a:pt x="90" y="130"/>
                    </a:lnTo>
                    <a:lnTo>
                      <a:pt x="93" y="128"/>
                    </a:lnTo>
                    <a:lnTo>
                      <a:pt x="94" y="127"/>
                    </a:lnTo>
                    <a:lnTo>
                      <a:pt x="95" y="127"/>
                    </a:lnTo>
                    <a:lnTo>
                      <a:pt x="97" y="124"/>
                    </a:lnTo>
                    <a:lnTo>
                      <a:pt x="98" y="124"/>
                    </a:lnTo>
                    <a:lnTo>
                      <a:pt x="99" y="127"/>
                    </a:lnTo>
                    <a:lnTo>
                      <a:pt x="102" y="128"/>
                    </a:lnTo>
                    <a:lnTo>
                      <a:pt x="105" y="129"/>
                    </a:lnTo>
                    <a:lnTo>
                      <a:pt x="108" y="128"/>
                    </a:lnTo>
                    <a:lnTo>
                      <a:pt x="110" y="124"/>
                    </a:lnTo>
                    <a:lnTo>
                      <a:pt x="113" y="123"/>
                    </a:lnTo>
                    <a:lnTo>
                      <a:pt x="114" y="122"/>
                    </a:lnTo>
                    <a:lnTo>
                      <a:pt x="114" y="119"/>
                    </a:lnTo>
                    <a:lnTo>
                      <a:pt x="113" y="118"/>
                    </a:lnTo>
                    <a:lnTo>
                      <a:pt x="115" y="115"/>
                    </a:lnTo>
                    <a:lnTo>
                      <a:pt x="116" y="114"/>
                    </a:lnTo>
                    <a:lnTo>
                      <a:pt x="113" y="112"/>
                    </a:lnTo>
                    <a:lnTo>
                      <a:pt x="113" y="111"/>
                    </a:lnTo>
                    <a:lnTo>
                      <a:pt x="110" y="109"/>
                    </a:lnTo>
                    <a:lnTo>
                      <a:pt x="108" y="106"/>
                    </a:lnTo>
                    <a:lnTo>
                      <a:pt x="111" y="104"/>
                    </a:lnTo>
                    <a:lnTo>
                      <a:pt x="113" y="102"/>
                    </a:lnTo>
                    <a:lnTo>
                      <a:pt x="110" y="101"/>
                    </a:lnTo>
                    <a:lnTo>
                      <a:pt x="108" y="100"/>
                    </a:lnTo>
                    <a:lnTo>
                      <a:pt x="108" y="99"/>
                    </a:lnTo>
                    <a:lnTo>
                      <a:pt x="106" y="98"/>
                    </a:lnTo>
                    <a:lnTo>
                      <a:pt x="105" y="98"/>
                    </a:lnTo>
                    <a:lnTo>
                      <a:pt x="103" y="95"/>
                    </a:lnTo>
                    <a:lnTo>
                      <a:pt x="101" y="96"/>
                    </a:lnTo>
                    <a:lnTo>
                      <a:pt x="98" y="93"/>
                    </a:lnTo>
                    <a:lnTo>
                      <a:pt x="98" y="90"/>
                    </a:lnTo>
                    <a:lnTo>
                      <a:pt x="98" y="88"/>
                    </a:lnTo>
                    <a:lnTo>
                      <a:pt x="96" y="86"/>
                    </a:lnTo>
                    <a:lnTo>
                      <a:pt x="95" y="83"/>
                    </a:lnTo>
                    <a:lnTo>
                      <a:pt x="93" y="82"/>
                    </a:lnTo>
                    <a:lnTo>
                      <a:pt x="90" y="79"/>
                    </a:lnTo>
                    <a:lnTo>
                      <a:pt x="87" y="77"/>
                    </a:lnTo>
                    <a:lnTo>
                      <a:pt x="86" y="76"/>
                    </a:lnTo>
                    <a:lnTo>
                      <a:pt x="84" y="73"/>
                    </a:lnTo>
                    <a:lnTo>
                      <a:pt x="84" y="71"/>
                    </a:lnTo>
                    <a:lnTo>
                      <a:pt x="82" y="69"/>
                    </a:lnTo>
                    <a:lnTo>
                      <a:pt x="80" y="68"/>
                    </a:lnTo>
                    <a:lnTo>
                      <a:pt x="78" y="65"/>
                    </a:lnTo>
                    <a:lnTo>
                      <a:pt x="77" y="65"/>
                    </a:lnTo>
                    <a:lnTo>
                      <a:pt x="77" y="62"/>
                    </a:lnTo>
                    <a:lnTo>
                      <a:pt x="78" y="62"/>
                    </a:lnTo>
                    <a:lnTo>
                      <a:pt x="75" y="60"/>
                    </a:lnTo>
                    <a:lnTo>
                      <a:pt x="72" y="59"/>
                    </a:lnTo>
                    <a:lnTo>
                      <a:pt x="69" y="58"/>
                    </a:lnTo>
                    <a:lnTo>
                      <a:pt x="66" y="56"/>
                    </a:lnTo>
                    <a:lnTo>
                      <a:pt x="62" y="54"/>
                    </a:lnTo>
                    <a:lnTo>
                      <a:pt x="59" y="52"/>
                    </a:lnTo>
                    <a:lnTo>
                      <a:pt x="57" y="51"/>
                    </a:lnTo>
                    <a:lnTo>
                      <a:pt x="60" y="50"/>
                    </a:lnTo>
                    <a:lnTo>
                      <a:pt x="60" y="49"/>
                    </a:lnTo>
                    <a:lnTo>
                      <a:pt x="60" y="45"/>
                    </a:lnTo>
                    <a:lnTo>
                      <a:pt x="59" y="45"/>
                    </a:lnTo>
                    <a:lnTo>
                      <a:pt x="60" y="44"/>
                    </a:lnTo>
                    <a:lnTo>
                      <a:pt x="61" y="44"/>
                    </a:lnTo>
                    <a:lnTo>
                      <a:pt x="65" y="45"/>
                    </a:lnTo>
                    <a:lnTo>
                      <a:pt x="68" y="45"/>
                    </a:lnTo>
                    <a:lnTo>
                      <a:pt x="71" y="43"/>
                    </a:lnTo>
                    <a:lnTo>
                      <a:pt x="72" y="41"/>
                    </a:lnTo>
                    <a:lnTo>
                      <a:pt x="75" y="40"/>
                    </a:lnTo>
                    <a:lnTo>
                      <a:pt x="75" y="39"/>
                    </a:lnTo>
                    <a:lnTo>
                      <a:pt x="74" y="36"/>
                    </a:lnTo>
                    <a:lnTo>
                      <a:pt x="73" y="36"/>
                    </a:lnTo>
                    <a:lnTo>
                      <a:pt x="71" y="36"/>
                    </a:lnTo>
                    <a:lnTo>
                      <a:pt x="70" y="35"/>
                    </a:lnTo>
                    <a:lnTo>
                      <a:pt x="69" y="33"/>
                    </a:lnTo>
                    <a:lnTo>
                      <a:pt x="66" y="32"/>
                    </a:lnTo>
                    <a:lnTo>
                      <a:pt x="67" y="31"/>
                    </a:lnTo>
                    <a:lnTo>
                      <a:pt x="68" y="32"/>
                    </a:lnTo>
                    <a:lnTo>
                      <a:pt x="69" y="31"/>
                    </a:lnTo>
                    <a:lnTo>
                      <a:pt x="67" y="28"/>
                    </a:lnTo>
                    <a:lnTo>
                      <a:pt x="65" y="26"/>
                    </a:lnTo>
                    <a:lnTo>
                      <a:pt x="61" y="25"/>
                    </a:lnTo>
                    <a:lnTo>
                      <a:pt x="59" y="26"/>
                    </a:lnTo>
                    <a:lnTo>
                      <a:pt x="58" y="26"/>
                    </a:lnTo>
                    <a:lnTo>
                      <a:pt x="55" y="28"/>
                    </a:lnTo>
                    <a:lnTo>
                      <a:pt x="53" y="28"/>
                    </a:lnTo>
                    <a:lnTo>
                      <a:pt x="50" y="27"/>
                    </a:lnTo>
                    <a:lnTo>
                      <a:pt x="49" y="26"/>
                    </a:lnTo>
                    <a:lnTo>
                      <a:pt x="48" y="27"/>
                    </a:lnTo>
                    <a:lnTo>
                      <a:pt x="45" y="24"/>
                    </a:lnTo>
                    <a:lnTo>
                      <a:pt x="43" y="21"/>
                    </a:lnTo>
                    <a:lnTo>
                      <a:pt x="43" y="18"/>
                    </a:lnTo>
                    <a:lnTo>
                      <a:pt x="44" y="15"/>
                    </a:lnTo>
                    <a:lnTo>
                      <a:pt x="44" y="14"/>
                    </a:lnTo>
                    <a:lnTo>
                      <a:pt x="42" y="11"/>
                    </a:lnTo>
                    <a:lnTo>
                      <a:pt x="39" y="13"/>
                    </a:lnTo>
                    <a:lnTo>
                      <a:pt x="39" y="10"/>
                    </a:lnTo>
                    <a:lnTo>
                      <a:pt x="37" y="7"/>
                    </a:lnTo>
                    <a:lnTo>
                      <a:pt x="34" y="4"/>
                    </a:lnTo>
                    <a:lnTo>
                      <a:pt x="32" y="1"/>
                    </a:lnTo>
                    <a:lnTo>
                      <a:pt x="30" y="0"/>
                    </a:lnTo>
                    <a:lnTo>
                      <a:pt x="27" y="1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23" y="3"/>
                    </a:lnTo>
                    <a:lnTo>
                      <a:pt x="23" y="4"/>
                    </a:lnTo>
                    <a:lnTo>
                      <a:pt x="24" y="7"/>
                    </a:lnTo>
                    <a:lnTo>
                      <a:pt x="24" y="9"/>
                    </a:lnTo>
                    <a:lnTo>
                      <a:pt x="26" y="11"/>
                    </a:lnTo>
                    <a:lnTo>
                      <a:pt x="27" y="14"/>
                    </a:lnTo>
                    <a:lnTo>
                      <a:pt x="26" y="17"/>
                    </a:lnTo>
                    <a:lnTo>
                      <a:pt x="27" y="20"/>
                    </a:lnTo>
                    <a:lnTo>
                      <a:pt x="26" y="21"/>
                    </a:lnTo>
                    <a:lnTo>
                      <a:pt x="25" y="22"/>
                    </a:lnTo>
                    <a:lnTo>
                      <a:pt x="25" y="21"/>
                    </a:lnTo>
                    <a:lnTo>
                      <a:pt x="24" y="21"/>
                    </a:lnTo>
                    <a:lnTo>
                      <a:pt x="20" y="20"/>
                    </a:lnTo>
                    <a:lnTo>
                      <a:pt x="18" y="21"/>
                    </a:lnTo>
                    <a:lnTo>
                      <a:pt x="17" y="21"/>
                    </a:lnTo>
                    <a:lnTo>
                      <a:pt x="17" y="18"/>
                    </a:lnTo>
                    <a:lnTo>
                      <a:pt x="16" y="15"/>
                    </a:lnTo>
                    <a:lnTo>
                      <a:pt x="15" y="17"/>
                    </a:lnTo>
                    <a:lnTo>
                      <a:pt x="12" y="18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90" name="Group 83">
                <a:extLst>
                  <a:ext uri="{FF2B5EF4-FFF2-40B4-BE49-F238E27FC236}">
                    <a16:creationId xmlns:a16="http://schemas.microsoft.com/office/drawing/2014/main" id="{5F6F28D5-D7D9-E6B3-4142-3516E30AEA6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17" y="2924"/>
                <a:ext cx="17" cy="15"/>
                <a:chOff x="4717" y="2924"/>
                <a:chExt cx="17" cy="15"/>
              </a:xfrm>
              <a:grpFill/>
            </p:grpSpPr>
            <p:sp>
              <p:nvSpPr>
                <p:cNvPr id="1242" name="Freeform 84">
                  <a:extLst>
                    <a:ext uri="{FF2B5EF4-FFF2-40B4-BE49-F238E27FC236}">
                      <a16:creationId xmlns:a16="http://schemas.microsoft.com/office/drawing/2014/main" id="{2D154B14-9370-2369-1978-43022D48E20B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717" y="2924"/>
                  <a:ext cx="14" cy="15"/>
                </a:xfrm>
                <a:custGeom>
                  <a:avLst/>
                  <a:gdLst>
                    <a:gd name="T0" fmla="*/ 3 w 14"/>
                    <a:gd name="T1" fmla="*/ 8 h 15"/>
                    <a:gd name="T2" fmla="*/ 5 w 14"/>
                    <a:gd name="T3" fmla="*/ 12 h 15"/>
                    <a:gd name="T4" fmla="*/ 7 w 14"/>
                    <a:gd name="T5" fmla="*/ 15 h 15"/>
                    <a:gd name="T6" fmla="*/ 10 w 14"/>
                    <a:gd name="T7" fmla="*/ 14 h 15"/>
                    <a:gd name="T8" fmla="*/ 11 w 14"/>
                    <a:gd name="T9" fmla="*/ 10 h 15"/>
                    <a:gd name="T10" fmla="*/ 11 w 14"/>
                    <a:gd name="T11" fmla="*/ 7 h 15"/>
                    <a:gd name="T12" fmla="*/ 10 w 14"/>
                    <a:gd name="T13" fmla="*/ 4 h 15"/>
                    <a:gd name="T14" fmla="*/ 10 w 14"/>
                    <a:gd name="T15" fmla="*/ 4 h 15"/>
                    <a:gd name="T16" fmla="*/ 12 w 14"/>
                    <a:gd name="T17" fmla="*/ 3 h 15"/>
                    <a:gd name="T18" fmla="*/ 13 w 14"/>
                    <a:gd name="T19" fmla="*/ 1 h 15"/>
                    <a:gd name="T20" fmla="*/ 14 w 14"/>
                    <a:gd name="T21" fmla="*/ 0 h 15"/>
                    <a:gd name="T22" fmla="*/ 11 w 14"/>
                    <a:gd name="T23" fmla="*/ 0 h 15"/>
                    <a:gd name="T24" fmla="*/ 11 w 14"/>
                    <a:gd name="T25" fmla="*/ 1 h 15"/>
                    <a:gd name="T26" fmla="*/ 8 w 14"/>
                    <a:gd name="T27" fmla="*/ 3 h 15"/>
                    <a:gd name="T28" fmla="*/ 7 w 14"/>
                    <a:gd name="T29" fmla="*/ 4 h 15"/>
                    <a:gd name="T30" fmla="*/ 4 w 14"/>
                    <a:gd name="T31" fmla="*/ 5 h 15"/>
                    <a:gd name="T32" fmla="*/ 1 w 14"/>
                    <a:gd name="T33" fmla="*/ 6 h 15"/>
                    <a:gd name="T34" fmla="*/ 0 w 14"/>
                    <a:gd name="T35" fmla="*/ 6 h 15"/>
                    <a:gd name="T36" fmla="*/ 0 w 14"/>
                    <a:gd name="T37" fmla="*/ 6 h 15"/>
                    <a:gd name="T38" fmla="*/ 3 w 14"/>
                    <a:gd name="T39" fmla="*/ 8 h 15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0" t="0" r="r" b="b"/>
                  <a:pathLst>
                    <a:path w="14" h="15">
                      <a:moveTo>
                        <a:pt x="3" y="8"/>
                      </a:moveTo>
                      <a:lnTo>
                        <a:pt x="5" y="12"/>
                      </a:lnTo>
                      <a:lnTo>
                        <a:pt x="7" y="15"/>
                      </a:lnTo>
                      <a:lnTo>
                        <a:pt x="10" y="14"/>
                      </a:lnTo>
                      <a:lnTo>
                        <a:pt x="11" y="10"/>
                      </a:lnTo>
                      <a:lnTo>
                        <a:pt x="11" y="7"/>
                      </a:lnTo>
                      <a:lnTo>
                        <a:pt x="10" y="4"/>
                      </a:lnTo>
                      <a:lnTo>
                        <a:pt x="12" y="3"/>
                      </a:lnTo>
                      <a:lnTo>
                        <a:pt x="13" y="1"/>
                      </a:lnTo>
                      <a:lnTo>
                        <a:pt x="14" y="0"/>
                      </a:lnTo>
                      <a:lnTo>
                        <a:pt x="11" y="0"/>
                      </a:lnTo>
                      <a:lnTo>
                        <a:pt x="11" y="1"/>
                      </a:lnTo>
                      <a:lnTo>
                        <a:pt x="8" y="3"/>
                      </a:lnTo>
                      <a:lnTo>
                        <a:pt x="7" y="4"/>
                      </a:lnTo>
                      <a:lnTo>
                        <a:pt x="4" y="5"/>
                      </a:lnTo>
                      <a:lnTo>
                        <a:pt x="1" y="6"/>
                      </a:lnTo>
                      <a:lnTo>
                        <a:pt x="0" y="6"/>
                      </a:lnTo>
                      <a:lnTo>
                        <a:pt x="3" y="8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3" name="Freeform 85">
                  <a:extLst>
                    <a:ext uri="{FF2B5EF4-FFF2-40B4-BE49-F238E27FC236}">
                      <a16:creationId xmlns:a16="http://schemas.microsoft.com/office/drawing/2014/main" id="{E5B938B6-646C-4666-E2A6-53E5E172CA4E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730" y="2925"/>
                  <a:ext cx="4" cy="9"/>
                </a:xfrm>
                <a:custGeom>
                  <a:avLst/>
                  <a:gdLst>
                    <a:gd name="T0" fmla="*/ 1 w 4"/>
                    <a:gd name="T1" fmla="*/ 3 h 9"/>
                    <a:gd name="T2" fmla="*/ 1 w 4"/>
                    <a:gd name="T3" fmla="*/ 4 h 9"/>
                    <a:gd name="T4" fmla="*/ 2 w 4"/>
                    <a:gd name="T5" fmla="*/ 7 h 9"/>
                    <a:gd name="T6" fmla="*/ 4 w 4"/>
                    <a:gd name="T7" fmla="*/ 9 h 9"/>
                    <a:gd name="T8" fmla="*/ 4 w 4"/>
                    <a:gd name="T9" fmla="*/ 6 h 9"/>
                    <a:gd name="T10" fmla="*/ 4 w 4"/>
                    <a:gd name="T11" fmla="*/ 3 h 9"/>
                    <a:gd name="T12" fmla="*/ 2 w 4"/>
                    <a:gd name="T13" fmla="*/ 0 h 9"/>
                    <a:gd name="T14" fmla="*/ 1 w 4"/>
                    <a:gd name="T15" fmla="*/ 2 h 9"/>
                    <a:gd name="T16" fmla="*/ 1 w 4"/>
                    <a:gd name="T17" fmla="*/ 2 h 9"/>
                    <a:gd name="T18" fmla="*/ 0 w 4"/>
                    <a:gd name="T19" fmla="*/ 3 h 9"/>
                    <a:gd name="T20" fmla="*/ 1 w 4"/>
                    <a:gd name="T21" fmla="*/ 3 h 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4" h="9">
                      <a:moveTo>
                        <a:pt x="1" y="3"/>
                      </a:moveTo>
                      <a:lnTo>
                        <a:pt x="1" y="4"/>
                      </a:lnTo>
                      <a:lnTo>
                        <a:pt x="2" y="7"/>
                      </a:lnTo>
                      <a:lnTo>
                        <a:pt x="4" y="9"/>
                      </a:lnTo>
                      <a:lnTo>
                        <a:pt x="4" y="6"/>
                      </a:lnTo>
                      <a:lnTo>
                        <a:pt x="4" y="3"/>
                      </a:lnTo>
                      <a:lnTo>
                        <a:pt x="2" y="0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1" y="3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91" name="Group 86">
                <a:extLst>
                  <a:ext uri="{FF2B5EF4-FFF2-40B4-BE49-F238E27FC236}">
                    <a16:creationId xmlns:a16="http://schemas.microsoft.com/office/drawing/2014/main" id="{D334C170-938A-3237-FCD5-5579EC946B6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69" y="2256"/>
                <a:ext cx="346" cy="366"/>
                <a:chOff x="4869" y="2256"/>
                <a:chExt cx="346" cy="366"/>
              </a:xfrm>
              <a:grpFill/>
            </p:grpSpPr>
            <p:sp>
              <p:nvSpPr>
                <p:cNvPr id="1221" name="Freeform 87">
                  <a:extLst>
                    <a:ext uri="{FF2B5EF4-FFF2-40B4-BE49-F238E27FC236}">
                      <a16:creationId xmlns:a16="http://schemas.microsoft.com/office/drawing/2014/main" id="{854C5C5D-FCC1-5132-954F-F71EB1D5A753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946" y="2554"/>
                  <a:ext cx="8" cy="6"/>
                </a:xfrm>
                <a:custGeom>
                  <a:avLst/>
                  <a:gdLst>
                    <a:gd name="T0" fmla="*/ 3 w 8"/>
                    <a:gd name="T1" fmla="*/ 6 h 6"/>
                    <a:gd name="T2" fmla="*/ 6 w 8"/>
                    <a:gd name="T3" fmla="*/ 3 h 6"/>
                    <a:gd name="T4" fmla="*/ 8 w 8"/>
                    <a:gd name="T5" fmla="*/ 0 h 6"/>
                    <a:gd name="T6" fmla="*/ 7 w 8"/>
                    <a:gd name="T7" fmla="*/ 1 h 6"/>
                    <a:gd name="T8" fmla="*/ 3 w 8"/>
                    <a:gd name="T9" fmla="*/ 3 h 6"/>
                    <a:gd name="T10" fmla="*/ 0 w 8"/>
                    <a:gd name="T11" fmla="*/ 5 h 6"/>
                    <a:gd name="T12" fmla="*/ 3 w 8"/>
                    <a:gd name="T13" fmla="*/ 6 h 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8" h="6">
                      <a:moveTo>
                        <a:pt x="3" y="6"/>
                      </a:moveTo>
                      <a:lnTo>
                        <a:pt x="6" y="3"/>
                      </a:lnTo>
                      <a:lnTo>
                        <a:pt x="8" y="0"/>
                      </a:lnTo>
                      <a:lnTo>
                        <a:pt x="7" y="1"/>
                      </a:lnTo>
                      <a:lnTo>
                        <a:pt x="3" y="3"/>
                      </a:lnTo>
                      <a:lnTo>
                        <a:pt x="0" y="5"/>
                      </a:lnTo>
                      <a:lnTo>
                        <a:pt x="3" y="6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2" name="Freeform 88">
                  <a:extLst>
                    <a:ext uri="{FF2B5EF4-FFF2-40B4-BE49-F238E27FC236}">
                      <a16:creationId xmlns:a16="http://schemas.microsoft.com/office/drawing/2014/main" id="{A6568311-B6F3-75C2-97ED-627418D12191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944" y="2478"/>
                  <a:ext cx="1" cy="3"/>
                </a:xfrm>
                <a:custGeom>
                  <a:avLst/>
                  <a:gdLst>
                    <a:gd name="T0" fmla="*/ 0 w 1"/>
                    <a:gd name="T1" fmla="*/ 0 h 3"/>
                    <a:gd name="T2" fmla="*/ 0 w 1"/>
                    <a:gd name="T3" fmla="*/ 3 h 3"/>
                    <a:gd name="T4" fmla="*/ 1 w 1"/>
                    <a:gd name="T5" fmla="*/ 0 h 3"/>
                    <a:gd name="T6" fmla="*/ 0 w 1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" h="3">
                      <a:moveTo>
                        <a:pt x="0" y="0"/>
                      </a:moveTo>
                      <a:lnTo>
                        <a:pt x="0" y="3"/>
                      </a:lnTo>
                      <a:lnTo>
                        <a:pt x="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3" name="Freeform 89">
                  <a:extLst>
                    <a:ext uri="{FF2B5EF4-FFF2-40B4-BE49-F238E27FC236}">
                      <a16:creationId xmlns:a16="http://schemas.microsoft.com/office/drawing/2014/main" id="{DD0474B6-17D4-C2E1-722A-88DB9E239844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953" y="2462"/>
                  <a:ext cx="35" cy="50"/>
                </a:xfrm>
                <a:custGeom>
                  <a:avLst/>
                  <a:gdLst>
                    <a:gd name="T0" fmla="*/ 12 w 35"/>
                    <a:gd name="T1" fmla="*/ 5 h 50"/>
                    <a:gd name="T2" fmla="*/ 6 w 35"/>
                    <a:gd name="T3" fmla="*/ 9 h 50"/>
                    <a:gd name="T4" fmla="*/ 6 w 35"/>
                    <a:gd name="T5" fmla="*/ 10 h 50"/>
                    <a:gd name="T6" fmla="*/ 3 w 35"/>
                    <a:gd name="T7" fmla="*/ 12 h 50"/>
                    <a:gd name="T8" fmla="*/ 0 w 35"/>
                    <a:gd name="T9" fmla="*/ 12 h 50"/>
                    <a:gd name="T10" fmla="*/ 5 w 35"/>
                    <a:gd name="T11" fmla="*/ 17 h 50"/>
                    <a:gd name="T12" fmla="*/ 6 w 35"/>
                    <a:gd name="T13" fmla="*/ 20 h 50"/>
                    <a:gd name="T14" fmla="*/ 2 w 35"/>
                    <a:gd name="T15" fmla="*/ 17 h 50"/>
                    <a:gd name="T16" fmla="*/ 3 w 35"/>
                    <a:gd name="T17" fmla="*/ 22 h 50"/>
                    <a:gd name="T18" fmla="*/ 9 w 35"/>
                    <a:gd name="T19" fmla="*/ 22 h 50"/>
                    <a:gd name="T20" fmla="*/ 9 w 35"/>
                    <a:gd name="T21" fmla="*/ 18 h 50"/>
                    <a:gd name="T22" fmla="*/ 11 w 35"/>
                    <a:gd name="T23" fmla="*/ 15 h 50"/>
                    <a:gd name="T24" fmla="*/ 12 w 35"/>
                    <a:gd name="T25" fmla="*/ 18 h 50"/>
                    <a:gd name="T26" fmla="*/ 12 w 35"/>
                    <a:gd name="T27" fmla="*/ 23 h 50"/>
                    <a:gd name="T28" fmla="*/ 15 w 35"/>
                    <a:gd name="T29" fmla="*/ 26 h 50"/>
                    <a:gd name="T30" fmla="*/ 11 w 35"/>
                    <a:gd name="T31" fmla="*/ 31 h 50"/>
                    <a:gd name="T32" fmla="*/ 9 w 35"/>
                    <a:gd name="T33" fmla="*/ 37 h 50"/>
                    <a:gd name="T34" fmla="*/ 10 w 35"/>
                    <a:gd name="T35" fmla="*/ 44 h 50"/>
                    <a:gd name="T36" fmla="*/ 12 w 35"/>
                    <a:gd name="T37" fmla="*/ 47 h 50"/>
                    <a:gd name="T38" fmla="*/ 14 w 35"/>
                    <a:gd name="T39" fmla="*/ 45 h 50"/>
                    <a:gd name="T40" fmla="*/ 15 w 35"/>
                    <a:gd name="T41" fmla="*/ 39 h 50"/>
                    <a:gd name="T42" fmla="*/ 15 w 35"/>
                    <a:gd name="T43" fmla="*/ 41 h 50"/>
                    <a:gd name="T44" fmla="*/ 18 w 35"/>
                    <a:gd name="T45" fmla="*/ 47 h 50"/>
                    <a:gd name="T46" fmla="*/ 19 w 35"/>
                    <a:gd name="T47" fmla="*/ 50 h 50"/>
                    <a:gd name="T48" fmla="*/ 21 w 35"/>
                    <a:gd name="T49" fmla="*/ 44 h 50"/>
                    <a:gd name="T50" fmla="*/ 26 w 35"/>
                    <a:gd name="T51" fmla="*/ 45 h 50"/>
                    <a:gd name="T52" fmla="*/ 27 w 35"/>
                    <a:gd name="T53" fmla="*/ 39 h 50"/>
                    <a:gd name="T54" fmla="*/ 28 w 35"/>
                    <a:gd name="T55" fmla="*/ 33 h 50"/>
                    <a:gd name="T56" fmla="*/ 28 w 35"/>
                    <a:gd name="T57" fmla="*/ 31 h 50"/>
                    <a:gd name="T58" fmla="*/ 31 w 35"/>
                    <a:gd name="T59" fmla="*/ 25 h 50"/>
                    <a:gd name="T60" fmla="*/ 34 w 35"/>
                    <a:gd name="T61" fmla="*/ 22 h 50"/>
                    <a:gd name="T62" fmla="*/ 35 w 35"/>
                    <a:gd name="T63" fmla="*/ 16 h 50"/>
                    <a:gd name="T64" fmla="*/ 31 w 35"/>
                    <a:gd name="T65" fmla="*/ 13 h 50"/>
                    <a:gd name="T66" fmla="*/ 31 w 35"/>
                    <a:gd name="T67" fmla="*/ 10 h 50"/>
                    <a:gd name="T68" fmla="*/ 28 w 35"/>
                    <a:gd name="T69" fmla="*/ 6 h 50"/>
                    <a:gd name="T70" fmla="*/ 24 w 35"/>
                    <a:gd name="T71" fmla="*/ 7 h 50"/>
                    <a:gd name="T72" fmla="*/ 20 w 35"/>
                    <a:gd name="T73" fmla="*/ 2 h 50"/>
                    <a:gd name="T74" fmla="*/ 20 w 35"/>
                    <a:gd name="T75" fmla="*/ 1 h 50"/>
                    <a:gd name="T76" fmla="*/ 14 w 35"/>
                    <a:gd name="T77" fmla="*/ 2 h 50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0" t="0" r="r" b="b"/>
                  <a:pathLst>
                    <a:path w="35" h="50">
                      <a:moveTo>
                        <a:pt x="14" y="2"/>
                      </a:moveTo>
                      <a:lnTo>
                        <a:pt x="12" y="5"/>
                      </a:lnTo>
                      <a:lnTo>
                        <a:pt x="9" y="6"/>
                      </a:lnTo>
                      <a:lnTo>
                        <a:pt x="6" y="9"/>
                      </a:lnTo>
                      <a:lnTo>
                        <a:pt x="6" y="10"/>
                      </a:lnTo>
                      <a:lnTo>
                        <a:pt x="4" y="9"/>
                      </a:lnTo>
                      <a:lnTo>
                        <a:pt x="3" y="12"/>
                      </a:lnTo>
                      <a:lnTo>
                        <a:pt x="3" y="11"/>
                      </a:lnTo>
                      <a:lnTo>
                        <a:pt x="0" y="12"/>
                      </a:lnTo>
                      <a:lnTo>
                        <a:pt x="2" y="15"/>
                      </a:lnTo>
                      <a:lnTo>
                        <a:pt x="5" y="17"/>
                      </a:lnTo>
                      <a:lnTo>
                        <a:pt x="6" y="20"/>
                      </a:lnTo>
                      <a:lnTo>
                        <a:pt x="3" y="20"/>
                      </a:lnTo>
                      <a:lnTo>
                        <a:pt x="2" y="17"/>
                      </a:lnTo>
                      <a:lnTo>
                        <a:pt x="1" y="20"/>
                      </a:lnTo>
                      <a:lnTo>
                        <a:pt x="3" y="22"/>
                      </a:lnTo>
                      <a:lnTo>
                        <a:pt x="6" y="21"/>
                      </a:lnTo>
                      <a:lnTo>
                        <a:pt x="9" y="22"/>
                      </a:lnTo>
                      <a:lnTo>
                        <a:pt x="9" y="19"/>
                      </a:lnTo>
                      <a:lnTo>
                        <a:pt x="9" y="18"/>
                      </a:lnTo>
                      <a:lnTo>
                        <a:pt x="7" y="15"/>
                      </a:lnTo>
                      <a:lnTo>
                        <a:pt x="11" y="15"/>
                      </a:lnTo>
                      <a:lnTo>
                        <a:pt x="12" y="18"/>
                      </a:lnTo>
                      <a:lnTo>
                        <a:pt x="15" y="20"/>
                      </a:lnTo>
                      <a:lnTo>
                        <a:pt x="12" y="23"/>
                      </a:lnTo>
                      <a:lnTo>
                        <a:pt x="15" y="23"/>
                      </a:lnTo>
                      <a:lnTo>
                        <a:pt x="15" y="26"/>
                      </a:lnTo>
                      <a:lnTo>
                        <a:pt x="13" y="29"/>
                      </a:lnTo>
                      <a:lnTo>
                        <a:pt x="11" y="31"/>
                      </a:lnTo>
                      <a:lnTo>
                        <a:pt x="8" y="34"/>
                      </a:lnTo>
                      <a:lnTo>
                        <a:pt x="9" y="37"/>
                      </a:lnTo>
                      <a:lnTo>
                        <a:pt x="11" y="40"/>
                      </a:lnTo>
                      <a:lnTo>
                        <a:pt x="10" y="44"/>
                      </a:lnTo>
                      <a:lnTo>
                        <a:pt x="9" y="46"/>
                      </a:lnTo>
                      <a:lnTo>
                        <a:pt x="12" y="47"/>
                      </a:lnTo>
                      <a:lnTo>
                        <a:pt x="15" y="48"/>
                      </a:lnTo>
                      <a:lnTo>
                        <a:pt x="14" y="45"/>
                      </a:lnTo>
                      <a:lnTo>
                        <a:pt x="14" y="41"/>
                      </a:lnTo>
                      <a:lnTo>
                        <a:pt x="15" y="39"/>
                      </a:lnTo>
                      <a:lnTo>
                        <a:pt x="18" y="39"/>
                      </a:lnTo>
                      <a:lnTo>
                        <a:pt x="15" y="41"/>
                      </a:lnTo>
                      <a:lnTo>
                        <a:pt x="17" y="44"/>
                      </a:lnTo>
                      <a:lnTo>
                        <a:pt x="18" y="47"/>
                      </a:lnTo>
                      <a:lnTo>
                        <a:pt x="16" y="50"/>
                      </a:lnTo>
                      <a:lnTo>
                        <a:pt x="19" y="50"/>
                      </a:lnTo>
                      <a:lnTo>
                        <a:pt x="22" y="47"/>
                      </a:lnTo>
                      <a:lnTo>
                        <a:pt x="21" y="44"/>
                      </a:lnTo>
                      <a:lnTo>
                        <a:pt x="23" y="44"/>
                      </a:lnTo>
                      <a:lnTo>
                        <a:pt x="26" y="45"/>
                      </a:lnTo>
                      <a:lnTo>
                        <a:pt x="26" y="41"/>
                      </a:lnTo>
                      <a:lnTo>
                        <a:pt x="27" y="39"/>
                      </a:lnTo>
                      <a:lnTo>
                        <a:pt x="27" y="35"/>
                      </a:lnTo>
                      <a:lnTo>
                        <a:pt x="28" y="33"/>
                      </a:lnTo>
                      <a:lnTo>
                        <a:pt x="28" y="31"/>
                      </a:lnTo>
                      <a:lnTo>
                        <a:pt x="30" y="28"/>
                      </a:lnTo>
                      <a:lnTo>
                        <a:pt x="31" y="25"/>
                      </a:lnTo>
                      <a:lnTo>
                        <a:pt x="31" y="24"/>
                      </a:lnTo>
                      <a:lnTo>
                        <a:pt x="34" y="22"/>
                      </a:lnTo>
                      <a:lnTo>
                        <a:pt x="35" y="19"/>
                      </a:lnTo>
                      <a:lnTo>
                        <a:pt x="35" y="16"/>
                      </a:lnTo>
                      <a:lnTo>
                        <a:pt x="34" y="13"/>
                      </a:lnTo>
                      <a:lnTo>
                        <a:pt x="31" y="13"/>
                      </a:lnTo>
                      <a:lnTo>
                        <a:pt x="28" y="13"/>
                      </a:lnTo>
                      <a:lnTo>
                        <a:pt x="31" y="10"/>
                      </a:lnTo>
                      <a:lnTo>
                        <a:pt x="31" y="7"/>
                      </a:lnTo>
                      <a:lnTo>
                        <a:pt x="28" y="6"/>
                      </a:lnTo>
                      <a:lnTo>
                        <a:pt x="25" y="8"/>
                      </a:lnTo>
                      <a:lnTo>
                        <a:pt x="24" y="7"/>
                      </a:lnTo>
                      <a:lnTo>
                        <a:pt x="21" y="5"/>
                      </a:lnTo>
                      <a:lnTo>
                        <a:pt x="20" y="2"/>
                      </a:lnTo>
                      <a:lnTo>
                        <a:pt x="20" y="0"/>
                      </a:lnTo>
                      <a:lnTo>
                        <a:pt x="20" y="1"/>
                      </a:lnTo>
                      <a:lnTo>
                        <a:pt x="17" y="1"/>
                      </a:lnTo>
                      <a:lnTo>
                        <a:pt x="14" y="2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4" name="Freeform 90">
                  <a:extLst>
                    <a:ext uri="{FF2B5EF4-FFF2-40B4-BE49-F238E27FC236}">
                      <a16:creationId xmlns:a16="http://schemas.microsoft.com/office/drawing/2014/main" id="{7E0C3EE4-09BB-966C-7CD1-8EC4A49FA779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938" y="2483"/>
                  <a:ext cx="3" cy="3"/>
                </a:xfrm>
                <a:custGeom>
                  <a:avLst/>
                  <a:gdLst>
                    <a:gd name="T0" fmla="*/ 0 w 3"/>
                    <a:gd name="T1" fmla="*/ 3 h 3"/>
                    <a:gd name="T2" fmla="*/ 3 w 3"/>
                    <a:gd name="T3" fmla="*/ 0 h 3"/>
                    <a:gd name="T4" fmla="*/ 0 w 3"/>
                    <a:gd name="T5" fmla="*/ 1 h 3"/>
                    <a:gd name="T6" fmla="*/ 0 w 3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" h="3">
                      <a:moveTo>
                        <a:pt x="0" y="3"/>
                      </a:moveTo>
                      <a:lnTo>
                        <a:pt x="3" y="0"/>
                      </a:lnTo>
                      <a:lnTo>
                        <a:pt x="0" y="1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225" name="Group 91">
                  <a:extLst>
                    <a:ext uri="{FF2B5EF4-FFF2-40B4-BE49-F238E27FC236}">
                      <a16:creationId xmlns:a16="http://schemas.microsoft.com/office/drawing/2014/main" id="{56E23D4E-8DA2-50A0-3BEA-3B04741CE79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869" y="2256"/>
                  <a:ext cx="346" cy="366"/>
                  <a:chOff x="4869" y="2256"/>
                  <a:chExt cx="346" cy="366"/>
                </a:xfrm>
                <a:grpFill/>
              </p:grpSpPr>
              <p:sp>
                <p:nvSpPr>
                  <p:cNvPr id="1226" name="Freeform 92">
                    <a:extLst>
                      <a:ext uri="{FF2B5EF4-FFF2-40B4-BE49-F238E27FC236}">
                        <a16:creationId xmlns:a16="http://schemas.microsoft.com/office/drawing/2014/main" id="{5C327C9E-E469-CCC8-82CA-778AF226A7F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5212" y="2287"/>
                    <a:ext cx="3" cy="2"/>
                  </a:xfrm>
                  <a:custGeom>
                    <a:avLst/>
                    <a:gdLst>
                      <a:gd name="T0" fmla="*/ 0 w 3"/>
                      <a:gd name="T1" fmla="*/ 2 h 2"/>
                      <a:gd name="T2" fmla="*/ 3 w 3"/>
                      <a:gd name="T3" fmla="*/ 0 h 2"/>
                      <a:gd name="T4" fmla="*/ 2 w 3"/>
                      <a:gd name="T5" fmla="*/ 0 h 2"/>
                      <a:gd name="T6" fmla="*/ 0 w 3"/>
                      <a:gd name="T7" fmla="*/ 2 h 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" h="2">
                        <a:moveTo>
                          <a:pt x="0" y="2"/>
                        </a:moveTo>
                        <a:lnTo>
                          <a:pt x="3" y="0"/>
                        </a:lnTo>
                        <a:lnTo>
                          <a:pt x="2" y="0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27" name="Freeform 93">
                    <a:extLst>
                      <a:ext uri="{FF2B5EF4-FFF2-40B4-BE49-F238E27FC236}">
                        <a16:creationId xmlns:a16="http://schemas.microsoft.com/office/drawing/2014/main" id="{2CC19E89-CB61-4580-FA83-52486CE7D75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5193" y="2275"/>
                    <a:ext cx="15" cy="14"/>
                  </a:xfrm>
                  <a:custGeom>
                    <a:avLst/>
                    <a:gdLst>
                      <a:gd name="T0" fmla="*/ 10 w 15"/>
                      <a:gd name="T1" fmla="*/ 0 h 14"/>
                      <a:gd name="T2" fmla="*/ 8 w 15"/>
                      <a:gd name="T3" fmla="*/ 3 h 14"/>
                      <a:gd name="T4" fmla="*/ 6 w 15"/>
                      <a:gd name="T5" fmla="*/ 6 h 14"/>
                      <a:gd name="T6" fmla="*/ 3 w 15"/>
                      <a:gd name="T7" fmla="*/ 9 h 14"/>
                      <a:gd name="T8" fmla="*/ 1 w 15"/>
                      <a:gd name="T9" fmla="*/ 11 h 14"/>
                      <a:gd name="T10" fmla="*/ 0 w 15"/>
                      <a:gd name="T11" fmla="*/ 14 h 14"/>
                      <a:gd name="T12" fmla="*/ 3 w 15"/>
                      <a:gd name="T13" fmla="*/ 11 h 14"/>
                      <a:gd name="T14" fmla="*/ 5 w 15"/>
                      <a:gd name="T15" fmla="*/ 9 h 14"/>
                      <a:gd name="T16" fmla="*/ 8 w 15"/>
                      <a:gd name="T17" fmla="*/ 6 h 14"/>
                      <a:gd name="T18" fmla="*/ 12 w 15"/>
                      <a:gd name="T19" fmla="*/ 4 h 14"/>
                      <a:gd name="T20" fmla="*/ 15 w 15"/>
                      <a:gd name="T21" fmla="*/ 2 h 14"/>
                      <a:gd name="T22" fmla="*/ 12 w 15"/>
                      <a:gd name="T23" fmla="*/ 0 h 14"/>
                      <a:gd name="T24" fmla="*/ 10 w 15"/>
                      <a:gd name="T25" fmla="*/ 0 h 14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0" t="0" r="r" b="b"/>
                    <a:pathLst>
                      <a:path w="15" h="14">
                        <a:moveTo>
                          <a:pt x="10" y="0"/>
                        </a:moveTo>
                        <a:lnTo>
                          <a:pt x="8" y="3"/>
                        </a:lnTo>
                        <a:lnTo>
                          <a:pt x="6" y="6"/>
                        </a:lnTo>
                        <a:lnTo>
                          <a:pt x="3" y="9"/>
                        </a:lnTo>
                        <a:lnTo>
                          <a:pt x="1" y="11"/>
                        </a:lnTo>
                        <a:lnTo>
                          <a:pt x="0" y="14"/>
                        </a:lnTo>
                        <a:lnTo>
                          <a:pt x="3" y="11"/>
                        </a:lnTo>
                        <a:lnTo>
                          <a:pt x="5" y="9"/>
                        </a:lnTo>
                        <a:lnTo>
                          <a:pt x="8" y="6"/>
                        </a:lnTo>
                        <a:lnTo>
                          <a:pt x="12" y="4"/>
                        </a:lnTo>
                        <a:lnTo>
                          <a:pt x="15" y="2"/>
                        </a:lnTo>
                        <a:lnTo>
                          <a:pt x="12" y="0"/>
                        </a:lnTo>
                        <a:lnTo>
                          <a:pt x="10" y="0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28" name="Freeform 94">
                    <a:extLst>
                      <a:ext uri="{FF2B5EF4-FFF2-40B4-BE49-F238E27FC236}">
                        <a16:creationId xmlns:a16="http://schemas.microsoft.com/office/drawing/2014/main" id="{2CC60377-1A6D-F163-5AB4-24BA8295677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971" y="2330"/>
                    <a:ext cx="170" cy="141"/>
                  </a:xfrm>
                  <a:custGeom>
                    <a:avLst/>
                    <a:gdLst>
                      <a:gd name="T0" fmla="*/ 11 w 170"/>
                      <a:gd name="T1" fmla="*/ 132 h 141"/>
                      <a:gd name="T2" fmla="*/ 22 w 170"/>
                      <a:gd name="T3" fmla="*/ 128 h 141"/>
                      <a:gd name="T4" fmla="*/ 29 w 170"/>
                      <a:gd name="T5" fmla="*/ 128 h 141"/>
                      <a:gd name="T6" fmla="*/ 35 w 170"/>
                      <a:gd name="T7" fmla="*/ 125 h 141"/>
                      <a:gd name="T8" fmla="*/ 37 w 170"/>
                      <a:gd name="T9" fmla="*/ 125 h 141"/>
                      <a:gd name="T10" fmla="*/ 47 w 170"/>
                      <a:gd name="T11" fmla="*/ 123 h 141"/>
                      <a:gd name="T12" fmla="*/ 55 w 170"/>
                      <a:gd name="T13" fmla="*/ 119 h 141"/>
                      <a:gd name="T14" fmla="*/ 67 w 170"/>
                      <a:gd name="T15" fmla="*/ 120 h 141"/>
                      <a:gd name="T16" fmla="*/ 68 w 170"/>
                      <a:gd name="T17" fmla="*/ 125 h 141"/>
                      <a:gd name="T18" fmla="*/ 67 w 170"/>
                      <a:gd name="T19" fmla="*/ 136 h 141"/>
                      <a:gd name="T20" fmla="*/ 77 w 170"/>
                      <a:gd name="T21" fmla="*/ 141 h 141"/>
                      <a:gd name="T22" fmla="*/ 83 w 170"/>
                      <a:gd name="T23" fmla="*/ 129 h 141"/>
                      <a:gd name="T24" fmla="*/ 87 w 170"/>
                      <a:gd name="T25" fmla="*/ 121 h 141"/>
                      <a:gd name="T26" fmla="*/ 90 w 170"/>
                      <a:gd name="T27" fmla="*/ 115 h 141"/>
                      <a:gd name="T28" fmla="*/ 93 w 170"/>
                      <a:gd name="T29" fmla="*/ 116 h 141"/>
                      <a:gd name="T30" fmla="*/ 98 w 170"/>
                      <a:gd name="T31" fmla="*/ 121 h 141"/>
                      <a:gd name="T32" fmla="*/ 105 w 170"/>
                      <a:gd name="T33" fmla="*/ 121 h 141"/>
                      <a:gd name="T34" fmla="*/ 115 w 170"/>
                      <a:gd name="T35" fmla="*/ 116 h 141"/>
                      <a:gd name="T36" fmla="*/ 123 w 170"/>
                      <a:gd name="T37" fmla="*/ 121 h 141"/>
                      <a:gd name="T38" fmla="*/ 128 w 170"/>
                      <a:gd name="T39" fmla="*/ 110 h 141"/>
                      <a:gd name="T40" fmla="*/ 136 w 170"/>
                      <a:gd name="T41" fmla="*/ 106 h 141"/>
                      <a:gd name="T42" fmla="*/ 139 w 170"/>
                      <a:gd name="T43" fmla="*/ 107 h 141"/>
                      <a:gd name="T44" fmla="*/ 136 w 170"/>
                      <a:gd name="T45" fmla="*/ 116 h 141"/>
                      <a:gd name="T46" fmla="*/ 146 w 170"/>
                      <a:gd name="T47" fmla="*/ 106 h 141"/>
                      <a:gd name="T48" fmla="*/ 150 w 170"/>
                      <a:gd name="T49" fmla="*/ 98 h 141"/>
                      <a:gd name="T50" fmla="*/ 151 w 170"/>
                      <a:gd name="T51" fmla="*/ 86 h 141"/>
                      <a:gd name="T52" fmla="*/ 155 w 170"/>
                      <a:gd name="T53" fmla="*/ 76 h 141"/>
                      <a:gd name="T54" fmla="*/ 154 w 170"/>
                      <a:gd name="T55" fmla="*/ 65 h 141"/>
                      <a:gd name="T56" fmla="*/ 157 w 170"/>
                      <a:gd name="T57" fmla="*/ 57 h 141"/>
                      <a:gd name="T58" fmla="*/ 162 w 170"/>
                      <a:gd name="T59" fmla="*/ 54 h 141"/>
                      <a:gd name="T60" fmla="*/ 166 w 170"/>
                      <a:gd name="T61" fmla="*/ 45 h 141"/>
                      <a:gd name="T62" fmla="*/ 169 w 170"/>
                      <a:gd name="T63" fmla="*/ 33 h 141"/>
                      <a:gd name="T64" fmla="*/ 167 w 170"/>
                      <a:gd name="T65" fmla="*/ 22 h 141"/>
                      <a:gd name="T66" fmla="*/ 161 w 170"/>
                      <a:gd name="T67" fmla="*/ 11 h 141"/>
                      <a:gd name="T68" fmla="*/ 153 w 170"/>
                      <a:gd name="T69" fmla="*/ 0 h 141"/>
                      <a:gd name="T70" fmla="*/ 158 w 170"/>
                      <a:gd name="T71" fmla="*/ 5 h 141"/>
                      <a:gd name="T72" fmla="*/ 152 w 170"/>
                      <a:gd name="T73" fmla="*/ 12 h 141"/>
                      <a:gd name="T74" fmla="*/ 144 w 170"/>
                      <a:gd name="T75" fmla="*/ 4 h 141"/>
                      <a:gd name="T76" fmla="*/ 139 w 170"/>
                      <a:gd name="T77" fmla="*/ 13 h 141"/>
                      <a:gd name="T78" fmla="*/ 139 w 170"/>
                      <a:gd name="T79" fmla="*/ 21 h 141"/>
                      <a:gd name="T80" fmla="*/ 136 w 170"/>
                      <a:gd name="T81" fmla="*/ 30 h 141"/>
                      <a:gd name="T82" fmla="*/ 140 w 170"/>
                      <a:gd name="T83" fmla="*/ 36 h 141"/>
                      <a:gd name="T84" fmla="*/ 137 w 170"/>
                      <a:gd name="T85" fmla="*/ 43 h 141"/>
                      <a:gd name="T86" fmla="*/ 132 w 170"/>
                      <a:gd name="T87" fmla="*/ 52 h 141"/>
                      <a:gd name="T88" fmla="*/ 128 w 170"/>
                      <a:gd name="T89" fmla="*/ 63 h 141"/>
                      <a:gd name="T90" fmla="*/ 121 w 170"/>
                      <a:gd name="T91" fmla="*/ 69 h 141"/>
                      <a:gd name="T92" fmla="*/ 113 w 170"/>
                      <a:gd name="T93" fmla="*/ 77 h 141"/>
                      <a:gd name="T94" fmla="*/ 100 w 170"/>
                      <a:gd name="T95" fmla="*/ 81 h 141"/>
                      <a:gd name="T96" fmla="*/ 94 w 170"/>
                      <a:gd name="T97" fmla="*/ 80 h 141"/>
                      <a:gd name="T98" fmla="*/ 99 w 170"/>
                      <a:gd name="T99" fmla="*/ 71 h 141"/>
                      <a:gd name="T100" fmla="*/ 90 w 170"/>
                      <a:gd name="T101" fmla="*/ 78 h 141"/>
                      <a:gd name="T102" fmla="*/ 85 w 170"/>
                      <a:gd name="T103" fmla="*/ 90 h 141"/>
                      <a:gd name="T104" fmla="*/ 80 w 170"/>
                      <a:gd name="T105" fmla="*/ 101 h 141"/>
                      <a:gd name="T106" fmla="*/ 71 w 170"/>
                      <a:gd name="T107" fmla="*/ 106 h 141"/>
                      <a:gd name="T108" fmla="*/ 65 w 170"/>
                      <a:gd name="T109" fmla="*/ 103 h 141"/>
                      <a:gd name="T110" fmla="*/ 54 w 170"/>
                      <a:gd name="T111" fmla="*/ 105 h 141"/>
                      <a:gd name="T112" fmla="*/ 43 w 170"/>
                      <a:gd name="T113" fmla="*/ 107 h 141"/>
                      <a:gd name="T114" fmla="*/ 33 w 170"/>
                      <a:gd name="T115" fmla="*/ 107 h 141"/>
                      <a:gd name="T116" fmla="*/ 22 w 170"/>
                      <a:gd name="T117" fmla="*/ 115 h 141"/>
                      <a:gd name="T118" fmla="*/ 12 w 170"/>
                      <a:gd name="T119" fmla="*/ 121 h 141"/>
                      <a:gd name="T120" fmla="*/ 1 w 170"/>
                      <a:gd name="T121" fmla="*/ 127 h 141"/>
                      <a:gd name="T122" fmla="*/ 2 w 170"/>
                      <a:gd name="T123" fmla="*/ 132 h 141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60000 65536"/>
                      <a:gd name="T184" fmla="*/ 0 60000 65536"/>
                      <a:gd name="T185" fmla="*/ 0 60000 65536"/>
                    </a:gdLst>
                    <a:ahLst/>
                    <a:cxnLst>
                      <a:cxn ang="T124">
                        <a:pos x="T0" y="T1"/>
                      </a:cxn>
                      <a:cxn ang="T125">
                        <a:pos x="T2" y="T3"/>
                      </a:cxn>
                      <a:cxn ang="T126">
                        <a:pos x="T4" y="T5"/>
                      </a:cxn>
                      <a:cxn ang="T127">
                        <a:pos x="T6" y="T7"/>
                      </a:cxn>
                      <a:cxn ang="T128">
                        <a:pos x="T8" y="T9"/>
                      </a:cxn>
                      <a:cxn ang="T129">
                        <a:pos x="T10" y="T11"/>
                      </a:cxn>
                      <a:cxn ang="T130">
                        <a:pos x="T12" y="T13"/>
                      </a:cxn>
                      <a:cxn ang="T131">
                        <a:pos x="T14" y="T15"/>
                      </a:cxn>
                      <a:cxn ang="T132">
                        <a:pos x="T16" y="T17"/>
                      </a:cxn>
                      <a:cxn ang="T133">
                        <a:pos x="T18" y="T19"/>
                      </a:cxn>
                      <a:cxn ang="T134">
                        <a:pos x="T20" y="T21"/>
                      </a:cxn>
                      <a:cxn ang="T135">
                        <a:pos x="T22" y="T23"/>
                      </a:cxn>
                      <a:cxn ang="T136">
                        <a:pos x="T24" y="T25"/>
                      </a:cxn>
                      <a:cxn ang="T137">
                        <a:pos x="T26" y="T27"/>
                      </a:cxn>
                      <a:cxn ang="T138">
                        <a:pos x="T28" y="T29"/>
                      </a:cxn>
                      <a:cxn ang="T139">
                        <a:pos x="T30" y="T31"/>
                      </a:cxn>
                      <a:cxn ang="T140">
                        <a:pos x="T32" y="T33"/>
                      </a:cxn>
                      <a:cxn ang="T141">
                        <a:pos x="T34" y="T35"/>
                      </a:cxn>
                      <a:cxn ang="T142">
                        <a:pos x="T36" y="T37"/>
                      </a:cxn>
                      <a:cxn ang="T143">
                        <a:pos x="T38" y="T39"/>
                      </a:cxn>
                      <a:cxn ang="T144">
                        <a:pos x="T40" y="T41"/>
                      </a:cxn>
                      <a:cxn ang="T145">
                        <a:pos x="T42" y="T43"/>
                      </a:cxn>
                      <a:cxn ang="T146">
                        <a:pos x="T44" y="T45"/>
                      </a:cxn>
                      <a:cxn ang="T147">
                        <a:pos x="T46" y="T47"/>
                      </a:cxn>
                      <a:cxn ang="T148">
                        <a:pos x="T48" y="T49"/>
                      </a:cxn>
                      <a:cxn ang="T149">
                        <a:pos x="T50" y="T51"/>
                      </a:cxn>
                      <a:cxn ang="T150">
                        <a:pos x="T52" y="T53"/>
                      </a:cxn>
                      <a:cxn ang="T151">
                        <a:pos x="T54" y="T55"/>
                      </a:cxn>
                      <a:cxn ang="T152">
                        <a:pos x="T56" y="T57"/>
                      </a:cxn>
                      <a:cxn ang="T153">
                        <a:pos x="T58" y="T59"/>
                      </a:cxn>
                      <a:cxn ang="T154">
                        <a:pos x="T60" y="T61"/>
                      </a:cxn>
                      <a:cxn ang="T155">
                        <a:pos x="T62" y="T63"/>
                      </a:cxn>
                      <a:cxn ang="T156">
                        <a:pos x="T64" y="T65"/>
                      </a:cxn>
                      <a:cxn ang="T157">
                        <a:pos x="T66" y="T67"/>
                      </a:cxn>
                      <a:cxn ang="T158">
                        <a:pos x="T68" y="T69"/>
                      </a:cxn>
                      <a:cxn ang="T159">
                        <a:pos x="T70" y="T71"/>
                      </a:cxn>
                      <a:cxn ang="T160">
                        <a:pos x="T72" y="T73"/>
                      </a:cxn>
                      <a:cxn ang="T161">
                        <a:pos x="T74" y="T75"/>
                      </a:cxn>
                      <a:cxn ang="T162">
                        <a:pos x="T76" y="T77"/>
                      </a:cxn>
                      <a:cxn ang="T163">
                        <a:pos x="T78" y="T79"/>
                      </a:cxn>
                      <a:cxn ang="T164">
                        <a:pos x="T80" y="T81"/>
                      </a:cxn>
                      <a:cxn ang="T165">
                        <a:pos x="T82" y="T83"/>
                      </a:cxn>
                      <a:cxn ang="T166">
                        <a:pos x="T84" y="T85"/>
                      </a:cxn>
                      <a:cxn ang="T167">
                        <a:pos x="T86" y="T87"/>
                      </a:cxn>
                      <a:cxn ang="T168">
                        <a:pos x="T88" y="T89"/>
                      </a:cxn>
                      <a:cxn ang="T169">
                        <a:pos x="T90" y="T91"/>
                      </a:cxn>
                      <a:cxn ang="T170">
                        <a:pos x="T92" y="T93"/>
                      </a:cxn>
                      <a:cxn ang="T171">
                        <a:pos x="T94" y="T95"/>
                      </a:cxn>
                      <a:cxn ang="T172">
                        <a:pos x="T96" y="T97"/>
                      </a:cxn>
                      <a:cxn ang="T173">
                        <a:pos x="T98" y="T99"/>
                      </a:cxn>
                      <a:cxn ang="T174">
                        <a:pos x="T100" y="T101"/>
                      </a:cxn>
                      <a:cxn ang="T175">
                        <a:pos x="T102" y="T103"/>
                      </a:cxn>
                      <a:cxn ang="T176">
                        <a:pos x="T104" y="T105"/>
                      </a:cxn>
                      <a:cxn ang="T177">
                        <a:pos x="T106" y="T107"/>
                      </a:cxn>
                      <a:cxn ang="T178">
                        <a:pos x="T108" y="T109"/>
                      </a:cxn>
                      <a:cxn ang="T179">
                        <a:pos x="T110" y="T111"/>
                      </a:cxn>
                      <a:cxn ang="T180">
                        <a:pos x="T112" y="T113"/>
                      </a:cxn>
                      <a:cxn ang="T181">
                        <a:pos x="T114" y="T115"/>
                      </a:cxn>
                      <a:cxn ang="T182">
                        <a:pos x="T116" y="T117"/>
                      </a:cxn>
                      <a:cxn ang="T183">
                        <a:pos x="T118" y="T119"/>
                      </a:cxn>
                      <a:cxn ang="T184">
                        <a:pos x="T120" y="T121"/>
                      </a:cxn>
                      <a:cxn ang="T185">
                        <a:pos x="T122" y="T123"/>
                      </a:cxn>
                    </a:cxnLst>
                    <a:rect l="0" t="0" r="r" b="b"/>
                    <a:pathLst>
                      <a:path w="170" h="141">
                        <a:moveTo>
                          <a:pt x="2" y="132"/>
                        </a:moveTo>
                        <a:lnTo>
                          <a:pt x="5" y="133"/>
                        </a:lnTo>
                        <a:lnTo>
                          <a:pt x="8" y="131"/>
                        </a:lnTo>
                        <a:lnTo>
                          <a:pt x="11" y="132"/>
                        </a:lnTo>
                        <a:lnTo>
                          <a:pt x="14" y="131"/>
                        </a:lnTo>
                        <a:lnTo>
                          <a:pt x="20" y="134"/>
                        </a:lnTo>
                        <a:lnTo>
                          <a:pt x="22" y="131"/>
                        </a:lnTo>
                        <a:lnTo>
                          <a:pt x="22" y="128"/>
                        </a:lnTo>
                        <a:lnTo>
                          <a:pt x="24" y="126"/>
                        </a:lnTo>
                        <a:lnTo>
                          <a:pt x="26" y="128"/>
                        </a:lnTo>
                        <a:lnTo>
                          <a:pt x="29" y="128"/>
                        </a:lnTo>
                        <a:lnTo>
                          <a:pt x="32" y="126"/>
                        </a:lnTo>
                        <a:lnTo>
                          <a:pt x="35" y="126"/>
                        </a:lnTo>
                        <a:lnTo>
                          <a:pt x="35" y="125"/>
                        </a:lnTo>
                        <a:lnTo>
                          <a:pt x="35" y="126"/>
                        </a:lnTo>
                        <a:lnTo>
                          <a:pt x="36" y="127"/>
                        </a:lnTo>
                        <a:lnTo>
                          <a:pt x="37" y="125"/>
                        </a:lnTo>
                        <a:lnTo>
                          <a:pt x="40" y="124"/>
                        </a:lnTo>
                        <a:lnTo>
                          <a:pt x="42" y="124"/>
                        </a:lnTo>
                        <a:lnTo>
                          <a:pt x="45" y="124"/>
                        </a:lnTo>
                        <a:lnTo>
                          <a:pt x="47" y="123"/>
                        </a:lnTo>
                        <a:lnTo>
                          <a:pt x="49" y="122"/>
                        </a:lnTo>
                        <a:lnTo>
                          <a:pt x="52" y="120"/>
                        </a:lnTo>
                        <a:lnTo>
                          <a:pt x="53" y="120"/>
                        </a:lnTo>
                        <a:lnTo>
                          <a:pt x="55" y="119"/>
                        </a:lnTo>
                        <a:lnTo>
                          <a:pt x="58" y="119"/>
                        </a:lnTo>
                        <a:lnTo>
                          <a:pt x="60" y="120"/>
                        </a:lnTo>
                        <a:lnTo>
                          <a:pt x="65" y="121"/>
                        </a:lnTo>
                        <a:lnTo>
                          <a:pt x="67" y="120"/>
                        </a:lnTo>
                        <a:lnTo>
                          <a:pt x="70" y="120"/>
                        </a:lnTo>
                        <a:lnTo>
                          <a:pt x="71" y="122"/>
                        </a:lnTo>
                        <a:lnTo>
                          <a:pt x="68" y="125"/>
                        </a:lnTo>
                        <a:lnTo>
                          <a:pt x="65" y="127"/>
                        </a:lnTo>
                        <a:lnTo>
                          <a:pt x="67" y="129"/>
                        </a:lnTo>
                        <a:lnTo>
                          <a:pt x="65" y="132"/>
                        </a:lnTo>
                        <a:lnTo>
                          <a:pt x="67" y="136"/>
                        </a:lnTo>
                        <a:lnTo>
                          <a:pt x="70" y="137"/>
                        </a:lnTo>
                        <a:lnTo>
                          <a:pt x="71" y="140"/>
                        </a:lnTo>
                        <a:lnTo>
                          <a:pt x="74" y="141"/>
                        </a:lnTo>
                        <a:lnTo>
                          <a:pt x="77" y="141"/>
                        </a:lnTo>
                        <a:lnTo>
                          <a:pt x="79" y="138"/>
                        </a:lnTo>
                        <a:lnTo>
                          <a:pt x="80" y="134"/>
                        </a:lnTo>
                        <a:lnTo>
                          <a:pt x="83" y="132"/>
                        </a:lnTo>
                        <a:lnTo>
                          <a:pt x="83" y="129"/>
                        </a:lnTo>
                        <a:lnTo>
                          <a:pt x="89" y="127"/>
                        </a:lnTo>
                        <a:lnTo>
                          <a:pt x="92" y="126"/>
                        </a:lnTo>
                        <a:lnTo>
                          <a:pt x="90" y="123"/>
                        </a:lnTo>
                        <a:lnTo>
                          <a:pt x="87" y="121"/>
                        </a:lnTo>
                        <a:lnTo>
                          <a:pt x="86" y="120"/>
                        </a:lnTo>
                        <a:lnTo>
                          <a:pt x="88" y="117"/>
                        </a:lnTo>
                        <a:lnTo>
                          <a:pt x="89" y="115"/>
                        </a:lnTo>
                        <a:lnTo>
                          <a:pt x="90" y="115"/>
                        </a:lnTo>
                        <a:lnTo>
                          <a:pt x="92" y="113"/>
                        </a:lnTo>
                        <a:lnTo>
                          <a:pt x="91" y="116"/>
                        </a:lnTo>
                        <a:lnTo>
                          <a:pt x="93" y="119"/>
                        </a:lnTo>
                        <a:lnTo>
                          <a:pt x="93" y="116"/>
                        </a:lnTo>
                        <a:lnTo>
                          <a:pt x="96" y="119"/>
                        </a:lnTo>
                        <a:lnTo>
                          <a:pt x="97" y="120"/>
                        </a:lnTo>
                        <a:lnTo>
                          <a:pt x="95" y="122"/>
                        </a:lnTo>
                        <a:lnTo>
                          <a:pt x="98" y="121"/>
                        </a:lnTo>
                        <a:lnTo>
                          <a:pt x="101" y="121"/>
                        </a:lnTo>
                        <a:lnTo>
                          <a:pt x="102" y="120"/>
                        </a:lnTo>
                        <a:lnTo>
                          <a:pt x="103" y="121"/>
                        </a:lnTo>
                        <a:lnTo>
                          <a:pt x="105" y="121"/>
                        </a:lnTo>
                        <a:lnTo>
                          <a:pt x="108" y="121"/>
                        </a:lnTo>
                        <a:lnTo>
                          <a:pt x="111" y="121"/>
                        </a:lnTo>
                        <a:lnTo>
                          <a:pt x="114" y="119"/>
                        </a:lnTo>
                        <a:lnTo>
                          <a:pt x="115" y="116"/>
                        </a:lnTo>
                        <a:lnTo>
                          <a:pt x="118" y="113"/>
                        </a:lnTo>
                        <a:lnTo>
                          <a:pt x="121" y="115"/>
                        </a:lnTo>
                        <a:lnTo>
                          <a:pt x="121" y="118"/>
                        </a:lnTo>
                        <a:lnTo>
                          <a:pt x="123" y="121"/>
                        </a:lnTo>
                        <a:lnTo>
                          <a:pt x="125" y="118"/>
                        </a:lnTo>
                        <a:lnTo>
                          <a:pt x="126" y="115"/>
                        </a:lnTo>
                        <a:lnTo>
                          <a:pt x="126" y="113"/>
                        </a:lnTo>
                        <a:lnTo>
                          <a:pt x="128" y="110"/>
                        </a:lnTo>
                        <a:lnTo>
                          <a:pt x="131" y="110"/>
                        </a:lnTo>
                        <a:lnTo>
                          <a:pt x="134" y="112"/>
                        </a:lnTo>
                        <a:lnTo>
                          <a:pt x="134" y="109"/>
                        </a:lnTo>
                        <a:lnTo>
                          <a:pt x="136" y="106"/>
                        </a:lnTo>
                        <a:lnTo>
                          <a:pt x="137" y="104"/>
                        </a:lnTo>
                        <a:lnTo>
                          <a:pt x="139" y="104"/>
                        </a:lnTo>
                        <a:lnTo>
                          <a:pt x="140" y="104"/>
                        </a:lnTo>
                        <a:lnTo>
                          <a:pt x="139" y="107"/>
                        </a:lnTo>
                        <a:lnTo>
                          <a:pt x="137" y="110"/>
                        </a:lnTo>
                        <a:lnTo>
                          <a:pt x="137" y="113"/>
                        </a:lnTo>
                        <a:lnTo>
                          <a:pt x="136" y="116"/>
                        </a:lnTo>
                        <a:lnTo>
                          <a:pt x="142" y="113"/>
                        </a:lnTo>
                        <a:lnTo>
                          <a:pt x="145" y="112"/>
                        </a:lnTo>
                        <a:lnTo>
                          <a:pt x="145" y="109"/>
                        </a:lnTo>
                        <a:lnTo>
                          <a:pt x="146" y="106"/>
                        </a:lnTo>
                        <a:lnTo>
                          <a:pt x="150" y="104"/>
                        </a:lnTo>
                        <a:lnTo>
                          <a:pt x="153" y="102"/>
                        </a:lnTo>
                        <a:lnTo>
                          <a:pt x="152" y="101"/>
                        </a:lnTo>
                        <a:lnTo>
                          <a:pt x="150" y="98"/>
                        </a:lnTo>
                        <a:lnTo>
                          <a:pt x="148" y="94"/>
                        </a:lnTo>
                        <a:lnTo>
                          <a:pt x="148" y="91"/>
                        </a:lnTo>
                        <a:lnTo>
                          <a:pt x="148" y="89"/>
                        </a:lnTo>
                        <a:lnTo>
                          <a:pt x="151" y="86"/>
                        </a:lnTo>
                        <a:lnTo>
                          <a:pt x="152" y="83"/>
                        </a:lnTo>
                        <a:lnTo>
                          <a:pt x="152" y="82"/>
                        </a:lnTo>
                        <a:lnTo>
                          <a:pt x="154" y="79"/>
                        </a:lnTo>
                        <a:lnTo>
                          <a:pt x="155" y="76"/>
                        </a:lnTo>
                        <a:lnTo>
                          <a:pt x="156" y="74"/>
                        </a:lnTo>
                        <a:lnTo>
                          <a:pt x="155" y="71"/>
                        </a:lnTo>
                        <a:lnTo>
                          <a:pt x="155" y="68"/>
                        </a:lnTo>
                        <a:lnTo>
                          <a:pt x="154" y="65"/>
                        </a:lnTo>
                        <a:lnTo>
                          <a:pt x="154" y="63"/>
                        </a:lnTo>
                        <a:lnTo>
                          <a:pt x="154" y="60"/>
                        </a:lnTo>
                        <a:lnTo>
                          <a:pt x="156" y="57"/>
                        </a:lnTo>
                        <a:lnTo>
                          <a:pt x="157" y="57"/>
                        </a:lnTo>
                        <a:lnTo>
                          <a:pt x="160" y="55"/>
                        </a:lnTo>
                        <a:lnTo>
                          <a:pt x="163" y="58"/>
                        </a:lnTo>
                        <a:lnTo>
                          <a:pt x="162" y="54"/>
                        </a:lnTo>
                        <a:lnTo>
                          <a:pt x="163" y="51"/>
                        </a:lnTo>
                        <a:lnTo>
                          <a:pt x="163" y="48"/>
                        </a:lnTo>
                        <a:lnTo>
                          <a:pt x="164" y="45"/>
                        </a:lnTo>
                        <a:lnTo>
                          <a:pt x="166" y="45"/>
                        </a:lnTo>
                        <a:lnTo>
                          <a:pt x="168" y="42"/>
                        </a:lnTo>
                        <a:lnTo>
                          <a:pt x="168" y="39"/>
                        </a:lnTo>
                        <a:lnTo>
                          <a:pt x="170" y="36"/>
                        </a:lnTo>
                        <a:lnTo>
                          <a:pt x="169" y="33"/>
                        </a:lnTo>
                        <a:lnTo>
                          <a:pt x="169" y="30"/>
                        </a:lnTo>
                        <a:lnTo>
                          <a:pt x="169" y="27"/>
                        </a:lnTo>
                        <a:lnTo>
                          <a:pt x="168" y="25"/>
                        </a:lnTo>
                        <a:lnTo>
                          <a:pt x="167" y="22"/>
                        </a:lnTo>
                        <a:lnTo>
                          <a:pt x="165" y="19"/>
                        </a:lnTo>
                        <a:lnTo>
                          <a:pt x="162" y="16"/>
                        </a:lnTo>
                        <a:lnTo>
                          <a:pt x="161" y="13"/>
                        </a:lnTo>
                        <a:lnTo>
                          <a:pt x="161" y="11"/>
                        </a:lnTo>
                        <a:lnTo>
                          <a:pt x="161" y="6"/>
                        </a:lnTo>
                        <a:lnTo>
                          <a:pt x="159" y="3"/>
                        </a:lnTo>
                        <a:lnTo>
                          <a:pt x="156" y="0"/>
                        </a:lnTo>
                        <a:lnTo>
                          <a:pt x="153" y="0"/>
                        </a:lnTo>
                        <a:lnTo>
                          <a:pt x="152" y="3"/>
                        </a:lnTo>
                        <a:lnTo>
                          <a:pt x="153" y="6"/>
                        </a:lnTo>
                        <a:lnTo>
                          <a:pt x="156" y="6"/>
                        </a:lnTo>
                        <a:lnTo>
                          <a:pt x="158" y="5"/>
                        </a:lnTo>
                        <a:lnTo>
                          <a:pt x="158" y="8"/>
                        </a:lnTo>
                        <a:lnTo>
                          <a:pt x="156" y="11"/>
                        </a:lnTo>
                        <a:lnTo>
                          <a:pt x="153" y="9"/>
                        </a:lnTo>
                        <a:lnTo>
                          <a:pt x="152" y="12"/>
                        </a:lnTo>
                        <a:lnTo>
                          <a:pt x="150" y="11"/>
                        </a:lnTo>
                        <a:lnTo>
                          <a:pt x="150" y="8"/>
                        </a:lnTo>
                        <a:lnTo>
                          <a:pt x="147" y="5"/>
                        </a:lnTo>
                        <a:lnTo>
                          <a:pt x="144" y="4"/>
                        </a:lnTo>
                        <a:lnTo>
                          <a:pt x="144" y="7"/>
                        </a:lnTo>
                        <a:lnTo>
                          <a:pt x="144" y="10"/>
                        </a:lnTo>
                        <a:lnTo>
                          <a:pt x="142" y="13"/>
                        </a:lnTo>
                        <a:lnTo>
                          <a:pt x="139" y="13"/>
                        </a:lnTo>
                        <a:lnTo>
                          <a:pt x="137" y="16"/>
                        </a:lnTo>
                        <a:lnTo>
                          <a:pt x="138" y="20"/>
                        </a:lnTo>
                        <a:lnTo>
                          <a:pt x="139" y="21"/>
                        </a:lnTo>
                        <a:lnTo>
                          <a:pt x="139" y="24"/>
                        </a:lnTo>
                        <a:lnTo>
                          <a:pt x="138" y="27"/>
                        </a:lnTo>
                        <a:lnTo>
                          <a:pt x="136" y="30"/>
                        </a:lnTo>
                        <a:lnTo>
                          <a:pt x="139" y="30"/>
                        </a:lnTo>
                        <a:lnTo>
                          <a:pt x="140" y="32"/>
                        </a:lnTo>
                        <a:lnTo>
                          <a:pt x="140" y="35"/>
                        </a:lnTo>
                        <a:lnTo>
                          <a:pt x="140" y="36"/>
                        </a:lnTo>
                        <a:lnTo>
                          <a:pt x="139" y="39"/>
                        </a:lnTo>
                        <a:lnTo>
                          <a:pt x="138" y="40"/>
                        </a:lnTo>
                        <a:lnTo>
                          <a:pt x="137" y="43"/>
                        </a:lnTo>
                        <a:lnTo>
                          <a:pt x="136" y="46"/>
                        </a:lnTo>
                        <a:lnTo>
                          <a:pt x="136" y="47"/>
                        </a:lnTo>
                        <a:lnTo>
                          <a:pt x="134" y="50"/>
                        </a:lnTo>
                        <a:lnTo>
                          <a:pt x="132" y="52"/>
                        </a:lnTo>
                        <a:lnTo>
                          <a:pt x="132" y="53"/>
                        </a:lnTo>
                        <a:lnTo>
                          <a:pt x="131" y="57"/>
                        </a:lnTo>
                        <a:lnTo>
                          <a:pt x="131" y="60"/>
                        </a:lnTo>
                        <a:lnTo>
                          <a:pt x="128" y="63"/>
                        </a:lnTo>
                        <a:lnTo>
                          <a:pt x="125" y="64"/>
                        </a:lnTo>
                        <a:lnTo>
                          <a:pt x="122" y="66"/>
                        </a:lnTo>
                        <a:lnTo>
                          <a:pt x="121" y="69"/>
                        </a:lnTo>
                        <a:lnTo>
                          <a:pt x="121" y="70"/>
                        </a:lnTo>
                        <a:lnTo>
                          <a:pt x="118" y="73"/>
                        </a:lnTo>
                        <a:lnTo>
                          <a:pt x="115" y="75"/>
                        </a:lnTo>
                        <a:lnTo>
                          <a:pt x="113" y="77"/>
                        </a:lnTo>
                        <a:lnTo>
                          <a:pt x="110" y="78"/>
                        </a:lnTo>
                        <a:lnTo>
                          <a:pt x="107" y="80"/>
                        </a:lnTo>
                        <a:lnTo>
                          <a:pt x="103" y="80"/>
                        </a:lnTo>
                        <a:lnTo>
                          <a:pt x="100" y="81"/>
                        </a:lnTo>
                        <a:lnTo>
                          <a:pt x="97" y="84"/>
                        </a:lnTo>
                        <a:lnTo>
                          <a:pt x="95" y="84"/>
                        </a:lnTo>
                        <a:lnTo>
                          <a:pt x="94" y="81"/>
                        </a:lnTo>
                        <a:lnTo>
                          <a:pt x="94" y="80"/>
                        </a:lnTo>
                        <a:lnTo>
                          <a:pt x="92" y="78"/>
                        </a:lnTo>
                        <a:lnTo>
                          <a:pt x="95" y="76"/>
                        </a:lnTo>
                        <a:lnTo>
                          <a:pt x="97" y="74"/>
                        </a:lnTo>
                        <a:lnTo>
                          <a:pt x="99" y="71"/>
                        </a:lnTo>
                        <a:lnTo>
                          <a:pt x="95" y="72"/>
                        </a:lnTo>
                        <a:lnTo>
                          <a:pt x="93" y="73"/>
                        </a:lnTo>
                        <a:lnTo>
                          <a:pt x="90" y="75"/>
                        </a:lnTo>
                        <a:lnTo>
                          <a:pt x="90" y="78"/>
                        </a:lnTo>
                        <a:lnTo>
                          <a:pt x="90" y="81"/>
                        </a:lnTo>
                        <a:lnTo>
                          <a:pt x="89" y="84"/>
                        </a:lnTo>
                        <a:lnTo>
                          <a:pt x="88" y="87"/>
                        </a:lnTo>
                        <a:lnTo>
                          <a:pt x="85" y="90"/>
                        </a:lnTo>
                        <a:lnTo>
                          <a:pt x="82" y="93"/>
                        </a:lnTo>
                        <a:lnTo>
                          <a:pt x="80" y="94"/>
                        </a:lnTo>
                        <a:lnTo>
                          <a:pt x="78" y="98"/>
                        </a:lnTo>
                        <a:lnTo>
                          <a:pt x="80" y="101"/>
                        </a:lnTo>
                        <a:lnTo>
                          <a:pt x="80" y="104"/>
                        </a:lnTo>
                        <a:lnTo>
                          <a:pt x="77" y="105"/>
                        </a:lnTo>
                        <a:lnTo>
                          <a:pt x="74" y="106"/>
                        </a:lnTo>
                        <a:lnTo>
                          <a:pt x="71" y="106"/>
                        </a:lnTo>
                        <a:lnTo>
                          <a:pt x="70" y="107"/>
                        </a:lnTo>
                        <a:lnTo>
                          <a:pt x="67" y="105"/>
                        </a:lnTo>
                        <a:lnTo>
                          <a:pt x="68" y="102"/>
                        </a:lnTo>
                        <a:lnTo>
                          <a:pt x="65" y="103"/>
                        </a:lnTo>
                        <a:lnTo>
                          <a:pt x="61" y="104"/>
                        </a:lnTo>
                        <a:lnTo>
                          <a:pt x="60" y="104"/>
                        </a:lnTo>
                        <a:lnTo>
                          <a:pt x="56" y="104"/>
                        </a:lnTo>
                        <a:lnTo>
                          <a:pt x="54" y="105"/>
                        </a:lnTo>
                        <a:lnTo>
                          <a:pt x="52" y="106"/>
                        </a:lnTo>
                        <a:lnTo>
                          <a:pt x="49" y="106"/>
                        </a:lnTo>
                        <a:lnTo>
                          <a:pt x="46" y="107"/>
                        </a:lnTo>
                        <a:lnTo>
                          <a:pt x="43" y="107"/>
                        </a:lnTo>
                        <a:lnTo>
                          <a:pt x="40" y="107"/>
                        </a:lnTo>
                        <a:lnTo>
                          <a:pt x="37" y="106"/>
                        </a:lnTo>
                        <a:lnTo>
                          <a:pt x="35" y="106"/>
                        </a:lnTo>
                        <a:lnTo>
                          <a:pt x="33" y="107"/>
                        </a:lnTo>
                        <a:lnTo>
                          <a:pt x="30" y="107"/>
                        </a:lnTo>
                        <a:lnTo>
                          <a:pt x="28" y="110"/>
                        </a:lnTo>
                        <a:lnTo>
                          <a:pt x="25" y="112"/>
                        </a:lnTo>
                        <a:lnTo>
                          <a:pt x="22" y="115"/>
                        </a:lnTo>
                        <a:lnTo>
                          <a:pt x="19" y="117"/>
                        </a:lnTo>
                        <a:lnTo>
                          <a:pt x="16" y="119"/>
                        </a:lnTo>
                        <a:lnTo>
                          <a:pt x="13" y="121"/>
                        </a:lnTo>
                        <a:lnTo>
                          <a:pt x="12" y="121"/>
                        </a:lnTo>
                        <a:lnTo>
                          <a:pt x="9" y="124"/>
                        </a:lnTo>
                        <a:lnTo>
                          <a:pt x="6" y="125"/>
                        </a:lnTo>
                        <a:lnTo>
                          <a:pt x="4" y="125"/>
                        </a:lnTo>
                        <a:lnTo>
                          <a:pt x="1" y="127"/>
                        </a:lnTo>
                        <a:lnTo>
                          <a:pt x="0" y="130"/>
                        </a:lnTo>
                        <a:lnTo>
                          <a:pt x="2" y="133"/>
                        </a:lnTo>
                        <a:lnTo>
                          <a:pt x="2" y="132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29" name="Freeform 95">
                    <a:extLst>
                      <a:ext uri="{FF2B5EF4-FFF2-40B4-BE49-F238E27FC236}">
                        <a16:creationId xmlns:a16="http://schemas.microsoft.com/office/drawing/2014/main" id="{3EE1DD44-04C0-CF86-DC03-B259C531F92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5102" y="2317"/>
                    <a:ext cx="0" cy="3"/>
                  </a:xfrm>
                  <a:custGeom>
                    <a:avLst/>
                    <a:gdLst>
                      <a:gd name="T0" fmla="*/ 0 h 3"/>
                      <a:gd name="T1" fmla="*/ 0 h 3"/>
                      <a:gd name="T2" fmla="*/ 3 h 3"/>
                      <a:gd name="T3" fmla="*/ 0 h 3"/>
                      <a:gd name="T4" fmla="*/ 0 60000 65536"/>
                      <a:gd name="T5" fmla="*/ 0 60000 65536"/>
                      <a:gd name="T6" fmla="*/ 0 60000 65536"/>
                      <a:gd name="T7" fmla="*/ 0 60000 65536"/>
                    </a:gdLst>
                    <a:ahLst/>
                    <a:cxnLst>
                      <a:cxn ang="T4">
                        <a:pos x="0" y="T0"/>
                      </a:cxn>
                      <a:cxn ang="T5">
                        <a:pos x="0" y="T1"/>
                      </a:cxn>
                      <a:cxn ang="T6">
                        <a:pos x="0" y="T2"/>
                      </a:cxn>
                      <a:cxn ang="T7">
                        <a:pos x="0" y="T3"/>
                      </a:cxn>
                    </a:cxnLst>
                    <a:rect l="0" t="0" r="r" b="b"/>
                    <a:pathLst>
                      <a:path h="3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0" y="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30" name="Freeform 96">
                    <a:extLst>
                      <a:ext uri="{FF2B5EF4-FFF2-40B4-BE49-F238E27FC236}">
                        <a16:creationId xmlns:a16="http://schemas.microsoft.com/office/drawing/2014/main" id="{ED587082-91EA-B8D1-FDF3-27380908A7D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5125" y="2256"/>
                    <a:ext cx="2" cy="3"/>
                  </a:xfrm>
                  <a:custGeom>
                    <a:avLst/>
                    <a:gdLst>
                      <a:gd name="T0" fmla="*/ 0 w 2"/>
                      <a:gd name="T1" fmla="*/ 0 h 3"/>
                      <a:gd name="T2" fmla="*/ 2 w 2"/>
                      <a:gd name="T3" fmla="*/ 3 h 3"/>
                      <a:gd name="T4" fmla="*/ 1 w 2"/>
                      <a:gd name="T5" fmla="*/ 0 h 3"/>
                      <a:gd name="T6" fmla="*/ 0 w 2"/>
                      <a:gd name="T7" fmla="*/ 0 h 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" h="3">
                        <a:moveTo>
                          <a:pt x="0" y="0"/>
                        </a:moveTo>
                        <a:lnTo>
                          <a:pt x="2" y="3"/>
                        </a:lnTo>
                        <a:lnTo>
                          <a:pt x="1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31" name="Freeform 97">
                    <a:extLst>
                      <a:ext uri="{FF2B5EF4-FFF2-40B4-BE49-F238E27FC236}">
                        <a16:creationId xmlns:a16="http://schemas.microsoft.com/office/drawing/2014/main" id="{EC39BDED-4ADF-38C2-242B-75EDE13DA58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5107" y="2257"/>
                    <a:ext cx="90" cy="74"/>
                  </a:xfrm>
                  <a:custGeom>
                    <a:avLst/>
                    <a:gdLst>
                      <a:gd name="T0" fmla="*/ 3 w 90"/>
                      <a:gd name="T1" fmla="*/ 52 h 74"/>
                      <a:gd name="T2" fmla="*/ 0 w 90"/>
                      <a:gd name="T3" fmla="*/ 57 h 74"/>
                      <a:gd name="T4" fmla="*/ 3 w 90"/>
                      <a:gd name="T5" fmla="*/ 62 h 74"/>
                      <a:gd name="T6" fmla="*/ 4 w 90"/>
                      <a:gd name="T7" fmla="*/ 68 h 74"/>
                      <a:gd name="T8" fmla="*/ 3 w 90"/>
                      <a:gd name="T9" fmla="*/ 73 h 74"/>
                      <a:gd name="T10" fmla="*/ 6 w 90"/>
                      <a:gd name="T11" fmla="*/ 74 h 74"/>
                      <a:gd name="T12" fmla="*/ 9 w 90"/>
                      <a:gd name="T13" fmla="*/ 72 h 74"/>
                      <a:gd name="T14" fmla="*/ 14 w 90"/>
                      <a:gd name="T15" fmla="*/ 68 h 74"/>
                      <a:gd name="T16" fmla="*/ 20 w 90"/>
                      <a:gd name="T17" fmla="*/ 69 h 74"/>
                      <a:gd name="T18" fmla="*/ 17 w 90"/>
                      <a:gd name="T19" fmla="*/ 64 h 74"/>
                      <a:gd name="T20" fmla="*/ 10 w 90"/>
                      <a:gd name="T21" fmla="*/ 61 h 74"/>
                      <a:gd name="T22" fmla="*/ 9 w 90"/>
                      <a:gd name="T23" fmla="*/ 55 h 74"/>
                      <a:gd name="T24" fmla="*/ 16 w 90"/>
                      <a:gd name="T25" fmla="*/ 54 h 74"/>
                      <a:gd name="T26" fmla="*/ 21 w 90"/>
                      <a:gd name="T27" fmla="*/ 57 h 74"/>
                      <a:gd name="T28" fmla="*/ 26 w 90"/>
                      <a:gd name="T29" fmla="*/ 54 h 74"/>
                      <a:gd name="T30" fmla="*/ 32 w 90"/>
                      <a:gd name="T31" fmla="*/ 54 h 74"/>
                      <a:gd name="T32" fmla="*/ 38 w 90"/>
                      <a:gd name="T33" fmla="*/ 58 h 74"/>
                      <a:gd name="T34" fmla="*/ 44 w 90"/>
                      <a:gd name="T35" fmla="*/ 61 h 74"/>
                      <a:gd name="T36" fmla="*/ 50 w 90"/>
                      <a:gd name="T37" fmla="*/ 63 h 74"/>
                      <a:gd name="T38" fmla="*/ 54 w 90"/>
                      <a:gd name="T39" fmla="*/ 61 h 74"/>
                      <a:gd name="T40" fmla="*/ 57 w 90"/>
                      <a:gd name="T41" fmla="*/ 55 h 74"/>
                      <a:gd name="T42" fmla="*/ 60 w 90"/>
                      <a:gd name="T43" fmla="*/ 50 h 74"/>
                      <a:gd name="T44" fmla="*/ 66 w 90"/>
                      <a:gd name="T45" fmla="*/ 46 h 74"/>
                      <a:gd name="T46" fmla="*/ 70 w 90"/>
                      <a:gd name="T47" fmla="*/ 45 h 74"/>
                      <a:gd name="T48" fmla="*/ 76 w 90"/>
                      <a:gd name="T49" fmla="*/ 47 h 74"/>
                      <a:gd name="T50" fmla="*/ 81 w 90"/>
                      <a:gd name="T51" fmla="*/ 44 h 74"/>
                      <a:gd name="T52" fmla="*/ 87 w 90"/>
                      <a:gd name="T53" fmla="*/ 41 h 74"/>
                      <a:gd name="T54" fmla="*/ 87 w 90"/>
                      <a:gd name="T55" fmla="*/ 40 h 74"/>
                      <a:gd name="T56" fmla="*/ 87 w 90"/>
                      <a:gd name="T57" fmla="*/ 41 h 74"/>
                      <a:gd name="T58" fmla="*/ 83 w 90"/>
                      <a:gd name="T59" fmla="*/ 37 h 74"/>
                      <a:gd name="T60" fmla="*/ 81 w 90"/>
                      <a:gd name="T61" fmla="*/ 33 h 74"/>
                      <a:gd name="T62" fmla="*/ 82 w 90"/>
                      <a:gd name="T63" fmla="*/ 27 h 74"/>
                      <a:gd name="T64" fmla="*/ 84 w 90"/>
                      <a:gd name="T65" fmla="*/ 21 h 74"/>
                      <a:gd name="T66" fmla="*/ 78 w 90"/>
                      <a:gd name="T67" fmla="*/ 26 h 74"/>
                      <a:gd name="T68" fmla="*/ 73 w 90"/>
                      <a:gd name="T69" fmla="*/ 28 h 74"/>
                      <a:gd name="T70" fmla="*/ 68 w 90"/>
                      <a:gd name="T71" fmla="*/ 25 h 74"/>
                      <a:gd name="T72" fmla="*/ 62 w 90"/>
                      <a:gd name="T73" fmla="*/ 25 h 74"/>
                      <a:gd name="T74" fmla="*/ 56 w 90"/>
                      <a:gd name="T75" fmla="*/ 22 h 74"/>
                      <a:gd name="T76" fmla="*/ 49 w 90"/>
                      <a:gd name="T77" fmla="*/ 17 h 74"/>
                      <a:gd name="T78" fmla="*/ 45 w 90"/>
                      <a:gd name="T79" fmla="*/ 13 h 74"/>
                      <a:gd name="T80" fmla="*/ 40 w 90"/>
                      <a:gd name="T81" fmla="*/ 6 h 74"/>
                      <a:gd name="T82" fmla="*/ 35 w 90"/>
                      <a:gd name="T83" fmla="*/ 1 h 74"/>
                      <a:gd name="T84" fmla="*/ 29 w 90"/>
                      <a:gd name="T85" fmla="*/ 0 h 74"/>
                      <a:gd name="T86" fmla="*/ 28 w 90"/>
                      <a:gd name="T87" fmla="*/ 6 h 74"/>
                      <a:gd name="T88" fmla="*/ 30 w 90"/>
                      <a:gd name="T89" fmla="*/ 10 h 74"/>
                      <a:gd name="T90" fmla="*/ 31 w 90"/>
                      <a:gd name="T91" fmla="*/ 16 h 74"/>
                      <a:gd name="T92" fmla="*/ 29 w 90"/>
                      <a:gd name="T93" fmla="*/ 22 h 74"/>
                      <a:gd name="T94" fmla="*/ 29 w 90"/>
                      <a:gd name="T95" fmla="*/ 28 h 74"/>
                      <a:gd name="T96" fmla="*/ 24 w 90"/>
                      <a:gd name="T97" fmla="*/ 32 h 74"/>
                      <a:gd name="T98" fmla="*/ 25 w 90"/>
                      <a:gd name="T99" fmla="*/ 38 h 74"/>
                      <a:gd name="T100" fmla="*/ 22 w 90"/>
                      <a:gd name="T101" fmla="*/ 42 h 74"/>
                      <a:gd name="T102" fmla="*/ 18 w 90"/>
                      <a:gd name="T103" fmla="*/ 41 h 74"/>
                      <a:gd name="T104" fmla="*/ 11 w 90"/>
                      <a:gd name="T105" fmla="*/ 39 h 74"/>
                      <a:gd name="T106" fmla="*/ 10 w 90"/>
                      <a:gd name="T107" fmla="*/ 44 h 74"/>
                      <a:gd name="T108" fmla="*/ 6 w 90"/>
                      <a:gd name="T109" fmla="*/ 49 h 74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</a:gdLst>
                    <a:ahLst/>
                    <a:cxnLst>
                      <a:cxn ang="T110">
                        <a:pos x="T0" y="T1"/>
                      </a:cxn>
                      <a:cxn ang="T111">
                        <a:pos x="T2" y="T3"/>
                      </a:cxn>
                      <a:cxn ang="T112">
                        <a:pos x="T4" y="T5"/>
                      </a:cxn>
                      <a:cxn ang="T113">
                        <a:pos x="T6" y="T7"/>
                      </a:cxn>
                      <a:cxn ang="T114">
                        <a:pos x="T8" y="T9"/>
                      </a:cxn>
                      <a:cxn ang="T115">
                        <a:pos x="T10" y="T11"/>
                      </a:cxn>
                      <a:cxn ang="T116">
                        <a:pos x="T12" y="T13"/>
                      </a:cxn>
                      <a:cxn ang="T117">
                        <a:pos x="T14" y="T15"/>
                      </a:cxn>
                      <a:cxn ang="T118">
                        <a:pos x="T16" y="T17"/>
                      </a:cxn>
                      <a:cxn ang="T119">
                        <a:pos x="T18" y="T19"/>
                      </a:cxn>
                      <a:cxn ang="T120">
                        <a:pos x="T20" y="T21"/>
                      </a:cxn>
                      <a:cxn ang="T121">
                        <a:pos x="T22" y="T23"/>
                      </a:cxn>
                      <a:cxn ang="T122">
                        <a:pos x="T24" y="T25"/>
                      </a:cxn>
                      <a:cxn ang="T123">
                        <a:pos x="T26" y="T27"/>
                      </a:cxn>
                      <a:cxn ang="T124">
                        <a:pos x="T28" y="T29"/>
                      </a:cxn>
                      <a:cxn ang="T125">
                        <a:pos x="T30" y="T31"/>
                      </a:cxn>
                      <a:cxn ang="T126">
                        <a:pos x="T32" y="T33"/>
                      </a:cxn>
                      <a:cxn ang="T127">
                        <a:pos x="T34" y="T35"/>
                      </a:cxn>
                      <a:cxn ang="T128">
                        <a:pos x="T36" y="T37"/>
                      </a:cxn>
                      <a:cxn ang="T129">
                        <a:pos x="T38" y="T39"/>
                      </a:cxn>
                      <a:cxn ang="T130">
                        <a:pos x="T40" y="T41"/>
                      </a:cxn>
                      <a:cxn ang="T131">
                        <a:pos x="T42" y="T43"/>
                      </a:cxn>
                      <a:cxn ang="T132">
                        <a:pos x="T44" y="T45"/>
                      </a:cxn>
                      <a:cxn ang="T133">
                        <a:pos x="T46" y="T47"/>
                      </a:cxn>
                      <a:cxn ang="T134">
                        <a:pos x="T48" y="T49"/>
                      </a:cxn>
                      <a:cxn ang="T135">
                        <a:pos x="T50" y="T51"/>
                      </a:cxn>
                      <a:cxn ang="T136">
                        <a:pos x="T52" y="T53"/>
                      </a:cxn>
                      <a:cxn ang="T137">
                        <a:pos x="T54" y="T55"/>
                      </a:cxn>
                      <a:cxn ang="T138">
                        <a:pos x="T56" y="T57"/>
                      </a:cxn>
                      <a:cxn ang="T139">
                        <a:pos x="T58" y="T59"/>
                      </a:cxn>
                      <a:cxn ang="T140">
                        <a:pos x="T60" y="T61"/>
                      </a:cxn>
                      <a:cxn ang="T141">
                        <a:pos x="T62" y="T63"/>
                      </a:cxn>
                      <a:cxn ang="T142">
                        <a:pos x="T64" y="T65"/>
                      </a:cxn>
                      <a:cxn ang="T143">
                        <a:pos x="T66" y="T67"/>
                      </a:cxn>
                      <a:cxn ang="T144">
                        <a:pos x="T68" y="T69"/>
                      </a:cxn>
                      <a:cxn ang="T145">
                        <a:pos x="T70" y="T71"/>
                      </a:cxn>
                      <a:cxn ang="T146">
                        <a:pos x="T72" y="T73"/>
                      </a:cxn>
                      <a:cxn ang="T147">
                        <a:pos x="T74" y="T75"/>
                      </a:cxn>
                      <a:cxn ang="T148">
                        <a:pos x="T76" y="T77"/>
                      </a:cxn>
                      <a:cxn ang="T149">
                        <a:pos x="T78" y="T79"/>
                      </a:cxn>
                      <a:cxn ang="T150">
                        <a:pos x="T80" y="T81"/>
                      </a:cxn>
                      <a:cxn ang="T151">
                        <a:pos x="T82" y="T83"/>
                      </a:cxn>
                      <a:cxn ang="T152">
                        <a:pos x="T84" y="T85"/>
                      </a:cxn>
                      <a:cxn ang="T153">
                        <a:pos x="T86" y="T87"/>
                      </a:cxn>
                      <a:cxn ang="T154">
                        <a:pos x="T88" y="T89"/>
                      </a:cxn>
                      <a:cxn ang="T155">
                        <a:pos x="T90" y="T91"/>
                      </a:cxn>
                      <a:cxn ang="T156">
                        <a:pos x="T92" y="T93"/>
                      </a:cxn>
                      <a:cxn ang="T157">
                        <a:pos x="T94" y="T95"/>
                      </a:cxn>
                      <a:cxn ang="T158">
                        <a:pos x="T96" y="T97"/>
                      </a:cxn>
                      <a:cxn ang="T159">
                        <a:pos x="T98" y="T99"/>
                      </a:cxn>
                      <a:cxn ang="T160">
                        <a:pos x="T100" y="T101"/>
                      </a:cxn>
                      <a:cxn ang="T161">
                        <a:pos x="T102" y="T103"/>
                      </a:cxn>
                      <a:cxn ang="T162">
                        <a:pos x="T104" y="T105"/>
                      </a:cxn>
                      <a:cxn ang="T163">
                        <a:pos x="T106" y="T107"/>
                      </a:cxn>
                      <a:cxn ang="T164">
                        <a:pos x="T108" y="T109"/>
                      </a:cxn>
                    </a:cxnLst>
                    <a:rect l="0" t="0" r="r" b="b"/>
                    <a:pathLst>
                      <a:path w="90" h="74">
                        <a:moveTo>
                          <a:pt x="6" y="49"/>
                        </a:moveTo>
                        <a:lnTo>
                          <a:pt x="3" y="52"/>
                        </a:lnTo>
                        <a:lnTo>
                          <a:pt x="1" y="54"/>
                        </a:lnTo>
                        <a:lnTo>
                          <a:pt x="0" y="57"/>
                        </a:lnTo>
                        <a:lnTo>
                          <a:pt x="0" y="60"/>
                        </a:lnTo>
                        <a:lnTo>
                          <a:pt x="3" y="62"/>
                        </a:lnTo>
                        <a:lnTo>
                          <a:pt x="5" y="65"/>
                        </a:lnTo>
                        <a:lnTo>
                          <a:pt x="4" y="68"/>
                        </a:lnTo>
                        <a:lnTo>
                          <a:pt x="3" y="71"/>
                        </a:lnTo>
                        <a:lnTo>
                          <a:pt x="3" y="73"/>
                        </a:lnTo>
                        <a:lnTo>
                          <a:pt x="4" y="74"/>
                        </a:lnTo>
                        <a:lnTo>
                          <a:pt x="6" y="74"/>
                        </a:lnTo>
                        <a:lnTo>
                          <a:pt x="9" y="72"/>
                        </a:lnTo>
                        <a:lnTo>
                          <a:pt x="11" y="69"/>
                        </a:lnTo>
                        <a:lnTo>
                          <a:pt x="14" y="68"/>
                        </a:lnTo>
                        <a:lnTo>
                          <a:pt x="17" y="68"/>
                        </a:lnTo>
                        <a:lnTo>
                          <a:pt x="20" y="69"/>
                        </a:lnTo>
                        <a:lnTo>
                          <a:pt x="20" y="66"/>
                        </a:lnTo>
                        <a:lnTo>
                          <a:pt x="17" y="64"/>
                        </a:lnTo>
                        <a:lnTo>
                          <a:pt x="14" y="62"/>
                        </a:lnTo>
                        <a:lnTo>
                          <a:pt x="10" y="61"/>
                        </a:lnTo>
                        <a:lnTo>
                          <a:pt x="7" y="58"/>
                        </a:lnTo>
                        <a:lnTo>
                          <a:pt x="9" y="55"/>
                        </a:lnTo>
                        <a:lnTo>
                          <a:pt x="12" y="54"/>
                        </a:lnTo>
                        <a:lnTo>
                          <a:pt x="16" y="54"/>
                        </a:lnTo>
                        <a:lnTo>
                          <a:pt x="18" y="58"/>
                        </a:lnTo>
                        <a:lnTo>
                          <a:pt x="21" y="57"/>
                        </a:lnTo>
                        <a:lnTo>
                          <a:pt x="24" y="55"/>
                        </a:lnTo>
                        <a:lnTo>
                          <a:pt x="26" y="54"/>
                        </a:lnTo>
                        <a:lnTo>
                          <a:pt x="29" y="53"/>
                        </a:lnTo>
                        <a:lnTo>
                          <a:pt x="32" y="54"/>
                        </a:lnTo>
                        <a:lnTo>
                          <a:pt x="35" y="56"/>
                        </a:lnTo>
                        <a:lnTo>
                          <a:pt x="38" y="58"/>
                        </a:lnTo>
                        <a:lnTo>
                          <a:pt x="41" y="59"/>
                        </a:lnTo>
                        <a:lnTo>
                          <a:pt x="44" y="61"/>
                        </a:lnTo>
                        <a:lnTo>
                          <a:pt x="47" y="62"/>
                        </a:lnTo>
                        <a:lnTo>
                          <a:pt x="50" y="63"/>
                        </a:lnTo>
                        <a:lnTo>
                          <a:pt x="53" y="64"/>
                        </a:lnTo>
                        <a:lnTo>
                          <a:pt x="54" y="61"/>
                        </a:lnTo>
                        <a:lnTo>
                          <a:pt x="54" y="58"/>
                        </a:lnTo>
                        <a:lnTo>
                          <a:pt x="57" y="55"/>
                        </a:lnTo>
                        <a:lnTo>
                          <a:pt x="59" y="52"/>
                        </a:lnTo>
                        <a:lnTo>
                          <a:pt x="60" y="50"/>
                        </a:lnTo>
                        <a:lnTo>
                          <a:pt x="63" y="48"/>
                        </a:lnTo>
                        <a:lnTo>
                          <a:pt x="66" y="46"/>
                        </a:lnTo>
                        <a:lnTo>
                          <a:pt x="69" y="45"/>
                        </a:lnTo>
                        <a:lnTo>
                          <a:pt x="70" y="45"/>
                        </a:lnTo>
                        <a:lnTo>
                          <a:pt x="73" y="46"/>
                        </a:lnTo>
                        <a:lnTo>
                          <a:pt x="76" y="47"/>
                        </a:lnTo>
                        <a:lnTo>
                          <a:pt x="78" y="45"/>
                        </a:lnTo>
                        <a:lnTo>
                          <a:pt x="81" y="44"/>
                        </a:lnTo>
                        <a:lnTo>
                          <a:pt x="84" y="42"/>
                        </a:lnTo>
                        <a:lnTo>
                          <a:pt x="87" y="41"/>
                        </a:lnTo>
                        <a:lnTo>
                          <a:pt x="90" y="39"/>
                        </a:lnTo>
                        <a:lnTo>
                          <a:pt x="87" y="40"/>
                        </a:lnTo>
                        <a:lnTo>
                          <a:pt x="87" y="41"/>
                        </a:lnTo>
                        <a:lnTo>
                          <a:pt x="85" y="40"/>
                        </a:lnTo>
                        <a:lnTo>
                          <a:pt x="83" y="37"/>
                        </a:lnTo>
                        <a:lnTo>
                          <a:pt x="84" y="34"/>
                        </a:lnTo>
                        <a:lnTo>
                          <a:pt x="81" y="33"/>
                        </a:lnTo>
                        <a:lnTo>
                          <a:pt x="81" y="30"/>
                        </a:lnTo>
                        <a:lnTo>
                          <a:pt x="82" y="27"/>
                        </a:lnTo>
                        <a:lnTo>
                          <a:pt x="84" y="24"/>
                        </a:lnTo>
                        <a:lnTo>
                          <a:pt x="84" y="21"/>
                        </a:lnTo>
                        <a:lnTo>
                          <a:pt x="81" y="24"/>
                        </a:lnTo>
                        <a:lnTo>
                          <a:pt x="78" y="26"/>
                        </a:lnTo>
                        <a:lnTo>
                          <a:pt x="76" y="29"/>
                        </a:lnTo>
                        <a:lnTo>
                          <a:pt x="73" y="28"/>
                        </a:lnTo>
                        <a:lnTo>
                          <a:pt x="70" y="28"/>
                        </a:lnTo>
                        <a:lnTo>
                          <a:pt x="68" y="25"/>
                        </a:lnTo>
                        <a:lnTo>
                          <a:pt x="65" y="25"/>
                        </a:lnTo>
                        <a:lnTo>
                          <a:pt x="62" y="25"/>
                        </a:lnTo>
                        <a:lnTo>
                          <a:pt x="59" y="23"/>
                        </a:lnTo>
                        <a:lnTo>
                          <a:pt x="56" y="22"/>
                        </a:lnTo>
                        <a:lnTo>
                          <a:pt x="52" y="19"/>
                        </a:lnTo>
                        <a:lnTo>
                          <a:pt x="49" y="17"/>
                        </a:lnTo>
                        <a:lnTo>
                          <a:pt x="46" y="15"/>
                        </a:lnTo>
                        <a:lnTo>
                          <a:pt x="45" y="13"/>
                        </a:lnTo>
                        <a:lnTo>
                          <a:pt x="42" y="9"/>
                        </a:lnTo>
                        <a:lnTo>
                          <a:pt x="40" y="6"/>
                        </a:lnTo>
                        <a:lnTo>
                          <a:pt x="37" y="3"/>
                        </a:lnTo>
                        <a:lnTo>
                          <a:pt x="35" y="1"/>
                        </a:lnTo>
                        <a:lnTo>
                          <a:pt x="32" y="0"/>
                        </a:lnTo>
                        <a:lnTo>
                          <a:pt x="29" y="0"/>
                        </a:lnTo>
                        <a:lnTo>
                          <a:pt x="28" y="3"/>
                        </a:lnTo>
                        <a:lnTo>
                          <a:pt x="28" y="6"/>
                        </a:lnTo>
                        <a:lnTo>
                          <a:pt x="29" y="9"/>
                        </a:lnTo>
                        <a:lnTo>
                          <a:pt x="30" y="10"/>
                        </a:lnTo>
                        <a:lnTo>
                          <a:pt x="31" y="13"/>
                        </a:lnTo>
                        <a:lnTo>
                          <a:pt x="31" y="16"/>
                        </a:lnTo>
                        <a:lnTo>
                          <a:pt x="30" y="19"/>
                        </a:lnTo>
                        <a:lnTo>
                          <a:pt x="29" y="22"/>
                        </a:lnTo>
                        <a:lnTo>
                          <a:pt x="29" y="25"/>
                        </a:lnTo>
                        <a:lnTo>
                          <a:pt x="29" y="28"/>
                        </a:lnTo>
                        <a:lnTo>
                          <a:pt x="27" y="30"/>
                        </a:lnTo>
                        <a:lnTo>
                          <a:pt x="24" y="32"/>
                        </a:lnTo>
                        <a:lnTo>
                          <a:pt x="24" y="35"/>
                        </a:lnTo>
                        <a:lnTo>
                          <a:pt x="25" y="38"/>
                        </a:lnTo>
                        <a:lnTo>
                          <a:pt x="24" y="41"/>
                        </a:lnTo>
                        <a:lnTo>
                          <a:pt x="22" y="42"/>
                        </a:lnTo>
                        <a:lnTo>
                          <a:pt x="21" y="42"/>
                        </a:lnTo>
                        <a:lnTo>
                          <a:pt x="18" y="41"/>
                        </a:lnTo>
                        <a:lnTo>
                          <a:pt x="15" y="41"/>
                        </a:lnTo>
                        <a:lnTo>
                          <a:pt x="11" y="39"/>
                        </a:lnTo>
                        <a:lnTo>
                          <a:pt x="8" y="41"/>
                        </a:lnTo>
                        <a:lnTo>
                          <a:pt x="10" y="44"/>
                        </a:lnTo>
                        <a:lnTo>
                          <a:pt x="9" y="47"/>
                        </a:lnTo>
                        <a:lnTo>
                          <a:pt x="6" y="49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32" name="Freeform 98">
                    <a:extLst>
                      <a:ext uri="{FF2B5EF4-FFF2-40B4-BE49-F238E27FC236}">
                        <a16:creationId xmlns:a16="http://schemas.microsoft.com/office/drawing/2014/main" id="{FD4E8CF7-275B-248E-FDD4-CD251DF2604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993" y="2463"/>
                    <a:ext cx="3" cy="1"/>
                  </a:xfrm>
                  <a:custGeom>
                    <a:avLst/>
                    <a:gdLst>
                      <a:gd name="T0" fmla="*/ 3 w 3"/>
                      <a:gd name="T1" fmla="*/ 0 h 1"/>
                      <a:gd name="T2" fmla="*/ 0 w 3"/>
                      <a:gd name="T3" fmla="*/ 1 h 1"/>
                      <a:gd name="T4" fmla="*/ 3 w 3"/>
                      <a:gd name="T5" fmla="*/ 0 h 1"/>
                      <a:gd name="T6" fmla="*/ 3 w 3"/>
                      <a:gd name="T7" fmla="*/ 0 h 1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" h="1">
                        <a:moveTo>
                          <a:pt x="3" y="0"/>
                        </a:moveTo>
                        <a:lnTo>
                          <a:pt x="0" y="1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33" name="Freeform 99">
                    <a:extLst>
                      <a:ext uri="{FF2B5EF4-FFF2-40B4-BE49-F238E27FC236}">
                        <a16:creationId xmlns:a16="http://schemas.microsoft.com/office/drawing/2014/main" id="{A42D392C-766E-8A39-EFF2-50D596E0CD6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990" y="2456"/>
                    <a:ext cx="39" cy="27"/>
                  </a:xfrm>
                  <a:custGeom>
                    <a:avLst/>
                    <a:gdLst>
                      <a:gd name="T0" fmla="*/ 4 w 39"/>
                      <a:gd name="T1" fmla="*/ 16 h 27"/>
                      <a:gd name="T2" fmla="*/ 7 w 39"/>
                      <a:gd name="T3" fmla="*/ 18 h 27"/>
                      <a:gd name="T4" fmla="*/ 7 w 39"/>
                      <a:gd name="T5" fmla="*/ 21 h 27"/>
                      <a:gd name="T6" fmla="*/ 7 w 39"/>
                      <a:gd name="T7" fmla="*/ 24 h 27"/>
                      <a:gd name="T8" fmla="*/ 9 w 39"/>
                      <a:gd name="T9" fmla="*/ 25 h 27"/>
                      <a:gd name="T10" fmla="*/ 12 w 39"/>
                      <a:gd name="T11" fmla="*/ 27 h 27"/>
                      <a:gd name="T12" fmla="*/ 14 w 39"/>
                      <a:gd name="T13" fmla="*/ 24 h 27"/>
                      <a:gd name="T14" fmla="*/ 16 w 39"/>
                      <a:gd name="T15" fmla="*/ 22 h 27"/>
                      <a:gd name="T16" fmla="*/ 16 w 39"/>
                      <a:gd name="T17" fmla="*/ 22 h 27"/>
                      <a:gd name="T18" fmla="*/ 18 w 39"/>
                      <a:gd name="T19" fmla="*/ 19 h 27"/>
                      <a:gd name="T20" fmla="*/ 21 w 39"/>
                      <a:gd name="T21" fmla="*/ 16 h 27"/>
                      <a:gd name="T22" fmla="*/ 24 w 39"/>
                      <a:gd name="T23" fmla="*/ 15 h 27"/>
                      <a:gd name="T24" fmla="*/ 27 w 39"/>
                      <a:gd name="T25" fmla="*/ 15 h 27"/>
                      <a:gd name="T26" fmla="*/ 30 w 39"/>
                      <a:gd name="T27" fmla="*/ 17 h 27"/>
                      <a:gd name="T28" fmla="*/ 33 w 39"/>
                      <a:gd name="T29" fmla="*/ 16 h 27"/>
                      <a:gd name="T30" fmla="*/ 34 w 39"/>
                      <a:gd name="T31" fmla="*/ 15 h 27"/>
                      <a:gd name="T32" fmla="*/ 35 w 39"/>
                      <a:gd name="T33" fmla="*/ 13 h 27"/>
                      <a:gd name="T34" fmla="*/ 39 w 39"/>
                      <a:gd name="T35" fmla="*/ 10 h 27"/>
                      <a:gd name="T36" fmla="*/ 39 w 39"/>
                      <a:gd name="T37" fmla="*/ 6 h 27"/>
                      <a:gd name="T38" fmla="*/ 38 w 39"/>
                      <a:gd name="T39" fmla="*/ 4 h 27"/>
                      <a:gd name="T40" fmla="*/ 39 w 39"/>
                      <a:gd name="T41" fmla="*/ 2 h 27"/>
                      <a:gd name="T42" fmla="*/ 36 w 39"/>
                      <a:gd name="T43" fmla="*/ 2 h 27"/>
                      <a:gd name="T44" fmla="*/ 36 w 39"/>
                      <a:gd name="T45" fmla="*/ 2 h 27"/>
                      <a:gd name="T46" fmla="*/ 33 w 39"/>
                      <a:gd name="T47" fmla="*/ 0 h 27"/>
                      <a:gd name="T48" fmla="*/ 30 w 39"/>
                      <a:gd name="T49" fmla="*/ 0 h 27"/>
                      <a:gd name="T50" fmla="*/ 27 w 39"/>
                      <a:gd name="T51" fmla="*/ 0 h 27"/>
                      <a:gd name="T52" fmla="*/ 24 w 39"/>
                      <a:gd name="T53" fmla="*/ 2 h 27"/>
                      <a:gd name="T54" fmla="*/ 23 w 39"/>
                      <a:gd name="T55" fmla="*/ 5 h 27"/>
                      <a:gd name="T56" fmla="*/ 23 w 39"/>
                      <a:gd name="T57" fmla="*/ 5 h 27"/>
                      <a:gd name="T58" fmla="*/ 20 w 39"/>
                      <a:gd name="T59" fmla="*/ 6 h 27"/>
                      <a:gd name="T60" fmla="*/ 17 w 39"/>
                      <a:gd name="T61" fmla="*/ 7 h 27"/>
                      <a:gd name="T62" fmla="*/ 14 w 39"/>
                      <a:gd name="T63" fmla="*/ 4 h 27"/>
                      <a:gd name="T64" fmla="*/ 11 w 39"/>
                      <a:gd name="T65" fmla="*/ 6 h 27"/>
                      <a:gd name="T66" fmla="*/ 10 w 39"/>
                      <a:gd name="T67" fmla="*/ 8 h 27"/>
                      <a:gd name="T68" fmla="*/ 9 w 39"/>
                      <a:gd name="T69" fmla="*/ 11 h 27"/>
                      <a:gd name="T70" fmla="*/ 7 w 39"/>
                      <a:gd name="T71" fmla="*/ 13 h 27"/>
                      <a:gd name="T72" fmla="*/ 4 w 39"/>
                      <a:gd name="T73" fmla="*/ 15 h 27"/>
                      <a:gd name="T74" fmla="*/ 0 w 39"/>
                      <a:gd name="T75" fmla="*/ 17 h 27"/>
                      <a:gd name="T76" fmla="*/ 4 w 39"/>
                      <a:gd name="T77" fmla="*/ 16 h 27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</a:gdLst>
                    <a:ahLst/>
                    <a:cxnLst>
                      <a:cxn ang="T78">
                        <a:pos x="T0" y="T1"/>
                      </a:cxn>
                      <a:cxn ang="T79">
                        <a:pos x="T2" y="T3"/>
                      </a:cxn>
                      <a:cxn ang="T80">
                        <a:pos x="T4" y="T5"/>
                      </a:cxn>
                      <a:cxn ang="T81">
                        <a:pos x="T6" y="T7"/>
                      </a:cxn>
                      <a:cxn ang="T82">
                        <a:pos x="T8" y="T9"/>
                      </a:cxn>
                      <a:cxn ang="T83">
                        <a:pos x="T10" y="T11"/>
                      </a:cxn>
                      <a:cxn ang="T84">
                        <a:pos x="T12" y="T13"/>
                      </a:cxn>
                      <a:cxn ang="T85">
                        <a:pos x="T14" y="T15"/>
                      </a:cxn>
                      <a:cxn ang="T86">
                        <a:pos x="T16" y="T17"/>
                      </a:cxn>
                      <a:cxn ang="T87">
                        <a:pos x="T18" y="T19"/>
                      </a:cxn>
                      <a:cxn ang="T88">
                        <a:pos x="T20" y="T21"/>
                      </a:cxn>
                      <a:cxn ang="T89">
                        <a:pos x="T22" y="T23"/>
                      </a:cxn>
                      <a:cxn ang="T90">
                        <a:pos x="T24" y="T25"/>
                      </a:cxn>
                      <a:cxn ang="T91">
                        <a:pos x="T26" y="T27"/>
                      </a:cxn>
                      <a:cxn ang="T92">
                        <a:pos x="T28" y="T29"/>
                      </a:cxn>
                      <a:cxn ang="T93">
                        <a:pos x="T30" y="T31"/>
                      </a:cxn>
                      <a:cxn ang="T94">
                        <a:pos x="T32" y="T33"/>
                      </a:cxn>
                      <a:cxn ang="T95">
                        <a:pos x="T34" y="T35"/>
                      </a:cxn>
                      <a:cxn ang="T96">
                        <a:pos x="T36" y="T37"/>
                      </a:cxn>
                      <a:cxn ang="T97">
                        <a:pos x="T38" y="T39"/>
                      </a:cxn>
                      <a:cxn ang="T98">
                        <a:pos x="T40" y="T41"/>
                      </a:cxn>
                      <a:cxn ang="T99">
                        <a:pos x="T42" y="T43"/>
                      </a:cxn>
                      <a:cxn ang="T100">
                        <a:pos x="T44" y="T45"/>
                      </a:cxn>
                      <a:cxn ang="T101">
                        <a:pos x="T46" y="T47"/>
                      </a:cxn>
                      <a:cxn ang="T102">
                        <a:pos x="T48" y="T49"/>
                      </a:cxn>
                      <a:cxn ang="T103">
                        <a:pos x="T50" y="T51"/>
                      </a:cxn>
                      <a:cxn ang="T104">
                        <a:pos x="T52" y="T53"/>
                      </a:cxn>
                      <a:cxn ang="T105">
                        <a:pos x="T54" y="T55"/>
                      </a:cxn>
                      <a:cxn ang="T106">
                        <a:pos x="T56" y="T57"/>
                      </a:cxn>
                      <a:cxn ang="T107">
                        <a:pos x="T58" y="T59"/>
                      </a:cxn>
                      <a:cxn ang="T108">
                        <a:pos x="T60" y="T61"/>
                      </a:cxn>
                      <a:cxn ang="T109">
                        <a:pos x="T62" y="T63"/>
                      </a:cxn>
                      <a:cxn ang="T110">
                        <a:pos x="T64" y="T65"/>
                      </a:cxn>
                      <a:cxn ang="T111">
                        <a:pos x="T66" y="T67"/>
                      </a:cxn>
                      <a:cxn ang="T112">
                        <a:pos x="T68" y="T69"/>
                      </a:cxn>
                      <a:cxn ang="T113">
                        <a:pos x="T70" y="T71"/>
                      </a:cxn>
                      <a:cxn ang="T114">
                        <a:pos x="T72" y="T73"/>
                      </a:cxn>
                      <a:cxn ang="T115">
                        <a:pos x="T74" y="T75"/>
                      </a:cxn>
                      <a:cxn ang="T116">
                        <a:pos x="T76" y="T77"/>
                      </a:cxn>
                    </a:cxnLst>
                    <a:rect l="0" t="0" r="r" b="b"/>
                    <a:pathLst>
                      <a:path w="39" h="27">
                        <a:moveTo>
                          <a:pt x="4" y="16"/>
                        </a:moveTo>
                        <a:lnTo>
                          <a:pt x="7" y="18"/>
                        </a:lnTo>
                        <a:lnTo>
                          <a:pt x="7" y="21"/>
                        </a:lnTo>
                        <a:lnTo>
                          <a:pt x="7" y="24"/>
                        </a:lnTo>
                        <a:lnTo>
                          <a:pt x="9" y="25"/>
                        </a:lnTo>
                        <a:lnTo>
                          <a:pt x="12" y="27"/>
                        </a:lnTo>
                        <a:lnTo>
                          <a:pt x="14" y="24"/>
                        </a:lnTo>
                        <a:lnTo>
                          <a:pt x="16" y="22"/>
                        </a:lnTo>
                        <a:lnTo>
                          <a:pt x="18" y="19"/>
                        </a:lnTo>
                        <a:lnTo>
                          <a:pt x="21" y="16"/>
                        </a:lnTo>
                        <a:lnTo>
                          <a:pt x="24" y="15"/>
                        </a:lnTo>
                        <a:lnTo>
                          <a:pt x="27" y="15"/>
                        </a:lnTo>
                        <a:lnTo>
                          <a:pt x="30" y="17"/>
                        </a:lnTo>
                        <a:lnTo>
                          <a:pt x="33" y="16"/>
                        </a:lnTo>
                        <a:lnTo>
                          <a:pt x="34" y="15"/>
                        </a:lnTo>
                        <a:lnTo>
                          <a:pt x="35" y="13"/>
                        </a:lnTo>
                        <a:lnTo>
                          <a:pt x="39" y="10"/>
                        </a:lnTo>
                        <a:lnTo>
                          <a:pt x="39" y="6"/>
                        </a:lnTo>
                        <a:lnTo>
                          <a:pt x="38" y="4"/>
                        </a:lnTo>
                        <a:lnTo>
                          <a:pt x="39" y="2"/>
                        </a:lnTo>
                        <a:lnTo>
                          <a:pt x="36" y="2"/>
                        </a:lnTo>
                        <a:lnTo>
                          <a:pt x="33" y="0"/>
                        </a:lnTo>
                        <a:lnTo>
                          <a:pt x="30" y="0"/>
                        </a:lnTo>
                        <a:lnTo>
                          <a:pt x="27" y="0"/>
                        </a:lnTo>
                        <a:lnTo>
                          <a:pt x="24" y="2"/>
                        </a:lnTo>
                        <a:lnTo>
                          <a:pt x="23" y="5"/>
                        </a:lnTo>
                        <a:lnTo>
                          <a:pt x="20" y="6"/>
                        </a:lnTo>
                        <a:lnTo>
                          <a:pt x="17" y="7"/>
                        </a:lnTo>
                        <a:lnTo>
                          <a:pt x="14" y="4"/>
                        </a:lnTo>
                        <a:lnTo>
                          <a:pt x="11" y="6"/>
                        </a:lnTo>
                        <a:lnTo>
                          <a:pt x="10" y="8"/>
                        </a:lnTo>
                        <a:lnTo>
                          <a:pt x="9" y="11"/>
                        </a:lnTo>
                        <a:lnTo>
                          <a:pt x="7" y="13"/>
                        </a:lnTo>
                        <a:lnTo>
                          <a:pt x="4" y="15"/>
                        </a:lnTo>
                        <a:lnTo>
                          <a:pt x="0" y="17"/>
                        </a:lnTo>
                        <a:lnTo>
                          <a:pt x="4" y="16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34" name="Freeform 100">
                    <a:extLst>
                      <a:ext uri="{FF2B5EF4-FFF2-40B4-BE49-F238E27FC236}">
                        <a16:creationId xmlns:a16="http://schemas.microsoft.com/office/drawing/2014/main" id="{8107108F-2110-8BEC-371D-0500D1A6087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965" y="2522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3 h 3"/>
                      <a:gd name="T4" fmla="*/ 3 w 3"/>
                      <a:gd name="T5" fmla="*/ 3 h 3"/>
                      <a:gd name="T6" fmla="*/ 2 w 3"/>
                      <a:gd name="T7" fmla="*/ 0 h 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" h="3">
                        <a:moveTo>
                          <a:pt x="2" y="0"/>
                        </a:moveTo>
                        <a:lnTo>
                          <a:pt x="0" y="3"/>
                        </a:lnTo>
                        <a:lnTo>
                          <a:pt x="3" y="3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35" name="Freeform 101">
                    <a:extLst>
                      <a:ext uri="{FF2B5EF4-FFF2-40B4-BE49-F238E27FC236}">
                        <a16:creationId xmlns:a16="http://schemas.microsoft.com/office/drawing/2014/main" id="{8C068F89-2591-5989-3838-646BE70E3B7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959" y="2488"/>
                    <a:ext cx="3" cy="5"/>
                  </a:xfrm>
                  <a:custGeom>
                    <a:avLst/>
                    <a:gdLst>
                      <a:gd name="T0" fmla="*/ 3 w 3"/>
                      <a:gd name="T1" fmla="*/ 0 h 5"/>
                      <a:gd name="T2" fmla="*/ 0 w 3"/>
                      <a:gd name="T3" fmla="*/ 0 h 5"/>
                      <a:gd name="T4" fmla="*/ 0 w 3"/>
                      <a:gd name="T5" fmla="*/ 5 h 5"/>
                      <a:gd name="T6" fmla="*/ 2 w 3"/>
                      <a:gd name="T7" fmla="*/ 3 h 5"/>
                      <a:gd name="T8" fmla="*/ 3 w 3"/>
                      <a:gd name="T9" fmla="*/ 0 h 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" h="5">
                        <a:moveTo>
                          <a:pt x="3" y="0"/>
                        </a:moveTo>
                        <a:lnTo>
                          <a:pt x="0" y="0"/>
                        </a:lnTo>
                        <a:lnTo>
                          <a:pt x="0" y="5"/>
                        </a:lnTo>
                        <a:lnTo>
                          <a:pt x="2" y="3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36" name="Freeform 102">
                    <a:extLst>
                      <a:ext uri="{FF2B5EF4-FFF2-40B4-BE49-F238E27FC236}">
                        <a16:creationId xmlns:a16="http://schemas.microsoft.com/office/drawing/2014/main" id="{1B6328E5-46F3-199B-7116-0BAE940A109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973" y="2516"/>
                    <a:ext cx="2" cy="6"/>
                  </a:xfrm>
                  <a:custGeom>
                    <a:avLst/>
                    <a:gdLst>
                      <a:gd name="T0" fmla="*/ 2 w 2"/>
                      <a:gd name="T1" fmla="*/ 3 h 6"/>
                      <a:gd name="T2" fmla="*/ 2 w 2"/>
                      <a:gd name="T3" fmla="*/ 0 h 6"/>
                      <a:gd name="T4" fmla="*/ 1 w 2"/>
                      <a:gd name="T5" fmla="*/ 0 h 6"/>
                      <a:gd name="T6" fmla="*/ 0 w 2"/>
                      <a:gd name="T7" fmla="*/ 3 h 6"/>
                      <a:gd name="T8" fmla="*/ 0 w 2"/>
                      <a:gd name="T9" fmla="*/ 6 h 6"/>
                      <a:gd name="T10" fmla="*/ 2 w 2"/>
                      <a:gd name="T11" fmla="*/ 3 h 6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2" h="6">
                        <a:moveTo>
                          <a:pt x="2" y="3"/>
                        </a:moveTo>
                        <a:lnTo>
                          <a:pt x="2" y="0"/>
                        </a:lnTo>
                        <a:lnTo>
                          <a:pt x="1" y="0"/>
                        </a:lnTo>
                        <a:lnTo>
                          <a:pt x="0" y="3"/>
                        </a:lnTo>
                        <a:lnTo>
                          <a:pt x="0" y="6"/>
                        </a:lnTo>
                        <a:lnTo>
                          <a:pt x="2" y="3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37" name="Freeform 103">
                    <a:extLst>
                      <a:ext uri="{FF2B5EF4-FFF2-40B4-BE49-F238E27FC236}">
                        <a16:creationId xmlns:a16="http://schemas.microsoft.com/office/drawing/2014/main" id="{F5289B1E-1A38-749F-E378-A6991BBD4FF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5029" y="2452"/>
                    <a:ext cx="5" cy="6"/>
                  </a:xfrm>
                  <a:custGeom>
                    <a:avLst/>
                    <a:gdLst>
                      <a:gd name="T0" fmla="*/ 0 w 5"/>
                      <a:gd name="T1" fmla="*/ 5 h 6"/>
                      <a:gd name="T2" fmla="*/ 0 w 5"/>
                      <a:gd name="T3" fmla="*/ 6 h 6"/>
                      <a:gd name="T4" fmla="*/ 3 w 5"/>
                      <a:gd name="T5" fmla="*/ 6 h 6"/>
                      <a:gd name="T6" fmla="*/ 4 w 5"/>
                      <a:gd name="T7" fmla="*/ 3 h 6"/>
                      <a:gd name="T8" fmla="*/ 5 w 5"/>
                      <a:gd name="T9" fmla="*/ 1 h 6"/>
                      <a:gd name="T10" fmla="*/ 5 w 5"/>
                      <a:gd name="T11" fmla="*/ 0 h 6"/>
                      <a:gd name="T12" fmla="*/ 2 w 5"/>
                      <a:gd name="T13" fmla="*/ 2 h 6"/>
                      <a:gd name="T14" fmla="*/ 0 w 5"/>
                      <a:gd name="T15" fmla="*/ 5 h 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5" h="6">
                        <a:moveTo>
                          <a:pt x="0" y="5"/>
                        </a:moveTo>
                        <a:lnTo>
                          <a:pt x="0" y="6"/>
                        </a:lnTo>
                        <a:lnTo>
                          <a:pt x="3" y="6"/>
                        </a:lnTo>
                        <a:lnTo>
                          <a:pt x="4" y="3"/>
                        </a:lnTo>
                        <a:lnTo>
                          <a:pt x="5" y="1"/>
                        </a:lnTo>
                        <a:lnTo>
                          <a:pt x="5" y="0"/>
                        </a:lnTo>
                        <a:lnTo>
                          <a:pt x="2" y="2"/>
                        </a:lnTo>
                        <a:lnTo>
                          <a:pt x="0" y="5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38" name="Freeform 104">
                    <a:extLst>
                      <a:ext uri="{FF2B5EF4-FFF2-40B4-BE49-F238E27FC236}">
                        <a16:creationId xmlns:a16="http://schemas.microsoft.com/office/drawing/2014/main" id="{1D52888D-A47A-F834-8B4D-202091B78D7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962" y="2487"/>
                    <a:ext cx="3" cy="2"/>
                  </a:xfrm>
                  <a:custGeom>
                    <a:avLst/>
                    <a:gdLst>
                      <a:gd name="T0" fmla="*/ 0 w 3"/>
                      <a:gd name="T1" fmla="*/ 1 h 2"/>
                      <a:gd name="T2" fmla="*/ 0 w 3"/>
                      <a:gd name="T3" fmla="*/ 2 h 2"/>
                      <a:gd name="T4" fmla="*/ 3 w 3"/>
                      <a:gd name="T5" fmla="*/ 0 h 2"/>
                      <a:gd name="T6" fmla="*/ 0 w 3"/>
                      <a:gd name="T7" fmla="*/ 1 h 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" h="2">
                        <a:moveTo>
                          <a:pt x="0" y="1"/>
                        </a:moveTo>
                        <a:lnTo>
                          <a:pt x="0" y="2"/>
                        </a:lnTo>
                        <a:lnTo>
                          <a:pt x="3" y="0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39" name="Freeform 105">
                    <a:extLst>
                      <a:ext uri="{FF2B5EF4-FFF2-40B4-BE49-F238E27FC236}">
                        <a16:creationId xmlns:a16="http://schemas.microsoft.com/office/drawing/2014/main" id="{50C67B1E-C66B-EC10-13DA-CE3970D8785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923" y="2581"/>
                    <a:ext cx="10" cy="13"/>
                  </a:xfrm>
                  <a:custGeom>
                    <a:avLst/>
                    <a:gdLst>
                      <a:gd name="T0" fmla="*/ 0 w 10"/>
                      <a:gd name="T1" fmla="*/ 12 h 13"/>
                      <a:gd name="T2" fmla="*/ 0 w 10"/>
                      <a:gd name="T3" fmla="*/ 13 h 13"/>
                      <a:gd name="T4" fmla="*/ 2 w 10"/>
                      <a:gd name="T5" fmla="*/ 10 h 13"/>
                      <a:gd name="T6" fmla="*/ 3 w 10"/>
                      <a:gd name="T7" fmla="*/ 8 h 13"/>
                      <a:gd name="T8" fmla="*/ 6 w 10"/>
                      <a:gd name="T9" fmla="*/ 6 h 13"/>
                      <a:gd name="T10" fmla="*/ 9 w 10"/>
                      <a:gd name="T11" fmla="*/ 4 h 13"/>
                      <a:gd name="T12" fmla="*/ 10 w 10"/>
                      <a:gd name="T13" fmla="*/ 0 h 13"/>
                      <a:gd name="T14" fmla="*/ 7 w 10"/>
                      <a:gd name="T15" fmla="*/ 4 h 13"/>
                      <a:gd name="T16" fmla="*/ 4 w 10"/>
                      <a:gd name="T17" fmla="*/ 4 h 13"/>
                      <a:gd name="T18" fmla="*/ 3 w 10"/>
                      <a:gd name="T19" fmla="*/ 7 h 13"/>
                      <a:gd name="T20" fmla="*/ 1 w 10"/>
                      <a:gd name="T21" fmla="*/ 10 h 13"/>
                      <a:gd name="T22" fmla="*/ 0 w 10"/>
                      <a:gd name="T23" fmla="*/ 12 h 13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0" h="13">
                        <a:moveTo>
                          <a:pt x="0" y="12"/>
                        </a:moveTo>
                        <a:lnTo>
                          <a:pt x="0" y="13"/>
                        </a:lnTo>
                        <a:lnTo>
                          <a:pt x="2" y="10"/>
                        </a:lnTo>
                        <a:lnTo>
                          <a:pt x="3" y="8"/>
                        </a:lnTo>
                        <a:lnTo>
                          <a:pt x="6" y="6"/>
                        </a:lnTo>
                        <a:lnTo>
                          <a:pt x="9" y="4"/>
                        </a:lnTo>
                        <a:lnTo>
                          <a:pt x="10" y="0"/>
                        </a:lnTo>
                        <a:lnTo>
                          <a:pt x="7" y="4"/>
                        </a:lnTo>
                        <a:lnTo>
                          <a:pt x="4" y="4"/>
                        </a:lnTo>
                        <a:lnTo>
                          <a:pt x="3" y="7"/>
                        </a:lnTo>
                        <a:lnTo>
                          <a:pt x="1" y="10"/>
                        </a:lnTo>
                        <a:lnTo>
                          <a:pt x="0" y="12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40" name="Freeform 106">
                    <a:extLst>
                      <a:ext uri="{FF2B5EF4-FFF2-40B4-BE49-F238E27FC236}">
                        <a16:creationId xmlns:a16="http://schemas.microsoft.com/office/drawing/2014/main" id="{DC66402F-DE7A-F9A6-A37D-1D0BE6520A8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869" y="2618"/>
                    <a:ext cx="3" cy="4"/>
                  </a:xfrm>
                  <a:custGeom>
                    <a:avLst/>
                    <a:gdLst>
                      <a:gd name="T0" fmla="*/ 3 w 3"/>
                      <a:gd name="T1" fmla="*/ 0 h 4"/>
                      <a:gd name="T2" fmla="*/ 0 w 3"/>
                      <a:gd name="T3" fmla="*/ 2 h 4"/>
                      <a:gd name="T4" fmla="*/ 3 w 3"/>
                      <a:gd name="T5" fmla="*/ 4 h 4"/>
                      <a:gd name="T6" fmla="*/ 3 w 3"/>
                      <a:gd name="T7" fmla="*/ 0 h 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" h="4">
                        <a:moveTo>
                          <a:pt x="3" y="0"/>
                        </a:moveTo>
                        <a:lnTo>
                          <a:pt x="0" y="2"/>
                        </a:lnTo>
                        <a:lnTo>
                          <a:pt x="3" y="4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41" name="Freeform 107">
                    <a:extLst>
                      <a:ext uri="{FF2B5EF4-FFF2-40B4-BE49-F238E27FC236}">
                        <a16:creationId xmlns:a16="http://schemas.microsoft.com/office/drawing/2014/main" id="{003A390F-E648-693D-5EE0-E8BA49D001D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5085" y="2387"/>
                    <a:ext cx="3" cy="9"/>
                  </a:xfrm>
                  <a:custGeom>
                    <a:avLst/>
                    <a:gdLst>
                      <a:gd name="T0" fmla="*/ 3 w 3"/>
                      <a:gd name="T1" fmla="*/ 7 h 9"/>
                      <a:gd name="T2" fmla="*/ 2 w 3"/>
                      <a:gd name="T3" fmla="*/ 4 h 9"/>
                      <a:gd name="T4" fmla="*/ 3 w 3"/>
                      <a:gd name="T5" fmla="*/ 1 h 9"/>
                      <a:gd name="T6" fmla="*/ 3 w 3"/>
                      <a:gd name="T7" fmla="*/ 0 h 9"/>
                      <a:gd name="T8" fmla="*/ 0 w 3"/>
                      <a:gd name="T9" fmla="*/ 3 h 9"/>
                      <a:gd name="T10" fmla="*/ 0 w 3"/>
                      <a:gd name="T11" fmla="*/ 6 h 9"/>
                      <a:gd name="T12" fmla="*/ 0 w 3"/>
                      <a:gd name="T13" fmla="*/ 9 h 9"/>
                      <a:gd name="T14" fmla="*/ 3 w 3"/>
                      <a:gd name="T15" fmla="*/ 7 h 9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3" h="9">
                        <a:moveTo>
                          <a:pt x="3" y="7"/>
                        </a:moveTo>
                        <a:lnTo>
                          <a:pt x="2" y="4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0" y="3"/>
                        </a:lnTo>
                        <a:lnTo>
                          <a:pt x="0" y="6"/>
                        </a:lnTo>
                        <a:lnTo>
                          <a:pt x="0" y="9"/>
                        </a:lnTo>
                        <a:lnTo>
                          <a:pt x="3" y="7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992" name="Group 108">
                <a:extLst>
                  <a:ext uri="{FF2B5EF4-FFF2-40B4-BE49-F238E27FC236}">
                    <a16:creationId xmlns:a16="http://schemas.microsoft.com/office/drawing/2014/main" id="{724A1EE3-A7CC-B0A2-49FF-5017FC30CC8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900" y="2381"/>
                <a:ext cx="53" cy="95"/>
                <a:chOff x="4900" y="2381"/>
                <a:chExt cx="53" cy="95"/>
              </a:xfrm>
              <a:grpFill/>
            </p:grpSpPr>
            <p:sp>
              <p:nvSpPr>
                <p:cNvPr id="1213" name="Freeform 109">
                  <a:extLst>
                    <a:ext uri="{FF2B5EF4-FFF2-40B4-BE49-F238E27FC236}">
                      <a16:creationId xmlns:a16="http://schemas.microsoft.com/office/drawing/2014/main" id="{5E312087-9759-8676-52CE-C7415DB434A0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900" y="2381"/>
                  <a:ext cx="53" cy="75"/>
                </a:xfrm>
                <a:custGeom>
                  <a:avLst/>
                  <a:gdLst>
                    <a:gd name="T0" fmla="*/ 28 w 53"/>
                    <a:gd name="T1" fmla="*/ 7 h 75"/>
                    <a:gd name="T2" fmla="*/ 25 w 53"/>
                    <a:gd name="T3" fmla="*/ 6 h 75"/>
                    <a:gd name="T4" fmla="*/ 21 w 53"/>
                    <a:gd name="T5" fmla="*/ 7 h 75"/>
                    <a:gd name="T6" fmla="*/ 16 w 53"/>
                    <a:gd name="T7" fmla="*/ 6 h 75"/>
                    <a:gd name="T8" fmla="*/ 13 w 53"/>
                    <a:gd name="T9" fmla="*/ 9 h 75"/>
                    <a:gd name="T10" fmla="*/ 9 w 53"/>
                    <a:gd name="T11" fmla="*/ 13 h 75"/>
                    <a:gd name="T12" fmla="*/ 9 w 53"/>
                    <a:gd name="T13" fmla="*/ 15 h 75"/>
                    <a:gd name="T14" fmla="*/ 10 w 53"/>
                    <a:gd name="T15" fmla="*/ 18 h 75"/>
                    <a:gd name="T16" fmla="*/ 9 w 53"/>
                    <a:gd name="T17" fmla="*/ 18 h 75"/>
                    <a:gd name="T18" fmla="*/ 5 w 53"/>
                    <a:gd name="T19" fmla="*/ 17 h 75"/>
                    <a:gd name="T20" fmla="*/ 9 w 53"/>
                    <a:gd name="T21" fmla="*/ 22 h 75"/>
                    <a:gd name="T22" fmla="*/ 10 w 53"/>
                    <a:gd name="T23" fmla="*/ 25 h 75"/>
                    <a:gd name="T24" fmla="*/ 11 w 53"/>
                    <a:gd name="T25" fmla="*/ 27 h 75"/>
                    <a:gd name="T26" fmla="*/ 11 w 53"/>
                    <a:gd name="T27" fmla="*/ 33 h 75"/>
                    <a:gd name="T28" fmla="*/ 6 w 53"/>
                    <a:gd name="T29" fmla="*/ 31 h 75"/>
                    <a:gd name="T30" fmla="*/ 0 w 53"/>
                    <a:gd name="T31" fmla="*/ 31 h 75"/>
                    <a:gd name="T32" fmla="*/ 2 w 53"/>
                    <a:gd name="T33" fmla="*/ 34 h 75"/>
                    <a:gd name="T34" fmla="*/ 6 w 53"/>
                    <a:gd name="T35" fmla="*/ 38 h 75"/>
                    <a:gd name="T36" fmla="*/ 6 w 53"/>
                    <a:gd name="T37" fmla="*/ 45 h 75"/>
                    <a:gd name="T38" fmla="*/ 11 w 53"/>
                    <a:gd name="T39" fmla="*/ 46 h 75"/>
                    <a:gd name="T40" fmla="*/ 10 w 53"/>
                    <a:gd name="T41" fmla="*/ 47 h 75"/>
                    <a:gd name="T42" fmla="*/ 10 w 53"/>
                    <a:gd name="T43" fmla="*/ 50 h 75"/>
                    <a:gd name="T44" fmla="*/ 9 w 53"/>
                    <a:gd name="T45" fmla="*/ 55 h 75"/>
                    <a:gd name="T46" fmla="*/ 4 w 53"/>
                    <a:gd name="T47" fmla="*/ 57 h 75"/>
                    <a:gd name="T48" fmla="*/ 4 w 53"/>
                    <a:gd name="T49" fmla="*/ 62 h 75"/>
                    <a:gd name="T50" fmla="*/ 2 w 53"/>
                    <a:gd name="T51" fmla="*/ 63 h 75"/>
                    <a:gd name="T52" fmla="*/ 4 w 53"/>
                    <a:gd name="T53" fmla="*/ 67 h 75"/>
                    <a:gd name="T54" fmla="*/ 5 w 53"/>
                    <a:gd name="T55" fmla="*/ 68 h 75"/>
                    <a:gd name="T56" fmla="*/ 1 w 53"/>
                    <a:gd name="T57" fmla="*/ 69 h 75"/>
                    <a:gd name="T58" fmla="*/ 5 w 53"/>
                    <a:gd name="T59" fmla="*/ 75 h 75"/>
                    <a:gd name="T60" fmla="*/ 10 w 53"/>
                    <a:gd name="T61" fmla="*/ 72 h 75"/>
                    <a:gd name="T62" fmla="*/ 15 w 53"/>
                    <a:gd name="T63" fmla="*/ 69 h 75"/>
                    <a:gd name="T64" fmla="*/ 16 w 53"/>
                    <a:gd name="T65" fmla="*/ 71 h 75"/>
                    <a:gd name="T66" fmla="*/ 19 w 53"/>
                    <a:gd name="T67" fmla="*/ 72 h 75"/>
                    <a:gd name="T68" fmla="*/ 21 w 53"/>
                    <a:gd name="T69" fmla="*/ 70 h 75"/>
                    <a:gd name="T70" fmla="*/ 21 w 53"/>
                    <a:gd name="T71" fmla="*/ 66 h 75"/>
                    <a:gd name="T72" fmla="*/ 24 w 53"/>
                    <a:gd name="T73" fmla="*/ 68 h 75"/>
                    <a:gd name="T74" fmla="*/ 25 w 53"/>
                    <a:gd name="T75" fmla="*/ 64 h 75"/>
                    <a:gd name="T76" fmla="*/ 29 w 53"/>
                    <a:gd name="T77" fmla="*/ 63 h 75"/>
                    <a:gd name="T78" fmla="*/ 33 w 53"/>
                    <a:gd name="T79" fmla="*/ 65 h 75"/>
                    <a:gd name="T80" fmla="*/ 35 w 53"/>
                    <a:gd name="T81" fmla="*/ 66 h 75"/>
                    <a:gd name="T82" fmla="*/ 37 w 53"/>
                    <a:gd name="T83" fmla="*/ 60 h 75"/>
                    <a:gd name="T84" fmla="*/ 42 w 53"/>
                    <a:gd name="T85" fmla="*/ 62 h 75"/>
                    <a:gd name="T86" fmla="*/ 46 w 53"/>
                    <a:gd name="T87" fmla="*/ 61 h 75"/>
                    <a:gd name="T88" fmla="*/ 49 w 53"/>
                    <a:gd name="T89" fmla="*/ 58 h 75"/>
                    <a:gd name="T90" fmla="*/ 51 w 53"/>
                    <a:gd name="T91" fmla="*/ 53 h 75"/>
                    <a:gd name="T92" fmla="*/ 53 w 53"/>
                    <a:gd name="T93" fmla="*/ 47 h 75"/>
                    <a:gd name="T94" fmla="*/ 49 w 53"/>
                    <a:gd name="T95" fmla="*/ 43 h 75"/>
                    <a:gd name="T96" fmla="*/ 51 w 53"/>
                    <a:gd name="T97" fmla="*/ 37 h 75"/>
                    <a:gd name="T98" fmla="*/ 49 w 53"/>
                    <a:gd name="T99" fmla="*/ 31 h 75"/>
                    <a:gd name="T100" fmla="*/ 48 w 53"/>
                    <a:gd name="T101" fmla="*/ 27 h 75"/>
                    <a:gd name="T102" fmla="*/ 46 w 53"/>
                    <a:gd name="T103" fmla="*/ 22 h 75"/>
                    <a:gd name="T104" fmla="*/ 42 w 53"/>
                    <a:gd name="T105" fmla="*/ 16 h 75"/>
                    <a:gd name="T106" fmla="*/ 38 w 53"/>
                    <a:gd name="T107" fmla="*/ 10 h 75"/>
                    <a:gd name="T108" fmla="*/ 36 w 53"/>
                    <a:gd name="T109" fmla="*/ 6 h 75"/>
                    <a:gd name="T110" fmla="*/ 34 w 53"/>
                    <a:gd name="T111" fmla="*/ 0 h 75"/>
                    <a:gd name="T112" fmla="*/ 31 w 53"/>
                    <a:gd name="T113" fmla="*/ 4 h 75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0" t="0" r="r" b="b"/>
                  <a:pathLst>
                    <a:path w="53" h="75">
                      <a:moveTo>
                        <a:pt x="31" y="4"/>
                      </a:moveTo>
                      <a:lnTo>
                        <a:pt x="28" y="7"/>
                      </a:lnTo>
                      <a:lnTo>
                        <a:pt x="25" y="7"/>
                      </a:lnTo>
                      <a:lnTo>
                        <a:pt x="25" y="6"/>
                      </a:lnTo>
                      <a:lnTo>
                        <a:pt x="23" y="6"/>
                      </a:lnTo>
                      <a:lnTo>
                        <a:pt x="21" y="7"/>
                      </a:lnTo>
                      <a:lnTo>
                        <a:pt x="19" y="6"/>
                      </a:lnTo>
                      <a:lnTo>
                        <a:pt x="16" y="6"/>
                      </a:lnTo>
                      <a:lnTo>
                        <a:pt x="13" y="8"/>
                      </a:lnTo>
                      <a:lnTo>
                        <a:pt x="13" y="9"/>
                      </a:lnTo>
                      <a:lnTo>
                        <a:pt x="11" y="10"/>
                      </a:lnTo>
                      <a:lnTo>
                        <a:pt x="9" y="13"/>
                      </a:lnTo>
                      <a:lnTo>
                        <a:pt x="9" y="15"/>
                      </a:lnTo>
                      <a:lnTo>
                        <a:pt x="9" y="18"/>
                      </a:lnTo>
                      <a:lnTo>
                        <a:pt x="10" y="18"/>
                      </a:lnTo>
                      <a:lnTo>
                        <a:pt x="9" y="18"/>
                      </a:lnTo>
                      <a:lnTo>
                        <a:pt x="6" y="16"/>
                      </a:lnTo>
                      <a:lnTo>
                        <a:pt x="5" y="17"/>
                      </a:lnTo>
                      <a:lnTo>
                        <a:pt x="8" y="19"/>
                      </a:lnTo>
                      <a:lnTo>
                        <a:pt x="9" y="22"/>
                      </a:lnTo>
                      <a:lnTo>
                        <a:pt x="9" y="23"/>
                      </a:lnTo>
                      <a:lnTo>
                        <a:pt x="10" y="25"/>
                      </a:lnTo>
                      <a:lnTo>
                        <a:pt x="9" y="27"/>
                      </a:lnTo>
                      <a:lnTo>
                        <a:pt x="11" y="27"/>
                      </a:lnTo>
                      <a:lnTo>
                        <a:pt x="13" y="30"/>
                      </a:lnTo>
                      <a:lnTo>
                        <a:pt x="11" y="33"/>
                      </a:lnTo>
                      <a:lnTo>
                        <a:pt x="10" y="29"/>
                      </a:lnTo>
                      <a:lnTo>
                        <a:pt x="6" y="31"/>
                      </a:lnTo>
                      <a:lnTo>
                        <a:pt x="3" y="31"/>
                      </a:lnTo>
                      <a:lnTo>
                        <a:pt x="0" y="31"/>
                      </a:lnTo>
                      <a:lnTo>
                        <a:pt x="1" y="34"/>
                      </a:lnTo>
                      <a:lnTo>
                        <a:pt x="2" y="34"/>
                      </a:lnTo>
                      <a:lnTo>
                        <a:pt x="5" y="35"/>
                      </a:lnTo>
                      <a:lnTo>
                        <a:pt x="6" y="38"/>
                      </a:lnTo>
                      <a:lnTo>
                        <a:pt x="6" y="41"/>
                      </a:lnTo>
                      <a:lnTo>
                        <a:pt x="6" y="45"/>
                      </a:lnTo>
                      <a:lnTo>
                        <a:pt x="10" y="47"/>
                      </a:lnTo>
                      <a:lnTo>
                        <a:pt x="11" y="46"/>
                      </a:lnTo>
                      <a:lnTo>
                        <a:pt x="10" y="47"/>
                      </a:lnTo>
                      <a:lnTo>
                        <a:pt x="8" y="47"/>
                      </a:lnTo>
                      <a:lnTo>
                        <a:pt x="10" y="50"/>
                      </a:lnTo>
                      <a:lnTo>
                        <a:pt x="6" y="52"/>
                      </a:lnTo>
                      <a:lnTo>
                        <a:pt x="9" y="55"/>
                      </a:lnTo>
                      <a:lnTo>
                        <a:pt x="5" y="56"/>
                      </a:lnTo>
                      <a:lnTo>
                        <a:pt x="4" y="57"/>
                      </a:lnTo>
                      <a:lnTo>
                        <a:pt x="3" y="60"/>
                      </a:lnTo>
                      <a:lnTo>
                        <a:pt x="4" y="62"/>
                      </a:lnTo>
                      <a:lnTo>
                        <a:pt x="1" y="62"/>
                      </a:lnTo>
                      <a:lnTo>
                        <a:pt x="2" y="63"/>
                      </a:lnTo>
                      <a:lnTo>
                        <a:pt x="4" y="66"/>
                      </a:lnTo>
                      <a:lnTo>
                        <a:pt x="4" y="67"/>
                      </a:lnTo>
                      <a:lnTo>
                        <a:pt x="8" y="67"/>
                      </a:lnTo>
                      <a:lnTo>
                        <a:pt x="5" y="68"/>
                      </a:lnTo>
                      <a:lnTo>
                        <a:pt x="4" y="71"/>
                      </a:lnTo>
                      <a:lnTo>
                        <a:pt x="1" y="69"/>
                      </a:lnTo>
                      <a:lnTo>
                        <a:pt x="4" y="72"/>
                      </a:lnTo>
                      <a:lnTo>
                        <a:pt x="5" y="75"/>
                      </a:lnTo>
                      <a:lnTo>
                        <a:pt x="8" y="75"/>
                      </a:lnTo>
                      <a:lnTo>
                        <a:pt x="10" y="72"/>
                      </a:lnTo>
                      <a:lnTo>
                        <a:pt x="13" y="72"/>
                      </a:lnTo>
                      <a:lnTo>
                        <a:pt x="15" y="69"/>
                      </a:lnTo>
                      <a:lnTo>
                        <a:pt x="18" y="68"/>
                      </a:lnTo>
                      <a:lnTo>
                        <a:pt x="16" y="71"/>
                      </a:lnTo>
                      <a:lnTo>
                        <a:pt x="19" y="73"/>
                      </a:lnTo>
                      <a:lnTo>
                        <a:pt x="19" y="72"/>
                      </a:lnTo>
                      <a:lnTo>
                        <a:pt x="21" y="71"/>
                      </a:lnTo>
                      <a:lnTo>
                        <a:pt x="21" y="70"/>
                      </a:lnTo>
                      <a:lnTo>
                        <a:pt x="19" y="67"/>
                      </a:lnTo>
                      <a:lnTo>
                        <a:pt x="21" y="66"/>
                      </a:lnTo>
                      <a:lnTo>
                        <a:pt x="21" y="69"/>
                      </a:lnTo>
                      <a:lnTo>
                        <a:pt x="24" y="68"/>
                      </a:lnTo>
                      <a:lnTo>
                        <a:pt x="22" y="66"/>
                      </a:lnTo>
                      <a:lnTo>
                        <a:pt x="25" y="64"/>
                      </a:lnTo>
                      <a:lnTo>
                        <a:pt x="26" y="65"/>
                      </a:lnTo>
                      <a:lnTo>
                        <a:pt x="29" y="63"/>
                      </a:lnTo>
                      <a:lnTo>
                        <a:pt x="30" y="66"/>
                      </a:lnTo>
                      <a:lnTo>
                        <a:pt x="33" y="65"/>
                      </a:lnTo>
                      <a:lnTo>
                        <a:pt x="34" y="67"/>
                      </a:lnTo>
                      <a:lnTo>
                        <a:pt x="35" y="66"/>
                      </a:lnTo>
                      <a:lnTo>
                        <a:pt x="35" y="63"/>
                      </a:lnTo>
                      <a:lnTo>
                        <a:pt x="37" y="60"/>
                      </a:lnTo>
                      <a:lnTo>
                        <a:pt x="40" y="62"/>
                      </a:lnTo>
                      <a:lnTo>
                        <a:pt x="42" y="62"/>
                      </a:lnTo>
                      <a:lnTo>
                        <a:pt x="46" y="61"/>
                      </a:lnTo>
                      <a:lnTo>
                        <a:pt x="47" y="61"/>
                      </a:lnTo>
                      <a:lnTo>
                        <a:pt x="49" y="58"/>
                      </a:lnTo>
                      <a:lnTo>
                        <a:pt x="48" y="55"/>
                      </a:lnTo>
                      <a:lnTo>
                        <a:pt x="51" y="53"/>
                      </a:lnTo>
                      <a:lnTo>
                        <a:pt x="52" y="50"/>
                      </a:lnTo>
                      <a:lnTo>
                        <a:pt x="53" y="47"/>
                      </a:lnTo>
                      <a:lnTo>
                        <a:pt x="51" y="47"/>
                      </a:lnTo>
                      <a:lnTo>
                        <a:pt x="49" y="43"/>
                      </a:lnTo>
                      <a:lnTo>
                        <a:pt x="49" y="40"/>
                      </a:lnTo>
                      <a:lnTo>
                        <a:pt x="51" y="37"/>
                      </a:lnTo>
                      <a:lnTo>
                        <a:pt x="51" y="34"/>
                      </a:lnTo>
                      <a:lnTo>
                        <a:pt x="49" y="31"/>
                      </a:lnTo>
                      <a:lnTo>
                        <a:pt x="49" y="28"/>
                      </a:lnTo>
                      <a:lnTo>
                        <a:pt x="48" y="27"/>
                      </a:lnTo>
                      <a:lnTo>
                        <a:pt x="47" y="24"/>
                      </a:lnTo>
                      <a:lnTo>
                        <a:pt x="46" y="22"/>
                      </a:lnTo>
                      <a:lnTo>
                        <a:pt x="44" y="19"/>
                      </a:lnTo>
                      <a:lnTo>
                        <a:pt x="42" y="16"/>
                      </a:lnTo>
                      <a:lnTo>
                        <a:pt x="40" y="13"/>
                      </a:lnTo>
                      <a:lnTo>
                        <a:pt x="38" y="10"/>
                      </a:lnTo>
                      <a:lnTo>
                        <a:pt x="36" y="7"/>
                      </a:lnTo>
                      <a:lnTo>
                        <a:pt x="36" y="6"/>
                      </a:lnTo>
                      <a:lnTo>
                        <a:pt x="35" y="3"/>
                      </a:lnTo>
                      <a:lnTo>
                        <a:pt x="34" y="0"/>
                      </a:lnTo>
                      <a:lnTo>
                        <a:pt x="33" y="1"/>
                      </a:ln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4" name="Rectangle 110">
                  <a:extLst>
                    <a:ext uri="{FF2B5EF4-FFF2-40B4-BE49-F238E27FC236}">
                      <a16:creationId xmlns:a16="http://schemas.microsoft.com/office/drawing/2014/main" id="{1B8D4EED-E846-053B-C9B6-E5126C2F21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4909" y="2399"/>
                  <a:ext cx="1" cy="1"/>
                </a:xfrm>
                <a:prstGeom prst="rect">
                  <a:avLst/>
                </a:prstGeom>
                <a:grpFill/>
                <a:ln w="6350" cap="rnd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ct val="20000"/>
                    </a:spcBef>
                    <a:buClr>
                      <a:srgbClr val="00447C"/>
                    </a:buClr>
                    <a:buSzPct val="75000"/>
                    <a:buFont typeface="Wingdings" panose="05000000000000000000" pitchFamily="2" charset="2"/>
                    <a:buChar char="u"/>
                    <a:defRPr sz="900">
                      <a:solidFill>
                        <a:srgbClr val="000000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ct val="20000"/>
                    </a:spcBef>
                    <a:buClr>
                      <a:srgbClr val="00447C"/>
                    </a:buClr>
                    <a:buSzPct val="75000"/>
                    <a:buFont typeface="Wingdings" panose="05000000000000000000" pitchFamily="2" charset="2"/>
                    <a:buChar char="u"/>
                    <a:defRPr sz="900">
                      <a:solidFill>
                        <a:srgbClr val="000000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ct val="20000"/>
                    </a:spcBef>
                    <a:buClr>
                      <a:srgbClr val="00447C"/>
                    </a:buClr>
                    <a:buSzPct val="75000"/>
                    <a:buFont typeface="Wingdings" panose="05000000000000000000" pitchFamily="2" charset="2"/>
                    <a:buChar char="u"/>
                    <a:defRPr sz="900">
                      <a:solidFill>
                        <a:srgbClr val="000000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ct val="20000"/>
                    </a:spcBef>
                    <a:buClr>
                      <a:srgbClr val="00447C"/>
                    </a:buClr>
                    <a:buSzPct val="75000"/>
                    <a:buFont typeface="Wingdings" panose="05000000000000000000" pitchFamily="2" charset="2"/>
                    <a:buChar char="u"/>
                    <a:defRPr sz="900">
                      <a:solidFill>
                        <a:srgbClr val="000000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ct val="20000"/>
                    </a:spcBef>
                    <a:buClr>
                      <a:srgbClr val="00447C"/>
                    </a:buClr>
                    <a:buSzPct val="75000"/>
                    <a:buFont typeface="Wingdings" panose="05000000000000000000" pitchFamily="2" charset="2"/>
                    <a:buChar char="u"/>
                    <a:defRPr sz="900">
                      <a:solidFill>
                        <a:srgbClr val="000000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447C"/>
                    </a:buClr>
                    <a:buSzPct val="75000"/>
                    <a:buFont typeface="Wingdings" panose="05000000000000000000" pitchFamily="2" charset="2"/>
                    <a:buChar char="u"/>
                    <a:defRPr sz="900">
                      <a:solidFill>
                        <a:srgbClr val="000000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447C"/>
                    </a:buClr>
                    <a:buSzPct val="75000"/>
                    <a:buFont typeface="Wingdings" panose="05000000000000000000" pitchFamily="2" charset="2"/>
                    <a:buChar char="u"/>
                    <a:defRPr sz="900">
                      <a:solidFill>
                        <a:srgbClr val="000000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447C"/>
                    </a:buClr>
                    <a:buSzPct val="75000"/>
                    <a:buFont typeface="Wingdings" panose="05000000000000000000" pitchFamily="2" charset="2"/>
                    <a:buChar char="u"/>
                    <a:defRPr sz="900">
                      <a:solidFill>
                        <a:srgbClr val="000000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447C"/>
                    </a:buClr>
                    <a:buSzPct val="75000"/>
                    <a:buFont typeface="Wingdings" panose="05000000000000000000" pitchFamily="2" charset="2"/>
                    <a:buChar char="u"/>
                    <a:defRPr sz="900">
                      <a:solidFill>
                        <a:srgbClr val="000000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it-IT" altLang="en-US"/>
                </a:p>
              </p:txBody>
            </p:sp>
            <p:sp>
              <p:nvSpPr>
                <p:cNvPr id="1215" name="Freeform 111">
                  <a:extLst>
                    <a:ext uri="{FF2B5EF4-FFF2-40B4-BE49-F238E27FC236}">
                      <a16:creationId xmlns:a16="http://schemas.microsoft.com/office/drawing/2014/main" id="{A893C95C-DDE2-8230-86AB-BEE66B109047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910" y="2427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0 w 1"/>
                    <a:gd name="T5" fmla="*/ 1 h 1"/>
                    <a:gd name="T6" fmla="*/ 1 w 1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lnTo>
                        <a:pt x="0" y="1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6" name="Freeform 112">
                  <a:extLst>
                    <a:ext uri="{FF2B5EF4-FFF2-40B4-BE49-F238E27FC236}">
                      <a16:creationId xmlns:a16="http://schemas.microsoft.com/office/drawing/2014/main" id="{9D501A49-6288-819B-17DC-3D83D84BC1AB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948" y="2450"/>
                  <a:ext cx="3" cy="6"/>
                </a:xfrm>
                <a:custGeom>
                  <a:avLst/>
                  <a:gdLst>
                    <a:gd name="T0" fmla="*/ 3 w 3"/>
                    <a:gd name="T1" fmla="*/ 3 h 6"/>
                    <a:gd name="T2" fmla="*/ 3 w 3"/>
                    <a:gd name="T3" fmla="*/ 0 h 6"/>
                    <a:gd name="T4" fmla="*/ 1 w 3"/>
                    <a:gd name="T5" fmla="*/ 0 h 6"/>
                    <a:gd name="T6" fmla="*/ 0 w 3"/>
                    <a:gd name="T7" fmla="*/ 3 h 6"/>
                    <a:gd name="T8" fmla="*/ 1 w 3"/>
                    <a:gd name="T9" fmla="*/ 6 h 6"/>
                    <a:gd name="T10" fmla="*/ 3 w 3"/>
                    <a:gd name="T11" fmla="*/ 3 h 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" h="6">
                      <a:moveTo>
                        <a:pt x="3" y="3"/>
                      </a:move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3"/>
                      </a:lnTo>
                      <a:lnTo>
                        <a:pt x="1" y="6"/>
                      </a:lnTo>
                      <a:lnTo>
                        <a:pt x="3" y="3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7" name="Freeform 113">
                  <a:extLst>
                    <a:ext uri="{FF2B5EF4-FFF2-40B4-BE49-F238E27FC236}">
                      <a16:creationId xmlns:a16="http://schemas.microsoft.com/office/drawing/2014/main" id="{FA45CD33-AF59-C004-D026-E58140E64BEB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935" y="2445"/>
                  <a:ext cx="4" cy="4"/>
                </a:xfrm>
                <a:custGeom>
                  <a:avLst/>
                  <a:gdLst>
                    <a:gd name="T0" fmla="*/ 0 w 4"/>
                    <a:gd name="T1" fmla="*/ 2 h 4"/>
                    <a:gd name="T2" fmla="*/ 3 w 4"/>
                    <a:gd name="T3" fmla="*/ 4 h 4"/>
                    <a:gd name="T4" fmla="*/ 4 w 4"/>
                    <a:gd name="T5" fmla="*/ 1 h 4"/>
                    <a:gd name="T6" fmla="*/ 3 w 4"/>
                    <a:gd name="T7" fmla="*/ 0 h 4"/>
                    <a:gd name="T8" fmla="*/ 0 w 4"/>
                    <a:gd name="T9" fmla="*/ 2 h 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" h="4">
                      <a:moveTo>
                        <a:pt x="0" y="2"/>
                      </a:moveTo>
                      <a:lnTo>
                        <a:pt x="3" y="4"/>
                      </a:lnTo>
                      <a:lnTo>
                        <a:pt x="4" y="1"/>
                      </a:lnTo>
                      <a:lnTo>
                        <a:pt x="3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8" name="Freeform 114">
                  <a:extLst>
                    <a:ext uri="{FF2B5EF4-FFF2-40B4-BE49-F238E27FC236}">
                      <a16:creationId xmlns:a16="http://schemas.microsoft.com/office/drawing/2014/main" id="{2A4A4F0C-A762-E902-B219-2AED286117C2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926" y="2446"/>
                  <a:ext cx="3" cy="3"/>
                </a:xfrm>
                <a:custGeom>
                  <a:avLst/>
                  <a:gdLst>
                    <a:gd name="T0" fmla="*/ 1 w 3"/>
                    <a:gd name="T1" fmla="*/ 1 h 3"/>
                    <a:gd name="T2" fmla="*/ 0 w 3"/>
                    <a:gd name="T3" fmla="*/ 0 h 3"/>
                    <a:gd name="T4" fmla="*/ 0 w 3"/>
                    <a:gd name="T5" fmla="*/ 3 h 3"/>
                    <a:gd name="T6" fmla="*/ 3 w 3"/>
                    <a:gd name="T7" fmla="*/ 3 h 3"/>
                    <a:gd name="T8" fmla="*/ 1 w 3"/>
                    <a:gd name="T9" fmla="*/ 1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" h="3">
                      <a:moveTo>
                        <a:pt x="1" y="1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3" y="3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9" name="Freeform 115">
                  <a:extLst>
                    <a:ext uri="{FF2B5EF4-FFF2-40B4-BE49-F238E27FC236}">
                      <a16:creationId xmlns:a16="http://schemas.microsoft.com/office/drawing/2014/main" id="{327106E8-F5B0-B47B-FD9C-D27D01CA3CE4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901" y="2470"/>
                  <a:ext cx="11" cy="6"/>
                </a:xfrm>
                <a:custGeom>
                  <a:avLst/>
                  <a:gdLst>
                    <a:gd name="T0" fmla="*/ 10 w 11"/>
                    <a:gd name="T1" fmla="*/ 0 h 6"/>
                    <a:gd name="T2" fmla="*/ 5 w 11"/>
                    <a:gd name="T3" fmla="*/ 1 h 6"/>
                    <a:gd name="T4" fmla="*/ 2 w 11"/>
                    <a:gd name="T5" fmla="*/ 1 h 6"/>
                    <a:gd name="T6" fmla="*/ 0 w 11"/>
                    <a:gd name="T7" fmla="*/ 3 h 6"/>
                    <a:gd name="T8" fmla="*/ 1 w 11"/>
                    <a:gd name="T9" fmla="*/ 6 h 6"/>
                    <a:gd name="T10" fmla="*/ 4 w 11"/>
                    <a:gd name="T11" fmla="*/ 6 h 6"/>
                    <a:gd name="T12" fmla="*/ 8 w 11"/>
                    <a:gd name="T13" fmla="*/ 5 h 6"/>
                    <a:gd name="T14" fmla="*/ 11 w 11"/>
                    <a:gd name="T15" fmla="*/ 3 h 6"/>
                    <a:gd name="T16" fmla="*/ 10 w 11"/>
                    <a:gd name="T17" fmla="*/ 0 h 6"/>
                    <a:gd name="T18" fmla="*/ 10 w 11"/>
                    <a:gd name="T19" fmla="*/ 0 h 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1" h="6">
                      <a:moveTo>
                        <a:pt x="10" y="0"/>
                      </a:moveTo>
                      <a:lnTo>
                        <a:pt x="5" y="1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1" y="6"/>
                      </a:lnTo>
                      <a:lnTo>
                        <a:pt x="4" y="6"/>
                      </a:lnTo>
                      <a:lnTo>
                        <a:pt x="8" y="5"/>
                      </a:lnTo>
                      <a:lnTo>
                        <a:pt x="11" y="3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0" name="Freeform 116">
                  <a:extLst>
                    <a:ext uri="{FF2B5EF4-FFF2-40B4-BE49-F238E27FC236}">
                      <a16:creationId xmlns:a16="http://schemas.microsoft.com/office/drawing/2014/main" id="{45A7C201-37DE-1D2D-78C6-CA3893374F8F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900" y="2453"/>
                  <a:ext cx="3" cy="3"/>
                </a:xfrm>
                <a:custGeom>
                  <a:avLst/>
                  <a:gdLst>
                    <a:gd name="T0" fmla="*/ 0 w 3"/>
                    <a:gd name="T1" fmla="*/ 3 h 3"/>
                    <a:gd name="T2" fmla="*/ 3 w 3"/>
                    <a:gd name="T3" fmla="*/ 1 h 3"/>
                    <a:gd name="T4" fmla="*/ 1 w 3"/>
                    <a:gd name="T5" fmla="*/ 0 h 3"/>
                    <a:gd name="T6" fmla="*/ 0 w 3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" h="3">
                      <a:moveTo>
                        <a:pt x="0" y="3"/>
                      </a:moveTo>
                      <a:lnTo>
                        <a:pt x="3" y="1"/>
                      </a:lnTo>
                      <a:lnTo>
                        <a:pt x="1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93" name="Group 117">
                <a:extLst>
                  <a:ext uri="{FF2B5EF4-FFF2-40B4-BE49-F238E27FC236}">
                    <a16:creationId xmlns:a16="http://schemas.microsoft.com/office/drawing/2014/main" id="{68ECC0F3-55E1-BA0A-9E10-60768ECC1F9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64" y="2684"/>
                <a:ext cx="142" cy="239"/>
                <a:chOff x="4764" y="2684"/>
                <a:chExt cx="142" cy="239"/>
              </a:xfrm>
              <a:grpFill/>
            </p:grpSpPr>
            <p:sp>
              <p:nvSpPr>
                <p:cNvPr id="1177" name="Freeform 118">
                  <a:extLst>
                    <a:ext uri="{FF2B5EF4-FFF2-40B4-BE49-F238E27FC236}">
                      <a16:creationId xmlns:a16="http://schemas.microsoft.com/office/drawing/2014/main" id="{61751A96-7E85-EE37-2992-FB6643F3B834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808" y="2788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0 w 3"/>
                    <a:gd name="T3" fmla="*/ 0 h 3"/>
                    <a:gd name="T4" fmla="*/ 2 w 3"/>
                    <a:gd name="T5" fmla="*/ 3 h 3"/>
                    <a:gd name="T6" fmla="*/ 3 w 3"/>
                    <a:gd name="T7" fmla="*/ 2 h 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" h="3">
                      <a:moveTo>
                        <a:pt x="3" y="2"/>
                      </a:moveTo>
                      <a:lnTo>
                        <a:pt x="0" y="0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8" name="Freeform 119">
                  <a:extLst>
                    <a:ext uri="{FF2B5EF4-FFF2-40B4-BE49-F238E27FC236}">
                      <a16:creationId xmlns:a16="http://schemas.microsoft.com/office/drawing/2014/main" id="{86467999-1280-6C22-8C9C-B81FAB5E75F8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764" y="2827"/>
                  <a:ext cx="38" cy="45"/>
                </a:xfrm>
                <a:custGeom>
                  <a:avLst/>
                  <a:gdLst>
                    <a:gd name="T0" fmla="*/ 1 w 38"/>
                    <a:gd name="T1" fmla="*/ 42 h 45"/>
                    <a:gd name="T2" fmla="*/ 0 w 38"/>
                    <a:gd name="T3" fmla="*/ 45 h 45"/>
                    <a:gd name="T4" fmla="*/ 3 w 38"/>
                    <a:gd name="T5" fmla="*/ 44 h 45"/>
                    <a:gd name="T6" fmla="*/ 6 w 38"/>
                    <a:gd name="T7" fmla="*/ 41 h 45"/>
                    <a:gd name="T8" fmla="*/ 9 w 38"/>
                    <a:gd name="T9" fmla="*/ 40 h 45"/>
                    <a:gd name="T10" fmla="*/ 11 w 38"/>
                    <a:gd name="T11" fmla="*/ 38 h 45"/>
                    <a:gd name="T12" fmla="*/ 13 w 38"/>
                    <a:gd name="T13" fmla="*/ 35 h 45"/>
                    <a:gd name="T14" fmla="*/ 17 w 38"/>
                    <a:gd name="T15" fmla="*/ 33 h 45"/>
                    <a:gd name="T16" fmla="*/ 20 w 38"/>
                    <a:gd name="T17" fmla="*/ 31 h 45"/>
                    <a:gd name="T18" fmla="*/ 22 w 38"/>
                    <a:gd name="T19" fmla="*/ 28 h 45"/>
                    <a:gd name="T20" fmla="*/ 23 w 38"/>
                    <a:gd name="T21" fmla="*/ 27 h 45"/>
                    <a:gd name="T22" fmla="*/ 24 w 38"/>
                    <a:gd name="T23" fmla="*/ 25 h 45"/>
                    <a:gd name="T24" fmla="*/ 24 w 38"/>
                    <a:gd name="T25" fmla="*/ 24 h 45"/>
                    <a:gd name="T26" fmla="*/ 24 w 38"/>
                    <a:gd name="T27" fmla="*/ 22 h 45"/>
                    <a:gd name="T28" fmla="*/ 26 w 38"/>
                    <a:gd name="T29" fmla="*/ 20 h 45"/>
                    <a:gd name="T30" fmla="*/ 29 w 38"/>
                    <a:gd name="T31" fmla="*/ 20 h 45"/>
                    <a:gd name="T32" fmla="*/ 31 w 38"/>
                    <a:gd name="T33" fmla="*/ 17 h 45"/>
                    <a:gd name="T34" fmla="*/ 31 w 38"/>
                    <a:gd name="T35" fmla="*/ 17 h 45"/>
                    <a:gd name="T36" fmla="*/ 34 w 38"/>
                    <a:gd name="T37" fmla="*/ 15 h 45"/>
                    <a:gd name="T38" fmla="*/ 36 w 38"/>
                    <a:gd name="T39" fmla="*/ 15 h 45"/>
                    <a:gd name="T40" fmla="*/ 38 w 38"/>
                    <a:gd name="T41" fmla="*/ 12 h 45"/>
                    <a:gd name="T42" fmla="*/ 36 w 38"/>
                    <a:gd name="T43" fmla="*/ 9 h 45"/>
                    <a:gd name="T44" fmla="*/ 35 w 38"/>
                    <a:gd name="T45" fmla="*/ 6 h 45"/>
                    <a:gd name="T46" fmla="*/ 35 w 38"/>
                    <a:gd name="T47" fmla="*/ 3 h 45"/>
                    <a:gd name="T48" fmla="*/ 35 w 38"/>
                    <a:gd name="T49" fmla="*/ 0 h 45"/>
                    <a:gd name="T50" fmla="*/ 34 w 38"/>
                    <a:gd name="T51" fmla="*/ 3 h 45"/>
                    <a:gd name="T52" fmla="*/ 32 w 38"/>
                    <a:gd name="T53" fmla="*/ 6 h 45"/>
                    <a:gd name="T54" fmla="*/ 34 w 38"/>
                    <a:gd name="T55" fmla="*/ 9 h 45"/>
                    <a:gd name="T56" fmla="*/ 32 w 38"/>
                    <a:gd name="T57" fmla="*/ 6 h 45"/>
                    <a:gd name="T58" fmla="*/ 32 w 38"/>
                    <a:gd name="T59" fmla="*/ 9 h 45"/>
                    <a:gd name="T60" fmla="*/ 32 w 38"/>
                    <a:gd name="T61" fmla="*/ 12 h 45"/>
                    <a:gd name="T62" fmla="*/ 29 w 38"/>
                    <a:gd name="T63" fmla="*/ 13 h 45"/>
                    <a:gd name="T64" fmla="*/ 27 w 38"/>
                    <a:gd name="T65" fmla="*/ 16 h 45"/>
                    <a:gd name="T66" fmla="*/ 25 w 38"/>
                    <a:gd name="T67" fmla="*/ 17 h 45"/>
                    <a:gd name="T68" fmla="*/ 25 w 38"/>
                    <a:gd name="T69" fmla="*/ 17 h 45"/>
                    <a:gd name="T70" fmla="*/ 22 w 38"/>
                    <a:gd name="T71" fmla="*/ 20 h 45"/>
                    <a:gd name="T72" fmla="*/ 21 w 38"/>
                    <a:gd name="T73" fmla="*/ 23 h 45"/>
                    <a:gd name="T74" fmla="*/ 18 w 38"/>
                    <a:gd name="T75" fmla="*/ 25 h 45"/>
                    <a:gd name="T76" fmla="*/ 15 w 38"/>
                    <a:gd name="T77" fmla="*/ 28 h 45"/>
                    <a:gd name="T78" fmla="*/ 12 w 38"/>
                    <a:gd name="T79" fmla="*/ 32 h 45"/>
                    <a:gd name="T80" fmla="*/ 9 w 38"/>
                    <a:gd name="T81" fmla="*/ 33 h 45"/>
                    <a:gd name="T82" fmla="*/ 9 w 38"/>
                    <a:gd name="T83" fmla="*/ 33 h 45"/>
                    <a:gd name="T84" fmla="*/ 7 w 38"/>
                    <a:gd name="T85" fmla="*/ 35 h 45"/>
                    <a:gd name="T86" fmla="*/ 7 w 38"/>
                    <a:gd name="T87" fmla="*/ 35 h 45"/>
                    <a:gd name="T88" fmla="*/ 6 w 38"/>
                    <a:gd name="T89" fmla="*/ 35 h 45"/>
                    <a:gd name="T90" fmla="*/ 6 w 38"/>
                    <a:gd name="T91" fmla="*/ 36 h 45"/>
                    <a:gd name="T92" fmla="*/ 5 w 38"/>
                    <a:gd name="T93" fmla="*/ 37 h 45"/>
                    <a:gd name="T94" fmla="*/ 5 w 38"/>
                    <a:gd name="T95" fmla="*/ 37 h 45"/>
                    <a:gd name="T96" fmla="*/ 5 w 38"/>
                    <a:gd name="T97" fmla="*/ 37 h 45"/>
                    <a:gd name="T98" fmla="*/ 4 w 38"/>
                    <a:gd name="T99" fmla="*/ 38 h 45"/>
                    <a:gd name="T100" fmla="*/ 2 w 38"/>
                    <a:gd name="T101" fmla="*/ 41 h 45"/>
                    <a:gd name="T102" fmla="*/ 1 w 38"/>
                    <a:gd name="T103" fmla="*/ 42 h 45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0" t="0" r="r" b="b"/>
                  <a:pathLst>
                    <a:path w="38" h="45">
                      <a:moveTo>
                        <a:pt x="1" y="42"/>
                      </a:moveTo>
                      <a:lnTo>
                        <a:pt x="0" y="45"/>
                      </a:lnTo>
                      <a:lnTo>
                        <a:pt x="3" y="44"/>
                      </a:lnTo>
                      <a:lnTo>
                        <a:pt x="6" y="41"/>
                      </a:lnTo>
                      <a:lnTo>
                        <a:pt x="9" y="40"/>
                      </a:lnTo>
                      <a:lnTo>
                        <a:pt x="11" y="38"/>
                      </a:lnTo>
                      <a:lnTo>
                        <a:pt x="13" y="35"/>
                      </a:lnTo>
                      <a:lnTo>
                        <a:pt x="17" y="33"/>
                      </a:lnTo>
                      <a:lnTo>
                        <a:pt x="20" y="31"/>
                      </a:lnTo>
                      <a:lnTo>
                        <a:pt x="22" y="28"/>
                      </a:lnTo>
                      <a:lnTo>
                        <a:pt x="23" y="27"/>
                      </a:lnTo>
                      <a:lnTo>
                        <a:pt x="24" y="25"/>
                      </a:lnTo>
                      <a:lnTo>
                        <a:pt x="24" y="24"/>
                      </a:lnTo>
                      <a:lnTo>
                        <a:pt x="24" y="22"/>
                      </a:lnTo>
                      <a:lnTo>
                        <a:pt x="26" y="20"/>
                      </a:lnTo>
                      <a:lnTo>
                        <a:pt x="29" y="20"/>
                      </a:lnTo>
                      <a:lnTo>
                        <a:pt x="31" y="17"/>
                      </a:lnTo>
                      <a:lnTo>
                        <a:pt x="34" y="15"/>
                      </a:lnTo>
                      <a:lnTo>
                        <a:pt x="36" y="15"/>
                      </a:lnTo>
                      <a:lnTo>
                        <a:pt x="38" y="12"/>
                      </a:lnTo>
                      <a:lnTo>
                        <a:pt x="36" y="9"/>
                      </a:lnTo>
                      <a:lnTo>
                        <a:pt x="35" y="6"/>
                      </a:lnTo>
                      <a:lnTo>
                        <a:pt x="35" y="3"/>
                      </a:lnTo>
                      <a:lnTo>
                        <a:pt x="35" y="0"/>
                      </a:lnTo>
                      <a:lnTo>
                        <a:pt x="34" y="3"/>
                      </a:lnTo>
                      <a:lnTo>
                        <a:pt x="32" y="6"/>
                      </a:lnTo>
                      <a:lnTo>
                        <a:pt x="34" y="9"/>
                      </a:lnTo>
                      <a:lnTo>
                        <a:pt x="32" y="6"/>
                      </a:lnTo>
                      <a:lnTo>
                        <a:pt x="32" y="9"/>
                      </a:lnTo>
                      <a:lnTo>
                        <a:pt x="32" y="12"/>
                      </a:lnTo>
                      <a:lnTo>
                        <a:pt x="29" y="13"/>
                      </a:lnTo>
                      <a:lnTo>
                        <a:pt x="27" y="16"/>
                      </a:lnTo>
                      <a:lnTo>
                        <a:pt x="25" y="17"/>
                      </a:lnTo>
                      <a:lnTo>
                        <a:pt x="22" y="20"/>
                      </a:lnTo>
                      <a:lnTo>
                        <a:pt x="21" y="23"/>
                      </a:lnTo>
                      <a:lnTo>
                        <a:pt x="18" y="25"/>
                      </a:lnTo>
                      <a:lnTo>
                        <a:pt x="15" y="28"/>
                      </a:lnTo>
                      <a:lnTo>
                        <a:pt x="12" y="32"/>
                      </a:lnTo>
                      <a:lnTo>
                        <a:pt x="9" y="33"/>
                      </a:lnTo>
                      <a:lnTo>
                        <a:pt x="7" y="35"/>
                      </a:lnTo>
                      <a:lnTo>
                        <a:pt x="6" y="35"/>
                      </a:lnTo>
                      <a:lnTo>
                        <a:pt x="6" y="36"/>
                      </a:lnTo>
                      <a:lnTo>
                        <a:pt x="5" y="37"/>
                      </a:lnTo>
                      <a:lnTo>
                        <a:pt x="4" y="38"/>
                      </a:lnTo>
                      <a:lnTo>
                        <a:pt x="2" y="41"/>
                      </a:lnTo>
                      <a:lnTo>
                        <a:pt x="1" y="42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9" name="Freeform 120">
                  <a:extLst>
                    <a:ext uri="{FF2B5EF4-FFF2-40B4-BE49-F238E27FC236}">
                      <a16:creationId xmlns:a16="http://schemas.microsoft.com/office/drawing/2014/main" id="{23470063-CFCD-3241-305B-410A266E2A3F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837" y="2784"/>
                  <a:ext cx="3" cy="2"/>
                </a:xfrm>
                <a:custGeom>
                  <a:avLst/>
                  <a:gdLst>
                    <a:gd name="T0" fmla="*/ 3 w 3"/>
                    <a:gd name="T1" fmla="*/ 1 h 2"/>
                    <a:gd name="T2" fmla="*/ 0 w 3"/>
                    <a:gd name="T3" fmla="*/ 0 h 2"/>
                    <a:gd name="T4" fmla="*/ 3 w 3"/>
                    <a:gd name="T5" fmla="*/ 2 h 2"/>
                    <a:gd name="T6" fmla="*/ 3 w 3"/>
                    <a:gd name="T7" fmla="*/ 1 h 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" h="2">
                      <a:moveTo>
                        <a:pt x="3" y="1"/>
                      </a:moveTo>
                      <a:lnTo>
                        <a:pt x="0" y="0"/>
                      </a:lnTo>
                      <a:lnTo>
                        <a:pt x="3" y="2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0" name="Freeform 121">
                  <a:extLst>
                    <a:ext uri="{FF2B5EF4-FFF2-40B4-BE49-F238E27FC236}">
                      <a16:creationId xmlns:a16="http://schemas.microsoft.com/office/drawing/2014/main" id="{F0C26A66-E177-7C24-2160-CF516006E271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835" y="2769"/>
                  <a:ext cx="3" cy="4"/>
                </a:xfrm>
                <a:custGeom>
                  <a:avLst/>
                  <a:gdLst>
                    <a:gd name="T0" fmla="*/ 2 w 3"/>
                    <a:gd name="T1" fmla="*/ 0 h 4"/>
                    <a:gd name="T2" fmla="*/ 2 w 3"/>
                    <a:gd name="T3" fmla="*/ 0 h 4"/>
                    <a:gd name="T4" fmla="*/ 0 w 3"/>
                    <a:gd name="T5" fmla="*/ 1 h 4"/>
                    <a:gd name="T6" fmla="*/ 0 w 3"/>
                    <a:gd name="T7" fmla="*/ 2 h 4"/>
                    <a:gd name="T8" fmla="*/ 2 w 3"/>
                    <a:gd name="T9" fmla="*/ 4 h 4"/>
                    <a:gd name="T10" fmla="*/ 3 w 3"/>
                    <a:gd name="T11" fmla="*/ 1 h 4"/>
                    <a:gd name="T12" fmla="*/ 2 w 3"/>
                    <a:gd name="T13" fmla="*/ 0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2" y="4"/>
                      </a:lnTo>
                      <a:lnTo>
                        <a:pt x="3" y="1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1" name="Freeform 122">
                  <a:extLst>
                    <a:ext uri="{FF2B5EF4-FFF2-40B4-BE49-F238E27FC236}">
                      <a16:creationId xmlns:a16="http://schemas.microsoft.com/office/drawing/2014/main" id="{C613290A-868E-ABE6-8B2B-142781743C8B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872" y="2808"/>
                  <a:ext cx="21" cy="23"/>
                </a:xfrm>
                <a:custGeom>
                  <a:avLst/>
                  <a:gdLst>
                    <a:gd name="T0" fmla="*/ 14 w 21"/>
                    <a:gd name="T1" fmla="*/ 1 h 23"/>
                    <a:gd name="T2" fmla="*/ 12 w 21"/>
                    <a:gd name="T3" fmla="*/ 0 h 23"/>
                    <a:gd name="T4" fmla="*/ 11 w 21"/>
                    <a:gd name="T5" fmla="*/ 0 h 23"/>
                    <a:gd name="T6" fmla="*/ 11 w 21"/>
                    <a:gd name="T7" fmla="*/ 0 h 23"/>
                    <a:gd name="T8" fmla="*/ 9 w 21"/>
                    <a:gd name="T9" fmla="*/ 0 h 23"/>
                    <a:gd name="T10" fmla="*/ 8 w 21"/>
                    <a:gd name="T11" fmla="*/ 0 h 23"/>
                    <a:gd name="T12" fmla="*/ 5 w 21"/>
                    <a:gd name="T13" fmla="*/ 1 h 23"/>
                    <a:gd name="T14" fmla="*/ 3 w 21"/>
                    <a:gd name="T15" fmla="*/ 0 h 23"/>
                    <a:gd name="T16" fmla="*/ 0 w 21"/>
                    <a:gd name="T17" fmla="*/ 1 h 23"/>
                    <a:gd name="T18" fmla="*/ 0 w 21"/>
                    <a:gd name="T19" fmla="*/ 1 h 23"/>
                    <a:gd name="T20" fmla="*/ 1 w 21"/>
                    <a:gd name="T21" fmla="*/ 4 h 23"/>
                    <a:gd name="T22" fmla="*/ 3 w 21"/>
                    <a:gd name="T23" fmla="*/ 7 h 23"/>
                    <a:gd name="T24" fmla="*/ 6 w 21"/>
                    <a:gd name="T25" fmla="*/ 8 h 23"/>
                    <a:gd name="T26" fmla="*/ 6 w 21"/>
                    <a:gd name="T27" fmla="*/ 10 h 23"/>
                    <a:gd name="T28" fmla="*/ 9 w 21"/>
                    <a:gd name="T29" fmla="*/ 13 h 23"/>
                    <a:gd name="T30" fmla="*/ 9 w 21"/>
                    <a:gd name="T31" fmla="*/ 16 h 23"/>
                    <a:gd name="T32" fmla="*/ 10 w 21"/>
                    <a:gd name="T33" fmla="*/ 19 h 23"/>
                    <a:gd name="T34" fmla="*/ 12 w 21"/>
                    <a:gd name="T35" fmla="*/ 20 h 23"/>
                    <a:gd name="T36" fmla="*/ 14 w 21"/>
                    <a:gd name="T37" fmla="*/ 23 h 23"/>
                    <a:gd name="T38" fmla="*/ 16 w 21"/>
                    <a:gd name="T39" fmla="*/ 23 h 23"/>
                    <a:gd name="T40" fmla="*/ 18 w 21"/>
                    <a:gd name="T41" fmla="*/ 23 h 23"/>
                    <a:gd name="T42" fmla="*/ 21 w 21"/>
                    <a:gd name="T43" fmla="*/ 22 h 23"/>
                    <a:gd name="T44" fmla="*/ 20 w 21"/>
                    <a:gd name="T45" fmla="*/ 19 h 23"/>
                    <a:gd name="T46" fmla="*/ 20 w 21"/>
                    <a:gd name="T47" fmla="*/ 19 h 23"/>
                    <a:gd name="T48" fmla="*/ 19 w 21"/>
                    <a:gd name="T49" fmla="*/ 18 h 23"/>
                    <a:gd name="T50" fmla="*/ 18 w 21"/>
                    <a:gd name="T51" fmla="*/ 16 h 23"/>
                    <a:gd name="T52" fmla="*/ 18 w 21"/>
                    <a:gd name="T53" fmla="*/ 13 h 23"/>
                    <a:gd name="T54" fmla="*/ 17 w 21"/>
                    <a:gd name="T55" fmla="*/ 11 h 23"/>
                    <a:gd name="T56" fmla="*/ 17 w 21"/>
                    <a:gd name="T57" fmla="*/ 8 h 23"/>
                    <a:gd name="T58" fmla="*/ 18 w 21"/>
                    <a:gd name="T59" fmla="*/ 8 h 23"/>
                    <a:gd name="T60" fmla="*/ 17 w 21"/>
                    <a:gd name="T61" fmla="*/ 6 h 23"/>
                    <a:gd name="T62" fmla="*/ 18 w 21"/>
                    <a:gd name="T63" fmla="*/ 6 h 23"/>
                    <a:gd name="T64" fmla="*/ 18 w 21"/>
                    <a:gd name="T65" fmla="*/ 5 h 23"/>
                    <a:gd name="T66" fmla="*/ 18 w 21"/>
                    <a:gd name="T67" fmla="*/ 5 h 23"/>
                    <a:gd name="T68" fmla="*/ 15 w 21"/>
                    <a:gd name="T69" fmla="*/ 4 h 23"/>
                    <a:gd name="T70" fmla="*/ 15 w 21"/>
                    <a:gd name="T71" fmla="*/ 2 h 23"/>
                    <a:gd name="T72" fmla="*/ 14 w 21"/>
                    <a:gd name="T73" fmla="*/ 1 h 23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0" t="0" r="r" b="b"/>
                  <a:pathLst>
                    <a:path w="21" h="23">
                      <a:moveTo>
                        <a:pt x="14" y="1"/>
                      </a:moveTo>
                      <a:lnTo>
                        <a:pt x="12" y="0"/>
                      </a:lnTo>
                      <a:lnTo>
                        <a:pt x="11" y="0"/>
                      </a:lnTo>
                      <a:lnTo>
                        <a:pt x="9" y="0"/>
                      </a:lnTo>
                      <a:lnTo>
                        <a:pt x="8" y="0"/>
                      </a:lnTo>
                      <a:lnTo>
                        <a:pt x="5" y="1"/>
                      </a:lnTo>
                      <a:lnTo>
                        <a:pt x="3" y="0"/>
                      </a:lnTo>
                      <a:lnTo>
                        <a:pt x="0" y="1"/>
                      </a:lnTo>
                      <a:lnTo>
                        <a:pt x="1" y="4"/>
                      </a:lnTo>
                      <a:lnTo>
                        <a:pt x="3" y="7"/>
                      </a:lnTo>
                      <a:lnTo>
                        <a:pt x="6" y="8"/>
                      </a:lnTo>
                      <a:lnTo>
                        <a:pt x="6" y="10"/>
                      </a:lnTo>
                      <a:lnTo>
                        <a:pt x="9" y="13"/>
                      </a:lnTo>
                      <a:lnTo>
                        <a:pt x="9" y="16"/>
                      </a:lnTo>
                      <a:lnTo>
                        <a:pt x="10" y="19"/>
                      </a:lnTo>
                      <a:lnTo>
                        <a:pt x="12" y="20"/>
                      </a:lnTo>
                      <a:lnTo>
                        <a:pt x="14" y="23"/>
                      </a:lnTo>
                      <a:lnTo>
                        <a:pt x="16" y="23"/>
                      </a:lnTo>
                      <a:lnTo>
                        <a:pt x="18" y="23"/>
                      </a:lnTo>
                      <a:lnTo>
                        <a:pt x="21" y="22"/>
                      </a:lnTo>
                      <a:lnTo>
                        <a:pt x="20" y="19"/>
                      </a:lnTo>
                      <a:lnTo>
                        <a:pt x="19" y="18"/>
                      </a:lnTo>
                      <a:lnTo>
                        <a:pt x="18" y="16"/>
                      </a:lnTo>
                      <a:lnTo>
                        <a:pt x="18" y="13"/>
                      </a:lnTo>
                      <a:lnTo>
                        <a:pt x="17" y="11"/>
                      </a:lnTo>
                      <a:lnTo>
                        <a:pt x="17" y="8"/>
                      </a:lnTo>
                      <a:lnTo>
                        <a:pt x="18" y="8"/>
                      </a:lnTo>
                      <a:lnTo>
                        <a:pt x="17" y="6"/>
                      </a:lnTo>
                      <a:lnTo>
                        <a:pt x="18" y="6"/>
                      </a:lnTo>
                      <a:lnTo>
                        <a:pt x="18" y="5"/>
                      </a:lnTo>
                      <a:lnTo>
                        <a:pt x="15" y="4"/>
                      </a:lnTo>
                      <a:lnTo>
                        <a:pt x="15" y="2"/>
                      </a:lnTo>
                      <a:lnTo>
                        <a:pt x="14" y="1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2" name="Freeform 123">
                  <a:extLst>
                    <a:ext uri="{FF2B5EF4-FFF2-40B4-BE49-F238E27FC236}">
                      <a16:creationId xmlns:a16="http://schemas.microsoft.com/office/drawing/2014/main" id="{2CDFB600-A6A3-5E4F-82EC-4F4AF9368AE2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868" y="2785"/>
                  <a:ext cx="6" cy="8"/>
                </a:xfrm>
                <a:custGeom>
                  <a:avLst/>
                  <a:gdLst>
                    <a:gd name="T0" fmla="*/ 3 w 6"/>
                    <a:gd name="T1" fmla="*/ 8 h 8"/>
                    <a:gd name="T2" fmla="*/ 6 w 6"/>
                    <a:gd name="T3" fmla="*/ 6 h 8"/>
                    <a:gd name="T4" fmla="*/ 6 w 6"/>
                    <a:gd name="T5" fmla="*/ 3 h 8"/>
                    <a:gd name="T6" fmla="*/ 4 w 6"/>
                    <a:gd name="T7" fmla="*/ 0 h 8"/>
                    <a:gd name="T8" fmla="*/ 2 w 6"/>
                    <a:gd name="T9" fmla="*/ 3 h 8"/>
                    <a:gd name="T10" fmla="*/ 0 w 6"/>
                    <a:gd name="T11" fmla="*/ 6 h 8"/>
                    <a:gd name="T12" fmla="*/ 3 w 6"/>
                    <a:gd name="T13" fmla="*/ 8 h 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6" h="8">
                      <a:moveTo>
                        <a:pt x="3" y="8"/>
                      </a:moveTo>
                      <a:lnTo>
                        <a:pt x="6" y="6"/>
                      </a:lnTo>
                      <a:lnTo>
                        <a:pt x="6" y="3"/>
                      </a:lnTo>
                      <a:lnTo>
                        <a:pt x="4" y="0"/>
                      </a:lnTo>
                      <a:lnTo>
                        <a:pt x="2" y="3"/>
                      </a:lnTo>
                      <a:lnTo>
                        <a:pt x="0" y="6"/>
                      </a:lnTo>
                      <a:lnTo>
                        <a:pt x="3" y="8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3" name="Freeform 124">
                  <a:extLst>
                    <a:ext uri="{FF2B5EF4-FFF2-40B4-BE49-F238E27FC236}">
                      <a16:creationId xmlns:a16="http://schemas.microsoft.com/office/drawing/2014/main" id="{1388ED0E-DA17-7D8D-B3FF-B93A2AE7B58A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803" y="2714"/>
                  <a:ext cx="67" cy="93"/>
                </a:xfrm>
                <a:custGeom>
                  <a:avLst/>
                  <a:gdLst>
                    <a:gd name="T0" fmla="*/ 0 w 67"/>
                    <a:gd name="T1" fmla="*/ 39 h 93"/>
                    <a:gd name="T2" fmla="*/ 2 w 67"/>
                    <a:gd name="T3" fmla="*/ 44 h 93"/>
                    <a:gd name="T4" fmla="*/ 2 w 67"/>
                    <a:gd name="T5" fmla="*/ 49 h 93"/>
                    <a:gd name="T6" fmla="*/ 4 w 67"/>
                    <a:gd name="T7" fmla="*/ 52 h 93"/>
                    <a:gd name="T8" fmla="*/ 5 w 67"/>
                    <a:gd name="T9" fmla="*/ 59 h 93"/>
                    <a:gd name="T10" fmla="*/ 9 w 67"/>
                    <a:gd name="T11" fmla="*/ 63 h 93"/>
                    <a:gd name="T12" fmla="*/ 12 w 67"/>
                    <a:gd name="T13" fmla="*/ 59 h 93"/>
                    <a:gd name="T14" fmla="*/ 13 w 67"/>
                    <a:gd name="T15" fmla="*/ 59 h 93"/>
                    <a:gd name="T16" fmla="*/ 18 w 67"/>
                    <a:gd name="T17" fmla="*/ 61 h 93"/>
                    <a:gd name="T18" fmla="*/ 17 w 67"/>
                    <a:gd name="T19" fmla="*/ 65 h 93"/>
                    <a:gd name="T20" fmla="*/ 13 w 67"/>
                    <a:gd name="T21" fmla="*/ 71 h 93"/>
                    <a:gd name="T22" fmla="*/ 17 w 67"/>
                    <a:gd name="T23" fmla="*/ 77 h 93"/>
                    <a:gd name="T24" fmla="*/ 26 w 67"/>
                    <a:gd name="T25" fmla="*/ 75 h 93"/>
                    <a:gd name="T26" fmla="*/ 32 w 67"/>
                    <a:gd name="T27" fmla="*/ 73 h 93"/>
                    <a:gd name="T28" fmla="*/ 39 w 67"/>
                    <a:gd name="T29" fmla="*/ 78 h 93"/>
                    <a:gd name="T30" fmla="*/ 44 w 67"/>
                    <a:gd name="T31" fmla="*/ 84 h 93"/>
                    <a:gd name="T32" fmla="*/ 42 w 67"/>
                    <a:gd name="T33" fmla="*/ 78 h 93"/>
                    <a:gd name="T34" fmla="*/ 42 w 67"/>
                    <a:gd name="T35" fmla="*/ 73 h 93"/>
                    <a:gd name="T36" fmla="*/ 46 w 67"/>
                    <a:gd name="T37" fmla="*/ 78 h 93"/>
                    <a:gd name="T38" fmla="*/ 53 w 67"/>
                    <a:gd name="T39" fmla="*/ 83 h 93"/>
                    <a:gd name="T40" fmla="*/ 59 w 67"/>
                    <a:gd name="T41" fmla="*/ 88 h 93"/>
                    <a:gd name="T42" fmla="*/ 61 w 67"/>
                    <a:gd name="T43" fmla="*/ 90 h 93"/>
                    <a:gd name="T44" fmla="*/ 67 w 67"/>
                    <a:gd name="T45" fmla="*/ 86 h 93"/>
                    <a:gd name="T46" fmla="*/ 60 w 67"/>
                    <a:gd name="T47" fmla="*/ 82 h 93"/>
                    <a:gd name="T48" fmla="*/ 59 w 67"/>
                    <a:gd name="T49" fmla="*/ 76 h 93"/>
                    <a:gd name="T50" fmla="*/ 59 w 67"/>
                    <a:gd name="T51" fmla="*/ 74 h 93"/>
                    <a:gd name="T52" fmla="*/ 53 w 67"/>
                    <a:gd name="T53" fmla="*/ 73 h 93"/>
                    <a:gd name="T54" fmla="*/ 51 w 67"/>
                    <a:gd name="T55" fmla="*/ 76 h 93"/>
                    <a:gd name="T56" fmla="*/ 50 w 67"/>
                    <a:gd name="T57" fmla="*/ 75 h 93"/>
                    <a:gd name="T58" fmla="*/ 48 w 67"/>
                    <a:gd name="T59" fmla="*/ 69 h 93"/>
                    <a:gd name="T60" fmla="*/ 40 w 67"/>
                    <a:gd name="T61" fmla="*/ 68 h 93"/>
                    <a:gd name="T62" fmla="*/ 39 w 67"/>
                    <a:gd name="T63" fmla="*/ 72 h 93"/>
                    <a:gd name="T64" fmla="*/ 30 w 67"/>
                    <a:gd name="T65" fmla="*/ 69 h 93"/>
                    <a:gd name="T66" fmla="*/ 28 w 67"/>
                    <a:gd name="T67" fmla="*/ 62 h 93"/>
                    <a:gd name="T68" fmla="*/ 27 w 67"/>
                    <a:gd name="T69" fmla="*/ 56 h 93"/>
                    <a:gd name="T70" fmla="*/ 25 w 67"/>
                    <a:gd name="T71" fmla="*/ 53 h 93"/>
                    <a:gd name="T72" fmla="*/ 27 w 67"/>
                    <a:gd name="T73" fmla="*/ 44 h 93"/>
                    <a:gd name="T74" fmla="*/ 35 w 67"/>
                    <a:gd name="T75" fmla="*/ 40 h 93"/>
                    <a:gd name="T76" fmla="*/ 37 w 67"/>
                    <a:gd name="T77" fmla="*/ 36 h 93"/>
                    <a:gd name="T78" fmla="*/ 40 w 67"/>
                    <a:gd name="T79" fmla="*/ 29 h 93"/>
                    <a:gd name="T80" fmla="*/ 41 w 67"/>
                    <a:gd name="T81" fmla="*/ 27 h 93"/>
                    <a:gd name="T82" fmla="*/ 42 w 67"/>
                    <a:gd name="T83" fmla="*/ 24 h 93"/>
                    <a:gd name="T84" fmla="*/ 40 w 67"/>
                    <a:gd name="T85" fmla="*/ 22 h 93"/>
                    <a:gd name="T86" fmla="*/ 36 w 67"/>
                    <a:gd name="T87" fmla="*/ 13 h 93"/>
                    <a:gd name="T88" fmla="*/ 39 w 67"/>
                    <a:gd name="T89" fmla="*/ 5 h 93"/>
                    <a:gd name="T90" fmla="*/ 35 w 67"/>
                    <a:gd name="T91" fmla="*/ 4 h 93"/>
                    <a:gd name="T92" fmla="*/ 29 w 67"/>
                    <a:gd name="T93" fmla="*/ 7 h 93"/>
                    <a:gd name="T94" fmla="*/ 26 w 67"/>
                    <a:gd name="T95" fmla="*/ 2 h 93"/>
                    <a:gd name="T96" fmla="*/ 18 w 67"/>
                    <a:gd name="T97" fmla="*/ 0 h 93"/>
                    <a:gd name="T98" fmla="*/ 12 w 67"/>
                    <a:gd name="T99" fmla="*/ 1 h 93"/>
                    <a:gd name="T100" fmla="*/ 11 w 67"/>
                    <a:gd name="T101" fmla="*/ 6 h 93"/>
                    <a:gd name="T102" fmla="*/ 10 w 67"/>
                    <a:gd name="T103" fmla="*/ 14 h 93"/>
                    <a:gd name="T104" fmla="*/ 9 w 67"/>
                    <a:gd name="T105" fmla="*/ 27 h 93"/>
                    <a:gd name="T106" fmla="*/ 8 w 67"/>
                    <a:gd name="T107" fmla="*/ 33 h 93"/>
                    <a:gd name="T108" fmla="*/ 9 w 67"/>
                    <a:gd name="T109" fmla="*/ 39 h 93"/>
                    <a:gd name="T110" fmla="*/ 6 w 67"/>
                    <a:gd name="T111" fmla="*/ 40 h 93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0" t="0" r="r" b="b"/>
                  <a:pathLst>
                    <a:path w="67" h="93">
                      <a:moveTo>
                        <a:pt x="2" y="36"/>
                      </a:moveTo>
                      <a:lnTo>
                        <a:pt x="0" y="36"/>
                      </a:lnTo>
                      <a:lnTo>
                        <a:pt x="0" y="39"/>
                      </a:lnTo>
                      <a:lnTo>
                        <a:pt x="0" y="42"/>
                      </a:lnTo>
                      <a:lnTo>
                        <a:pt x="2" y="44"/>
                      </a:lnTo>
                      <a:lnTo>
                        <a:pt x="2" y="45"/>
                      </a:lnTo>
                      <a:lnTo>
                        <a:pt x="3" y="46"/>
                      </a:lnTo>
                      <a:lnTo>
                        <a:pt x="2" y="49"/>
                      </a:lnTo>
                      <a:lnTo>
                        <a:pt x="3" y="52"/>
                      </a:lnTo>
                      <a:lnTo>
                        <a:pt x="4" y="52"/>
                      </a:lnTo>
                      <a:lnTo>
                        <a:pt x="4" y="55"/>
                      </a:lnTo>
                      <a:lnTo>
                        <a:pt x="4" y="56"/>
                      </a:lnTo>
                      <a:lnTo>
                        <a:pt x="5" y="59"/>
                      </a:lnTo>
                      <a:lnTo>
                        <a:pt x="8" y="59"/>
                      </a:lnTo>
                      <a:lnTo>
                        <a:pt x="7" y="61"/>
                      </a:lnTo>
                      <a:lnTo>
                        <a:pt x="9" y="63"/>
                      </a:lnTo>
                      <a:lnTo>
                        <a:pt x="12" y="66"/>
                      </a:lnTo>
                      <a:lnTo>
                        <a:pt x="12" y="61"/>
                      </a:lnTo>
                      <a:lnTo>
                        <a:pt x="12" y="59"/>
                      </a:lnTo>
                      <a:lnTo>
                        <a:pt x="13" y="59"/>
                      </a:lnTo>
                      <a:lnTo>
                        <a:pt x="15" y="60"/>
                      </a:lnTo>
                      <a:lnTo>
                        <a:pt x="17" y="61"/>
                      </a:lnTo>
                      <a:lnTo>
                        <a:pt x="18" y="61"/>
                      </a:lnTo>
                      <a:lnTo>
                        <a:pt x="18" y="62"/>
                      </a:lnTo>
                      <a:lnTo>
                        <a:pt x="18" y="65"/>
                      </a:lnTo>
                      <a:lnTo>
                        <a:pt x="17" y="65"/>
                      </a:lnTo>
                      <a:lnTo>
                        <a:pt x="14" y="68"/>
                      </a:lnTo>
                      <a:lnTo>
                        <a:pt x="12" y="69"/>
                      </a:lnTo>
                      <a:lnTo>
                        <a:pt x="13" y="71"/>
                      </a:lnTo>
                      <a:lnTo>
                        <a:pt x="14" y="73"/>
                      </a:lnTo>
                      <a:lnTo>
                        <a:pt x="17" y="74"/>
                      </a:lnTo>
                      <a:lnTo>
                        <a:pt x="17" y="77"/>
                      </a:lnTo>
                      <a:lnTo>
                        <a:pt x="21" y="78"/>
                      </a:lnTo>
                      <a:lnTo>
                        <a:pt x="24" y="78"/>
                      </a:lnTo>
                      <a:lnTo>
                        <a:pt x="26" y="75"/>
                      </a:lnTo>
                      <a:lnTo>
                        <a:pt x="27" y="74"/>
                      </a:lnTo>
                      <a:lnTo>
                        <a:pt x="29" y="73"/>
                      </a:lnTo>
                      <a:lnTo>
                        <a:pt x="32" y="73"/>
                      </a:lnTo>
                      <a:lnTo>
                        <a:pt x="34" y="75"/>
                      </a:lnTo>
                      <a:lnTo>
                        <a:pt x="36" y="76"/>
                      </a:lnTo>
                      <a:lnTo>
                        <a:pt x="39" y="78"/>
                      </a:lnTo>
                      <a:lnTo>
                        <a:pt x="41" y="81"/>
                      </a:lnTo>
                      <a:lnTo>
                        <a:pt x="42" y="84"/>
                      </a:lnTo>
                      <a:lnTo>
                        <a:pt x="44" y="84"/>
                      </a:lnTo>
                      <a:lnTo>
                        <a:pt x="44" y="81"/>
                      </a:lnTo>
                      <a:lnTo>
                        <a:pt x="42" y="79"/>
                      </a:lnTo>
                      <a:lnTo>
                        <a:pt x="42" y="78"/>
                      </a:lnTo>
                      <a:lnTo>
                        <a:pt x="42" y="76"/>
                      </a:lnTo>
                      <a:lnTo>
                        <a:pt x="40" y="73"/>
                      </a:lnTo>
                      <a:lnTo>
                        <a:pt x="42" y="73"/>
                      </a:lnTo>
                      <a:lnTo>
                        <a:pt x="45" y="75"/>
                      </a:lnTo>
                      <a:lnTo>
                        <a:pt x="46" y="75"/>
                      </a:lnTo>
                      <a:lnTo>
                        <a:pt x="46" y="78"/>
                      </a:lnTo>
                      <a:lnTo>
                        <a:pt x="49" y="79"/>
                      </a:lnTo>
                      <a:lnTo>
                        <a:pt x="52" y="81"/>
                      </a:lnTo>
                      <a:lnTo>
                        <a:pt x="53" y="83"/>
                      </a:lnTo>
                      <a:lnTo>
                        <a:pt x="53" y="86"/>
                      </a:lnTo>
                      <a:lnTo>
                        <a:pt x="56" y="87"/>
                      </a:lnTo>
                      <a:lnTo>
                        <a:pt x="59" y="88"/>
                      </a:lnTo>
                      <a:lnTo>
                        <a:pt x="61" y="89"/>
                      </a:lnTo>
                      <a:lnTo>
                        <a:pt x="64" y="89"/>
                      </a:lnTo>
                      <a:lnTo>
                        <a:pt x="61" y="90"/>
                      </a:lnTo>
                      <a:lnTo>
                        <a:pt x="64" y="93"/>
                      </a:lnTo>
                      <a:lnTo>
                        <a:pt x="67" y="92"/>
                      </a:lnTo>
                      <a:lnTo>
                        <a:pt x="67" y="86"/>
                      </a:lnTo>
                      <a:lnTo>
                        <a:pt x="64" y="85"/>
                      </a:lnTo>
                      <a:lnTo>
                        <a:pt x="60" y="85"/>
                      </a:lnTo>
                      <a:lnTo>
                        <a:pt x="60" y="82"/>
                      </a:lnTo>
                      <a:lnTo>
                        <a:pt x="58" y="79"/>
                      </a:lnTo>
                      <a:lnTo>
                        <a:pt x="57" y="79"/>
                      </a:lnTo>
                      <a:lnTo>
                        <a:pt x="59" y="76"/>
                      </a:lnTo>
                      <a:lnTo>
                        <a:pt x="63" y="76"/>
                      </a:lnTo>
                      <a:lnTo>
                        <a:pt x="61" y="75"/>
                      </a:lnTo>
                      <a:lnTo>
                        <a:pt x="59" y="74"/>
                      </a:lnTo>
                      <a:lnTo>
                        <a:pt x="56" y="73"/>
                      </a:lnTo>
                      <a:lnTo>
                        <a:pt x="53" y="71"/>
                      </a:lnTo>
                      <a:lnTo>
                        <a:pt x="53" y="73"/>
                      </a:lnTo>
                      <a:lnTo>
                        <a:pt x="54" y="75"/>
                      </a:lnTo>
                      <a:lnTo>
                        <a:pt x="52" y="76"/>
                      </a:lnTo>
                      <a:lnTo>
                        <a:pt x="51" y="76"/>
                      </a:lnTo>
                      <a:lnTo>
                        <a:pt x="51" y="77"/>
                      </a:lnTo>
                      <a:lnTo>
                        <a:pt x="51" y="76"/>
                      </a:lnTo>
                      <a:lnTo>
                        <a:pt x="50" y="75"/>
                      </a:lnTo>
                      <a:lnTo>
                        <a:pt x="50" y="72"/>
                      </a:lnTo>
                      <a:lnTo>
                        <a:pt x="49" y="70"/>
                      </a:lnTo>
                      <a:lnTo>
                        <a:pt x="48" y="69"/>
                      </a:lnTo>
                      <a:lnTo>
                        <a:pt x="46" y="68"/>
                      </a:lnTo>
                      <a:lnTo>
                        <a:pt x="43" y="68"/>
                      </a:lnTo>
                      <a:lnTo>
                        <a:pt x="40" y="68"/>
                      </a:lnTo>
                      <a:lnTo>
                        <a:pt x="39" y="70"/>
                      </a:lnTo>
                      <a:lnTo>
                        <a:pt x="36" y="70"/>
                      </a:lnTo>
                      <a:lnTo>
                        <a:pt x="39" y="72"/>
                      </a:lnTo>
                      <a:lnTo>
                        <a:pt x="36" y="73"/>
                      </a:lnTo>
                      <a:lnTo>
                        <a:pt x="33" y="72"/>
                      </a:lnTo>
                      <a:lnTo>
                        <a:pt x="30" y="69"/>
                      </a:lnTo>
                      <a:lnTo>
                        <a:pt x="30" y="67"/>
                      </a:lnTo>
                      <a:lnTo>
                        <a:pt x="29" y="66"/>
                      </a:lnTo>
                      <a:lnTo>
                        <a:pt x="28" y="62"/>
                      </a:lnTo>
                      <a:lnTo>
                        <a:pt x="29" y="59"/>
                      </a:lnTo>
                      <a:lnTo>
                        <a:pt x="28" y="59"/>
                      </a:lnTo>
                      <a:lnTo>
                        <a:pt x="27" y="56"/>
                      </a:lnTo>
                      <a:lnTo>
                        <a:pt x="26" y="53"/>
                      </a:lnTo>
                      <a:lnTo>
                        <a:pt x="25" y="53"/>
                      </a:lnTo>
                      <a:lnTo>
                        <a:pt x="26" y="50"/>
                      </a:lnTo>
                      <a:lnTo>
                        <a:pt x="28" y="47"/>
                      </a:lnTo>
                      <a:lnTo>
                        <a:pt x="27" y="44"/>
                      </a:lnTo>
                      <a:lnTo>
                        <a:pt x="29" y="41"/>
                      </a:lnTo>
                      <a:lnTo>
                        <a:pt x="32" y="39"/>
                      </a:lnTo>
                      <a:lnTo>
                        <a:pt x="35" y="40"/>
                      </a:lnTo>
                      <a:lnTo>
                        <a:pt x="35" y="39"/>
                      </a:lnTo>
                      <a:lnTo>
                        <a:pt x="38" y="36"/>
                      </a:lnTo>
                      <a:lnTo>
                        <a:pt x="37" y="36"/>
                      </a:lnTo>
                      <a:lnTo>
                        <a:pt x="38" y="33"/>
                      </a:lnTo>
                      <a:lnTo>
                        <a:pt x="39" y="32"/>
                      </a:lnTo>
                      <a:lnTo>
                        <a:pt x="40" y="29"/>
                      </a:lnTo>
                      <a:lnTo>
                        <a:pt x="41" y="28"/>
                      </a:lnTo>
                      <a:lnTo>
                        <a:pt x="41" y="27"/>
                      </a:lnTo>
                      <a:lnTo>
                        <a:pt x="41" y="26"/>
                      </a:lnTo>
                      <a:lnTo>
                        <a:pt x="42" y="24"/>
                      </a:lnTo>
                      <a:lnTo>
                        <a:pt x="42" y="22"/>
                      </a:lnTo>
                      <a:lnTo>
                        <a:pt x="41" y="23"/>
                      </a:lnTo>
                      <a:lnTo>
                        <a:pt x="40" y="22"/>
                      </a:lnTo>
                      <a:lnTo>
                        <a:pt x="38" y="19"/>
                      </a:lnTo>
                      <a:lnTo>
                        <a:pt x="37" y="16"/>
                      </a:lnTo>
                      <a:lnTo>
                        <a:pt x="36" y="13"/>
                      </a:lnTo>
                      <a:lnTo>
                        <a:pt x="37" y="10"/>
                      </a:lnTo>
                      <a:lnTo>
                        <a:pt x="37" y="7"/>
                      </a:lnTo>
                      <a:lnTo>
                        <a:pt x="39" y="5"/>
                      </a:lnTo>
                      <a:lnTo>
                        <a:pt x="39" y="3"/>
                      </a:lnTo>
                      <a:lnTo>
                        <a:pt x="36" y="2"/>
                      </a:lnTo>
                      <a:lnTo>
                        <a:pt x="35" y="4"/>
                      </a:lnTo>
                      <a:lnTo>
                        <a:pt x="32" y="5"/>
                      </a:lnTo>
                      <a:lnTo>
                        <a:pt x="29" y="5"/>
                      </a:lnTo>
                      <a:lnTo>
                        <a:pt x="29" y="7"/>
                      </a:lnTo>
                      <a:lnTo>
                        <a:pt x="28" y="4"/>
                      </a:lnTo>
                      <a:lnTo>
                        <a:pt x="26" y="2"/>
                      </a:lnTo>
                      <a:lnTo>
                        <a:pt x="25" y="2"/>
                      </a:lnTo>
                      <a:lnTo>
                        <a:pt x="22" y="0"/>
                      </a:lnTo>
                      <a:lnTo>
                        <a:pt x="18" y="0"/>
                      </a:lnTo>
                      <a:lnTo>
                        <a:pt x="17" y="1"/>
                      </a:lnTo>
                      <a:lnTo>
                        <a:pt x="14" y="1"/>
                      </a:lnTo>
                      <a:lnTo>
                        <a:pt x="12" y="1"/>
                      </a:lnTo>
                      <a:lnTo>
                        <a:pt x="12" y="2"/>
                      </a:lnTo>
                      <a:lnTo>
                        <a:pt x="12" y="5"/>
                      </a:lnTo>
                      <a:lnTo>
                        <a:pt x="11" y="6"/>
                      </a:lnTo>
                      <a:lnTo>
                        <a:pt x="11" y="8"/>
                      </a:lnTo>
                      <a:lnTo>
                        <a:pt x="10" y="11"/>
                      </a:lnTo>
                      <a:lnTo>
                        <a:pt x="10" y="14"/>
                      </a:lnTo>
                      <a:lnTo>
                        <a:pt x="10" y="20"/>
                      </a:lnTo>
                      <a:lnTo>
                        <a:pt x="10" y="23"/>
                      </a:lnTo>
                      <a:lnTo>
                        <a:pt x="9" y="27"/>
                      </a:lnTo>
                      <a:lnTo>
                        <a:pt x="9" y="30"/>
                      </a:lnTo>
                      <a:lnTo>
                        <a:pt x="8" y="33"/>
                      </a:lnTo>
                      <a:lnTo>
                        <a:pt x="8" y="35"/>
                      </a:lnTo>
                      <a:lnTo>
                        <a:pt x="10" y="37"/>
                      </a:lnTo>
                      <a:lnTo>
                        <a:pt x="9" y="39"/>
                      </a:lnTo>
                      <a:lnTo>
                        <a:pt x="8" y="40"/>
                      </a:lnTo>
                      <a:lnTo>
                        <a:pt x="7" y="40"/>
                      </a:lnTo>
                      <a:lnTo>
                        <a:pt x="6" y="40"/>
                      </a:lnTo>
                      <a:lnTo>
                        <a:pt x="3" y="38"/>
                      </a:lnTo>
                      <a:lnTo>
                        <a:pt x="2" y="36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4" name="Freeform 125">
                  <a:extLst>
                    <a:ext uri="{FF2B5EF4-FFF2-40B4-BE49-F238E27FC236}">
                      <a16:creationId xmlns:a16="http://schemas.microsoft.com/office/drawing/2014/main" id="{18A48CB6-86A6-F1C5-EED9-2BC27FF24B3C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805" y="2816"/>
                  <a:ext cx="2" cy="6"/>
                </a:xfrm>
                <a:custGeom>
                  <a:avLst/>
                  <a:gdLst>
                    <a:gd name="T0" fmla="*/ 0 w 2"/>
                    <a:gd name="T1" fmla="*/ 0 h 6"/>
                    <a:gd name="T2" fmla="*/ 1 w 2"/>
                    <a:gd name="T3" fmla="*/ 5 h 6"/>
                    <a:gd name="T4" fmla="*/ 1 w 2"/>
                    <a:gd name="T5" fmla="*/ 6 h 6"/>
                    <a:gd name="T6" fmla="*/ 2 w 2"/>
                    <a:gd name="T7" fmla="*/ 6 h 6"/>
                    <a:gd name="T8" fmla="*/ 1 w 2"/>
                    <a:gd name="T9" fmla="*/ 3 h 6"/>
                    <a:gd name="T10" fmla="*/ 1 w 2"/>
                    <a:gd name="T11" fmla="*/ 2 h 6"/>
                    <a:gd name="T12" fmla="*/ 0 w 2"/>
                    <a:gd name="T13" fmla="*/ 0 h 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" h="6">
                      <a:moveTo>
                        <a:pt x="0" y="0"/>
                      </a:moveTo>
                      <a:lnTo>
                        <a:pt x="1" y="5"/>
                      </a:lnTo>
                      <a:lnTo>
                        <a:pt x="1" y="6"/>
                      </a:lnTo>
                      <a:lnTo>
                        <a:pt x="2" y="6"/>
                      </a:lnTo>
                      <a:lnTo>
                        <a:pt x="1" y="3"/>
                      </a:lnTo>
                      <a:lnTo>
                        <a:pt x="1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5" name="Freeform 126">
                  <a:extLst>
                    <a:ext uri="{FF2B5EF4-FFF2-40B4-BE49-F238E27FC236}">
                      <a16:creationId xmlns:a16="http://schemas.microsoft.com/office/drawing/2014/main" id="{5A2431D6-A0EA-A847-3486-6184056901BD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820" y="2908"/>
                  <a:ext cx="6" cy="3"/>
                </a:xfrm>
                <a:custGeom>
                  <a:avLst/>
                  <a:gdLst>
                    <a:gd name="T0" fmla="*/ 0 w 6"/>
                    <a:gd name="T1" fmla="*/ 2 h 3"/>
                    <a:gd name="T2" fmla="*/ 4 w 6"/>
                    <a:gd name="T3" fmla="*/ 2 h 3"/>
                    <a:gd name="T4" fmla="*/ 6 w 6"/>
                    <a:gd name="T5" fmla="*/ 3 h 3"/>
                    <a:gd name="T6" fmla="*/ 6 w 6"/>
                    <a:gd name="T7" fmla="*/ 1 h 3"/>
                    <a:gd name="T8" fmla="*/ 4 w 6"/>
                    <a:gd name="T9" fmla="*/ 0 h 3"/>
                    <a:gd name="T10" fmla="*/ 0 w 6"/>
                    <a:gd name="T11" fmla="*/ 2 h 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" h="3">
                      <a:moveTo>
                        <a:pt x="0" y="2"/>
                      </a:moveTo>
                      <a:lnTo>
                        <a:pt x="4" y="2"/>
                      </a:lnTo>
                      <a:lnTo>
                        <a:pt x="6" y="3"/>
                      </a:lnTo>
                      <a:lnTo>
                        <a:pt x="6" y="1"/>
                      </a:lnTo>
                      <a:lnTo>
                        <a:pt x="4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6" name="Freeform 127">
                  <a:extLst>
                    <a:ext uri="{FF2B5EF4-FFF2-40B4-BE49-F238E27FC236}">
                      <a16:creationId xmlns:a16="http://schemas.microsoft.com/office/drawing/2014/main" id="{89F762EC-E34C-BCC6-AED0-3107813D40B6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811" y="2793"/>
                  <a:ext cx="19" cy="20"/>
                </a:xfrm>
                <a:custGeom>
                  <a:avLst/>
                  <a:gdLst>
                    <a:gd name="T0" fmla="*/ 17 w 19"/>
                    <a:gd name="T1" fmla="*/ 19 h 20"/>
                    <a:gd name="T2" fmla="*/ 18 w 19"/>
                    <a:gd name="T3" fmla="*/ 16 h 20"/>
                    <a:gd name="T4" fmla="*/ 19 w 19"/>
                    <a:gd name="T5" fmla="*/ 13 h 20"/>
                    <a:gd name="T6" fmla="*/ 19 w 19"/>
                    <a:gd name="T7" fmla="*/ 12 h 20"/>
                    <a:gd name="T8" fmla="*/ 19 w 19"/>
                    <a:gd name="T9" fmla="*/ 9 h 20"/>
                    <a:gd name="T10" fmla="*/ 18 w 19"/>
                    <a:gd name="T11" fmla="*/ 6 h 20"/>
                    <a:gd name="T12" fmla="*/ 17 w 19"/>
                    <a:gd name="T13" fmla="*/ 4 h 20"/>
                    <a:gd name="T14" fmla="*/ 16 w 19"/>
                    <a:gd name="T15" fmla="*/ 3 h 20"/>
                    <a:gd name="T16" fmla="*/ 13 w 19"/>
                    <a:gd name="T17" fmla="*/ 2 h 20"/>
                    <a:gd name="T18" fmla="*/ 9 w 19"/>
                    <a:gd name="T19" fmla="*/ 1 h 20"/>
                    <a:gd name="T20" fmla="*/ 6 w 19"/>
                    <a:gd name="T21" fmla="*/ 1 h 20"/>
                    <a:gd name="T22" fmla="*/ 3 w 19"/>
                    <a:gd name="T23" fmla="*/ 0 h 20"/>
                    <a:gd name="T24" fmla="*/ 0 w 19"/>
                    <a:gd name="T25" fmla="*/ 1 h 20"/>
                    <a:gd name="T26" fmla="*/ 2 w 19"/>
                    <a:gd name="T27" fmla="*/ 2 h 20"/>
                    <a:gd name="T28" fmla="*/ 4 w 19"/>
                    <a:gd name="T29" fmla="*/ 5 h 20"/>
                    <a:gd name="T30" fmla="*/ 6 w 19"/>
                    <a:gd name="T31" fmla="*/ 6 h 20"/>
                    <a:gd name="T32" fmla="*/ 7 w 19"/>
                    <a:gd name="T33" fmla="*/ 8 h 20"/>
                    <a:gd name="T34" fmla="*/ 7 w 19"/>
                    <a:gd name="T35" fmla="*/ 9 h 20"/>
                    <a:gd name="T36" fmla="*/ 7 w 19"/>
                    <a:gd name="T37" fmla="*/ 9 h 20"/>
                    <a:gd name="T38" fmla="*/ 7 w 19"/>
                    <a:gd name="T39" fmla="*/ 10 h 20"/>
                    <a:gd name="T40" fmla="*/ 7 w 19"/>
                    <a:gd name="T41" fmla="*/ 12 h 20"/>
                    <a:gd name="T42" fmla="*/ 8 w 19"/>
                    <a:gd name="T43" fmla="*/ 12 h 20"/>
                    <a:gd name="T44" fmla="*/ 9 w 19"/>
                    <a:gd name="T45" fmla="*/ 15 h 20"/>
                    <a:gd name="T46" fmla="*/ 9 w 19"/>
                    <a:gd name="T47" fmla="*/ 16 h 20"/>
                    <a:gd name="T48" fmla="*/ 13 w 19"/>
                    <a:gd name="T49" fmla="*/ 19 h 20"/>
                    <a:gd name="T50" fmla="*/ 15 w 19"/>
                    <a:gd name="T51" fmla="*/ 20 h 20"/>
                    <a:gd name="T52" fmla="*/ 16 w 19"/>
                    <a:gd name="T53" fmla="*/ 18 h 20"/>
                    <a:gd name="T54" fmla="*/ 17 w 19"/>
                    <a:gd name="T55" fmla="*/ 19 h 20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19" h="20">
                      <a:moveTo>
                        <a:pt x="17" y="19"/>
                      </a:moveTo>
                      <a:lnTo>
                        <a:pt x="18" y="16"/>
                      </a:lnTo>
                      <a:lnTo>
                        <a:pt x="19" y="13"/>
                      </a:lnTo>
                      <a:lnTo>
                        <a:pt x="19" y="12"/>
                      </a:lnTo>
                      <a:lnTo>
                        <a:pt x="19" y="9"/>
                      </a:lnTo>
                      <a:lnTo>
                        <a:pt x="18" y="6"/>
                      </a:lnTo>
                      <a:lnTo>
                        <a:pt x="17" y="4"/>
                      </a:lnTo>
                      <a:lnTo>
                        <a:pt x="16" y="3"/>
                      </a:lnTo>
                      <a:lnTo>
                        <a:pt x="13" y="2"/>
                      </a:lnTo>
                      <a:lnTo>
                        <a:pt x="9" y="1"/>
                      </a:lnTo>
                      <a:lnTo>
                        <a:pt x="6" y="1"/>
                      </a:lnTo>
                      <a:lnTo>
                        <a:pt x="3" y="0"/>
                      </a:lnTo>
                      <a:lnTo>
                        <a:pt x="0" y="1"/>
                      </a:lnTo>
                      <a:lnTo>
                        <a:pt x="2" y="2"/>
                      </a:lnTo>
                      <a:lnTo>
                        <a:pt x="4" y="5"/>
                      </a:lnTo>
                      <a:lnTo>
                        <a:pt x="6" y="6"/>
                      </a:lnTo>
                      <a:lnTo>
                        <a:pt x="7" y="8"/>
                      </a:lnTo>
                      <a:lnTo>
                        <a:pt x="7" y="9"/>
                      </a:lnTo>
                      <a:lnTo>
                        <a:pt x="7" y="10"/>
                      </a:lnTo>
                      <a:lnTo>
                        <a:pt x="7" y="12"/>
                      </a:lnTo>
                      <a:lnTo>
                        <a:pt x="8" y="12"/>
                      </a:lnTo>
                      <a:lnTo>
                        <a:pt x="9" y="15"/>
                      </a:lnTo>
                      <a:lnTo>
                        <a:pt x="9" y="16"/>
                      </a:lnTo>
                      <a:lnTo>
                        <a:pt x="13" y="19"/>
                      </a:lnTo>
                      <a:lnTo>
                        <a:pt x="15" y="20"/>
                      </a:lnTo>
                      <a:lnTo>
                        <a:pt x="16" y="18"/>
                      </a:lnTo>
                      <a:lnTo>
                        <a:pt x="17" y="19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7" name="Freeform 128">
                  <a:extLst>
                    <a:ext uri="{FF2B5EF4-FFF2-40B4-BE49-F238E27FC236}">
                      <a16:creationId xmlns:a16="http://schemas.microsoft.com/office/drawing/2014/main" id="{47920D79-CA34-FF96-8F98-56EEB5C3075F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804" y="2919"/>
                  <a:ext cx="6" cy="4"/>
                </a:xfrm>
                <a:custGeom>
                  <a:avLst/>
                  <a:gdLst>
                    <a:gd name="T0" fmla="*/ 2 w 6"/>
                    <a:gd name="T1" fmla="*/ 3 h 4"/>
                    <a:gd name="T2" fmla="*/ 3 w 6"/>
                    <a:gd name="T3" fmla="*/ 2 h 4"/>
                    <a:gd name="T4" fmla="*/ 6 w 6"/>
                    <a:gd name="T5" fmla="*/ 3 h 4"/>
                    <a:gd name="T6" fmla="*/ 5 w 6"/>
                    <a:gd name="T7" fmla="*/ 0 h 4"/>
                    <a:gd name="T8" fmla="*/ 2 w 6"/>
                    <a:gd name="T9" fmla="*/ 1 h 4"/>
                    <a:gd name="T10" fmla="*/ 0 w 6"/>
                    <a:gd name="T11" fmla="*/ 4 h 4"/>
                    <a:gd name="T12" fmla="*/ 2 w 6"/>
                    <a:gd name="T13" fmla="*/ 3 h 4"/>
                    <a:gd name="T14" fmla="*/ 2 w 6"/>
                    <a:gd name="T15" fmla="*/ 3 h 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" h="4">
                      <a:moveTo>
                        <a:pt x="2" y="3"/>
                      </a:moveTo>
                      <a:lnTo>
                        <a:pt x="3" y="2"/>
                      </a:lnTo>
                      <a:lnTo>
                        <a:pt x="6" y="3"/>
                      </a:lnTo>
                      <a:lnTo>
                        <a:pt x="5" y="0"/>
                      </a:lnTo>
                      <a:lnTo>
                        <a:pt x="2" y="1"/>
                      </a:lnTo>
                      <a:lnTo>
                        <a:pt x="0" y="4"/>
                      </a:lnTo>
                      <a:lnTo>
                        <a:pt x="2" y="3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8" name="Freeform 129">
                  <a:extLst>
                    <a:ext uri="{FF2B5EF4-FFF2-40B4-BE49-F238E27FC236}">
                      <a16:creationId xmlns:a16="http://schemas.microsoft.com/office/drawing/2014/main" id="{C4A2B77F-33AD-EC84-3C2A-EFAB41EECF49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804" y="2838"/>
                  <a:ext cx="2" cy="1"/>
                </a:xfrm>
                <a:custGeom>
                  <a:avLst/>
                  <a:gdLst>
                    <a:gd name="T0" fmla="*/ 2 w 2"/>
                    <a:gd name="T1" fmla="*/ 1 h 1"/>
                    <a:gd name="T2" fmla="*/ 2 w 2"/>
                    <a:gd name="T3" fmla="*/ 0 h 1"/>
                    <a:gd name="T4" fmla="*/ 0 w 2"/>
                    <a:gd name="T5" fmla="*/ 1 h 1"/>
                    <a:gd name="T6" fmla="*/ 2 w 2"/>
                    <a:gd name="T7" fmla="*/ 1 h 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9" name="Freeform 130">
                  <a:extLst>
                    <a:ext uri="{FF2B5EF4-FFF2-40B4-BE49-F238E27FC236}">
                      <a16:creationId xmlns:a16="http://schemas.microsoft.com/office/drawing/2014/main" id="{79F32239-57A5-96F0-A44A-7A3792C5CAF9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835" y="2898"/>
                  <a:ext cx="5" cy="5"/>
                </a:xfrm>
                <a:custGeom>
                  <a:avLst/>
                  <a:gdLst>
                    <a:gd name="T0" fmla="*/ 2 w 5"/>
                    <a:gd name="T1" fmla="*/ 5 h 5"/>
                    <a:gd name="T2" fmla="*/ 5 w 5"/>
                    <a:gd name="T3" fmla="*/ 4 h 5"/>
                    <a:gd name="T4" fmla="*/ 5 w 5"/>
                    <a:gd name="T5" fmla="*/ 4 h 5"/>
                    <a:gd name="T6" fmla="*/ 5 w 5"/>
                    <a:gd name="T7" fmla="*/ 1 h 5"/>
                    <a:gd name="T8" fmla="*/ 2 w 5"/>
                    <a:gd name="T9" fmla="*/ 0 h 5"/>
                    <a:gd name="T10" fmla="*/ 0 w 5"/>
                    <a:gd name="T11" fmla="*/ 3 h 5"/>
                    <a:gd name="T12" fmla="*/ 2 w 5"/>
                    <a:gd name="T13" fmla="*/ 5 h 5"/>
                    <a:gd name="T14" fmla="*/ 2 w 5"/>
                    <a:gd name="T15" fmla="*/ 5 h 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" h="5">
                      <a:moveTo>
                        <a:pt x="2" y="5"/>
                      </a:moveTo>
                      <a:lnTo>
                        <a:pt x="5" y="4"/>
                      </a:lnTo>
                      <a:lnTo>
                        <a:pt x="5" y="1"/>
                      </a:lnTo>
                      <a:lnTo>
                        <a:pt x="2" y="0"/>
                      </a:lnTo>
                      <a:lnTo>
                        <a:pt x="0" y="3"/>
                      </a:lnTo>
                      <a:lnTo>
                        <a:pt x="2" y="5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0" name="Freeform 131">
                  <a:extLst>
                    <a:ext uri="{FF2B5EF4-FFF2-40B4-BE49-F238E27FC236}">
                      <a16:creationId xmlns:a16="http://schemas.microsoft.com/office/drawing/2014/main" id="{9447BCF4-3122-EBFB-AC66-54717CF0A837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891" y="2841"/>
                  <a:ext cx="2" cy="6"/>
                </a:xfrm>
                <a:custGeom>
                  <a:avLst/>
                  <a:gdLst>
                    <a:gd name="T0" fmla="*/ 0 w 2"/>
                    <a:gd name="T1" fmla="*/ 3 h 6"/>
                    <a:gd name="T2" fmla="*/ 0 w 2"/>
                    <a:gd name="T3" fmla="*/ 6 h 6"/>
                    <a:gd name="T4" fmla="*/ 2 w 2"/>
                    <a:gd name="T5" fmla="*/ 6 h 6"/>
                    <a:gd name="T6" fmla="*/ 2 w 2"/>
                    <a:gd name="T7" fmla="*/ 3 h 6"/>
                    <a:gd name="T8" fmla="*/ 2 w 2"/>
                    <a:gd name="T9" fmla="*/ 0 h 6"/>
                    <a:gd name="T10" fmla="*/ 0 w 2"/>
                    <a:gd name="T11" fmla="*/ 3 h 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" h="6">
                      <a:moveTo>
                        <a:pt x="0" y="3"/>
                      </a:moveTo>
                      <a:lnTo>
                        <a:pt x="0" y="6"/>
                      </a:lnTo>
                      <a:lnTo>
                        <a:pt x="2" y="6"/>
                      </a:lnTo>
                      <a:lnTo>
                        <a:pt x="2" y="3"/>
                      </a:lnTo>
                      <a:lnTo>
                        <a:pt x="2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1" name="Freeform 132">
                  <a:extLst>
                    <a:ext uri="{FF2B5EF4-FFF2-40B4-BE49-F238E27FC236}">
                      <a16:creationId xmlns:a16="http://schemas.microsoft.com/office/drawing/2014/main" id="{E615EAEA-8F0B-B744-9CA1-DF069826CFF7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887" y="2918"/>
                  <a:ext cx="2" cy="0"/>
                </a:xfrm>
                <a:custGeom>
                  <a:avLst/>
                  <a:gdLst>
                    <a:gd name="T0" fmla="*/ 0 w 2"/>
                    <a:gd name="T1" fmla="*/ 1 w 2"/>
                    <a:gd name="T2" fmla="*/ 1 w 2"/>
                    <a:gd name="T3" fmla="*/ 1 w 2"/>
                    <a:gd name="T4" fmla="*/ 1 w 2"/>
                    <a:gd name="T5" fmla="*/ 2 w 2"/>
                    <a:gd name="T6" fmla="*/ 1 w 2"/>
                    <a:gd name="T7" fmla="*/ 0 w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60000 65536"/>
                  </a:gdLst>
                  <a:ahLst/>
                  <a:cxnLst>
                    <a:cxn ang="T8">
                      <a:pos x="T0" y="0"/>
                    </a:cxn>
                    <a:cxn ang="T9">
                      <a:pos x="T1" y="0"/>
                    </a:cxn>
                    <a:cxn ang="T10">
                      <a:pos x="T2" y="0"/>
                    </a:cxn>
                    <a:cxn ang="T11">
                      <a:pos x="T3" y="0"/>
                    </a:cxn>
                    <a:cxn ang="T12">
                      <a:pos x="T4" y="0"/>
                    </a:cxn>
                    <a:cxn ang="T13">
                      <a:pos x="T5" y="0"/>
                    </a:cxn>
                    <a:cxn ang="T14">
                      <a:pos x="T6" y="0"/>
                    </a:cxn>
                    <a:cxn ang="T15">
                      <a:pos x="T7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2" name="Rectangle 133">
                  <a:extLst>
                    <a:ext uri="{FF2B5EF4-FFF2-40B4-BE49-F238E27FC236}">
                      <a16:creationId xmlns:a16="http://schemas.microsoft.com/office/drawing/2014/main" id="{3FB68A54-5A31-08D9-316F-6CC2F08FE7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4889" y="2918"/>
                  <a:ext cx="1" cy="1"/>
                </a:xfrm>
                <a:prstGeom prst="rect">
                  <a:avLst/>
                </a:prstGeom>
                <a:grpFill/>
                <a:ln w="6350" cap="rnd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ct val="20000"/>
                    </a:spcBef>
                    <a:buClr>
                      <a:srgbClr val="00447C"/>
                    </a:buClr>
                    <a:buSzPct val="75000"/>
                    <a:buFont typeface="Wingdings" panose="05000000000000000000" pitchFamily="2" charset="2"/>
                    <a:buChar char="u"/>
                    <a:defRPr sz="900">
                      <a:solidFill>
                        <a:srgbClr val="000000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ct val="20000"/>
                    </a:spcBef>
                    <a:buClr>
                      <a:srgbClr val="00447C"/>
                    </a:buClr>
                    <a:buSzPct val="75000"/>
                    <a:buFont typeface="Wingdings" panose="05000000000000000000" pitchFamily="2" charset="2"/>
                    <a:buChar char="u"/>
                    <a:defRPr sz="900">
                      <a:solidFill>
                        <a:srgbClr val="000000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ct val="20000"/>
                    </a:spcBef>
                    <a:buClr>
                      <a:srgbClr val="00447C"/>
                    </a:buClr>
                    <a:buSzPct val="75000"/>
                    <a:buFont typeface="Wingdings" panose="05000000000000000000" pitchFamily="2" charset="2"/>
                    <a:buChar char="u"/>
                    <a:defRPr sz="900">
                      <a:solidFill>
                        <a:srgbClr val="000000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ct val="20000"/>
                    </a:spcBef>
                    <a:buClr>
                      <a:srgbClr val="00447C"/>
                    </a:buClr>
                    <a:buSzPct val="75000"/>
                    <a:buFont typeface="Wingdings" panose="05000000000000000000" pitchFamily="2" charset="2"/>
                    <a:buChar char="u"/>
                    <a:defRPr sz="900">
                      <a:solidFill>
                        <a:srgbClr val="000000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ct val="20000"/>
                    </a:spcBef>
                    <a:buClr>
                      <a:srgbClr val="00447C"/>
                    </a:buClr>
                    <a:buSzPct val="75000"/>
                    <a:buFont typeface="Wingdings" panose="05000000000000000000" pitchFamily="2" charset="2"/>
                    <a:buChar char="u"/>
                    <a:defRPr sz="900">
                      <a:solidFill>
                        <a:srgbClr val="000000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447C"/>
                    </a:buClr>
                    <a:buSzPct val="75000"/>
                    <a:buFont typeface="Wingdings" panose="05000000000000000000" pitchFamily="2" charset="2"/>
                    <a:buChar char="u"/>
                    <a:defRPr sz="900">
                      <a:solidFill>
                        <a:srgbClr val="000000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447C"/>
                    </a:buClr>
                    <a:buSzPct val="75000"/>
                    <a:buFont typeface="Wingdings" panose="05000000000000000000" pitchFamily="2" charset="2"/>
                    <a:buChar char="u"/>
                    <a:defRPr sz="900">
                      <a:solidFill>
                        <a:srgbClr val="000000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447C"/>
                    </a:buClr>
                    <a:buSzPct val="75000"/>
                    <a:buFont typeface="Wingdings" panose="05000000000000000000" pitchFamily="2" charset="2"/>
                    <a:buChar char="u"/>
                    <a:defRPr sz="900">
                      <a:solidFill>
                        <a:srgbClr val="000000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447C"/>
                    </a:buClr>
                    <a:buSzPct val="75000"/>
                    <a:buFont typeface="Wingdings" panose="05000000000000000000" pitchFamily="2" charset="2"/>
                    <a:buChar char="u"/>
                    <a:defRPr sz="900">
                      <a:solidFill>
                        <a:srgbClr val="000000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it-IT" altLang="en-US"/>
                </a:p>
              </p:txBody>
            </p:sp>
            <p:sp>
              <p:nvSpPr>
                <p:cNvPr id="1193" name="Freeform 134">
                  <a:extLst>
                    <a:ext uri="{FF2B5EF4-FFF2-40B4-BE49-F238E27FC236}">
                      <a16:creationId xmlns:a16="http://schemas.microsoft.com/office/drawing/2014/main" id="{5BBA47BE-4139-E8CC-1F4A-70B90410B416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806" y="2812"/>
                  <a:ext cx="5" cy="4"/>
                </a:xfrm>
                <a:custGeom>
                  <a:avLst/>
                  <a:gdLst>
                    <a:gd name="T0" fmla="*/ 5 w 5"/>
                    <a:gd name="T1" fmla="*/ 4 h 4"/>
                    <a:gd name="T2" fmla="*/ 4 w 5"/>
                    <a:gd name="T3" fmla="*/ 1 h 4"/>
                    <a:gd name="T4" fmla="*/ 1 w 5"/>
                    <a:gd name="T5" fmla="*/ 1 h 4"/>
                    <a:gd name="T6" fmla="*/ 0 w 5"/>
                    <a:gd name="T7" fmla="*/ 0 h 4"/>
                    <a:gd name="T8" fmla="*/ 0 w 5"/>
                    <a:gd name="T9" fmla="*/ 3 h 4"/>
                    <a:gd name="T10" fmla="*/ 0 w 5"/>
                    <a:gd name="T11" fmla="*/ 4 h 4"/>
                    <a:gd name="T12" fmla="*/ 2 w 5"/>
                    <a:gd name="T13" fmla="*/ 4 h 4"/>
                    <a:gd name="T14" fmla="*/ 5 w 5"/>
                    <a:gd name="T15" fmla="*/ 4 h 4"/>
                    <a:gd name="T16" fmla="*/ 5 w 5"/>
                    <a:gd name="T17" fmla="*/ 4 h 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5" h="4">
                      <a:moveTo>
                        <a:pt x="5" y="4"/>
                      </a:moveTo>
                      <a:lnTo>
                        <a:pt x="4" y="1"/>
                      </a:lnTo>
                      <a:lnTo>
                        <a:pt x="1" y="1"/>
                      </a:ln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5" y="4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4" name="Freeform 135">
                  <a:extLst>
                    <a:ext uri="{FF2B5EF4-FFF2-40B4-BE49-F238E27FC236}">
                      <a16:creationId xmlns:a16="http://schemas.microsoft.com/office/drawing/2014/main" id="{D1899FA2-F68E-7B96-4CA4-2483FBFA59A9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862" y="2809"/>
                  <a:ext cx="2" cy="2"/>
                </a:xfrm>
                <a:custGeom>
                  <a:avLst/>
                  <a:gdLst>
                    <a:gd name="T0" fmla="*/ 1 w 2"/>
                    <a:gd name="T1" fmla="*/ 0 h 2"/>
                    <a:gd name="T2" fmla="*/ 0 w 2"/>
                    <a:gd name="T3" fmla="*/ 0 h 2"/>
                    <a:gd name="T4" fmla="*/ 2 w 2"/>
                    <a:gd name="T5" fmla="*/ 2 h 2"/>
                    <a:gd name="T6" fmla="*/ 1 w 2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1" y="0"/>
                      </a:moveTo>
                      <a:lnTo>
                        <a:pt x="0" y="0"/>
                      </a:lnTo>
                      <a:lnTo>
                        <a:pt x="2" y="2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5" name="Freeform 136">
                  <a:extLst>
                    <a:ext uri="{FF2B5EF4-FFF2-40B4-BE49-F238E27FC236}">
                      <a16:creationId xmlns:a16="http://schemas.microsoft.com/office/drawing/2014/main" id="{005990D7-16CC-99E7-1932-A77EAF482EC4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853" y="2800"/>
                  <a:ext cx="5" cy="6"/>
                </a:xfrm>
                <a:custGeom>
                  <a:avLst/>
                  <a:gdLst>
                    <a:gd name="T0" fmla="*/ 0 w 5"/>
                    <a:gd name="T1" fmla="*/ 0 h 6"/>
                    <a:gd name="T2" fmla="*/ 1 w 5"/>
                    <a:gd name="T3" fmla="*/ 3 h 6"/>
                    <a:gd name="T4" fmla="*/ 4 w 5"/>
                    <a:gd name="T5" fmla="*/ 5 h 6"/>
                    <a:gd name="T6" fmla="*/ 5 w 5"/>
                    <a:gd name="T7" fmla="*/ 6 h 6"/>
                    <a:gd name="T8" fmla="*/ 3 w 5"/>
                    <a:gd name="T9" fmla="*/ 3 h 6"/>
                    <a:gd name="T10" fmla="*/ 0 w 5"/>
                    <a:gd name="T11" fmla="*/ 0 h 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5" h="6">
                      <a:moveTo>
                        <a:pt x="0" y="0"/>
                      </a:moveTo>
                      <a:lnTo>
                        <a:pt x="1" y="3"/>
                      </a:lnTo>
                      <a:lnTo>
                        <a:pt x="4" y="5"/>
                      </a:lnTo>
                      <a:lnTo>
                        <a:pt x="5" y="6"/>
                      </a:lnTo>
                      <a:lnTo>
                        <a:pt x="3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6" name="Freeform 137">
                  <a:extLst>
                    <a:ext uri="{FF2B5EF4-FFF2-40B4-BE49-F238E27FC236}">
                      <a16:creationId xmlns:a16="http://schemas.microsoft.com/office/drawing/2014/main" id="{7F426593-DE28-FE00-8987-38AE5B10F42B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855" y="2809"/>
                  <a:ext cx="13" cy="11"/>
                </a:xfrm>
                <a:custGeom>
                  <a:avLst/>
                  <a:gdLst>
                    <a:gd name="T0" fmla="*/ 4 w 13"/>
                    <a:gd name="T1" fmla="*/ 0 h 11"/>
                    <a:gd name="T2" fmla="*/ 2 w 13"/>
                    <a:gd name="T3" fmla="*/ 0 h 11"/>
                    <a:gd name="T4" fmla="*/ 1 w 13"/>
                    <a:gd name="T5" fmla="*/ 0 h 11"/>
                    <a:gd name="T6" fmla="*/ 1 w 13"/>
                    <a:gd name="T7" fmla="*/ 1 h 11"/>
                    <a:gd name="T8" fmla="*/ 1 w 13"/>
                    <a:gd name="T9" fmla="*/ 4 h 11"/>
                    <a:gd name="T10" fmla="*/ 0 w 13"/>
                    <a:gd name="T11" fmla="*/ 7 h 11"/>
                    <a:gd name="T12" fmla="*/ 1 w 13"/>
                    <a:gd name="T13" fmla="*/ 7 h 11"/>
                    <a:gd name="T14" fmla="*/ 3 w 13"/>
                    <a:gd name="T15" fmla="*/ 4 h 11"/>
                    <a:gd name="T16" fmla="*/ 5 w 13"/>
                    <a:gd name="T17" fmla="*/ 4 h 11"/>
                    <a:gd name="T18" fmla="*/ 7 w 13"/>
                    <a:gd name="T19" fmla="*/ 6 h 11"/>
                    <a:gd name="T20" fmla="*/ 7 w 13"/>
                    <a:gd name="T21" fmla="*/ 7 h 11"/>
                    <a:gd name="T22" fmla="*/ 8 w 13"/>
                    <a:gd name="T23" fmla="*/ 9 h 11"/>
                    <a:gd name="T24" fmla="*/ 12 w 13"/>
                    <a:gd name="T25" fmla="*/ 11 h 11"/>
                    <a:gd name="T26" fmla="*/ 13 w 13"/>
                    <a:gd name="T27" fmla="*/ 7 h 11"/>
                    <a:gd name="T28" fmla="*/ 13 w 13"/>
                    <a:gd name="T29" fmla="*/ 7 h 11"/>
                    <a:gd name="T30" fmla="*/ 13 w 13"/>
                    <a:gd name="T31" fmla="*/ 6 h 11"/>
                    <a:gd name="T32" fmla="*/ 9 w 13"/>
                    <a:gd name="T33" fmla="*/ 4 h 11"/>
                    <a:gd name="T34" fmla="*/ 7 w 13"/>
                    <a:gd name="T35" fmla="*/ 2 h 11"/>
                    <a:gd name="T36" fmla="*/ 4 w 13"/>
                    <a:gd name="T37" fmla="*/ 0 h 1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3" h="11">
                      <a:moveTo>
                        <a:pt x="4" y="0"/>
                      </a:move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1" y="4"/>
                      </a:lnTo>
                      <a:lnTo>
                        <a:pt x="0" y="7"/>
                      </a:lnTo>
                      <a:lnTo>
                        <a:pt x="1" y="7"/>
                      </a:lnTo>
                      <a:lnTo>
                        <a:pt x="3" y="4"/>
                      </a:lnTo>
                      <a:lnTo>
                        <a:pt x="5" y="4"/>
                      </a:lnTo>
                      <a:lnTo>
                        <a:pt x="7" y="6"/>
                      </a:lnTo>
                      <a:lnTo>
                        <a:pt x="7" y="7"/>
                      </a:lnTo>
                      <a:lnTo>
                        <a:pt x="8" y="9"/>
                      </a:lnTo>
                      <a:lnTo>
                        <a:pt x="12" y="11"/>
                      </a:lnTo>
                      <a:lnTo>
                        <a:pt x="13" y="7"/>
                      </a:lnTo>
                      <a:lnTo>
                        <a:pt x="13" y="6"/>
                      </a:lnTo>
                      <a:lnTo>
                        <a:pt x="9" y="4"/>
                      </a:lnTo>
                      <a:lnTo>
                        <a:pt x="7" y="2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7" name="Freeform 138">
                  <a:extLst>
                    <a:ext uri="{FF2B5EF4-FFF2-40B4-BE49-F238E27FC236}">
                      <a16:creationId xmlns:a16="http://schemas.microsoft.com/office/drawing/2014/main" id="{2FD5CCA0-1147-E2EE-8F30-24A881044B38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845" y="2838"/>
                  <a:ext cx="3" cy="3"/>
                </a:xfrm>
                <a:custGeom>
                  <a:avLst/>
                  <a:gdLst>
                    <a:gd name="T0" fmla="*/ 0 w 3"/>
                    <a:gd name="T1" fmla="*/ 0 h 3"/>
                    <a:gd name="T2" fmla="*/ 0 w 3"/>
                    <a:gd name="T3" fmla="*/ 3 h 3"/>
                    <a:gd name="T4" fmla="*/ 3 w 3"/>
                    <a:gd name="T5" fmla="*/ 0 h 3"/>
                    <a:gd name="T6" fmla="*/ 0 w 3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" h="3">
                      <a:moveTo>
                        <a:pt x="0" y="0"/>
                      </a:moveTo>
                      <a:lnTo>
                        <a:pt x="0" y="3"/>
                      </a:lnTo>
                      <a:lnTo>
                        <a:pt x="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8" name="Freeform 139">
                  <a:extLst>
                    <a:ext uri="{FF2B5EF4-FFF2-40B4-BE49-F238E27FC236}">
                      <a16:creationId xmlns:a16="http://schemas.microsoft.com/office/drawing/2014/main" id="{2A87427B-801D-9CEE-DE60-AE0D9037367E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843" y="2832"/>
                  <a:ext cx="17" cy="30"/>
                </a:xfrm>
                <a:custGeom>
                  <a:avLst/>
                  <a:gdLst>
                    <a:gd name="T0" fmla="*/ 12 w 17"/>
                    <a:gd name="T1" fmla="*/ 15 h 30"/>
                    <a:gd name="T2" fmla="*/ 13 w 17"/>
                    <a:gd name="T3" fmla="*/ 12 h 30"/>
                    <a:gd name="T4" fmla="*/ 14 w 17"/>
                    <a:gd name="T5" fmla="*/ 9 h 30"/>
                    <a:gd name="T6" fmla="*/ 16 w 17"/>
                    <a:gd name="T7" fmla="*/ 7 h 30"/>
                    <a:gd name="T8" fmla="*/ 17 w 17"/>
                    <a:gd name="T9" fmla="*/ 4 h 30"/>
                    <a:gd name="T10" fmla="*/ 15 w 17"/>
                    <a:gd name="T11" fmla="*/ 1 h 30"/>
                    <a:gd name="T12" fmla="*/ 14 w 17"/>
                    <a:gd name="T13" fmla="*/ 1 h 30"/>
                    <a:gd name="T14" fmla="*/ 12 w 17"/>
                    <a:gd name="T15" fmla="*/ 0 h 30"/>
                    <a:gd name="T16" fmla="*/ 9 w 17"/>
                    <a:gd name="T17" fmla="*/ 1 h 30"/>
                    <a:gd name="T18" fmla="*/ 8 w 17"/>
                    <a:gd name="T19" fmla="*/ 2 h 30"/>
                    <a:gd name="T20" fmla="*/ 9 w 17"/>
                    <a:gd name="T21" fmla="*/ 4 h 30"/>
                    <a:gd name="T22" fmla="*/ 6 w 17"/>
                    <a:gd name="T23" fmla="*/ 7 h 30"/>
                    <a:gd name="T24" fmla="*/ 6 w 17"/>
                    <a:gd name="T25" fmla="*/ 12 h 30"/>
                    <a:gd name="T26" fmla="*/ 5 w 17"/>
                    <a:gd name="T27" fmla="*/ 15 h 30"/>
                    <a:gd name="T28" fmla="*/ 5 w 17"/>
                    <a:gd name="T29" fmla="*/ 15 h 30"/>
                    <a:gd name="T30" fmla="*/ 3 w 17"/>
                    <a:gd name="T31" fmla="*/ 16 h 30"/>
                    <a:gd name="T32" fmla="*/ 0 w 17"/>
                    <a:gd name="T33" fmla="*/ 18 h 30"/>
                    <a:gd name="T34" fmla="*/ 1 w 17"/>
                    <a:gd name="T35" fmla="*/ 21 h 30"/>
                    <a:gd name="T36" fmla="*/ 3 w 17"/>
                    <a:gd name="T37" fmla="*/ 25 h 30"/>
                    <a:gd name="T38" fmla="*/ 4 w 17"/>
                    <a:gd name="T39" fmla="*/ 26 h 30"/>
                    <a:gd name="T40" fmla="*/ 7 w 17"/>
                    <a:gd name="T41" fmla="*/ 28 h 30"/>
                    <a:gd name="T42" fmla="*/ 9 w 17"/>
                    <a:gd name="T43" fmla="*/ 30 h 30"/>
                    <a:gd name="T44" fmla="*/ 9 w 17"/>
                    <a:gd name="T45" fmla="*/ 30 h 30"/>
                    <a:gd name="T46" fmla="*/ 10 w 17"/>
                    <a:gd name="T47" fmla="*/ 30 h 30"/>
                    <a:gd name="T48" fmla="*/ 13 w 17"/>
                    <a:gd name="T49" fmla="*/ 28 h 30"/>
                    <a:gd name="T50" fmla="*/ 13 w 17"/>
                    <a:gd name="T51" fmla="*/ 25 h 30"/>
                    <a:gd name="T52" fmla="*/ 11 w 17"/>
                    <a:gd name="T53" fmla="*/ 21 h 30"/>
                    <a:gd name="T54" fmla="*/ 11 w 17"/>
                    <a:gd name="T55" fmla="*/ 18 h 30"/>
                    <a:gd name="T56" fmla="*/ 12 w 17"/>
                    <a:gd name="T57" fmla="*/ 15 h 30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17" h="30">
                      <a:moveTo>
                        <a:pt x="12" y="15"/>
                      </a:moveTo>
                      <a:lnTo>
                        <a:pt x="13" y="12"/>
                      </a:lnTo>
                      <a:lnTo>
                        <a:pt x="14" y="9"/>
                      </a:lnTo>
                      <a:lnTo>
                        <a:pt x="16" y="7"/>
                      </a:lnTo>
                      <a:lnTo>
                        <a:pt x="17" y="4"/>
                      </a:lnTo>
                      <a:lnTo>
                        <a:pt x="15" y="1"/>
                      </a:lnTo>
                      <a:lnTo>
                        <a:pt x="14" y="1"/>
                      </a:lnTo>
                      <a:lnTo>
                        <a:pt x="12" y="0"/>
                      </a:lnTo>
                      <a:lnTo>
                        <a:pt x="9" y="1"/>
                      </a:lnTo>
                      <a:lnTo>
                        <a:pt x="8" y="2"/>
                      </a:lnTo>
                      <a:lnTo>
                        <a:pt x="9" y="4"/>
                      </a:lnTo>
                      <a:lnTo>
                        <a:pt x="6" y="7"/>
                      </a:lnTo>
                      <a:lnTo>
                        <a:pt x="6" y="12"/>
                      </a:lnTo>
                      <a:lnTo>
                        <a:pt x="5" y="15"/>
                      </a:lnTo>
                      <a:lnTo>
                        <a:pt x="3" y="16"/>
                      </a:lnTo>
                      <a:lnTo>
                        <a:pt x="0" y="18"/>
                      </a:lnTo>
                      <a:lnTo>
                        <a:pt x="1" y="21"/>
                      </a:lnTo>
                      <a:lnTo>
                        <a:pt x="3" y="25"/>
                      </a:lnTo>
                      <a:lnTo>
                        <a:pt x="4" y="26"/>
                      </a:lnTo>
                      <a:lnTo>
                        <a:pt x="7" y="28"/>
                      </a:lnTo>
                      <a:lnTo>
                        <a:pt x="9" y="30"/>
                      </a:lnTo>
                      <a:lnTo>
                        <a:pt x="10" y="30"/>
                      </a:lnTo>
                      <a:lnTo>
                        <a:pt x="13" y="28"/>
                      </a:lnTo>
                      <a:lnTo>
                        <a:pt x="13" y="25"/>
                      </a:lnTo>
                      <a:lnTo>
                        <a:pt x="11" y="21"/>
                      </a:lnTo>
                      <a:lnTo>
                        <a:pt x="11" y="18"/>
                      </a:lnTo>
                      <a:lnTo>
                        <a:pt x="12" y="15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9" name="Freeform 140">
                  <a:extLst>
                    <a:ext uri="{FF2B5EF4-FFF2-40B4-BE49-F238E27FC236}">
                      <a16:creationId xmlns:a16="http://schemas.microsoft.com/office/drawing/2014/main" id="{2657EE03-B3B2-75E7-19D1-39261799E551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860" y="2859"/>
                  <a:ext cx="1" cy="3"/>
                </a:xfrm>
                <a:custGeom>
                  <a:avLst/>
                  <a:gdLst>
                    <a:gd name="T0" fmla="*/ 1 w 1"/>
                    <a:gd name="T1" fmla="*/ 3 h 3"/>
                    <a:gd name="T2" fmla="*/ 1 w 1"/>
                    <a:gd name="T3" fmla="*/ 0 h 3"/>
                    <a:gd name="T4" fmla="*/ 0 w 1"/>
                    <a:gd name="T5" fmla="*/ 3 h 3"/>
                    <a:gd name="T6" fmla="*/ 1 w 1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" h="3">
                      <a:moveTo>
                        <a:pt x="1" y="3"/>
                      </a:moveTo>
                      <a:lnTo>
                        <a:pt x="1" y="0"/>
                      </a:lnTo>
                      <a:lnTo>
                        <a:pt x="0" y="3"/>
                      </a:lnTo>
                      <a:lnTo>
                        <a:pt x="1" y="3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0" name="Freeform 141">
                  <a:extLst>
                    <a:ext uri="{FF2B5EF4-FFF2-40B4-BE49-F238E27FC236}">
                      <a16:creationId xmlns:a16="http://schemas.microsoft.com/office/drawing/2014/main" id="{343D7206-BB01-3CB4-6EDC-4D17D4A2EC82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856" y="2828"/>
                  <a:ext cx="13" cy="29"/>
                </a:xfrm>
                <a:custGeom>
                  <a:avLst/>
                  <a:gdLst>
                    <a:gd name="T0" fmla="*/ 10 w 13"/>
                    <a:gd name="T1" fmla="*/ 6 h 29"/>
                    <a:gd name="T2" fmla="*/ 7 w 13"/>
                    <a:gd name="T3" fmla="*/ 9 h 29"/>
                    <a:gd name="T4" fmla="*/ 6 w 13"/>
                    <a:gd name="T5" fmla="*/ 11 h 29"/>
                    <a:gd name="T6" fmla="*/ 4 w 13"/>
                    <a:gd name="T7" fmla="*/ 14 h 29"/>
                    <a:gd name="T8" fmla="*/ 3 w 13"/>
                    <a:gd name="T9" fmla="*/ 17 h 29"/>
                    <a:gd name="T10" fmla="*/ 2 w 13"/>
                    <a:gd name="T11" fmla="*/ 18 h 29"/>
                    <a:gd name="T12" fmla="*/ 2 w 13"/>
                    <a:gd name="T13" fmla="*/ 19 h 29"/>
                    <a:gd name="T14" fmla="*/ 1 w 13"/>
                    <a:gd name="T15" fmla="*/ 22 h 29"/>
                    <a:gd name="T16" fmla="*/ 1 w 13"/>
                    <a:gd name="T17" fmla="*/ 25 h 29"/>
                    <a:gd name="T18" fmla="*/ 0 w 13"/>
                    <a:gd name="T19" fmla="*/ 29 h 29"/>
                    <a:gd name="T20" fmla="*/ 3 w 13"/>
                    <a:gd name="T21" fmla="*/ 25 h 29"/>
                    <a:gd name="T22" fmla="*/ 4 w 13"/>
                    <a:gd name="T23" fmla="*/ 22 h 29"/>
                    <a:gd name="T24" fmla="*/ 5 w 13"/>
                    <a:gd name="T25" fmla="*/ 19 h 29"/>
                    <a:gd name="T26" fmla="*/ 6 w 13"/>
                    <a:gd name="T27" fmla="*/ 18 h 29"/>
                    <a:gd name="T28" fmla="*/ 10 w 13"/>
                    <a:gd name="T29" fmla="*/ 15 h 29"/>
                    <a:gd name="T30" fmla="*/ 12 w 13"/>
                    <a:gd name="T31" fmla="*/ 12 h 29"/>
                    <a:gd name="T32" fmla="*/ 12 w 13"/>
                    <a:gd name="T33" fmla="*/ 10 h 29"/>
                    <a:gd name="T34" fmla="*/ 12 w 13"/>
                    <a:gd name="T35" fmla="*/ 3 h 29"/>
                    <a:gd name="T36" fmla="*/ 13 w 13"/>
                    <a:gd name="T37" fmla="*/ 0 h 29"/>
                    <a:gd name="T38" fmla="*/ 11 w 13"/>
                    <a:gd name="T39" fmla="*/ 3 h 29"/>
                    <a:gd name="T40" fmla="*/ 10 w 13"/>
                    <a:gd name="T41" fmla="*/ 6 h 29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13" h="29">
                      <a:moveTo>
                        <a:pt x="10" y="6"/>
                      </a:moveTo>
                      <a:lnTo>
                        <a:pt x="7" y="9"/>
                      </a:lnTo>
                      <a:lnTo>
                        <a:pt x="6" y="11"/>
                      </a:lnTo>
                      <a:lnTo>
                        <a:pt x="4" y="14"/>
                      </a:lnTo>
                      <a:lnTo>
                        <a:pt x="3" y="17"/>
                      </a:lnTo>
                      <a:lnTo>
                        <a:pt x="2" y="18"/>
                      </a:lnTo>
                      <a:lnTo>
                        <a:pt x="2" y="19"/>
                      </a:lnTo>
                      <a:lnTo>
                        <a:pt x="1" y="22"/>
                      </a:lnTo>
                      <a:lnTo>
                        <a:pt x="1" y="25"/>
                      </a:lnTo>
                      <a:lnTo>
                        <a:pt x="0" y="29"/>
                      </a:lnTo>
                      <a:lnTo>
                        <a:pt x="3" y="25"/>
                      </a:lnTo>
                      <a:lnTo>
                        <a:pt x="4" y="22"/>
                      </a:lnTo>
                      <a:lnTo>
                        <a:pt x="5" y="19"/>
                      </a:lnTo>
                      <a:lnTo>
                        <a:pt x="6" y="18"/>
                      </a:lnTo>
                      <a:lnTo>
                        <a:pt x="10" y="15"/>
                      </a:lnTo>
                      <a:lnTo>
                        <a:pt x="12" y="12"/>
                      </a:lnTo>
                      <a:lnTo>
                        <a:pt x="12" y="10"/>
                      </a:lnTo>
                      <a:lnTo>
                        <a:pt x="12" y="3"/>
                      </a:lnTo>
                      <a:lnTo>
                        <a:pt x="13" y="0"/>
                      </a:lnTo>
                      <a:lnTo>
                        <a:pt x="11" y="3"/>
                      </a:lnTo>
                      <a:lnTo>
                        <a:pt x="10" y="6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1" name="Freeform 142">
                  <a:extLst>
                    <a:ext uri="{FF2B5EF4-FFF2-40B4-BE49-F238E27FC236}">
                      <a16:creationId xmlns:a16="http://schemas.microsoft.com/office/drawing/2014/main" id="{4570C99D-FF59-B10F-D59C-55FCE584CE5B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874" y="2825"/>
                  <a:ext cx="11" cy="22"/>
                </a:xfrm>
                <a:custGeom>
                  <a:avLst/>
                  <a:gdLst>
                    <a:gd name="T0" fmla="*/ 8 w 11"/>
                    <a:gd name="T1" fmla="*/ 2 h 22"/>
                    <a:gd name="T2" fmla="*/ 6 w 11"/>
                    <a:gd name="T3" fmla="*/ 2 h 22"/>
                    <a:gd name="T4" fmla="*/ 3 w 11"/>
                    <a:gd name="T5" fmla="*/ 3 h 22"/>
                    <a:gd name="T6" fmla="*/ 0 w 11"/>
                    <a:gd name="T7" fmla="*/ 0 h 22"/>
                    <a:gd name="T8" fmla="*/ 0 w 11"/>
                    <a:gd name="T9" fmla="*/ 3 h 22"/>
                    <a:gd name="T10" fmla="*/ 0 w 11"/>
                    <a:gd name="T11" fmla="*/ 7 h 22"/>
                    <a:gd name="T12" fmla="*/ 0 w 11"/>
                    <a:gd name="T13" fmla="*/ 8 h 22"/>
                    <a:gd name="T14" fmla="*/ 3 w 11"/>
                    <a:gd name="T15" fmla="*/ 7 h 22"/>
                    <a:gd name="T16" fmla="*/ 5 w 11"/>
                    <a:gd name="T17" fmla="*/ 11 h 22"/>
                    <a:gd name="T18" fmla="*/ 6 w 11"/>
                    <a:gd name="T19" fmla="*/ 12 h 22"/>
                    <a:gd name="T20" fmla="*/ 5 w 11"/>
                    <a:gd name="T21" fmla="*/ 15 h 22"/>
                    <a:gd name="T22" fmla="*/ 5 w 11"/>
                    <a:gd name="T23" fmla="*/ 17 h 22"/>
                    <a:gd name="T24" fmla="*/ 5 w 11"/>
                    <a:gd name="T25" fmla="*/ 19 h 22"/>
                    <a:gd name="T26" fmla="*/ 8 w 11"/>
                    <a:gd name="T27" fmla="*/ 22 h 22"/>
                    <a:gd name="T28" fmla="*/ 8 w 11"/>
                    <a:gd name="T29" fmla="*/ 18 h 22"/>
                    <a:gd name="T30" fmla="*/ 11 w 11"/>
                    <a:gd name="T31" fmla="*/ 18 h 22"/>
                    <a:gd name="T32" fmla="*/ 11 w 11"/>
                    <a:gd name="T33" fmla="*/ 15 h 22"/>
                    <a:gd name="T34" fmla="*/ 11 w 11"/>
                    <a:gd name="T35" fmla="*/ 13 h 22"/>
                    <a:gd name="T36" fmla="*/ 9 w 11"/>
                    <a:gd name="T37" fmla="*/ 11 h 22"/>
                    <a:gd name="T38" fmla="*/ 9 w 11"/>
                    <a:gd name="T39" fmla="*/ 5 h 22"/>
                    <a:gd name="T40" fmla="*/ 8 w 11"/>
                    <a:gd name="T41" fmla="*/ 2 h 22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11" h="22">
                      <a:moveTo>
                        <a:pt x="8" y="2"/>
                      </a:moveTo>
                      <a:lnTo>
                        <a:pt x="6" y="2"/>
                      </a:lnTo>
                      <a:lnTo>
                        <a:pt x="3" y="3"/>
                      </a:ln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0" y="7"/>
                      </a:lnTo>
                      <a:lnTo>
                        <a:pt x="0" y="8"/>
                      </a:lnTo>
                      <a:lnTo>
                        <a:pt x="3" y="7"/>
                      </a:lnTo>
                      <a:lnTo>
                        <a:pt x="5" y="11"/>
                      </a:lnTo>
                      <a:lnTo>
                        <a:pt x="6" y="12"/>
                      </a:lnTo>
                      <a:lnTo>
                        <a:pt x="5" y="15"/>
                      </a:lnTo>
                      <a:lnTo>
                        <a:pt x="5" y="17"/>
                      </a:lnTo>
                      <a:lnTo>
                        <a:pt x="5" y="19"/>
                      </a:lnTo>
                      <a:lnTo>
                        <a:pt x="8" y="22"/>
                      </a:lnTo>
                      <a:lnTo>
                        <a:pt x="8" y="18"/>
                      </a:lnTo>
                      <a:lnTo>
                        <a:pt x="11" y="18"/>
                      </a:lnTo>
                      <a:lnTo>
                        <a:pt x="11" y="15"/>
                      </a:lnTo>
                      <a:lnTo>
                        <a:pt x="11" y="13"/>
                      </a:lnTo>
                      <a:lnTo>
                        <a:pt x="9" y="11"/>
                      </a:lnTo>
                      <a:lnTo>
                        <a:pt x="9" y="5"/>
                      </a:lnTo>
                      <a:lnTo>
                        <a:pt x="8" y="2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2" name="Freeform 143">
                  <a:extLst>
                    <a:ext uri="{FF2B5EF4-FFF2-40B4-BE49-F238E27FC236}">
                      <a16:creationId xmlns:a16="http://schemas.microsoft.com/office/drawing/2014/main" id="{80986C54-4BC2-0FB1-5517-E00E3DE8063B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873" y="2822"/>
                  <a:ext cx="3" cy="3"/>
                </a:xfrm>
                <a:custGeom>
                  <a:avLst/>
                  <a:gdLst>
                    <a:gd name="T0" fmla="*/ 1 w 3"/>
                    <a:gd name="T1" fmla="*/ 3 h 3"/>
                    <a:gd name="T2" fmla="*/ 2 w 3"/>
                    <a:gd name="T3" fmla="*/ 3 h 3"/>
                    <a:gd name="T4" fmla="*/ 3 w 3"/>
                    <a:gd name="T5" fmla="*/ 0 h 3"/>
                    <a:gd name="T6" fmla="*/ 0 w 3"/>
                    <a:gd name="T7" fmla="*/ 0 h 3"/>
                    <a:gd name="T8" fmla="*/ 1 w 3"/>
                    <a:gd name="T9" fmla="*/ 3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" h="3">
                      <a:moveTo>
                        <a:pt x="1" y="3"/>
                      </a:moveTo>
                      <a:lnTo>
                        <a:pt x="2" y="3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3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3" name="Freeform 144">
                  <a:extLst>
                    <a:ext uri="{FF2B5EF4-FFF2-40B4-BE49-F238E27FC236}">
                      <a16:creationId xmlns:a16="http://schemas.microsoft.com/office/drawing/2014/main" id="{82F70DF3-CF1B-06BD-3854-BD5AD16A0C96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834" y="2908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1 w 2"/>
                    <a:gd name="T3" fmla="*/ 1 h 1"/>
                    <a:gd name="T4" fmla="*/ 1 w 2"/>
                    <a:gd name="T5" fmla="*/ 1 h 1"/>
                    <a:gd name="T6" fmla="*/ 2 w 2"/>
                    <a:gd name="T7" fmla="*/ 1 h 1"/>
                    <a:gd name="T8" fmla="*/ 0 w 2"/>
                    <a:gd name="T9" fmla="*/ 0 h 1"/>
                    <a:gd name="T10" fmla="*/ 0 w 2"/>
                    <a:gd name="T11" fmla="*/ 0 h 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" h="1">
                      <a:moveTo>
                        <a:pt x="0" y="0"/>
                      </a:moveTo>
                      <a:lnTo>
                        <a:pt x="1" y="1"/>
                      </a:lnTo>
                      <a:lnTo>
                        <a:pt x="2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4" name="Freeform 145">
                  <a:extLst>
                    <a:ext uri="{FF2B5EF4-FFF2-40B4-BE49-F238E27FC236}">
                      <a16:creationId xmlns:a16="http://schemas.microsoft.com/office/drawing/2014/main" id="{C0366E82-9820-7BF5-0E89-8C520E435C5C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835" y="2818"/>
                  <a:ext cx="19" cy="23"/>
                </a:xfrm>
                <a:custGeom>
                  <a:avLst/>
                  <a:gdLst>
                    <a:gd name="T0" fmla="*/ 4 w 19"/>
                    <a:gd name="T1" fmla="*/ 2 h 23"/>
                    <a:gd name="T2" fmla="*/ 2 w 19"/>
                    <a:gd name="T3" fmla="*/ 0 h 23"/>
                    <a:gd name="T4" fmla="*/ 0 w 19"/>
                    <a:gd name="T5" fmla="*/ 3 h 23"/>
                    <a:gd name="T6" fmla="*/ 3 w 19"/>
                    <a:gd name="T7" fmla="*/ 3 h 23"/>
                    <a:gd name="T8" fmla="*/ 3 w 19"/>
                    <a:gd name="T9" fmla="*/ 6 h 23"/>
                    <a:gd name="T10" fmla="*/ 3 w 19"/>
                    <a:gd name="T11" fmla="*/ 9 h 23"/>
                    <a:gd name="T12" fmla="*/ 3 w 19"/>
                    <a:gd name="T13" fmla="*/ 12 h 23"/>
                    <a:gd name="T14" fmla="*/ 3 w 19"/>
                    <a:gd name="T15" fmla="*/ 14 h 23"/>
                    <a:gd name="T16" fmla="*/ 1 w 19"/>
                    <a:gd name="T17" fmla="*/ 17 h 23"/>
                    <a:gd name="T18" fmla="*/ 2 w 19"/>
                    <a:gd name="T19" fmla="*/ 20 h 23"/>
                    <a:gd name="T20" fmla="*/ 2 w 19"/>
                    <a:gd name="T21" fmla="*/ 23 h 23"/>
                    <a:gd name="T22" fmla="*/ 3 w 19"/>
                    <a:gd name="T23" fmla="*/ 22 h 23"/>
                    <a:gd name="T24" fmla="*/ 6 w 19"/>
                    <a:gd name="T25" fmla="*/ 20 h 23"/>
                    <a:gd name="T26" fmla="*/ 8 w 19"/>
                    <a:gd name="T27" fmla="*/ 19 h 23"/>
                    <a:gd name="T28" fmla="*/ 11 w 19"/>
                    <a:gd name="T29" fmla="*/ 19 h 23"/>
                    <a:gd name="T30" fmla="*/ 12 w 19"/>
                    <a:gd name="T31" fmla="*/ 17 h 23"/>
                    <a:gd name="T32" fmla="*/ 14 w 19"/>
                    <a:gd name="T33" fmla="*/ 14 h 23"/>
                    <a:gd name="T34" fmla="*/ 16 w 19"/>
                    <a:gd name="T35" fmla="*/ 14 h 23"/>
                    <a:gd name="T36" fmla="*/ 18 w 19"/>
                    <a:gd name="T37" fmla="*/ 11 h 23"/>
                    <a:gd name="T38" fmla="*/ 19 w 19"/>
                    <a:gd name="T39" fmla="*/ 8 h 23"/>
                    <a:gd name="T40" fmla="*/ 19 w 19"/>
                    <a:gd name="T41" fmla="*/ 7 h 23"/>
                    <a:gd name="T42" fmla="*/ 18 w 19"/>
                    <a:gd name="T43" fmla="*/ 6 h 23"/>
                    <a:gd name="T44" fmla="*/ 15 w 19"/>
                    <a:gd name="T45" fmla="*/ 8 h 23"/>
                    <a:gd name="T46" fmla="*/ 15 w 19"/>
                    <a:gd name="T47" fmla="*/ 6 h 23"/>
                    <a:gd name="T48" fmla="*/ 11 w 19"/>
                    <a:gd name="T49" fmla="*/ 6 h 23"/>
                    <a:gd name="T50" fmla="*/ 8 w 19"/>
                    <a:gd name="T51" fmla="*/ 3 h 23"/>
                    <a:gd name="T52" fmla="*/ 8 w 19"/>
                    <a:gd name="T53" fmla="*/ 3 h 23"/>
                    <a:gd name="T54" fmla="*/ 5 w 19"/>
                    <a:gd name="T55" fmla="*/ 2 h 23"/>
                    <a:gd name="T56" fmla="*/ 4 w 19"/>
                    <a:gd name="T57" fmla="*/ 2 h 23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19" h="23">
                      <a:moveTo>
                        <a:pt x="4" y="2"/>
                      </a:moveTo>
                      <a:lnTo>
                        <a:pt x="2" y="0"/>
                      </a:lnTo>
                      <a:lnTo>
                        <a:pt x="0" y="3"/>
                      </a:lnTo>
                      <a:lnTo>
                        <a:pt x="3" y="3"/>
                      </a:lnTo>
                      <a:lnTo>
                        <a:pt x="3" y="6"/>
                      </a:lnTo>
                      <a:lnTo>
                        <a:pt x="3" y="9"/>
                      </a:lnTo>
                      <a:lnTo>
                        <a:pt x="3" y="12"/>
                      </a:lnTo>
                      <a:lnTo>
                        <a:pt x="3" y="14"/>
                      </a:lnTo>
                      <a:lnTo>
                        <a:pt x="1" y="17"/>
                      </a:lnTo>
                      <a:lnTo>
                        <a:pt x="2" y="20"/>
                      </a:lnTo>
                      <a:lnTo>
                        <a:pt x="2" y="23"/>
                      </a:lnTo>
                      <a:lnTo>
                        <a:pt x="3" y="22"/>
                      </a:lnTo>
                      <a:lnTo>
                        <a:pt x="6" y="20"/>
                      </a:lnTo>
                      <a:lnTo>
                        <a:pt x="8" y="19"/>
                      </a:lnTo>
                      <a:lnTo>
                        <a:pt x="11" y="19"/>
                      </a:lnTo>
                      <a:lnTo>
                        <a:pt x="12" y="17"/>
                      </a:lnTo>
                      <a:lnTo>
                        <a:pt x="14" y="14"/>
                      </a:lnTo>
                      <a:lnTo>
                        <a:pt x="16" y="14"/>
                      </a:lnTo>
                      <a:lnTo>
                        <a:pt x="18" y="11"/>
                      </a:lnTo>
                      <a:lnTo>
                        <a:pt x="19" y="8"/>
                      </a:lnTo>
                      <a:lnTo>
                        <a:pt x="19" y="7"/>
                      </a:lnTo>
                      <a:lnTo>
                        <a:pt x="18" y="6"/>
                      </a:lnTo>
                      <a:lnTo>
                        <a:pt x="15" y="8"/>
                      </a:lnTo>
                      <a:lnTo>
                        <a:pt x="15" y="6"/>
                      </a:lnTo>
                      <a:lnTo>
                        <a:pt x="11" y="6"/>
                      </a:lnTo>
                      <a:lnTo>
                        <a:pt x="8" y="3"/>
                      </a:lnTo>
                      <a:lnTo>
                        <a:pt x="5" y="2"/>
                      </a:lnTo>
                      <a:lnTo>
                        <a:pt x="4" y="2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5" name="Freeform 146">
                  <a:extLst>
                    <a:ext uri="{FF2B5EF4-FFF2-40B4-BE49-F238E27FC236}">
                      <a16:creationId xmlns:a16="http://schemas.microsoft.com/office/drawing/2014/main" id="{E245548B-5C8E-8E44-9FDD-3C7B1BE5970B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834" y="2793"/>
                  <a:ext cx="5" cy="5"/>
                </a:xfrm>
                <a:custGeom>
                  <a:avLst/>
                  <a:gdLst>
                    <a:gd name="T0" fmla="*/ 0 w 5"/>
                    <a:gd name="T1" fmla="*/ 2 h 5"/>
                    <a:gd name="T2" fmla="*/ 2 w 5"/>
                    <a:gd name="T3" fmla="*/ 4 h 5"/>
                    <a:gd name="T4" fmla="*/ 4 w 5"/>
                    <a:gd name="T5" fmla="*/ 5 h 5"/>
                    <a:gd name="T6" fmla="*/ 5 w 5"/>
                    <a:gd name="T7" fmla="*/ 2 h 5"/>
                    <a:gd name="T8" fmla="*/ 2 w 5"/>
                    <a:gd name="T9" fmla="*/ 0 h 5"/>
                    <a:gd name="T10" fmla="*/ 0 w 5"/>
                    <a:gd name="T11" fmla="*/ 2 h 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5" h="5">
                      <a:moveTo>
                        <a:pt x="0" y="2"/>
                      </a:moveTo>
                      <a:lnTo>
                        <a:pt x="2" y="4"/>
                      </a:lnTo>
                      <a:lnTo>
                        <a:pt x="4" y="5"/>
                      </a:lnTo>
                      <a:lnTo>
                        <a:pt x="5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6" name="Freeform 147">
                  <a:extLst>
                    <a:ext uri="{FF2B5EF4-FFF2-40B4-BE49-F238E27FC236}">
                      <a16:creationId xmlns:a16="http://schemas.microsoft.com/office/drawing/2014/main" id="{55D27FB1-175E-211D-CE5A-CAA4C53A53DC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845" y="2809"/>
                  <a:ext cx="2" cy="3"/>
                </a:xfrm>
                <a:custGeom>
                  <a:avLst/>
                  <a:gdLst>
                    <a:gd name="T0" fmla="*/ 2 w 2"/>
                    <a:gd name="T1" fmla="*/ 0 h 3"/>
                    <a:gd name="T2" fmla="*/ 0 w 2"/>
                    <a:gd name="T3" fmla="*/ 0 h 3"/>
                    <a:gd name="T4" fmla="*/ 0 w 2"/>
                    <a:gd name="T5" fmla="*/ 0 h 3"/>
                    <a:gd name="T6" fmla="*/ 0 w 2"/>
                    <a:gd name="T7" fmla="*/ 3 h 3"/>
                    <a:gd name="T8" fmla="*/ 2 w 2"/>
                    <a:gd name="T9" fmla="*/ 3 h 3"/>
                    <a:gd name="T10" fmla="*/ 2 w 2"/>
                    <a:gd name="T11" fmla="*/ 0 h 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" h="3">
                      <a:moveTo>
                        <a:pt x="2" y="0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2" y="3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7" name="Freeform 148">
                  <a:extLst>
                    <a:ext uri="{FF2B5EF4-FFF2-40B4-BE49-F238E27FC236}">
                      <a16:creationId xmlns:a16="http://schemas.microsoft.com/office/drawing/2014/main" id="{D4DB9A23-9D0C-73DE-E1AD-A2349D0F0DC2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836" y="2852"/>
                  <a:ext cx="70" cy="63"/>
                </a:xfrm>
                <a:custGeom>
                  <a:avLst/>
                  <a:gdLst>
                    <a:gd name="T0" fmla="*/ 53 w 70"/>
                    <a:gd name="T1" fmla="*/ 3 h 63"/>
                    <a:gd name="T2" fmla="*/ 55 w 70"/>
                    <a:gd name="T3" fmla="*/ 11 h 63"/>
                    <a:gd name="T4" fmla="*/ 49 w 70"/>
                    <a:gd name="T5" fmla="*/ 10 h 63"/>
                    <a:gd name="T6" fmla="*/ 43 w 70"/>
                    <a:gd name="T7" fmla="*/ 12 h 63"/>
                    <a:gd name="T8" fmla="*/ 42 w 70"/>
                    <a:gd name="T9" fmla="*/ 19 h 63"/>
                    <a:gd name="T10" fmla="*/ 36 w 70"/>
                    <a:gd name="T11" fmla="*/ 21 h 63"/>
                    <a:gd name="T12" fmla="*/ 31 w 70"/>
                    <a:gd name="T13" fmla="*/ 23 h 63"/>
                    <a:gd name="T14" fmla="*/ 26 w 70"/>
                    <a:gd name="T15" fmla="*/ 26 h 63"/>
                    <a:gd name="T16" fmla="*/ 30 w 70"/>
                    <a:gd name="T17" fmla="*/ 22 h 63"/>
                    <a:gd name="T18" fmla="*/ 24 w 70"/>
                    <a:gd name="T19" fmla="*/ 17 h 63"/>
                    <a:gd name="T20" fmla="*/ 18 w 70"/>
                    <a:gd name="T21" fmla="*/ 18 h 63"/>
                    <a:gd name="T22" fmla="*/ 13 w 70"/>
                    <a:gd name="T23" fmla="*/ 24 h 63"/>
                    <a:gd name="T24" fmla="*/ 6 w 70"/>
                    <a:gd name="T25" fmla="*/ 26 h 63"/>
                    <a:gd name="T26" fmla="*/ 3 w 70"/>
                    <a:gd name="T27" fmla="*/ 31 h 63"/>
                    <a:gd name="T28" fmla="*/ 0 w 70"/>
                    <a:gd name="T29" fmla="*/ 39 h 63"/>
                    <a:gd name="T30" fmla="*/ 4 w 70"/>
                    <a:gd name="T31" fmla="*/ 42 h 63"/>
                    <a:gd name="T32" fmla="*/ 7 w 70"/>
                    <a:gd name="T33" fmla="*/ 35 h 63"/>
                    <a:gd name="T34" fmla="*/ 13 w 70"/>
                    <a:gd name="T35" fmla="*/ 30 h 63"/>
                    <a:gd name="T36" fmla="*/ 16 w 70"/>
                    <a:gd name="T37" fmla="*/ 33 h 63"/>
                    <a:gd name="T38" fmla="*/ 23 w 70"/>
                    <a:gd name="T39" fmla="*/ 34 h 63"/>
                    <a:gd name="T40" fmla="*/ 25 w 70"/>
                    <a:gd name="T41" fmla="*/ 29 h 63"/>
                    <a:gd name="T42" fmla="*/ 32 w 70"/>
                    <a:gd name="T43" fmla="*/ 32 h 63"/>
                    <a:gd name="T44" fmla="*/ 34 w 70"/>
                    <a:gd name="T45" fmla="*/ 38 h 63"/>
                    <a:gd name="T46" fmla="*/ 32 w 70"/>
                    <a:gd name="T47" fmla="*/ 45 h 63"/>
                    <a:gd name="T48" fmla="*/ 32 w 70"/>
                    <a:gd name="T49" fmla="*/ 50 h 63"/>
                    <a:gd name="T50" fmla="*/ 39 w 70"/>
                    <a:gd name="T51" fmla="*/ 56 h 63"/>
                    <a:gd name="T52" fmla="*/ 48 w 70"/>
                    <a:gd name="T53" fmla="*/ 58 h 63"/>
                    <a:gd name="T54" fmla="*/ 50 w 70"/>
                    <a:gd name="T55" fmla="*/ 59 h 63"/>
                    <a:gd name="T56" fmla="*/ 53 w 70"/>
                    <a:gd name="T57" fmla="*/ 63 h 63"/>
                    <a:gd name="T58" fmla="*/ 57 w 70"/>
                    <a:gd name="T59" fmla="*/ 54 h 63"/>
                    <a:gd name="T60" fmla="*/ 52 w 70"/>
                    <a:gd name="T61" fmla="*/ 47 h 63"/>
                    <a:gd name="T62" fmla="*/ 57 w 70"/>
                    <a:gd name="T63" fmla="*/ 37 h 63"/>
                    <a:gd name="T64" fmla="*/ 62 w 70"/>
                    <a:gd name="T65" fmla="*/ 44 h 63"/>
                    <a:gd name="T66" fmla="*/ 64 w 70"/>
                    <a:gd name="T67" fmla="*/ 53 h 63"/>
                    <a:gd name="T68" fmla="*/ 65 w 70"/>
                    <a:gd name="T69" fmla="*/ 48 h 63"/>
                    <a:gd name="T70" fmla="*/ 69 w 70"/>
                    <a:gd name="T71" fmla="*/ 39 h 63"/>
                    <a:gd name="T72" fmla="*/ 70 w 70"/>
                    <a:gd name="T73" fmla="*/ 32 h 63"/>
                    <a:gd name="T74" fmla="*/ 68 w 70"/>
                    <a:gd name="T75" fmla="*/ 26 h 63"/>
                    <a:gd name="T76" fmla="*/ 66 w 70"/>
                    <a:gd name="T77" fmla="*/ 21 h 63"/>
                    <a:gd name="T78" fmla="*/ 63 w 70"/>
                    <a:gd name="T79" fmla="*/ 17 h 63"/>
                    <a:gd name="T80" fmla="*/ 64 w 70"/>
                    <a:gd name="T81" fmla="*/ 10 h 63"/>
                    <a:gd name="T82" fmla="*/ 65 w 70"/>
                    <a:gd name="T83" fmla="*/ 6 h 63"/>
                    <a:gd name="T84" fmla="*/ 61 w 70"/>
                    <a:gd name="T85" fmla="*/ 7 h 63"/>
                    <a:gd name="T86" fmla="*/ 55 w 70"/>
                    <a:gd name="T87" fmla="*/ 0 h 63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70" h="63">
                      <a:moveTo>
                        <a:pt x="55" y="0"/>
                      </a:moveTo>
                      <a:lnTo>
                        <a:pt x="52" y="1"/>
                      </a:lnTo>
                      <a:lnTo>
                        <a:pt x="53" y="3"/>
                      </a:lnTo>
                      <a:lnTo>
                        <a:pt x="54" y="6"/>
                      </a:lnTo>
                      <a:lnTo>
                        <a:pt x="55" y="9"/>
                      </a:lnTo>
                      <a:lnTo>
                        <a:pt x="55" y="11"/>
                      </a:lnTo>
                      <a:lnTo>
                        <a:pt x="52" y="11"/>
                      </a:lnTo>
                      <a:lnTo>
                        <a:pt x="50" y="10"/>
                      </a:lnTo>
                      <a:lnTo>
                        <a:pt x="49" y="10"/>
                      </a:lnTo>
                      <a:lnTo>
                        <a:pt x="49" y="13"/>
                      </a:lnTo>
                      <a:lnTo>
                        <a:pt x="46" y="12"/>
                      </a:lnTo>
                      <a:lnTo>
                        <a:pt x="43" y="12"/>
                      </a:lnTo>
                      <a:lnTo>
                        <a:pt x="43" y="15"/>
                      </a:lnTo>
                      <a:lnTo>
                        <a:pt x="43" y="18"/>
                      </a:lnTo>
                      <a:lnTo>
                        <a:pt x="42" y="19"/>
                      </a:lnTo>
                      <a:lnTo>
                        <a:pt x="39" y="17"/>
                      </a:lnTo>
                      <a:lnTo>
                        <a:pt x="36" y="18"/>
                      </a:lnTo>
                      <a:lnTo>
                        <a:pt x="36" y="21"/>
                      </a:lnTo>
                      <a:lnTo>
                        <a:pt x="35" y="22"/>
                      </a:lnTo>
                      <a:lnTo>
                        <a:pt x="34" y="23"/>
                      </a:lnTo>
                      <a:lnTo>
                        <a:pt x="31" y="23"/>
                      </a:lnTo>
                      <a:lnTo>
                        <a:pt x="28" y="25"/>
                      </a:lnTo>
                      <a:lnTo>
                        <a:pt x="26" y="27"/>
                      </a:lnTo>
                      <a:lnTo>
                        <a:pt x="26" y="26"/>
                      </a:lnTo>
                      <a:lnTo>
                        <a:pt x="27" y="25"/>
                      </a:lnTo>
                      <a:lnTo>
                        <a:pt x="30" y="22"/>
                      </a:lnTo>
                      <a:lnTo>
                        <a:pt x="28" y="19"/>
                      </a:lnTo>
                      <a:lnTo>
                        <a:pt x="26" y="17"/>
                      </a:lnTo>
                      <a:lnTo>
                        <a:pt x="24" y="17"/>
                      </a:lnTo>
                      <a:lnTo>
                        <a:pt x="22" y="17"/>
                      </a:lnTo>
                      <a:lnTo>
                        <a:pt x="21" y="17"/>
                      </a:lnTo>
                      <a:lnTo>
                        <a:pt x="18" y="18"/>
                      </a:lnTo>
                      <a:lnTo>
                        <a:pt x="16" y="21"/>
                      </a:lnTo>
                      <a:lnTo>
                        <a:pt x="16" y="23"/>
                      </a:lnTo>
                      <a:lnTo>
                        <a:pt x="13" y="24"/>
                      </a:lnTo>
                      <a:lnTo>
                        <a:pt x="10" y="25"/>
                      </a:lnTo>
                      <a:lnTo>
                        <a:pt x="8" y="25"/>
                      </a:lnTo>
                      <a:lnTo>
                        <a:pt x="6" y="26"/>
                      </a:lnTo>
                      <a:lnTo>
                        <a:pt x="5" y="26"/>
                      </a:lnTo>
                      <a:lnTo>
                        <a:pt x="4" y="27"/>
                      </a:lnTo>
                      <a:lnTo>
                        <a:pt x="3" y="31"/>
                      </a:lnTo>
                      <a:lnTo>
                        <a:pt x="3" y="33"/>
                      </a:lnTo>
                      <a:lnTo>
                        <a:pt x="1" y="36"/>
                      </a:lnTo>
                      <a:lnTo>
                        <a:pt x="0" y="39"/>
                      </a:lnTo>
                      <a:lnTo>
                        <a:pt x="1" y="42"/>
                      </a:lnTo>
                      <a:lnTo>
                        <a:pt x="4" y="42"/>
                      </a:lnTo>
                      <a:lnTo>
                        <a:pt x="5" y="39"/>
                      </a:lnTo>
                      <a:lnTo>
                        <a:pt x="5" y="38"/>
                      </a:lnTo>
                      <a:lnTo>
                        <a:pt x="7" y="35"/>
                      </a:lnTo>
                      <a:lnTo>
                        <a:pt x="7" y="32"/>
                      </a:lnTo>
                      <a:lnTo>
                        <a:pt x="10" y="29"/>
                      </a:lnTo>
                      <a:lnTo>
                        <a:pt x="13" y="30"/>
                      </a:lnTo>
                      <a:lnTo>
                        <a:pt x="13" y="32"/>
                      </a:lnTo>
                      <a:lnTo>
                        <a:pt x="13" y="34"/>
                      </a:lnTo>
                      <a:lnTo>
                        <a:pt x="16" y="33"/>
                      </a:lnTo>
                      <a:lnTo>
                        <a:pt x="18" y="30"/>
                      </a:lnTo>
                      <a:lnTo>
                        <a:pt x="20" y="33"/>
                      </a:lnTo>
                      <a:lnTo>
                        <a:pt x="23" y="34"/>
                      </a:lnTo>
                      <a:lnTo>
                        <a:pt x="23" y="32"/>
                      </a:lnTo>
                      <a:lnTo>
                        <a:pt x="24" y="29"/>
                      </a:lnTo>
                      <a:lnTo>
                        <a:pt x="25" y="29"/>
                      </a:lnTo>
                      <a:lnTo>
                        <a:pt x="26" y="29"/>
                      </a:lnTo>
                      <a:lnTo>
                        <a:pt x="30" y="31"/>
                      </a:lnTo>
                      <a:lnTo>
                        <a:pt x="32" y="32"/>
                      </a:lnTo>
                      <a:lnTo>
                        <a:pt x="34" y="35"/>
                      </a:lnTo>
                      <a:lnTo>
                        <a:pt x="35" y="37"/>
                      </a:lnTo>
                      <a:lnTo>
                        <a:pt x="34" y="38"/>
                      </a:lnTo>
                      <a:lnTo>
                        <a:pt x="33" y="39"/>
                      </a:lnTo>
                      <a:lnTo>
                        <a:pt x="31" y="42"/>
                      </a:lnTo>
                      <a:lnTo>
                        <a:pt x="32" y="45"/>
                      </a:lnTo>
                      <a:lnTo>
                        <a:pt x="32" y="46"/>
                      </a:lnTo>
                      <a:lnTo>
                        <a:pt x="32" y="47"/>
                      </a:lnTo>
                      <a:lnTo>
                        <a:pt x="32" y="50"/>
                      </a:lnTo>
                      <a:lnTo>
                        <a:pt x="34" y="53"/>
                      </a:lnTo>
                      <a:lnTo>
                        <a:pt x="37" y="55"/>
                      </a:lnTo>
                      <a:lnTo>
                        <a:pt x="39" y="56"/>
                      </a:lnTo>
                      <a:lnTo>
                        <a:pt x="42" y="58"/>
                      </a:lnTo>
                      <a:lnTo>
                        <a:pt x="45" y="59"/>
                      </a:lnTo>
                      <a:lnTo>
                        <a:pt x="48" y="58"/>
                      </a:lnTo>
                      <a:lnTo>
                        <a:pt x="50" y="56"/>
                      </a:lnTo>
                      <a:lnTo>
                        <a:pt x="51" y="56"/>
                      </a:lnTo>
                      <a:lnTo>
                        <a:pt x="50" y="59"/>
                      </a:lnTo>
                      <a:lnTo>
                        <a:pt x="50" y="60"/>
                      </a:lnTo>
                      <a:lnTo>
                        <a:pt x="51" y="63"/>
                      </a:lnTo>
                      <a:lnTo>
                        <a:pt x="53" y="63"/>
                      </a:lnTo>
                      <a:lnTo>
                        <a:pt x="55" y="60"/>
                      </a:lnTo>
                      <a:lnTo>
                        <a:pt x="57" y="57"/>
                      </a:lnTo>
                      <a:lnTo>
                        <a:pt x="57" y="54"/>
                      </a:lnTo>
                      <a:lnTo>
                        <a:pt x="56" y="52"/>
                      </a:lnTo>
                      <a:lnTo>
                        <a:pt x="55" y="49"/>
                      </a:lnTo>
                      <a:lnTo>
                        <a:pt x="52" y="47"/>
                      </a:lnTo>
                      <a:lnTo>
                        <a:pt x="53" y="44"/>
                      </a:lnTo>
                      <a:lnTo>
                        <a:pt x="56" y="40"/>
                      </a:lnTo>
                      <a:lnTo>
                        <a:pt x="57" y="37"/>
                      </a:lnTo>
                      <a:lnTo>
                        <a:pt x="59" y="37"/>
                      </a:lnTo>
                      <a:lnTo>
                        <a:pt x="61" y="40"/>
                      </a:lnTo>
                      <a:lnTo>
                        <a:pt x="62" y="44"/>
                      </a:lnTo>
                      <a:lnTo>
                        <a:pt x="63" y="47"/>
                      </a:lnTo>
                      <a:lnTo>
                        <a:pt x="63" y="50"/>
                      </a:lnTo>
                      <a:lnTo>
                        <a:pt x="64" y="53"/>
                      </a:lnTo>
                      <a:lnTo>
                        <a:pt x="65" y="52"/>
                      </a:lnTo>
                      <a:lnTo>
                        <a:pt x="65" y="51"/>
                      </a:lnTo>
                      <a:lnTo>
                        <a:pt x="65" y="48"/>
                      </a:lnTo>
                      <a:lnTo>
                        <a:pt x="65" y="45"/>
                      </a:lnTo>
                      <a:lnTo>
                        <a:pt x="66" y="42"/>
                      </a:lnTo>
                      <a:lnTo>
                        <a:pt x="69" y="39"/>
                      </a:lnTo>
                      <a:lnTo>
                        <a:pt x="70" y="36"/>
                      </a:lnTo>
                      <a:lnTo>
                        <a:pt x="69" y="35"/>
                      </a:lnTo>
                      <a:lnTo>
                        <a:pt x="70" y="32"/>
                      </a:lnTo>
                      <a:lnTo>
                        <a:pt x="68" y="29"/>
                      </a:lnTo>
                      <a:lnTo>
                        <a:pt x="67" y="27"/>
                      </a:lnTo>
                      <a:lnTo>
                        <a:pt x="68" y="26"/>
                      </a:lnTo>
                      <a:lnTo>
                        <a:pt x="68" y="23"/>
                      </a:lnTo>
                      <a:lnTo>
                        <a:pt x="66" y="23"/>
                      </a:lnTo>
                      <a:lnTo>
                        <a:pt x="66" y="21"/>
                      </a:lnTo>
                      <a:lnTo>
                        <a:pt x="66" y="18"/>
                      </a:lnTo>
                      <a:lnTo>
                        <a:pt x="63" y="17"/>
                      </a:lnTo>
                      <a:lnTo>
                        <a:pt x="66" y="14"/>
                      </a:lnTo>
                      <a:lnTo>
                        <a:pt x="65" y="11"/>
                      </a:lnTo>
                      <a:lnTo>
                        <a:pt x="64" y="10"/>
                      </a:lnTo>
                      <a:lnTo>
                        <a:pt x="65" y="7"/>
                      </a:lnTo>
                      <a:lnTo>
                        <a:pt x="65" y="6"/>
                      </a:lnTo>
                      <a:lnTo>
                        <a:pt x="63" y="8"/>
                      </a:lnTo>
                      <a:lnTo>
                        <a:pt x="62" y="7"/>
                      </a:lnTo>
                      <a:lnTo>
                        <a:pt x="61" y="7"/>
                      </a:lnTo>
                      <a:lnTo>
                        <a:pt x="60" y="3"/>
                      </a:lnTo>
                      <a:lnTo>
                        <a:pt x="58" y="2"/>
                      </a:lnTo>
                      <a:lnTo>
                        <a:pt x="55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8" name="Freeform 149">
                  <a:extLst>
                    <a:ext uri="{FF2B5EF4-FFF2-40B4-BE49-F238E27FC236}">
                      <a16:creationId xmlns:a16="http://schemas.microsoft.com/office/drawing/2014/main" id="{C8EAAE36-AAFF-5B1B-53F0-B895CF8147A6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836" y="2806"/>
                  <a:ext cx="3" cy="9"/>
                </a:xfrm>
                <a:custGeom>
                  <a:avLst/>
                  <a:gdLst>
                    <a:gd name="T0" fmla="*/ 1 w 3"/>
                    <a:gd name="T1" fmla="*/ 3 h 9"/>
                    <a:gd name="T2" fmla="*/ 0 w 3"/>
                    <a:gd name="T3" fmla="*/ 6 h 9"/>
                    <a:gd name="T4" fmla="*/ 1 w 3"/>
                    <a:gd name="T5" fmla="*/ 9 h 9"/>
                    <a:gd name="T6" fmla="*/ 2 w 3"/>
                    <a:gd name="T7" fmla="*/ 6 h 9"/>
                    <a:gd name="T8" fmla="*/ 3 w 3"/>
                    <a:gd name="T9" fmla="*/ 3 h 9"/>
                    <a:gd name="T10" fmla="*/ 3 w 3"/>
                    <a:gd name="T11" fmla="*/ 0 h 9"/>
                    <a:gd name="T12" fmla="*/ 1 w 3"/>
                    <a:gd name="T13" fmla="*/ 3 h 9"/>
                    <a:gd name="T14" fmla="*/ 1 w 3"/>
                    <a:gd name="T15" fmla="*/ 3 h 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" h="9">
                      <a:moveTo>
                        <a:pt x="1" y="3"/>
                      </a:moveTo>
                      <a:lnTo>
                        <a:pt x="0" y="6"/>
                      </a:lnTo>
                      <a:lnTo>
                        <a:pt x="1" y="9"/>
                      </a:lnTo>
                      <a:lnTo>
                        <a:pt x="2" y="6"/>
                      </a:lnTo>
                      <a:lnTo>
                        <a:pt x="3" y="3"/>
                      </a:lnTo>
                      <a:lnTo>
                        <a:pt x="3" y="0"/>
                      </a:lnTo>
                      <a:lnTo>
                        <a:pt x="1" y="3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9" name="Freeform 150">
                  <a:extLst>
                    <a:ext uri="{FF2B5EF4-FFF2-40B4-BE49-F238E27FC236}">
                      <a16:creationId xmlns:a16="http://schemas.microsoft.com/office/drawing/2014/main" id="{E1D8612E-5387-46C3-8DA4-724E7EAE2087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864" y="2845"/>
                  <a:ext cx="13" cy="8"/>
                </a:xfrm>
                <a:custGeom>
                  <a:avLst/>
                  <a:gdLst>
                    <a:gd name="T0" fmla="*/ 5 w 13"/>
                    <a:gd name="T1" fmla="*/ 1 h 8"/>
                    <a:gd name="T2" fmla="*/ 4 w 13"/>
                    <a:gd name="T3" fmla="*/ 2 h 8"/>
                    <a:gd name="T4" fmla="*/ 0 w 13"/>
                    <a:gd name="T5" fmla="*/ 4 h 8"/>
                    <a:gd name="T6" fmla="*/ 2 w 13"/>
                    <a:gd name="T7" fmla="*/ 6 h 8"/>
                    <a:gd name="T8" fmla="*/ 2 w 13"/>
                    <a:gd name="T9" fmla="*/ 8 h 8"/>
                    <a:gd name="T10" fmla="*/ 4 w 13"/>
                    <a:gd name="T11" fmla="*/ 8 h 8"/>
                    <a:gd name="T12" fmla="*/ 7 w 13"/>
                    <a:gd name="T13" fmla="*/ 8 h 8"/>
                    <a:gd name="T14" fmla="*/ 10 w 13"/>
                    <a:gd name="T15" fmla="*/ 8 h 8"/>
                    <a:gd name="T16" fmla="*/ 13 w 13"/>
                    <a:gd name="T17" fmla="*/ 6 h 8"/>
                    <a:gd name="T18" fmla="*/ 12 w 13"/>
                    <a:gd name="T19" fmla="*/ 3 h 8"/>
                    <a:gd name="T20" fmla="*/ 12 w 13"/>
                    <a:gd name="T21" fmla="*/ 2 h 8"/>
                    <a:gd name="T22" fmla="*/ 9 w 13"/>
                    <a:gd name="T23" fmla="*/ 0 h 8"/>
                    <a:gd name="T24" fmla="*/ 6 w 13"/>
                    <a:gd name="T25" fmla="*/ 0 h 8"/>
                    <a:gd name="T26" fmla="*/ 5 w 13"/>
                    <a:gd name="T27" fmla="*/ 1 h 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13" h="8">
                      <a:moveTo>
                        <a:pt x="5" y="1"/>
                      </a:moveTo>
                      <a:lnTo>
                        <a:pt x="4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8"/>
                      </a:lnTo>
                      <a:lnTo>
                        <a:pt x="4" y="8"/>
                      </a:lnTo>
                      <a:lnTo>
                        <a:pt x="7" y="8"/>
                      </a:lnTo>
                      <a:lnTo>
                        <a:pt x="10" y="8"/>
                      </a:lnTo>
                      <a:lnTo>
                        <a:pt x="13" y="6"/>
                      </a:lnTo>
                      <a:lnTo>
                        <a:pt x="12" y="3"/>
                      </a:lnTo>
                      <a:lnTo>
                        <a:pt x="12" y="2"/>
                      </a:lnTo>
                      <a:lnTo>
                        <a:pt x="9" y="0"/>
                      </a:lnTo>
                      <a:lnTo>
                        <a:pt x="6" y="0"/>
                      </a:ln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0" name="Freeform 151">
                  <a:extLst>
                    <a:ext uri="{FF2B5EF4-FFF2-40B4-BE49-F238E27FC236}">
                      <a16:creationId xmlns:a16="http://schemas.microsoft.com/office/drawing/2014/main" id="{EE2E291E-ED2F-D06F-5881-FF8166F65D21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897" y="2847"/>
                  <a:ext cx="3" cy="4"/>
                </a:xfrm>
                <a:custGeom>
                  <a:avLst/>
                  <a:gdLst>
                    <a:gd name="T0" fmla="*/ 3 w 3"/>
                    <a:gd name="T1" fmla="*/ 4 h 4"/>
                    <a:gd name="T2" fmla="*/ 3 w 3"/>
                    <a:gd name="T3" fmla="*/ 3 h 4"/>
                    <a:gd name="T4" fmla="*/ 2 w 3"/>
                    <a:gd name="T5" fmla="*/ 0 h 4"/>
                    <a:gd name="T6" fmla="*/ 1 w 3"/>
                    <a:gd name="T7" fmla="*/ 0 h 4"/>
                    <a:gd name="T8" fmla="*/ 0 w 3"/>
                    <a:gd name="T9" fmla="*/ 3 h 4"/>
                    <a:gd name="T10" fmla="*/ 1 w 3"/>
                    <a:gd name="T11" fmla="*/ 4 h 4"/>
                    <a:gd name="T12" fmla="*/ 3 w 3"/>
                    <a:gd name="T13" fmla="*/ 4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" h="4">
                      <a:moveTo>
                        <a:pt x="3" y="4"/>
                      </a:moveTo>
                      <a:lnTo>
                        <a:pt x="3" y="3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0" y="3"/>
                      </a:lnTo>
                      <a:lnTo>
                        <a:pt x="1" y="4"/>
                      </a:lnTo>
                      <a:lnTo>
                        <a:pt x="3" y="4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1" name="Freeform 152">
                  <a:extLst>
                    <a:ext uri="{FF2B5EF4-FFF2-40B4-BE49-F238E27FC236}">
                      <a16:creationId xmlns:a16="http://schemas.microsoft.com/office/drawing/2014/main" id="{E6D90996-3CF1-FEC3-C1BD-278976A7635E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835" y="2708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1 w 1"/>
                    <a:gd name="T3" fmla="*/ 0 h 2"/>
                    <a:gd name="T4" fmla="*/ 0 w 1"/>
                    <a:gd name="T5" fmla="*/ 2 h 2"/>
                    <a:gd name="T6" fmla="*/ 0 w 1"/>
                    <a:gd name="T7" fmla="*/ 2 h 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" h="2">
                      <a:moveTo>
                        <a:pt x="0" y="2"/>
                      </a:moveTo>
                      <a:lnTo>
                        <a:pt x="1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2" name="Freeform 153">
                  <a:extLst>
                    <a:ext uri="{FF2B5EF4-FFF2-40B4-BE49-F238E27FC236}">
                      <a16:creationId xmlns:a16="http://schemas.microsoft.com/office/drawing/2014/main" id="{2C0B68FF-0AF9-BA66-444F-63D65C52CCA1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836" y="2684"/>
                  <a:ext cx="2" cy="2"/>
                </a:xfrm>
                <a:custGeom>
                  <a:avLst/>
                  <a:gdLst>
                    <a:gd name="T0" fmla="*/ 2 w 2"/>
                    <a:gd name="T1" fmla="*/ 0 h 2"/>
                    <a:gd name="T2" fmla="*/ 2 w 2"/>
                    <a:gd name="T3" fmla="*/ 0 h 2"/>
                    <a:gd name="T4" fmla="*/ 0 w 2"/>
                    <a:gd name="T5" fmla="*/ 2 h 2"/>
                    <a:gd name="T6" fmla="*/ 2 w 2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94" name="Freeform 154">
                <a:extLst>
                  <a:ext uri="{FF2B5EF4-FFF2-40B4-BE49-F238E27FC236}">
                    <a16:creationId xmlns:a16="http://schemas.microsoft.com/office/drawing/2014/main" id="{B367DA77-0B3C-F3CB-C6A8-D5B865ACB21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546" y="2820"/>
                <a:ext cx="1" cy="3"/>
              </a:xfrm>
              <a:custGeom>
                <a:avLst/>
                <a:gdLst>
                  <a:gd name="T0" fmla="*/ 0 w 1"/>
                  <a:gd name="T1" fmla="*/ 0 h 3"/>
                  <a:gd name="T2" fmla="*/ 1 w 1"/>
                  <a:gd name="T3" fmla="*/ 3 h 3"/>
                  <a:gd name="T4" fmla="*/ 1 w 1"/>
                  <a:gd name="T5" fmla="*/ 1 h 3"/>
                  <a:gd name="T6" fmla="*/ 0 w 1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lnTo>
                      <a:pt x="1" y="3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95" name="Group 155">
                <a:extLst>
                  <a:ext uri="{FF2B5EF4-FFF2-40B4-BE49-F238E27FC236}">
                    <a16:creationId xmlns:a16="http://schemas.microsoft.com/office/drawing/2014/main" id="{2CA11BFE-5100-A5CE-66FA-D19412EF6A8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3" y="2685"/>
                <a:ext cx="125" cy="229"/>
                <a:chOff x="4463" y="2685"/>
                <a:chExt cx="125" cy="229"/>
              </a:xfrm>
              <a:grpFill/>
            </p:grpSpPr>
            <p:sp>
              <p:nvSpPr>
                <p:cNvPr id="1172" name="Freeform 156">
                  <a:extLst>
                    <a:ext uri="{FF2B5EF4-FFF2-40B4-BE49-F238E27FC236}">
                      <a16:creationId xmlns:a16="http://schemas.microsoft.com/office/drawing/2014/main" id="{5DF31AAF-0298-8503-A23F-D0488F35205D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463" y="2685"/>
                  <a:ext cx="125" cy="229"/>
                </a:xfrm>
                <a:custGeom>
                  <a:avLst/>
                  <a:gdLst>
                    <a:gd name="T0" fmla="*/ 78 w 125"/>
                    <a:gd name="T1" fmla="*/ 121 h 229"/>
                    <a:gd name="T2" fmla="*/ 79 w 125"/>
                    <a:gd name="T3" fmla="*/ 108 h 229"/>
                    <a:gd name="T4" fmla="*/ 84 w 125"/>
                    <a:gd name="T5" fmla="*/ 99 h 229"/>
                    <a:gd name="T6" fmla="*/ 96 w 125"/>
                    <a:gd name="T7" fmla="*/ 94 h 229"/>
                    <a:gd name="T8" fmla="*/ 111 w 125"/>
                    <a:gd name="T9" fmla="*/ 95 h 229"/>
                    <a:gd name="T10" fmla="*/ 116 w 125"/>
                    <a:gd name="T11" fmla="*/ 96 h 229"/>
                    <a:gd name="T12" fmla="*/ 125 w 125"/>
                    <a:gd name="T13" fmla="*/ 85 h 229"/>
                    <a:gd name="T14" fmla="*/ 124 w 125"/>
                    <a:gd name="T15" fmla="*/ 73 h 229"/>
                    <a:gd name="T16" fmla="*/ 116 w 125"/>
                    <a:gd name="T17" fmla="*/ 65 h 229"/>
                    <a:gd name="T18" fmla="*/ 113 w 125"/>
                    <a:gd name="T19" fmla="*/ 49 h 229"/>
                    <a:gd name="T20" fmla="*/ 102 w 125"/>
                    <a:gd name="T21" fmla="*/ 37 h 229"/>
                    <a:gd name="T22" fmla="*/ 89 w 125"/>
                    <a:gd name="T23" fmla="*/ 32 h 229"/>
                    <a:gd name="T24" fmla="*/ 81 w 125"/>
                    <a:gd name="T25" fmla="*/ 40 h 229"/>
                    <a:gd name="T26" fmla="*/ 70 w 125"/>
                    <a:gd name="T27" fmla="*/ 37 h 229"/>
                    <a:gd name="T28" fmla="*/ 57 w 125"/>
                    <a:gd name="T29" fmla="*/ 46 h 229"/>
                    <a:gd name="T30" fmla="*/ 57 w 125"/>
                    <a:gd name="T31" fmla="*/ 35 h 229"/>
                    <a:gd name="T32" fmla="*/ 58 w 125"/>
                    <a:gd name="T33" fmla="*/ 18 h 229"/>
                    <a:gd name="T34" fmla="*/ 47 w 125"/>
                    <a:gd name="T35" fmla="*/ 14 h 229"/>
                    <a:gd name="T36" fmla="*/ 45 w 125"/>
                    <a:gd name="T37" fmla="*/ 1 h 229"/>
                    <a:gd name="T38" fmla="*/ 38 w 125"/>
                    <a:gd name="T39" fmla="*/ 0 h 229"/>
                    <a:gd name="T40" fmla="*/ 27 w 125"/>
                    <a:gd name="T41" fmla="*/ 5 h 229"/>
                    <a:gd name="T42" fmla="*/ 16 w 125"/>
                    <a:gd name="T43" fmla="*/ 11 h 229"/>
                    <a:gd name="T44" fmla="*/ 7 w 125"/>
                    <a:gd name="T45" fmla="*/ 20 h 229"/>
                    <a:gd name="T46" fmla="*/ 0 w 125"/>
                    <a:gd name="T47" fmla="*/ 30 h 229"/>
                    <a:gd name="T48" fmla="*/ 8 w 125"/>
                    <a:gd name="T49" fmla="*/ 45 h 229"/>
                    <a:gd name="T50" fmla="*/ 17 w 125"/>
                    <a:gd name="T51" fmla="*/ 59 h 229"/>
                    <a:gd name="T52" fmla="*/ 18 w 125"/>
                    <a:gd name="T53" fmla="*/ 69 h 229"/>
                    <a:gd name="T54" fmla="*/ 15 w 125"/>
                    <a:gd name="T55" fmla="*/ 81 h 229"/>
                    <a:gd name="T56" fmla="*/ 21 w 125"/>
                    <a:gd name="T57" fmla="*/ 97 h 229"/>
                    <a:gd name="T58" fmla="*/ 28 w 125"/>
                    <a:gd name="T59" fmla="*/ 111 h 229"/>
                    <a:gd name="T60" fmla="*/ 31 w 125"/>
                    <a:gd name="T61" fmla="*/ 124 h 229"/>
                    <a:gd name="T62" fmla="*/ 30 w 125"/>
                    <a:gd name="T63" fmla="*/ 143 h 229"/>
                    <a:gd name="T64" fmla="*/ 22 w 125"/>
                    <a:gd name="T65" fmla="*/ 154 h 229"/>
                    <a:gd name="T66" fmla="*/ 16 w 125"/>
                    <a:gd name="T67" fmla="*/ 169 h 229"/>
                    <a:gd name="T68" fmla="*/ 12 w 125"/>
                    <a:gd name="T69" fmla="*/ 186 h 229"/>
                    <a:gd name="T70" fmla="*/ 26 w 125"/>
                    <a:gd name="T71" fmla="*/ 195 h 229"/>
                    <a:gd name="T72" fmla="*/ 35 w 125"/>
                    <a:gd name="T73" fmla="*/ 206 h 229"/>
                    <a:gd name="T74" fmla="*/ 42 w 125"/>
                    <a:gd name="T75" fmla="*/ 215 h 229"/>
                    <a:gd name="T76" fmla="*/ 51 w 125"/>
                    <a:gd name="T77" fmla="*/ 217 h 229"/>
                    <a:gd name="T78" fmla="*/ 55 w 125"/>
                    <a:gd name="T79" fmla="*/ 228 h 229"/>
                    <a:gd name="T80" fmla="*/ 69 w 125"/>
                    <a:gd name="T81" fmla="*/ 226 h 229"/>
                    <a:gd name="T82" fmla="*/ 64 w 125"/>
                    <a:gd name="T83" fmla="*/ 212 h 229"/>
                    <a:gd name="T84" fmla="*/ 47 w 125"/>
                    <a:gd name="T85" fmla="*/ 206 h 229"/>
                    <a:gd name="T86" fmla="*/ 46 w 125"/>
                    <a:gd name="T87" fmla="*/ 203 h 229"/>
                    <a:gd name="T88" fmla="*/ 42 w 125"/>
                    <a:gd name="T89" fmla="*/ 185 h 229"/>
                    <a:gd name="T90" fmla="*/ 36 w 125"/>
                    <a:gd name="T91" fmla="*/ 173 h 229"/>
                    <a:gd name="T92" fmla="*/ 27 w 125"/>
                    <a:gd name="T93" fmla="*/ 162 h 229"/>
                    <a:gd name="T94" fmla="*/ 32 w 125"/>
                    <a:gd name="T95" fmla="*/ 147 h 229"/>
                    <a:gd name="T96" fmla="*/ 38 w 125"/>
                    <a:gd name="T97" fmla="*/ 133 h 229"/>
                    <a:gd name="T98" fmla="*/ 41 w 125"/>
                    <a:gd name="T99" fmla="*/ 116 h 229"/>
                    <a:gd name="T100" fmla="*/ 44 w 125"/>
                    <a:gd name="T101" fmla="*/ 108 h 229"/>
                    <a:gd name="T102" fmla="*/ 52 w 125"/>
                    <a:gd name="T103" fmla="*/ 109 h 229"/>
                    <a:gd name="T104" fmla="*/ 53 w 125"/>
                    <a:gd name="T105" fmla="*/ 120 h 229"/>
                    <a:gd name="T106" fmla="*/ 67 w 125"/>
                    <a:gd name="T107" fmla="*/ 121 h 229"/>
                    <a:gd name="T108" fmla="*/ 76 w 125"/>
                    <a:gd name="T109" fmla="*/ 129 h 229"/>
                    <a:gd name="T110" fmla="*/ 83 w 125"/>
                    <a:gd name="T111" fmla="*/ 135 h 229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0" t="0" r="r" b="b"/>
                  <a:pathLst>
                    <a:path w="125" h="229">
                      <a:moveTo>
                        <a:pt x="82" y="131"/>
                      </a:moveTo>
                      <a:lnTo>
                        <a:pt x="82" y="131"/>
                      </a:lnTo>
                      <a:lnTo>
                        <a:pt x="81" y="128"/>
                      </a:lnTo>
                      <a:lnTo>
                        <a:pt x="82" y="125"/>
                      </a:lnTo>
                      <a:lnTo>
                        <a:pt x="81" y="124"/>
                      </a:lnTo>
                      <a:lnTo>
                        <a:pt x="78" y="121"/>
                      </a:lnTo>
                      <a:lnTo>
                        <a:pt x="78" y="120"/>
                      </a:lnTo>
                      <a:lnTo>
                        <a:pt x="78" y="117"/>
                      </a:lnTo>
                      <a:lnTo>
                        <a:pt x="77" y="115"/>
                      </a:lnTo>
                      <a:lnTo>
                        <a:pt x="76" y="112"/>
                      </a:lnTo>
                      <a:lnTo>
                        <a:pt x="76" y="110"/>
                      </a:lnTo>
                      <a:lnTo>
                        <a:pt x="79" y="108"/>
                      </a:lnTo>
                      <a:lnTo>
                        <a:pt x="79" y="106"/>
                      </a:lnTo>
                      <a:lnTo>
                        <a:pt x="81" y="104"/>
                      </a:lnTo>
                      <a:lnTo>
                        <a:pt x="82" y="103"/>
                      </a:lnTo>
                      <a:lnTo>
                        <a:pt x="84" y="101"/>
                      </a:lnTo>
                      <a:lnTo>
                        <a:pt x="84" y="100"/>
                      </a:lnTo>
                      <a:lnTo>
                        <a:pt x="84" y="99"/>
                      </a:lnTo>
                      <a:lnTo>
                        <a:pt x="86" y="97"/>
                      </a:lnTo>
                      <a:lnTo>
                        <a:pt x="88" y="96"/>
                      </a:lnTo>
                      <a:lnTo>
                        <a:pt x="89" y="96"/>
                      </a:lnTo>
                      <a:lnTo>
                        <a:pt x="92" y="95"/>
                      </a:lnTo>
                      <a:lnTo>
                        <a:pt x="95" y="95"/>
                      </a:lnTo>
                      <a:lnTo>
                        <a:pt x="96" y="94"/>
                      </a:lnTo>
                      <a:lnTo>
                        <a:pt x="98" y="96"/>
                      </a:lnTo>
                      <a:lnTo>
                        <a:pt x="101" y="96"/>
                      </a:lnTo>
                      <a:lnTo>
                        <a:pt x="103" y="95"/>
                      </a:lnTo>
                      <a:lnTo>
                        <a:pt x="107" y="95"/>
                      </a:lnTo>
                      <a:lnTo>
                        <a:pt x="108" y="95"/>
                      </a:lnTo>
                      <a:lnTo>
                        <a:pt x="111" y="95"/>
                      </a:lnTo>
                      <a:lnTo>
                        <a:pt x="114" y="95"/>
                      </a:lnTo>
                      <a:lnTo>
                        <a:pt x="115" y="95"/>
                      </a:lnTo>
                      <a:lnTo>
                        <a:pt x="116" y="95"/>
                      </a:lnTo>
                      <a:lnTo>
                        <a:pt x="116" y="96"/>
                      </a:lnTo>
                      <a:lnTo>
                        <a:pt x="119" y="96"/>
                      </a:lnTo>
                      <a:lnTo>
                        <a:pt x="122" y="95"/>
                      </a:lnTo>
                      <a:lnTo>
                        <a:pt x="124" y="91"/>
                      </a:lnTo>
                      <a:lnTo>
                        <a:pt x="124" y="88"/>
                      </a:lnTo>
                      <a:lnTo>
                        <a:pt x="125" y="85"/>
                      </a:lnTo>
                      <a:lnTo>
                        <a:pt x="123" y="83"/>
                      </a:lnTo>
                      <a:lnTo>
                        <a:pt x="125" y="80"/>
                      </a:lnTo>
                      <a:lnTo>
                        <a:pt x="124" y="80"/>
                      </a:lnTo>
                      <a:lnTo>
                        <a:pt x="125" y="78"/>
                      </a:lnTo>
                      <a:lnTo>
                        <a:pt x="125" y="76"/>
                      </a:lnTo>
                      <a:lnTo>
                        <a:pt x="124" y="73"/>
                      </a:lnTo>
                      <a:lnTo>
                        <a:pt x="122" y="73"/>
                      </a:lnTo>
                      <a:lnTo>
                        <a:pt x="122" y="70"/>
                      </a:lnTo>
                      <a:lnTo>
                        <a:pt x="121" y="69"/>
                      </a:lnTo>
                      <a:lnTo>
                        <a:pt x="118" y="69"/>
                      </a:lnTo>
                      <a:lnTo>
                        <a:pt x="116" y="66"/>
                      </a:lnTo>
                      <a:lnTo>
                        <a:pt x="116" y="65"/>
                      </a:lnTo>
                      <a:lnTo>
                        <a:pt x="114" y="64"/>
                      </a:lnTo>
                      <a:lnTo>
                        <a:pt x="112" y="61"/>
                      </a:lnTo>
                      <a:lnTo>
                        <a:pt x="112" y="58"/>
                      </a:lnTo>
                      <a:lnTo>
                        <a:pt x="112" y="55"/>
                      </a:lnTo>
                      <a:lnTo>
                        <a:pt x="113" y="51"/>
                      </a:lnTo>
                      <a:lnTo>
                        <a:pt x="113" y="49"/>
                      </a:lnTo>
                      <a:lnTo>
                        <a:pt x="112" y="46"/>
                      </a:lnTo>
                      <a:lnTo>
                        <a:pt x="110" y="45"/>
                      </a:lnTo>
                      <a:lnTo>
                        <a:pt x="108" y="43"/>
                      </a:lnTo>
                      <a:lnTo>
                        <a:pt x="104" y="40"/>
                      </a:lnTo>
                      <a:lnTo>
                        <a:pt x="103" y="38"/>
                      </a:lnTo>
                      <a:lnTo>
                        <a:pt x="102" y="37"/>
                      </a:lnTo>
                      <a:lnTo>
                        <a:pt x="100" y="34"/>
                      </a:lnTo>
                      <a:lnTo>
                        <a:pt x="98" y="33"/>
                      </a:lnTo>
                      <a:lnTo>
                        <a:pt x="95" y="32"/>
                      </a:lnTo>
                      <a:lnTo>
                        <a:pt x="92" y="32"/>
                      </a:lnTo>
                      <a:lnTo>
                        <a:pt x="89" y="32"/>
                      </a:lnTo>
                      <a:lnTo>
                        <a:pt x="88" y="35"/>
                      </a:lnTo>
                      <a:lnTo>
                        <a:pt x="87" y="36"/>
                      </a:lnTo>
                      <a:lnTo>
                        <a:pt x="86" y="38"/>
                      </a:lnTo>
                      <a:lnTo>
                        <a:pt x="84" y="38"/>
                      </a:lnTo>
                      <a:lnTo>
                        <a:pt x="81" y="40"/>
                      </a:lnTo>
                      <a:lnTo>
                        <a:pt x="78" y="39"/>
                      </a:lnTo>
                      <a:lnTo>
                        <a:pt x="75" y="38"/>
                      </a:lnTo>
                      <a:lnTo>
                        <a:pt x="72" y="35"/>
                      </a:lnTo>
                      <a:lnTo>
                        <a:pt x="70" y="37"/>
                      </a:lnTo>
                      <a:lnTo>
                        <a:pt x="67" y="38"/>
                      </a:lnTo>
                      <a:lnTo>
                        <a:pt x="64" y="41"/>
                      </a:lnTo>
                      <a:lnTo>
                        <a:pt x="61" y="43"/>
                      </a:lnTo>
                      <a:lnTo>
                        <a:pt x="58" y="45"/>
                      </a:lnTo>
                      <a:lnTo>
                        <a:pt x="57" y="46"/>
                      </a:lnTo>
                      <a:lnTo>
                        <a:pt x="56" y="46"/>
                      </a:lnTo>
                      <a:lnTo>
                        <a:pt x="54" y="45"/>
                      </a:lnTo>
                      <a:lnTo>
                        <a:pt x="55" y="42"/>
                      </a:lnTo>
                      <a:lnTo>
                        <a:pt x="55" y="41"/>
                      </a:lnTo>
                      <a:lnTo>
                        <a:pt x="57" y="38"/>
                      </a:lnTo>
                      <a:lnTo>
                        <a:pt x="57" y="35"/>
                      </a:lnTo>
                      <a:lnTo>
                        <a:pt x="56" y="32"/>
                      </a:lnTo>
                      <a:lnTo>
                        <a:pt x="57" y="29"/>
                      </a:lnTo>
                      <a:lnTo>
                        <a:pt x="58" y="26"/>
                      </a:lnTo>
                      <a:lnTo>
                        <a:pt x="59" y="23"/>
                      </a:lnTo>
                      <a:lnTo>
                        <a:pt x="59" y="21"/>
                      </a:lnTo>
                      <a:lnTo>
                        <a:pt x="58" y="18"/>
                      </a:lnTo>
                      <a:lnTo>
                        <a:pt x="58" y="17"/>
                      </a:lnTo>
                      <a:lnTo>
                        <a:pt x="56" y="13"/>
                      </a:lnTo>
                      <a:lnTo>
                        <a:pt x="54" y="12"/>
                      </a:lnTo>
                      <a:lnTo>
                        <a:pt x="51" y="14"/>
                      </a:lnTo>
                      <a:lnTo>
                        <a:pt x="48" y="14"/>
                      </a:lnTo>
                      <a:lnTo>
                        <a:pt x="47" y="14"/>
                      </a:lnTo>
                      <a:lnTo>
                        <a:pt x="46" y="10"/>
                      </a:lnTo>
                      <a:lnTo>
                        <a:pt x="47" y="8"/>
                      </a:lnTo>
                      <a:lnTo>
                        <a:pt x="48" y="6"/>
                      </a:lnTo>
                      <a:lnTo>
                        <a:pt x="48" y="4"/>
                      </a:lnTo>
                      <a:lnTo>
                        <a:pt x="46" y="3"/>
                      </a:lnTo>
                      <a:lnTo>
                        <a:pt x="45" y="1"/>
                      </a:lnTo>
                      <a:lnTo>
                        <a:pt x="44" y="0"/>
                      </a:lnTo>
                      <a:lnTo>
                        <a:pt x="41" y="2"/>
                      </a:lnTo>
                      <a:lnTo>
                        <a:pt x="41" y="1"/>
                      </a:lnTo>
                      <a:lnTo>
                        <a:pt x="40" y="0"/>
                      </a:lnTo>
                      <a:lnTo>
                        <a:pt x="38" y="0"/>
                      </a:lnTo>
                      <a:lnTo>
                        <a:pt x="35" y="1"/>
                      </a:lnTo>
                      <a:lnTo>
                        <a:pt x="32" y="1"/>
                      </a:lnTo>
                      <a:lnTo>
                        <a:pt x="33" y="4"/>
                      </a:lnTo>
                      <a:lnTo>
                        <a:pt x="30" y="5"/>
                      </a:lnTo>
                      <a:lnTo>
                        <a:pt x="27" y="5"/>
                      </a:lnTo>
                      <a:lnTo>
                        <a:pt x="26" y="6"/>
                      </a:lnTo>
                      <a:lnTo>
                        <a:pt x="25" y="7"/>
                      </a:lnTo>
                      <a:lnTo>
                        <a:pt x="24" y="10"/>
                      </a:lnTo>
                      <a:lnTo>
                        <a:pt x="22" y="9"/>
                      </a:lnTo>
                      <a:lnTo>
                        <a:pt x="18" y="11"/>
                      </a:lnTo>
                      <a:lnTo>
                        <a:pt x="16" y="11"/>
                      </a:lnTo>
                      <a:lnTo>
                        <a:pt x="13" y="11"/>
                      </a:lnTo>
                      <a:lnTo>
                        <a:pt x="10" y="10"/>
                      </a:lnTo>
                      <a:lnTo>
                        <a:pt x="7" y="13"/>
                      </a:lnTo>
                      <a:lnTo>
                        <a:pt x="6" y="17"/>
                      </a:lnTo>
                      <a:lnTo>
                        <a:pt x="7" y="20"/>
                      </a:lnTo>
                      <a:lnTo>
                        <a:pt x="7" y="21"/>
                      </a:lnTo>
                      <a:lnTo>
                        <a:pt x="5" y="24"/>
                      </a:lnTo>
                      <a:lnTo>
                        <a:pt x="6" y="27"/>
                      </a:lnTo>
                      <a:lnTo>
                        <a:pt x="5" y="30"/>
                      </a:lnTo>
                      <a:lnTo>
                        <a:pt x="3" y="30"/>
                      </a:lnTo>
                      <a:lnTo>
                        <a:pt x="0" y="30"/>
                      </a:lnTo>
                      <a:lnTo>
                        <a:pt x="1" y="32"/>
                      </a:lnTo>
                      <a:lnTo>
                        <a:pt x="4" y="34"/>
                      </a:lnTo>
                      <a:lnTo>
                        <a:pt x="5" y="37"/>
                      </a:lnTo>
                      <a:lnTo>
                        <a:pt x="5" y="41"/>
                      </a:lnTo>
                      <a:lnTo>
                        <a:pt x="6" y="42"/>
                      </a:lnTo>
                      <a:lnTo>
                        <a:pt x="8" y="45"/>
                      </a:lnTo>
                      <a:lnTo>
                        <a:pt x="10" y="46"/>
                      </a:lnTo>
                      <a:lnTo>
                        <a:pt x="12" y="49"/>
                      </a:lnTo>
                      <a:lnTo>
                        <a:pt x="14" y="52"/>
                      </a:lnTo>
                      <a:lnTo>
                        <a:pt x="14" y="53"/>
                      </a:lnTo>
                      <a:lnTo>
                        <a:pt x="17" y="56"/>
                      </a:lnTo>
                      <a:lnTo>
                        <a:pt x="17" y="59"/>
                      </a:lnTo>
                      <a:lnTo>
                        <a:pt x="17" y="60"/>
                      </a:lnTo>
                      <a:lnTo>
                        <a:pt x="19" y="62"/>
                      </a:lnTo>
                      <a:lnTo>
                        <a:pt x="21" y="65"/>
                      </a:lnTo>
                      <a:lnTo>
                        <a:pt x="24" y="65"/>
                      </a:lnTo>
                      <a:lnTo>
                        <a:pt x="22" y="68"/>
                      </a:lnTo>
                      <a:lnTo>
                        <a:pt x="18" y="69"/>
                      </a:lnTo>
                      <a:lnTo>
                        <a:pt x="18" y="72"/>
                      </a:lnTo>
                      <a:lnTo>
                        <a:pt x="18" y="75"/>
                      </a:lnTo>
                      <a:lnTo>
                        <a:pt x="18" y="78"/>
                      </a:lnTo>
                      <a:lnTo>
                        <a:pt x="15" y="81"/>
                      </a:lnTo>
                      <a:lnTo>
                        <a:pt x="12" y="81"/>
                      </a:lnTo>
                      <a:lnTo>
                        <a:pt x="12" y="85"/>
                      </a:lnTo>
                      <a:lnTo>
                        <a:pt x="13" y="87"/>
                      </a:lnTo>
                      <a:lnTo>
                        <a:pt x="15" y="90"/>
                      </a:lnTo>
                      <a:lnTo>
                        <a:pt x="17" y="94"/>
                      </a:lnTo>
                      <a:lnTo>
                        <a:pt x="21" y="97"/>
                      </a:lnTo>
                      <a:lnTo>
                        <a:pt x="24" y="99"/>
                      </a:lnTo>
                      <a:lnTo>
                        <a:pt x="26" y="102"/>
                      </a:lnTo>
                      <a:lnTo>
                        <a:pt x="27" y="105"/>
                      </a:lnTo>
                      <a:lnTo>
                        <a:pt x="28" y="106"/>
                      </a:lnTo>
                      <a:lnTo>
                        <a:pt x="28" y="108"/>
                      </a:lnTo>
                      <a:lnTo>
                        <a:pt x="28" y="111"/>
                      </a:lnTo>
                      <a:lnTo>
                        <a:pt x="28" y="113"/>
                      </a:lnTo>
                      <a:lnTo>
                        <a:pt x="27" y="114"/>
                      </a:lnTo>
                      <a:lnTo>
                        <a:pt x="28" y="117"/>
                      </a:lnTo>
                      <a:lnTo>
                        <a:pt x="29" y="120"/>
                      </a:lnTo>
                      <a:lnTo>
                        <a:pt x="32" y="122"/>
                      </a:lnTo>
                      <a:lnTo>
                        <a:pt x="31" y="124"/>
                      </a:lnTo>
                      <a:lnTo>
                        <a:pt x="32" y="127"/>
                      </a:lnTo>
                      <a:lnTo>
                        <a:pt x="33" y="130"/>
                      </a:lnTo>
                      <a:lnTo>
                        <a:pt x="34" y="134"/>
                      </a:lnTo>
                      <a:lnTo>
                        <a:pt x="34" y="137"/>
                      </a:lnTo>
                      <a:lnTo>
                        <a:pt x="32" y="140"/>
                      </a:lnTo>
                      <a:lnTo>
                        <a:pt x="30" y="143"/>
                      </a:lnTo>
                      <a:lnTo>
                        <a:pt x="29" y="144"/>
                      </a:lnTo>
                      <a:lnTo>
                        <a:pt x="27" y="147"/>
                      </a:lnTo>
                      <a:lnTo>
                        <a:pt x="25" y="148"/>
                      </a:lnTo>
                      <a:lnTo>
                        <a:pt x="23" y="151"/>
                      </a:lnTo>
                      <a:lnTo>
                        <a:pt x="22" y="151"/>
                      </a:lnTo>
                      <a:lnTo>
                        <a:pt x="22" y="154"/>
                      </a:lnTo>
                      <a:lnTo>
                        <a:pt x="21" y="157"/>
                      </a:lnTo>
                      <a:lnTo>
                        <a:pt x="21" y="159"/>
                      </a:lnTo>
                      <a:lnTo>
                        <a:pt x="18" y="162"/>
                      </a:lnTo>
                      <a:lnTo>
                        <a:pt x="18" y="163"/>
                      </a:lnTo>
                      <a:lnTo>
                        <a:pt x="18" y="166"/>
                      </a:lnTo>
                      <a:lnTo>
                        <a:pt x="16" y="169"/>
                      </a:lnTo>
                      <a:lnTo>
                        <a:pt x="15" y="173"/>
                      </a:lnTo>
                      <a:lnTo>
                        <a:pt x="15" y="174"/>
                      </a:lnTo>
                      <a:lnTo>
                        <a:pt x="15" y="177"/>
                      </a:lnTo>
                      <a:lnTo>
                        <a:pt x="14" y="179"/>
                      </a:lnTo>
                      <a:lnTo>
                        <a:pt x="13" y="183"/>
                      </a:lnTo>
                      <a:lnTo>
                        <a:pt x="12" y="186"/>
                      </a:lnTo>
                      <a:lnTo>
                        <a:pt x="13" y="188"/>
                      </a:lnTo>
                      <a:lnTo>
                        <a:pt x="16" y="188"/>
                      </a:lnTo>
                      <a:lnTo>
                        <a:pt x="19" y="188"/>
                      </a:lnTo>
                      <a:lnTo>
                        <a:pt x="21" y="190"/>
                      </a:lnTo>
                      <a:lnTo>
                        <a:pt x="24" y="192"/>
                      </a:lnTo>
                      <a:lnTo>
                        <a:pt x="26" y="195"/>
                      </a:lnTo>
                      <a:lnTo>
                        <a:pt x="26" y="198"/>
                      </a:lnTo>
                      <a:lnTo>
                        <a:pt x="29" y="198"/>
                      </a:lnTo>
                      <a:lnTo>
                        <a:pt x="30" y="201"/>
                      </a:lnTo>
                      <a:lnTo>
                        <a:pt x="33" y="202"/>
                      </a:lnTo>
                      <a:lnTo>
                        <a:pt x="34" y="203"/>
                      </a:lnTo>
                      <a:lnTo>
                        <a:pt x="35" y="206"/>
                      </a:lnTo>
                      <a:lnTo>
                        <a:pt x="36" y="206"/>
                      </a:lnTo>
                      <a:lnTo>
                        <a:pt x="36" y="209"/>
                      </a:lnTo>
                      <a:lnTo>
                        <a:pt x="38" y="212"/>
                      </a:lnTo>
                      <a:lnTo>
                        <a:pt x="40" y="215"/>
                      </a:lnTo>
                      <a:lnTo>
                        <a:pt x="42" y="218"/>
                      </a:lnTo>
                      <a:lnTo>
                        <a:pt x="42" y="215"/>
                      </a:lnTo>
                      <a:lnTo>
                        <a:pt x="43" y="213"/>
                      </a:lnTo>
                      <a:lnTo>
                        <a:pt x="44" y="214"/>
                      </a:lnTo>
                      <a:lnTo>
                        <a:pt x="45" y="216"/>
                      </a:lnTo>
                      <a:lnTo>
                        <a:pt x="46" y="216"/>
                      </a:lnTo>
                      <a:lnTo>
                        <a:pt x="49" y="217"/>
                      </a:lnTo>
                      <a:lnTo>
                        <a:pt x="51" y="217"/>
                      </a:lnTo>
                      <a:lnTo>
                        <a:pt x="53" y="219"/>
                      </a:lnTo>
                      <a:lnTo>
                        <a:pt x="55" y="220"/>
                      </a:lnTo>
                      <a:lnTo>
                        <a:pt x="56" y="223"/>
                      </a:lnTo>
                      <a:lnTo>
                        <a:pt x="55" y="226"/>
                      </a:lnTo>
                      <a:lnTo>
                        <a:pt x="55" y="227"/>
                      </a:lnTo>
                      <a:lnTo>
                        <a:pt x="55" y="228"/>
                      </a:lnTo>
                      <a:lnTo>
                        <a:pt x="58" y="229"/>
                      </a:lnTo>
                      <a:lnTo>
                        <a:pt x="61" y="226"/>
                      </a:lnTo>
                      <a:lnTo>
                        <a:pt x="62" y="226"/>
                      </a:lnTo>
                      <a:lnTo>
                        <a:pt x="66" y="227"/>
                      </a:lnTo>
                      <a:lnTo>
                        <a:pt x="69" y="227"/>
                      </a:lnTo>
                      <a:lnTo>
                        <a:pt x="69" y="226"/>
                      </a:lnTo>
                      <a:lnTo>
                        <a:pt x="70" y="224"/>
                      </a:lnTo>
                      <a:lnTo>
                        <a:pt x="72" y="221"/>
                      </a:lnTo>
                      <a:lnTo>
                        <a:pt x="72" y="220"/>
                      </a:lnTo>
                      <a:lnTo>
                        <a:pt x="69" y="218"/>
                      </a:lnTo>
                      <a:lnTo>
                        <a:pt x="66" y="215"/>
                      </a:lnTo>
                      <a:lnTo>
                        <a:pt x="64" y="212"/>
                      </a:lnTo>
                      <a:lnTo>
                        <a:pt x="61" y="209"/>
                      </a:lnTo>
                      <a:lnTo>
                        <a:pt x="59" y="211"/>
                      </a:lnTo>
                      <a:lnTo>
                        <a:pt x="56" y="211"/>
                      </a:lnTo>
                      <a:lnTo>
                        <a:pt x="53" y="209"/>
                      </a:lnTo>
                      <a:lnTo>
                        <a:pt x="50" y="207"/>
                      </a:lnTo>
                      <a:lnTo>
                        <a:pt x="47" y="206"/>
                      </a:lnTo>
                      <a:lnTo>
                        <a:pt x="45" y="203"/>
                      </a:lnTo>
                      <a:lnTo>
                        <a:pt x="43" y="201"/>
                      </a:lnTo>
                      <a:lnTo>
                        <a:pt x="42" y="198"/>
                      </a:lnTo>
                      <a:lnTo>
                        <a:pt x="43" y="196"/>
                      </a:lnTo>
                      <a:lnTo>
                        <a:pt x="44" y="199"/>
                      </a:lnTo>
                      <a:lnTo>
                        <a:pt x="46" y="203"/>
                      </a:lnTo>
                      <a:lnTo>
                        <a:pt x="46" y="199"/>
                      </a:lnTo>
                      <a:lnTo>
                        <a:pt x="45" y="196"/>
                      </a:lnTo>
                      <a:lnTo>
                        <a:pt x="45" y="194"/>
                      </a:lnTo>
                      <a:lnTo>
                        <a:pt x="44" y="191"/>
                      </a:lnTo>
                      <a:lnTo>
                        <a:pt x="44" y="188"/>
                      </a:lnTo>
                      <a:lnTo>
                        <a:pt x="42" y="185"/>
                      </a:lnTo>
                      <a:lnTo>
                        <a:pt x="42" y="187"/>
                      </a:lnTo>
                      <a:lnTo>
                        <a:pt x="40" y="185"/>
                      </a:lnTo>
                      <a:lnTo>
                        <a:pt x="39" y="182"/>
                      </a:lnTo>
                      <a:lnTo>
                        <a:pt x="39" y="179"/>
                      </a:lnTo>
                      <a:lnTo>
                        <a:pt x="38" y="176"/>
                      </a:lnTo>
                      <a:lnTo>
                        <a:pt x="36" y="173"/>
                      </a:lnTo>
                      <a:lnTo>
                        <a:pt x="34" y="174"/>
                      </a:lnTo>
                      <a:lnTo>
                        <a:pt x="31" y="175"/>
                      </a:lnTo>
                      <a:lnTo>
                        <a:pt x="29" y="172"/>
                      </a:lnTo>
                      <a:lnTo>
                        <a:pt x="28" y="168"/>
                      </a:lnTo>
                      <a:lnTo>
                        <a:pt x="27" y="166"/>
                      </a:lnTo>
                      <a:lnTo>
                        <a:pt x="27" y="162"/>
                      </a:lnTo>
                      <a:lnTo>
                        <a:pt x="28" y="159"/>
                      </a:lnTo>
                      <a:lnTo>
                        <a:pt x="29" y="156"/>
                      </a:lnTo>
                      <a:lnTo>
                        <a:pt x="29" y="153"/>
                      </a:lnTo>
                      <a:lnTo>
                        <a:pt x="31" y="151"/>
                      </a:lnTo>
                      <a:lnTo>
                        <a:pt x="32" y="147"/>
                      </a:lnTo>
                      <a:lnTo>
                        <a:pt x="33" y="144"/>
                      </a:lnTo>
                      <a:lnTo>
                        <a:pt x="34" y="141"/>
                      </a:lnTo>
                      <a:lnTo>
                        <a:pt x="35" y="138"/>
                      </a:lnTo>
                      <a:lnTo>
                        <a:pt x="37" y="136"/>
                      </a:lnTo>
                      <a:lnTo>
                        <a:pt x="38" y="133"/>
                      </a:lnTo>
                      <a:lnTo>
                        <a:pt x="40" y="129"/>
                      </a:lnTo>
                      <a:lnTo>
                        <a:pt x="40" y="125"/>
                      </a:lnTo>
                      <a:lnTo>
                        <a:pt x="39" y="122"/>
                      </a:lnTo>
                      <a:lnTo>
                        <a:pt x="40" y="119"/>
                      </a:lnTo>
                      <a:lnTo>
                        <a:pt x="41" y="116"/>
                      </a:lnTo>
                      <a:lnTo>
                        <a:pt x="40" y="113"/>
                      </a:lnTo>
                      <a:lnTo>
                        <a:pt x="39" y="112"/>
                      </a:lnTo>
                      <a:lnTo>
                        <a:pt x="40" y="111"/>
                      </a:lnTo>
                      <a:lnTo>
                        <a:pt x="41" y="110"/>
                      </a:lnTo>
                      <a:lnTo>
                        <a:pt x="44" y="108"/>
                      </a:lnTo>
                      <a:lnTo>
                        <a:pt x="46" y="109"/>
                      </a:lnTo>
                      <a:lnTo>
                        <a:pt x="47" y="109"/>
                      </a:lnTo>
                      <a:lnTo>
                        <a:pt x="48" y="107"/>
                      </a:lnTo>
                      <a:lnTo>
                        <a:pt x="52" y="109"/>
                      </a:lnTo>
                      <a:lnTo>
                        <a:pt x="55" y="109"/>
                      </a:lnTo>
                      <a:lnTo>
                        <a:pt x="54" y="109"/>
                      </a:lnTo>
                      <a:lnTo>
                        <a:pt x="53" y="112"/>
                      </a:lnTo>
                      <a:lnTo>
                        <a:pt x="53" y="114"/>
                      </a:lnTo>
                      <a:lnTo>
                        <a:pt x="53" y="117"/>
                      </a:lnTo>
                      <a:lnTo>
                        <a:pt x="53" y="120"/>
                      </a:lnTo>
                      <a:lnTo>
                        <a:pt x="54" y="122"/>
                      </a:lnTo>
                      <a:lnTo>
                        <a:pt x="57" y="121"/>
                      </a:lnTo>
                      <a:lnTo>
                        <a:pt x="58" y="121"/>
                      </a:lnTo>
                      <a:lnTo>
                        <a:pt x="61" y="122"/>
                      </a:lnTo>
                      <a:lnTo>
                        <a:pt x="65" y="121"/>
                      </a:lnTo>
                      <a:lnTo>
                        <a:pt x="67" y="121"/>
                      </a:lnTo>
                      <a:lnTo>
                        <a:pt x="70" y="122"/>
                      </a:lnTo>
                      <a:lnTo>
                        <a:pt x="71" y="124"/>
                      </a:lnTo>
                      <a:lnTo>
                        <a:pt x="72" y="124"/>
                      </a:lnTo>
                      <a:lnTo>
                        <a:pt x="74" y="127"/>
                      </a:lnTo>
                      <a:lnTo>
                        <a:pt x="76" y="126"/>
                      </a:lnTo>
                      <a:lnTo>
                        <a:pt x="76" y="129"/>
                      </a:lnTo>
                      <a:lnTo>
                        <a:pt x="79" y="128"/>
                      </a:lnTo>
                      <a:lnTo>
                        <a:pt x="82" y="131"/>
                      </a:lnTo>
                      <a:lnTo>
                        <a:pt x="83" y="135"/>
                      </a:lnTo>
                      <a:lnTo>
                        <a:pt x="82" y="131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3" name="Freeform 157">
                  <a:extLst>
                    <a:ext uri="{FF2B5EF4-FFF2-40B4-BE49-F238E27FC236}">
                      <a16:creationId xmlns:a16="http://schemas.microsoft.com/office/drawing/2014/main" id="{B67FA163-AC5A-7ADF-1B67-E17A3D83B425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480" y="2877"/>
                  <a:ext cx="1" cy="2"/>
                </a:xfrm>
                <a:custGeom>
                  <a:avLst/>
                  <a:gdLst>
                    <a:gd name="T0" fmla="*/ 0 w 1"/>
                    <a:gd name="T1" fmla="*/ 0 h 2"/>
                    <a:gd name="T2" fmla="*/ 0 w 1"/>
                    <a:gd name="T3" fmla="*/ 0 h 2"/>
                    <a:gd name="T4" fmla="*/ 1 w 1"/>
                    <a:gd name="T5" fmla="*/ 2 h 2"/>
                    <a:gd name="T6" fmla="*/ 0 w 1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"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4" name="Freeform 158">
                  <a:extLst>
                    <a:ext uri="{FF2B5EF4-FFF2-40B4-BE49-F238E27FC236}">
                      <a16:creationId xmlns:a16="http://schemas.microsoft.com/office/drawing/2014/main" id="{3AB7478A-BBFB-183D-29F9-5910D82D0F21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500" y="2902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1 w 1"/>
                    <a:gd name="T3" fmla="*/ 0 h 3"/>
                    <a:gd name="T4" fmla="*/ 0 w 1"/>
                    <a:gd name="T5" fmla="*/ 0 h 3"/>
                    <a:gd name="T6" fmla="*/ 0 w 1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" h="3">
                      <a:moveTo>
                        <a:pt x="0" y="3"/>
                      </a:move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5" name="Freeform 159">
                  <a:extLst>
                    <a:ext uri="{FF2B5EF4-FFF2-40B4-BE49-F238E27FC236}">
                      <a16:creationId xmlns:a16="http://schemas.microsoft.com/office/drawing/2014/main" id="{D656D821-AC45-C585-5AC1-4D6DE6F6A86F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476" y="2875"/>
                  <a:ext cx="2" cy="6"/>
                </a:xfrm>
                <a:custGeom>
                  <a:avLst/>
                  <a:gdLst>
                    <a:gd name="T0" fmla="*/ 1 w 2"/>
                    <a:gd name="T1" fmla="*/ 1 h 6"/>
                    <a:gd name="T2" fmla="*/ 1 w 2"/>
                    <a:gd name="T3" fmla="*/ 0 h 6"/>
                    <a:gd name="T4" fmla="*/ 1 w 2"/>
                    <a:gd name="T5" fmla="*/ 1 h 6"/>
                    <a:gd name="T6" fmla="*/ 0 w 2"/>
                    <a:gd name="T7" fmla="*/ 4 h 6"/>
                    <a:gd name="T8" fmla="*/ 1 w 2"/>
                    <a:gd name="T9" fmla="*/ 6 h 6"/>
                    <a:gd name="T10" fmla="*/ 2 w 2"/>
                    <a:gd name="T11" fmla="*/ 4 h 6"/>
                    <a:gd name="T12" fmla="*/ 1 w 2"/>
                    <a:gd name="T13" fmla="*/ 1 h 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" h="6">
                      <a:moveTo>
                        <a:pt x="1" y="1"/>
                      </a:move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0" y="4"/>
                      </a:lnTo>
                      <a:lnTo>
                        <a:pt x="1" y="6"/>
                      </a:lnTo>
                      <a:lnTo>
                        <a:pt x="2" y="4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6" name="Freeform 160">
                  <a:extLst>
                    <a:ext uri="{FF2B5EF4-FFF2-40B4-BE49-F238E27FC236}">
                      <a16:creationId xmlns:a16="http://schemas.microsoft.com/office/drawing/2014/main" id="{2142FA3A-9105-27D4-0A5A-1A69EA695090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498" y="2898"/>
                  <a:ext cx="0" cy="3"/>
                </a:xfrm>
                <a:custGeom>
                  <a:avLst/>
                  <a:gdLst>
                    <a:gd name="T0" fmla="*/ 0 h 3"/>
                    <a:gd name="T1" fmla="*/ 3 h 3"/>
                    <a:gd name="T2" fmla="*/ 0 h 3"/>
                    <a:gd name="T3" fmla="*/ 0 h 3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3">
                      <a:moveTo>
                        <a:pt x="0" y="0"/>
                      </a:moveTo>
                      <a:lnTo>
                        <a:pt x="0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96" name="Freeform 161">
                <a:extLst>
                  <a:ext uri="{FF2B5EF4-FFF2-40B4-BE49-F238E27FC236}">
                    <a16:creationId xmlns:a16="http://schemas.microsoft.com/office/drawing/2014/main" id="{0984585E-A066-AE89-2A28-31370BB67F2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195" y="2850"/>
                <a:ext cx="32" cy="60"/>
              </a:xfrm>
              <a:custGeom>
                <a:avLst/>
                <a:gdLst>
                  <a:gd name="T0" fmla="*/ 31 w 32"/>
                  <a:gd name="T1" fmla="*/ 36 h 60"/>
                  <a:gd name="T2" fmla="*/ 30 w 32"/>
                  <a:gd name="T3" fmla="*/ 35 h 60"/>
                  <a:gd name="T4" fmla="*/ 30 w 32"/>
                  <a:gd name="T5" fmla="*/ 32 h 60"/>
                  <a:gd name="T6" fmla="*/ 26 w 32"/>
                  <a:gd name="T7" fmla="*/ 27 h 60"/>
                  <a:gd name="T8" fmla="*/ 23 w 32"/>
                  <a:gd name="T9" fmla="*/ 21 h 60"/>
                  <a:gd name="T10" fmla="*/ 22 w 32"/>
                  <a:gd name="T11" fmla="*/ 17 h 60"/>
                  <a:gd name="T12" fmla="*/ 18 w 32"/>
                  <a:gd name="T13" fmla="*/ 14 h 60"/>
                  <a:gd name="T14" fmla="*/ 16 w 32"/>
                  <a:gd name="T15" fmla="*/ 9 h 60"/>
                  <a:gd name="T16" fmla="*/ 11 w 32"/>
                  <a:gd name="T17" fmla="*/ 3 h 60"/>
                  <a:gd name="T18" fmla="*/ 5 w 32"/>
                  <a:gd name="T19" fmla="*/ 0 h 60"/>
                  <a:gd name="T20" fmla="*/ 4 w 32"/>
                  <a:gd name="T21" fmla="*/ 2 h 60"/>
                  <a:gd name="T22" fmla="*/ 7 w 32"/>
                  <a:gd name="T23" fmla="*/ 3 h 60"/>
                  <a:gd name="T24" fmla="*/ 10 w 32"/>
                  <a:gd name="T25" fmla="*/ 4 h 60"/>
                  <a:gd name="T26" fmla="*/ 10 w 32"/>
                  <a:gd name="T27" fmla="*/ 5 h 60"/>
                  <a:gd name="T28" fmla="*/ 8 w 32"/>
                  <a:gd name="T29" fmla="*/ 4 h 60"/>
                  <a:gd name="T30" fmla="*/ 5 w 32"/>
                  <a:gd name="T31" fmla="*/ 7 h 60"/>
                  <a:gd name="T32" fmla="*/ 6 w 32"/>
                  <a:gd name="T33" fmla="*/ 10 h 60"/>
                  <a:gd name="T34" fmla="*/ 3 w 32"/>
                  <a:gd name="T35" fmla="*/ 14 h 60"/>
                  <a:gd name="T36" fmla="*/ 3 w 32"/>
                  <a:gd name="T37" fmla="*/ 17 h 60"/>
                  <a:gd name="T38" fmla="*/ 2 w 32"/>
                  <a:gd name="T39" fmla="*/ 21 h 60"/>
                  <a:gd name="T40" fmla="*/ 1 w 32"/>
                  <a:gd name="T41" fmla="*/ 25 h 60"/>
                  <a:gd name="T42" fmla="*/ 2 w 32"/>
                  <a:gd name="T43" fmla="*/ 28 h 60"/>
                  <a:gd name="T44" fmla="*/ 0 w 32"/>
                  <a:gd name="T45" fmla="*/ 25 h 60"/>
                  <a:gd name="T46" fmla="*/ 1 w 32"/>
                  <a:gd name="T47" fmla="*/ 31 h 60"/>
                  <a:gd name="T48" fmla="*/ 1 w 32"/>
                  <a:gd name="T49" fmla="*/ 36 h 60"/>
                  <a:gd name="T50" fmla="*/ 1 w 32"/>
                  <a:gd name="T51" fmla="*/ 40 h 60"/>
                  <a:gd name="T52" fmla="*/ 2 w 32"/>
                  <a:gd name="T53" fmla="*/ 44 h 60"/>
                  <a:gd name="T54" fmla="*/ 3 w 32"/>
                  <a:gd name="T55" fmla="*/ 50 h 60"/>
                  <a:gd name="T56" fmla="*/ 4 w 32"/>
                  <a:gd name="T57" fmla="*/ 53 h 60"/>
                  <a:gd name="T58" fmla="*/ 7 w 32"/>
                  <a:gd name="T59" fmla="*/ 58 h 60"/>
                  <a:gd name="T60" fmla="*/ 12 w 32"/>
                  <a:gd name="T61" fmla="*/ 60 h 60"/>
                  <a:gd name="T62" fmla="*/ 16 w 32"/>
                  <a:gd name="T63" fmla="*/ 58 h 60"/>
                  <a:gd name="T64" fmla="*/ 20 w 32"/>
                  <a:gd name="T65" fmla="*/ 57 h 60"/>
                  <a:gd name="T66" fmla="*/ 24 w 32"/>
                  <a:gd name="T67" fmla="*/ 56 h 60"/>
                  <a:gd name="T68" fmla="*/ 30 w 32"/>
                  <a:gd name="T69" fmla="*/ 51 h 60"/>
                  <a:gd name="T70" fmla="*/ 31 w 32"/>
                  <a:gd name="T71" fmla="*/ 48 h 60"/>
                  <a:gd name="T72" fmla="*/ 32 w 32"/>
                  <a:gd name="T73" fmla="*/ 42 h 60"/>
                  <a:gd name="T74" fmla="*/ 31 w 32"/>
                  <a:gd name="T75" fmla="*/ 36 h 6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32" h="60">
                    <a:moveTo>
                      <a:pt x="31" y="36"/>
                    </a:moveTo>
                    <a:lnTo>
                      <a:pt x="31" y="36"/>
                    </a:lnTo>
                    <a:lnTo>
                      <a:pt x="30" y="36"/>
                    </a:lnTo>
                    <a:lnTo>
                      <a:pt x="30" y="35"/>
                    </a:lnTo>
                    <a:lnTo>
                      <a:pt x="30" y="32"/>
                    </a:lnTo>
                    <a:lnTo>
                      <a:pt x="28" y="29"/>
                    </a:lnTo>
                    <a:lnTo>
                      <a:pt x="26" y="27"/>
                    </a:lnTo>
                    <a:lnTo>
                      <a:pt x="25" y="24"/>
                    </a:lnTo>
                    <a:lnTo>
                      <a:pt x="23" y="21"/>
                    </a:lnTo>
                    <a:lnTo>
                      <a:pt x="23" y="20"/>
                    </a:lnTo>
                    <a:lnTo>
                      <a:pt x="22" y="17"/>
                    </a:lnTo>
                    <a:lnTo>
                      <a:pt x="20" y="14"/>
                    </a:lnTo>
                    <a:lnTo>
                      <a:pt x="18" y="14"/>
                    </a:lnTo>
                    <a:lnTo>
                      <a:pt x="18" y="12"/>
                    </a:lnTo>
                    <a:lnTo>
                      <a:pt x="16" y="9"/>
                    </a:lnTo>
                    <a:lnTo>
                      <a:pt x="14" y="5"/>
                    </a:lnTo>
                    <a:lnTo>
                      <a:pt x="11" y="3"/>
                    </a:lnTo>
                    <a:lnTo>
                      <a:pt x="8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7" y="3"/>
                    </a:lnTo>
                    <a:lnTo>
                      <a:pt x="10" y="4"/>
                    </a:lnTo>
                    <a:lnTo>
                      <a:pt x="11" y="5"/>
                    </a:lnTo>
                    <a:lnTo>
                      <a:pt x="10" y="5"/>
                    </a:lnTo>
                    <a:lnTo>
                      <a:pt x="8" y="4"/>
                    </a:lnTo>
                    <a:lnTo>
                      <a:pt x="5" y="3"/>
                    </a:lnTo>
                    <a:lnTo>
                      <a:pt x="5" y="7"/>
                    </a:lnTo>
                    <a:lnTo>
                      <a:pt x="6" y="10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3" y="16"/>
                    </a:lnTo>
                    <a:lnTo>
                      <a:pt x="3" y="17"/>
                    </a:lnTo>
                    <a:lnTo>
                      <a:pt x="3" y="20"/>
                    </a:lnTo>
                    <a:lnTo>
                      <a:pt x="2" y="21"/>
                    </a:lnTo>
                    <a:lnTo>
                      <a:pt x="2" y="24"/>
                    </a:lnTo>
                    <a:lnTo>
                      <a:pt x="1" y="25"/>
                    </a:lnTo>
                    <a:lnTo>
                      <a:pt x="1" y="27"/>
                    </a:lnTo>
                    <a:lnTo>
                      <a:pt x="2" y="28"/>
                    </a:lnTo>
                    <a:lnTo>
                      <a:pt x="1" y="28"/>
                    </a:lnTo>
                    <a:lnTo>
                      <a:pt x="0" y="25"/>
                    </a:lnTo>
                    <a:lnTo>
                      <a:pt x="0" y="28"/>
                    </a:lnTo>
                    <a:lnTo>
                      <a:pt x="1" y="31"/>
                    </a:lnTo>
                    <a:lnTo>
                      <a:pt x="1" y="34"/>
                    </a:lnTo>
                    <a:lnTo>
                      <a:pt x="1" y="36"/>
                    </a:lnTo>
                    <a:lnTo>
                      <a:pt x="2" y="39"/>
                    </a:lnTo>
                    <a:lnTo>
                      <a:pt x="1" y="40"/>
                    </a:lnTo>
                    <a:lnTo>
                      <a:pt x="2" y="43"/>
                    </a:lnTo>
                    <a:lnTo>
                      <a:pt x="2" y="44"/>
                    </a:lnTo>
                    <a:lnTo>
                      <a:pt x="3" y="48"/>
                    </a:lnTo>
                    <a:lnTo>
                      <a:pt x="3" y="50"/>
                    </a:lnTo>
                    <a:lnTo>
                      <a:pt x="4" y="52"/>
                    </a:lnTo>
                    <a:lnTo>
                      <a:pt x="4" y="53"/>
                    </a:lnTo>
                    <a:lnTo>
                      <a:pt x="5" y="56"/>
                    </a:lnTo>
                    <a:lnTo>
                      <a:pt x="7" y="58"/>
                    </a:lnTo>
                    <a:lnTo>
                      <a:pt x="10" y="60"/>
                    </a:lnTo>
                    <a:lnTo>
                      <a:pt x="12" y="60"/>
                    </a:lnTo>
                    <a:lnTo>
                      <a:pt x="15" y="59"/>
                    </a:lnTo>
                    <a:lnTo>
                      <a:pt x="16" y="58"/>
                    </a:lnTo>
                    <a:lnTo>
                      <a:pt x="19" y="57"/>
                    </a:lnTo>
                    <a:lnTo>
                      <a:pt x="20" y="57"/>
                    </a:lnTo>
                    <a:lnTo>
                      <a:pt x="24" y="56"/>
                    </a:lnTo>
                    <a:lnTo>
                      <a:pt x="27" y="54"/>
                    </a:lnTo>
                    <a:lnTo>
                      <a:pt x="30" y="51"/>
                    </a:lnTo>
                    <a:lnTo>
                      <a:pt x="31" y="48"/>
                    </a:lnTo>
                    <a:lnTo>
                      <a:pt x="32" y="44"/>
                    </a:lnTo>
                    <a:lnTo>
                      <a:pt x="32" y="42"/>
                    </a:lnTo>
                    <a:lnTo>
                      <a:pt x="32" y="39"/>
                    </a:lnTo>
                    <a:lnTo>
                      <a:pt x="31" y="36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97" name="Group 162">
                <a:extLst>
                  <a:ext uri="{FF2B5EF4-FFF2-40B4-BE49-F238E27FC236}">
                    <a16:creationId xmlns:a16="http://schemas.microsoft.com/office/drawing/2014/main" id="{669E5A91-E116-A6E8-6649-5E52638D4BB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22" y="2586"/>
                <a:ext cx="69" cy="92"/>
                <a:chOff x="4322" y="2586"/>
                <a:chExt cx="69" cy="92"/>
              </a:xfrm>
              <a:grpFill/>
            </p:grpSpPr>
            <p:sp>
              <p:nvSpPr>
                <p:cNvPr id="1162" name="Freeform 163">
                  <a:extLst>
                    <a:ext uri="{FF2B5EF4-FFF2-40B4-BE49-F238E27FC236}">
                      <a16:creationId xmlns:a16="http://schemas.microsoft.com/office/drawing/2014/main" id="{14E35A20-022F-6D0C-33B1-EC5047F5DE24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359" y="2638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1 h 1"/>
                    <a:gd name="T4" fmla="*/ 0 w 1"/>
                    <a:gd name="T5" fmla="*/ 0 h 1"/>
                    <a:gd name="T6" fmla="*/ 0 w 1"/>
                    <a:gd name="T7" fmla="*/ 1 h 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lnTo>
                        <a:pt x="1" y="1"/>
                      </a:lnTo>
                      <a:lnTo>
                        <a:pt x="0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3" name="Freeform 164">
                  <a:extLst>
                    <a:ext uri="{FF2B5EF4-FFF2-40B4-BE49-F238E27FC236}">
                      <a16:creationId xmlns:a16="http://schemas.microsoft.com/office/drawing/2014/main" id="{79B785F6-CDC9-5488-3D5E-2288797190A8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353" y="2656"/>
                  <a:ext cx="1" cy="2"/>
                </a:xfrm>
                <a:custGeom>
                  <a:avLst/>
                  <a:gdLst>
                    <a:gd name="T0" fmla="*/ 1 w 1"/>
                    <a:gd name="T1" fmla="*/ 0 h 2"/>
                    <a:gd name="T2" fmla="*/ 0 w 1"/>
                    <a:gd name="T3" fmla="*/ 2 h 2"/>
                    <a:gd name="T4" fmla="*/ 0 w 1"/>
                    <a:gd name="T5" fmla="*/ 1 h 2"/>
                    <a:gd name="T6" fmla="*/ 1 w 1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" h="2">
                      <a:moveTo>
                        <a:pt x="1" y="0"/>
                      </a:move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4" name="Freeform 165">
                  <a:extLst>
                    <a:ext uri="{FF2B5EF4-FFF2-40B4-BE49-F238E27FC236}">
                      <a16:creationId xmlns:a16="http://schemas.microsoft.com/office/drawing/2014/main" id="{4B3E947E-3AD3-977A-4F96-B2C26B4181C6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322" y="2586"/>
                  <a:ext cx="69" cy="92"/>
                </a:xfrm>
                <a:custGeom>
                  <a:avLst/>
                  <a:gdLst>
                    <a:gd name="T0" fmla="*/ 69 w 69"/>
                    <a:gd name="T1" fmla="*/ 86 h 92"/>
                    <a:gd name="T2" fmla="*/ 68 w 69"/>
                    <a:gd name="T3" fmla="*/ 77 h 92"/>
                    <a:gd name="T4" fmla="*/ 68 w 69"/>
                    <a:gd name="T5" fmla="*/ 68 h 92"/>
                    <a:gd name="T6" fmla="*/ 65 w 69"/>
                    <a:gd name="T7" fmla="*/ 57 h 92"/>
                    <a:gd name="T8" fmla="*/ 63 w 69"/>
                    <a:gd name="T9" fmla="*/ 48 h 92"/>
                    <a:gd name="T10" fmla="*/ 58 w 69"/>
                    <a:gd name="T11" fmla="*/ 47 h 92"/>
                    <a:gd name="T12" fmla="*/ 55 w 69"/>
                    <a:gd name="T13" fmla="*/ 58 h 92"/>
                    <a:gd name="T14" fmla="*/ 50 w 69"/>
                    <a:gd name="T15" fmla="*/ 57 h 92"/>
                    <a:gd name="T16" fmla="*/ 47 w 69"/>
                    <a:gd name="T17" fmla="*/ 48 h 92"/>
                    <a:gd name="T18" fmla="*/ 53 w 69"/>
                    <a:gd name="T19" fmla="*/ 41 h 92"/>
                    <a:gd name="T20" fmla="*/ 58 w 69"/>
                    <a:gd name="T21" fmla="*/ 37 h 92"/>
                    <a:gd name="T22" fmla="*/ 63 w 69"/>
                    <a:gd name="T23" fmla="*/ 28 h 92"/>
                    <a:gd name="T24" fmla="*/ 65 w 69"/>
                    <a:gd name="T25" fmla="*/ 26 h 92"/>
                    <a:gd name="T26" fmla="*/ 56 w 69"/>
                    <a:gd name="T27" fmla="*/ 23 h 92"/>
                    <a:gd name="T28" fmla="*/ 48 w 69"/>
                    <a:gd name="T29" fmla="*/ 22 h 92"/>
                    <a:gd name="T30" fmla="*/ 37 w 69"/>
                    <a:gd name="T31" fmla="*/ 23 h 92"/>
                    <a:gd name="T32" fmla="*/ 29 w 69"/>
                    <a:gd name="T33" fmla="*/ 21 h 92"/>
                    <a:gd name="T34" fmla="*/ 26 w 69"/>
                    <a:gd name="T35" fmla="*/ 19 h 92"/>
                    <a:gd name="T36" fmla="*/ 27 w 69"/>
                    <a:gd name="T37" fmla="*/ 16 h 92"/>
                    <a:gd name="T38" fmla="*/ 26 w 69"/>
                    <a:gd name="T39" fmla="*/ 13 h 92"/>
                    <a:gd name="T40" fmla="*/ 26 w 69"/>
                    <a:gd name="T41" fmla="*/ 11 h 92"/>
                    <a:gd name="T42" fmla="*/ 24 w 69"/>
                    <a:gd name="T43" fmla="*/ 7 h 92"/>
                    <a:gd name="T44" fmla="*/ 16 w 69"/>
                    <a:gd name="T45" fmla="*/ 7 h 92"/>
                    <a:gd name="T46" fmla="*/ 13 w 69"/>
                    <a:gd name="T47" fmla="*/ 6 h 92"/>
                    <a:gd name="T48" fmla="*/ 9 w 69"/>
                    <a:gd name="T49" fmla="*/ 4 h 92"/>
                    <a:gd name="T50" fmla="*/ 4 w 69"/>
                    <a:gd name="T51" fmla="*/ 2 h 92"/>
                    <a:gd name="T52" fmla="*/ 3 w 69"/>
                    <a:gd name="T53" fmla="*/ 7 h 92"/>
                    <a:gd name="T54" fmla="*/ 6 w 69"/>
                    <a:gd name="T55" fmla="*/ 15 h 92"/>
                    <a:gd name="T56" fmla="*/ 11 w 69"/>
                    <a:gd name="T57" fmla="*/ 18 h 92"/>
                    <a:gd name="T58" fmla="*/ 8 w 69"/>
                    <a:gd name="T59" fmla="*/ 22 h 92"/>
                    <a:gd name="T60" fmla="*/ 3 w 69"/>
                    <a:gd name="T61" fmla="*/ 27 h 92"/>
                    <a:gd name="T62" fmla="*/ 4 w 69"/>
                    <a:gd name="T63" fmla="*/ 37 h 92"/>
                    <a:gd name="T64" fmla="*/ 8 w 69"/>
                    <a:gd name="T65" fmla="*/ 48 h 92"/>
                    <a:gd name="T66" fmla="*/ 10 w 69"/>
                    <a:gd name="T67" fmla="*/ 54 h 92"/>
                    <a:gd name="T68" fmla="*/ 12 w 69"/>
                    <a:gd name="T69" fmla="*/ 59 h 92"/>
                    <a:gd name="T70" fmla="*/ 13 w 69"/>
                    <a:gd name="T71" fmla="*/ 65 h 92"/>
                    <a:gd name="T72" fmla="*/ 15 w 69"/>
                    <a:gd name="T73" fmla="*/ 71 h 92"/>
                    <a:gd name="T74" fmla="*/ 19 w 69"/>
                    <a:gd name="T75" fmla="*/ 75 h 92"/>
                    <a:gd name="T76" fmla="*/ 21 w 69"/>
                    <a:gd name="T77" fmla="*/ 72 h 92"/>
                    <a:gd name="T78" fmla="*/ 22 w 69"/>
                    <a:gd name="T79" fmla="*/ 75 h 92"/>
                    <a:gd name="T80" fmla="*/ 22 w 69"/>
                    <a:gd name="T81" fmla="*/ 75 h 92"/>
                    <a:gd name="T82" fmla="*/ 23 w 69"/>
                    <a:gd name="T83" fmla="*/ 76 h 92"/>
                    <a:gd name="T84" fmla="*/ 25 w 69"/>
                    <a:gd name="T85" fmla="*/ 72 h 92"/>
                    <a:gd name="T86" fmla="*/ 28 w 69"/>
                    <a:gd name="T87" fmla="*/ 66 h 92"/>
                    <a:gd name="T88" fmla="*/ 28 w 69"/>
                    <a:gd name="T89" fmla="*/ 75 h 92"/>
                    <a:gd name="T90" fmla="*/ 29 w 69"/>
                    <a:gd name="T91" fmla="*/ 75 h 92"/>
                    <a:gd name="T92" fmla="*/ 31 w 69"/>
                    <a:gd name="T93" fmla="*/ 72 h 92"/>
                    <a:gd name="T94" fmla="*/ 33 w 69"/>
                    <a:gd name="T95" fmla="*/ 75 h 92"/>
                    <a:gd name="T96" fmla="*/ 35 w 69"/>
                    <a:gd name="T97" fmla="*/ 72 h 92"/>
                    <a:gd name="T98" fmla="*/ 37 w 69"/>
                    <a:gd name="T99" fmla="*/ 63 h 92"/>
                    <a:gd name="T100" fmla="*/ 37 w 69"/>
                    <a:gd name="T101" fmla="*/ 59 h 92"/>
                    <a:gd name="T102" fmla="*/ 38 w 69"/>
                    <a:gd name="T103" fmla="*/ 54 h 92"/>
                    <a:gd name="T104" fmla="*/ 32 w 69"/>
                    <a:gd name="T105" fmla="*/ 51 h 92"/>
                    <a:gd name="T106" fmla="*/ 37 w 69"/>
                    <a:gd name="T107" fmla="*/ 49 h 92"/>
                    <a:gd name="T108" fmla="*/ 40 w 69"/>
                    <a:gd name="T109" fmla="*/ 50 h 92"/>
                    <a:gd name="T110" fmla="*/ 39 w 69"/>
                    <a:gd name="T111" fmla="*/ 57 h 92"/>
                    <a:gd name="T112" fmla="*/ 45 w 69"/>
                    <a:gd name="T113" fmla="*/ 64 h 92"/>
                    <a:gd name="T114" fmla="*/ 52 w 69"/>
                    <a:gd name="T115" fmla="*/ 62 h 92"/>
                    <a:gd name="T116" fmla="*/ 57 w 69"/>
                    <a:gd name="T117" fmla="*/ 67 h 92"/>
                    <a:gd name="T118" fmla="*/ 57 w 69"/>
                    <a:gd name="T119" fmla="*/ 68 h 92"/>
                    <a:gd name="T120" fmla="*/ 58 w 69"/>
                    <a:gd name="T121" fmla="*/ 79 h 92"/>
                    <a:gd name="T122" fmla="*/ 62 w 69"/>
                    <a:gd name="T123" fmla="*/ 91 h 92"/>
                    <a:gd name="T124" fmla="*/ 62 w 69"/>
                    <a:gd name="T125" fmla="*/ 87 h 92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0" t="0" r="r" b="b"/>
                  <a:pathLst>
                    <a:path w="69" h="92">
                      <a:moveTo>
                        <a:pt x="62" y="87"/>
                      </a:moveTo>
                      <a:lnTo>
                        <a:pt x="63" y="84"/>
                      </a:lnTo>
                      <a:lnTo>
                        <a:pt x="66" y="84"/>
                      </a:lnTo>
                      <a:lnTo>
                        <a:pt x="69" y="86"/>
                      </a:lnTo>
                      <a:lnTo>
                        <a:pt x="69" y="85"/>
                      </a:lnTo>
                      <a:lnTo>
                        <a:pt x="68" y="83"/>
                      </a:lnTo>
                      <a:lnTo>
                        <a:pt x="68" y="79"/>
                      </a:lnTo>
                      <a:lnTo>
                        <a:pt x="68" y="77"/>
                      </a:lnTo>
                      <a:lnTo>
                        <a:pt x="68" y="76"/>
                      </a:lnTo>
                      <a:lnTo>
                        <a:pt x="68" y="75"/>
                      </a:lnTo>
                      <a:lnTo>
                        <a:pt x="68" y="71"/>
                      </a:lnTo>
                      <a:lnTo>
                        <a:pt x="68" y="68"/>
                      </a:lnTo>
                      <a:lnTo>
                        <a:pt x="67" y="65"/>
                      </a:lnTo>
                      <a:lnTo>
                        <a:pt x="67" y="62"/>
                      </a:lnTo>
                      <a:lnTo>
                        <a:pt x="66" y="60"/>
                      </a:lnTo>
                      <a:lnTo>
                        <a:pt x="65" y="57"/>
                      </a:lnTo>
                      <a:lnTo>
                        <a:pt x="65" y="54"/>
                      </a:lnTo>
                      <a:lnTo>
                        <a:pt x="65" y="53"/>
                      </a:lnTo>
                      <a:lnTo>
                        <a:pt x="64" y="51"/>
                      </a:lnTo>
                      <a:lnTo>
                        <a:pt x="63" y="48"/>
                      </a:lnTo>
                      <a:lnTo>
                        <a:pt x="63" y="46"/>
                      </a:lnTo>
                      <a:lnTo>
                        <a:pt x="62" y="46"/>
                      </a:lnTo>
                      <a:lnTo>
                        <a:pt x="60" y="48"/>
                      </a:lnTo>
                      <a:lnTo>
                        <a:pt x="58" y="47"/>
                      </a:lnTo>
                      <a:lnTo>
                        <a:pt x="59" y="50"/>
                      </a:lnTo>
                      <a:lnTo>
                        <a:pt x="56" y="52"/>
                      </a:lnTo>
                      <a:lnTo>
                        <a:pt x="56" y="55"/>
                      </a:lnTo>
                      <a:lnTo>
                        <a:pt x="55" y="58"/>
                      </a:lnTo>
                      <a:lnTo>
                        <a:pt x="53" y="58"/>
                      </a:lnTo>
                      <a:lnTo>
                        <a:pt x="52" y="55"/>
                      </a:lnTo>
                      <a:lnTo>
                        <a:pt x="50" y="57"/>
                      </a:lnTo>
                      <a:lnTo>
                        <a:pt x="49" y="57"/>
                      </a:lnTo>
                      <a:lnTo>
                        <a:pt x="49" y="53"/>
                      </a:lnTo>
                      <a:lnTo>
                        <a:pt x="48" y="50"/>
                      </a:lnTo>
                      <a:lnTo>
                        <a:pt x="47" y="48"/>
                      </a:lnTo>
                      <a:lnTo>
                        <a:pt x="48" y="45"/>
                      </a:lnTo>
                      <a:lnTo>
                        <a:pt x="49" y="42"/>
                      </a:lnTo>
                      <a:lnTo>
                        <a:pt x="50" y="41"/>
                      </a:lnTo>
                      <a:lnTo>
                        <a:pt x="53" y="41"/>
                      </a:lnTo>
                      <a:lnTo>
                        <a:pt x="54" y="39"/>
                      </a:lnTo>
                      <a:lnTo>
                        <a:pt x="55" y="40"/>
                      </a:lnTo>
                      <a:lnTo>
                        <a:pt x="58" y="40"/>
                      </a:lnTo>
                      <a:lnTo>
                        <a:pt x="58" y="37"/>
                      </a:lnTo>
                      <a:lnTo>
                        <a:pt x="61" y="33"/>
                      </a:lnTo>
                      <a:lnTo>
                        <a:pt x="62" y="33"/>
                      </a:lnTo>
                      <a:lnTo>
                        <a:pt x="63" y="30"/>
                      </a:lnTo>
                      <a:lnTo>
                        <a:pt x="63" y="28"/>
                      </a:lnTo>
                      <a:lnTo>
                        <a:pt x="63" y="27"/>
                      </a:lnTo>
                      <a:lnTo>
                        <a:pt x="65" y="28"/>
                      </a:lnTo>
                      <a:lnTo>
                        <a:pt x="66" y="28"/>
                      </a:lnTo>
                      <a:lnTo>
                        <a:pt x="65" y="26"/>
                      </a:lnTo>
                      <a:lnTo>
                        <a:pt x="65" y="25"/>
                      </a:lnTo>
                      <a:lnTo>
                        <a:pt x="62" y="24"/>
                      </a:lnTo>
                      <a:lnTo>
                        <a:pt x="60" y="22"/>
                      </a:lnTo>
                      <a:lnTo>
                        <a:pt x="56" y="23"/>
                      </a:lnTo>
                      <a:lnTo>
                        <a:pt x="55" y="23"/>
                      </a:lnTo>
                      <a:lnTo>
                        <a:pt x="52" y="23"/>
                      </a:lnTo>
                      <a:lnTo>
                        <a:pt x="49" y="22"/>
                      </a:lnTo>
                      <a:lnTo>
                        <a:pt x="48" y="22"/>
                      </a:lnTo>
                      <a:lnTo>
                        <a:pt x="45" y="22"/>
                      </a:lnTo>
                      <a:lnTo>
                        <a:pt x="43" y="23"/>
                      </a:lnTo>
                      <a:lnTo>
                        <a:pt x="40" y="23"/>
                      </a:lnTo>
                      <a:lnTo>
                        <a:pt x="37" y="23"/>
                      </a:lnTo>
                      <a:lnTo>
                        <a:pt x="36" y="23"/>
                      </a:lnTo>
                      <a:lnTo>
                        <a:pt x="32" y="22"/>
                      </a:lnTo>
                      <a:lnTo>
                        <a:pt x="29" y="21"/>
                      </a:lnTo>
                      <a:lnTo>
                        <a:pt x="27" y="21"/>
                      </a:lnTo>
                      <a:lnTo>
                        <a:pt x="26" y="20"/>
                      </a:lnTo>
                      <a:lnTo>
                        <a:pt x="26" y="19"/>
                      </a:lnTo>
                      <a:lnTo>
                        <a:pt x="26" y="18"/>
                      </a:lnTo>
                      <a:lnTo>
                        <a:pt x="26" y="17"/>
                      </a:lnTo>
                      <a:lnTo>
                        <a:pt x="27" y="16"/>
                      </a:lnTo>
                      <a:lnTo>
                        <a:pt x="26" y="15"/>
                      </a:lnTo>
                      <a:lnTo>
                        <a:pt x="26" y="14"/>
                      </a:lnTo>
                      <a:lnTo>
                        <a:pt x="26" y="13"/>
                      </a:lnTo>
                      <a:lnTo>
                        <a:pt x="26" y="11"/>
                      </a:lnTo>
                      <a:lnTo>
                        <a:pt x="27" y="11"/>
                      </a:lnTo>
                      <a:lnTo>
                        <a:pt x="26" y="11"/>
                      </a:lnTo>
                      <a:lnTo>
                        <a:pt x="26" y="10"/>
                      </a:lnTo>
                      <a:lnTo>
                        <a:pt x="26" y="9"/>
                      </a:lnTo>
                      <a:lnTo>
                        <a:pt x="25" y="8"/>
                      </a:lnTo>
                      <a:lnTo>
                        <a:pt x="24" y="7"/>
                      </a:lnTo>
                      <a:lnTo>
                        <a:pt x="23" y="8"/>
                      </a:lnTo>
                      <a:lnTo>
                        <a:pt x="20" y="9"/>
                      </a:lnTo>
                      <a:lnTo>
                        <a:pt x="19" y="9"/>
                      </a:lnTo>
                      <a:lnTo>
                        <a:pt x="16" y="7"/>
                      </a:lnTo>
                      <a:lnTo>
                        <a:pt x="16" y="4"/>
                      </a:lnTo>
                      <a:lnTo>
                        <a:pt x="12" y="3"/>
                      </a:lnTo>
                      <a:lnTo>
                        <a:pt x="14" y="6"/>
                      </a:lnTo>
                      <a:lnTo>
                        <a:pt x="13" y="6"/>
                      </a:lnTo>
                      <a:lnTo>
                        <a:pt x="13" y="5"/>
                      </a:lnTo>
                      <a:lnTo>
                        <a:pt x="11" y="5"/>
                      </a:lnTo>
                      <a:lnTo>
                        <a:pt x="10" y="5"/>
                      </a:lnTo>
                      <a:lnTo>
                        <a:pt x="9" y="4"/>
                      </a:lnTo>
                      <a:lnTo>
                        <a:pt x="6" y="1"/>
                      </a:lnTo>
                      <a:lnTo>
                        <a:pt x="5" y="0"/>
                      </a:lnTo>
                      <a:lnTo>
                        <a:pt x="4" y="2"/>
                      </a:lnTo>
                      <a:lnTo>
                        <a:pt x="6" y="3"/>
                      </a:lnTo>
                      <a:lnTo>
                        <a:pt x="7" y="4"/>
                      </a:lnTo>
                      <a:lnTo>
                        <a:pt x="4" y="5"/>
                      </a:lnTo>
                      <a:lnTo>
                        <a:pt x="3" y="7"/>
                      </a:lnTo>
                      <a:lnTo>
                        <a:pt x="2" y="7"/>
                      </a:lnTo>
                      <a:lnTo>
                        <a:pt x="1" y="10"/>
                      </a:lnTo>
                      <a:lnTo>
                        <a:pt x="3" y="13"/>
                      </a:lnTo>
                      <a:lnTo>
                        <a:pt x="6" y="15"/>
                      </a:lnTo>
                      <a:lnTo>
                        <a:pt x="7" y="18"/>
                      </a:lnTo>
                      <a:lnTo>
                        <a:pt x="10" y="17"/>
                      </a:lnTo>
                      <a:lnTo>
                        <a:pt x="11" y="18"/>
                      </a:lnTo>
                      <a:lnTo>
                        <a:pt x="14" y="21"/>
                      </a:lnTo>
                      <a:lnTo>
                        <a:pt x="13" y="23"/>
                      </a:lnTo>
                      <a:lnTo>
                        <a:pt x="10" y="23"/>
                      </a:lnTo>
                      <a:lnTo>
                        <a:pt x="8" y="22"/>
                      </a:lnTo>
                      <a:lnTo>
                        <a:pt x="6" y="22"/>
                      </a:lnTo>
                      <a:lnTo>
                        <a:pt x="5" y="25"/>
                      </a:lnTo>
                      <a:lnTo>
                        <a:pt x="5" y="26"/>
                      </a:lnTo>
                      <a:lnTo>
                        <a:pt x="3" y="27"/>
                      </a:lnTo>
                      <a:lnTo>
                        <a:pt x="2" y="26"/>
                      </a:lnTo>
                      <a:lnTo>
                        <a:pt x="0" y="31"/>
                      </a:lnTo>
                      <a:lnTo>
                        <a:pt x="3" y="33"/>
                      </a:lnTo>
                      <a:lnTo>
                        <a:pt x="4" y="37"/>
                      </a:lnTo>
                      <a:lnTo>
                        <a:pt x="11" y="37"/>
                      </a:lnTo>
                      <a:lnTo>
                        <a:pt x="11" y="41"/>
                      </a:lnTo>
                      <a:lnTo>
                        <a:pt x="7" y="46"/>
                      </a:lnTo>
                      <a:lnTo>
                        <a:pt x="8" y="48"/>
                      </a:lnTo>
                      <a:lnTo>
                        <a:pt x="10" y="50"/>
                      </a:lnTo>
                      <a:lnTo>
                        <a:pt x="11" y="50"/>
                      </a:lnTo>
                      <a:lnTo>
                        <a:pt x="10" y="52"/>
                      </a:lnTo>
                      <a:lnTo>
                        <a:pt x="10" y="54"/>
                      </a:lnTo>
                      <a:lnTo>
                        <a:pt x="13" y="55"/>
                      </a:lnTo>
                      <a:lnTo>
                        <a:pt x="12" y="57"/>
                      </a:lnTo>
                      <a:lnTo>
                        <a:pt x="12" y="59"/>
                      </a:lnTo>
                      <a:lnTo>
                        <a:pt x="13" y="61"/>
                      </a:lnTo>
                      <a:lnTo>
                        <a:pt x="13" y="63"/>
                      </a:lnTo>
                      <a:lnTo>
                        <a:pt x="13" y="64"/>
                      </a:lnTo>
                      <a:lnTo>
                        <a:pt x="13" y="65"/>
                      </a:lnTo>
                      <a:lnTo>
                        <a:pt x="14" y="67"/>
                      </a:lnTo>
                      <a:lnTo>
                        <a:pt x="14" y="70"/>
                      </a:lnTo>
                      <a:lnTo>
                        <a:pt x="15" y="70"/>
                      </a:lnTo>
                      <a:lnTo>
                        <a:pt x="15" y="71"/>
                      </a:lnTo>
                      <a:lnTo>
                        <a:pt x="15" y="76"/>
                      </a:lnTo>
                      <a:lnTo>
                        <a:pt x="16" y="77"/>
                      </a:lnTo>
                      <a:lnTo>
                        <a:pt x="18" y="77"/>
                      </a:lnTo>
                      <a:lnTo>
                        <a:pt x="19" y="75"/>
                      </a:lnTo>
                      <a:lnTo>
                        <a:pt x="19" y="78"/>
                      </a:lnTo>
                      <a:lnTo>
                        <a:pt x="21" y="76"/>
                      </a:lnTo>
                      <a:lnTo>
                        <a:pt x="21" y="72"/>
                      </a:lnTo>
                      <a:lnTo>
                        <a:pt x="20" y="70"/>
                      </a:lnTo>
                      <a:lnTo>
                        <a:pt x="21" y="69"/>
                      </a:lnTo>
                      <a:lnTo>
                        <a:pt x="21" y="72"/>
                      </a:lnTo>
                      <a:lnTo>
                        <a:pt x="22" y="75"/>
                      </a:lnTo>
                      <a:lnTo>
                        <a:pt x="22" y="71"/>
                      </a:lnTo>
                      <a:lnTo>
                        <a:pt x="23" y="68"/>
                      </a:lnTo>
                      <a:lnTo>
                        <a:pt x="23" y="71"/>
                      </a:lnTo>
                      <a:lnTo>
                        <a:pt x="22" y="75"/>
                      </a:lnTo>
                      <a:lnTo>
                        <a:pt x="22" y="77"/>
                      </a:lnTo>
                      <a:lnTo>
                        <a:pt x="23" y="78"/>
                      </a:lnTo>
                      <a:lnTo>
                        <a:pt x="23" y="76"/>
                      </a:lnTo>
                      <a:lnTo>
                        <a:pt x="24" y="76"/>
                      </a:lnTo>
                      <a:lnTo>
                        <a:pt x="27" y="76"/>
                      </a:lnTo>
                      <a:lnTo>
                        <a:pt x="26" y="72"/>
                      </a:lnTo>
                      <a:lnTo>
                        <a:pt x="25" y="72"/>
                      </a:lnTo>
                      <a:lnTo>
                        <a:pt x="26" y="72"/>
                      </a:lnTo>
                      <a:lnTo>
                        <a:pt x="26" y="69"/>
                      </a:lnTo>
                      <a:lnTo>
                        <a:pt x="27" y="67"/>
                      </a:lnTo>
                      <a:lnTo>
                        <a:pt x="28" y="66"/>
                      </a:lnTo>
                      <a:lnTo>
                        <a:pt x="29" y="66"/>
                      </a:lnTo>
                      <a:lnTo>
                        <a:pt x="27" y="69"/>
                      </a:lnTo>
                      <a:lnTo>
                        <a:pt x="27" y="71"/>
                      </a:lnTo>
                      <a:lnTo>
                        <a:pt x="28" y="75"/>
                      </a:lnTo>
                      <a:lnTo>
                        <a:pt x="29" y="73"/>
                      </a:lnTo>
                      <a:lnTo>
                        <a:pt x="30" y="71"/>
                      </a:lnTo>
                      <a:lnTo>
                        <a:pt x="29" y="73"/>
                      </a:lnTo>
                      <a:lnTo>
                        <a:pt x="29" y="75"/>
                      </a:lnTo>
                      <a:lnTo>
                        <a:pt x="31" y="72"/>
                      </a:lnTo>
                      <a:lnTo>
                        <a:pt x="32" y="70"/>
                      </a:lnTo>
                      <a:lnTo>
                        <a:pt x="31" y="71"/>
                      </a:lnTo>
                      <a:lnTo>
                        <a:pt x="31" y="72"/>
                      </a:lnTo>
                      <a:lnTo>
                        <a:pt x="30" y="73"/>
                      </a:lnTo>
                      <a:lnTo>
                        <a:pt x="30" y="76"/>
                      </a:lnTo>
                      <a:lnTo>
                        <a:pt x="33" y="77"/>
                      </a:lnTo>
                      <a:lnTo>
                        <a:pt x="33" y="75"/>
                      </a:lnTo>
                      <a:lnTo>
                        <a:pt x="33" y="73"/>
                      </a:lnTo>
                      <a:lnTo>
                        <a:pt x="35" y="71"/>
                      </a:lnTo>
                      <a:lnTo>
                        <a:pt x="35" y="69"/>
                      </a:lnTo>
                      <a:lnTo>
                        <a:pt x="35" y="72"/>
                      </a:lnTo>
                      <a:lnTo>
                        <a:pt x="38" y="69"/>
                      </a:lnTo>
                      <a:lnTo>
                        <a:pt x="38" y="67"/>
                      </a:lnTo>
                      <a:lnTo>
                        <a:pt x="36" y="66"/>
                      </a:lnTo>
                      <a:lnTo>
                        <a:pt x="37" y="63"/>
                      </a:lnTo>
                      <a:lnTo>
                        <a:pt x="36" y="62"/>
                      </a:lnTo>
                      <a:lnTo>
                        <a:pt x="35" y="62"/>
                      </a:lnTo>
                      <a:lnTo>
                        <a:pt x="35" y="61"/>
                      </a:lnTo>
                      <a:lnTo>
                        <a:pt x="37" y="59"/>
                      </a:lnTo>
                      <a:lnTo>
                        <a:pt x="36" y="58"/>
                      </a:lnTo>
                      <a:lnTo>
                        <a:pt x="36" y="57"/>
                      </a:lnTo>
                      <a:lnTo>
                        <a:pt x="37" y="57"/>
                      </a:lnTo>
                      <a:lnTo>
                        <a:pt x="38" y="54"/>
                      </a:lnTo>
                      <a:lnTo>
                        <a:pt x="37" y="53"/>
                      </a:lnTo>
                      <a:lnTo>
                        <a:pt x="33" y="52"/>
                      </a:lnTo>
                      <a:lnTo>
                        <a:pt x="33" y="51"/>
                      </a:lnTo>
                      <a:lnTo>
                        <a:pt x="32" y="51"/>
                      </a:lnTo>
                      <a:lnTo>
                        <a:pt x="36" y="52"/>
                      </a:lnTo>
                      <a:lnTo>
                        <a:pt x="36" y="49"/>
                      </a:lnTo>
                      <a:lnTo>
                        <a:pt x="37" y="49"/>
                      </a:lnTo>
                      <a:lnTo>
                        <a:pt x="39" y="48"/>
                      </a:lnTo>
                      <a:lnTo>
                        <a:pt x="40" y="49"/>
                      </a:lnTo>
                      <a:lnTo>
                        <a:pt x="40" y="50"/>
                      </a:lnTo>
                      <a:lnTo>
                        <a:pt x="39" y="53"/>
                      </a:lnTo>
                      <a:lnTo>
                        <a:pt x="39" y="54"/>
                      </a:lnTo>
                      <a:lnTo>
                        <a:pt x="39" y="57"/>
                      </a:lnTo>
                      <a:lnTo>
                        <a:pt x="40" y="59"/>
                      </a:lnTo>
                      <a:lnTo>
                        <a:pt x="41" y="61"/>
                      </a:lnTo>
                      <a:lnTo>
                        <a:pt x="43" y="64"/>
                      </a:lnTo>
                      <a:lnTo>
                        <a:pt x="45" y="64"/>
                      </a:lnTo>
                      <a:lnTo>
                        <a:pt x="47" y="61"/>
                      </a:lnTo>
                      <a:lnTo>
                        <a:pt x="50" y="61"/>
                      </a:lnTo>
                      <a:lnTo>
                        <a:pt x="52" y="59"/>
                      </a:lnTo>
                      <a:lnTo>
                        <a:pt x="52" y="62"/>
                      </a:lnTo>
                      <a:lnTo>
                        <a:pt x="54" y="65"/>
                      </a:lnTo>
                      <a:lnTo>
                        <a:pt x="55" y="68"/>
                      </a:lnTo>
                      <a:lnTo>
                        <a:pt x="57" y="68"/>
                      </a:lnTo>
                      <a:lnTo>
                        <a:pt x="57" y="67"/>
                      </a:lnTo>
                      <a:lnTo>
                        <a:pt x="58" y="67"/>
                      </a:lnTo>
                      <a:lnTo>
                        <a:pt x="57" y="67"/>
                      </a:lnTo>
                      <a:lnTo>
                        <a:pt x="57" y="68"/>
                      </a:lnTo>
                      <a:lnTo>
                        <a:pt x="57" y="71"/>
                      </a:lnTo>
                      <a:lnTo>
                        <a:pt x="57" y="75"/>
                      </a:lnTo>
                      <a:lnTo>
                        <a:pt x="58" y="76"/>
                      </a:lnTo>
                      <a:lnTo>
                        <a:pt x="58" y="79"/>
                      </a:lnTo>
                      <a:lnTo>
                        <a:pt x="59" y="82"/>
                      </a:lnTo>
                      <a:lnTo>
                        <a:pt x="60" y="85"/>
                      </a:lnTo>
                      <a:lnTo>
                        <a:pt x="60" y="87"/>
                      </a:lnTo>
                      <a:lnTo>
                        <a:pt x="62" y="91"/>
                      </a:lnTo>
                      <a:lnTo>
                        <a:pt x="63" y="92"/>
                      </a:lnTo>
                      <a:lnTo>
                        <a:pt x="63" y="89"/>
                      </a:lnTo>
                      <a:lnTo>
                        <a:pt x="62" y="87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5" name="Freeform 166">
                  <a:extLst>
                    <a:ext uri="{FF2B5EF4-FFF2-40B4-BE49-F238E27FC236}">
                      <a16:creationId xmlns:a16="http://schemas.microsoft.com/office/drawing/2014/main" id="{5B350BA2-BDEC-BA94-4AC1-E5326AABED26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379" y="2653"/>
                  <a:ext cx="1" cy="0"/>
                </a:xfrm>
                <a:custGeom>
                  <a:avLst/>
                  <a:gdLst>
                    <a:gd name="T0" fmla="*/ 0 w 1"/>
                    <a:gd name="T1" fmla="*/ 0 w 1"/>
                    <a:gd name="T2" fmla="*/ 1 w 1"/>
                    <a:gd name="T3" fmla="*/ 0 w 1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T0" y="0"/>
                    </a:cxn>
                    <a:cxn ang="T5">
                      <a:pos x="T1" y="0"/>
                    </a:cxn>
                    <a:cxn ang="T6">
                      <a:pos x="T2" y="0"/>
                    </a:cxn>
                    <a:cxn ang="T7">
                      <a:pos x="T3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6" name="Freeform 167">
                  <a:extLst>
                    <a:ext uri="{FF2B5EF4-FFF2-40B4-BE49-F238E27FC236}">
                      <a16:creationId xmlns:a16="http://schemas.microsoft.com/office/drawing/2014/main" id="{F8B047E1-5A8F-3EC4-2E67-42ACB9BCE8A2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367" y="2652"/>
                  <a:ext cx="2" cy="6"/>
                </a:xfrm>
                <a:custGeom>
                  <a:avLst/>
                  <a:gdLst>
                    <a:gd name="T0" fmla="*/ 0 w 2"/>
                    <a:gd name="T1" fmla="*/ 3 h 6"/>
                    <a:gd name="T2" fmla="*/ 0 w 2"/>
                    <a:gd name="T3" fmla="*/ 6 h 6"/>
                    <a:gd name="T4" fmla="*/ 2 w 2"/>
                    <a:gd name="T5" fmla="*/ 3 h 6"/>
                    <a:gd name="T6" fmla="*/ 0 w 2"/>
                    <a:gd name="T7" fmla="*/ 0 h 6"/>
                    <a:gd name="T8" fmla="*/ 0 w 2"/>
                    <a:gd name="T9" fmla="*/ 3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" h="6">
                      <a:moveTo>
                        <a:pt x="0" y="3"/>
                      </a:moveTo>
                      <a:lnTo>
                        <a:pt x="0" y="6"/>
                      </a:lnTo>
                      <a:lnTo>
                        <a:pt x="2" y="3"/>
                      </a:lnTo>
                      <a:lnTo>
                        <a:pt x="0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7" name="Freeform 168">
                  <a:extLst>
                    <a:ext uri="{FF2B5EF4-FFF2-40B4-BE49-F238E27FC236}">
                      <a16:creationId xmlns:a16="http://schemas.microsoft.com/office/drawing/2014/main" id="{23E3A0FA-A6D3-BA00-759F-1C0063259278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379" y="2662"/>
                  <a:ext cx="0" cy="3"/>
                </a:xfrm>
                <a:custGeom>
                  <a:avLst/>
                  <a:gdLst>
                    <a:gd name="T0" fmla="*/ 0 h 3"/>
                    <a:gd name="T1" fmla="*/ 3 h 3"/>
                    <a:gd name="T2" fmla="*/ 0 h 3"/>
                    <a:gd name="T3" fmla="*/ 0 h 3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3">
                      <a:moveTo>
                        <a:pt x="0" y="0"/>
                      </a:moveTo>
                      <a:lnTo>
                        <a:pt x="0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8" name="Freeform 169">
                  <a:extLst>
                    <a:ext uri="{FF2B5EF4-FFF2-40B4-BE49-F238E27FC236}">
                      <a16:creationId xmlns:a16="http://schemas.microsoft.com/office/drawing/2014/main" id="{376FBA98-A86A-74BF-A0E8-6E5D9C528033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358" y="2646"/>
                  <a:ext cx="3" cy="3"/>
                </a:xfrm>
                <a:custGeom>
                  <a:avLst/>
                  <a:gdLst>
                    <a:gd name="T0" fmla="*/ 1 w 3"/>
                    <a:gd name="T1" fmla="*/ 3 h 3"/>
                    <a:gd name="T2" fmla="*/ 2 w 3"/>
                    <a:gd name="T3" fmla="*/ 1 h 3"/>
                    <a:gd name="T4" fmla="*/ 2 w 3"/>
                    <a:gd name="T5" fmla="*/ 1 h 3"/>
                    <a:gd name="T6" fmla="*/ 2 w 3"/>
                    <a:gd name="T7" fmla="*/ 1 h 3"/>
                    <a:gd name="T8" fmla="*/ 3 w 3"/>
                    <a:gd name="T9" fmla="*/ 1 h 3"/>
                    <a:gd name="T10" fmla="*/ 3 w 3"/>
                    <a:gd name="T11" fmla="*/ 0 h 3"/>
                    <a:gd name="T12" fmla="*/ 0 w 3"/>
                    <a:gd name="T13" fmla="*/ 1 h 3"/>
                    <a:gd name="T14" fmla="*/ 1 w 3"/>
                    <a:gd name="T15" fmla="*/ 3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" h="3">
                      <a:moveTo>
                        <a:pt x="1" y="3"/>
                      </a:moveTo>
                      <a:lnTo>
                        <a:pt x="2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0" y="1"/>
                      </a:lnTo>
                      <a:lnTo>
                        <a:pt x="1" y="3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9" name="Freeform 170">
                  <a:extLst>
                    <a:ext uri="{FF2B5EF4-FFF2-40B4-BE49-F238E27FC236}">
                      <a16:creationId xmlns:a16="http://schemas.microsoft.com/office/drawing/2014/main" id="{BB9B4311-5C1F-62B7-3605-D1B9F02ECCCB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360" y="2647"/>
                  <a:ext cx="4" cy="14"/>
                </a:xfrm>
                <a:custGeom>
                  <a:avLst/>
                  <a:gdLst>
                    <a:gd name="T0" fmla="*/ 2 w 4"/>
                    <a:gd name="T1" fmla="*/ 1 h 14"/>
                    <a:gd name="T2" fmla="*/ 2 w 4"/>
                    <a:gd name="T3" fmla="*/ 0 h 14"/>
                    <a:gd name="T4" fmla="*/ 0 w 4"/>
                    <a:gd name="T5" fmla="*/ 3 h 14"/>
                    <a:gd name="T6" fmla="*/ 1 w 4"/>
                    <a:gd name="T7" fmla="*/ 5 h 14"/>
                    <a:gd name="T8" fmla="*/ 2 w 4"/>
                    <a:gd name="T9" fmla="*/ 6 h 14"/>
                    <a:gd name="T10" fmla="*/ 1 w 4"/>
                    <a:gd name="T11" fmla="*/ 9 h 14"/>
                    <a:gd name="T12" fmla="*/ 1 w 4"/>
                    <a:gd name="T13" fmla="*/ 10 h 14"/>
                    <a:gd name="T14" fmla="*/ 2 w 4"/>
                    <a:gd name="T15" fmla="*/ 11 h 14"/>
                    <a:gd name="T16" fmla="*/ 1 w 4"/>
                    <a:gd name="T17" fmla="*/ 14 h 14"/>
                    <a:gd name="T18" fmla="*/ 4 w 4"/>
                    <a:gd name="T19" fmla="*/ 10 h 14"/>
                    <a:gd name="T20" fmla="*/ 4 w 4"/>
                    <a:gd name="T21" fmla="*/ 7 h 14"/>
                    <a:gd name="T22" fmla="*/ 4 w 4"/>
                    <a:gd name="T23" fmla="*/ 4 h 14"/>
                    <a:gd name="T24" fmla="*/ 2 w 4"/>
                    <a:gd name="T25" fmla="*/ 1 h 1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4" h="14">
                      <a:moveTo>
                        <a:pt x="2" y="1"/>
                      </a:moveTo>
                      <a:lnTo>
                        <a:pt x="2" y="0"/>
                      </a:lnTo>
                      <a:lnTo>
                        <a:pt x="0" y="3"/>
                      </a:lnTo>
                      <a:lnTo>
                        <a:pt x="1" y="5"/>
                      </a:lnTo>
                      <a:lnTo>
                        <a:pt x="2" y="6"/>
                      </a:lnTo>
                      <a:lnTo>
                        <a:pt x="1" y="9"/>
                      </a:lnTo>
                      <a:lnTo>
                        <a:pt x="1" y="10"/>
                      </a:lnTo>
                      <a:lnTo>
                        <a:pt x="2" y="11"/>
                      </a:lnTo>
                      <a:lnTo>
                        <a:pt x="1" y="14"/>
                      </a:lnTo>
                      <a:lnTo>
                        <a:pt x="4" y="10"/>
                      </a:lnTo>
                      <a:lnTo>
                        <a:pt x="4" y="7"/>
                      </a:lnTo>
                      <a:lnTo>
                        <a:pt x="4" y="4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0" name="Freeform 171">
                  <a:extLst>
                    <a:ext uri="{FF2B5EF4-FFF2-40B4-BE49-F238E27FC236}">
                      <a16:creationId xmlns:a16="http://schemas.microsoft.com/office/drawing/2014/main" id="{9D7A1BF0-3A12-7538-11A1-C818D28B7E94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359" y="2657"/>
                  <a:ext cx="1" cy="4"/>
                </a:xfrm>
                <a:custGeom>
                  <a:avLst/>
                  <a:gdLst>
                    <a:gd name="T0" fmla="*/ 1 w 1"/>
                    <a:gd name="T1" fmla="*/ 0 h 4"/>
                    <a:gd name="T2" fmla="*/ 1 w 1"/>
                    <a:gd name="T3" fmla="*/ 0 h 4"/>
                    <a:gd name="T4" fmla="*/ 1 w 1"/>
                    <a:gd name="T5" fmla="*/ 0 h 4"/>
                    <a:gd name="T6" fmla="*/ 0 w 1"/>
                    <a:gd name="T7" fmla="*/ 1 h 4"/>
                    <a:gd name="T8" fmla="*/ 0 w 1"/>
                    <a:gd name="T9" fmla="*/ 2 h 4"/>
                    <a:gd name="T10" fmla="*/ 1 w 1"/>
                    <a:gd name="T11" fmla="*/ 1 h 4"/>
                    <a:gd name="T12" fmla="*/ 0 w 1"/>
                    <a:gd name="T13" fmla="*/ 4 h 4"/>
                    <a:gd name="T14" fmla="*/ 1 w 1"/>
                    <a:gd name="T15" fmla="*/ 0 h 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" h="4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1" y="1"/>
                      </a:lnTo>
                      <a:lnTo>
                        <a:pt x="0" y="4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1" name="Freeform 172">
                  <a:extLst>
                    <a:ext uri="{FF2B5EF4-FFF2-40B4-BE49-F238E27FC236}">
                      <a16:creationId xmlns:a16="http://schemas.microsoft.com/office/drawing/2014/main" id="{E018C4E0-7A7E-FE52-2286-EF8F0F7F1A4C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360" y="2645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  <a:gd name="T3" fmla="*/ 1 w 1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T0" y="0"/>
                    </a:cxn>
                    <a:cxn ang="T5">
                      <a:pos x="T1" y="0"/>
                    </a:cxn>
                    <a:cxn ang="T6">
                      <a:pos x="T2" y="0"/>
                    </a:cxn>
                    <a:cxn ang="T7">
                      <a:pos x="T3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98" name="Group 173">
                <a:extLst>
                  <a:ext uri="{FF2B5EF4-FFF2-40B4-BE49-F238E27FC236}">
                    <a16:creationId xmlns:a16="http://schemas.microsoft.com/office/drawing/2014/main" id="{4A5E7E99-1F5F-D7AA-D222-2CB9C55D218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84" y="2554"/>
                <a:ext cx="136" cy="293"/>
                <a:chOff x="4384" y="2554"/>
                <a:chExt cx="136" cy="293"/>
              </a:xfrm>
              <a:grpFill/>
            </p:grpSpPr>
            <p:sp>
              <p:nvSpPr>
                <p:cNvPr id="1149" name="Freeform 174">
                  <a:extLst>
                    <a:ext uri="{FF2B5EF4-FFF2-40B4-BE49-F238E27FC236}">
                      <a16:creationId xmlns:a16="http://schemas.microsoft.com/office/drawing/2014/main" id="{6F51D361-B7E3-1333-A70D-8358598F8ADA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384" y="2554"/>
                  <a:ext cx="136" cy="293"/>
                </a:xfrm>
                <a:custGeom>
                  <a:avLst/>
                  <a:gdLst>
                    <a:gd name="T0" fmla="*/ 111 w 136"/>
                    <a:gd name="T1" fmla="*/ 271 h 293"/>
                    <a:gd name="T2" fmla="*/ 108 w 136"/>
                    <a:gd name="T3" fmla="*/ 251 h 293"/>
                    <a:gd name="T4" fmla="*/ 106 w 136"/>
                    <a:gd name="T5" fmla="*/ 236 h 293"/>
                    <a:gd name="T6" fmla="*/ 91 w 136"/>
                    <a:gd name="T7" fmla="*/ 216 h 293"/>
                    <a:gd name="T8" fmla="*/ 97 w 136"/>
                    <a:gd name="T9" fmla="*/ 200 h 293"/>
                    <a:gd name="T10" fmla="*/ 96 w 136"/>
                    <a:gd name="T11" fmla="*/ 190 h 293"/>
                    <a:gd name="T12" fmla="*/ 85 w 136"/>
                    <a:gd name="T13" fmla="*/ 173 h 293"/>
                    <a:gd name="T14" fmla="*/ 79 w 136"/>
                    <a:gd name="T15" fmla="*/ 160 h 293"/>
                    <a:gd name="T16" fmla="*/ 86 w 136"/>
                    <a:gd name="T17" fmla="*/ 151 h 293"/>
                    <a:gd name="T18" fmla="*/ 97 w 136"/>
                    <a:gd name="T19" fmla="*/ 142 h 293"/>
                    <a:gd name="T20" fmla="*/ 112 w 136"/>
                    <a:gd name="T21" fmla="*/ 135 h 293"/>
                    <a:gd name="T22" fmla="*/ 120 w 136"/>
                    <a:gd name="T23" fmla="*/ 132 h 293"/>
                    <a:gd name="T24" fmla="*/ 127 w 136"/>
                    <a:gd name="T25" fmla="*/ 122 h 293"/>
                    <a:gd name="T26" fmla="*/ 136 w 136"/>
                    <a:gd name="T27" fmla="*/ 110 h 293"/>
                    <a:gd name="T28" fmla="*/ 122 w 136"/>
                    <a:gd name="T29" fmla="*/ 115 h 293"/>
                    <a:gd name="T30" fmla="*/ 115 w 136"/>
                    <a:gd name="T31" fmla="*/ 104 h 293"/>
                    <a:gd name="T32" fmla="*/ 109 w 136"/>
                    <a:gd name="T33" fmla="*/ 95 h 293"/>
                    <a:gd name="T34" fmla="*/ 104 w 136"/>
                    <a:gd name="T35" fmla="*/ 87 h 293"/>
                    <a:gd name="T36" fmla="*/ 101 w 136"/>
                    <a:gd name="T37" fmla="*/ 74 h 293"/>
                    <a:gd name="T38" fmla="*/ 88 w 136"/>
                    <a:gd name="T39" fmla="*/ 74 h 293"/>
                    <a:gd name="T40" fmla="*/ 82 w 136"/>
                    <a:gd name="T41" fmla="*/ 64 h 293"/>
                    <a:gd name="T42" fmla="*/ 90 w 136"/>
                    <a:gd name="T43" fmla="*/ 51 h 293"/>
                    <a:gd name="T44" fmla="*/ 100 w 136"/>
                    <a:gd name="T45" fmla="*/ 44 h 293"/>
                    <a:gd name="T46" fmla="*/ 100 w 136"/>
                    <a:gd name="T47" fmla="*/ 25 h 293"/>
                    <a:gd name="T48" fmla="*/ 90 w 136"/>
                    <a:gd name="T49" fmla="*/ 11 h 293"/>
                    <a:gd name="T50" fmla="*/ 78 w 136"/>
                    <a:gd name="T51" fmla="*/ 5 h 293"/>
                    <a:gd name="T52" fmla="*/ 73 w 136"/>
                    <a:gd name="T53" fmla="*/ 19 h 293"/>
                    <a:gd name="T54" fmla="*/ 69 w 136"/>
                    <a:gd name="T55" fmla="*/ 19 h 293"/>
                    <a:gd name="T56" fmla="*/ 49 w 136"/>
                    <a:gd name="T57" fmla="*/ 30 h 293"/>
                    <a:gd name="T58" fmla="*/ 43 w 136"/>
                    <a:gd name="T59" fmla="*/ 44 h 293"/>
                    <a:gd name="T60" fmla="*/ 39 w 136"/>
                    <a:gd name="T61" fmla="*/ 57 h 293"/>
                    <a:gd name="T62" fmla="*/ 31 w 136"/>
                    <a:gd name="T63" fmla="*/ 74 h 293"/>
                    <a:gd name="T64" fmla="*/ 24 w 136"/>
                    <a:gd name="T65" fmla="*/ 74 h 293"/>
                    <a:gd name="T66" fmla="*/ 19 w 136"/>
                    <a:gd name="T67" fmla="*/ 82 h 293"/>
                    <a:gd name="T68" fmla="*/ 14 w 136"/>
                    <a:gd name="T69" fmla="*/ 90 h 293"/>
                    <a:gd name="T70" fmla="*/ 10 w 136"/>
                    <a:gd name="T71" fmla="*/ 104 h 293"/>
                    <a:gd name="T72" fmla="*/ 7 w 136"/>
                    <a:gd name="T73" fmla="*/ 117 h 293"/>
                    <a:gd name="T74" fmla="*/ 2 w 136"/>
                    <a:gd name="T75" fmla="*/ 124 h 293"/>
                    <a:gd name="T76" fmla="*/ 10 w 136"/>
                    <a:gd name="T77" fmla="*/ 132 h 293"/>
                    <a:gd name="T78" fmla="*/ 13 w 136"/>
                    <a:gd name="T79" fmla="*/ 132 h 293"/>
                    <a:gd name="T80" fmla="*/ 14 w 136"/>
                    <a:gd name="T81" fmla="*/ 140 h 293"/>
                    <a:gd name="T82" fmla="*/ 19 w 136"/>
                    <a:gd name="T83" fmla="*/ 137 h 293"/>
                    <a:gd name="T84" fmla="*/ 27 w 136"/>
                    <a:gd name="T85" fmla="*/ 148 h 293"/>
                    <a:gd name="T86" fmla="*/ 28 w 136"/>
                    <a:gd name="T87" fmla="*/ 154 h 293"/>
                    <a:gd name="T88" fmla="*/ 35 w 136"/>
                    <a:gd name="T89" fmla="*/ 172 h 293"/>
                    <a:gd name="T90" fmla="*/ 33 w 136"/>
                    <a:gd name="T91" fmla="*/ 191 h 293"/>
                    <a:gd name="T92" fmla="*/ 38 w 136"/>
                    <a:gd name="T93" fmla="*/ 193 h 293"/>
                    <a:gd name="T94" fmla="*/ 38 w 136"/>
                    <a:gd name="T95" fmla="*/ 201 h 293"/>
                    <a:gd name="T96" fmla="*/ 44 w 136"/>
                    <a:gd name="T97" fmla="*/ 201 h 293"/>
                    <a:gd name="T98" fmla="*/ 47 w 136"/>
                    <a:gd name="T99" fmla="*/ 199 h 293"/>
                    <a:gd name="T100" fmla="*/ 54 w 136"/>
                    <a:gd name="T101" fmla="*/ 199 h 293"/>
                    <a:gd name="T102" fmla="*/ 61 w 136"/>
                    <a:gd name="T103" fmla="*/ 190 h 293"/>
                    <a:gd name="T104" fmla="*/ 68 w 136"/>
                    <a:gd name="T105" fmla="*/ 192 h 293"/>
                    <a:gd name="T106" fmla="*/ 74 w 136"/>
                    <a:gd name="T107" fmla="*/ 180 h 293"/>
                    <a:gd name="T108" fmla="*/ 83 w 136"/>
                    <a:gd name="T109" fmla="*/ 192 h 293"/>
                    <a:gd name="T110" fmla="*/ 84 w 136"/>
                    <a:gd name="T111" fmla="*/ 205 h 293"/>
                    <a:gd name="T112" fmla="*/ 88 w 136"/>
                    <a:gd name="T113" fmla="*/ 220 h 293"/>
                    <a:gd name="T114" fmla="*/ 91 w 136"/>
                    <a:gd name="T115" fmla="*/ 234 h 293"/>
                    <a:gd name="T116" fmla="*/ 95 w 136"/>
                    <a:gd name="T117" fmla="*/ 243 h 293"/>
                    <a:gd name="T118" fmla="*/ 100 w 136"/>
                    <a:gd name="T119" fmla="*/ 257 h 293"/>
                    <a:gd name="T120" fmla="*/ 101 w 136"/>
                    <a:gd name="T121" fmla="*/ 266 h 293"/>
                    <a:gd name="T122" fmla="*/ 95 w 136"/>
                    <a:gd name="T123" fmla="*/ 285 h 293"/>
                    <a:gd name="T124" fmla="*/ 100 w 136"/>
                    <a:gd name="T125" fmla="*/ 288 h 293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0" t="0" r="r" b="b"/>
                  <a:pathLst>
                    <a:path w="136" h="293">
                      <a:moveTo>
                        <a:pt x="101" y="282"/>
                      </a:moveTo>
                      <a:lnTo>
                        <a:pt x="102" y="282"/>
                      </a:lnTo>
                      <a:lnTo>
                        <a:pt x="104" y="279"/>
                      </a:lnTo>
                      <a:lnTo>
                        <a:pt x="106" y="278"/>
                      </a:lnTo>
                      <a:lnTo>
                        <a:pt x="108" y="275"/>
                      </a:lnTo>
                      <a:lnTo>
                        <a:pt x="109" y="274"/>
                      </a:lnTo>
                      <a:lnTo>
                        <a:pt x="111" y="271"/>
                      </a:lnTo>
                      <a:lnTo>
                        <a:pt x="113" y="268"/>
                      </a:lnTo>
                      <a:lnTo>
                        <a:pt x="113" y="265"/>
                      </a:lnTo>
                      <a:lnTo>
                        <a:pt x="112" y="261"/>
                      </a:lnTo>
                      <a:lnTo>
                        <a:pt x="111" y="258"/>
                      </a:lnTo>
                      <a:lnTo>
                        <a:pt x="110" y="255"/>
                      </a:lnTo>
                      <a:lnTo>
                        <a:pt x="111" y="253"/>
                      </a:lnTo>
                      <a:lnTo>
                        <a:pt x="108" y="251"/>
                      </a:lnTo>
                      <a:lnTo>
                        <a:pt x="107" y="248"/>
                      </a:lnTo>
                      <a:lnTo>
                        <a:pt x="106" y="245"/>
                      </a:lnTo>
                      <a:lnTo>
                        <a:pt x="107" y="244"/>
                      </a:lnTo>
                      <a:lnTo>
                        <a:pt x="107" y="242"/>
                      </a:lnTo>
                      <a:lnTo>
                        <a:pt x="107" y="239"/>
                      </a:lnTo>
                      <a:lnTo>
                        <a:pt x="107" y="237"/>
                      </a:lnTo>
                      <a:lnTo>
                        <a:pt x="106" y="236"/>
                      </a:lnTo>
                      <a:lnTo>
                        <a:pt x="105" y="233"/>
                      </a:lnTo>
                      <a:lnTo>
                        <a:pt x="103" y="230"/>
                      </a:lnTo>
                      <a:lnTo>
                        <a:pt x="100" y="228"/>
                      </a:lnTo>
                      <a:lnTo>
                        <a:pt x="96" y="225"/>
                      </a:lnTo>
                      <a:lnTo>
                        <a:pt x="94" y="221"/>
                      </a:lnTo>
                      <a:lnTo>
                        <a:pt x="92" y="218"/>
                      </a:lnTo>
                      <a:lnTo>
                        <a:pt x="91" y="216"/>
                      </a:lnTo>
                      <a:lnTo>
                        <a:pt x="91" y="212"/>
                      </a:lnTo>
                      <a:lnTo>
                        <a:pt x="94" y="212"/>
                      </a:lnTo>
                      <a:lnTo>
                        <a:pt x="97" y="209"/>
                      </a:lnTo>
                      <a:lnTo>
                        <a:pt x="97" y="206"/>
                      </a:lnTo>
                      <a:lnTo>
                        <a:pt x="97" y="203"/>
                      </a:lnTo>
                      <a:lnTo>
                        <a:pt x="97" y="200"/>
                      </a:lnTo>
                      <a:lnTo>
                        <a:pt x="101" y="199"/>
                      </a:lnTo>
                      <a:lnTo>
                        <a:pt x="103" y="196"/>
                      </a:lnTo>
                      <a:lnTo>
                        <a:pt x="100" y="196"/>
                      </a:lnTo>
                      <a:lnTo>
                        <a:pt x="98" y="193"/>
                      </a:lnTo>
                      <a:lnTo>
                        <a:pt x="96" y="191"/>
                      </a:lnTo>
                      <a:lnTo>
                        <a:pt x="96" y="190"/>
                      </a:lnTo>
                      <a:lnTo>
                        <a:pt x="96" y="187"/>
                      </a:lnTo>
                      <a:lnTo>
                        <a:pt x="93" y="184"/>
                      </a:lnTo>
                      <a:lnTo>
                        <a:pt x="93" y="183"/>
                      </a:lnTo>
                      <a:lnTo>
                        <a:pt x="91" y="180"/>
                      </a:lnTo>
                      <a:lnTo>
                        <a:pt x="89" y="177"/>
                      </a:lnTo>
                      <a:lnTo>
                        <a:pt x="87" y="176"/>
                      </a:lnTo>
                      <a:lnTo>
                        <a:pt x="85" y="173"/>
                      </a:lnTo>
                      <a:lnTo>
                        <a:pt x="84" y="172"/>
                      </a:lnTo>
                      <a:lnTo>
                        <a:pt x="84" y="168"/>
                      </a:lnTo>
                      <a:lnTo>
                        <a:pt x="83" y="165"/>
                      </a:lnTo>
                      <a:lnTo>
                        <a:pt x="80" y="163"/>
                      </a:lnTo>
                      <a:lnTo>
                        <a:pt x="79" y="161"/>
                      </a:lnTo>
                      <a:lnTo>
                        <a:pt x="79" y="160"/>
                      </a:lnTo>
                      <a:lnTo>
                        <a:pt x="79" y="161"/>
                      </a:lnTo>
                      <a:lnTo>
                        <a:pt x="82" y="161"/>
                      </a:lnTo>
                      <a:lnTo>
                        <a:pt x="84" y="161"/>
                      </a:lnTo>
                      <a:lnTo>
                        <a:pt x="85" y="158"/>
                      </a:lnTo>
                      <a:lnTo>
                        <a:pt x="84" y="155"/>
                      </a:lnTo>
                      <a:lnTo>
                        <a:pt x="86" y="152"/>
                      </a:lnTo>
                      <a:lnTo>
                        <a:pt x="86" y="151"/>
                      </a:lnTo>
                      <a:lnTo>
                        <a:pt x="85" y="148"/>
                      </a:lnTo>
                      <a:lnTo>
                        <a:pt x="86" y="144"/>
                      </a:lnTo>
                      <a:lnTo>
                        <a:pt x="89" y="141"/>
                      </a:lnTo>
                      <a:lnTo>
                        <a:pt x="92" y="142"/>
                      </a:lnTo>
                      <a:lnTo>
                        <a:pt x="95" y="142"/>
                      </a:lnTo>
                      <a:lnTo>
                        <a:pt x="97" y="142"/>
                      </a:lnTo>
                      <a:lnTo>
                        <a:pt x="101" y="140"/>
                      </a:lnTo>
                      <a:lnTo>
                        <a:pt x="103" y="141"/>
                      </a:lnTo>
                      <a:lnTo>
                        <a:pt x="104" y="138"/>
                      </a:lnTo>
                      <a:lnTo>
                        <a:pt x="105" y="137"/>
                      </a:lnTo>
                      <a:lnTo>
                        <a:pt x="106" y="136"/>
                      </a:lnTo>
                      <a:lnTo>
                        <a:pt x="109" y="136"/>
                      </a:lnTo>
                      <a:lnTo>
                        <a:pt x="112" y="135"/>
                      </a:lnTo>
                      <a:lnTo>
                        <a:pt x="111" y="132"/>
                      </a:lnTo>
                      <a:lnTo>
                        <a:pt x="114" y="132"/>
                      </a:lnTo>
                      <a:lnTo>
                        <a:pt x="117" y="131"/>
                      </a:lnTo>
                      <a:lnTo>
                        <a:pt x="119" y="131"/>
                      </a:lnTo>
                      <a:lnTo>
                        <a:pt x="120" y="132"/>
                      </a:lnTo>
                      <a:lnTo>
                        <a:pt x="121" y="129"/>
                      </a:lnTo>
                      <a:lnTo>
                        <a:pt x="122" y="126"/>
                      </a:lnTo>
                      <a:lnTo>
                        <a:pt x="125" y="125"/>
                      </a:lnTo>
                      <a:lnTo>
                        <a:pt x="128" y="124"/>
                      </a:lnTo>
                      <a:lnTo>
                        <a:pt x="127" y="124"/>
                      </a:lnTo>
                      <a:lnTo>
                        <a:pt x="127" y="122"/>
                      </a:lnTo>
                      <a:lnTo>
                        <a:pt x="129" y="119"/>
                      </a:lnTo>
                      <a:lnTo>
                        <a:pt x="130" y="117"/>
                      </a:lnTo>
                      <a:lnTo>
                        <a:pt x="132" y="116"/>
                      </a:lnTo>
                      <a:lnTo>
                        <a:pt x="135" y="115"/>
                      </a:lnTo>
                      <a:lnTo>
                        <a:pt x="136" y="113"/>
                      </a:lnTo>
                      <a:lnTo>
                        <a:pt x="136" y="110"/>
                      </a:lnTo>
                      <a:lnTo>
                        <a:pt x="135" y="110"/>
                      </a:lnTo>
                      <a:lnTo>
                        <a:pt x="132" y="111"/>
                      </a:lnTo>
                      <a:lnTo>
                        <a:pt x="130" y="113"/>
                      </a:lnTo>
                      <a:lnTo>
                        <a:pt x="129" y="115"/>
                      </a:lnTo>
                      <a:lnTo>
                        <a:pt x="126" y="114"/>
                      </a:lnTo>
                      <a:lnTo>
                        <a:pt x="123" y="115"/>
                      </a:lnTo>
                      <a:lnTo>
                        <a:pt x="122" y="115"/>
                      </a:lnTo>
                      <a:lnTo>
                        <a:pt x="121" y="112"/>
                      </a:lnTo>
                      <a:lnTo>
                        <a:pt x="120" y="111"/>
                      </a:lnTo>
                      <a:lnTo>
                        <a:pt x="119" y="111"/>
                      </a:lnTo>
                      <a:lnTo>
                        <a:pt x="118" y="110"/>
                      </a:lnTo>
                      <a:lnTo>
                        <a:pt x="119" y="107"/>
                      </a:lnTo>
                      <a:lnTo>
                        <a:pt x="118" y="105"/>
                      </a:lnTo>
                      <a:lnTo>
                        <a:pt x="115" y="104"/>
                      </a:lnTo>
                      <a:lnTo>
                        <a:pt x="113" y="104"/>
                      </a:lnTo>
                      <a:lnTo>
                        <a:pt x="110" y="104"/>
                      </a:lnTo>
                      <a:lnTo>
                        <a:pt x="107" y="103"/>
                      </a:lnTo>
                      <a:lnTo>
                        <a:pt x="106" y="103"/>
                      </a:lnTo>
                      <a:lnTo>
                        <a:pt x="108" y="100"/>
                      </a:lnTo>
                      <a:lnTo>
                        <a:pt x="110" y="98"/>
                      </a:lnTo>
                      <a:lnTo>
                        <a:pt x="109" y="95"/>
                      </a:lnTo>
                      <a:lnTo>
                        <a:pt x="110" y="93"/>
                      </a:lnTo>
                      <a:lnTo>
                        <a:pt x="112" y="90"/>
                      </a:lnTo>
                      <a:lnTo>
                        <a:pt x="112" y="89"/>
                      </a:lnTo>
                      <a:lnTo>
                        <a:pt x="111" y="89"/>
                      </a:lnTo>
                      <a:lnTo>
                        <a:pt x="108" y="89"/>
                      </a:lnTo>
                      <a:lnTo>
                        <a:pt x="107" y="88"/>
                      </a:lnTo>
                      <a:lnTo>
                        <a:pt x="104" y="87"/>
                      </a:lnTo>
                      <a:lnTo>
                        <a:pt x="103" y="87"/>
                      </a:lnTo>
                      <a:lnTo>
                        <a:pt x="103" y="84"/>
                      </a:lnTo>
                      <a:lnTo>
                        <a:pt x="102" y="82"/>
                      </a:lnTo>
                      <a:lnTo>
                        <a:pt x="101" y="82"/>
                      </a:lnTo>
                      <a:lnTo>
                        <a:pt x="101" y="79"/>
                      </a:lnTo>
                      <a:lnTo>
                        <a:pt x="100" y="76"/>
                      </a:lnTo>
                      <a:lnTo>
                        <a:pt x="101" y="74"/>
                      </a:lnTo>
                      <a:lnTo>
                        <a:pt x="102" y="72"/>
                      </a:lnTo>
                      <a:lnTo>
                        <a:pt x="100" y="72"/>
                      </a:lnTo>
                      <a:lnTo>
                        <a:pt x="97" y="73"/>
                      </a:lnTo>
                      <a:lnTo>
                        <a:pt x="94" y="72"/>
                      </a:lnTo>
                      <a:lnTo>
                        <a:pt x="91" y="72"/>
                      </a:lnTo>
                      <a:lnTo>
                        <a:pt x="89" y="73"/>
                      </a:lnTo>
                      <a:lnTo>
                        <a:pt x="88" y="74"/>
                      </a:lnTo>
                      <a:lnTo>
                        <a:pt x="86" y="75"/>
                      </a:lnTo>
                      <a:lnTo>
                        <a:pt x="83" y="76"/>
                      </a:lnTo>
                      <a:lnTo>
                        <a:pt x="83" y="74"/>
                      </a:lnTo>
                      <a:lnTo>
                        <a:pt x="84" y="71"/>
                      </a:lnTo>
                      <a:lnTo>
                        <a:pt x="84" y="68"/>
                      </a:lnTo>
                      <a:lnTo>
                        <a:pt x="82" y="64"/>
                      </a:lnTo>
                      <a:lnTo>
                        <a:pt x="82" y="62"/>
                      </a:lnTo>
                      <a:lnTo>
                        <a:pt x="84" y="60"/>
                      </a:lnTo>
                      <a:lnTo>
                        <a:pt x="84" y="57"/>
                      </a:lnTo>
                      <a:lnTo>
                        <a:pt x="85" y="54"/>
                      </a:lnTo>
                      <a:lnTo>
                        <a:pt x="88" y="53"/>
                      </a:lnTo>
                      <a:lnTo>
                        <a:pt x="89" y="53"/>
                      </a:lnTo>
                      <a:lnTo>
                        <a:pt x="90" y="51"/>
                      </a:lnTo>
                      <a:lnTo>
                        <a:pt x="90" y="48"/>
                      </a:lnTo>
                      <a:lnTo>
                        <a:pt x="93" y="48"/>
                      </a:lnTo>
                      <a:lnTo>
                        <a:pt x="94" y="48"/>
                      </a:lnTo>
                      <a:lnTo>
                        <a:pt x="95" y="45"/>
                      </a:lnTo>
                      <a:lnTo>
                        <a:pt x="98" y="44"/>
                      </a:lnTo>
                      <a:lnTo>
                        <a:pt x="100" y="44"/>
                      </a:lnTo>
                      <a:lnTo>
                        <a:pt x="97" y="41"/>
                      </a:lnTo>
                      <a:lnTo>
                        <a:pt x="100" y="38"/>
                      </a:lnTo>
                      <a:lnTo>
                        <a:pt x="100" y="35"/>
                      </a:lnTo>
                      <a:lnTo>
                        <a:pt x="100" y="34"/>
                      </a:lnTo>
                      <a:lnTo>
                        <a:pt x="101" y="31"/>
                      </a:lnTo>
                      <a:lnTo>
                        <a:pt x="101" y="29"/>
                      </a:lnTo>
                      <a:lnTo>
                        <a:pt x="100" y="25"/>
                      </a:lnTo>
                      <a:lnTo>
                        <a:pt x="100" y="22"/>
                      </a:lnTo>
                      <a:lnTo>
                        <a:pt x="100" y="19"/>
                      </a:lnTo>
                      <a:lnTo>
                        <a:pt x="100" y="16"/>
                      </a:lnTo>
                      <a:lnTo>
                        <a:pt x="96" y="14"/>
                      </a:lnTo>
                      <a:lnTo>
                        <a:pt x="93" y="16"/>
                      </a:lnTo>
                      <a:lnTo>
                        <a:pt x="92" y="14"/>
                      </a:lnTo>
                      <a:lnTo>
                        <a:pt x="90" y="11"/>
                      </a:lnTo>
                      <a:lnTo>
                        <a:pt x="90" y="8"/>
                      </a:lnTo>
                      <a:lnTo>
                        <a:pt x="90" y="6"/>
                      </a:lnTo>
                      <a:lnTo>
                        <a:pt x="89" y="5"/>
                      </a:lnTo>
                      <a:lnTo>
                        <a:pt x="86" y="3"/>
                      </a:lnTo>
                      <a:lnTo>
                        <a:pt x="83" y="0"/>
                      </a:lnTo>
                      <a:lnTo>
                        <a:pt x="80" y="2"/>
                      </a:lnTo>
                      <a:lnTo>
                        <a:pt x="78" y="5"/>
                      </a:lnTo>
                      <a:lnTo>
                        <a:pt x="78" y="7"/>
                      </a:lnTo>
                      <a:lnTo>
                        <a:pt x="79" y="9"/>
                      </a:lnTo>
                      <a:lnTo>
                        <a:pt x="77" y="10"/>
                      </a:lnTo>
                      <a:lnTo>
                        <a:pt x="74" y="13"/>
                      </a:lnTo>
                      <a:lnTo>
                        <a:pt x="72" y="14"/>
                      </a:lnTo>
                      <a:lnTo>
                        <a:pt x="72" y="17"/>
                      </a:lnTo>
                      <a:lnTo>
                        <a:pt x="73" y="19"/>
                      </a:lnTo>
                      <a:lnTo>
                        <a:pt x="74" y="19"/>
                      </a:lnTo>
                      <a:lnTo>
                        <a:pt x="73" y="19"/>
                      </a:lnTo>
                      <a:lnTo>
                        <a:pt x="74" y="20"/>
                      </a:lnTo>
                      <a:lnTo>
                        <a:pt x="76" y="23"/>
                      </a:lnTo>
                      <a:lnTo>
                        <a:pt x="74" y="23"/>
                      </a:lnTo>
                      <a:lnTo>
                        <a:pt x="71" y="22"/>
                      </a:lnTo>
                      <a:lnTo>
                        <a:pt x="69" y="19"/>
                      </a:lnTo>
                      <a:lnTo>
                        <a:pt x="67" y="20"/>
                      </a:lnTo>
                      <a:lnTo>
                        <a:pt x="64" y="20"/>
                      </a:lnTo>
                      <a:lnTo>
                        <a:pt x="61" y="21"/>
                      </a:lnTo>
                      <a:lnTo>
                        <a:pt x="59" y="22"/>
                      </a:lnTo>
                      <a:lnTo>
                        <a:pt x="56" y="25"/>
                      </a:lnTo>
                      <a:lnTo>
                        <a:pt x="53" y="26"/>
                      </a:lnTo>
                      <a:lnTo>
                        <a:pt x="49" y="30"/>
                      </a:lnTo>
                      <a:lnTo>
                        <a:pt x="46" y="31"/>
                      </a:lnTo>
                      <a:lnTo>
                        <a:pt x="45" y="33"/>
                      </a:lnTo>
                      <a:lnTo>
                        <a:pt x="44" y="36"/>
                      </a:lnTo>
                      <a:lnTo>
                        <a:pt x="44" y="39"/>
                      </a:lnTo>
                      <a:lnTo>
                        <a:pt x="45" y="41"/>
                      </a:lnTo>
                      <a:lnTo>
                        <a:pt x="43" y="44"/>
                      </a:lnTo>
                      <a:lnTo>
                        <a:pt x="43" y="46"/>
                      </a:lnTo>
                      <a:lnTo>
                        <a:pt x="41" y="48"/>
                      </a:lnTo>
                      <a:lnTo>
                        <a:pt x="38" y="50"/>
                      </a:lnTo>
                      <a:lnTo>
                        <a:pt x="37" y="52"/>
                      </a:lnTo>
                      <a:lnTo>
                        <a:pt x="37" y="54"/>
                      </a:lnTo>
                      <a:lnTo>
                        <a:pt x="39" y="57"/>
                      </a:lnTo>
                      <a:lnTo>
                        <a:pt x="37" y="60"/>
                      </a:lnTo>
                      <a:lnTo>
                        <a:pt x="37" y="62"/>
                      </a:lnTo>
                      <a:lnTo>
                        <a:pt x="35" y="63"/>
                      </a:lnTo>
                      <a:lnTo>
                        <a:pt x="34" y="66"/>
                      </a:lnTo>
                      <a:lnTo>
                        <a:pt x="32" y="70"/>
                      </a:lnTo>
                      <a:lnTo>
                        <a:pt x="32" y="71"/>
                      </a:lnTo>
                      <a:lnTo>
                        <a:pt x="31" y="74"/>
                      </a:lnTo>
                      <a:lnTo>
                        <a:pt x="30" y="77"/>
                      </a:lnTo>
                      <a:lnTo>
                        <a:pt x="30" y="76"/>
                      </a:lnTo>
                      <a:lnTo>
                        <a:pt x="29" y="76"/>
                      </a:lnTo>
                      <a:lnTo>
                        <a:pt x="27" y="75"/>
                      </a:lnTo>
                      <a:lnTo>
                        <a:pt x="24" y="74"/>
                      </a:lnTo>
                      <a:lnTo>
                        <a:pt x="21" y="75"/>
                      </a:lnTo>
                      <a:lnTo>
                        <a:pt x="18" y="74"/>
                      </a:lnTo>
                      <a:lnTo>
                        <a:pt x="19" y="76"/>
                      </a:lnTo>
                      <a:lnTo>
                        <a:pt x="19" y="78"/>
                      </a:lnTo>
                      <a:lnTo>
                        <a:pt x="20" y="79"/>
                      </a:lnTo>
                      <a:lnTo>
                        <a:pt x="19" y="80"/>
                      </a:lnTo>
                      <a:lnTo>
                        <a:pt x="19" y="82"/>
                      </a:lnTo>
                      <a:lnTo>
                        <a:pt x="19" y="85"/>
                      </a:lnTo>
                      <a:lnTo>
                        <a:pt x="18" y="88"/>
                      </a:lnTo>
                      <a:lnTo>
                        <a:pt x="19" y="87"/>
                      </a:lnTo>
                      <a:lnTo>
                        <a:pt x="18" y="88"/>
                      </a:lnTo>
                      <a:lnTo>
                        <a:pt x="18" y="89"/>
                      </a:lnTo>
                      <a:lnTo>
                        <a:pt x="14" y="90"/>
                      </a:lnTo>
                      <a:lnTo>
                        <a:pt x="13" y="93"/>
                      </a:lnTo>
                      <a:lnTo>
                        <a:pt x="14" y="94"/>
                      </a:lnTo>
                      <a:lnTo>
                        <a:pt x="14" y="97"/>
                      </a:lnTo>
                      <a:lnTo>
                        <a:pt x="16" y="99"/>
                      </a:lnTo>
                      <a:lnTo>
                        <a:pt x="14" y="102"/>
                      </a:lnTo>
                      <a:lnTo>
                        <a:pt x="12" y="105"/>
                      </a:lnTo>
                      <a:lnTo>
                        <a:pt x="10" y="104"/>
                      </a:lnTo>
                      <a:lnTo>
                        <a:pt x="9" y="104"/>
                      </a:lnTo>
                      <a:lnTo>
                        <a:pt x="6" y="107"/>
                      </a:lnTo>
                      <a:lnTo>
                        <a:pt x="6" y="108"/>
                      </a:lnTo>
                      <a:lnTo>
                        <a:pt x="6" y="109"/>
                      </a:lnTo>
                      <a:lnTo>
                        <a:pt x="6" y="111"/>
                      </a:lnTo>
                      <a:lnTo>
                        <a:pt x="6" y="115"/>
                      </a:lnTo>
                      <a:lnTo>
                        <a:pt x="7" y="117"/>
                      </a:lnTo>
                      <a:lnTo>
                        <a:pt x="7" y="118"/>
                      </a:lnTo>
                      <a:lnTo>
                        <a:pt x="4" y="116"/>
                      </a:lnTo>
                      <a:lnTo>
                        <a:pt x="1" y="116"/>
                      </a:lnTo>
                      <a:lnTo>
                        <a:pt x="0" y="119"/>
                      </a:lnTo>
                      <a:lnTo>
                        <a:pt x="1" y="121"/>
                      </a:lnTo>
                      <a:lnTo>
                        <a:pt x="2" y="124"/>
                      </a:lnTo>
                      <a:lnTo>
                        <a:pt x="3" y="127"/>
                      </a:lnTo>
                      <a:lnTo>
                        <a:pt x="6" y="130"/>
                      </a:lnTo>
                      <a:lnTo>
                        <a:pt x="8" y="133"/>
                      </a:lnTo>
                      <a:lnTo>
                        <a:pt x="8" y="130"/>
                      </a:lnTo>
                      <a:lnTo>
                        <a:pt x="8" y="128"/>
                      </a:lnTo>
                      <a:lnTo>
                        <a:pt x="10" y="131"/>
                      </a:lnTo>
                      <a:lnTo>
                        <a:pt x="10" y="132"/>
                      </a:lnTo>
                      <a:lnTo>
                        <a:pt x="9" y="133"/>
                      </a:lnTo>
                      <a:lnTo>
                        <a:pt x="11" y="135"/>
                      </a:lnTo>
                      <a:lnTo>
                        <a:pt x="12" y="132"/>
                      </a:lnTo>
                      <a:lnTo>
                        <a:pt x="13" y="130"/>
                      </a:lnTo>
                      <a:lnTo>
                        <a:pt x="13" y="129"/>
                      </a:lnTo>
                      <a:lnTo>
                        <a:pt x="13" y="130"/>
                      </a:lnTo>
                      <a:lnTo>
                        <a:pt x="13" y="132"/>
                      </a:lnTo>
                      <a:lnTo>
                        <a:pt x="14" y="132"/>
                      </a:lnTo>
                      <a:lnTo>
                        <a:pt x="12" y="134"/>
                      </a:lnTo>
                      <a:lnTo>
                        <a:pt x="14" y="134"/>
                      </a:lnTo>
                      <a:lnTo>
                        <a:pt x="13" y="137"/>
                      </a:lnTo>
                      <a:lnTo>
                        <a:pt x="14" y="140"/>
                      </a:lnTo>
                      <a:lnTo>
                        <a:pt x="14" y="137"/>
                      </a:lnTo>
                      <a:lnTo>
                        <a:pt x="16" y="136"/>
                      </a:lnTo>
                      <a:lnTo>
                        <a:pt x="18" y="136"/>
                      </a:lnTo>
                      <a:lnTo>
                        <a:pt x="19" y="136"/>
                      </a:lnTo>
                      <a:lnTo>
                        <a:pt x="19" y="137"/>
                      </a:lnTo>
                      <a:lnTo>
                        <a:pt x="22" y="139"/>
                      </a:lnTo>
                      <a:lnTo>
                        <a:pt x="24" y="142"/>
                      </a:lnTo>
                      <a:lnTo>
                        <a:pt x="25" y="142"/>
                      </a:lnTo>
                      <a:lnTo>
                        <a:pt x="26" y="145"/>
                      </a:lnTo>
                      <a:lnTo>
                        <a:pt x="28" y="148"/>
                      </a:lnTo>
                      <a:lnTo>
                        <a:pt x="27" y="148"/>
                      </a:lnTo>
                      <a:lnTo>
                        <a:pt x="26" y="150"/>
                      </a:lnTo>
                      <a:lnTo>
                        <a:pt x="26" y="151"/>
                      </a:lnTo>
                      <a:lnTo>
                        <a:pt x="28" y="148"/>
                      </a:lnTo>
                      <a:lnTo>
                        <a:pt x="29" y="149"/>
                      </a:lnTo>
                      <a:lnTo>
                        <a:pt x="28" y="152"/>
                      </a:lnTo>
                      <a:lnTo>
                        <a:pt x="28" y="154"/>
                      </a:lnTo>
                      <a:lnTo>
                        <a:pt x="31" y="157"/>
                      </a:lnTo>
                      <a:lnTo>
                        <a:pt x="31" y="159"/>
                      </a:lnTo>
                      <a:lnTo>
                        <a:pt x="32" y="162"/>
                      </a:lnTo>
                      <a:lnTo>
                        <a:pt x="34" y="165"/>
                      </a:lnTo>
                      <a:lnTo>
                        <a:pt x="34" y="166"/>
                      </a:lnTo>
                      <a:lnTo>
                        <a:pt x="34" y="169"/>
                      </a:lnTo>
                      <a:lnTo>
                        <a:pt x="35" y="172"/>
                      </a:lnTo>
                      <a:lnTo>
                        <a:pt x="37" y="175"/>
                      </a:lnTo>
                      <a:lnTo>
                        <a:pt x="36" y="177"/>
                      </a:lnTo>
                      <a:lnTo>
                        <a:pt x="35" y="180"/>
                      </a:lnTo>
                      <a:lnTo>
                        <a:pt x="34" y="182"/>
                      </a:lnTo>
                      <a:lnTo>
                        <a:pt x="34" y="186"/>
                      </a:lnTo>
                      <a:lnTo>
                        <a:pt x="34" y="189"/>
                      </a:lnTo>
                      <a:lnTo>
                        <a:pt x="33" y="191"/>
                      </a:lnTo>
                      <a:lnTo>
                        <a:pt x="32" y="195"/>
                      </a:lnTo>
                      <a:lnTo>
                        <a:pt x="31" y="197"/>
                      </a:lnTo>
                      <a:lnTo>
                        <a:pt x="31" y="200"/>
                      </a:lnTo>
                      <a:lnTo>
                        <a:pt x="34" y="200"/>
                      </a:lnTo>
                      <a:lnTo>
                        <a:pt x="36" y="197"/>
                      </a:lnTo>
                      <a:lnTo>
                        <a:pt x="38" y="194"/>
                      </a:lnTo>
                      <a:lnTo>
                        <a:pt x="38" y="193"/>
                      </a:lnTo>
                      <a:lnTo>
                        <a:pt x="39" y="193"/>
                      </a:lnTo>
                      <a:lnTo>
                        <a:pt x="38" y="196"/>
                      </a:lnTo>
                      <a:lnTo>
                        <a:pt x="38" y="197"/>
                      </a:lnTo>
                      <a:lnTo>
                        <a:pt x="37" y="200"/>
                      </a:lnTo>
                      <a:lnTo>
                        <a:pt x="40" y="198"/>
                      </a:lnTo>
                      <a:lnTo>
                        <a:pt x="38" y="201"/>
                      </a:lnTo>
                      <a:lnTo>
                        <a:pt x="41" y="198"/>
                      </a:lnTo>
                      <a:lnTo>
                        <a:pt x="43" y="197"/>
                      </a:lnTo>
                      <a:lnTo>
                        <a:pt x="41" y="200"/>
                      </a:lnTo>
                      <a:lnTo>
                        <a:pt x="41" y="203"/>
                      </a:lnTo>
                      <a:lnTo>
                        <a:pt x="43" y="204"/>
                      </a:lnTo>
                      <a:lnTo>
                        <a:pt x="44" y="201"/>
                      </a:lnTo>
                      <a:lnTo>
                        <a:pt x="45" y="198"/>
                      </a:lnTo>
                      <a:lnTo>
                        <a:pt x="45" y="199"/>
                      </a:lnTo>
                      <a:lnTo>
                        <a:pt x="45" y="200"/>
                      </a:lnTo>
                      <a:lnTo>
                        <a:pt x="44" y="203"/>
                      </a:lnTo>
                      <a:lnTo>
                        <a:pt x="47" y="201"/>
                      </a:lnTo>
                      <a:lnTo>
                        <a:pt x="47" y="199"/>
                      </a:lnTo>
                      <a:lnTo>
                        <a:pt x="48" y="198"/>
                      </a:lnTo>
                      <a:lnTo>
                        <a:pt x="48" y="201"/>
                      </a:lnTo>
                      <a:lnTo>
                        <a:pt x="47" y="204"/>
                      </a:lnTo>
                      <a:lnTo>
                        <a:pt x="49" y="204"/>
                      </a:lnTo>
                      <a:lnTo>
                        <a:pt x="52" y="202"/>
                      </a:lnTo>
                      <a:lnTo>
                        <a:pt x="54" y="199"/>
                      </a:lnTo>
                      <a:lnTo>
                        <a:pt x="54" y="197"/>
                      </a:lnTo>
                      <a:lnTo>
                        <a:pt x="56" y="197"/>
                      </a:lnTo>
                      <a:lnTo>
                        <a:pt x="59" y="195"/>
                      </a:lnTo>
                      <a:lnTo>
                        <a:pt x="61" y="195"/>
                      </a:lnTo>
                      <a:lnTo>
                        <a:pt x="62" y="192"/>
                      </a:lnTo>
                      <a:lnTo>
                        <a:pt x="62" y="191"/>
                      </a:lnTo>
                      <a:lnTo>
                        <a:pt x="61" y="190"/>
                      </a:lnTo>
                      <a:lnTo>
                        <a:pt x="61" y="189"/>
                      </a:lnTo>
                      <a:lnTo>
                        <a:pt x="62" y="189"/>
                      </a:lnTo>
                      <a:lnTo>
                        <a:pt x="63" y="188"/>
                      </a:lnTo>
                      <a:lnTo>
                        <a:pt x="62" y="191"/>
                      </a:lnTo>
                      <a:lnTo>
                        <a:pt x="65" y="193"/>
                      </a:lnTo>
                      <a:lnTo>
                        <a:pt x="68" y="192"/>
                      </a:lnTo>
                      <a:lnTo>
                        <a:pt x="71" y="189"/>
                      </a:lnTo>
                      <a:lnTo>
                        <a:pt x="71" y="187"/>
                      </a:lnTo>
                      <a:lnTo>
                        <a:pt x="72" y="183"/>
                      </a:lnTo>
                      <a:lnTo>
                        <a:pt x="71" y="182"/>
                      </a:lnTo>
                      <a:lnTo>
                        <a:pt x="72" y="180"/>
                      </a:lnTo>
                      <a:lnTo>
                        <a:pt x="71" y="177"/>
                      </a:lnTo>
                      <a:lnTo>
                        <a:pt x="74" y="180"/>
                      </a:lnTo>
                      <a:lnTo>
                        <a:pt x="76" y="182"/>
                      </a:lnTo>
                      <a:lnTo>
                        <a:pt x="76" y="186"/>
                      </a:lnTo>
                      <a:lnTo>
                        <a:pt x="77" y="189"/>
                      </a:lnTo>
                      <a:lnTo>
                        <a:pt x="78" y="191"/>
                      </a:lnTo>
                      <a:lnTo>
                        <a:pt x="81" y="193"/>
                      </a:lnTo>
                      <a:lnTo>
                        <a:pt x="83" y="193"/>
                      </a:lnTo>
                      <a:lnTo>
                        <a:pt x="83" y="192"/>
                      </a:lnTo>
                      <a:lnTo>
                        <a:pt x="84" y="192"/>
                      </a:lnTo>
                      <a:lnTo>
                        <a:pt x="83" y="195"/>
                      </a:lnTo>
                      <a:lnTo>
                        <a:pt x="83" y="197"/>
                      </a:lnTo>
                      <a:lnTo>
                        <a:pt x="82" y="199"/>
                      </a:lnTo>
                      <a:lnTo>
                        <a:pt x="84" y="202"/>
                      </a:lnTo>
                      <a:lnTo>
                        <a:pt x="84" y="205"/>
                      </a:lnTo>
                      <a:lnTo>
                        <a:pt x="84" y="206"/>
                      </a:lnTo>
                      <a:lnTo>
                        <a:pt x="85" y="209"/>
                      </a:lnTo>
                      <a:lnTo>
                        <a:pt x="84" y="212"/>
                      </a:lnTo>
                      <a:lnTo>
                        <a:pt x="85" y="215"/>
                      </a:lnTo>
                      <a:lnTo>
                        <a:pt x="85" y="216"/>
                      </a:lnTo>
                      <a:lnTo>
                        <a:pt x="85" y="218"/>
                      </a:lnTo>
                      <a:lnTo>
                        <a:pt x="88" y="220"/>
                      </a:lnTo>
                      <a:lnTo>
                        <a:pt x="87" y="223"/>
                      </a:lnTo>
                      <a:lnTo>
                        <a:pt x="88" y="227"/>
                      </a:lnTo>
                      <a:lnTo>
                        <a:pt x="89" y="228"/>
                      </a:lnTo>
                      <a:lnTo>
                        <a:pt x="89" y="231"/>
                      </a:lnTo>
                      <a:lnTo>
                        <a:pt x="90" y="234"/>
                      </a:lnTo>
                      <a:lnTo>
                        <a:pt x="91" y="237"/>
                      </a:lnTo>
                      <a:lnTo>
                        <a:pt x="91" y="234"/>
                      </a:lnTo>
                      <a:lnTo>
                        <a:pt x="91" y="232"/>
                      </a:lnTo>
                      <a:lnTo>
                        <a:pt x="91" y="231"/>
                      </a:lnTo>
                      <a:lnTo>
                        <a:pt x="91" y="232"/>
                      </a:lnTo>
                      <a:lnTo>
                        <a:pt x="92" y="234"/>
                      </a:lnTo>
                      <a:lnTo>
                        <a:pt x="93" y="237"/>
                      </a:lnTo>
                      <a:lnTo>
                        <a:pt x="95" y="240"/>
                      </a:lnTo>
                      <a:lnTo>
                        <a:pt x="95" y="243"/>
                      </a:lnTo>
                      <a:lnTo>
                        <a:pt x="97" y="246"/>
                      </a:lnTo>
                      <a:lnTo>
                        <a:pt x="97" y="249"/>
                      </a:lnTo>
                      <a:lnTo>
                        <a:pt x="98" y="251"/>
                      </a:lnTo>
                      <a:lnTo>
                        <a:pt x="100" y="251"/>
                      </a:lnTo>
                      <a:lnTo>
                        <a:pt x="98" y="252"/>
                      </a:lnTo>
                      <a:lnTo>
                        <a:pt x="97" y="256"/>
                      </a:lnTo>
                      <a:lnTo>
                        <a:pt x="100" y="257"/>
                      </a:lnTo>
                      <a:lnTo>
                        <a:pt x="98" y="258"/>
                      </a:lnTo>
                      <a:lnTo>
                        <a:pt x="100" y="259"/>
                      </a:lnTo>
                      <a:lnTo>
                        <a:pt x="98" y="261"/>
                      </a:lnTo>
                      <a:lnTo>
                        <a:pt x="98" y="264"/>
                      </a:lnTo>
                      <a:lnTo>
                        <a:pt x="98" y="265"/>
                      </a:lnTo>
                      <a:lnTo>
                        <a:pt x="97" y="267"/>
                      </a:lnTo>
                      <a:lnTo>
                        <a:pt x="101" y="266"/>
                      </a:lnTo>
                      <a:lnTo>
                        <a:pt x="100" y="268"/>
                      </a:lnTo>
                      <a:lnTo>
                        <a:pt x="100" y="271"/>
                      </a:lnTo>
                      <a:lnTo>
                        <a:pt x="100" y="274"/>
                      </a:lnTo>
                      <a:lnTo>
                        <a:pt x="100" y="277"/>
                      </a:lnTo>
                      <a:lnTo>
                        <a:pt x="97" y="280"/>
                      </a:lnTo>
                      <a:lnTo>
                        <a:pt x="95" y="282"/>
                      </a:lnTo>
                      <a:lnTo>
                        <a:pt x="95" y="285"/>
                      </a:lnTo>
                      <a:lnTo>
                        <a:pt x="96" y="287"/>
                      </a:lnTo>
                      <a:lnTo>
                        <a:pt x="95" y="290"/>
                      </a:lnTo>
                      <a:lnTo>
                        <a:pt x="96" y="293"/>
                      </a:lnTo>
                      <a:lnTo>
                        <a:pt x="97" y="293"/>
                      </a:lnTo>
                      <a:lnTo>
                        <a:pt x="98" y="291"/>
                      </a:lnTo>
                      <a:lnTo>
                        <a:pt x="100" y="288"/>
                      </a:lnTo>
                      <a:lnTo>
                        <a:pt x="101" y="285"/>
                      </a:lnTo>
                      <a:lnTo>
                        <a:pt x="101" y="282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0" name="Freeform 175">
                  <a:extLst>
                    <a:ext uri="{FF2B5EF4-FFF2-40B4-BE49-F238E27FC236}">
                      <a16:creationId xmlns:a16="http://schemas.microsoft.com/office/drawing/2014/main" id="{0C9946EC-668B-3863-D834-71E535936987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478" y="2820"/>
                  <a:ext cx="2" cy="3"/>
                </a:xfrm>
                <a:custGeom>
                  <a:avLst/>
                  <a:gdLst>
                    <a:gd name="T0" fmla="*/ 2 w 2"/>
                    <a:gd name="T1" fmla="*/ 0 h 3"/>
                    <a:gd name="T2" fmla="*/ 0 w 2"/>
                    <a:gd name="T3" fmla="*/ 3 h 3"/>
                    <a:gd name="T4" fmla="*/ 2 w 2"/>
                    <a:gd name="T5" fmla="*/ 3 h 3"/>
                    <a:gd name="T6" fmla="*/ 2 w 2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" h="3">
                      <a:moveTo>
                        <a:pt x="2" y="0"/>
                      </a:moveTo>
                      <a:lnTo>
                        <a:pt x="0" y="3"/>
                      </a:lnTo>
                      <a:lnTo>
                        <a:pt x="2" y="3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1" name="Freeform 176">
                  <a:extLst>
                    <a:ext uri="{FF2B5EF4-FFF2-40B4-BE49-F238E27FC236}">
                      <a16:creationId xmlns:a16="http://schemas.microsoft.com/office/drawing/2014/main" id="{7C043769-7B1E-0E99-500A-B75F2730ECEF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477" y="2808"/>
                  <a:ext cx="1" cy="3"/>
                </a:xfrm>
                <a:custGeom>
                  <a:avLst/>
                  <a:gdLst>
                    <a:gd name="T0" fmla="*/ 0 w 1"/>
                    <a:gd name="T1" fmla="*/ 0 h 3"/>
                    <a:gd name="T2" fmla="*/ 0 w 1"/>
                    <a:gd name="T3" fmla="*/ 3 h 3"/>
                    <a:gd name="T4" fmla="*/ 1 w 1"/>
                    <a:gd name="T5" fmla="*/ 3 h 3"/>
                    <a:gd name="T6" fmla="*/ 0 w 1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" h="3">
                      <a:moveTo>
                        <a:pt x="0" y="0"/>
                      </a:moveTo>
                      <a:lnTo>
                        <a:pt x="0" y="3"/>
                      </a:lnTo>
                      <a:lnTo>
                        <a:pt x="1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2" name="Freeform 177">
                  <a:extLst>
                    <a:ext uri="{FF2B5EF4-FFF2-40B4-BE49-F238E27FC236}">
                      <a16:creationId xmlns:a16="http://schemas.microsoft.com/office/drawing/2014/main" id="{4EA5C8D4-0F24-AC03-4404-35AB46826ED4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472" y="2819"/>
                  <a:ext cx="1" cy="3"/>
                </a:xfrm>
                <a:custGeom>
                  <a:avLst/>
                  <a:gdLst>
                    <a:gd name="T0" fmla="*/ 0 w 1"/>
                    <a:gd name="T1" fmla="*/ 0 h 3"/>
                    <a:gd name="T2" fmla="*/ 1 w 1"/>
                    <a:gd name="T3" fmla="*/ 3 h 3"/>
                    <a:gd name="T4" fmla="*/ 1 w 1"/>
                    <a:gd name="T5" fmla="*/ 3 h 3"/>
                    <a:gd name="T6" fmla="*/ 0 w 1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" h="3">
                      <a:moveTo>
                        <a:pt x="0" y="0"/>
                      </a:moveTo>
                      <a:lnTo>
                        <a:pt x="1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3" name="Freeform 178">
                  <a:extLst>
                    <a:ext uri="{FF2B5EF4-FFF2-40B4-BE49-F238E27FC236}">
                      <a16:creationId xmlns:a16="http://schemas.microsoft.com/office/drawing/2014/main" id="{96458862-06FC-90F9-DFE4-5E09904AFB9B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474" y="2823"/>
                  <a:ext cx="2" cy="2"/>
                </a:xfrm>
                <a:custGeom>
                  <a:avLst/>
                  <a:gdLst>
                    <a:gd name="T0" fmla="*/ 0 w 2"/>
                    <a:gd name="T1" fmla="*/ 2 h 2"/>
                    <a:gd name="T2" fmla="*/ 1 w 2"/>
                    <a:gd name="T3" fmla="*/ 2 h 2"/>
                    <a:gd name="T4" fmla="*/ 2 w 2"/>
                    <a:gd name="T5" fmla="*/ 0 h 2"/>
                    <a:gd name="T6" fmla="*/ 0 w 2"/>
                    <a:gd name="T7" fmla="*/ 2 h 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0" y="2"/>
                      </a:moveTo>
                      <a:lnTo>
                        <a:pt x="1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4" name="Freeform 179">
                  <a:extLst>
                    <a:ext uri="{FF2B5EF4-FFF2-40B4-BE49-F238E27FC236}">
                      <a16:creationId xmlns:a16="http://schemas.microsoft.com/office/drawing/2014/main" id="{3B2E717B-38A7-4283-2A5C-38513FB4F12C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418" y="2751"/>
                  <a:ext cx="3" cy="6"/>
                </a:xfrm>
                <a:custGeom>
                  <a:avLst/>
                  <a:gdLst>
                    <a:gd name="T0" fmla="*/ 1 w 3"/>
                    <a:gd name="T1" fmla="*/ 3 h 6"/>
                    <a:gd name="T2" fmla="*/ 0 w 3"/>
                    <a:gd name="T3" fmla="*/ 6 h 6"/>
                    <a:gd name="T4" fmla="*/ 3 w 3"/>
                    <a:gd name="T5" fmla="*/ 3 h 6"/>
                    <a:gd name="T6" fmla="*/ 3 w 3"/>
                    <a:gd name="T7" fmla="*/ 0 h 6"/>
                    <a:gd name="T8" fmla="*/ 1 w 3"/>
                    <a:gd name="T9" fmla="*/ 3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" h="6">
                      <a:moveTo>
                        <a:pt x="1" y="3"/>
                      </a:moveTo>
                      <a:lnTo>
                        <a:pt x="0" y="6"/>
                      </a:lnTo>
                      <a:lnTo>
                        <a:pt x="3" y="3"/>
                      </a:lnTo>
                      <a:lnTo>
                        <a:pt x="3" y="0"/>
                      </a:lnTo>
                      <a:lnTo>
                        <a:pt x="1" y="3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5" name="Freeform 180">
                  <a:extLst>
                    <a:ext uri="{FF2B5EF4-FFF2-40B4-BE49-F238E27FC236}">
                      <a16:creationId xmlns:a16="http://schemas.microsoft.com/office/drawing/2014/main" id="{80537720-CE95-8C57-069E-C9916FAFB068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405" y="2704"/>
                  <a:ext cx="4" cy="0"/>
                </a:xfrm>
                <a:custGeom>
                  <a:avLst/>
                  <a:gdLst>
                    <a:gd name="T0" fmla="*/ 3 w 4"/>
                    <a:gd name="T1" fmla="*/ 0 w 4"/>
                    <a:gd name="T2" fmla="*/ 4 w 4"/>
                    <a:gd name="T3" fmla="*/ 3 w 4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T0" y="0"/>
                    </a:cxn>
                    <a:cxn ang="T5">
                      <a:pos x="T1" y="0"/>
                    </a:cxn>
                    <a:cxn ang="T6">
                      <a:pos x="T2" y="0"/>
                    </a:cxn>
                    <a:cxn ang="T7">
                      <a:pos x="T3" y="0"/>
                    </a:cxn>
                  </a:cxnLst>
                  <a:rect l="0" t="0" r="r" b="b"/>
                  <a:pathLst>
                    <a:path w="4">
                      <a:moveTo>
                        <a:pt x="3" y="0"/>
                      </a:move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6" name="Freeform 181">
                  <a:extLst>
                    <a:ext uri="{FF2B5EF4-FFF2-40B4-BE49-F238E27FC236}">
                      <a16:creationId xmlns:a16="http://schemas.microsoft.com/office/drawing/2014/main" id="{67880743-BE42-FEBC-AD5C-BF1D937AB1E5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408" y="2702"/>
                  <a:ext cx="3" cy="1"/>
                </a:xfrm>
                <a:custGeom>
                  <a:avLst/>
                  <a:gdLst>
                    <a:gd name="T0" fmla="*/ 3 w 3"/>
                    <a:gd name="T1" fmla="*/ 0 h 1"/>
                    <a:gd name="T2" fmla="*/ 0 w 3"/>
                    <a:gd name="T3" fmla="*/ 1 h 1"/>
                    <a:gd name="T4" fmla="*/ 3 w 3"/>
                    <a:gd name="T5" fmla="*/ 0 h 1"/>
                    <a:gd name="T6" fmla="*/ 3 w 3"/>
                    <a:gd name="T7" fmla="*/ 0 h 1"/>
                    <a:gd name="T8" fmla="*/ 3 w 3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3" y="0"/>
                      </a:moveTo>
                      <a:lnTo>
                        <a:pt x="0" y="1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7" name="Rectangle 182">
                  <a:extLst>
                    <a:ext uri="{FF2B5EF4-FFF2-40B4-BE49-F238E27FC236}">
                      <a16:creationId xmlns:a16="http://schemas.microsoft.com/office/drawing/2014/main" id="{7BCC9201-4FAC-4214-6571-5A523A9E8DB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4411" y="2702"/>
                  <a:ext cx="1" cy="1"/>
                </a:xfrm>
                <a:prstGeom prst="rect">
                  <a:avLst/>
                </a:prstGeom>
                <a:grpFill/>
                <a:ln w="6350" cap="rnd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ct val="20000"/>
                    </a:spcBef>
                    <a:buClr>
                      <a:srgbClr val="00447C"/>
                    </a:buClr>
                    <a:buSzPct val="75000"/>
                    <a:buFont typeface="Wingdings" panose="05000000000000000000" pitchFamily="2" charset="2"/>
                    <a:buChar char="u"/>
                    <a:defRPr sz="900">
                      <a:solidFill>
                        <a:srgbClr val="000000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ct val="20000"/>
                    </a:spcBef>
                    <a:buClr>
                      <a:srgbClr val="00447C"/>
                    </a:buClr>
                    <a:buSzPct val="75000"/>
                    <a:buFont typeface="Wingdings" panose="05000000000000000000" pitchFamily="2" charset="2"/>
                    <a:buChar char="u"/>
                    <a:defRPr sz="900">
                      <a:solidFill>
                        <a:srgbClr val="000000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ct val="20000"/>
                    </a:spcBef>
                    <a:buClr>
                      <a:srgbClr val="00447C"/>
                    </a:buClr>
                    <a:buSzPct val="75000"/>
                    <a:buFont typeface="Wingdings" panose="05000000000000000000" pitchFamily="2" charset="2"/>
                    <a:buChar char="u"/>
                    <a:defRPr sz="900">
                      <a:solidFill>
                        <a:srgbClr val="000000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ct val="20000"/>
                    </a:spcBef>
                    <a:buClr>
                      <a:srgbClr val="00447C"/>
                    </a:buClr>
                    <a:buSzPct val="75000"/>
                    <a:buFont typeface="Wingdings" panose="05000000000000000000" pitchFamily="2" charset="2"/>
                    <a:buChar char="u"/>
                    <a:defRPr sz="900">
                      <a:solidFill>
                        <a:srgbClr val="000000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ct val="20000"/>
                    </a:spcBef>
                    <a:buClr>
                      <a:srgbClr val="00447C"/>
                    </a:buClr>
                    <a:buSzPct val="75000"/>
                    <a:buFont typeface="Wingdings" panose="05000000000000000000" pitchFamily="2" charset="2"/>
                    <a:buChar char="u"/>
                    <a:defRPr sz="900">
                      <a:solidFill>
                        <a:srgbClr val="000000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447C"/>
                    </a:buClr>
                    <a:buSzPct val="75000"/>
                    <a:buFont typeface="Wingdings" panose="05000000000000000000" pitchFamily="2" charset="2"/>
                    <a:buChar char="u"/>
                    <a:defRPr sz="900">
                      <a:solidFill>
                        <a:srgbClr val="000000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447C"/>
                    </a:buClr>
                    <a:buSzPct val="75000"/>
                    <a:buFont typeface="Wingdings" panose="05000000000000000000" pitchFamily="2" charset="2"/>
                    <a:buChar char="u"/>
                    <a:defRPr sz="900">
                      <a:solidFill>
                        <a:srgbClr val="000000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447C"/>
                    </a:buClr>
                    <a:buSzPct val="75000"/>
                    <a:buFont typeface="Wingdings" panose="05000000000000000000" pitchFamily="2" charset="2"/>
                    <a:buChar char="u"/>
                    <a:defRPr sz="900">
                      <a:solidFill>
                        <a:srgbClr val="000000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447C"/>
                    </a:buClr>
                    <a:buSzPct val="75000"/>
                    <a:buFont typeface="Wingdings" panose="05000000000000000000" pitchFamily="2" charset="2"/>
                    <a:buChar char="u"/>
                    <a:defRPr sz="900">
                      <a:solidFill>
                        <a:srgbClr val="000000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it-IT" altLang="en-US"/>
                </a:p>
              </p:txBody>
            </p:sp>
            <p:sp>
              <p:nvSpPr>
                <p:cNvPr id="1158" name="Freeform 183">
                  <a:extLst>
                    <a:ext uri="{FF2B5EF4-FFF2-40B4-BE49-F238E27FC236}">
                      <a16:creationId xmlns:a16="http://schemas.microsoft.com/office/drawing/2014/main" id="{49EBE0BF-BC24-9396-C22C-534C8D603568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403" y="2692"/>
                  <a:ext cx="2" cy="3"/>
                </a:xfrm>
                <a:custGeom>
                  <a:avLst/>
                  <a:gdLst>
                    <a:gd name="T0" fmla="*/ 0 w 2"/>
                    <a:gd name="T1" fmla="*/ 0 h 3"/>
                    <a:gd name="T2" fmla="*/ 0 w 2"/>
                    <a:gd name="T3" fmla="*/ 0 h 3"/>
                    <a:gd name="T4" fmla="*/ 2 w 2"/>
                    <a:gd name="T5" fmla="*/ 3 h 3"/>
                    <a:gd name="T6" fmla="*/ 0 w 2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" h="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9" name="Freeform 184">
                  <a:extLst>
                    <a:ext uri="{FF2B5EF4-FFF2-40B4-BE49-F238E27FC236}">
                      <a16:creationId xmlns:a16="http://schemas.microsoft.com/office/drawing/2014/main" id="{F273A2DC-215C-2F07-663E-69C398AA4388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405" y="2710"/>
                  <a:ext cx="3" cy="2"/>
                </a:xfrm>
                <a:custGeom>
                  <a:avLst/>
                  <a:gdLst>
                    <a:gd name="T0" fmla="*/ 1 w 3"/>
                    <a:gd name="T1" fmla="*/ 0 h 2"/>
                    <a:gd name="T2" fmla="*/ 0 w 3"/>
                    <a:gd name="T3" fmla="*/ 1 h 2"/>
                    <a:gd name="T4" fmla="*/ 3 w 3"/>
                    <a:gd name="T5" fmla="*/ 2 h 2"/>
                    <a:gd name="T6" fmla="*/ 1 w 3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" h="2">
                      <a:moveTo>
                        <a:pt x="1" y="0"/>
                      </a:moveTo>
                      <a:lnTo>
                        <a:pt x="0" y="1"/>
                      </a:lnTo>
                      <a:lnTo>
                        <a:pt x="3" y="2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0" name="Freeform 185">
                  <a:extLst>
                    <a:ext uri="{FF2B5EF4-FFF2-40B4-BE49-F238E27FC236}">
                      <a16:creationId xmlns:a16="http://schemas.microsoft.com/office/drawing/2014/main" id="{95832A75-1388-88F6-CF0D-6BB759CF4281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405" y="2704"/>
                  <a:ext cx="6" cy="4"/>
                </a:xfrm>
                <a:custGeom>
                  <a:avLst/>
                  <a:gdLst>
                    <a:gd name="T0" fmla="*/ 4 w 6"/>
                    <a:gd name="T1" fmla="*/ 0 h 4"/>
                    <a:gd name="T2" fmla="*/ 0 w 6"/>
                    <a:gd name="T3" fmla="*/ 0 h 4"/>
                    <a:gd name="T4" fmla="*/ 2 w 6"/>
                    <a:gd name="T5" fmla="*/ 2 h 4"/>
                    <a:gd name="T6" fmla="*/ 3 w 6"/>
                    <a:gd name="T7" fmla="*/ 4 h 4"/>
                    <a:gd name="T8" fmla="*/ 6 w 6"/>
                    <a:gd name="T9" fmla="*/ 4 h 4"/>
                    <a:gd name="T10" fmla="*/ 5 w 6"/>
                    <a:gd name="T11" fmla="*/ 1 h 4"/>
                    <a:gd name="T12" fmla="*/ 5 w 6"/>
                    <a:gd name="T13" fmla="*/ 0 h 4"/>
                    <a:gd name="T14" fmla="*/ 4 w 6"/>
                    <a:gd name="T15" fmla="*/ 0 h 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" h="4">
                      <a:moveTo>
                        <a:pt x="4" y="0"/>
                      </a:moveTo>
                      <a:lnTo>
                        <a:pt x="0" y="0"/>
                      </a:lnTo>
                      <a:lnTo>
                        <a:pt x="2" y="2"/>
                      </a:lnTo>
                      <a:lnTo>
                        <a:pt x="3" y="4"/>
                      </a:lnTo>
                      <a:lnTo>
                        <a:pt x="6" y="4"/>
                      </a:lnTo>
                      <a:lnTo>
                        <a:pt x="5" y="1"/>
                      </a:lnTo>
                      <a:lnTo>
                        <a:pt x="5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1" name="Freeform 186">
                  <a:extLst>
                    <a:ext uri="{FF2B5EF4-FFF2-40B4-BE49-F238E27FC236}">
                      <a16:creationId xmlns:a16="http://schemas.microsoft.com/office/drawing/2014/main" id="{340AEBEE-88D2-F312-8B59-B36B4DC360A5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408" y="2699"/>
                  <a:ext cx="3" cy="4"/>
                </a:xfrm>
                <a:custGeom>
                  <a:avLst/>
                  <a:gdLst>
                    <a:gd name="T0" fmla="*/ 0 w 3"/>
                    <a:gd name="T1" fmla="*/ 0 h 4"/>
                    <a:gd name="T2" fmla="*/ 0 w 3"/>
                    <a:gd name="T3" fmla="*/ 4 h 4"/>
                    <a:gd name="T4" fmla="*/ 3 w 3"/>
                    <a:gd name="T5" fmla="*/ 3 h 4"/>
                    <a:gd name="T6" fmla="*/ 0 w 3"/>
                    <a:gd name="T7" fmla="*/ 0 h 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" h="4">
                      <a:moveTo>
                        <a:pt x="0" y="0"/>
                      </a:moveTo>
                      <a:lnTo>
                        <a:pt x="0" y="4"/>
                      </a:lnTo>
                      <a:lnTo>
                        <a:pt x="3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99" name="Freeform 187">
                <a:extLst>
                  <a:ext uri="{FF2B5EF4-FFF2-40B4-BE49-F238E27FC236}">
                    <a16:creationId xmlns:a16="http://schemas.microsoft.com/office/drawing/2014/main" id="{C0654234-62C9-98C0-ED10-63A682569FB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332" y="2558"/>
                <a:ext cx="51" cy="26"/>
              </a:xfrm>
              <a:custGeom>
                <a:avLst/>
                <a:gdLst>
                  <a:gd name="T0" fmla="*/ 2 w 51"/>
                  <a:gd name="T1" fmla="*/ 19 h 26"/>
                  <a:gd name="T2" fmla="*/ 3 w 51"/>
                  <a:gd name="T3" fmla="*/ 22 h 26"/>
                  <a:gd name="T4" fmla="*/ 6 w 51"/>
                  <a:gd name="T5" fmla="*/ 23 h 26"/>
                  <a:gd name="T6" fmla="*/ 9 w 51"/>
                  <a:gd name="T7" fmla="*/ 23 h 26"/>
                  <a:gd name="T8" fmla="*/ 9 w 51"/>
                  <a:gd name="T9" fmla="*/ 23 h 26"/>
                  <a:gd name="T10" fmla="*/ 13 w 51"/>
                  <a:gd name="T11" fmla="*/ 25 h 26"/>
                  <a:gd name="T12" fmla="*/ 13 w 51"/>
                  <a:gd name="T13" fmla="*/ 25 h 26"/>
                  <a:gd name="T14" fmla="*/ 13 w 51"/>
                  <a:gd name="T15" fmla="*/ 26 h 26"/>
                  <a:gd name="T16" fmla="*/ 16 w 51"/>
                  <a:gd name="T17" fmla="*/ 26 h 26"/>
                  <a:gd name="T18" fmla="*/ 17 w 51"/>
                  <a:gd name="T19" fmla="*/ 26 h 26"/>
                  <a:gd name="T20" fmla="*/ 19 w 51"/>
                  <a:gd name="T21" fmla="*/ 26 h 26"/>
                  <a:gd name="T22" fmla="*/ 21 w 51"/>
                  <a:gd name="T23" fmla="*/ 23 h 26"/>
                  <a:gd name="T24" fmla="*/ 25 w 51"/>
                  <a:gd name="T25" fmla="*/ 22 h 26"/>
                  <a:gd name="T26" fmla="*/ 27 w 51"/>
                  <a:gd name="T27" fmla="*/ 23 h 26"/>
                  <a:gd name="T28" fmla="*/ 30 w 51"/>
                  <a:gd name="T29" fmla="*/ 25 h 26"/>
                  <a:gd name="T30" fmla="*/ 33 w 51"/>
                  <a:gd name="T31" fmla="*/ 25 h 26"/>
                  <a:gd name="T32" fmla="*/ 34 w 51"/>
                  <a:gd name="T33" fmla="*/ 25 h 26"/>
                  <a:gd name="T34" fmla="*/ 37 w 51"/>
                  <a:gd name="T35" fmla="*/ 25 h 26"/>
                  <a:gd name="T36" fmla="*/ 40 w 51"/>
                  <a:gd name="T37" fmla="*/ 25 h 26"/>
                  <a:gd name="T38" fmla="*/ 41 w 51"/>
                  <a:gd name="T39" fmla="*/ 23 h 26"/>
                  <a:gd name="T40" fmla="*/ 45 w 51"/>
                  <a:gd name="T41" fmla="*/ 25 h 26"/>
                  <a:gd name="T42" fmla="*/ 47 w 51"/>
                  <a:gd name="T43" fmla="*/ 23 h 26"/>
                  <a:gd name="T44" fmla="*/ 50 w 51"/>
                  <a:gd name="T45" fmla="*/ 23 h 26"/>
                  <a:gd name="T46" fmla="*/ 51 w 51"/>
                  <a:gd name="T47" fmla="*/ 22 h 26"/>
                  <a:gd name="T48" fmla="*/ 49 w 51"/>
                  <a:gd name="T49" fmla="*/ 19 h 26"/>
                  <a:gd name="T50" fmla="*/ 50 w 51"/>
                  <a:gd name="T51" fmla="*/ 18 h 26"/>
                  <a:gd name="T52" fmla="*/ 51 w 51"/>
                  <a:gd name="T53" fmla="*/ 15 h 26"/>
                  <a:gd name="T54" fmla="*/ 48 w 51"/>
                  <a:gd name="T55" fmla="*/ 13 h 26"/>
                  <a:gd name="T56" fmla="*/ 45 w 51"/>
                  <a:gd name="T57" fmla="*/ 13 h 26"/>
                  <a:gd name="T58" fmla="*/ 44 w 51"/>
                  <a:gd name="T59" fmla="*/ 13 h 26"/>
                  <a:gd name="T60" fmla="*/ 43 w 51"/>
                  <a:gd name="T61" fmla="*/ 10 h 26"/>
                  <a:gd name="T62" fmla="*/ 44 w 51"/>
                  <a:gd name="T63" fmla="*/ 9 h 26"/>
                  <a:gd name="T64" fmla="*/ 44 w 51"/>
                  <a:gd name="T65" fmla="*/ 6 h 26"/>
                  <a:gd name="T66" fmla="*/ 41 w 51"/>
                  <a:gd name="T67" fmla="*/ 5 h 26"/>
                  <a:gd name="T68" fmla="*/ 39 w 51"/>
                  <a:gd name="T69" fmla="*/ 4 h 26"/>
                  <a:gd name="T70" fmla="*/ 36 w 51"/>
                  <a:gd name="T71" fmla="*/ 5 h 26"/>
                  <a:gd name="T72" fmla="*/ 35 w 51"/>
                  <a:gd name="T73" fmla="*/ 5 h 26"/>
                  <a:gd name="T74" fmla="*/ 32 w 51"/>
                  <a:gd name="T75" fmla="*/ 4 h 26"/>
                  <a:gd name="T76" fmla="*/ 28 w 51"/>
                  <a:gd name="T77" fmla="*/ 4 h 26"/>
                  <a:gd name="T78" fmla="*/ 26 w 51"/>
                  <a:gd name="T79" fmla="*/ 4 h 26"/>
                  <a:gd name="T80" fmla="*/ 25 w 51"/>
                  <a:gd name="T81" fmla="*/ 1 h 26"/>
                  <a:gd name="T82" fmla="*/ 21 w 51"/>
                  <a:gd name="T83" fmla="*/ 0 h 26"/>
                  <a:gd name="T84" fmla="*/ 20 w 51"/>
                  <a:gd name="T85" fmla="*/ 0 h 26"/>
                  <a:gd name="T86" fmla="*/ 19 w 51"/>
                  <a:gd name="T87" fmla="*/ 0 h 26"/>
                  <a:gd name="T88" fmla="*/ 17 w 51"/>
                  <a:gd name="T89" fmla="*/ 0 h 26"/>
                  <a:gd name="T90" fmla="*/ 15 w 51"/>
                  <a:gd name="T91" fmla="*/ 2 h 26"/>
                  <a:gd name="T92" fmla="*/ 11 w 51"/>
                  <a:gd name="T93" fmla="*/ 4 h 26"/>
                  <a:gd name="T94" fmla="*/ 11 w 51"/>
                  <a:gd name="T95" fmla="*/ 4 h 26"/>
                  <a:gd name="T96" fmla="*/ 9 w 51"/>
                  <a:gd name="T97" fmla="*/ 7 h 26"/>
                  <a:gd name="T98" fmla="*/ 7 w 51"/>
                  <a:gd name="T99" fmla="*/ 8 h 26"/>
                  <a:gd name="T100" fmla="*/ 6 w 51"/>
                  <a:gd name="T101" fmla="*/ 11 h 26"/>
                  <a:gd name="T102" fmla="*/ 6 w 51"/>
                  <a:gd name="T103" fmla="*/ 12 h 26"/>
                  <a:gd name="T104" fmla="*/ 3 w 51"/>
                  <a:gd name="T105" fmla="*/ 15 h 26"/>
                  <a:gd name="T106" fmla="*/ 2 w 51"/>
                  <a:gd name="T107" fmla="*/ 16 h 26"/>
                  <a:gd name="T108" fmla="*/ 0 w 51"/>
                  <a:gd name="T109" fmla="*/ 18 h 26"/>
                  <a:gd name="T110" fmla="*/ 2 w 51"/>
                  <a:gd name="T111" fmla="*/ 19 h 2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51" h="26">
                    <a:moveTo>
                      <a:pt x="2" y="19"/>
                    </a:moveTo>
                    <a:lnTo>
                      <a:pt x="3" y="22"/>
                    </a:lnTo>
                    <a:lnTo>
                      <a:pt x="6" y="23"/>
                    </a:lnTo>
                    <a:lnTo>
                      <a:pt x="9" y="23"/>
                    </a:lnTo>
                    <a:lnTo>
                      <a:pt x="13" y="25"/>
                    </a:lnTo>
                    <a:lnTo>
                      <a:pt x="13" y="26"/>
                    </a:lnTo>
                    <a:lnTo>
                      <a:pt x="16" y="26"/>
                    </a:lnTo>
                    <a:lnTo>
                      <a:pt x="17" y="26"/>
                    </a:lnTo>
                    <a:lnTo>
                      <a:pt x="19" y="26"/>
                    </a:lnTo>
                    <a:lnTo>
                      <a:pt x="21" y="23"/>
                    </a:lnTo>
                    <a:lnTo>
                      <a:pt x="25" y="22"/>
                    </a:lnTo>
                    <a:lnTo>
                      <a:pt x="27" y="23"/>
                    </a:lnTo>
                    <a:lnTo>
                      <a:pt x="30" y="25"/>
                    </a:lnTo>
                    <a:lnTo>
                      <a:pt x="33" y="25"/>
                    </a:lnTo>
                    <a:lnTo>
                      <a:pt x="34" y="25"/>
                    </a:lnTo>
                    <a:lnTo>
                      <a:pt x="37" y="25"/>
                    </a:lnTo>
                    <a:lnTo>
                      <a:pt x="40" y="25"/>
                    </a:lnTo>
                    <a:lnTo>
                      <a:pt x="41" y="23"/>
                    </a:lnTo>
                    <a:lnTo>
                      <a:pt x="45" y="25"/>
                    </a:lnTo>
                    <a:lnTo>
                      <a:pt x="47" y="23"/>
                    </a:lnTo>
                    <a:lnTo>
                      <a:pt x="50" y="23"/>
                    </a:lnTo>
                    <a:lnTo>
                      <a:pt x="51" y="22"/>
                    </a:lnTo>
                    <a:lnTo>
                      <a:pt x="49" y="19"/>
                    </a:lnTo>
                    <a:lnTo>
                      <a:pt x="50" y="18"/>
                    </a:lnTo>
                    <a:lnTo>
                      <a:pt x="51" y="15"/>
                    </a:lnTo>
                    <a:lnTo>
                      <a:pt x="48" y="13"/>
                    </a:lnTo>
                    <a:lnTo>
                      <a:pt x="45" y="13"/>
                    </a:lnTo>
                    <a:lnTo>
                      <a:pt x="44" y="13"/>
                    </a:lnTo>
                    <a:lnTo>
                      <a:pt x="43" y="10"/>
                    </a:lnTo>
                    <a:lnTo>
                      <a:pt x="44" y="9"/>
                    </a:lnTo>
                    <a:lnTo>
                      <a:pt x="44" y="6"/>
                    </a:lnTo>
                    <a:lnTo>
                      <a:pt x="41" y="5"/>
                    </a:lnTo>
                    <a:lnTo>
                      <a:pt x="39" y="4"/>
                    </a:lnTo>
                    <a:lnTo>
                      <a:pt x="36" y="5"/>
                    </a:lnTo>
                    <a:lnTo>
                      <a:pt x="35" y="5"/>
                    </a:lnTo>
                    <a:lnTo>
                      <a:pt x="32" y="4"/>
                    </a:lnTo>
                    <a:lnTo>
                      <a:pt x="28" y="4"/>
                    </a:lnTo>
                    <a:lnTo>
                      <a:pt x="26" y="4"/>
                    </a:lnTo>
                    <a:lnTo>
                      <a:pt x="25" y="1"/>
                    </a:lnTo>
                    <a:lnTo>
                      <a:pt x="21" y="0"/>
                    </a:lnTo>
                    <a:lnTo>
                      <a:pt x="20" y="0"/>
                    </a:lnTo>
                    <a:lnTo>
                      <a:pt x="19" y="0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1" y="4"/>
                    </a:lnTo>
                    <a:lnTo>
                      <a:pt x="9" y="7"/>
                    </a:lnTo>
                    <a:lnTo>
                      <a:pt x="7" y="8"/>
                    </a:lnTo>
                    <a:lnTo>
                      <a:pt x="6" y="11"/>
                    </a:lnTo>
                    <a:lnTo>
                      <a:pt x="6" y="12"/>
                    </a:lnTo>
                    <a:lnTo>
                      <a:pt x="3" y="15"/>
                    </a:lnTo>
                    <a:lnTo>
                      <a:pt x="2" y="16"/>
                    </a:lnTo>
                    <a:lnTo>
                      <a:pt x="0" y="18"/>
                    </a:lnTo>
                    <a:lnTo>
                      <a:pt x="2" y="19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0" name="Freeform 188">
                <a:extLst>
                  <a:ext uri="{FF2B5EF4-FFF2-40B4-BE49-F238E27FC236}">
                    <a16:creationId xmlns:a16="http://schemas.microsoft.com/office/drawing/2014/main" id="{98DCBD37-7057-E620-523D-75D3FB72473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166" y="2429"/>
                <a:ext cx="39" cy="43"/>
              </a:xfrm>
              <a:custGeom>
                <a:avLst/>
                <a:gdLst>
                  <a:gd name="T0" fmla="*/ 3 w 39"/>
                  <a:gd name="T1" fmla="*/ 10 h 43"/>
                  <a:gd name="T2" fmla="*/ 3 w 39"/>
                  <a:gd name="T3" fmla="*/ 10 h 43"/>
                  <a:gd name="T4" fmla="*/ 4 w 39"/>
                  <a:gd name="T5" fmla="*/ 13 h 43"/>
                  <a:gd name="T6" fmla="*/ 5 w 39"/>
                  <a:gd name="T7" fmla="*/ 16 h 43"/>
                  <a:gd name="T8" fmla="*/ 5 w 39"/>
                  <a:gd name="T9" fmla="*/ 17 h 43"/>
                  <a:gd name="T10" fmla="*/ 7 w 39"/>
                  <a:gd name="T11" fmla="*/ 20 h 43"/>
                  <a:gd name="T12" fmla="*/ 8 w 39"/>
                  <a:gd name="T13" fmla="*/ 23 h 43"/>
                  <a:gd name="T14" fmla="*/ 11 w 39"/>
                  <a:gd name="T15" fmla="*/ 23 h 43"/>
                  <a:gd name="T16" fmla="*/ 14 w 39"/>
                  <a:gd name="T17" fmla="*/ 25 h 43"/>
                  <a:gd name="T18" fmla="*/ 17 w 39"/>
                  <a:gd name="T19" fmla="*/ 27 h 43"/>
                  <a:gd name="T20" fmla="*/ 18 w 39"/>
                  <a:gd name="T21" fmla="*/ 28 h 43"/>
                  <a:gd name="T22" fmla="*/ 17 w 39"/>
                  <a:gd name="T23" fmla="*/ 30 h 43"/>
                  <a:gd name="T24" fmla="*/ 14 w 39"/>
                  <a:gd name="T25" fmla="*/ 31 h 43"/>
                  <a:gd name="T26" fmla="*/ 14 w 39"/>
                  <a:gd name="T27" fmla="*/ 34 h 43"/>
                  <a:gd name="T28" fmla="*/ 15 w 39"/>
                  <a:gd name="T29" fmla="*/ 38 h 43"/>
                  <a:gd name="T30" fmla="*/ 15 w 39"/>
                  <a:gd name="T31" fmla="*/ 39 h 43"/>
                  <a:gd name="T32" fmla="*/ 14 w 39"/>
                  <a:gd name="T33" fmla="*/ 41 h 43"/>
                  <a:gd name="T34" fmla="*/ 16 w 39"/>
                  <a:gd name="T35" fmla="*/ 43 h 43"/>
                  <a:gd name="T36" fmla="*/ 16 w 39"/>
                  <a:gd name="T37" fmla="*/ 41 h 43"/>
                  <a:gd name="T38" fmla="*/ 18 w 39"/>
                  <a:gd name="T39" fmla="*/ 38 h 43"/>
                  <a:gd name="T40" fmla="*/ 18 w 39"/>
                  <a:gd name="T41" fmla="*/ 38 h 43"/>
                  <a:gd name="T42" fmla="*/ 17 w 39"/>
                  <a:gd name="T43" fmla="*/ 37 h 43"/>
                  <a:gd name="T44" fmla="*/ 16 w 39"/>
                  <a:gd name="T45" fmla="*/ 35 h 43"/>
                  <a:gd name="T46" fmla="*/ 19 w 39"/>
                  <a:gd name="T47" fmla="*/ 32 h 43"/>
                  <a:gd name="T48" fmla="*/ 23 w 39"/>
                  <a:gd name="T49" fmla="*/ 32 h 43"/>
                  <a:gd name="T50" fmla="*/ 25 w 39"/>
                  <a:gd name="T51" fmla="*/ 31 h 43"/>
                  <a:gd name="T52" fmla="*/ 27 w 39"/>
                  <a:gd name="T53" fmla="*/ 28 h 43"/>
                  <a:gd name="T54" fmla="*/ 26 w 39"/>
                  <a:gd name="T55" fmla="*/ 26 h 43"/>
                  <a:gd name="T56" fmla="*/ 28 w 39"/>
                  <a:gd name="T57" fmla="*/ 26 h 43"/>
                  <a:gd name="T58" fmla="*/ 29 w 39"/>
                  <a:gd name="T59" fmla="*/ 26 h 43"/>
                  <a:gd name="T60" fmla="*/ 30 w 39"/>
                  <a:gd name="T61" fmla="*/ 25 h 43"/>
                  <a:gd name="T62" fmla="*/ 31 w 39"/>
                  <a:gd name="T63" fmla="*/ 23 h 43"/>
                  <a:gd name="T64" fmla="*/ 32 w 39"/>
                  <a:gd name="T65" fmla="*/ 22 h 43"/>
                  <a:gd name="T66" fmla="*/ 33 w 39"/>
                  <a:gd name="T67" fmla="*/ 22 h 43"/>
                  <a:gd name="T68" fmla="*/ 35 w 39"/>
                  <a:gd name="T69" fmla="*/ 20 h 43"/>
                  <a:gd name="T70" fmla="*/ 36 w 39"/>
                  <a:gd name="T71" fmla="*/ 17 h 43"/>
                  <a:gd name="T72" fmla="*/ 36 w 39"/>
                  <a:gd name="T73" fmla="*/ 16 h 43"/>
                  <a:gd name="T74" fmla="*/ 37 w 39"/>
                  <a:gd name="T75" fmla="*/ 13 h 43"/>
                  <a:gd name="T76" fmla="*/ 38 w 39"/>
                  <a:gd name="T77" fmla="*/ 10 h 43"/>
                  <a:gd name="T78" fmla="*/ 39 w 39"/>
                  <a:gd name="T79" fmla="*/ 8 h 43"/>
                  <a:gd name="T80" fmla="*/ 38 w 39"/>
                  <a:gd name="T81" fmla="*/ 7 h 43"/>
                  <a:gd name="T82" fmla="*/ 37 w 39"/>
                  <a:gd name="T83" fmla="*/ 7 h 43"/>
                  <a:gd name="T84" fmla="*/ 34 w 39"/>
                  <a:gd name="T85" fmla="*/ 9 h 43"/>
                  <a:gd name="T86" fmla="*/ 33 w 39"/>
                  <a:gd name="T87" fmla="*/ 7 h 43"/>
                  <a:gd name="T88" fmla="*/ 30 w 39"/>
                  <a:gd name="T89" fmla="*/ 5 h 43"/>
                  <a:gd name="T90" fmla="*/ 28 w 39"/>
                  <a:gd name="T91" fmla="*/ 2 h 43"/>
                  <a:gd name="T92" fmla="*/ 25 w 39"/>
                  <a:gd name="T93" fmla="*/ 1 h 43"/>
                  <a:gd name="T94" fmla="*/ 22 w 39"/>
                  <a:gd name="T95" fmla="*/ 0 h 43"/>
                  <a:gd name="T96" fmla="*/ 22 w 39"/>
                  <a:gd name="T97" fmla="*/ 0 h 43"/>
                  <a:gd name="T98" fmla="*/ 22 w 39"/>
                  <a:gd name="T99" fmla="*/ 0 h 43"/>
                  <a:gd name="T100" fmla="*/ 18 w 39"/>
                  <a:gd name="T101" fmla="*/ 0 h 43"/>
                  <a:gd name="T102" fmla="*/ 15 w 39"/>
                  <a:gd name="T103" fmla="*/ 0 h 43"/>
                  <a:gd name="T104" fmla="*/ 12 w 39"/>
                  <a:gd name="T105" fmla="*/ 2 h 43"/>
                  <a:gd name="T106" fmla="*/ 10 w 39"/>
                  <a:gd name="T107" fmla="*/ 3 h 43"/>
                  <a:gd name="T108" fmla="*/ 7 w 39"/>
                  <a:gd name="T109" fmla="*/ 5 h 43"/>
                  <a:gd name="T110" fmla="*/ 6 w 39"/>
                  <a:gd name="T111" fmla="*/ 5 h 43"/>
                  <a:gd name="T112" fmla="*/ 3 w 39"/>
                  <a:gd name="T113" fmla="*/ 6 h 43"/>
                  <a:gd name="T114" fmla="*/ 0 w 39"/>
                  <a:gd name="T115" fmla="*/ 8 h 43"/>
                  <a:gd name="T116" fmla="*/ 0 w 39"/>
                  <a:gd name="T117" fmla="*/ 8 h 43"/>
                  <a:gd name="T118" fmla="*/ 1 w 39"/>
                  <a:gd name="T119" fmla="*/ 9 h 43"/>
                  <a:gd name="T120" fmla="*/ 3 w 39"/>
                  <a:gd name="T121" fmla="*/ 10 h 4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39" h="43">
                    <a:moveTo>
                      <a:pt x="3" y="10"/>
                    </a:moveTo>
                    <a:lnTo>
                      <a:pt x="3" y="10"/>
                    </a:lnTo>
                    <a:lnTo>
                      <a:pt x="4" y="13"/>
                    </a:lnTo>
                    <a:lnTo>
                      <a:pt x="5" y="16"/>
                    </a:lnTo>
                    <a:lnTo>
                      <a:pt x="5" y="17"/>
                    </a:lnTo>
                    <a:lnTo>
                      <a:pt x="7" y="20"/>
                    </a:lnTo>
                    <a:lnTo>
                      <a:pt x="8" y="23"/>
                    </a:lnTo>
                    <a:lnTo>
                      <a:pt x="11" y="23"/>
                    </a:lnTo>
                    <a:lnTo>
                      <a:pt x="14" y="25"/>
                    </a:lnTo>
                    <a:lnTo>
                      <a:pt x="17" y="27"/>
                    </a:lnTo>
                    <a:lnTo>
                      <a:pt x="18" y="28"/>
                    </a:lnTo>
                    <a:lnTo>
                      <a:pt x="17" y="30"/>
                    </a:lnTo>
                    <a:lnTo>
                      <a:pt x="14" y="31"/>
                    </a:lnTo>
                    <a:lnTo>
                      <a:pt x="14" y="34"/>
                    </a:lnTo>
                    <a:lnTo>
                      <a:pt x="15" y="38"/>
                    </a:lnTo>
                    <a:lnTo>
                      <a:pt x="15" y="39"/>
                    </a:lnTo>
                    <a:lnTo>
                      <a:pt x="14" y="41"/>
                    </a:lnTo>
                    <a:lnTo>
                      <a:pt x="16" y="43"/>
                    </a:lnTo>
                    <a:lnTo>
                      <a:pt x="16" y="41"/>
                    </a:lnTo>
                    <a:lnTo>
                      <a:pt x="18" y="38"/>
                    </a:lnTo>
                    <a:lnTo>
                      <a:pt x="17" y="37"/>
                    </a:lnTo>
                    <a:lnTo>
                      <a:pt x="16" y="35"/>
                    </a:lnTo>
                    <a:lnTo>
                      <a:pt x="19" y="32"/>
                    </a:lnTo>
                    <a:lnTo>
                      <a:pt x="23" y="32"/>
                    </a:lnTo>
                    <a:lnTo>
                      <a:pt x="25" y="31"/>
                    </a:lnTo>
                    <a:lnTo>
                      <a:pt x="27" y="28"/>
                    </a:lnTo>
                    <a:lnTo>
                      <a:pt x="26" y="26"/>
                    </a:lnTo>
                    <a:lnTo>
                      <a:pt x="28" y="26"/>
                    </a:lnTo>
                    <a:lnTo>
                      <a:pt x="29" y="26"/>
                    </a:lnTo>
                    <a:lnTo>
                      <a:pt x="30" y="25"/>
                    </a:lnTo>
                    <a:lnTo>
                      <a:pt x="31" y="23"/>
                    </a:lnTo>
                    <a:lnTo>
                      <a:pt x="32" y="22"/>
                    </a:lnTo>
                    <a:lnTo>
                      <a:pt x="33" y="22"/>
                    </a:lnTo>
                    <a:lnTo>
                      <a:pt x="35" y="20"/>
                    </a:lnTo>
                    <a:lnTo>
                      <a:pt x="36" y="17"/>
                    </a:lnTo>
                    <a:lnTo>
                      <a:pt x="36" y="16"/>
                    </a:lnTo>
                    <a:lnTo>
                      <a:pt x="37" y="13"/>
                    </a:lnTo>
                    <a:lnTo>
                      <a:pt x="38" y="10"/>
                    </a:lnTo>
                    <a:lnTo>
                      <a:pt x="39" y="8"/>
                    </a:lnTo>
                    <a:lnTo>
                      <a:pt x="38" y="7"/>
                    </a:lnTo>
                    <a:lnTo>
                      <a:pt x="37" y="7"/>
                    </a:lnTo>
                    <a:lnTo>
                      <a:pt x="34" y="9"/>
                    </a:lnTo>
                    <a:lnTo>
                      <a:pt x="33" y="7"/>
                    </a:lnTo>
                    <a:lnTo>
                      <a:pt x="30" y="5"/>
                    </a:lnTo>
                    <a:lnTo>
                      <a:pt x="28" y="2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5" y="0"/>
                    </a:lnTo>
                    <a:lnTo>
                      <a:pt x="12" y="2"/>
                    </a:lnTo>
                    <a:lnTo>
                      <a:pt x="10" y="3"/>
                    </a:lnTo>
                    <a:lnTo>
                      <a:pt x="7" y="5"/>
                    </a:lnTo>
                    <a:lnTo>
                      <a:pt x="6" y="5"/>
                    </a:lnTo>
                    <a:lnTo>
                      <a:pt x="3" y="6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3" y="10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1" name="Freeform 189">
                <a:extLst>
                  <a:ext uri="{FF2B5EF4-FFF2-40B4-BE49-F238E27FC236}">
                    <a16:creationId xmlns:a16="http://schemas.microsoft.com/office/drawing/2014/main" id="{CCB4D3F6-FD62-6E8D-28F4-D4CA68222EE5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4036" y="2297"/>
                <a:ext cx="167" cy="74"/>
              </a:xfrm>
              <a:custGeom>
                <a:avLst/>
                <a:gdLst>
                  <a:gd name="T0" fmla="*/ 154 w 167"/>
                  <a:gd name="T1" fmla="*/ 14 h 74"/>
                  <a:gd name="T2" fmla="*/ 143 w 167"/>
                  <a:gd name="T3" fmla="*/ 9 h 74"/>
                  <a:gd name="T4" fmla="*/ 131 w 167"/>
                  <a:gd name="T5" fmla="*/ 7 h 74"/>
                  <a:gd name="T6" fmla="*/ 115 w 167"/>
                  <a:gd name="T7" fmla="*/ 6 h 74"/>
                  <a:gd name="T8" fmla="*/ 102 w 167"/>
                  <a:gd name="T9" fmla="*/ 7 h 74"/>
                  <a:gd name="T10" fmla="*/ 94 w 167"/>
                  <a:gd name="T11" fmla="*/ 8 h 74"/>
                  <a:gd name="T12" fmla="*/ 84 w 167"/>
                  <a:gd name="T13" fmla="*/ 5 h 74"/>
                  <a:gd name="T14" fmla="*/ 76 w 167"/>
                  <a:gd name="T15" fmla="*/ 0 h 74"/>
                  <a:gd name="T16" fmla="*/ 72 w 167"/>
                  <a:gd name="T17" fmla="*/ 1 h 74"/>
                  <a:gd name="T18" fmla="*/ 65 w 167"/>
                  <a:gd name="T19" fmla="*/ 4 h 74"/>
                  <a:gd name="T20" fmla="*/ 63 w 167"/>
                  <a:gd name="T21" fmla="*/ 13 h 74"/>
                  <a:gd name="T22" fmla="*/ 58 w 167"/>
                  <a:gd name="T23" fmla="*/ 14 h 74"/>
                  <a:gd name="T24" fmla="*/ 47 w 167"/>
                  <a:gd name="T25" fmla="*/ 9 h 74"/>
                  <a:gd name="T26" fmla="*/ 36 w 167"/>
                  <a:gd name="T27" fmla="*/ 9 h 74"/>
                  <a:gd name="T28" fmla="*/ 29 w 167"/>
                  <a:gd name="T29" fmla="*/ 12 h 74"/>
                  <a:gd name="T30" fmla="*/ 26 w 167"/>
                  <a:gd name="T31" fmla="*/ 19 h 74"/>
                  <a:gd name="T32" fmla="*/ 25 w 167"/>
                  <a:gd name="T33" fmla="*/ 23 h 74"/>
                  <a:gd name="T34" fmla="*/ 14 w 167"/>
                  <a:gd name="T35" fmla="*/ 33 h 74"/>
                  <a:gd name="T36" fmla="*/ 22 w 167"/>
                  <a:gd name="T37" fmla="*/ 36 h 74"/>
                  <a:gd name="T38" fmla="*/ 33 w 167"/>
                  <a:gd name="T39" fmla="*/ 39 h 74"/>
                  <a:gd name="T40" fmla="*/ 36 w 167"/>
                  <a:gd name="T41" fmla="*/ 32 h 74"/>
                  <a:gd name="T42" fmla="*/ 41 w 167"/>
                  <a:gd name="T43" fmla="*/ 38 h 74"/>
                  <a:gd name="T44" fmla="*/ 45 w 167"/>
                  <a:gd name="T45" fmla="*/ 41 h 74"/>
                  <a:gd name="T46" fmla="*/ 52 w 167"/>
                  <a:gd name="T47" fmla="*/ 44 h 74"/>
                  <a:gd name="T48" fmla="*/ 56 w 167"/>
                  <a:gd name="T49" fmla="*/ 44 h 74"/>
                  <a:gd name="T50" fmla="*/ 55 w 167"/>
                  <a:gd name="T51" fmla="*/ 47 h 74"/>
                  <a:gd name="T52" fmla="*/ 50 w 167"/>
                  <a:gd name="T53" fmla="*/ 51 h 74"/>
                  <a:gd name="T54" fmla="*/ 41 w 167"/>
                  <a:gd name="T55" fmla="*/ 55 h 74"/>
                  <a:gd name="T56" fmla="*/ 41 w 167"/>
                  <a:gd name="T57" fmla="*/ 56 h 74"/>
                  <a:gd name="T58" fmla="*/ 32 w 167"/>
                  <a:gd name="T59" fmla="*/ 55 h 74"/>
                  <a:gd name="T60" fmla="*/ 20 w 167"/>
                  <a:gd name="T61" fmla="*/ 60 h 74"/>
                  <a:gd name="T62" fmla="*/ 16 w 167"/>
                  <a:gd name="T63" fmla="*/ 59 h 74"/>
                  <a:gd name="T64" fmla="*/ 9 w 167"/>
                  <a:gd name="T65" fmla="*/ 57 h 74"/>
                  <a:gd name="T66" fmla="*/ 3 w 167"/>
                  <a:gd name="T67" fmla="*/ 60 h 74"/>
                  <a:gd name="T68" fmla="*/ 3 w 167"/>
                  <a:gd name="T69" fmla="*/ 68 h 74"/>
                  <a:gd name="T70" fmla="*/ 14 w 167"/>
                  <a:gd name="T71" fmla="*/ 67 h 74"/>
                  <a:gd name="T72" fmla="*/ 25 w 167"/>
                  <a:gd name="T73" fmla="*/ 71 h 74"/>
                  <a:gd name="T74" fmla="*/ 36 w 167"/>
                  <a:gd name="T75" fmla="*/ 70 h 74"/>
                  <a:gd name="T76" fmla="*/ 44 w 167"/>
                  <a:gd name="T77" fmla="*/ 73 h 74"/>
                  <a:gd name="T78" fmla="*/ 53 w 167"/>
                  <a:gd name="T79" fmla="*/ 71 h 74"/>
                  <a:gd name="T80" fmla="*/ 64 w 167"/>
                  <a:gd name="T81" fmla="*/ 70 h 74"/>
                  <a:gd name="T82" fmla="*/ 70 w 167"/>
                  <a:gd name="T83" fmla="*/ 64 h 74"/>
                  <a:gd name="T84" fmla="*/ 78 w 167"/>
                  <a:gd name="T85" fmla="*/ 58 h 74"/>
                  <a:gd name="T86" fmla="*/ 87 w 167"/>
                  <a:gd name="T87" fmla="*/ 52 h 74"/>
                  <a:gd name="T88" fmla="*/ 96 w 167"/>
                  <a:gd name="T89" fmla="*/ 48 h 74"/>
                  <a:gd name="T90" fmla="*/ 103 w 167"/>
                  <a:gd name="T91" fmla="*/ 53 h 74"/>
                  <a:gd name="T92" fmla="*/ 113 w 167"/>
                  <a:gd name="T93" fmla="*/ 46 h 74"/>
                  <a:gd name="T94" fmla="*/ 123 w 167"/>
                  <a:gd name="T95" fmla="*/ 41 h 74"/>
                  <a:gd name="T96" fmla="*/ 136 w 167"/>
                  <a:gd name="T97" fmla="*/ 39 h 74"/>
                  <a:gd name="T98" fmla="*/ 146 w 167"/>
                  <a:gd name="T99" fmla="*/ 31 h 74"/>
                  <a:gd name="T100" fmla="*/ 158 w 167"/>
                  <a:gd name="T101" fmla="*/ 26 h 74"/>
                  <a:gd name="T102" fmla="*/ 167 w 167"/>
                  <a:gd name="T103" fmla="*/ 20 h 74"/>
                  <a:gd name="T104" fmla="*/ 19 w 167"/>
                  <a:gd name="T105" fmla="*/ 62 h 74"/>
                  <a:gd name="T106" fmla="*/ 26 w 167"/>
                  <a:gd name="T107" fmla="*/ 60 h 74"/>
                  <a:gd name="T108" fmla="*/ 28 w 167"/>
                  <a:gd name="T109" fmla="*/ 62 h 74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67" h="74">
                    <a:moveTo>
                      <a:pt x="163" y="17"/>
                    </a:moveTo>
                    <a:lnTo>
                      <a:pt x="160" y="16"/>
                    </a:lnTo>
                    <a:lnTo>
                      <a:pt x="157" y="16"/>
                    </a:lnTo>
                    <a:lnTo>
                      <a:pt x="154" y="14"/>
                    </a:lnTo>
                    <a:lnTo>
                      <a:pt x="151" y="12"/>
                    </a:lnTo>
                    <a:lnTo>
                      <a:pt x="149" y="9"/>
                    </a:lnTo>
                    <a:lnTo>
                      <a:pt x="146" y="9"/>
                    </a:lnTo>
                    <a:lnTo>
                      <a:pt x="143" y="9"/>
                    </a:lnTo>
                    <a:lnTo>
                      <a:pt x="140" y="7"/>
                    </a:lnTo>
                    <a:lnTo>
                      <a:pt x="137" y="7"/>
                    </a:lnTo>
                    <a:lnTo>
                      <a:pt x="134" y="8"/>
                    </a:lnTo>
                    <a:lnTo>
                      <a:pt x="131" y="7"/>
                    </a:lnTo>
                    <a:lnTo>
                      <a:pt x="128" y="7"/>
                    </a:lnTo>
                    <a:lnTo>
                      <a:pt x="121" y="7"/>
                    </a:lnTo>
                    <a:lnTo>
                      <a:pt x="118" y="5"/>
                    </a:lnTo>
                    <a:lnTo>
                      <a:pt x="115" y="6"/>
                    </a:lnTo>
                    <a:lnTo>
                      <a:pt x="112" y="7"/>
                    </a:lnTo>
                    <a:lnTo>
                      <a:pt x="109" y="7"/>
                    </a:lnTo>
                    <a:lnTo>
                      <a:pt x="105" y="6"/>
                    </a:lnTo>
                    <a:lnTo>
                      <a:pt x="102" y="7"/>
                    </a:lnTo>
                    <a:lnTo>
                      <a:pt x="99" y="6"/>
                    </a:lnTo>
                    <a:lnTo>
                      <a:pt x="97" y="9"/>
                    </a:lnTo>
                    <a:lnTo>
                      <a:pt x="94" y="8"/>
                    </a:lnTo>
                    <a:lnTo>
                      <a:pt x="91" y="8"/>
                    </a:lnTo>
                    <a:lnTo>
                      <a:pt x="88" y="7"/>
                    </a:lnTo>
                    <a:lnTo>
                      <a:pt x="87" y="6"/>
                    </a:lnTo>
                    <a:lnTo>
                      <a:pt x="84" y="5"/>
                    </a:lnTo>
                    <a:lnTo>
                      <a:pt x="82" y="4"/>
                    </a:lnTo>
                    <a:lnTo>
                      <a:pt x="79" y="2"/>
                    </a:lnTo>
                    <a:lnTo>
                      <a:pt x="77" y="1"/>
                    </a:lnTo>
                    <a:lnTo>
                      <a:pt x="76" y="0"/>
                    </a:lnTo>
                    <a:lnTo>
                      <a:pt x="75" y="0"/>
                    </a:lnTo>
                    <a:lnTo>
                      <a:pt x="76" y="1"/>
                    </a:lnTo>
                    <a:lnTo>
                      <a:pt x="75" y="1"/>
                    </a:lnTo>
                    <a:lnTo>
                      <a:pt x="72" y="1"/>
                    </a:lnTo>
                    <a:lnTo>
                      <a:pt x="71" y="2"/>
                    </a:lnTo>
                    <a:lnTo>
                      <a:pt x="70" y="3"/>
                    </a:lnTo>
                    <a:lnTo>
                      <a:pt x="67" y="4"/>
                    </a:lnTo>
                    <a:lnTo>
                      <a:pt x="65" y="4"/>
                    </a:lnTo>
                    <a:lnTo>
                      <a:pt x="64" y="7"/>
                    </a:lnTo>
                    <a:lnTo>
                      <a:pt x="64" y="8"/>
                    </a:lnTo>
                    <a:lnTo>
                      <a:pt x="64" y="9"/>
                    </a:lnTo>
                    <a:lnTo>
                      <a:pt x="63" y="13"/>
                    </a:lnTo>
                    <a:lnTo>
                      <a:pt x="64" y="16"/>
                    </a:lnTo>
                    <a:lnTo>
                      <a:pt x="61" y="15"/>
                    </a:lnTo>
                    <a:lnTo>
                      <a:pt x="58" y="14"/>
                    </a:lnTo>
                    <a:lnTo>
                      <a:pt x="55" y="14"/>
                    </a:lnTo>
                    <a:lnTo>
                      <a:pt x="52" y="12"/>
                    </a:lnTo>
                    <a:lnTo>
                      <a:pt x="49" y="12"/>
                    </a:lnTo>
                    <a:lnTo>
                      <a:pt x="47" y="9"/>
                    </a:lnTo>
                    <a:lnTo>
                      <a:pt x="44" y="9"/>
                    </a:lnTo>
                    <a:lnTo>
                      <a:pt x="41" y="8"/>
                    </a:lnTo>
                    <a:lnTo>
                      <a:pt x="38" y="8"/>
                    </a:lnTo>
                    <a:lnTo>
                      <a:pt x="36" y="9"/>
                    </a:lnTo>
                    <a:lnTo>
                      <a:pt x="34" y="9"/>
                    </a:lnTo>
                    <a:lnTo>
                      <a:pt x="31" y="9"/>
                    </a:lnTo>
                    <a:lnTo>
                      <a:pt x="29" y="12"/>
                    </a:lnTo>
                    <a:lnTo>
                      <a:pt x="28" y="13"/>
                    </a:lnTo>
                    <a:lnTo>
                      <a:pt x="26" y="16"/>
                    </a:lnTo>
                    <a:lnTo>
                      <a:pt x="25" y="18"/>
                    </a:lnTo>
                    <a:lnTo>
                      <a:pt x="26" y="19"/>
                    </a:lnTo>
                    <a:lnTo>
                      <a:pt x="28" y="19"/>
                    </a:lnTo>
                    <a:lnTo>
                      <a:pt x="31" y="20"/>
                    </a:lnTo>
                    <a:lnTo>
                      <a:pt x="28" y="22"/>
                    </a:lnTo>
                    <a:lnTo>
                      <a:pt x="25" y="23"/>
                    </a:lnTo>
                    <a:lnTo>
                      <a:pt x="21" y="26"/>
                    </a:lnTo>
                    <a:lnTo>
                      <a:pt x="18" y="29"/>
                    </a:lnTo>
                    <a:lnTo>
                      <a:pt x="15" y="31"/>
                    </a:lnTo>
                    <a:lnTo>
                      <a:pt x="14" y="33"/>
                    </a:lnTo>
                    <a:lnTo>
                      <a:pt x="17" y="33"/>
                    </a:lnTo>
                    <a:lnTo>
                      <a:pt x="18" y="34"/>
                    </a:lnTo>
                    <a:lnTo>
                      <a:pt x="21" y="33"/>
                    </a:lnTo>
                    <a:lnTo>
                      <a:pt x="22" y="36"/>
                    </a:lnTo>
                    <a:lnTo>
                      <a:pt x="26" y="38"/>
                    </a:lnTo>
                    <a:lnTo>
                      <a:pt x="29" y="39"/>
                    </a:lnTo>
                    <a:lnTo>
                      <a:pt x="32" y="39"/>
                    </a:lnTo>
                    <a:lnTo>
                      <a:pt x="33" y="39"/>
                    </a:lnTo>
                    <a:lnTo>
                      <a:pt x="33" y="38"/>
                    </a:lnTo>
                    <a:lnTo>
                      <a:pt x="33" y="35"/>
                    </a:lnTo>
                    <a:lnTo>
                      <a:pt x="36" y="35"/>
                    </a:lnTo>
                    <a:lnTo>
                      <a:pt x="36" y="32"/>
                    </a:lnTo>
                    <a:lnTo>
                      <a:pt x="37" y="34"/>
                    </a:lnTo>
                    <a:lnTo>
                      <a:pt x="38" y="33"/>
                    </a:lnTo>
                    <a:lnTo>
                      <a:pt x="40" y="35"/>
                    </a:lnTo>
                    <a:lnTo>
                      <a:pt x="41" y="38"/>
                    </a:lnTo>
                    <a:lnTo>
                      <a:pt x="44" y="38"/>
                    </a:lnTo>
                    <a:lnTo>
                      <a:pt x="45" y="39"/>
                    </a:lnTo>
                    <a:lnTo>
                      <a:pt x="45" y="41"/>
                    </a:lnTo>
                    <a:lnTo>
                      <a:pt x="47" y="41"/>
                    </a:lnTo>
                    <a:lnTo>
                      <a:pt x="49" y="41"/>
                    </a:lnTo>
                    <a:lnTo>
                      <a:pt x="52" y="44"/>
                    </a:lnTo>
                    <a:lnTo>
                      <a:pt x="55" y="44"/>
                    </a:lnTo>
                    <a:lnTo>
                      <a:pt x="55" y="45"/>
                    </a:lnTo>
                    <a:lnTo>
                      <a:pt x="56" y="44"/>
                    </a:lnTo>
                    <a:lnTo>
                      <a:pt x="58" y="46"/>
                    </a:lnTo>
                    <a:lnTo>
                      <a:pt x="56" y="47"/>
                    </a:lnTo>
                    <a:lnTo>
                      <a:pt x="55" y="47"/>
                    </a:lnTo>
                    <a:lnTo>
                      <a:pt x="54" y="47"/>
                    </a:lnTo>
                    <a:lnTo>
                      <a:pt x="53" y="49"/>
                    </a:lnTo>
                    <a:lnTo>
                      <a:pt x="50" y="51"/>
                    </a:lnTo>
                    <a:lnTo>
                      <a:pt x="48" y="51"/>
                    </a:lnTo>
                    <a:lnTo>
                      <a:pt x="45" y="52"/>
                    </a:lnTo>
                    <a:lnTo>
                      <a:pt x="42" y="54"/>
                    </a:lnTo>
                    <a:lnTo>
                      <a:pt x="41" y="55"/>
                    </a:lnTo>
                    <a:lnTo>
                      <a:pt x="42" y="56"/>
                    </a:lnTo>
                    <a:lnTo>
                      <a:pt x="41" y="56"/>
                    </a:lnTo>
                    <a:lnTo>
                      <a:pt x="39" y="57"/>
                    </a:lnTo>
                    <a:lnTo>
                      <a:pt x="38" y="57"/>
                    </a:lnTo>
                    <a:lnTo>
                      <a:pt x="35" y="57"/>
                    </a:lnTo>
                    <a:lnTo>
                      <a:pt x="32" y="55"/>
                    </a:lnTo>
                    <a:lnTo>
                      <a:pt x="29" y="55"/>
                    </a:lnTo>
                    <a:lnTo>
                      <a:pt x="26" y="56"/>
                    </a:lnTo>
                    <a:lnTo>
                      <a:pt x="22" y="58"/>
                    </a:lnTo>
                    <a:lnTo>
                      <a:pt x="20" y="60"/>
                    </a:lnTo>
                    <a:lnTo>
                      <a:pt x="18" y="61"/>
                    </a:lnTo>
                    <a:lnTo>
                      <a:pt x="19" y="60"/>
                    </a:lnTo>
                    <a:lnTo>
                      <a:pt x="19" y="59"/>
                    </a:lnTo>
                    <a:lnTo>
                      <a:pt x="16" y="59"/>
                    </a:lnTo>
                    <a:lnTo>
                      <a:pt x="13" y="57"/>
                    </a:lnTo>
                    <a:lnTo>
                      <a:pt x="12" y="57"/>
                    </a:lnTo>
                    <a:lnTo>
                      <a:pt x="11" y="56"/>
                    </a:lnTo>
                    <a:lnTo>
                      <a:pt x="9" y="57"/>
                    </a:lnTo>
                    <a:lnTo>
                      <a:pt x="7" y="58"/>
                    </a:lnTo>
                    <a:lnTo>
                      <a:pt x="4" y="58"/>
                    </a:lnTo>
                    <a:lnTo>
                      <a:pt x="3" y="59"/>
                    </a:lnTo>
                    <a:lnTo>
                      <a:pt x="3" y="60"/>
                    </a:lnTo>
                    <a:lnTo>
                      <a:pt x="1" y="62"/>
                    </a:lnTo>
                    <a:lnTo>
                      <a:pt x="0" y="65"/>
                    </a:lnTo>
                    <a:lnTo>
                      <a:pt x="1" y="68"/>
                    </a:lnTo>
                    <a:lnTo>
                      <a:pt x="3" y="68"/>
                    </a:lnTo>
                    <a:lnTo>
                      <a:pt x="6" y="68"/>
                    </a:lnTo>
                    <a:lnTo>
                      <a:pt x="9" y="68"/>
                    </a:lnTo>
                    <a:lnTo>
                      <a:pt x="11" y="68"/>
                    </a:lnTo>
                    <a:lnTo>
                      <a:pt x="14" y="67"/>
                    </a:lnTo>
                    <a:lnTo>
                      <a:pt x="17" y="68"/>
                    </a:lnTo>
                    <a:lnTo>
                      <a:pt x="20" y="68"/>
                    </a:lnTo>
                    <a:lnTo>
                      <a:pt x="21" y="69"/>
                    </a:lnTo>
                    <a:lnTo>
                      <a:pt x="25" y="71"/>
                    </a:lnTo>
                    <a:lnTo>
                      <a:pt x="28" y="70"/>
                    </a:lnTo>
                    <a:lnTo>
                      <a:pt x="31" y="69"/>
                    </a:lnTo>
                    <a:lnTo>
                      <a:pt x="34" y="67"/>
                    </a:lnTo>
                    <a:lnTo>
                      <a:pt x="36" y="70"/>
                    </a:lnTo>
                    <a:lnTo>
                      <a:pt x="38" y="70"/>
                    </a:lnTo>
                    <a:lnTo>
                      <a:pt x="38" y="73"/>
                    </a:lnTo>
                    <a:lnTo>
                      <a:pt x="41" y="72"/>
                    </a:lnTo>
                    <a:lnTo>
                      <a:pt x="44" y="73"/>
                    </a:lnTo>
                    <a:lnTo>
                      <a:pt x="45" y="74"/>
                    </a:lnTo>
                    <a:lnTo>
                      <a:pt x="48" y="71"/>
                    </a:lnTo>
                    <a:lnTo>
                      <a:pt x="51" y="71"/>
                    </a:lnTo>
                    <a:lnTo>
                      <a:pt x="53" y="71"/>
                    </a:lnTo>
                    <a:lnTo>
                      <a:pt x="57" y="72"/>
                    </a:lnTo>
                    <a:lnTo>
                      <a:pt x="59" y="71"/>
                    </a:lnTo>
                    <a:lnTo>
                      <a:pt x="61" y="71"/>
                    </a:lnTo>
                    <a:lnTo>
                      <a:pt x="64" y="70"/>
                    </a:lnTo>
                    <a:lnTo>
                      <a:pt x="67" y="70"/>
                    </a:lnTo>
                    <a:lnTo>
                      <a:pt x="70" y="69"/>
                    </a:lnTo>
                    <a:lnTo>
                      <a:pt x="71" y="66"/>
                    </a:lnTo>
                    <a:lnTo>
                      <a:pt x="70" y="64"/>
                    </a:lnTo>
                    <a:lnTo>
                      <a:pt x="72" y="61"/>
                    </a:lnTo>
                    <a:lnTo>
                      <a:pt x="72" y="60"/>
                    </a:lnTo>
                    <a:lnTo>
                      <a:pt x="75" y="58"/>
                    </a:lnTo>
                    <a:lnTo>
                      <a:pt x="78" y="58"/>
                    </a:lnTo>
                    <a:lnTo>
                      <a:pt x="81" y="56"/>
                    </a:lnTo>
                    <a:lnTo>
                      <a:pt x="84" y="54"/>
                    </a:lnTo>
                    <a:lnTo>
                      <a:pt x="85" y="51"/>
                    </a:lnTo>
                    <a:lnTo>
                      <a:pt x="87" y="52"/>
                    </a:lnTo>
                    <a:lnTo>
                      <a:pt x="90" y="52"/>
                    </a:lnTo>
                    <a:lnTo>
                      <a:pt x="93" y="51"/>
                    </a:lnTo>
                    <a:lnTo>
                      <a:pt x="93" y="49"/>
                    </a:lnTo>
                    <a:lnTo>
                      <a:pt x="96" y="48"/>
                    </a:lnTo>
                    <a:lnTo>
                      <a:pt x="97" y="52"/>
                    </a:lnTo>
                    <a:lnTo>
                      <a:pt x="97" y="55"/>
                    </a:lnTo>
                    <a:lnTo>
                      <a:pt x="100" y="55"/>
                    </a:lnTo>
                    <a:lnTo>
                      <a:pt x="103" y="53"/>
                    </a:lnTo>
                    <a:lnTo>
                      <a:pt x="106" y="52"/>
                    </a:lnTo>
                    <a:lnTo>
                      <a:pt x="110" y="53"/>
                    </a:lnTo>
                    <a:lnTo>
                      <a:pt x="112" y="49"/>
                    </a:lnTo>
                    <a:lnTo>
                      <a:pt x="113" y="46"/>
                    </a:lnTo>
                    <a:lnTo>
                      <a:pt x="115" y="44"/>
                    </a:lnTo>
                    <a:lnTo>
                      <a:pt x="117" y="41"/>
                    </a:lnTo>
                    <a:lnTo>
                      <a:pt x="120" y="41"/>
                    </a:lnTo>
                    <a:lnTo>
                      <a:pt x="123" y="41"/>
                    </a:lnTo>
                    <a:lnTo>
                      <a:pt x="126" y="42"/>
                    </a:lnTo>
                    <a:lnTo>
                      <a:pt x="132" y="41"/>
                    </a:lnTo>
                    <a:lnTo>
                      <a:pt x="135" y="40"/>
                    </a:lnTo>
                    <a:lnTo>
                      <a:pt x="136" y="39"/>
                    </a:lnTo>
                    <a:lnTo>
                      <a:pt x="138" y="37"/>
                    </a:lnTo>
                    <a:lnTo>
                      <a:pt x="140" y="34"/>
                    </a:lnTo>
                    <a:lnTo>
                      <a:pt x="143" y="32"/>
                    </a:lnTo>
                    <a:lnTo>
                      <a:pt x="146" y="31"/>
                    </a:lnTo>
                    <a:lnTo>
                      <a:pt x="148" y="30"/>
                    </a:lnTo>
                    <a:lnTo>
                      <a:pt x="152" y="28"/>
                    </a:lnTo>
                    <a:lnTo>
                      <a:pt x="155" y="27"/>
                    </a:lnTo>
                    <a:lnTo>
                      <a:pt x="158" y="26"/>
                    </a:lnTo>
                    <a:lnTo>
                      <a:pt x="161" y="24"/>
                    </a:lnTo>
                    <a:lnTo>
                      <a:pt x="163" y="23"/>
                    </a:lnTo>
                    <a:lnTo>
                      <a:pt x="166" y="23"/>
                    </a:lnTo>
                    <a:lnTo>
                      <a:pt x="167" y="20"/>
                    </a:lnTo>
                    <a:lnTo>
                      <a:pt x="166" y="20"/>
                    </a:lnTo>
                    <a:lnTo>
                      <a:pt x="163" y="17"/>
                    </a:lnTo>
                    <a:close/>
                    <a:moveTo>
                      <a:pt x="19" y="63"/>
                    </a:moveTo>
                    <a:lnTo>
                      <a:pt x="19" y="62"/>
                    </a:lnTo>
                    <a:lnTo>
                      <a:pt x="22" y="63"/>
                    </a:lnTo>
                    <a:lnTo>
                      <a:pt x="19" y="63"/>
                    </a:lnTo>
                    <a:close/>
                    <a:moveTo>
                      <a:pt x="28" y="62"/>
                    </a:moveTo>
                    <a:lnTo>
                      <a:pt x="26" y="60"/>
                    </a:lnTo>
                    <a:lnTo>
                      <a:pt x="28" y="59"/>
                    </a:lnTo>
                    <a:lnTo>
                      <a:pt x="30" y="60"/>
                    </a:lnTo>
                    <a:lnTo>
                      <a:pt x="30" y="61"/>
                    </a:lnTo>
                    <a:lnTo>
                      <a:pt x="28" y="62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2" name="Freeform 190">
                <a:extLst>
                  <a:ext uri="{FF2B5EF4-FFF2-40B4-BE49-F238E27FC236}">
                    <a16:creationId xmlns:a16="http://schemas.microsoft.com/office/drawing/2014/main" id="{946F5CD3-26AA-00CB-FCF0-2A866F93B22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201" y="2523"/>
                <a:ext cx="122" cy="66"/>
              </a:xfrm>
              <a:custGeom>
                <a:avLst/>
                <a:gdLst>
                  <a:gd name="T0" fmla="*/ 9 w 122"/>
                  <a:gd name="T1" fmla="*/ 7 h 66"/>
                  <a:gd name="T2" fmla="*/ 4 w 122"/>
                  <a:gd name="T3" fmla="*/ 11 h 66"/>
                  <a:gd name="T4" fmla="*/ 3 w 122"/>
                  <a:gd name="T5" fmla="*/ 15 h 66"/>
                  <a:gd name="T6" fmla="*/ 3 w 122"/>
                  <a:gd name="T7" fmla="*/ 18 h 66"/>
                  <a:gd name="T8" fmla="*/ 0 w 122"/>
                  <a:gd name="T9" fmla="*/ 22 h 66"/>
                  <a:gd name="T10" fmla="*/ 0 w 122"/>
                  <a:gd name="T11" fmla="*/ 24 h 66"/>
                  <a:gd name="T12" fmla="*/ 0 w 122"/>
                  <a:gd name="T13" fmla="*/ 27 h 66"/>
                  <a:gd name="T14" fmla="*/ 6 w 122"/>
                  <a:gd name="T15" fmla="*/ 29 h 66"/>
                  <a:gd name="T16" fmla="*/ 11 w 122"/>
                  <a:gd name="T17" fmla="*/ 32 h 66"/>
                  <a:gd name="T18" fmla="*/ 16 w 122"/>
                  <a:gd name="T19" fmla="*/ 34 h 66"/>
                  <a:gd name="T20" fmla="*/ 19 w 122"/>
                  <a:gd name="T21" fmla="*/ 37 h 66"/>
                  <a:gd name="T22" fmla="*/ 23 w 122"/>
                  <a:gd name="T23" fmla="*/ 40 h 66"/>
                  <a:gd name="T24" fmla="*/ 30 w 122"/>
                  <a:gd name="T25" fmla="*/ 41 h 66"/>
                  <a:gd name="T26" fmla="*/ 33 w 122"/>
                  <a:gd name="T27" fmla="*/ 43 h 66"/>
                  <a:gd name="T28" fmla="*/ 39 w 122"/>
                  <a:gd name="T29" fmla="*/ 44 h 66"/>
                  <a:gd name="T30" fmla="*/ 42 w 122"/>
                  <a:gd name="T31" fmla="*/ 48 h 66"/>
                  <a:gd name="T32" fmla="*/ 48 w 122"/>
                  <a:gd name="T33" fmla="*/ 50 h 66"/>
                  <a:gd name="T34" fmla="*/ 53 w 122"/>
                  <a:gd name="T35" fmla="*/ 48 h 66"/>
                  <a:gd name="T36" fmla="*/ 57 w 122"/>
                  <a:gd name="T37" fmla="*/ 50 h 66"/>
                  <a:gd name="T38" fmla="*/ 57 w 122"/>
                  <a:gd name="T39" fmla="*/ 49 h 66"/>
                  <a:gd name="T40" fmla="*/ 60 w 122"/>
                  <a:gd name="T41" fmla="*/ 48 h 66"/>
                  <a:gd name="T42" fmla="*/ 66 w 122"/>
                  <a:gd name="T43" fmla="*/ 50 h 66"/>
                  <a:gd name="T44" fmla="*/ 69 w 122"/>
                  <a:gd name="T45" fmla="*/ 55 h 66"/>
                  <a:gd name="T46" fmla="*/ 74 w 122"/>
                  <a:gd name="T47" fmla="*/ 57 h 66"/>
                  <a:gd name="T48" fmla="*/ 80 w 122"/>
                  <a:gd name="T49" fmla="*/ 61 h 66"/>
                  <a:gd name="T50" fmla="*/ 85 w 122"/>
                  <a:gd name="T51" fmla="*/ 60 h 66"/>
                  <a:gd name="T52" fmla="*/ 91 w 122"/>
                  <a:gd name="T53" fmla="*/ 63 h 66"/>
                  <a:gd name="T54" fmla="*/ 98 w 122"/>
                  <a:gd name="T55" fmla="*/ 65 h 66"/>
                  <a:gd name="T56" fmla="*/ 102 w 122"/>
                  <a:gd name="T57" fmla="*/ 65 h 66"/>
                  <a:gd name="T58" fmla="*/ 103 w 122"/>
                  <a:gd name="T59" fmla="*/ 64 h 66"/>
                  <a:gd name="T60" fmla="*/ 108 w 122"/>
                  <a:gd name="T61" fmla="*/ 66 h 66"/>
                  <a:gd name="T62" fmla="*/ 115 w 122"/>
                  <a:gd name="T63" fmla="*/ 66 h 66"/>
                  <a:gd name="T64" fmla="*/ 118 w 122"/>
                  <a:gd name="T65" fmla="*/ 66 h 66"/>
                  <a:gd name="T66" fmla="*/ 122 w 122"/>
                  <a:gd name="T67" fmla="*/ 62 h 66"/>
                  <a:gd name="T68" fmla="*/ 122 w 122"/>
                  <a:gd name="T69" fmla="*/ 58 h 66"/>
                  <a:gd name="T70" fmla="*/ 120 w 122"/>
                  <a:gd name="T71" fmla="*/ 52 h 66"/>
                  <a:gd name="T72" fmla="*/ 121 w 122"/>
                  <a:gd name="T73" fmla="*/ 51 h 66"/>
                  <a:gd name="T74" fmla="*/ 122 w 122"/>
                  <a:gd name="T75" fmla="*/ 45 h 66"/>
                  <a:gd name="T76" fmla="*/ 121 w 122"/>
                  <a:gd name="T77" fmla="*/ 41 h 66"/>
                  <a:gd name="T78" fmla="*/ 115 w 122"/>
                  <a:gd name="T79" fmla="*/ 43 h 66"/>
                  <a:gd name="T80" fmla="*/ 110 w 122"/>
                  <a:gd name="T81" fmla="*/ 42 h 66"/>
                  <a:gd name="T82" fmla="*/ 104 w 122"/>
                  <a:gd name="T83" fmla="*/ 41 h 66"/>
                  <a:gd name="T84" fmla="*/ 97 w 122"/>
                  <a:gd name="T85" fmla="*/ 40 h 66"/>
                  <a:gd name="T86" fmla="*/ 94 w 122"/>
                  <a:gd name="T87" fmla="*/ 40 h 66"/>
                  <a:gd name="T88" fmla="*/ 90 w 122"/>
                  <a:gd name="T89" fmla="*/ 41 h 66"/>
                  <a:gd name="T90" fmla="*/ 84 w 122"/>
                  <a:gd name="T91" fmla="*/ 37 h 66"/>
                  <a:gd name="T92" fmla="*/ 77 w 122"/>
                  <a:gd name="T93" fmla="*/ 33 h 66"/>
                  <a:gd name="T94" fmla="*/ 69 w 122"/>
                  <a:gd name="T95" fmla="*/ 29 h 66"/>
                  <a:gd name="T96" fmla="*/ 59 w 122"/>
                  <a:gd name="T97" fmla="*/ 19 h 66"/>
                  <a:gd name="T98" fmla="*/ 50 w 122"/>
                  <a:gd name="T99" fmla="*/ 14 h 66"/>
                  <a:gd name="T100" fmla="*/ 39 w 122"/>
                  <a:gd name="T101" fmla="*/ 9 h 66"/>
                  <a:gd name="T102" fmla="*/ 35 w 122"/>
                  <a:gd name="T103" fmla="*/ 7 h 66"/>
                  <a:gd name="T104" fmla="*/ 32 w 122"/>
                  <a:gd name="T105" fmla="*/ 4 h 66"/>
                  <a:gd name="T106" fmla="*/ 29 w 122"/>
                  <a:gd name="T107" fmla="*/ 1 h 66"/>
                  <a:gd name="T108" fmla="*/ 19 w 122"/>
                  <a:gd name="T109" fmla="*/ 1 h 66"/>
                  <a:gd name="T110" fmla="*/ 17 w 122"/>
                  <a:gd name="T111" fmla="*/ 5 h 66"/>
                  <a:gd name="T112" fmla="*/ 14 w 122"/>
                  <a:gd name="T113" fmla="*/ 3 h 66"/>
                  <a:gd name="T114" fmla="*/ 9 w 122"/>
                  <a:gd name="T115" fmla="*/ 6 h 6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22" h="66">
                    <a:moveTo>
                      <a:pt x="9" y="6"/>
                    </a:moveTo>
                    <a:lnTo>
                      <a:pt x="9" y="7"/>
                    </a:lnTo>
                    <a:lnTo>
                      <a:pt x="7" y="8"/>
                    </a:lnTo>
                    <a:lnTo>
                      <a:pt x="4" y="11"/>
                    </a:lnTo>
                    <a:lnTo>
                      <a:pt x="4" y="13"/>
                    </a:lnTo>
                    <a:lnTo>
                      <a:pt x="3" y="15"/>
                    </a:lnTo>
                    <a:lnTo>
                      <a:pt x="3" y="18"/>
                    </a:lnTo>
                    <a:lnTo>
                      <a:pt x="1" y="22"/>
                    </a:lnTo>
                    <a:lnTo>
                      <a:pt x="0" y="22"/>
                    </a:lnTo>
                    <a:lnTo>
                      <a:pt x="0" y="24"/>
                    </a:lnTo>
                    <a:lnTo>
                      <a:pt x="0" y="27"/>
                    </a:lnTo>
                    <a:lnTo>
                      <a:pt x="3" y="29"/>
                    </a:lnTo>
                    <a:lnTo>
                      <a:pt x="6" y="29"/>
                    </a:lnTo>
                    <a:lnTo>
                      <a:pt x="8" y="29"/>
                    </a:lnTo>
                    <a:lnTo>
                      <a:pt x="11" y="32"/>
                    </a:lnTo>
                    <a:lnTo>
                      <a:pt x="14" y="33"/>
                    </a:lnTo>
                    <a:lnTo>
                      <a:pt x="16" y="34"/>
                    </a:lnTo>
                    <a:lnTo>
                      <a:pt x="19" y="37"/>
                    </a:lnTo>
                    <a:lnTo>
                      <a:pt x="22" y="39"/>
                    </a:lnTo>
                    <a:lnTo>
                      <a:pt x="23" y="40"/>
                    </a:lnTo>
                    <a:lnTo>
                      <a:pt x="26" y="42"/>
                    </a:lnTo>
                    <a:lnTo>
                      <a:pt x="30" y="41"/>
                    </a:lnTo>
                    <a:lnTo>
                      <a:pt x="33" y="43"/>
                    </a:lnTo>
                    <a:lnTo>
                      <a:pt x="36" y="45"/>
                    </a:lnTo>
                    <a:lnTo>
                      <a:pt x="39" y="44"/>
                    </a:lnTo>
                    <a:lnTo>
                      <a:pt x="40" y="45"/>
                    </a:lnTo>
                    <a:lnTo>
                      <a:pt x="42" y="48"/>
                    </a:lnTo>
                    <a:lnTo>
                      <a:pt x="45" y="48"/>
                    </a:lnTo>
                    <a:lnTo>
                      <a:pt x="48" y="50"/>
                    </a:lnTo>
                    <a:lnTo>
                      <a:pt x="51" y="48"/>
                    </a:lnTo>
                    <a:lnTo>
                      <a:pt x="53" y="48"/>
                    </a:lnTo>
                    <a:lnTo>
                      <a:pt x="56" y="50"/>
                    </a:lnTo>
                    <a:lnTo>
                      <a:pt x="57" y="50"/>
                    </a:lnTo>
                    <a:lnTo>
                      <a:pt x="56" y="49"/>
                    </a:lnTo>
                    <a:lnTo>
                      <a:pt x="57" y="49"/>
                    </a:lnTo>
                    <a:lnTo>
                      <a:pt x="57" y="48"/>
                    </a:lnTo>
                    <a:lnTo>
                      <a:pt x="60" y="48"/>
                    </a:lnTo>
                    <a:lnTo>
                      <a:pt x="63" y="49"/>
                    </a:lnTo>
                    <a:lnTo>
                      <a:pt x="66" y="50"/>
                    </a:lnTo>
                    <a:lnTo>
                      <a:pt x="69" y="52"/>
                    </a:lnTo>
                    <a:lnTo>
                      <a:pt x="69" y="55"/>
                    </a:lnTo>
                    <a:lnTo>
                      <a:pt x="73" y="56"/>
                    </a:lnTo>
                    <a:lnTo>
                      <a:pt x="74" y="57"/>
                    </a:lnTo>
                    <a:lnTo>
                      <a:pt x="77" y="58"/>
                    </a:lnTo>
                    <a:lnTo>
                      <a:pt x="80" y="61"/>
                    </a:lnTo>
                    <a:lnTo>
                      <a:pt x="82" y="58"/>
                    </a:lnTo>
                    <a:lnTo>
                      <a:pt x="85" y="60"/>
                    </a:lnTo>
                    <a:lnTo>
                      <a:pt x="86" y="63"/>
                    </a:lnTo>
                    <a:lnTo>
                      <a:pt x="91" y="63"/>
                    </a:lnTo>
                    <a:lnTo>
                      <a:pt x="96" y="64"/>
                    </a:lnTo>
                    <a:lnTo>
                      <a:pt x="98" y="65"/>
                    </a:lnTo>
                    <a:lnTo>
                      <a:pt x="101" y="66"/>
                    </a:lnTo>
                    <a:lnTo>
                      <a:pt x="102" y="65"/>
                    </a:lnTo>
                    <a:lnTo>
                      <a:pt x="103" y="64"/>
                    </a:lnTo>
                    <a:lnTo>
                      <a:pt x="105" y="63"/>
                    </a:lnTo>
                    <a:lnTo>
                      <a:pt x="108" y="66"/>
                    </a:lnTo>
                    <a:lnTo>
                      <a:pt x="111" y="66"/>
                    </a:lnTo>
                    <a:lnTo>
                      <a:pt x="115" y="66"/>
                    </a:lnTo>
                    <a:lnTo>
                      <a:pt x="116" y="66"/>
                    </a:lnTo>
                    <a:lnTo>
                      <a:pt x="118" y="66"/>
                    </a:lnTo>
                    <a:lnTo>
                      <a:pt x="121" y="64"/>
                    </a:lnTo>
                    <a:lnTo>
                      <a:pt x="122" y="62"/>
                    </a:lnTo>
                    <a:lnTo>
                      <a:pt x="122" y="58"/>
                    </a:lnTo>
                    <a:lnTo>
                      <a:pt x="121" y="55"/>
                    </a:lnTo>
                    <a:lnTo>
                      <a:pt x="120" y="52"/>
                    </a:lnTo>
                    <a:lnTo>
                      <a:pt x="121" y="51"/>
                    </a:lnTo>
                    <a:lnTo>
                      <a:pt x="120" y="48"/>
                    </a:lnTo>
                    <a:lnTo>
                      <a:pt x="122" y="45"/>
                    </a:lnTo>
                    <a:lnTo>
                      <a:pt x="122" y="42"/>
                    </a:lnTo>
                    <a:lnTo>
                      <a:pt x="121" y="41"/>
                    </a:lnTo>
                    <a:lnTo>
                      <a:pt x="118" y="41"/>
                    </a:lnTo>
                    <a:lnTo>
                      <a:pt x="115" y="43"/>
                    </a:lnTo>
                    <a:lnTo>
                      <a:pt x="110" y="43"/>
                    </a:lnTo>
                    <a:lnTo>
                      <a:pt x="110" y="42"/>
                    </a:lnTo>
                    <a:lnTo>
                      <a:pt x="107" y="42"/>
                    </a:lnTo>
                    <a:lnTo>
                      <a:pt x="104" y="41"/>
                    </a:lnTo>
                    <a:lnTo>
                      <a:pt x="100" y="38"/>
                    </a:lnTo>
                    <a:lnTo>
                      <a:pt x="97" y="40"/>
                    </a:lnTo>
                    <a:lnTo>
                      <a:pt x="97" y="41"/>
                    </a:lnTo>
                    <a:lnTo>
                      <a:pt x="94" y="40"/>
                    </a:lnTo>
                    <a:lnTo>
                      <a:pt x="91" y="38"/>
                    </a:lnTo>
                    <a:lnTo>
                      <a:pt x="90" y="41"/>
                    </a:lnTo>
                    <a:lnTo>
                      <a:pt x="84" y="37"/>
                    </a:lnTo>
                    <a:lnTo>
                      <a:pt x="82" y="35"/>
                    </a:lnTo>
                    <a:lnTo>
                      <a:pt x="77" y="33"/>
                    </a:lnTo>
                    <a:lnTo>
                      <a:pt x="74" y="30"/>
                    </a:lnTo>
                    <a:lnTo>
                      <a:pt x="69" y="29"/>
                    </a:lnTo>
                    <a:lnTo>
                      <a:pt x="64" y="26"/>
                    </a:lnTo>
                    <a:lnTo>
                      <a:pt x="59" y="19"/>
                    </a:lnTo>
                    <a:lnTo>
                      <a:pt x="55" y="16"/>
                    </a:lnTo>
                    <a:lnTo>
                      <a:pt x="50" y="14"/>
                    </a:lnTo>
                    <a:lnTo>
                      <a:pt x="44" y="13"/>
                    </a:lnTo>
                    <a:lnTo>
                      <a:pt x="39" y="9"/>
                    </a:lnTo>
                    <a:lnTo>
                      <a:pt x="38" y="9"/>
                    </a:lnTo>
                    <a:lnTo>
                      <a:pt x="35" y="7"/>
                    </a:lnTo>
                    <a:lnTo>
                      <a:pt x="34" y="6"/>
                    </a:lnTo>
                    <a:lnTo>
                      <a:pt x="32" y="4"/>
                    </a:lnTo>
                    <a:lnTo>
                      <a:pt x="29" y="1"/>
                    </a:lnTo>
                    <a:lnTo>
                      <a:pt x="22" y="0"/>
                    </a:lnTo>
                    <a:lnTo>
                      <a:pt x="19" y="1"/>
                    </a:lnTo>
                    <a:lnTo>
                      <a:pt x="18" y="4"/>
                    </a:lnTo>
                    <a:lnTo>
                      <a:pt x="17" y="5"/>
                    </a:lnTo>
                    <a:lnTo>
                      <a:pt x="15" y="6"/>
                    </a:lnTo>
                    <a:lnTo>
                      <a:pt x="14" y="3"/>
                    </a:lnTo>
                    <a:lnTo>
                      <a:pt x="11" y="4"/>
                    </a:lnTo>
                    <a:lnTo>
                      <a:pt x="9" y="6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3" name="Freeform 191">
                <a:extLst>
                  <a:ext uri="{FF2B5EF4-FFF2-40B4-BE49-F238E27FC236}">
                    <a16:creationId xmlns:a16="http://schemas.microsoft.com/office/drawing/2014/main" id="{CFAEAE72-6F25-4C9F-FC4B-0EE4E8AE3558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3780" y="2306"/>
                <a:ext cx="216" cy="137"/>
              </a:xfrm>
              <a:custGeom>
                <a:avLst/>
                <a:gdLst>
                  <a:gd name="T0" fmla="*/ 149 w 216"/>
                  <a:gd name="T1" fmla="*/ 135 h 137"/>
                  <a:gd name="T2" fmla="*/ 157 w 216"/>
                  <a:gd name="T3" fmla="*/ 135 h 137"/>
                  <a:gd name="T4" fmla="*/ 163 w 216"/>
                  <a:gd name="T5" fmla="*/ 124 h 137"/>
                  <a:gd name="T6" fmla="*/ 174 w 216"/>
                  <a:gd name="T7" fmla="*/ 122 h 137"/>
                  <a:gd name="T8" fmla="*/ 185 w 216"/>
                  <a:gd name="T9" fmla="*/ 111 h 137"/>
                  <a:gd name="T10" fmla="*/ 191 w 216"/>
                  <a:gd name="T11" fmla="*/ 100 h 137"/>
                  <a:gd name="T12" fmla="*/ 203 w 216"/>
                  <a:gd name="T13" fmla="*/ 94 h 137"/>
                  <a:gd name="T14" fmla="*/ 214 w 216"/>
                  <a:gd name="T15" fmla="*/ 98 h 137"/>
                  <a:gd name="T16" fmla="*/ 215 w 216"/>
                  <a:gd name="T17" fmla="*/ 90 h 137"/>
                  <a:gd name="T18" fmla="*/ 206 w 216"/>
                  <a:gd name="T19" fmla="*/ 83 h 137"/>
                  <a:gd name="T20" fmla="*/ 195 w 216"/>
                  <a:gd name="T21" fmla="*/ 78 h 137"/>
                  <a:gd name="T22" fmla="*/ 181 w 216"/>
                  <a:gd name="T23" fmla="*/ 69 h 137"/>
                  <a:gd name="T24" fmla="*/ 172 w 216"/>
                  <a:gd name="T25" fmla="*/ 65 h 137"/>
                  <a:gd name="T26" fmla="*/ 162 w 216"/>
                  <a:gd name="T27" fmla="*/ 58 h 137"/>
                  <a:gd name="T28" fmla="*/ 151 w 216"/>
                  <a:gd name="T29" fmla="*/ 45 h 137"/>
                  <a:gd name="T30" fmla="*/ 144 w 216"/>
                  <a:gd name="T31" fmla="*/ 31 h 137"/>
                  <a:gd name="T32" fmla="*/ 133 w 216"/>
                  <a:gd name="T33" fmla="*/ 29 h 137"/>
                  <a:gd name="T34" fmla="*/ 119 w 216"/>
                  <a:gd name="T35" fmla="*/ 26 h 137"/>
                  <a:gd name="T36" fmla="*/ 118 w 216"/>
                  <a:gd name="T37" fmla="*/ 17 h 137"/>
                  <a:gd name="T38" fmla="*/ 112 w 216"/>
                  <a:gd name="T39" fmla="*/ 9 h 137"/>
                  <a:gd name="T40" fmla="*/ 103 w 216"/>
                  <a:gd name="T41" fmla="*/ 7 h 137"/>
                  <a:gd name="T42" fmla="*/ 91 w 216"/>
                  <a:gd name="T43" fmla="*/ 8 h 137"/>
                  <a:gd name="T44" fmla="*/ 84 w 216"/>
                  <a:gd name="T45" fmla="*/ 9 h 137"/>
                  <a:gd name="T46" fmla="*/ 80 w 216"/>
                  <a:gd name="T47" fmla="*/ 12 h 137"/>
                  <a:gd name="T48" fmla="*/ 70 w 216"/>
                  <a:gd name="T49" fmla="*/ 20 h 137"/>
                  <a:gd name="T50" fmla="*/ 69 w 216"/>
                  <a:gd name="T51" fmla="*/ 28 h 137"/>
                  <a:gd name="T52" fmla="*/ 55 w 216"/>
                  <a:gd name="T53" fmla="*/ 27 h 137"/>
                  <a:gd name="T54" fmla="*/ 47 w 216"/>
                  <a:gd name="T55" fmla="*/ 28 h 137"/>
                  <a:gd name="T56" fmla="*/ 38 w 216"/>
                  <a:gd name="T57" fmla="*/ 16 h 137"/>
                  <a:gd name="T58" fmla="*/ 23 w 216"/>
                  <a:gd name="T59" fmla="*/ 9 h 137"/>
                  <a:gd name="T60" fmla="*/ 7 w 216"/>
                  <a:gd name="T61" fmla="*/ 14 h 137"/>
                  <a:gd name="T62" fmla="*/ 2 w 216"/>
                  <a:gd name="T63" fmla="*/ 23 h 137"/>
                  <a:gd name="T64" fmla="*/ 7 w 216"/>
                  <a:gd name="T65" fmla="*/ 35 h 137"/>
                  <a:gd name="T66" fmla="*/ 5 w 216"/>
                  <a:gd name="T67" fmla="*/ 49 h 137"/>
                  <a:gd name="T68" fmla="*/ 12 w 216"/>
                  <a:gd name="T69" fmla="*/ 52 h 137"/>
                  <a:gd name="T70" fmla="*/ 12 w 216"/>
                  <a:gd name="T71" fmla="*/ 59 h 137"/>
                  <a:gd name="T72" fmla="*/ 18 w 216"/>
                  <a:gd name="T73" fmla="*/ 65 h 137"/>
                  <a:gd name="T74" fmla="*/ 21 w 216"/>
                  <a:gd name="T75" fmla="*/ 78 h 137"/>
                  <a:gd name="T76" fmla="*/ 22 w 216"/>
                  <a:gd name="T77" fmla="*/ 94 h 137"/>
                  <a:gd name="T78" fmla="*/ 31 w 216"/>
                  <a:gd name="T79" fmla="*/ 97 h 137"/>
                  <a:gd name="T80" fmla="*/ 39 w 216"/>
                  <a:gd name="T81" fmla="*/ 90 h 137"/>
                  <a:gd name="T82" fmla="*/ 52 w 216"/>
                  <a:gd name="T83" fmla="*/ 85 h 137"/>
                  <a:gd name="T84" fmla="*/ 66 w 216"/>
                  <a:gd name="T85" fmla="*/ 82 h 137"/>
                  <a:gd name="T86" fmla="*/ 77 w 216"/>
                  <a:gd name="T87" fmla="*/ 88 h 137"/>
                  <a:gd name="T88" fmla="*/ 90 w 216"/>
                  <a:gd name="T89" fmla="*/ 93 h 137"/>
                  <a:gd name="T90" fmla="*/ 102 w 216"/>
                  <a:gd name="T91" fmla="*/ 94 h 137"/>
                  <a:gd name="T92" fmla="*/ 115 w 216"/>
                  <a:gd name="T93" fmla="*/ 103 h 137"/>
                  <a:gd name="T94" fmla="*/ 133 w 216"/>
                  <a:gd name="T95" fmla="*/ 110 h 137"/>
                  <a:gd name="T96" fmla="*/ 133 w 216"/>
                  <a:gd name="T97" fmla="*/ 123 h 137"/>
                  <a:gd name="T98" fmla="*/ 12 w 216"/>
                  <a:gd name="T99" fmla="*/ 35 h 137"/>
                  <a:gd name="T100" fmla="*/ 13 w 216"/>
                  <a:gd name="T101" fmla="*/ 30 h 137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216" h="137">
                    <a:moveTo>
                      <a:pt x="140" y="131"/>
                    </a:moveTo>
                    <a:lnTo>
                      <a:pt x="143" y="132"/>
                    </a:lnTo>
                    <a:lnTo>
                      <a:pt x="146" y="131"/>
                    </a:lnTo>
                    <a:lnTo>
                      <a:pt x="147" y="132"/>
                    </a:lnTo>
                    <a:lnTo>
                      <a:pt x="149" y="135"/>
                    </a:lnTo>
                    <a:lnTo>
                      <a:pt x="150" y="137"/>
                    </a:lnTo>
                    <a:lnTo>
                      <a:pt x="154" y="134"/>
                    </a:lnTo>
                    <a:lnTo>
                      <a:pt x="157" y="135"/>
                    </a:lnTo>
                    <a:lnTo>
                      <a:pt x="160" y="133"/>
                    </a:lnTo>
                    <a:lnTo>
                      <a:pt x="163" y="130"/>
                    </a:lnTo>
                    <a:lnTo>
                      <a:pt x="164" y="127"/>
                    </a:lnTo>
                    <a:lnTo>
                      <a:pt x="165" y="127"/>
                    </a:lnTo>
                    <a:lnTo>
                      <a:pt x="163" y="124"/>
                    </a:lnTo>
                    <a:lnTo>
                      <a:pt x="164" y="124"/>
                    </a:lnTo>
                    <a:lnTo>
                      <a:pt x="167" y="124"/>
                    </a:lnTo>
                    <a:lnTo>
                      <a:pt x="170" y="122"/>
                    </a:lnTo>
                    <a:lnTo>
                      <a:pt x="173" y="122"/>
                    </a:lnTo>
                    <a:lnTo>
                      <a:pt x="174" y="122"/>
                    </a:lnTo>
                    <a:lnTo>
                      <a:pt x="177" y="120"/>
                    </a:lnTo>
                    <a:lnTo>
                      <a:pt x="180" y="120"/>
                    </a:lnTo>
                    <a:lnTo>
                      <a:pt x="183" y="117"/>
                    </a:lnTo>
                    <a:lnTo>
                      <a:pt x="185" y="114"/>
                    </a:lnTo>
                    <a:lnTo>
                      <a:pt x="185" y="111"/>
                    </a:lnTo>
                    <a:lnTo>
                      <a:pt x="186" y="108"/>
                    </a:lnTo>
                    <a:lnTo>
                      <a:pt x="187" y="106"/>
                    </a:lnTo>
                    <a:lnTo>
                      <a:pt x="188" y="104"/>
                    </a:lnTo>
                    <a:lnTo>
                      <a:pt x="190" y="101"/>
                    </a:lnTo>
                    <a:lnTo>
                      <a:pt x="191" y="100"/>
                    </a:lnTo>
                    <a:lnTo>
                      <a:pt x="195" y="100"/>
                    </a:lnTo>
                    <a:lnTo>
                      <a:pt x="198" y="100"/>
                    </a:lnTo>
                    <a:lnTo>
                      <a:pt x="199" y="100"/>
                    </a:lnTo>
                    <a:lnTo>
                      <a:pt x="201" y="97"/>
                    </a:lnTo>
                    <a:lnTo>
                      <a:pt x="203" y="94"/>
                    </a:lnTo>
                    <a:lnTo>
                      <a:pt x="205" y="96"/>
                    </a:lnTo>
                    <a:lnTo>
                      <a:pt x="208" y="97"/>
                    </a:lnTo>
                    <a:lnTo>
                      <a:pt x="211" y="98"/>
                    </a:lnTo>
                    <a:lnTo>
                      <a:pt x="214" y="98"/>
                    </a:lnTo>
                    <a:lnTo>
                      <a:pt x="215" y="96"/>
                    </a:lnTo>
                    <a:lnTo>
                      <a:pt x="215" y="93"/>
                    </a:lnTo>
                    <a:lnTo>
                      <a:pt x="215" y="90"/>
                    </a:lnTo>
                    <a:lnTo>
                      <a:pt x="216" y="87"/>
                    </a:lnTo>
                    <a:lnTo>
                      <a:pt x="215" y="86"/>
                    </a:lnTo>
                    <a:lnTo>
                      <a:pt x="212" y="85"/>
                    </a:lnTo>
                    <a:lnTo>
                      <a:pt x="209" y="84"/>
                    </a:lnTo>
                    <a:lnTo>
                      <a:pt x="206" y="83"/>
                    </a:lnTo>
                    <a:lnTo>
                      <a:pt x="203" y="83"/>
                    </a:lnTo>
                    <a:lnTo>
                      <a:pt x="200" y="82"/>
                    </a:lnTo>
                    <a:lnTo>
                      <a:pt x="199" y="81"/>
                    </a:lnTo>
                    <a:lnTo>
                      <a:pt x="198" y="81"/>
                    </a:lnTo>
                    <a:lnTo>
                      <a:pt x="195" y="78"/>
                    </a:lnTo>
                    <a:lnTo>
                      <a:pt x="191" y="75"/>
                    </a:lnTo>
                    <a:lnTo>
                      <a:pt x="188" y="74"/>
                    </a:lnTo>
                    <a:lnTo>
                      <a:pt x="185" y="72"/>
                    </a:lnTo>
                    <a:lnTo>
                      <a:pt x="182" y="70"/>
                    </a:lnTo>
                    <a:lnTo>
                      <a:pt x="181" y="69"/>
                    </a:lnTo>
                    <a:lnTo>
                      <a:pt x="178" y="69"/>
                    </a:lnTo>
                    <a:lnTo>
                      <a:pt x="175" y="67"/>
                    </a:lnTo>
                    <a:lnTo>
                      <a:pt x="172" y="65"/>
                    </a:lnTo>
                    <a:lnTo>
                      <a:pt x="171" y="64"/>
                    </a:lnTo>
                    <a:lnTo>
                      <a:pt x="168" y="61"/>
                    </a:lnTo>
                    <a:lnTo>
                      <a:pt x="165" y="59"/>
                    </a:lnTo>
                    <a:lnTo>
                      <a:pt x="162" y="58"/>
                    </a:lnTo>
                    <a:lnTo>
                      <a:pt x="156" y="54"/>
                    </a:lnTo>
                    <a:lnTo>
                      <a:pt x="154" y="51"/>
                    </a:lnTo>
                    <a:lnTo>
                      <a:pt x="153" y="51"/>
                    </a:lnTo>
                    <a:lnTo>
                      <a:pt x="153" y="48"/>
                    </a:lnTo>
                    <a:lnTo>
                      <a:pt x="151" y="45"/>
                    </a:lnTo>
                    <a:lnTo>
                      <a:pt x="148" y="42"/>
                    </a:lnTo>
                    <a:lnTo>
                      <a:pt x="146" y="39"/>
                    </a:lnTo>
                    <a:lnTo>
                      <a:pt x="145" y="36"/>
                    </a:lnTo>
                    <a:lnTo>
                      <a:pt x="145" y="33"/>
                    </a:lnTo>
                    <a:lnTo>
                      <a:pt x="144" y="31"/>
                    </a:lnTo>
                    <a:lnTo>
                      <a:pt x="141" y="29"/>
                    </a:lnTo>
                    <a:lnTo>
                      <a:pt x="138" y="28"/>
                    </a:lnTo>
                    <a:lnTo>
                      <a:pt x="136" y="28"/>
                    </a:lnTo>
                    <a:lnTo>
                      <a:pt x="136" y="30"/>
                    </a:lnTo>
                    <a:lnTo>
                      <a:pt x="133" y="29"/>
                    </a:lnTo>
                    <a:lnTo>
                      <a:pt x="130" y="29"/>
                    </a:lnTo>
                    <a:lnTo>
                      <a:pt x="127" y="28"/>
                    </a:lnTo>
                    <a:lnTo>
                      <a:pt x="125" y="28"/>
                    </a:lnTo>
                    <a:lnTo>
                      <a:pt x="122" y="28"/>
                    </a:lnTo>
                    <a:lnTo>
                      <a:pt x="119" y="26"/>
                    </a:lnTo>
                    <a:lnTo>
                      <a:pt x="117" y="24"/>
                    </a:lnTo>
                    <a:lnTo>
                      <a:pt x="117" y="21"/>
                    </a:lnTo>
                    <a:lnTo>
                      <a:pt x="117" y="19"/>
                    </a:lnTo>
                    <a:lnTo>
                      <a:pt x="118" y="17"/>
                    </a:lnTo>
                    <a:lnTo>
                      <a:pt x="116" y="16"/>
                    </a:lnTo>
                    <a:lnTo>
                      <a:pt x="116" y="11"/>
                    </a:lnTo>
                    <a:lnTo>
                      <a:pt x="113" y="9"/>
                    </a:lnTo>
                    <a:lnTo>
                      <a:pt x="112" y="9"/>
                    </a:lnTo>
                    <a:lnTo>
                      <a:pt x="108" y="9"/>
                    </a:lnTo>
                    <a:lnTo>
                      <a:pt x="108" y="10"/>
                    </a:lnTo>
                    <a:lnTo>
                      <a:pt x="107" y="10"/>
                    </a:lnTo>
                    <a:lnTo>
                      <a:pt x="104" y="9"/>
                    </a:lnTo>
                    <a:lnTo>
                      <a:pt x="103" y="7"/>
                    </a:lnTo>
                    <a:lnTo>
                      <a:pt x="101" y="6"/>
                    </a:lnTo>
                    <a:lnTo>
                      <a:pt x="98" y="4"/>
                    </a:lnTo>
                    <a:lnTo>
                      <a:pt x="95" y="0"/>
                    </a:lnTo>
                    <a:lnTo>
                      <a:pt x="89" y="5"/>
                    </a:lnTo>
                    <a:lnTo>
                      <a:pt x="91" y="8"/>
                    </a:lnTo>
                    <a:lnTo>
                      <a:pt x="88" y="7"/>
                    </a:lnTo>
                    <a:lnTo>
                      <a:pt x="85" y="6"/>
                    </a:lnTo>
                    <a:lnTo>
                      <a:pt x="85" y="7"/>
                    </a:lnTo>
                    <a:lnTo>
                      <a:pt x="84" y="7"/>
                    </a:lnTo>
                    <a:lnTo>
                      <a:pt x="84" y="9"/>
                    </a:lnTo>
                    <a:lnTo>
                      <a:pt x="84" y="10"/>
                    </a:lnTo>
                    <a:lnTo>
                      <a:pt x="83" y="10"/>
                    </a:lnTo>
                    <a:lnTo>
                      <a:pt x="83" y="11"/>
                    </a:lnTo>
                    <a:lnTo>
                      <a:pt x="82" y="11"/>
                    </a:lnTo>
                    <a:lnTo>
                      <a:pt x="80" y="12"/>
                    </a:lnTo>
                    <a:lnTo>
                      <a:pt x="78" y="12"/>
                    </a:lnTo>
                    <a:lnTo>
                      <a:pt x="76" y="12"/>
                    </a:lnTo>
                    <a:lnTo>
                      <a:pt x="73" y="15"/>
                    </a:lnTo>
                    <a:lnTo>
                      <a:pt x="70" y="17"/>
                    </a:lnTo>
                    <a:lnTo>
                      <a:pt x="70" y="20"/>
                    </a:lnTo>
                    <a:lnTo>
                      <a:pt x="70" y="22"/>
                    </a:lnTo>
                    <a:lnTo>
                      <a:pt x="71" y="23"/>
                    </a:lnTo>
                    <a:lnTo>
                      <a:pt x="71" y="24"/>
                    </a:lnTo>
                    <a:lnTo>
                      <a:pt x="72" y="27"/>
                    </a:lnTo>
                    <a:lnTo>
                      <a:pt x="69" y="28"/>
                    </a:lnTo>
                    <a:lnTo>
                      <a:pt x="65" y="28"/>
                    </a:lnTo>
                    <a:lnTo>
                      <a:pt x="62" y="27"/>
                    </a:lnTo>
                    <a:lnTo>
                      <a:pt x="59" y="27"/>
                    </a:lnTo>
                    <a:lnTo>
                      <a:pt x="56" y="27"/>
                    </a:lnTo>
                    <a:lnTo>
                      <a:pt x="55" y="27"/>
                    </a:lnTo>
                    <a:lnTo>
                      <a:pt x="54" y="27"/>
                    </a:lnTo>
                    <a:lnTo>
                      <a:pt x="51" y="28"/>
                    </a:lnTo>
                    <a:lnTo>
                      <a:pt x="48" y="28"/>
                    </a:lnTo>
                    <a:lnTo>
                      <a:pt x="47" y="28"/>
                    </a:lnTo>
                    <a:lnTo>
                      <a:pt x="44" y="25"/>
                    </a:lnTo>
                    <a:lnTo>
                      <a:pt x="42" y="22"/>
                    </a:lnTo>
                    <a:lnTo>
                      <a:pt x="39" y="19"/>
                    </a:lnTo>
                    <a:lnTo>
                      <a:pt x="38" y="16"/>
                    </a:lnTo>
                    <a:lnTo>
                      <a:pt x="35" y="13"/>
                    </a:lnTo>
                    <a:lnTo>
                      <a:pt x="32" y="12"/>
                    </a:lnTo>
                    <a:lnTo>
                      <a:pt x="30" y="10"/>
                    </a:lnTo>
                    <a:lnTo>
                      <a:pt x="27" y="9"/>
                    </a:lnTo>
                    <a:lnTo>
                      <a:pt x="23" y="9"/>
                    </a:lnTo>
                    <a:lnTo>
                      <a:pt x="22" y="9"/>
                    </a:lnTo>
                    <a:lnTo>
                      <a:pt x="19" y="10"/>
                    </a:lnTo>
                    <a:lnTo>
                      <a:pt x="16" y="10"/>
                    </a:lnTo>
                    <a:lnTo>
                      <a:pt x="10" y="12"/>
                    </a:lnTo>
                    <a:lnTo>
                      <a:pt x="7" y="14"/>
                    </a:lnTo>
                    <a:lnTo>
                      <a:pt x="4" y="17"/>
                    </a:lnTo>
                    <a:lnTo>
                      <a:pt x="1" y="19"/>
                    </a:lnTo>
                    <a:lnTo>
                      <a:pt x="0" y="20"/>
                    </a:lnTo>
                    <a:lnTo>
                      <a:pt x="1" y="20"/>
                    </a:lnTo>
                    <a:lnTo>
                      <a:pt x="2" y="23"/>
                    </a:lnTo>
                    <a:lnTo>
                      <a:pt x="5" y="26"/>
                    </a:lnTo>
                    <a:lnTo>
                      <a:pt x="6" y="29"/>
                    </a:lnTo>
                    <a:lnTo>
                      <a:pt x="7" y="32"/>
                    </a:lnTo>
                    <a:lnTo>
                      <a:pt x="8" y="32"/>
                    </a:lnTo>
                    <a:lnTo>
                      <a:pt x="7" y="35"/>
                    </a:lnTo>
                    <a:lnTo>
                      <a:pt x="6" y="38"/>
                    </a:lnTo>
                    <a:lnTo>
                      <a:pt x="5" y="42"/>
                    </a:lnTo>
                    <a:lnTo>
                      <a:pt x="5" y="45"/>
                    </a:lnTo>
                    <a:lnTo>
                      <a:pt x="4" y="46"/>
                    </a:lnTo>
                    <a:lnTo>
                      <a:pt x="5" y="49"/>
                    </a:lnTo>
                    <a:lnTo>
                      <a:pt x="6" y="51"/>
                    </a:lnTo>
                    <a:lnTo>
                      <a:pt x="8" y="54"/>
                    </a:lnTo>
                    <a:lnTo>
                      <a:pt x="7" y="51"/>
                    </a:lnTo>
                    <a:lnTo>
                      <a:pt x="10" y="51"/>
                    </a:lnTo>
                    <a:lnTo>
                      <a:pt x="12" y="52"/>
                    </a:lnTo>
                    <a:lnTo>
                      <a:pt x="15" y="52"/>
                    </a:lnTo>
                    <a:lnTo>
                      <a:pt x="15" y="55"/>
                    </a:lnTo>
                    <a:lnTo>
                      <a:pt x="16" y="58"/>
                    </a:lnTo>
                    <a:lnTo>
                      <a:pt x="14" y="57"/>
                    </a:lnTo>
                    <a:lnTo>
                      <a:pt x="12" y="59"/>
                    </a:lnTo>
                    <a:lnTo>
                      <a:pt x="11" y="62"/>
                    </a:lnTo>
                    <a:lnTo>
                      <a:pt x="12" y="65"/>
                    </a:lnTo>
                    <a:lnTo>
                      <a:pt x="12" y="62"/>
                    </a:lnTo>
                    <a:lnTo>
                      <a:pt x="15" y="63"/>
                    </a:lnTo>
                    <a:lnTo>
                      <a:pt x="18" y="65"/>
                    </a:lnTo>
                    <a:lnTo>
                      <a:pt x="20" y="68"/>
                    </a:lnTo>
                    <a:lnTo>
                      <a:pt x="23" y="70"/>
                    </a:lnTo>
                    <a:lnTo>
                      <a:pt x="23" y="73"/>
                    </a:lnTo>
                    <a:lnTo>
                      <a:pt x="21" y="76"/>
                    </a:lnTo>
                    <a:lnTo>
                      <a:pt x="21" y="78"/>
                    </a:lnTo>
                    <a:lnTo>
                      <a:pt x="21" y="83"/>
                    </a:lnTo>
                    <a:lnTo>
                      <a:pt x="21" y="85"/>
                    </a:lnTo>
                    <a:lnTo>
                      <a:pt x="21" y="88"/>
                    </a:lnTo>
                    <a:lnTo>
                      <a:pt x="21" y="91"/>
                    </a:lnTo>
                    <a:lnTo>
                      <a:pt x="22" y="94"/>
                    </a:lnTo>
                    <a:lnTo>
                      <a:pt x="22" y="97"/>
                    </a:lnTo>
                    <a:lnTo>
                      <a:pt x="22" y="98"/>
                    </a:lnTo>
                    <a:lnTo>
                      <a:pt x="24" y="98"/>
                    </a:lnTo>
                    <a:lnTo>
                      <a:pt x="28" y="98"/>
                    </a:lnTo>
                    <a:lnTo>
                      <a:pt x="31" y="97"/>
                    </a:lnTo>
                    <a:lnTo>
                      <a:pt x="34" y="96"/>
                    </a:lnTo>
                    <a:lnTo>
                      <a:pt x="35" y="96"/>
                    </a:lnTo>
                    <a:lnTo>
                      <a:pt x="36" y="93"/>
                    </a:lnTo>
                    <a:lnTo>
                      <a:pt x="39" y="90"/>
                    </a:lnTo>
                    <a:lnTo>
                      <a:pt x="42" y="87"/>
                    </a:lnTo>
                    <a:lnTo>
                      <a:pt x="43" y="87"/>
                    </a:lnTo>
                    <a:lnTo>
                      <a:pt x="47" y="85"/>
                    </a:lnTo>
                    <a:lnTo>
                      <a:pt x="49" y="85"/>
                    </a:lnTo>
                    <a:lnTo>
                      <a:pt x="52" y="85"/>
                    </a:lnTo>
                    <a:lnTo>
                      <a:pt x="55" y="85"/>
                    </a:lnTo>
                    <a:lnTo>
                      <a:pt x="58" y="86"/>
                    </a:lnTo>
                    <a:lnTo>
                      <a:pt x="60" y="83"/>
                    </a:lnTo>
                    <a:lnTo>
                      <a:pt x="63" y="83"/>
                    </a:lnTo>
                    <a:lnTo>
                      <a:pt x="66" y="82"/>
                    </a:lnTo>
                    <a:lnTo>
                      <a:pt x="69" y="83"/>
                    </a:lnTo>
                    <a:lnTo>
                      <a:pt x="70" y="83"/>
                    </a:lnTo>
                    <a:lnTo>
                      <a:pt x="72" y="83"/>
                    </a:lnTo>
                    <a:lnTo>
                      <a:pt x="75" y="85"/>
                    </a:lnTo>
                    <a:lnTo>
                      <a:pt x="77" y="88"/>
                    </a:lnTo>
                    <a:lnTo>
                      <a:pt x="80" y="88"/>
                    </a:lnTo>
                    <a:lnTo>
                      <a:pt x="82" y="89"/>
                    </a:lnTo>
                    <a:lnTo>
                      <a:pt x="84" y="90"/>
                    </a:lnTo>
                    <a:lnTo>
                      <a:pt x="88" y="90"/>
                    </a:lnTo>
                    <a:lnTo>
                      <a:pt x="90" y="93"/>
                    </a:lnTo>
                    <a:lnTo>
                      <a:pt x="91" y="93"/>
                    </a:lnTo>
                    <a:lnTo>
                      <a:pt x="94" y="92"/>
                    </a:lnTo>
                    <a:lnTo>
                      <a:pt x="97" y="93"/>
                    </a:lnTo>
                    <a:lnTo>
                      <a:pt x="99" y="93"/>
                    </a:lnTo>
                    <a:lnTo>
                      <a:pt x="102" y="94"/>
                    </a:lnTo>
                    <a:lnTo>
                      <a:pt x="105" y="95"/>
                    </a:lnTo>
                    <a:lnTo>
                      <a:pt x="105" y="98"/>
                    </a:lnTo>
                    <a:lnTo>
                      <a:pt x="108" y="101"/>
                    </a:lnTo>
                    <a:lnTo>
                      <a:pt x="112" y="102"/>
                    </a:lnTo>
                    <a:lnTo>
                      <a:pt x="115" y="103"/>
                    </a:lnTo>
                    <a:lnTo>
                      <a:pt x="116" y="103"/>
                    </a:lnTo>
                    <a:lnTo>
                      <a:pt x="118" y="106"/>
                    </a:lnTo>
                    <a:lnTo>
                      <a:pt x="120" y="109"/>
                    </a:lnTo>
                    <a:lnTo>
                      <a:pt x="123" y="110"/>
                    </a:lnTo>
                    <a:lnTo>
                      <a:pt x="133" y="110"/>
                    </a:lnTo>
                    <a:lnTo>
                      <a:pt x="133" y="113"/>
                    </a:lnTo>
                    <a:lnTo>
                      <a:pt x="133" y="115"/>
                    </a:lnTo>
                    <a:lnTo>
                      <a:pt x="134" y="120"/>
                    </a:lnTo>
                    <a:lnTo>
                      <a:pt x="132" y="122"/>
                    </a:lnTo>
                    <a:lnTo>
                      <a:pt x="133" y="123"/>
                    </a:lnTo>
                    <a:lnTo>
                      <a:pt x="134" y="126"/>
                    </a:lnTo>
                    <a:lnTo>
                      <a:pt x="135" y="129"/>
                    </a:lnTo>
                    <a:lnTo>
                      <a:pt x="137" y="130"/>
                    </a:lnTo>
                    <a:lnTo>
                      <a:pt x="140" y="131"/>
                    </a:lnTo>
                    <a:close/>
                    <a:moveTo>
                      <a:pt x="12" y="35"/>
                    </a:moveTo>
                    <a:lnTo>
                      <a:pt x="9" y="33"/>
                    </a:lnTo>
                    <a:lnTo>
                      <a:pt x="8" y="31"/>
                    </a:lnTo>
                    <a:lnTo>
                      <a:pt x="7" y="28"/>
                    </a:lnTo>
                    <a:lnTo>
                      <a:pt x="10" y="27"/>
                    </a:lnTo>
                    <a:lnTo>
                      <a:pt x="13" y="30"/>
                    </a:lnTo>
                    <a:lnTo>
                      <a:pt x="15" y="33"/>
                    </a:lnTo>
                    <a:lnTo>
                      <a:pt x="12" y="35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4" name="Freeform 192">
                <a:extLst>
                  <a:ext uri="{FF2B5EF4-FFF2-40B4-BE49-F238E27FC236}">
                    <a16:creationId xmlns:a16="http://schemas.microsoft.com/office/drawing/2014/main" id="{E744E4FA-4A12-F939-9A60-9A5308CE939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664" y="2362"/>
                <a:ext cx="22" cy="15"/>
              </a:xfrm>
              <a:custGeom>
                <a:avLst/>
                <a:gdLst>
                  <a:gd name="T0" fmla="*/ 21 w 22"/>
                  <a:gd name="T1" fmla="*/ 14 h 15"/>
                  <a:gd name="T2" fmla="*/ 20 w 22"/>
                  <a:gd name="T3" fmla="*/ 14 h 15"/>
                  <a:gd name="T4" fmla="*/ 19 w 22"/>
                  <a:gd name="T5" fmla="*/ 11 h 15"/>
                  <a:gd name="T6" fmla="*/ 19 w 22"/>
                  <a:gd name="T7" fmla="*/ 8 h 15"/>
                  <a:gd name="T8" fmla="*/ 16 w 22"/>
                  <a:gd name="T9" fmla="*/ 6 h 15"/>
                  <a:gd name="T10" fmla="*/ 16 w 22"/>
                  <a:gd name="T11" fmla="*/ 3 h 15"/>
                  <a:gd name="T12" fmla="*/ 15 w 22"/>
                  <a:gd name="T13" fmla="*/ 3 h 15"/>
                  <a:gd name="T14" fmla="*/ 11 w 22"/>
                  <a:gd name="T15" fmla="*/ 3 h 15"/>
                  <a:gd name="T16" fmla="*/ 9 w 22"/>
                  <a:gd name="T17" fmla="*/ 3 h 15"/>
                  <a:gd name="T18" fmla="*/ 6 w 22"/>
                  <a:gd name="T19" fmla="*/ 3 h 15"/>
                  <a:gd name="T20" fmla="*/ 3 w 22"/>
                  <a:gd name="T21" fmla="*/ 0 h 15"/>
                  <a:gd name="T22" fmla="*/ 1 w 22"/>
                  <a:gd name="T23" fmla="*/ 0 h 15"/>
                  <a:gd name="T24" fmla="*/ 1 w 22"/>
                  <a:gd name="T25" fmla="*/ 0 h 15"/>
                  <a:gd name="T26" fmla="*/ 0 w 22"/>
                  <a:gd name="T27" fmla="*/ 0 h 15"/>
                  <a:gd name="T28" fmla="*/ 0 w 22"/>
                  <a:gd name="T29" fmla="*/ 2 h 15"/>
                  <a:gd name="T30" fmla="*/ 2 w 22"/>
                  <a:gd name="T31" fmla="*/ 5 h 15"/>
                  <a:gd name="T32" fmla="*/ 3 w 22"/>
                  <a:gd name="T33" fmla="*/ 5 h 15"/>
                  <a:gd name="T34" fmla="*/ 5 w 22"/>
                  <a:gd name="T35" fmla="*/ 8 h 15"/>
                  <a:gd name="T36" fmla="*/ 8 w 22"/>
                  <a:gd name="T37" fmla="*/ 10 h 15"/>
                  <a:gd name="T38" fmla="*/ 9 w 22"/>
                  <a:gd name="T39" fmla="*/ 13 h 15"/>
                  <a:gd name="T40" fmla="*/ 10 w 22"/>
                  <a:gd name="T41" fmla="*/ 13 h 15"/>
                  <a:gd name="T42" fmla="*/ 13 w 22"/>
                  <a:gd name="T43" fmla="*/ 13 h 15"/>
                  <a:gd name="T44" fmla="*/ 16 w 22"/>
                  <a:gd name="T45" fmla="*/ 14 h 15"/>
                  <a:gd name="T46" fmla="*/ 20 w 22"/>
                  <a:gd name="T47" fmla="*/ 15 h 15"/>
                  <a:gd name="T48" fmla="*/ 22 w 22"/>
                  <a:gd name="T49" fmla="*/ 15 h 15"/>
                  <a:gd name="T50" fmla="*/ 21 w 22"/>
                  <a:gd name="T51" fmla="*/ 15 h 15"/>
                  <a:gd name="T52" fmla="*/ 21 w 22"/>
                  <a:gd name="T53" fmla="*/ 14 h 1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2" h="15">
                    <a:moveTo>
                      <a:pt x="21" y="14"/>
                    </a:moveTo>
                    <a:lnTo>
                      <a:pt x="20" y="14"/>
                    </a:lnTo>
                    <a:lnTo>
                      <a:pt x="19" y="11"/>
                    </a:lnTo>
                    <a:lnTo>
                      <a:pt x="19" y="8"/>
                    </a:lnTo>
                    <a:lnTo>
                      <a:pt x="16" y="6"/>
                    </a:lnTo>
                    <a:lnTo>
                      <a:pt x="16" y="3"/>
                    </a:lnTo>
                    <a:lnTo>
                      <a:pt x="15" y="3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6" y="3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8"/>
                    </a:lnTo>
                    <a:lnTo>
                      <a:pt x="8" y="10"/>
                    </a:lnTo>
                    <a:lnTo>
                      <a:pt x="9" y="13"/>
                    </a:lnTo>
                    <a:lnTo>
                      <a:pt x="10" y="13"/>
                    </a:lnTo>
                    <a:lnTo>
                      <a:pt x="13" y="13"/>
                    </a:lnTo>
                    <a:lnTo>
                      <a:pt x="16" y="14"/>
                    </a:lnTo>
                    <a:lnTo>
                      <a:pt x="20" y="15"/>
                    </a:lnTo>
                    <a:lnTo>
                      <a:pt x="22" y="15"/>
                    </a:lnTo>
                    <a:lnTo>
                      <a:pt x="21" y="15"/>
                    </a:lnTo>
                    <a:lnTo>
                      <a:pt x="21" y="14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5" name="Freeform 193">
                <a:extLst>
                  <a:ext uri="{FF2B5EF4-FFF2-40B4-BE49-F238E27FC236}">
                    <a16:creationId xmlns:a16="http://schemas.microsoft.com/office/drawing/2014/main" id="{5F610934-5A8D-7CD9-E0D8-7DB1D97C01A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667" y="2323"/>
                <a:ext cx="82" cy="62"/>
              </a:xfrm>
              <a:custGeom>
                <a:avLst/>
                <a:gdLst>
                  <a:gd name="T0" fmla="*/ 22 w 82"/>
                  <a:gd name="T1" fmla="*/ 8 h 62"/>
                  <a:gd name="T2" fmla="*/ 26 w 82"/>
                  <a:gd name="T3" fmla="*/ 12 h 62"/>
                  <a:gd name="T4" fmla="*/ 20 w 82"/>
                  <a:gd name="T5" fmla="*/ 13 h 62"/>
                  <a:gd name="T6" fmla="*/ 14 w 82"/>
                  <a:gd name="T7" fmla="*/ 12 h 62"/>
                  <a:gd name="T8" fmla="*/ 8 w 82"/>
                  <a:gd name="T9" fmla="*/ 8 h 62"/>
                  <a:gd name="T10" fmla="*/ 3 w 82"/>
                  <a:gd name="T11" fmla="*/ 9 h 62"/>
                  <a:gd name="T12" fmla="*/ 1 w 82"/>
                  <a:gd name="T13" fmla="*/ 10 h 62"/>
                  <a:gd name="T14" fmla="*/ 3 w 82"/>
                  <a:gd name="T15" fmla="*/ 13 h 62"/>
                  <a:gd name="T16" fmla="*/ 4 w 82"/>
                  <a:gd name="T17" fmla="*/ 15 h 62"/>
                  <a:gd name="T18" fmla="*/ 9 w 82"/>
                  <a:gd name="T19" fmla="*/ 20 h 62"/>
                  <a:gd name="T20" fmla="*/ 8 w 82"/>
                  <a:gd name="T21" fmla="*/ 25 h 62"/>
                  <a:gd name="T22" fmla="*/ 14 w 82"/>
                  <a:gd name="T23" fmla="*/ 30 h 62"/>
                  <a:gd name="T24" fmla="*/ 12 w 82"/>
                  <a:gd name="T25" fmla="*/ 34 h 62"/>
                  <a:gd name="T26" fmla="*/ 13 w 82"/>
                  <a:gd name="T27" fmla="*/ 35 h 62"/>
                  <a:gd name="T28" fmla="*/ 19 w 82"/>
                  <a:gd name="T29" fmla="*/ 41 h 62"/>
                  <a:gd name="T30" fmla="*/ 23 w 82"/>
                  <a:gd name="T31" fmla="*/ 42 h 62"/>
                  <a:gd name="T32" fmla="*/ 24 w 82"/>
                  <a:gd name="T33" fmla="*/ 47 h 62"/>
                  <a:gd name="T34" fmla="*/ 24 w 82"/>
                  <a:gd name="T35" fmla="*/ 53 h 62"/>
                  <a:gd name="T36" fmla="*/ 24 w 82"/>
                  <a:gd name="T37" fmla="*/ 54 h 62"/>
                  <a:gd name="T38" fmla="*/ 30 w 82"/>
                  <a:gd name="T39" fmla="*/ 49 h 62"/>
                  <a:gd name="T40" fmla="*/ 33 w 82"/>
                  <a:gd name="T41" fmla="*/ 46 h 62"/>
                  <a:gd name="T42" fmla="*/ 36 w 82"/>
                  <a:gd name="T43" fmla="*/ 44 h 62"/>
                  <a:gd name="T44" fmla="*/ 42 w 82"/>
                  <a:gd name="T45" fmla="*/ 41 h 62"/>
                  <a:gd name="T46" fmla="*/ 48 w 82"/>
                  <a:gd name="T47" fmla="*/ 42 h 62"/>
                  <a:gd name="T48" fmla="*/ 51 w 82"/>
                  <a:gd name="T49" fmla="*/ 45 h 62"/>
                  <a:gd name="T50" fmla="*/ 49 w 82"/>
                  <a:gd name="T51" fmla="*/ 49 h 62"/>
                  <a:gd name="T52" fmla="*/ 47 w 82"/>
                  <a:gd name="T53" fmla="*/ 52 h 62"/>
                  <a:gd name="T54" fmla="*/ 50 w 82"/>
                  <a:gd name="T55" fmla="*/ 58 h 62"/>
                  <a:gd name="T56" fmla="*/ 56 w 82"/>
                  <a:gd name="T57" fmla="*/ 62 h 62"/>
                  <a:gd name="T58" fmla="*/ 59 w 82"/>
                  <a:gd name="T59" fmla="*/ 61 h 62"/>
                  <a:gd name="T60" fmla="*/ 60 w 82"/>
                  <a:gd name="T61" fmla="*/ 58 h 62"/>
                  <a:gd name="T62" fmla="*/ 61 w 82"/>
                  <a:gd name="T63" fmla="*/ 52 h 62"/>
                  <a:gd name="T64" fmla="*/ 63 w 82"/>
                  <a:gd name="T65" fmla="*/ 50 h 62"/>
                  <a:gd name="T66" fmla="*/ 67 w 82"/>
                  <a:gd name="T67" fmla="*/ 46 h 62"/>
                  <a:gd name="T68" fmla="*/ 67 w 82"/>
                  <a:gd name="T69" fmla="*/ 40 h 62"/>
                  <a:gd name="T70" fmla="*/ 69 w 82"/>
                  <a:gd name="T71" fmla="*/ 34 h 62"/>
                  <a:gd name="T72" fmla="*/ 72 w 82"/>
                  <a:gd name="T73" fmla="*/ 30 h 62"/>
                  <a:gd name="T74" fmla="*/ 76 w 82"/>
                  <a:gd name="T75" fmla="*/ 28 h 62"/>
                  <a:gd name="T76" fmla="*/ 79 w 82"/>
                  <a:gd name="T77" fmla="*/ 28 h 62"/>
                  <a:gd name="T78" fmla="*/ 82 w 82"/>
                  <a:gd name="T79" fmla="*/ 27 h 62"/>
                  <a:gd name="T80" fmla="*/ 78 w 82"/>
                  <a:gd name="T81" fmla="*/ 25 h 62"/>
                  <a:gd name="T82" fmla="*/ 73 w 82"/>
                  <a:gd name="T83" fmla="*/ 23 h 62"/>
                  <a:gd name="T84" fmla="*/ 69 w 82"/>
                  <a:gd name="T85" fmla="*/ 20 h 62"/>
                  <a:gd name="T86" fmla="*/ 64 w 82"/>
                  <a:gd name="T87" fmla="*/ 14 h 62"/>
                  <a:gd name="T88" fmla="*/ 62 w 82"/>
                  <a:gd name="T89" fmla="*/ 9 h 62"/>
                  <a:gd name="T90" fmla="*/ 57 w 82"/>
                  <a:gd name="T91" fmla="*/ 3 h 62"/>
                  <a:gd name="T92" fmla="*/ 55 w 82"/>
                  <a:gd name="T93" fmla="*/ 1 h 62"/>
                  <a:gd name="T94" fmla="*/ 52 w 82"/>
                  <a:gd name="T95" fmla="*/ 5 h 62"/>
                  <a:gd name="T96" fmla="*/ 46 w 82"/>
                  <a:gd name="T97" fmla="*/ 9 h 62"/>
                  <a:gd name="T98" fmla="*/ 42 w 82"/>
                  <a:gd name="T99" fmla="*/ 12 h 62"/>
                  <a:gd name="T100" fmla="*/ 36 w 82"/>
                  <a:gd name="T101" fmla="*/ 11 h 62"/>
                  <a:gd name="T102" fmla="*/ 31 w 82"/>
                  <a:gd name="T103" fmla="*/ 5 h 62"/>
                  <a:gd name="T104" fmla="*/ 26 w 82"/>
                  <a:gd name="T105" fmla="*/ 1 h 62"/>
                  <a:gd name="T106" fmla="*/ 21 w 82"/>
                  <a:gd name="T107" fmla="*/ 2 h 6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82" h="62">
                    <a:moveTo>
                      <a:pt x="20" y="5"/>
                    </a:moveTo>
                    <a:lnTo>
                      <a:pt x="22" y="8"/>
                    </a:lnTo>
                    <a:lnTo>
                      <a:pt x="25" y="9"/>
                    </a:lnTo>
                    <a:lnTo>
                      <a:pt x="26" y="12"/>
                    </a:lnTo>
                    <a:lnTo>
                      <a:pt x="23" y="15"/>
                    </a:lnTo>
                    <a:lnTo>
                      <a:pt x="20" y="13"/>
                    </a:lnTo>
                    <a:lnTo>
                      <a:pt x="17" y="13"/>
                    </a:lnTo>
                    <a:lnTo>
                      <a:pt x="14" y="12"/>
                    </a:lnTo>
                    <a:lnTo>
                      <a:pt x="10" y="9"/>
                    </a:lnTo>
                    <a:lnTo>
                      <a:pt x="8" y="8"/>
                    </a:lnTo>
                    <a:lnTo>
                      <a:pt x="5" y="7"/>
                    </a:lnTo>
                    <a:lnTo>
                      <a:pt x="3" y="9"/>
                    </a:lnTo>
                    <a:lnTo>
                      <a:pt x="2" y="10"/>
                    </a:lnTo>
                    <a:lnTo>
                      <a:pt x="1" y="10"/>
                    </a:lnTo>
                    <a:lnTo>
                      <a:pt x="0" y="10"/>
                    </a:lnTo>
                    <a:lnTo>
                      <a:pt x="3" y="13"/>
                    </a:lnTo>
                    <a:lnTo>
                      <a:pt x="4" y="15"/>
                    </a:lnTo>
                    <a:lnTo>
                      <a:pt x="7" y="17"/>
                    </a:lnTo>
                    <a:lnTo>
                      <a:pt x="9" y="20"/>
                    </a:lnTo>
                    <a:lnTo>
                      <a:pt x="6" y="21"/>
                    </a:lnTo>
                    <a:lnTo>
                      <a:pt x="8" y="25"/>
                    </a:lnTo>
                    <a:lnTo>
                      <a:pt x="10" y="28"/>
                    </a:lnTo>
                    <a:lnTo>
                      <a:pt x="14" y="30"/>
                    </a:lnTo>
                    <a:lnTo>
                      <a:pt x="15" y="33"/>
                    </a:lnTo>
                    <a:lnTo>
                      <a:pt x="12" y="34"/>
                    </a:lnTo>
                    <a:lnTo>
                      <a:pt x="9" y="34"/>
                    </a:lnTo>
                    <a:lnTo>
                      <a:pt x="13" y="35"/>
                    </a:lnTo>
                    <a:lnTo>
                      <a:pt x="16" y="38"/>
                    </a:lnTo>
                    <a:lnTo>
                      <a:pt x="19" y="41"/>
                    </a:lnTo>
                    <a:lnTo>
                      <a:pt x="22" y="41"/>
                    </a:lnTo>
                    <a:lnTo>
                      <a:pt x="23" y="42"/>
                    </a:lnTo>
                    <a:lnTo>
                      <a:pt x="22" y="44"/>
                    </a:lnTo>
                    <a:lnTo>
                      <a:pt x="24" y="47"/>
                    </a:lnTo>
                    <a:lnTo>
                      <a:pt x="24" y="50"/>
                    </a:lnTo>
                    <a:lnTo>
                      <a:pt x="24" y="53"/>
                    </a:lnTo>
                    <a:lnTo>
                      <a:pt x="24" y="54"/>
                    </a:lnTo>
                    <a:lnTo>
                      <a:pt x="27" y="51"/>
                    </a:lnTo>
                    <a:lnTo>
                      <a:pt x="30" y="49"/>
                    </a:lnTo>
                    <a:lnTo>
                      <a:pt x="33" y="46"/>
                    </a:lnTo>
                    <a:lnTo>
                      <a:pt x="36" y="44"/>
                    </a:lnTo>
                    <a:lnTo>
                      <a:pt x="39" y="42"/>
                    </a:lnTo>
                    <a:lnTo>
                      <a:pt x="42" y="41"/>
                    </a:lnTo>
                    <a:lnTo>
                      <a:pt x="45" y="39"/>
                    </a:lnTo>
                    <a:lnTo>
                      <a:pt x="48" y="42"/>
                    </a:lnTo>
                    <a:lnTo>
                      <a:pt x="51" y="45"/>
                    </a:lnTo>
                    <a:lnTo>
                      <a:pt x="48" y="46"/>
                    </a:lnTo>
                    <a:lnTo>
                      <a:pt x="49" y="49"/>
                    </a:lnTo>
                    <a:lnTo>
                      <a:pt x="50" y="52"/>
                    </a:lnTo>
                    <a:lnTo>
                      <a:pt x="47" y="52"/>
                    </a:lnTo>
                    <a:lnTo>
                      <a:pt x="47" y="55"/>
                    </a:lnTo>
                    <a:lnTo>
                      <a:pt x="50" y="58"/>
                    </a:lnTo>
                    <a:lnTo>
                      <a:pt x="54" y="59"/>
                    </a:lnTo>
                    <a:lnTo>
                      <a:pt x="56" y="62"/>
                    </a:lnTo>
                    <a:lnTo>
                      <a:pt x="59" y="61"/>
                    </a:lnTo>
                    <a:lnTo>
                      <a:pt x="60" y="61"/>
                    </a:lnTo>
                    <a:lnTo>
                      <a:pt x="60" y="58"/>
                    </a:lnTo>
                    <a:lnTo>
                      <a:pt x="59" y="55"/>
                    </a:lnTo>
                    <a:lnTo>
                      <a:pt x="61" y="52"/>
                    </a:lnTo>
                    <a:lnTo>
                      <a:pt x="61" y="50"/>
                    </a:lnTo>
                    <a:lnTo>
                      <a:pt x="63" y="50"/>
                    </a:lnTo>
                    <a:lnTo>
                      <a:pt x="65" y="47"/>
                    </a:lnTo>
                    <a:lnTo>
                      <a:pt x="67" y="46"/>
                    </a:lnTo>
                    <a:lnTo>
                      <a:pt x="66" y="43"/>
                    </a:lnTo>
                    <a:lnTo>
                      <a:pt x="67" y="40"/>
                    </a:lnTo>
                    <a:lnTo>
                      <a:pt x="68" y="37"/>
                    </a:lnTo>
                    <a:lnTo>
                      <a:pt x="69" y="34"/>
                    </a:lnTo>
                    <a:lnTo>
                      <a:pt x="69" y="31"/>
                    </a:lnTo>
                    <a:lnTo>
                      <a:pt x="72" y="30"/>
                    </a:lnTo>
                    <a:lnTo>
                      <a:pt x="75" y="28"/>
                    </a:lnTo>
                    <a:lnTo>
                      <a:pt x="76" y="28"/>
                    </a:lnTo>
                    <a:lnTo>
                      <a:pt x="76" y="29"/>
                    </a:lnTo>
                    <a:lnTo>
                      <a:pt x="79" y="28"/>
                    </a:lnTo>
                    <a:lnTo>
                      <a:pt x="82" y="30"/>
                    </a:lnTo>
                    <a:lnTo>
                      <a:pt x="82" y="27"/>
                    </a:lnTo>
                    <a:lnTo>
                      <a:pt x="81" y="27"/>
                    </a:lnTo>
                    <a:lnTo>
                      <a:pt x="78" y="25"/>
                    </a:lnTo>
                    <a:lnTo>
                      <a:pt x="76" y="23"/>
                    </a:lnTo>
                    <a:lnTo>
                      <a:pt x="73" y="23"/>
                    </a:lnTo>
                    <a:lnTo>
                      <a:pt x="70" y="22"/>
                    </a:lnTo>
                    <a:lnTo>
                      <a:pt x="69" y="20"/>
                    </a:lnTo>
                    <a:lnTo>
                      <a:pt x="67" y="17"/>
                    </a:lnTo>
                    <a:lnTo>
                      <a:pt x="64" y="14"/>
                    </a:lnTo>
                    <a:lnTo>
                      <a:pt x="63" y="11"/>
                    </a:lnTo>
                    <a:lnTo>
                      <a:pt x="62" y="9"/>
                    </a:lnTo>
                    <a:lnTo>
                      <a:pt x="60" y="6"/>
                    </a:lnTo>
                    <a:lnTo>
                      <a:pt x="57" y="3"/>
                    </a:lnTo>
                    <a:lnTo>
                      <a:pt x="55" y="1"/>
                    </a:lnTo>
                    <a:lnTo>
                      <a:pt x="55" y="2"/>
                    </a:lnTo>
                    <a:lnTo>
                      <a:pt x="52" y="5"/>
                    </a:lnTo>
                    <a:lnTo>
                      <a:pt x="49" y="7"/>
                    </a:lnTo>
                    <a:lnTo>
                      <a:pt x="46" y="9"/>
                    </a:lnTo>
                    <a:lnTo>
                      <a:pt x="45" y="11"/>
                    </a:lnTo>
                    <a:lnTo>
                      <a:pt x="42" y="12"/>
                    </a:lnTo>
                    <a:lnTo>
                      <a:pt x="39" y="11"/>
                    </a:lnTo>
                    <a:lnTo>
                      <a:pt x="36" y="11"/>
                    </a:lnTo>
                    <a:lnTo>
                      <a:pt x="34" y="7"/>
                    </a:lnTo>
                    <a:lnTo>
                      <a:pt x="31" y="5"/>
                    </a:lnTo>
                    <a:lnTo>
                      <a:pt x="29" y="3"/>
                    </a:lnTo>
                    <a:lnTo>
                      <a:pt x="26" y="1"/>
                    </a:lnTo>
                    <a:lnTo>
                      <a:pt x="23" y="0"/>
                    </a:lnTo>
                    <a:lnTo>
                      <a:pt x="21" y="2"/>
                    </a:lnTo>
                    <a:lnTo>
                      <a:pt x="20" y="5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6" name="Freeform 194">
                <a:extLst>
                  <a:ext uri="{FF2B5EF4-FFF2-40B4-BE49-F238E27FC236}">
                    <a16:creationId xmlns:a16="http://schemas.microsoft.com/office/drawing/2014/main" id="{4EA422DF-8D1D-10A8-FA9B-5B583413648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591" y="2292"/>
                <a:ext cx="102" cy="46"/>
              </a:xfrm>
              <a:custGeom>
                <a:avLst/>
                <a:gdLst>
                  <a:gd name="T0" fmla="*/ 8 w 102"/>
                  <a:gd name="T1" fmla="*/ 8 h 46"/>
                  <a:gd name="T2" fmla="*/ 13 w 102"/>
                  <a:gd name="T3" fmla="*/ 9 h 46"/>
                  <a:gd name="T4" fmla="*/ 19 w 102"/>
                  <a:gd name="T5" fmla="*/ 14 h 46"/>
                  <a:gd name="T6" fmla="*/ 24 w 102"/>
                  <a:gd name="T7" fmla="*/ 19 h 46"/>
                  <a:gd name="T8" fmla="*/ 26 w 102"/>
                  <a:gd name="T9" fmla="*/ 25 h 46"/>
                  <a:gd name="T10" fmla="*/ 27 w 102"/>
                  <a:gd name="T11" fmla="*/ 31 h 46"/>
                  <a:gd name="T12" fmla="*/ 25 w 102"/>
                  <a:gd name="T13" fmla="*/ 36 h 46"/>
                  <a:gd name="T14" fmla="*/ 24 w 102"/>
                  <a:gd name="T15" fmla="*/ 37 h 46"/>
                  <a:gd name="T16" fmla="*/ 27 w 102"/>
                  <a:gd name="T17" fmla="*/ 38 h 46"/>
                  <a:gd name="T18" fmla="*/ 32 w 102"/>
                  <a:gd name="T19" fmla="*/ 38 h 46"/>
                  <a:gd name="T20" fmla="*/ 38 w 102"/>
                  <a:gd name="T21" fmla="*/ 39 h 46"/>
                  <a:gd name="T22" fmla="*/ 43 w 102"/>
                  <a:gd name="T23" fmla="*/ 36 h 46"/>
                  <a:gd name="T24" fmla="*/ 46 w 102"/>
                  <a:gd name="T25" fmla="*/ 39 h 46"/>
                  <a:gd name="T26" fmla="*/ 50 w 102"/>
                  <a:gd name="T27" fmla="*/ 41 h 46"/>
                  <a:gd name="T28" fmla="*/ 52 w 102"/>
                  <a:gd name="T29" fmla="*/ 43 h 46"/>
                  <a:gd name="T30" fmla="*/ 56 w 102"/>
                  <a:gd name="T31" fmla="*/ 44 h 46"/>
                  <a:gd name="T32" fmla="*/ 61 w 102"/>
                  <a:gd name="T33" fmla="*/ 44 h 46"/>
                  <a:gd name="T34" fmla="*/ 66 w 102"/>
                  <a:gd name="T35" fmla="*/ 43 h 46"/>
                  <a:gd name="T36" fmla="*/ 72 w 102"/>
                  <a:gd name="T37" fmla="*/ 43 h 46"/>
                  <a:gd name="T38" fmla="*/ 74 w 102"/>
                  <a:gd name="T39" fmla="*/ 42 h 46"/>
                  <a:gd name="T40" fmla="*/ 76 w 102"/>
                  <a:gd name="T41" fmla="*/ 41 h 46"/>
                  <a:gd name="T42" fmla="*/ 78 w 102"/>
                  <a:gd name="T43" fmla="*/ 41 h 46"/>
                  <a:gd name="T44" fmla="*/ 81 w 102"/>
                  <a:gd name="T45" fmla="*/ 38 h 46"/>
                  <a:gd name="T46" fmla="*/ 86 w 102"/>
                  <a:gd name="T47" fmla="*/ 40 h 46"/>
                  <a:gd name="T48" fmla="*/ 93 w 102"/>
                  <a:gd name="T49" fmla="*/ 44 h 46"/>
                  <a:gd name="T50" fmla="*/ 99 w 102"/>
                  <a:gd name="T51" fmla="*/ 46 h 46"/>
                  <a:gd name="T52" fmla="*/ 101 w 102"/>
                  <a:gd name="T53" fmla="*/ 40 h 46"/>
                  <a:gd name="T54" fmla="*/ 96 w 102"/>
                  <a:gd name="T55" fmla="*/ 36 h 46"/>
                  <a:gd name="T56" fmla="*/ 99 w 102"/>
                  <a:gd name="T57" fmla="*/ 31 h 46"/>
                  <a:gd name="T58" fmla="*/ 93 w 102"/>
                  <a:gd name="T59" fmla="*/ 29 h 46"/>
                  <a:gd name="T60" fmla="*/ 86 w 102"/>
                  <a:gd name="T61" fmla="*/ 25 h 46"/>
                  <a:gd name="T62" fmla="*/ 88 w 102"/>
                  <a:gd name="T63" fmla="*/ 20 h 46"/>
                  <a:gd name="T64" fmla="*/ 82 w 102"/>
                  <a:gd name="T65" fmla="*/ 19 h 46"/>
                  <a:gd name="T66" fmla="*/ 78 w 102"/>
                  <a:gd name="T67" fmla="*/ 17 h 46"/>
                  <a:gd name="T68" fmla="*/ 74 w 102"/>
                  <a:gd name="T69" fmla="*/ 15 h 46"/>
                  <a:gd name="T70" fmla="*/ 68 w 102"/>
                  <a:gd name="T71" fmla="*/ 15 h 46"/>
                  <a:gd name="T72" fmla="*/ 64 w 102"/>
                  <a:gd name="T73" fmla="*/ 18 h 46"/>
                  <a:gd name="T74" fmla="*/ 60 w 102"/>
                  <a:gd name="T75" fmla="*/ 19 h 46"/>
                  <a:gd name="T76" fmla="*/ 59 w 102"/>
                  <a:gd name="T77" fmla="*/ 15 h 46"/>
                  <a:gd name="T78" fmla="*/ 55 w 102"/>
                  <a:gd name="T79" fmla="*/ 13 h 46"/>
                  <a:gd name="T80" fmla="*/ 52 w 102"/>
                  <a:gd name="T81" fmla="*/ 12 h 46"/>
                  <a:gd name="T82" fmla="*/ 46 w 102"/>
                  <a:gd name="T83" fmla="*/ 8 h 46"/>
                  <a:gd name="T84" fmla="*/ 39 w 102"/>
                  <a:gd name="T85" fmla="*/ 7 h 46"/>
                  <a:gd name="T86" fmla="*/ 35 w 102"/>
                  <a:gd name="T87" fmla="*/ 6 h 46"/>
                  <a:gd name="T88" fmla="*/ 32 w 102"/>
                  <a:gd name="T89" fmla="*/ 7 h 46"/>
                  <a:gd name="T90" fmla="*/ 26 w 102"/>
                  <a:gd name="T91" fmla="*/ 6 h 46"/>
                  <a:gd name="T92" fmla="*/ 17 w 102"/>
                  <a:gd name="T93" fmla="*/ 3 h 46"/>
                  <a:gd name="T94" fmla="*/ 11 w 102"/>
                  <a:gd name="T95" fmla="*/ 0 h 46"/>
                  <a:gd name="T96" fmla="*/ 5 w 102"/>
                  <a:gd name="T97" fmla="*/ 0 h 46"/>
                  <a:gd name="T98" fmla="*/ 0 w 102"/>
                  <a:gd name="T99" fmla="*/ 2 h 46"/>
                  <a:gd name="T100" fmla="*/ 1 w 102"/>
                  <a:gd name="T101" fmla="*/ 3 h 4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102" h="46">
                    <a:moveTo>
                      <a:pt x="5" y="5"/>
                    </a:moveTo>
                    <a:lnTo>
                      <a:pt x="8" y="8"/>
                    </a:lnTo>
                    <a:lnTo>
                      <a:pt x="11" y="8"/>
                    </a:lnTo>
                    <a:lnTo>
                      <a:pt x="13" y="9"/>
                    </a:lnTo>
                    <a:lnTo>
                      <a:pt x="17" y="11"/>
                    </a:lnTo>
                    <a:lnTo>
                      <a:pt x="19" y="14"/>
                    </a:lnTo>
                    <a:lnTo>
                      <a:pt x="22" y="15"/>
                    </a:lnTo>
                    <a:lnTo>
                      <a:pt x="24" y="19"/>
                    </a:lnTo>
                    <a:lnTo>
                      <a:pt x="24" y="22"/>
                    </a:lnTo>
                    <a:lnTo>
                      <a:pt x="26" y="25"/>
                    </a:lnTo>
                    <a:lnTo>
                      <a:pt x="26" y="28"/>
                    </a:lnTo>
                    <a:lnTo>
                      <a:pt x="27" y="31"/>
                    </a:lnTo>
                    <a:lnTo>
                      <a:pt x="27" y="33"/>
                    </a:lnTo>
                    <a:lnTo>
                      <a:pt x="25" y="36"/>
                    </a:lnTo>
                    <a:lnTo>
                      <a:pt x="24" y="36"/>
                    </a:lnTo>
                    <a:lnTo>
                      <a:pt x="24" y="37"/>
                    </a:lnTo>
                    <a:lnTo>
                      <a:pt x="24" y="38"/>
                    </a:lnTo>
                    <a:lnTo>
                      <a:pt x="27" y="38"/>
                    </a:lnTo>
                    <a:lnTo>
                      <a:pt x="30" y="38"/>
                    </a:lnTo>
                    <a:lnTo>
                      <a:pt x="32" y="38"/>
                    </a:lnTo>
                    <a:lnTo>
                      <a:pt x="35" y="38"/>
                    </a:lnTo>
                    <a:lnTo>
                      <a:pt x="38" y="39"/>
                    </a:lnTo>
                    <a:lnTo>
                      <a:pt x="39" y="36"/>
                    </a:lnTo>
                    <a:lnTo>
                      <a:pt x="43" y="36"/>
                    </a:lnTo>
                    <a:lnTo>
                      <a:pt x="42" y="38"/>
                    </a:lnTo>
                    <a:lnTo>
                      <a:pt x="46" y="39"/>
                    </a:lnTo>
                    <a:lnTo>
                      <a:pt x="49" y="41"/>
                    </a:lnTo>
                    <a:lnTo>
                      <a:pt x="50" y="41"/>
                    </a:lnTo>
                    <a:lnTo>
                      <a:pt x="49" y="42"/>
                    </a:lnTo>
                    <a:lnTo>
                      <a:pt x="52" y="43"/>
                    </a:lnTo>
                    <a:lnTo>
                      <a:pt x="53" y="45"/>
                    </a:lnTo>
                    <a:lnTo>
                      <a:pt x="56" y="44"/>
                    </a:lnTo>
                    <a:lnTo>
                      <a:pt x="59" y="44"/>
                    </a:lnTo>
                    <a:lnTo>
                      <a:pt x="61" y="44"/>
                    </a:lnTo>
                    <a:lnTo>
                      <a:pt x="64" y="42"/>
                    </a:lnTo>
                    <a:lnTo>
                      <a:pt x="66" y="43"/>
                    </a:lnTo>
                    <a:lnTo>
                      <a:pt x="69" y="43"/>
                    </a:lnTo>
                    <a:lnTo>
                      <a:pt x="72" y="43"/>
                    </a:lnTo>
                    <a:lnTo>
                      <a:pt x="74" y="43"/>
                    </a:lnTo>
                    <a:lnTo>
                      <a:pt x="74" y="42"/>
                    </a:lnTo>
                    <a:lnTo>
                      <a:pt x="76" y="42"/>
                    </a:lnTo>
                    <a:lnTo>
                      <a:pt x="76" y="41"/>
                    </a:lnTo>
                    <a:lnTo>
                      <a:pt x="77" y="41"/>
                    </a:lnTo>
                    <a:lnTo>
                      <a:pt x="78" y="41"/>
                    </a:lnTo>
                    <a:lnTo>
                      <a:pt x="79" y="40"/>
                    </a:lnTo>
                    <a:lnTo>
                      <a:pt x="81" y="38"/>
                    </a:lnTo>
                    <a:lnTo>
                      <a:pt x="84" y="39"/>
                    </a:lnTo>
                    <a:lnTo>
                      <a:pt x="86" y="40"/>
                    </a:lnTo>
                    <a:lnTo>
                      <a:pt x="90" y="43"/>
                    </a:lnTo>
                    <a:lnTo>
                      <a:pt x="93" y="44"/>
                    </a:lnTo>
                    <a:lnTo>
                      <a:pt x="96" y="44"/>
                    </a:lnTo>
                    <a:lnTo>
                      <a:pt x="99" y="46"/>
                    </a:lnTo>
                    <a:lnTo>
                      <a:pt x="102" y="43"/>
                    </a:lnTo>
                    <a:lnTo>
                      <a:pt x="101" y="40"/>
                    </a:lnTo>
                    <a:lnTo>
                      <a:pt x="98" y="39"/>
                    </a:lnTo>
                    <a:lnTo>
                      <a:pt x="96" y="36"/>
                    </a:lnTo>
                    <a:lnTo>
                      <a:pt x="97" y="33"/>
                    </a:lnTo>
                    <a:lnTo>
                      <a:pt x="99" y="31"/>
                    </a:lnTo>
                    <a:lnTo>
                      <a:pt x="96" y="29"/>
                    </a:lnTo>
                    <a:lnTo>
                      <a:pt x="93" y="29"/>
                    </a:lnTo>
                    <a:lnTo>
                      <a:pt x="90" y="27"/>
                    </a:lnTo>
                    <a:lnTo>
                      <a:pt x="86" y="25"/>
                    </a:lnTo>
                    <a:lnTo>
                      <a:pt x="88" y="23"/>
                    </a:lnTo>
                    <a:lnTo>
                      <a:pt x="88" y="20"/>
                    </a:lnTo>
                    <a:lnTo>
                      <a:pt x="84" y="19"/>
                    </a:lnTo>
                    <a:lnTo>
                      <a:pt x="82" y="19"/>
                    </a:lnTo>
                    <a:lnTo>
                      <a:pt x="79" y="17"/>
                    </a:lnTo>
                    <a:lnTo>
                      <a:pt x="78" y="17"/>
                    </a:lnTo>
                    <a:lnTo>
                      <a:pt x="76" y="15"/>
                    </a:lnTo>
                    <a:lnTo>
                      <a:pt x="74" y="15"/>
                    </a:lnTo>
                    <a:lnTo>
                      <a:pt x="71" y="15"/>
                    </a:lnTo>
                    <a:lnTo>
                      <a:pt x="68" y="15"/>
                    </a:lnTo>
                    <a:lnTo>
                      <a:pt x="65" y="17"/>
                    </a:lnTo>
                    <a:lnTo>
                      <a:pt x="64" y="18"/>
                    </a:lnTo>
                    <a:lnTo>
                      <a:pt x="63" y="18"/>
                    </a:lnTo>
                    <a:lnTo>
                      <a:pt x="60" y="19"/>
                    </a:lnTo>
                    <a:lnTo>
                      <a:pt x="57" y="17"/>
                    </a:lnTo>
                    <a:lnTo>
                      <a:pt x="59" y="15"/>
                    </a:lnTo>
                    <a:lnTo>
                      <a:pt x="58" y="14"/>
                    </a:lnTo>
                    <a:lnTo>
                      <a:pt x="55" y="13"/>
                    </a:lnTo>
                    <a:lnTo>
                      <a:pt x="52" y="12"/>
                    </a:lnTo>
                    <a:lnTo>
                      <a:pt x="49" y="11"/>
                    </a:lnTo>
                    <a:lnTo>
                      <a:pt x="46" y="8"/>
                    </a:lnTo>
                    <a:lnTo>
                      <a:pt x="42" y="7"/>
                    </a:lnTo>
                    <a:lnTo>
                      <a:pt x="39" y="7"/>
                    </a:lnTo>
                    <a:lnTo>
                      <a:pt x="36" y="6"/>
                    </a:lnTo>
                    <a:lnTo>
                      <a:pt x="35" y="6"/>
                    </a:lnTo>
                    <a:lnTo>
                      <a:pt x="32" y="7"/>
                    </a:lnTo>
                    <a:lnTo>
                      <a:pt x="29" y="6"/>
                    </a:lnTo>
                    <a:lnTo>
                      <a:pt x="26" y="6"/>
                    </a:lnTo>
                    <a:lnTo>
                      <a:pt x="23" y="5"/>
                    </a:lnTo>
                    <a:lnTo>
                      <a:pt x="17" y="3"/>
                    </a:lnTo>
                    <a:lnTo>
                      <a:pt x="14" y="2"/>
                    </a:lnTo>
                    <a:lnTo>
                      <a:pt x="11" y="0"/>
                    </a:lnTo>
                    <a:lnTo>
                      <a:pt x="8" y="1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5" y="5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7" name="Freeform 195">
                <a:extLst>
                  <a:ext uri="{FF2B5EF4-FFF2-40B4-BE49-F238E27FC236}">
                    <a16:creationId xmlns:a16="http://schemas.microsoft.com/office/drawing/2014/main" id="{8C363198-4664-4418-1613-0B4970799BC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007" y="2338"/>
                <a:ext cx="118" cy="78"/>
              </a:xfrm>
              <a:custGeom>
                <a:avLst/>
                <a:gdLst>
                  <a:gd name="T0" fmla="*/ 82 w 118"/>
                  <a:gd name="T1" fmla="*/ 30 h 78"/>
                  <a:gd name="T2" fmla="*/ 73 w 118"/>
                  <a:gd name="T3" fmla="*/ 32 h 78"/>
                  <a:gd name="T4" fmla="*/ 65 w 118"/>
                  <a:gd name="T5" fmla="*/ 29 h 78"/>
                  <a:gd name="T6" fmla="*/ 54 w 118"/>
                  <a:gd name="T7" fmla="*/ 30 h 78"/>
                  <a:gd name="T8" fmla="*/ 43 w 118"/>
                  <a:gd name="T9" fmla="*/ 26 h 78"/>
                  <a:gd name="T10" fmla="*/ 32 w 118"/>
                  <a:gd name="T11" fmla="*/ 27 h 78"/>
                  <a:gd name="T12" fmla="*/ 32 w 118"/>
                  <a:gd name="T13" fmla="*/ 19 h 78"/>
                  <a:gd name="T14" fmla="*/ 38 w 118"/>
                  <a:gd name="T15" fmla="*/ 16 h 78"/>
                  <a:gd name="T16" fmla="*/ 45 w 118"/>
                  <a:gd name="T17" fmla="*/ 18 h 78"/>
                  <a:gd name="T18" fmla="*/ 49 w 118"/>
                  <a:gd name="T19" fmla="*/ 19 h 78"/>
                  <a:gd name="T20" fmla="*/ 49 w 118"/>
                  <a:gd name="T21" fmla="*/ 15 h 78"/>
                  <a:gd name="T22" fmla="*/ 45 w 118"/>
                  <a:gd name="T23" fmla="*/ 12 h 78"/>
                  <a:gd name="T24" fmla="*/ 53 w 118"/>
                  <a:gd name="T25" fmla="*/ 5 h 78"/>
                  <a:gd name="T26" fmla="*/ 44 w 118"/>
                  <a:gd name="T27" fmla="*/ 3 h 78"/>
                  <a:gd name="T28" fmla="*/ 37 w 118"/>
                  <a:gd name="T29" fmla="*/ 7 h 78"/>
                  <a:gd name="T30" fmla="*/ 29 w 118"/>
                  <a:gd name="T31" fmla="*/ 10 h 78"/>
                  <a:gd name="T32" fmla="*/ 29 w 118"/>
                  <a:gd name="T33" fmla="*/ 15 h 78"/>
                  <a:gd name="T34" fmla="*/ 29 w 118"/>
                  <a:gd name="T35" fmla="*/ 16 h 78"/>
                  <a:gd name="T36" fmla="*/ 23 w 118"/>
                  <a:gd name="T37" fmla="*/ 16 h 78"/>
                  <a:gd name="T38" fmla="*/ 20 w 118"/>
                  <a:gd name="T39" fmla="*/ 17 h 78"/>
                  <a:gd name="T40" fmla="*/ 24 w 118"/>
                  <a:gd name="T41" fmla="*/ 18 h 78"/>
                  <a:gd name="T42" fmla="*/ 20 w 118"/>
                  <a:gd name="T43" fmla="*/ 25 h 78"/>
                  <a:gd name="T44" fmla="*/ 7 w 118"/>
                  <a:gd name="T45" fmla="*/ 26 h 78"/>
                  <a:gd name="T46" fmla="*/ 1 w 118"/>
                  <a:gd name="T47" fmla="*/ 29 h 78"/>
                  <a:gd name="T48" fmla="*/ 8 w 118"/>
                  <a:gd name="T49" fmla="*/ 37 h 78"/>
                  <a:gd name="T50" fmla="*/ 11 w 118"/>
                  <a:gd name="T51" fmla="*/ 44 h 78"/>
                  <a:gd name="T52" fmla="*/ 15 w 118"/>
                  <a:gd name="T53" fmla="*/ 50 h 78"/>
                  <a:gd name="T54" fmla="*/ 14 w 118"/>
                  <a:gd name="T55" fmla="*/ 56 h 78"/>
                  <a:gd name="T56" fmla="*/ 7 w 118"/>
                  <a:gd name="T57" fmla="*/ 68 h 78"/>
                  <a:gd name="T58" fmla="*/ 9 w 118"/>
                  <a:gd name="T59" fmla="*/ 73 h 78"/>
                  <a:gd name="T60" fmla="*/ 15 w 118"/>
                  <a:gd name="T61" fmla="*/ 70 h 78"/>
                  <a:gd name="T62" fmla="*/ 25 w 118"/>
                  <a:gd name="T63" fmla="*/ 67 h 78"/>
                  <a:gd name="T64" fmla="*/ 31 w 118"/>
                  <a:gd name="T65" fmla="*/ 69 h 78"/>
                  <a:gd name="T66" fmla="*/ 35 w 118"/>
                  <a:gd name="T67" fmla="*/ 62 h 78"/>
                  <a:gd name="T68" fmla="*/ 42 w 118"/>
                  <a:gd name="T69" fmla="*/ 63 h 78"/>
                  <a:gd name="T70" fmla="*/ 47 w 118"/>
                  <a:gd name="T71" fmla="*/ 53 h 78"/>
                  <a:gd name="T72" fmla="*/ 58 w 118"/>
                  <a:gd name="T73" fmla="*/ 49 h 78"/>
                  <a:gd name="T74" fmla="*/ 64 w 118"/>
                  <a:gd name="T75" fmla="*/ 56 h 78"/>
                  <a:gd name="T76" fmla="*/ 63 w 118"/>
                  <a:gd name="T77" fmla="*/ 65 h 78"/>
                  <a:gd name="T78" fmla="*/ 65 w 118"/>
                  <a:gd name="T79" fmla="*/ 77 h 78"/>
                  <a:gd name="T80" fmla="*/ 74 w 118"/>
                  <a:gd name="T81" fmla="*/ 73 h 78"/>
                  <a:gd name="T82" fmla="*/ 82 w 118"/>
                  <a:gd name="T83" fmla="*/ 68 h 78"/>
                  <a:gd name="T84" fmla="*/ 94 w 118"/>
                  <a:gd name="T85" fmla="*/ 64 h 78"/>
                  <a:gd name="T86" fmla="*/ 103 w 118"/>
                  <a:gd name="T87" fmla="*/ 66 h 78"/>
                  <a:gd name="T88" fmla="*/ 111 w 118"/>
                  <a:gd name="T89" fmla="*/ 65 h 78"/>
                  <a:gd name="T90" fmla="*/ 118 w 118"/>
                  <a:gd name="T91" fmla="*/ 64 h 78"/>
                  <a:gd name="T92" fmla="*/ 114 w 118"/>
                  <a:gd name="T93" fmla="*/ 54 h 78"/>
                  <a:gd name="T94" fmla="*/ 109 w 118"/>
                  <a:gd name="T95" fmla="*/ 43 h 78"/>
                  <a:gd name="T96" fmla="*/ 103 w 118"/>
                  <a:gd name="T97" fmla="*/ 43 h 78"/>
                  <a:gd name="T98" fmla="*/ 97 w 118"/>
                  <a:gd name="T99" fmla="*/ 42 h 78"/>
                  <a:gd name="T100" fmla="*/ 99 w 118"/>
                  <a:gd name="T101" fmla="*/ 37 h 78"/>
                  <a:gd name="T102" fmla="*/ 96 w 118"/>
                  <a:gd name="T103" fmla="*/ 32 h 78"/>
                  <a:gd name="T104" fmla="*/ 90 w 118"/>
                  <a:gd name="T105" fmla="*/ 30 h 78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118" h="78">
                    <a:moveTo>
                      <a:pt x="90" y="30"/>
                    </a:moveTo>
                    <a:lnTo>
                      <a:pt x="88" y="30"/>
                    </a:lnTo>
                    <a:lnTo>
                      <a:pt x="86" y="31"/>
                    </a:lnTo>
                    <a:lnTo>
                      <a:pt x="82" y="30"/>
                    </a:lnTo>
                    <a:lnTo>
                      <a:pt x="80" y="30"/>
                    </a:lnTo>
                    <a:lnTo>
                      <a:pt x="77" y="30"/>
                    </a:lnTo>
                    <a:lnTo>
                      <a:pt x="74" y="33"/>
                    </a:lnTo>
                    <a:lnTo>
                      <a:pt x="73" y="32"/>
                    </a:lnTo>
                    <a:lnTo>
                      <a:pt x="70" y="31"/>
                    </a:lnTo>
                    <a:lnTo>
                      <a:pt x="67" y="32"/>
                    </a:lnTo>
                    <a:lnTo>
                      <a:pt x="67" y="29"/>
                    </a:lnTo>
                    <a:lnTo>
                      <a:pt x="65" y="29"/>
                    </a:lnTo>
                    <a:lnTo>
                      <a:pt x="63" y="26"/>
                    </a:lnTo>
                    <a:lnTo>
                      <a:pt x="60" y="28"/>
                    </a:lnTo>
                    <a:lnTo>
                      <a:pt x="57" y="29"/>
                    </a:lnTo>
                    <a:lnTo>
                      <a:pt x="54" y="30"/>
                    </a:lnTo>
                    <a:lnTo>
                      <a:pt x="50" y="28"/>
                    </a:lnTo>
                    <a:lnTo>
                      <a:pt x="49" y="27"/>
                    </a:lnTo>
                    <a:lnTo>
                      <a:pt x="46" y="27"/>
                    </a:lnTo>
                    <a:lnTo>
                      <a:pt x="43" y="26"/>
                    </a:lnTo>
                    <a:lnTo>
                      <a:pt x="40" y="27"/>
                    </a:lnTo>
                    <a:lnTo>
                      <a:pt x="38" y="27"/>
                    </a:lnTo>
                    <a:lnTo>
                      <a:pt x="35" y="27"/>
                    </a:lnTo>
                    <a:lnTo>
                      <a:pt x="32" y="27"/>
                    </a:lnTo>
                    <a:lnTo>
                      <a:pt x="30" y="27"/>
                    </a:lnTo>
                    <a:lnTo>
                      <a:pt x="29" y="24"/>
                    </a:lnTo>
                    <a:lnTo>
                      <a:pt x="30" y="21"/>
                    </a:lnTo>
                    <a:lnTo>
                      <a:pt x="32" y="19"/>
                    </a:lnTo>
                    <a:lnTo>
                      <a:pt x="32" y="18"/>
                    </a:lnTo>
                    <a:lnTo>
                      <a:pt x="33" y="17"/>
                    </a:lnTo>
                    <a:lnTo>
                      <a:pt x="36" y="17"/>
                    </a:lnTo>
                    <a:lnTo>
                      <a:pt x="38" y="16"/>
                    </a:lnTo>
                    <a:lnTo>
                      <a:pt x="40" y="15"/>
                    </a:lnTo>
                    <a:lnTo>
                      <a:pt x="41" y="16"/>
                    </a:lnTo>
                    <a:lnTo>
                      <a:pt x="42" y="16"/>
                    </a:lnTo>
                    <a:lnTo>
                      <a:pt x="45" y="18"/>
                    </a:lnTo>
                    <a:lnTo>
                      <a:pt x="48" y="18"/>
                    </a:lnTo>
                    <a:lnTo>
                      <a:pt x="48" y="19"/>
                    </a:lnTo>
                    <a:lnTo>
                      <a:pt x="47" y="20"/>
                    </a:lnTo>
                    <a:lnTo>
                      <a:pt x="49" y="19"/>
                    </a:lnTo>
                    <a:lnTo>
                      <a:pt x="51" y="17"/>
                    </a:lnTo>
                    <a:lnTo>
                      <a:pt x="55" y="15"/>
                    </a:lnTo>
                    <a:lnTo>
                      <a:pt x="51" y="15"/>
                    </a:lnTo>
                    <a:lnTo>
                      <a:pt x="49" y="15"/>
                    </a:lnTo>
                    <a:lnTo>
                      <a:pt x="47" y="13"/>
                    </a:lnTo>
                    <a:lnTo>
                      <a:pt x="46" y="13"/>
                    </a:lnTo>
                    <a:lnTo>
                      <a:pt x="45" y="13"/>
                    </a:lnTo>
                    <a:lnTo>
                      <a:pt x="45" y="12"/>
                    </a:lnTo>
                    <a:lnTo>
                      <a:pt x="46" y="11"/>
                    </a:lnTo>
                    <a:lnTo>
                      <a:pt x="49" y="8"/>
                    </a:lnTo>
                    <a:lnTo>
                      <a:pt x="53" y="6"/>
                    </a:lnTo>
                    <a:lnTo>
                      <a:pt x="53" y="5"/>
                    </a:lnTo>
                    <a:lnTo>
                      <a:pt x="51" y="5"/>
                    </a:lnTo>
                    <a:lnTo>
                      <a:pt x="49" y="2"/>
                    </a:lnTo>
                    <a:lnTo>
                      <a:pt x="47" y="0"/>
                    </a:lnTo>
                    <a:lnTo>
                      <a:pt x="44" y="3"/>
                    </a:lnTo>
                    <a:lnTo>
                      <a:pt x="41" y="4"/>
                    </a:lnTo>
                    <a:lnTo>
                      <a:pt x="40" y="5"/>
                    </a:lnTo>
                    <a:lnTo>
                      <a:pt x="39" y="5"/>
                    </a:lnTo>
                    <a:lnTo>
                      <a:pt x="37" y="7"/>
                    </a:lnTo>
                    <a:lnTo>
                      <a:pt x="34" y="5"/>
                    </a:lnTo>
                    <a:lnTo>
                      <a:pt x="33" y="5"/>
                    </a:lnTo>
                    <a:lnTo>
                      <a:pt x="30" y="7"/>
                    </a:lnTo>
                    <a:lnTo>
                      <a:pt x="29" y="10"/>
                    </a:lnTo>
                    <a:lnTo>
                      <a:pt x="29" y="12"/>
                    </a:lnTo>
                    <a:lnTo>
                      <a:pt x="30" y="14"/>
                    </a:lnTo>
                    <a:lnTo>
                      <a:pt x="29" y="14"/>
                    </a:lnTo>
                    <a:lnTo>
                      <a:pt x="29" y="15"/>
                    </a:lnTo>
                    <a:lnTo>
                      <a:pt x="30" y="16"/>
                    </a:lnTo>
                    <a:lnTo>
                      <a:pt x="29" y="16"/>
                    </a:lnTo>
                    <a:lnTo>
                      <a:pt x="28" y="16"/>
                    </a:lnTo>
                    <a:lnTo>
                      <a:pt x="26" y="15"/>
                    </a:lnTo>
                    <a:lnTo>
                      <a:pt x="23" y="16"/>
                    </a:lnTo>
                    <a:lnTo>
                      <a:pt x="22" y="16"/>
                    </a:lnTo>
                    <a:lnTo>
                      <a:pt x="20" y="16"/>
                    </a:lnTo>
                    <a:lnTo>
                      <a:pt x="19" y="16"/>
                    </a:lnTo>
                    <a:lnTo>
                      <a:pt x="20" y="17"/>
                    </a:lnTo>
                    <a:lnTo>
                      <a:pt x="21" y="17"/>
                    </a:lnTo>
                    <a:lnTo>
                      <a:pt x="23" y="17"/>
                    </a:lnTo>
                    <a:lnTo>
                      <a:pt x="24" y="16"/>
                    </a:lnTo>
                    <a:lnTo>
                      <a:pt x="24" y="18"/>
                    </a:lnTo>
                    <a:lnTo>
                      <a:pt x="22" y="19"/>
                    </a:lnTo>
                    <a:lnTo>
                      <a:pt x="22" y="22"/>
                    </a:lnTo>
                    <a:lnTo>
                      <a:pt x="20" y="22"/>
                    </a:lnTo>
                    <a:lnTo>
                      <a:pt x="20" y="25"/>
                    </a:lnTo>
                    <a:lnTo>
                      <a:pt x="17" y="27"/>
                    </a:lnTo>
                    <a:lnTo>
                      <a:pt x="14" y="27"/>
                    </a:lnTo>
                    <a:lnTo>
                      <a:pt x="11" y="27"/>
                    </a:lnTo>
                    <a:lnTo>
                      <a:pt x="7" y="26"/>
                    </a:lnTo>
                    <a:lnTo>
                      <a:pt x="4" y="27"/>
                    </a:lnTo>
                    <a:lnTo>
                      <a:pt x="2" y="28"/>
                    </a:lnTo>
                    <a:lnTo>
                      <a:pt x="1" y="28"/>
                    </a:lnTo>
                    <a:lnTo>
                      <a:pt x="1" y="29"/>
                    </a:lnTo>
                    <a:lnTo>
                      <a:pt x="0" y="32"/>
                    </a:lnTo>
                    <a:lnTo>
                      <a:pt x="3" y="34"/>
                    </a:lnTo>
                    <a:lnTo>
                      <a:pt x="5" y="36"/>
                    </a:lnTo>
                    <a:lnTo>
                      <a:pt x="8" y="37"/>
                    </a:lnTo>
                    <a:lnTo>
                      <a:pt x="11" y="37"/>
                    </a:lnTo>
                    <a:lnTo>
                      <a:pt x="13" y="38"/>
                    </a:lnTo>
                    <a:lnTo>
                      <a:pt x="12" y="41"/>
                    </a:lnTo>
                    <a:lnTo>
                      <a:pt x="11" y="44"/>
                    </a:lnTo>
                    <a:lnTo>
                      <a:pt x="12" y="46"/>
                    </a:lnTo>
                    <a:lnTo>
                      <a:pt x="12" y="47"/>
                    </a:lnTo>
                    <a:lnTo>
                      <a:pt x="15" y="50"/>
                    </a:lnTo>
                    <a:lnTo>
                      <a:pt x="15" y="53"/>
                    </a:lnTo>
                    <a:lnTo>
                      <a:pt x="15" y="54"/>
                    </a:lnTo>
                    <a:lnTo>
                      <a:pt x="14" y="55"/>
                    </a:lnTo>
                    <a:lnTo>
                      <a:pt x="14" y="56"/>
                    </a:lnTo>
                    <a:lnTo>
                      <a:pt x="11" y="59"/>
                    </a:lnTo>
                    <a:lnTo>
                      <a:pt x="8" y="62"/>
                    </a:lnTo>
                    <a:lnTo>
                      <a:pt x="6" y="65"/>
                    </a:lnTo>
                    <a:lnTo>
                      <a:pt x="7" y="68"/>
                    </a:lnTo>
                    <a:lnTo>
                      <a:pt x="6" y="68"/>
                    </a:lnTo>
                    <a:lnTo>
                      <a:pt x="6" y="69"/>
                    </a:lnTo>
                    <a:lnTo>
                      <a:pt x="8" y="72"/>
                    </a:lnTo>
                    <a:lnTo>
                      <a:pt x="9" y="73"/>
                    </a:lnTo>
                    <a:lnTo>
                      <a:pt x="11" y="73"/>
                    </a:lnTo>
                    <a:lnTo>
                      <a:pt x="14" y="72"/>
                    </a:lnTo>
                    <a:lnTo>
                      <a:pt x="15" y="70"/>
                    </a:lnTo>
                    <a:lnTo>
                      <a:pt x="18" y="69"/>
                    </a:lnTo>
                    <a:lnTo>
                      <a:pt x="19" y="69"/>
                    </a:lnTo>
                    <a:lnTo>
                      <a:pt x="22" y="68"/>
                    </a:lnTo>
                    <a:lnTo>
                      <a:pt x="25" y="67"/>
                    </a:lnTo>
                    <a:lnTo>
                      <a:pt x="28" y="70"/>
                    </a:lnTo>
                    <a:lnTo>
                      <a:pt x="30" y="70"/>
                    </a:lnTo>
                    <a:lnTo>
                      <a:pt x="31" y="69"/>
                    </a:lnTo>
                    <a:lnTo>
                      <a:pt x="31" y="68"/>
                    </a:lnTo>
                    <a:lnTo>
                      <a:pt x="31" y="64"/>
                    </a:lnTo>
                    <a:lnTo>
                      <a:pt x="34" y="62"/>
                    </a:lnTo>
                    <a:lnTo>
                      <a:pt x="35" y="62"/>
                    </a:lnTo>
                    <a:lnTo>
                      <a:pt x="38" y="62"/>
                    </a:lnTo>
                    <a:lnTo>
                      <a:pt x="40" y="62"/>
                    </a:lnTo>
                    <a:lnTo>
                      <a:pt x="41" y="63"/>
                    </a:lnTo>
                    <a:lnTo>
                      <a:pt x="42" y="63"/>
                    </a:lnTo>
                    <a:lnTo>
                      <a:pt x="44" y="60"/>
                    </a:lnTo>
                    <a:lnTo>
                      <a:pt x="43" y="58"/>
                    </a:lnTo>
                    <a:lnTo>
                      <a:pt x="44" y="55"/>
                    </a:lnTo>
                    <a:lnTo>
                      <a:pt x="47" y="53"/>
                    </a:lnTo>
                    <a:lnTo>
                      <a:pt x="49" y="50"/>
                    </a:lnTo>
                    <a:lnTo>
                      <a:pt x="51" y="46"/>
                    </a:lnTo>
                    <a:lnTo>
                      <a:pt x="55" y="46"/>
                    </a:lnTo>
                    <a:lnTo>
                      <a:pt x="58" y="49"/>
                    </a:lnTo>
                    <a:lnTo>
                      <a:pt x="61" y="51"/>
                    </a:lnTo>
                    <a:lnTo>
                      <a:pt x="60" y="54"/>
                    </a:lnTo>
                    <a:lnTo>
                      <a:pt x="61" y="57"/>
                    </a:lnTo>
                    <a:lnTo>
                      <a:pt x="64" y="56"/>
                    </a:lnTo>
                    <a:lnTo>
                      <a:pt x="65" y="56"/>
                    </a:lnTo>
                    <a:lnTo>
                      <a:pt x="64" y="60"/>
                    </a:lnTo>
                    <a:lnTo>
                      <a:pt x="63" y="62"/>
                    </a:lnTo>
                    <a:lnTo>
                      <a:pt x="63" y="65"/>
                    </a:lnTo>
                    <a:lnTo>
                      <a:pt x="63" y="68"/>
                    </a:lnTo>
                    <a:lnTo>
                      <a:pt x="62" y="71"/>
                    </a:lnTo>
                    <a:lnTo>
                      <a:pt x="63" y="74"/>
                    </a:lnTo>
                    <a:lnTo>
                      <a:pt x="65" y="77"/>
                    </a:lnTo>
                    <a:lnTo>
                      <a:pt x="66" y="78"/>
                    </a:lnTo>
                    <a:lnTo>
                      <a:pt x="69" y="77"/>
                    </a:lnTo>
                    <a:lnTo>
                      <a:pt x="71" y="75"/>
                    </a:lnTo>
                    <a:lnTo>
                      <a:pt x="74" y="73"/>
                    </a:lnTo>
                    <a:lnTo>
                      <a:pt x="78" y="72"/>
                    </a:lnTo>
                    <a:lnTo>
                      <a:pt x="80" y="72"/>
                    </a:lnTo>
                    <a:lnTo>
                      <a:pt x="80" y="71"/>
                    </a:lnTo>
                    <a:lnTo>
                      <a:pt x="82" y="68"/>
                    </a:lnTo>
                    <a:lnTo>
                      <a:pt x="85" y="67"/>
                    </a:lnTo>
                    <a:lnTo>
                      <a:pt x="88" y="65"/>
                    </a:lnTo>
                    <a:lnTo>
                      <a:pt x="91" y="64"/>
                    </a:lnTo>
                    <a:lnTo>
                      <a:pt x="94" y="64"/>
                    </a:lnTo>
                    <a:lnTo>
                      <a:pt x="98" y="65"/>
                    </a:lnTo>
                    <a:lnTo>
                      <a:pt x="98" y="68"/>
                    </a:lnTo>
                    <a:lnTo>
                      <a:pt x="103" y="66"/>
                    </a:lnTo>
                    <a:lnTo>
                      <a:pt x="106" y="65"/>
                    </a:lnTo>
                    <a:lnTo>
                      <a:pt x="109" y="66"/>
                    </a:lnTo>
                    <a:lnTo>
                      <a:pt x="111" y="65"/>
                    </a:lnTo>
                    <a:lnTo>
                      <a:pt x="112" y="66"/>
                    </a:lnTo>
                    <a:lnTo>
                      <a:pt x="115" y="68"/>
                    </a:lnTo>
                    <a:lnTo>
                      <a:pt x="116" y="67"/>
                    </a:lnTo>
                    <a:lnTo>
                      <a:pt x="118" y="64"/>
                    </a:lnTo>
                    <a:lnTo>
                      <a:pt x="116" y="63"/>
                    </a:lnTo>
                    <a:lnTo>
                      <a:pt x="115" y="60"/>
                    </a:lnTo>
                    <a:lnTo>
                      <a:pt x="115" y="57"/>
                    </a:lnTo>
                    <a:lnTo>
                      <a:pt x="114" y="54"/>
                    </a:lnTo>
                    <a:lnTo>
                      <a:pt x="113" y="51"/>
                    </a:lnTo>
                    <a:lnTo>
                      <a:pt x="114" y="47"/>
                    </a:lnTo>
                    <a:lnTo>
                      <a:pt x="111" y="44"/>
                    </a:lnTo>
                    <a:lnTo>
                      <a:pt x="109" y="43"/>
                    </a:lnTo>
                    <a:lnTo>
                      <a:pt x="106" y="42"/>
                    </a:lnTo>
                    <a:lnTo>
                      <a:pt x="105" y="42"/>
                    </a:lnTo>
                    <a:lnTo>
                      <a:pt x="103" y="42"/>
                    </a:lnTo>
                    <a:lnTo>
                      <a:pt x="103" y="43"/>
                    </a:lnTo>
                    <a:lnTo>
                      <a:pt x="103" y="44"/>
                    </a:lnTo>
                    <a:lnTo>
                      <a:pt x="100" y="45"/>
                    </a:lnTo>
                    <a:lnTo>
                      <a:pt x="98" y="43"/>
                    </a:lnTo>
                    <a:lnTo>
                      <a:pt x="97" y="42"/>
                    </a:lnTo>
                    <a:lnTo>
                      <a:pt x="97" y="40"/>
                    </a:lnTo>
                    <a:lnTo>
                      <a:pt x="97" y="38"/>
                    </a:lnTo>
                    <a:lnTo>
                      <a:pt x="99" y="38"/>
                    </a:lnTo>
                    <a:lnTo>
                      <a:pt x="99" y="37"/>
                    </a:lnTo>
                    <a:lnTo>
                      <a:pt x="98" y="35"/>
                    </a:lnTo>
                    <a:lnTo>
                      <a:pt x="96" y="34"/>
                    </a:lnTo>
                    <a:lnTo>
                      <a:pt x="96" y="32"/>
                    </a:lnTo>
                    <a:lnTo>
                      <a:pt x="96" y="31"/>
                    </a:lnTo>
                    <a:lnTo>
                      <a:pt x="96" y="29"/>
                    </a:lnTo>
                    <a:lnTo>
                      <a:pt x="93" y="29"/>
                    </a:lnTo>
                    <a:lnTo>
                      <a:pt x="90" y="30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8" name="Freeform 196">
                <a:extLst>
                  <a:ext uri="{FF2B5EF4-FFF2-40B4-BE49-F238E27FC236}">
                    <a16:creationId xmlns:a16="http://schemas.microsoft.com/office/drawing/2014/main" id="{BB641006-9E4F-0937-5C6B-33F4D3C46BBD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3691" y="2057"/>
                <a:ext cx="619" cy="289"/>
              </a:xfrm>
              <a:custGeom>
                <a:avLst/>
                <a:gdLst>
                  <a:gd name="T0" fmla="*/ 85 w 619"/>
                  <a:gd name="T1" fmla="*/ 174 h 289"/>
                  <a:gd name="T2" fmla="*/ 100 w 619"/>
                  <a:gd name="T3" fmla="*/ 202 h 289"/>
                  <a:gd name="T4" fmla="*/ 68 w 619"/>
                  <a:gd name="T5" fmla="*/ 218 h 289"/>
                  <a:gd name="T6" fmla="*/ 80 w 619"/>
                  <a:gd name="T7" fmla="*/ 245 h 289"/>
                  <a:gd name="T8" fmla="*/ 112 w 619"/>
                  <a:gd name="T9" fmla="*/ 258 h 289"/>
                  <a:gd name="T10" fmla="*/ 150 w 619"/>
                  <a:gd name="T11" fmla="*/ 206 h 289"/>
                  <a:gd name="T12" fmla="*/ 183 w 619"/>
                  <a:gd name="T13" fmla="*/ 194 h 289"/>
                  <a:gd name="T14" fmla="*/ 194 w 619"/>
                  <a:gd name="T15" fmla="*/ 191 h 289"/>
                  <a:gd name="T16" fmla="*/ 197 w 619"/>
                  <a:gd name="T17" fmla="*/ 194 h 289"/>
                  <a:gd name="T18" fmla="*/ 198 w 619"/>
                  <a:gd name="T19" fmla="*/ 189 h 289"/>
                  <a:gd name="T20" fmla="*/ 201 w 619"/>
                  <a:gd name="T21" fmla="*/ 185 h 289"/>
                  <a:gd name="T22" fmla="*/ 206 w 619"/>
                  <a:gd name="T23" fmla="*/ 187 h 289"/>
                  <a:gd name="T24" fmla="*/ 207 w 619"/>
                  <a:gd name="T25" fmla="*/ 190 h 289"/>
                  <a:gd name="T26" fmla="*/ 207 w 619"/>
                  <a:gd name="T27" fmla="*/ 193 h 289"/>
                  <a:gd name="T28" fmla="*/ 207 w 619"/>
                  <a:gd name="T29" fmla="*/ 195 h 289"/>
                  <a:gd name="T30" fmla="*/ 210 w 619"/>
                  <a:gd name="T31" fmla="*/ 197 h 289"/>
                  <a:gd name="T32" fmla="*/ 211 w 619"/>
                  <a:gd name="T33" fmla="*/ 205 h 289"/>
                  <a:gd name="T34" fmla="*/ 215 w 619"/>
                  <a:gd name="T35" fmla="*/ 216 h 289"/>
                  <a:gd name="T36" fmla="*/ 268 w 619"/>
                  <a:gd name="T37" fmla="*/ 235 h 289"/>
                  <a:gd name="T38" fmla="*/ 296 w 619"/>
                  <a:gd name="T39" fmla="*/ 260 h 289"/>
                  <a:gd name="T40" fmla="*/ 328 w 619"/>
                  <a:gd name="T41" fmla="*/ 283 h 289"/>
                  <a:gd name="T42" fmla="*/ 353 w 619"/>
                  <a:gd name="T43" fmla="*/ 269 h 289"/>
                  <a:gd name="T44" fmla="*/ 389 w 619"/>
                  <a:gd name="T45" fmla="*/ 249 h 289"/>
                  <a:gd name="T46" fmla="*/ 420 w 619"/>
                  <a:gd name="T47" fmla="*/ 241 h 289"/>
                  <a:gd name="T48" fmla="*/ 457 w 619"/>
                  <a:gd name="T49" fmla="*/ 247 h 289"/>
                  <a:gd name="T50" fmla="*/ 512 w 619"/>
                  <a:gd name="T51" fmla="*/ 260 h 289"/>
                  <a:gd name="T52" fmla="*/ 514 w 619"/>
                  <a:gd name="T53" fmla="*/ 215 h 289"/>
                  <a:gd name="T54" fmla="*/ 548 w 619"/>
                  <a:gd name="T55" fmla="*/ 205 h 289"/>
                  <a:gd name="T56" fmla="*/ 565 w 619"/>
                  <a:gd name="T57" fmla="*/ 169 h 289"/>
                  <a:gd name="T58" fmla="*/ 593 w 619"/>
                  <a:gd name="T59" fmla="*/ 151 h 289"/>
                  <a:gd name="T60" fmla="*/ 611 w 619"/>
                  <a:gd name="T61" fmla="*/ 117 h 289"/>
                  <a:gd name="T62" fmla="*/ 572 w 619"/>
                  <a:gd name="T63" fmla="*/ 101 h 289"/>
                  <a:gd name="T64" fmla="*/ 527 w 619"/>
                  <a:gd name="T65" fmla="*/ 92 h 289"/>
                  <a:gd name="T66" fmla="*/ 500 w 619"/>
                  <a:gd name="T67" fmla="*/ 81 h 289"/>
                  <a:gd name="T68" fmla="*/ 460 w 619"/>
                  <a:gd name="T69" fmla="*/ 33 h 289"/>
                  <a:gd name="T70" fmla="*/ 432 w 619"/>
                  <a:gd name="T71" fmla="*/ 34 h 289"/>
                  <a:gd name="T72" fmla="*/ 409 w 619"/>
                  <a:gd name="T73" fmla="*/ 31 h 289"/>
                  <a:gd name="T74" fmla="*/ 372 w 619"/>
                  <a:gd name="T75" fmla="*/ 23 h 289"/>
                  <a:gd name="T76" fmla="*/ 346 w 619"/>
                  <a:gd name="T77" fmla="*/ 1 h 289"/>
                  <a:gd name="T78" fmla="*/ 306 w 619"/>
                  <a:gd name="T79" fmla="*/ 14 h 289"/>
                  <a:gd name="T80" fmla="*/ 264 w 619"/>
                  <a:gd name="T81" fmla="*/ 26 h 289"/>
                  <a:gd name="T82" fmla="*/ 221 w 619"/>
                  <a:gd name="T83" fmla="*/ 33 h 289"/>
                  <a:gd name="T84" fmla="*/ 224 w 619"/>
                  <a:gd name="T85" fmla="*/ 51 h 289"/>
                  <a:gd name="T86" fmla="*/ 218 w 619"/>
                  <a:gd name="T87" fmla="*/ 79 h 289"/>
                  <a:gd name="T88" fmla="*/ 204 w 619"/>
                  <a:gd name="T89" fmla="*/ 95 h 289"/>
                  <a:gd name="T90" fmla="*/ 169 w 619"/>
                  <a:gd name="T91" fmla="*/ 92 h 289"/>
                  <a:gd name="T92" fmla="*/ 122 w 619"/>
                  <a:gd name="T93" fmla="*/ 92 h 289"/>
                  <a:gd name="T94" fmla="*/ 91 w 619"/>
                  <a:gd name="T95" fmla="*/ 81 h 289"/>
                  <a:gd name="T96" fmla="*/ 55 w 619"/>
                  <a:gd name="T97" fmla="*/ 86 h 289"/>
                  <a:gd name="T98" fmla="*/ 28 w 619"/>
                  <a:gd name="T99" fmla="*/ 115 h 289"/>
                  <a:gd name="T100" fmla="*/ 7 w 619"/>
                  <a:gd name="T101" fmla="*/ 130 h 289"/>
                  <a:gd name="T102" fmla="*/ 13 w 619"/>
                  <a:gd name="T103" fmla="*/ 154 h 289"/>
                  <a:gd name="T104" fmla="*/ 36 w 619"/>
                  <a:gd name="T105" fmla="*/ 180 h 289"/>
                  <a:gd name="T106" fmla="*/ 435 w 619"/>
                  <a:gd name="T107" fmla="*/ 175 h 289"/>
                  <a:gd name="T108" fmla="*/ 491 w 619"/>
                  <a:gd name="T109" fmla="*/ 175 h 289"/>
                  <a:gd name="T110" fmla="*/ 454 w 619"/>
                  <a:gd name="T111" fmla="*/ 179 h 289"/>
                  <a:gd name="T112" fmla="*/ 418 w 619"/>
                  <a:gd name="T113" fmla="*/ 201 h 289"/>
                  <a:gd name="T114" fmla="*/ 208 w 619"/>
                  <a:gd name="T115" fmla="*/ 177 h 289"/>
                  <a:gd name="T116" fmla="*/ 216 w 619"/>
                  <a:gd name="T117" fmla="*/ 178 h 289"/>
                  <a:gd name="T118" fmla="*/ 219 w 619"/>
                  <a:gd name="T119" fmla="*/ 182 h 289"/>
                  <a:gd name="T120" fmla="*/ 219 w 619"/>
                  <a:gd name="T121" fmla="*/ 187 h 289"/>
                  <a:gd name="T122" fmla="*/ 214 w 619"/>
                  <a:gd name="T123" fmla="*/ 184 h 289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619" h="289">
                    <a:moveTo>
                      <a:pt x="43" y="182"/>
                    </a:moveTo>
                    <a:lnTo>
                      <a:pt x="42" y="179"/>
                    </a:lnTo>
                    <a:lnTo>
                      <a:pt x="42" y="178"/>
                    </a:lnTo>
                    <a:lnTo>
                      <a:pt x="45" y="180"/>
                    </a:lnTo>
                    <a:lnTo>
                      <a:pt x="48" y="180"/>
                    </a:lnTo>
                    <a:lnTo>
                      <a:pt x="51" y="178"/>
                    </a:lnTo>
                    <a:lnTo>
                      <a:pt x="52" y="178"/>
                    </a:lnTo>
                    <a:lnTo>
                      <a:pt x="55" y="175"/>
                    </a:lnTo>
                    <a:lnTo>
                      <a:pt x="58" y="174"/>
                    </a:lnTo>
                    <a:lnTo>
                      <a:pt x="61" y="174"/>
                    </a:lnTo>
                    <a:lnTo>
                      <a:pt x="64" y="171"/>
                    </a:lnTo>
                    <a:lnTo>
                      <a:pt x="67" y="168"/>
                    </a:lnTo>
                    <a:lnTo>
                      <a:pt x="70" y="168"/>
                    </a:lnTo>
                    <a:lnTo>
                      <a:pt x="74" y="168"/>
                    </a:lnTo>
                    <a:lnTo>
                      <a:pt x="77" y="170"/>
                    </a:lnTo>
                    <a:lnTo>
                      <a:pt x="79" y="171"/>
                    </a:lnTo>
                    <a:lnTo>
                      <a:pt x="82" y="172"/>
                    </a:lnTo>
                    <a:lnTo>
                      <a:pt x="85" y="174"/>
                    </a:lnTo>
                    <a:lnTo>
                      <a:pt x="88" y="172"/>
                    </a:lnTo>
                    <a:lnTo>
                      <a:pt x="91" y="170"/>
                    </a:lnTo>
                    <a:lnTo>
                      <a:pt x="93" y="171"/>
                    </a:lnTo>
                    <a:lnTo>
                      <a:pt x="96" y="170"/>
                    </a:lnTo>
                    <a:lnTo>
                      <a:pt x="99" y="174"/>
                    </a:lnTo>
                    <a:lnTo>
                      <a:pt x="101" y="177"/>
                    </a:lnTo>
                    <a:lnTo>
                      <a:pt x="98" y="179"/>
                    </a:lnTo>
                    <a:lnTo>
                      <a:pt x="100" y="182"/>
                    </a:lnTo>
                    <a:lnTo>
                      <a:pt x="100" y="185"/>
                    </a:lnTo>
                    <a:lnTo>
                      <a:pt x="99" y="188"/>
                    </a:lnTo>
                    <a:lnTo>
                      <a:pt x="98" y="191"/>
                    </a:lnTo>
                    <a:lnTo>
                      <a:pt x="95" y="194"/>
                    </a:lnTo>
                    <a:lnTo>
                      <a:pt x="94" y="197"/>
                    </a:lnTo>
                    <a:lnTo>
                      <a:pt x="94" y="198"/>
                    </a:lnTo>
                    <a:lnTo>
                      <a:pt x="95" y="199"/>
                    </a:lnTo>
                    <a:lnTo>
                      <a:pt x="97" y="200"/>
                    </a:lnTo>
                    <a:lnTo>
                      <a:pt x="100" y="202"/>
                    </a:lnTo>
                    <a:lnTo>
                      <a:pt x="97" y="202"/>
                    </a:lnTo>
                    <a:lnTo>
                      <a:pt x="95" y="201"/>
                    </a:lnTo>
                    <a:lnTo>
                      <a:pt x="92" y="201"/>
                    </a:lnTo>
                    <a:lnTo>
                      <a:pt x="89" y="200"/>
                    </a:lnTo>
                    <a:lnTo>
                      <a:pt x="86" y="201"/>
                    </a:lnTo>
                    <a:lnTo>
                      <a:pt x="83" y="201"/>
                    </a:lnTo>
                    <a:lnTo>
                      <a:pt x="80" y="200"/>
                    </a:lnTo>
                    <a:lnTo>
                      <a:pt x="77" y="201"/>
                    </a:lnTo>
                    <a:lnTo>
                      <a:pt x="74" y="201"/>
                    </a:lnTo>
                    <a:lnTo>
                      <a:pt x="72" y="205"/>
                    </a:lnTo>
                    <a:lnTo>
                      <a:pt x="72" y="207"/>
                    </a:lnTo>
                    <a:lnTo>
                      <a:pt x="68" y="208"/>
                    </a:lnTo>
                    <a:lnTo>
                      <a:pt x="67" y="211"/>
                    </a:lnTo>
                    <a:lnTo>
                      <a:pt x="70" y="213"/>
                    </a:lnTo>
                    <a:lnTo>
                      <a:pt x="73" y="216"/>
                    </a:lnTo>
                    <a:lnTo>
                      <a:pt x="76" y="218"/>
                    </a:lnTo>
                    <a:lnTo>
                      <a:pt x="73" y="217"/>
                    </a:lnTo>
                    <a:lnTo>
                      <a:pt x="68" y="218"/>
                    </a:lnTo>
                    <a:lnTo>
                      <a:pt x="66" y="216"/>
                    </a:lnTo>
                    <a:lnTo>
                      <a:pt x="63" y="216"/>
                    </a:lnTo>
                    <a:lnTo>
                      <a:pt x="60" y="215"/>
                    </a:lnTo>
                    <a:lnTo>
                      <a:pt x="57" y="215"/>
                    </a:lnTo>
                    <a:lnTo>
                      <a:pt x="56" y="218"/>
                    </a:lnTo>
                    <a:lnTo>
                      <a:pt x="56" y="221"/>
                    </a:lnTo>
                    <a:lnTo>
                      <a:pt x="59" y="222"/>
                    </a:lnTo>
                    <a:lnTo>
                      <a:pt x="62" y="222"/>
                    </a:lnTo>
                    <a:lnTo>
                      <a:pt x="65" y="225"/>
                    </a:lnTo>
                    <a:lnTo>
                      <a:pt x="66" y="228"/>
                    </a:lnTo>
                    <a:lnTo>
                      <a:pt x="68" y="231"/>
                    </a:lnTo>
                    <a:lnTo>
                      <a:pt x="69" y="234"/>
                    </a:lnTo>
                    <a:lnTo>
                      <a:pt x="73" y="236"/>
                    </a:lnTo>
                    <a:lnTo>
                      <a:pt x="73" y="239"/>
                    </a:lnTo>
                    <a:lnTo>
                      <a:pt x="72" y="242"/>
                    </a:lnTo>
                    <a:lnTo>
                      <a:pt x="75" y="242"/>
                    </a:lnTo>
                    <a:lnTo>
                      <a:pt x="78" y="242"/>
                    </a:lnTo>
                    <a:lnTo>
                      <a:pt x="80" y="245"/>
                    </a:lnTo>
                    <a:lnTo>
                      <a:pt x="82" y="248"/>
                    </a:lnTo>
                    <a:lnTo>
                      <a:pt x="85" y="247"/>
                    </a:lnTo>
                    <a:lnTo>
                      <a:pt x="88" y="248"/>
                    </a:lnTo>
                    <a:lnTo>
                      <a:pt x="91" y="250"/>
                    </a:lnTo>
                    <a:lnTo>
                      <a:pt x="93" y="254"/>
                    </a:lnTo>
                    <a:lnTo>
                      <a:pt x="92" y="257"/>
                    </a:lnTo>
                    <a:lnTo>
                      <a:pt x="91" y="260"/>
                    </a:lnTo>
                    <a:lnTo>
                      <a:pt x="89" y="263"/>
                    </a:lnTo>
                    <a:lnTo>
                      <a:pt x="90" y="266"/>
                    </a:lnTo>
                    <a:lnTo>
                      <a:pt x="89" y="269"/>
                    </a:lnTo>
                    <a:lnTo>
                      <a:pt x="90" y="268"/>
                    </a:lnTo>
                    <a:lnTo>
                      <a:pt x="93" y="266"/>
                    </a:lnTo>
                    <a:lnTo>
                      <a:pt x="96" y="263"/>
                    </a:lnTo>
                    <a:lnTo>
                      <a:pt x="99" y="261"/>
                    </a:lnTo>
                    <a:lnTo>
                      <a:pt x="105" y="259"/>
                    </a:lnTo>
                    <a:lnTo>
                      <a:pt x="108" y="259"/>
                    </a:lnTo>
                    <a:lnTo>
                      <a:pt x="111" y="258"/>
                    </a:lnTo>
                    <a:lnTo>
                      <a:pt x="112" y="258"/>
                    </a:lnTo>
                    <a:lnTo>
                      <a:pt x="116" y="258"/>
                    </a:lnTo>
                    <a:lnTo>
                      <a:pt x="119" y="259"/>
                    </a:lnTo>
                    <a:lnTo>
                      <a:pt x="121" y="261"/>
                    </a:lnTo>
                    <a:lnTo>
                      <a:pt x="124" y="262"/>
                    </a:lnTo>
                    <a:lnTo>
                      <a:pt x="127" y="265"/>
                    </a:lnTo>
                    <a:lnTo>
                      <a:pt x="128" y="268"/>
                    </a:lnTo>
                    <a:lnTo>
                      <a:pt x="131" y="271"/>
                    </a:lnTo>
                    <a:lnTo>
                      <a:pt x="133" y="274"/>
                    </a:lnTo>
                    <a:lnTo>
                      <a:pt x="136" y="277"/>
                    </a:lnTo>
                    <a:lnTo>
                      <a:pt x="137" y="277"/>
                    </a:lnTo>
                    <a:lnTo>
                      <a:pt x="140" y="277"/>
                    </a:lnTo>
                    <a:lnTo>
                      <a:pt x="143" y="276"/>
                    </a:lnTo>
                    <a:lnTo>
                      <a:pt x="143" y="208"/>
                    </a:lnTo>
                    <a:lnTo>
                      <a:pt x="144" y="207"/>
                    </a:lnTo>
                    <a:lnTo>
                      <a:pt x="147" y="207"/>
                    </a:lnTo>
                    <a:lnTo>
                      <a:pt x="150" y="206"/>
                    </a:lnTo>
                    <a:lnTo>
                      <a:pt x="153" y="205"/>
                    </a:lnTo>
                    <a:lnTo>
                      <a:pt x="154" y="205"/>
                    </a:lnTo>
                    <a:lnTo>
                      <a:pt x="158" y="204"/>
                    </a:lnTo>
                    <a:lnTo>
                      <a:pt x="161" y="203"/>
                    </a:lnTo>
                    <a:lnTo>
                      <a:pt x="164" y="202"/>
                    </a:lnTo>
                    <a:lnTo>
                      <a:pt x="169" y="201"/>
                    </a:lnTo>
                    <a:lnTo>
                      <a:pt x="172" y="200"/>
                    </a:lnTo>
                    <a:lnTo>
                      <a:pt x="175" y="199"/>
                    </a:lnTo>
                    <a:lnTo>
                      <a:pt x="178" y="198"/>
                    </a:lnTo>
                    <a:lnTo>
                      <a:pt x="181" y="197"/>
                    </a:lnTo>
                    <a:lnTo>
                      <a:pt x="183" y="197"/>
                    </a:lnTo>
                    <a:lnTo>
                      <a:pt x="183" y="195"/>
                    </a:lnTo>
                    <a:lnTo>
                      <a:pt x="183" y="194"/>
                    </a:lnTo>
                    <a:lnTo>
                      <a:pt x="185" y="192"/>
                    </a:lnTo>
                    <a:lnTo>
                      <a:pt x="186" y="191"/>
                    </a:lnTo>
                    <a:lnTo>
                      <a:pt x="187" y="191"/>
                    </a:lnTo>
                    <a:lnTo>
                      <a:pt x="188" y="191"/>
                    </a:lnTo>
                    <a:lnTo>
                      <a:pt x="188" y="190"/>
                    </a:lnTo>
                    <a:lnTo>
                      <a:pt x="189" y="190"/>
                    </a:lnTo>
                    <a:lnTo>
                      <a:pt x="189" y="191"/>
                    </a:lnTo>
                    <a:lnTo>
                      <a:pt x="191" y="191"/>
                    </a:lnTo>
                    <a:lnTo>
                      <a:pt x="192" y="190"/>
                    </a:lnTo>
                    <a:lnTo>
                      <a:pt x="193" y="190"/>
                    </a:lnTo>
                    <a:lnTo>
                      <a:pt x="194" y="190"/>
                    </a:lnTo>
                    <a:lnTo>
                      <a:pt x="194" y="191"/>
                    </a:lnTo>
                    <a:lnTo>
                      <a:pt x="193" y="192"/>
                    </a:lnTo>
                    <a:lnTo>
                      <a:pt x="192" y="193"/>
                    </a:lnTo>
                    <a:lnTo>
                      <a:pt x="192" y="194"/>
                    </a:lnTo>
                    <a:lnTo>
                      <a:pt x="193" y="194"/>
                    </a:lnTo>
                    <a:lnTo>
                      <a:pt x="194" y="194"/>
                    </a:lnTo>
                    <a:lnTo>
                      <a:pt x="195" y="194"/>
                    </a:lnTo>
                    <a:lnTo>
                      <a:pt x="195" y="195"/>
                    </a:lnTo>
                    <a:lnTo>
                      <a:pt x="196" y="195"/>
                    </a:lnTo>
                    <a:lnTo>
                      <a:pt x="196" y="194"/>
                    </a:lnTo>
                    <a:lnTo>
                      <a:pt x="197" y="194"/>
                    </a:lnTo>
                    <a:lnTo>
                      <a:pt x="197" y="193"/>
                    </a:lnTo>
                    <a:lnTo>
                      <a:pt x="198" y="193"/>
                    </a:lnTo>
                    <a:lnTo>
                      <a:pt x="198" y="192"/>
                    </a:lnTo>
                    <a:lnTo>
                      <a:pt x="198" y="191"/>
                    </a:lnTo>
                    <a:lnTo>
                      <a:pt x="200" y="191"/>
                    </a:lnTo>
                    <a:lnTo>
                      <a:pt x="200" y="190"/>
                    </a:lnTo>
                    <a:lnTo>
                      <a:pt x="198" y="189"/>
                    </a:lnTo>
                    <a:lnTo>
                      <a:pt x="200" y="189"/>
                    </a:lnTo>
                    <a:lnTo>
                      <a:pt x="198" y="189"/>
                    </a:lnTo>
                    <a:lnTo>
                      <a:pt x="200" y="189"/>
                    </a:lnTo>
                    <a:lnTo>
                      <a:pt x="200" y="188"/>
                    </a:lnTo>
                    <a:lnTo>
                      <a:pt x="198" y="188"/>
                    </a:lnTo>
                    <a:lnTo>
                      <a:pt x="198" y="187"/>
                    </a:lnTo>
                    <a:lnTo>
                      <a:pt x="197" y="187"/>
                    </a:lnTo>
                    <a:lnTo>
                      <a:pt x="197" y="186"/>
                    </a:lnTo>
                    <a:lnTo>
                      <a:pt x="196" y="185"/>
                    </a:lnTo>
                    <a:lnTo>
                      <a:pt x="196" y="184"/>
                    </a:lnTo>
                    <a:lnTo>
                      <a:pt x="197" y="184"/>
                    </a:lnTo>
                    <a:lnTo>
                      <a:pt x="198" y="184"/>
                    </a:lnTo>
                    <a:lnTo>
                      <a:pt x="200" y="184"/>
                    </a:lnTo>
                    <a:lnTo>
                      <a:pt x="201" y="184"/>
                    </a:lnTo>
                    <a:lnTo>
                      <a:pt x="201" y="185"/>
                    </a:lnTo>
                    <a:lnTo>
                      <a:pt x="202" y="186"/>
                    </a:lnTo>
                    <a:lnTo>
                      <a:pt x="202" y="187"/>
                    </a:lnTo>
                    <a:lnTo>
                      <a:pt x="202" y="188"/>
                    </a:lnTo>
                    <a:lnTo>
                      <a:pt x="201" y="189"/>
                    </a:lnTo>
                    <a:lnTo>
                      <a:pt x="202" y="189"/>
                    </a:lnTo>
                    <a:lnTo>
                      <a:pt x="203" y="189"/>
                    </a:lnTo>
                    <a:lnTo>
                      <a:pt x="203" y="188"/>
                    </a:lnTo>
                    <a:lnTo>
                      <a:pt x="204" y="188"/>
                    </a:lnTo>
                    <a:lnTo>
                      <a:pt x="205" y="188"/>
                    </a:lnTo>
                    <a:lnTo>
                      <a:pt x="206" y="187"/>
                    </a:lnTo>
                    <a:lnTo>
                      <a:pt x="207" y="187"/>
                    </a:lnTo>
                    <a:lnTo>
                      <a:pt x="207" y="188"/>
                    </a:lnTo>
                    <a:lnTo>
                      <a:pt x="208" y="188"/>
                    </a:lnTo>
                    <a:lnTo>
                      <a:pt x="209" y="188"/>
                    </a:lnTo>
                    <a:lnTo>
                      <a:pt x="209" y="189"/>
                    </a:lnTo>
                    <a:lnTo>
                      <a:pt x="209" y="190"/>
                    </a:lnTo>
                    <a:lnTo>
                      <a:pt x="208" y="190"/>
                    </a:lnTo>
                    <a:lnTo>
                      <a:pt x="207" y="190"/>
                    </a:lnTo>
                    <a:lnTo>
                      <a:pt x="207" y="191"/>
                    </a:lnTo>
                    <a:lnTo>
                      <a:pt x="205" y="191"/>
                    </a:lnTo>
                    <a:lnTo>
                      <a:pt x="206" y="191"/>
                    </a:lnTo>
                    <a:lnTo>
                      <a:pt x="207" y="191"/>
                    </a:lnTo>
                    <a:lnTo>
                      <a:pt x="209" y="191"/>
                    </a:lnTo>
                    <a:lnTo>
                      <a:pt x="210" y="192"/>
                    </a:lnTo>
                    <a:lnTo>
                      <a:pt x="209" y="192"/>
                    </a:lnTo>
                    <a:lnTo>
                      <a:pt x="210" y="193"/>
                    </a:lnTo>
                    <a:lnTo>
                      <a:pt x="209" y="193"/>
                    </a:lnTo>
                    <a:lnTo>
                      <a:pt x="208" y="193"/>
                    </a:lnTo>
                    <a:lnTo>
                      <a:pt x="207" y="192"/>
                    </a:lnTo>
                    <a:lnTo>
                      <a:pt x="207" y="193"/>
                    </a:lnTo>
                    <a:lnTo>
                      <a:pt x="208" y="193"/>
                    </a:lnTo>
                    <a:lnTo>
                      <a:pt x="209" y="194"/>
                    </a:lnTo>
                    <a:lnTo>
                      <a:pt x="210" y="195"/>
                    </a:lnTo>
                    <a:lnTo>
                      <a:pt x="209" y="196"/>
                    </a:lnTo>
                    <a:lnTo>
                      <a:pt x="208" y="196"/>
                    </a:lnTo>
                    <a:lnTo>
                      <a:pt x="207" y="196"/>
                    </a:lnTo>
                    <a:lnTo>
                      <a:pt x="207" y="195"/>
                    </a:lnTo>
                    <a:lnTo>
                      <a:pt x="206" y="195"/>
                    </a:lnTo>
                    <a:lnTo>
                      <a:pt x="204" y="195"/>
                    </a:lnTo>
                    <a:lnTo>
                      <a:pt x="203" y="195"/>
                    </a:lnTo>
                    <a:lnTo>
                      <a:pt x="202" y="196"/>
                    </a:lnTo>
                    <a:lnTo>
                      <a:pt x="201" y="196"/>
                    </a:lnTo>
                    <a:lnTo>
                      <a:pt x="201" y="197"/>
                    </a:lnTo>
                    <a:lnTo>
                      <a:pt x="202" y="198"/>
                    </a:lnTo>
                    <a:lnTo>
                      <a:pt x="203" y="198"/>
                    </a:lnTo>
                    <a:lnTo>
                      <a:pt x="204" y="197"/>
                    </a:lnTo>
                    <a:lnTo>
                      <a:pt x="205" y="197"/>
                    </a:lnTo>
                    <a:lnTo>
                      <a:pt x="206" y="197"/>
                    </a:lnTo>
                    <a:lnTo>
                      <a:pt x="206" y="196"/>
                    </a:lnTo>
                    <a:lnTo>
                      <a:pt x="207" y="196"/>
                    </a:lnTo>
                    <a:lnTo>
                      <a:pt x="208" y="197"/>
                    </a:lnTo>
                    <a:lnTo>
                      <a:pt x="209" y="197"/>
                    </a:lnTo>
                    <a:lnTo>
                      <a:pt x="210" y="197"/>
                    </a:lnTo>
                    <a:lnTo>
                      <a:pt x="210" y="198"/>
                    </a:lnTo>
                    <a:lnTo>
                      <a:pt x="211" y="198"/>
                    </a:lnTo>
                    <a:lnTo>
                      <a:pt x="211" y="199"/>
                    </a:lnTo>
                    <a:lnTo>
                      <a:pt x="210" y="199"/>
                    </a:lnTo>
                    <a:lnTo>
                      <a:pt x="210" y="200"/>
                    </a:lnTo>
                    <a:lnTo>
                      <a:pt x="211" y="200"/>
                    </a:lnTo>
                    <a:lnTo>
                      <a:pt x="211" y="201"/>
                    </a:lnTo>
                    <a:lnTo>
                      <a:pt x="211" y="202"/>
                    </a:lnTo>
                    <a:lnTo>
                      <a:pt x="211" y="204"/>
                    </a:lnTo>
                    <a:lnTo>
                      <a:pt x="211" y="205"/>
                    </a:lnTo>
                    <a:lnTo>
                      <a:pt x="211" y="206"/>
                    </a:lnTo>
                    <a:lnTo>
                      <a:pt x="210" y="206"/>
                    </a:lnTo>
                    <a:lnTo>
                      <a:pt x="211" y="208"/>
                    </a:lnTo>
                    <a:lnTo>
                      <a:pt x="212" y="208"/>
                    </a:lnTo>
                    <a:lnTo>
                      <a:pt x="212" y="209"/>
                    </a:lnTo>
                    <a:lnTo>
                      <a:pt x="213" y="209"/>
                    </a:lnTo>
                    <a:lnTo>
                      <a:pt x="213" y="210"/>
                    </a:lnTo>
                    <a:lnTo>
                      <a:pt x="214" y="210"/>
                    </a:lnTo>
                    <a:lnTo>
                      <a:pt x="214" y="211"/>
                    </a:lnTo>
                    <a:lnTo>
                      <a:pt x="215" y="213"/>
                    </a:lnTo>
                    <a:lnTo>
                      <a:pt x="215" y="214"/>
                    </a:lnTo>
                    <a:lnTo>
                      <a:pt x="215" y="215"/>
                    </a:lnTo>
                    <a:lnTo>
                      <a:pt x="215" y="216"/>
                    </a:lnTo>
                    <a:lnTo>
                      <a:pt x="214" y="216"/>
                    </a:lnTo>
                    <a:lnTo>
                      <a:pt x="216" y="217"/>
                    </a:lnTo>
                    <a:lnTo>
                      <a:pt x="218" y="219"/>
                    </a:lnTo>
                    <a:lnTo>
                      <a:pt x="221" y="222"/>
                    </a:lnTo>
                    <a:lnTo>
                      <a:pt x="222" y="223"/>
                    </a:lnTo>
                    <a:lnTo>
                      <a:pt x="225" y="226"/>
                    </a:lnTo>
                    <a:lnTo>
                      <a:pt x="227" y="229"/>
                    </a:lnTo>
                    <a:lnTo>
                      <a:pt x="233" y="235"/>
                    </a:lnTo>
                    <a:lnTo>
                      <a:pt x="235" y="236"/>
                    </a:lnTo>
                    <a:lnTo>
                      <a:pt x="239" y="236"/>
                    </a:lnTo>
                    <a:lnTo>
                      <a:pt x="243" y="235"/>
                    </a:lnTo>
                    <a:lnTo>
                      <a:pt x="249" y="234"/>
                    </a:lnTo>
                    <a:lnTo>
                      <a:pt x="252" y="234"/>
                    </a:lnTo>
                    <a:lnTo>
                      <a:pt x="255" y="234"/>
                    </a:lnTo>
                    <a:lnTo>
                      <a:pt x="265" y="235"/>
                    </a:lnTo>
                    <a:lnTo>
                      <a:pt x="268" y="235"/>
                    </a:lnTo>
                    <a:lnTo>
                      <a:pt x="270" y="235"/>
                    </a:lnTo>
                    <a:lnTo>
                      <a:pt x="274" y="234"/>
                    </a:lnTo>
                    <a:lnTo>
                      <a:pt x="277" y="233"/>
                    </a:lnTo>
                    <a:lnTo>
                      <a:pt x="280" y="233"/>
                    </a:lnTo>
                    <a:lnTo>
                      <a:pt x="284" y="236"/>
                    </a:lnTo>
                    <a:lnTo>
                      <a:pt x="287" y="238"/>
                    </a:lnTo>
                    <a:lnTo>
                      <a:pt x="290" y="241"/>
                    </a:lnTo>
                    <a:lnTo>
                      <a:pt x="291" y="244"/>
                    </a:lnTo>
                    <a:lnTo>
                      <a:pt x="294" y="247"/>
                    </a:lnTo>
                    <a:lnTo>
                      <a:pt x="297" y="247"/>
                    </a:lnTo>
                    <a:lnTo>
                      <a:pt x="297" y="249"/>
                    </a:lnTo>
                    <a:lnTo>
                      <a:pt x="297" y="253"/>
                    </a:lnTo>
                    <a:lnTo>
                      <a:pt x="297" y="256"/>
                    </a:lnTo>
                    <a:lnTo>
                      <a:pt x="296" y="257"/>
                    </a:lnTo>
                    <a:lnTo>
                      <a:pt x="297" y="256"/>
                    </a:lnTo>
                    <a:lnTo>
                      <a:pt x="296" y="256"/>
                    </a:lnTo>
                    <a:lnTo>
                      <a:pt x="296" y="260"/>
                    </a:lnTo>
                    <a:lnTo>
                      <a:pt x="296" y="262"/>
                    </a:lnTo>
                    <a:lnTo>
                      <a:pt x="303" y="263"/>
                    </a:lnTo>
                    <a:lnTo>
                      <a:pt x="303" y="268"/>
                    </a:lnTo>
                    <a:lnTo>
                      <a:pt x="305" y="275"/>
                    </a:lnTo>
                    <a:lnTo>
                      <a:pt x="306" y="276"/>
                    </a:lnTo>
                    <a:lnTo>
                      <a:pt x="307" y="279"/>
                    </a:lnTo>
                    <a:lnTo>
                      <a:pt x="310" y="279"/>
                    </a:lnTo>
                    <a:lnTo>
                      <a:pt x="313" y="279"/>
                    </a:lnTo>
                    <a:lnTo>
                      <a:pt x="316" y="279"/>
                    </a:lnTo>
                    <a:lnTo>
                      <a:pt x="319" y="279"/>
                    </a:lnTo>
                    <a:lnTo>
                      <a:pt x="322" y="278"/>
                    </a:lnTo>
                    <a:lnTo>
                      <a:pt x="324" y="279"/>
                    </a:lnTo>
                    <a:lnTo>
                      <a:pt x="324" y="278"/>
                    </a:lnTo>
                    <a:lnTo>
                      <a:pt x="328" y="281"/>
                    </a:lnTo>
                    <a:lnTo>
                      <a:pt x="328" y="283"/>
                    </a:lnTo>
                    <a:lnTo>
                      <a:pt x="328" y="284"/>
                    </a:lnTo>
                    <a:lnTo>
                      <a:pt x="329" y="287"/>
                    </a:lnTo>
                    <a:lnTo>
                      <a:pt x="330" y="287"/>
                    </a:lnTo>
                    <a:lnTo>
                      <a:pt x="333" y="288"/>
                    </a:lnTo>
                    <a:lnTo>
                      <a:pt x="336" y="289"/>
                    </a:lnTo>
                    <a:lnTo>
                      <a:pt x="335" y="286"/>
                    </a:lnTo>
                    <a:lnTo>
                      <a:pt x="335" y="285"/>
                    </a:lnTo>
                    <a:lnTo>
                      <a:pt x="335" y="284"/>
                    </a:lnTo>
                    <a:lnTo>
                      <a:pt x="336" y="283"/>
                    </a:lnTo>
                    <a:lnTo>
                      <a:pt x="337" y="282"/>
                    </a:lnTo>
                    <a:lnTo>
                      <a:pt x="340" y="279"/>
                    </a:lnTo>
                    <a:lnTo>
                      <a:pt x="342" y="276"/>
                    </a:lnTo>
                    <a:lnTo>
                      <a:pt x="344" y="274"/>
                    </a:lnTo>
                    <a:lnTo>
                      <a:pt x="346" y="273"/>
                    </a:lnTo>
                    <a:lnTo>
                      <a:pt x="348" y="272"/>
                    </a:lnTo>
                    <a:lnTo>
                      <a:pt x="350" y="270"/>
                    </a:lnTo>
                    <a:lnTo>
                      <a:pt x="353" y="269"/>
                    </a:lnTo>
                    <a:lnTo>
                      <a:pt x="356" y="268"/>
                    </a:lnTo>
                    <a:lnTo>
                      <a:pt x="357" y="268"/>
                    </a:lnTo>
                    <a:lnTo>
                      <a:pt x="360" y="265"/>
                    </a:lnTo>
                    <a:lnTo>
                      <a:pt x="363" y="262"/>
                    </a:lnTo>
                    <a:lnTo>
                      <a:pt x="365" y="263"/>
                    </a:lnTo>
                    <a:lnTo>
                      <a:pt x="367" y="260"/>
                    </a:lnTo>
                    <a:lnTo>
                      <a:pt x="371" y="259"/>
                    </a:lnTo>
                    <a:lnTo>
                      <a:pt x="370" y="258"/>
                    </a:lnTo>
                    <a:lnTo>
                      <a:pt x="371" y="256"/>
                    </a:lnTo>
                    <a:lnTo>
                      <a:pt x="373" y="253"/>
                    </a:lnTo>
                    <a:lnTo>
                      <a:pt x="374" y="252"/>
                    </a:lnTo>
                    <a:lnTo>
                      <a:pt x="376" y="249"/>
                    </a:lnTo>
                    <a:lnTo>
                      <a:pt x="379" y="249"/>
                    </a:lnTo>
                    <a:lnTo>
                      <a:pt x="381" y="249"/>
                    </a:lnTo>
                    <a:lnTo>
                      <a:pt x="383" y="248"/>
                    </a:lnTo>
                    <a:lnTo>
                      <a:pt x="386" y="248"/>
                    </a:lnTo>
                    <a:lnTo>
                      <a:pt x="389" y="249"/>
                    </a:lnTo>
                    <a:lnTo>
                      <a:pt x="392" y="249"/>
                    </a:lnTo>
                    <a:lnTo>
                      <a:pt x="394" y="252"/>
                    </a:lnTo>
                    <a:lnTo>
                      <a:pt x="397" y="252"/>
                    </a:lnTo>
                    <a:lnTo>
                      <a:pt x="400" y="254"/>
                    </a:lnTo>
                    <a:lnTo>
                      <a:pt x="403" y="254"/>
                    </a:lnTo>
                    <a:lnTo>
                      <a:pt x="406" y="255"/>
                    </a:lnTo>
                    <a:lnTo>
                      <a:pt x="409" y="256"/>
                    </a:lnTo>
                    <a:lnTo>
                      <a:pt x="408" y="253"/>
                    </a:lnTo>
                    <a:lnTo>
                      <a:pt x="409" y="249"/>
                    </a:lnTo>
                    <a:lnTo>
                      <a:pt x="409" y="248"/>
                    </a:lnTo>
                    <a:lnTo>
                      <a:pt x="409" y="247"/>
                    </a:lnTo>
                    <a:lnTo>
                      <a:pt x="410" y="244"/>
                    </a:lnTo>
                    <a:lnTo>
                      <a:pt x="412" y="244"/>
                    </a:lnTo>
                    <a:lnTo>
                      <a:pt x="415" y="243"/>
                    </a:lnTo>
                    <a:lnTo>
                      <a:pt x="416" y="242"/>
                    </a:lnTo>
                    <a:lnTo>
                      <a:pt x="417" y="241"/>
                    </a:lnTo>
                    <a:lnTo>
                      <a:pt x="420" y="241"/>
                    </a:lnTo>
                    <a:lnTo>
                      <a:pt x="421" y="241"/>
                    </a:lnTo>
                    <a:lnTo>
                      <a:pt x="420" y="240"/>
                    </a:lnTo>
                    <a:lnTo>
                      <a:pt x="421" y="240"/>
                    </a:lnTo>
                    <a:lnTo>
                      <a:pt x="422" y="241"/>
                    </a:lnTo>
                    <a:lnTo>
                      <a:pt x="424" y="242"/>
                    </a:lnTo>
                    <a:lnTo>
                      <a:pt x="427" y="244"/>
                    </a:lnTo>
                    <a:lnTo>
                      <a:pt x="429" y="245"/>
                    </a:lnTo>
                    <a:lnTo>
                      <a:pt x="432" y="246"/>
                    </a:lnTo>
                    <a:lnTo>
                      <a:pt x="433" y="247"/>
                    </a:lnTo>
                    <a:lnTo>
                      <a:pt x="436" y="248"/>
                    </a:lnTo>
                    <a:lnTo>
                      <a:pt x="439" y="248"/>
                    </a:lnTo>
                    <a:lnTo>
                      <a:pt x="442" y="249"/>
                    </a:lnTo>
                    <a:lnTo>
                      <a:pt x="444" y="246"/>
                    </a:lnTo>
                    <a:lnTo>
                      <a:pt x="447" y="247"/>
                    </a:lnTo>
                    <a:lnTo>
                      <a:pt x="450" y="246"/>
                    </a:lnTo>
                    <a:lnTo>
                      <a:pt x="454" y="247"/>
                    </a:lnTo>
                    <a:lnTo>
                      <a:pt x="457" y="247"/>
                    </a:lnTo>
                    <a:lnTo>
                      <a:pt x="460" y="246"/>
                    </a:lnTo>
                    <a:lnTo>
                      <a:pt x="463" y="245"/>
                    </a:lnTo>
                    <a:lnTo>
                      <a:pt x="466" y="247"/>
                    </a:lnTo>
                    <a:lnTo>
                      <a:pt x="473" y="247"/>
                    </a:lnTo>
                    <a:lnTo>
                      <a:pt x="476" y="247"/>
                    </a:lnTo>
                    <a:lnTo>
                      <a:pt x="479" y="248"/>
                    </a:lnTo>
                    <a:lnTo>
                      <a:pt x="482" y="247"/>
                    </a:lnTo>
                    <a:lnTo>
                      <a:pt x="485" y="247"/>
                    </a:lnTo>
                    <a:lnTo>
                      <a:pt x="488" y="249"/>
                    </a:lnTo>
                    <a:lnTo>
                      <a:pt x="491" y="249"/>
                    </a:lnTo>
                    <a:lnTo>
                      <a:pt x="494" y="249"/>
                    </a:lnTo>
                    <a:lnTo>
                      <a:pt x="496" y="252"/>
                    </a:lnTo>
                    <a:lnTo>
                      <a:pt x="499" y="254"/>
                    </a:lnTo>
                    <a:lnTo>
                      <a:pt x="502" y="256"/>
                    </a:lnTo>
                    <a:lnTo>
                      <a:pt x="505" y="256"/>
                    </a:lnTo>
                    <a:lnTo>
                      <a:pt x="508" y="257"/>
                    </a:lnTo>
                    <a:lnTo>
                      <a:pt x="511" y="260"/>
                    </a:lnTo>
                    <a:lnTo>
                      <a:pt x="512" y="260"/>
                    </a:lnTo>
                    <a:lnTo>
                      <a:pt x="512" y="258"/>
                    </a:lnTo>
                    <a:lnTo>
                      <a:pt x="512" y="256"/>
                    </a:lnTo>
                    <a:lnTo>
                      <a:pt x="511" y="253"/>
                    </a:lnTo>
                    <a:lnTo>
                      <a:pt x="512" y="249"/>
                    </a:lnTo>
                    <a:lnTo>
                      <a:pt x="512" y="248"/>
                    </a:lnTo>
                    <a:lnTo>
                      <a:pt x="515" y="248"/>
                    </a:lnTo>
                    <a:lnTo>
                      <a:pt x="517" y="247"/>
                    </a:lnTo>
                    <a:lnTo>
                      <a:pt x="514" y="244"/>
                    </a:lnTo>
                    <a:lnTo>
                      <a:pt x="517" y="243"/>
                    </a:lnTo>
                    <a:lnTo>
                      <a:pt x="520" y="243"/>
                    </a:lnTo>
                    <a:lnTo>
                      <a:pt x="520" y="240"/>
                    </a:lnTo>
                    <a:lnTo>
                      <a:pt x="519" y="237"/>
                    </a:lnTo>
                    <a:lnTo>
                      <a:pt x="518" y="234"/>
                    </a:lnTo>
                    <a:lnTo>
                      <a:pt x="517" y="231"/>
                    </a:lnTo>
                    <a:lnTo>
                      <a:pt x="516" y="230"/>
                    </a:lnTo>
                    <a:lnTo>
                      <a:pt x="515" y="228"/>
                    </a:lnTo>
                    <a:lnTo>
                      <a:pt x="514" y="225"/>
                    </a:lnTo>
                    <a:lnTo>
                      <a:pt x="514" y="215"/>
                    </a:lnTo>
                    <a:lnTo>
                      <a:pt x="512" y="211"/>
                    </a:lnTo>
                    <a:lnTo>
                      <a:pt x="509" y="213"/>
                    </a:lnTo>
                    <a:lnTo>
                      <a:pt x="508" y="213"/>
                    </a:lnTo>
                    <a:lnTo>
                      <a:pt x="508" y="209"/>
                    </a:lnTo>
                    <a:lnTo>
                      <a:pt x="508" y="208"/>
                    </a:lnTo>
                    <a:lnTo>
                      <a:pt x="509" y="208"/>
                    </a:lnTo>
                    <a:lnTo>
                      <a:pt x="512" y="207"/>
                    </a:lnTo>
                    <a:lnTo>
                      <a:pt x="515" y="206"/>
                    </a:lnTo>
                    <a:lnTo>
                      <a:pt x="518" y="205"/>
                    </a:lnTo>
                    <a:lnTo>
                      <a:pt x="521" y="205"/>
                    </a:lnTo>
                    <a:lnTo>
                      <a:pt x="524" y="205"/>
                    </a:lnTo>
                    <a:lnTo>
                      <a:pt x="526" y="203"/>
                    </a:lnTo>
                    <a:lnTo>
                      <a:pt x="532" y="202"/>
                    </a:lnTo>
                    <a:lnTo>
                      <a:pt x="535" y="204"/>
                    </a:lnTo>
                    <a:lnTo>
                      <a:pt x="539" y="205"/>
                    </a:lnTo>
                    <a:lnTo>
                      <a:pt x="542" y="203"/>
                    </a:lnTo>
                    <a:lnTo>
                      <a:pt x="545" y="205"/>
                    </a:lnTo>
                    <a:lnTo>
                      <a:pt x="548" y="205"/>
                    </a:lnTo>
                    <a:lnTo>
                      <a:pt x="548" y="204"/>
                    </a:lnTo>
                    <a:lnTo>
                      <a:pt x="549" y="201"/>
                    </a:lnTo>
                    <a:lnTo>
                      <a:pt x="546" y="199"/>
                    </a:lnTo>
                    <a:lnTo>
                      <a:pt x="544" y="198"/>
                    </a:lnTo>
                    <a:lnTo>
                      <a:pt x="545" y="195"/>
                    </a:lnTo>
                    <a:lnTo>
                      <a:pt x="546" y="192"/>
                    </a:lnTo>
                    <a:lnTo>
                      <a:pt x="547" y="189"/>
                    </a:lnTo>
                    <a:lnTo>
                      <a:pt x="547" y="186"/>
                    </a:lnTo>
                    <a:lnTo>
                      <a:pt x="549" y="183"/>
                    </a:lnTo>
                    <a:lnTo>
                      <a:pt x="550" y="180"/>
                    </a:lnTo>
                    <a:lnTo>
                      <a:pt x="551" y="177"/>
                    </a:lnTo>
                    <a:lnTo>
                      <a:pt x="552" y="176"/>
                    </a:lnTo>
                    <a:lnTo>
                      <a:pt x="553" y="172"/>
                    </a:lnTo>
                    <a:lnTo>
                      <a:pt x="554" y="169"/>
                    </a:lnTo>
                    <a:lnTo>
                      <a:pt x="554" y="166"/>
                    </a:lnTo>
                    <a:lnTo>
                      <a:pt x="556" y="166"/>
                    </a:lnTo>
                    <a:lnTo>
                      <a:pt x="562" y="168"/>
                    </a:lnTo>
                    <a:lnTo>
                      <a:pt x="565" y="169"/>
                    </a:lnTo>
                    <a:lnTo>
                      <a:pt x="568" y="170"/>
                    </a:lnTo>
                    <a:lnTo>
                      <a:pt x="571" y="170"/>
                    </a:lnTo>
                    <a:lnTo>
                      <a:pt x="574" y="170"/>
                    </a:lnTo>
                    <a:lnTo>
                      <a:pt x="577" y="170"/>
                    </a:lnTo>
                    <a:lnTo>
                      <a:pt x="581" y="171"/>
                    </a:lnTo>
                    <a:lnTo>
                      <a:pt x="584" y="172"/>
                    </a:lnTo>
                    <a:lnTo>
                      <a:pt x="584" y="171"/>
                    </a:lnTo>
                    <a:lnTo>
                      <a:pt x="587" y="170"/>
                    </a:lnTo>
                    <a:lnTo>
                      <a:pt x="590" y="169"/>
                    </a:lnTo>
                    <a:lnTo>
                      <a:pt x="593" y="167"/>
                    </a:lnTo>
                    <a:lnTo>
                      <a:pt x="595" y="164"/>
                    </a:lnTo>
                    <a:lnTo>
                      <a:pt x="594" y="162"/>
                    </a:lnTo>
                    <a:lnTo>
                      <a:pt x="593" y="160"/>
                    </a:lnTo>
                    <a:lnTo>
                      <a:pt x="593" y="158"/>
                    </a:lnTo>
                    <a:lnTo>
                      <a:pt x="593" y="155"/>
                    </a:lnTo>
                    <a:lnTo>
                      <a:pt x="592" y="152"/>
                    </a:lnTo>
                    <a:lnTo>
                      <a:pt x="593" y="151"/>
                    </a:lnTo>
                    <a:lnTo>
                      <a:pt x="593" y="148"/>
                    </a:lnTo>
                    <a:lnTo>
                      <a:pt x="595" y="145"/>
                    </a:lnTo>
                    <a:lnTo>
                      <a:pt x="598" y="143"/>
                    </a:lnTo>
                    <a:lnTo>
                      <a:pt x="601" y="143"/>
                    </a:lnTo>
                    <a:lnTo>
                      <a:pt x="604" y="142"/>
                    </a:lnTo>
                    <a:lnTo>
                      <a:pt x="606" y="141"/>
                    </a:lnTo>
                    <a:lnTo>
                      <a:pt x="609" y="139"/>
                    </a:lnTo>
                    <a:lnTo>
                      <a:pt x="610" y="136"/>
                    </a:lnTo>
                    <a:lnTo>
                      <a:pt x="610" y="132"/>
                    </a:lnTo>
                    <a:lnTo>
                      <a:pt x="612" y="129"/>
                    </a:lnTo>
                    <a:lnTo>
                      <a:pt x="615" y="129"/>
                    </a:lnTo>
                    <a:lnTo>
                      <a:pt x="618" y="129"/>
                    </a:lnTo>
                    <a:lnTo>
                      <a:pt x="619" y="129"/>
                    </a:lnTo>
                    <a:lnTo>
                      <a:pt x="617" y="126"/>
                    </a:lnTo>
                    <a:lnTo>
                      <a:pt x="614" y="125"/>
                    </a:lnTo>
                    <a:lnTo>
                      <a:pt x="612" y="122"/>
                    </a:lnTo>
                    <a:lnTo>
                      <a:pt x="609" y="120"/>
                    </a:lnTo>
                    <a:lnTo>
                      <a:pt x="611" y="117"/>
                    </a:lnTo>
                    <a:lnTo>
                      <a:pt x="608" y="117"/>
                    </a:lnTo>
                    <a:lnTo>
                      <a:pt x="608" y="116"/>
                    </a:lnTo>
                    <a:lnTo>
                      <a:pt x="606" y="117"/>
                    </a:lnTo>
                    <a:lnTo>
                      <a:pt x="606" y="118"/>
                    </a:lnTo>
                    <a:lnTo>
                      <a:pt x="604" y="119"/>
                    </a:lnTo>
                    <a:lnTo>
                      <a:pt x="601" y="121"/>
                    </a:lnTo>
                    <a:lnTo>
                      <a:pt x="598" y="120"/>
                    </a:lnTo>
                    <a:lnTo>
                      <a:pt x="595" y="120"/>
                    </a:lnTo>
                    <a:lnTo>
                      <a:pt x="592" y="119"/>
                    </a:lnTo>
                    <a:lnTo>
                      <a:pt x="589" y="119"/>
                    </a:lnTo>
                    <a:lnTo>
                      <a:pt x="587" y="116"/>
                    </a:lnTo>
                    <a:lnTo>
                      <a:pt x="584" y="114"/>
                    </a:lnTo>
                    <a:lnTo>
                      <a:pt x="584" y="110"/>
                    </a:lnTo>
                    <a:lnTo>
                      <a:pt x="581" y="109"/>
                    </a:lnTo>
                    <a:lnTo>
                      <a:pt x="578" y="108"/>
                    </a:lnTo>
                    <a:lnTo>
                      <a:pt x="575" y="107"/>
                    </a:lnTo>
                    <a:lnTo>
                      <a:pt x="572" y="104"/>
                    </a:lnTo>
                    <a:lnTo>
                      <a:pt x="572" y="101"/>
                    </a:lnTo>
                    <a:lnTo>
                      <a:pt x="570" y="99"/>
                    </a:lnTo>
                    <a:lnTo>
                      <a:pt x="568" y="96"/>
                    </a:lnTo>
                    <a:lnTo>
                      <a:pt x="565" y="93"/>
                    </a:lnTo>
                    <a:lnTo>
                      <a:pt x="563" y="92"/>
                    </a:lnTo>
                    <a:lnTo>
                      <a:pt x="559" y="91"/>
                    </a:lnTo>
                    <a:lnTo>
                      <a:pt x="556" y="91"/>
                    </a:lnTo>
                    <a:lnTo>
                      <a:pt x="554" y="93"/>
                    </a:lnTo>
                    <a:lnTo>
                      <a:pt x="551" y="93"/>
                    </a:lnTo>
                    <a:lnTo>
                      <a:pt x="548" y="97"/>
                    </a:lnTo>
                    <a:lnTo>
                      <a:pt x="545" y="97"/>
                    </a:lnTo>
                    <a:lnTo>
                      <a:pt x="542" y="98"/>
                    </a:lnTo>
                    <a:lnTo>
                      <a:pt x="539" y="97"/>
                    </a:lnTo>
                    <a:lnTo>
                      <a:pt x="537" y="96"/>
                    </a:lnTo>
                    <a:lnTo>
                      <a:pt x="534" y="96"/>
                    </a:lnTo>
                    <a:lnTo>
                      <a:pt x="532" y="97"/>
                    </a:lnTo>
                    <a:lnTo>
                      <a:pt x="530" y="93"/>
                    </a:lnTo>
                    <a:lnTo>
                      <a:pt x="529" y="92"/>
                    </a:lnTo>
                    <a:lnTo>
                      <a:pt x="527" y="92"/>
                    </a:lnTo>
                    <a:lnTo>
                      <a:pt x="524" y="92"/>
                    </a:lnTo>
                    <a:lnTo>
                      <a:pt x="525" y="89"/>
                    </a:lnTo>
                    <a:lnTo>
                      <a:pt x="526" y="88"/>
                    </a:lnTo>
                    <a:lnTo>
                      <a:pt x="526" y="87"/>
                    </a:lnTo>
                    <a:lnTo>
                      <a:pt x="525" y="87"/>
                    </a:lnTo>
                    <a:lnTo>
                      <a:pt x="524" y="88"/>
                    </a:lnTo>
                    <a:lnTo>
                      <a:pt x="522" y="86"/>
                    </a:lnTo>
                    <a:lnTo>
                      <a:pt x="519" y="85"/>
                    </a:lnTo>
                    <a:lnTo>
                      <a:pt x="516" y="87"/>
                    </a:lnTo>
                    <a:lnTo>
                      <a:pt x="515" y="90"/>
                    </a:lnTo>
                    <a:lnTo>
                      <a:pt x="513" y="93"/>
                    </a:lnTo>
                    <a:lnTo>
                      <a:pt x="511" y="95"/>
                    </a:lnTo>
                    <a:lnTo>
                      <a:pt x="508" y="96"/>
                    </a:lnTo>
                    <a:lnTo>
                      <a:pt x="507" y="93"/>
                    </a:lnTo>
                    <a:lnTo>
                      <a:pt x="505" y="90"/>
                    </a:lnTo>
                    <a:lnTo>
                      <a:pt x="504" y="87"/>
                    </a:lnTo>
                    <a:lnTo>
                      <a:pt x="502" y="84"/>
                    </a:lnTo>
                    <a:lnTo>
                      <a:pt x="500" y="81"/>
                    </a:lnTo>
                    <a:lnTo>
                      <a:pt x="498" y="78"/>
                    </a:lnTo>
                    <a:lnTo>
                      <a:pt x="496" y="75"/>
                    </a:lnTo>
                    <a:lnTo>
                      <a:pt x="493" y="72"/>
                    </a:lnTo>
                    <a:lnTo>
                      <a:pt x="493" y="71"/>
                    </a:lnTo>
                    <a:lnTo>
                      <a:pt x="487" y="62"/>
                    </a:lnTo>
                    <a:lnTo>
                      <a:pt x="487" y="61"/>
                    </a:lnTo>
                    <a:lnTo>
                      <a:pt x="485" y="58"/>
                    </a:lnTo>
                    <a:lnTo>
                      <a:pt x="480" y="51"/>
                    </a:lnTo>
                    <a:lnTo>
                      <a:pt x="478" y="48"/>
                    </a:lnTo>
                    <a:lnTo>
                      <a:pt x="476" y="45"/>
                    </a:lnTo>
                    <a:lnTo>
                      <a:pt x="475" y="43"/>
                    </a:lnTo>
                    <a:lnTo>
                      <a:pt x="473" y="42"/>
                    </a:lnTo>
                    <a:lnTo>
                      <a:pt x="470" y="40"/>
                    </a:lnTo>
                    <a:lnTo>
                      <a:pt x="468" y="38"/>
                    </a:lnTo>
                    <a:lnTo>
                      <a:pt x="465" y="36"/>
                    </a:lnTo>
                    <a:lnTo>
                      <a:pt x="463" y="35"/>
                    </a:lnTo>
                    <a:lnTo>
                      <a:pt x="460" y="33"/>
                    </a:lnTo>
                    <a:lnTo>
                      <a:pt x="457" y="31"/>
                    </a:lnTo>
                    <a:lnTo>
                      <a:pt x="456" y="31"/>
                    </a:lnTo>
                    <a:lnTo>
                      <a:pt x="455" y="28"/>
                    </a:lnTo>
                    <a:lnTo>
                      <a:pt x="457" y="28"/>
                    </a:lnTo>
                    <a:lnTo>
                      <a:pt x="460" y="24"/>
                    </a:lnTo>
                    <a:lnTo>
                      <a:pt x="461" y="21"/>
                    </a:lnTo>
                    <a:lnTo>
                      <a:pt x="458" y="23"/>
                    </a:lnTo>
                    <a:lnTo>
                      <a:pt x="455" y="24"/>
                    </a:lnTo>
                    <a:lnTo>
                      <a:pt x="450" y="23"/>
                    </a:lnTo>
                    <a:lnTo>
                      <a:pt x="450" y="24"/>
                    </a:lnTo>
                    <a:lnTo>
                      <a:pt x="447" y="26"/>
                    </a:lnTo>
                    <a:lnTo>
                      <a:pt x="444" y="27"/>
                    </a:lnTo>
                    <a:lnTo>
                      <a:pt x="442" y="28"/>
                    </a:lnTo>
                    <a:lnTo>
                      <a:pt x="439" y="28"/>
                    </a:lnTo>
                    <a:lnTo>
                      <a:pt x="437" y="31"/>
                    </a:lnTo>
                    <a:lnTo>
                      <a:pt x="433" y="34"/>
                    </a:lnTo>
                    <a:lnTo>
                      <a:pt x="432" y="34"/>
                    </a:lnTo>
                    <a:lnTo>
                      <a:pt x="429" y="34"/>
                    </a:lnTo>
                    <a:lnTo>
                      <a:pt x="427" y="36"/>
                    </a:lnTo>
                    <a:lnTo>
                      <a:pt x="424" y="37"/>
                    </a:lnTo>
                    <a:lnTo>
                      <a:pt x="424" y="40"/>
                    </a:lnTo>
                    <a:lnTo>
                      <a:pt x="421" y="38"/>
                    </a:lnTo>
                    <a:lnTo>
                      <a:pt x="418" y="38"/>
                    </a:lnTo>
                    <a:lnTo>
                      <a:pt x="416" y="37"/>
                    </a:lnTo>
                    <a:lnTo>
                      <a:pt x="413" y="38"/>
                    </a:lnTo>
                    <a:lnTo>
                      <a:pt x="409" y="41"/>
                    </a:lnTo>
                    <a:lnTo>
                      <a:pt x="408" y="42"/>
                    </a:lnTo>
                    <a:lnTo>
                      <a:pt x="405" y="39"/>
                    </a:lnTo>
                    <a:lnTo>
                      <a:pt x="405" y="37"/>
                    </a:lnTo>
                    <a:lnTo>
                      <a:pt x="407" y="34"/>
                    </a:lnTo>
                    <a:lnTo>
                      <a:pt x="412" y="33"/>
                    </a:lnTo>
                    <a:lnTo>
                      <a:pt x="413" y="30"/>
                    </a:lnTo>
                    <a:lnTo>
                      <a:pt x="413" y="29"/>
                    </a:lnTo>
                    <a:lnTo>
                      <a:pt x="412" y="28"/>
                    </a:lnTo>
                    <a:lnTo>
                      <a:pt x="409" y="31"/>
                    </a:lnTo>
                    <a:lnTo>
                      <a:pt x="405" y="31"/>
                    </a:lnTo>
                    <a:lnTo>
                      <a:pt x="402" y="30"/>
                    </a:lnTo>
                    <a:lnTo>
                      <a:pt x="399" y="28"/>
                    </a:lnTo>
                    <a:lnTo>
                      <a:pt x="398" y="28"/>
                    </a:lnTo>
                    <a:lnTo>
                      <a:pt x="395" y="28"/>
                    </a:lnTo>
                    <a:lnTo>
                      <a:pt x="397" y="30"/>
                    </a:lnTo>
                    <a:lnTo>
                      <a:pt x="394" y="31"/>
                    </a:lnTo>
                    <a:lnTo>
                      <a:pt x="392" y="28"/>
                    </a:lnTo>
                    <a:lnTo>
                      <a:pt x="392" y="26"/>
                    </a:lnTo>
                    <a:lnTo>
                      <a:pt x="390" y="23"/>
                    </a:lnTo>
                    <a:lnTo>
                      <a:pt x="388" y="26"/>
                    </a:lnTo>
                    <a:lnTo>
                      <a:pt x="385" y="25"/>
                    </a:lnTo>
                    <a:lnTo>
                      <a:pt x="383" y="26"/>
                    </a:lnTo>
                    <a:lnTo>
                      <a:pt x="379" y="28"/>
                    </a:lnTo>
                    <a:lnTo>
                      <a:pt x="377" y="26"/>
                    </a:lnTo>
                    <a:lnTo>
                      <a:pt x="374" y="27"/>
                    </a:lnTo>
                    <a:lnTo>
                      <a:pt x="373" y="26"/>
                    </a:lnTo>
                    <a:lnTo>
                      <a:pt x="372" y="23"/>
                    </a:lnTo>
                    <a:lnTo>
                      <a:pt x="375" y="24"/>
                    </a:lnTo>
                    <a:lnTo>
                      <a:pt x="375" y="21"/>
                    </a:lnTo>
                    <a:lnTo>
                      <a:pt x="375" y="18"/>
                    </a:lnTo>
                    <a:lnTo>
                      <a:pt x="373" y="14"/>
                    </a:lnTo>
                    <a:lnTo>
                      <a:pt x="371" y="11"/>
                    </a:lnTo>
                    <a:lnTo>
                      <a:pt x="371" y="10"/>
                    </a:lnTo>
                    <a:lnTo>
                      <a:pt x="372" y="9"/>
                    </a:lnTo>
                    <a:lnTo>
                      <a:pt x="371" y="6"/>
                    </a:lnTo>
                    <a:lnTo>
                      <a:pt x="369" y="3"/>
                    </a:lnTo>
                    <a:lnTo>
                      <a:pt x="365" y="3"/>
                    </a:lnTo>
                    <a:lnTo>
                      <a:pt x="363" y="3"/>
                    </a:lnTo>
                    <a:lnTo>
                      <a:pt x="360" y="5"/>
                    </a:lnTo>
                    <a:lnTo>
                      <a:pt x="357" y="4"/>
                    </a:lnTo>
                    <a:lnTo>
                      <a:pt x="356" y="4"/>
                    </a:lnTo>
                    <a:lnTo>
                      <a:pt x="353" y="2"/>
                    </a:lnTo>
                    <a:lnTo>
                      <a:pt x="350" y="1"/>
                    </a:lnTo>
                    <a:lnTo>
                      <a:pt x="347" y="1"/>
                    </a:lnTo>
                    <a:lnTo>
                      <a:pt x="346" y="1"/>
                    </a:lnTo>
                    <a:lnTo>
                      <a:pt x="343" y="0"/>
                    </a:lnTo>
                    <a:lnTo>
                      <a:pt x="340" y="3"/>
                    </a:lnTo>
                    <a:lnTo>
                      <a:pt x="337" y="1"/>
                    </a:lnTo>
                    <a:lnTo>
                      <a:pt x="336" y="4"/>
                    </a:lnTo>
                    <a:lnTo>
                      <a:pt x="333" y="5"/>
                    </a:lnTo>
                    <a:lnTo>
                      <a:pt x="330" y="5"/>
                    </a:lnTo>
                    <a:lnTo>
                      <a:pt x="331" y="7"/>
                    </a:lnTo>
                    <a:lnTo>
                      <a:pt x="330" y="9"/>
                    </a:lnTo>
                    <a:lnTo>
                      <a:pt x="329" y="9"/>
                    </a:lnTo>
                    <a:lnTo>
                      <a:pt x="328" y="10"/>
                    </a:lnTo>
                    <a:lnTo>
                      <a:pt x="324" y="9"/>
                    </a:lnTo>
                    <a:lnTo>
                      <a:pt x="321" y="11"/>
                    </a:lnTo>
                    <a:lnTo>
                      <a:pt x="318" y="12"/>
                    </a:lnTo>
                    <a:lnTo>
                      <a:pt x="315" y="12"/>
                    </a:lnTo>
                    <a:lnTo>
                      <a:pt x="312" y="13"/>
                    </a:lnTo>
                    <a:lnTo>
                      <a:pt x="309" y="13"/>
                    </a:lnTo>
                    <a:lnTo>
                      <a:pt x="306" y="14"/>
                    </a:lnTo>
                    <a:lnTo>
                      <a:pt x="303" y="14"/>
                    </a:lnTo>
                    <a:lnTo>
                      <a:pt x="300" y="15"/>
                    </a:lnTo>
                    <a:lnTo>
                      <a:pt x="297" y="17"/>
                    </a:lnTo>
                    <a:lnTo>
                      <a:pt x="296" y="17"/>
                    </a:lnTo>
                    <a:lnTo>
                      <a:pt x="293" y="17"/>
                    </a:lnTo>
                    <a:lnTo>
                      <a:pt x="290" y="17"/>
                    </a:lnTo>
                    <a:lnTo>
                      <a:pt x="287" y="19"/>
                    </a:lnTo>
                    <a:lnTo>
                      <a:pt x="284" y="19"/>
                    </a:lnTo>
                    <a:lnTo>
                      <a:pt x="284" y="22"/>
                    </a:lnTo>
                    <a:lnTo>
                      <a:pt x="280" y="23"/>
                    </a:lnTo>
                    <a:lnTo>
                      <a:pt x="280" y="22"/>
                    </a:lnTo>
                    <a:lnTo>
                      <a:pt x="277" y="23"/>
                    </a:lnTo>
                    <a:lnTo>
                      <a:pt x="274" y="22"/>
                    </a:lnTo>
                    <a:lnTo>
                      <a:pt x="271" y="23"/>
                    </a:lnTo>
                    <a:lnTo>
                      <a:pt x="268" y="24"/>
                    </a:lnTo>
                    <a:lnTo>
                      <a:pt x="265" y="24"/>
                    </a:lnTo>
                    <a:lnTo>
                      <a:pt x="264" y="26"/>
                    </a:lnTo>
                    <a:lnTo>
                      <a:pt x="263" y="26"/>
                    </a:lnTo>
                    <a:lnTo>
                      <a:pt x="260" y="25"/>
                    </a:lnTo>
                    <a:lnTo>
                      <a:pt x="257" y="26"/>
                    </a:lnTo>
                    <a:lnTo>
                      <a:pt x="255" y="26"/>
                    </a:lnTo>
                    <a:lnTo>
                      <a:pt x="252" y="28"/>
                    </a:lnTo>
                    <a:lnTo>
                      <a:pt x="249" y="28"/>
                    </a:lnTo>
                    <a:lnTo>
                      <a:pt x="246" y="28"/>
                    </a:lnTo>
                    <a:lnTo>
                      <a:pt x="243" y="31"/>
                    </a:lnTo>
                    <a:lnTo>
                      <a:pt x="240" y="30"/>
                    </a:lnTo>
                    <a:lnTo>
                      <a:pt x="237" y="30"/>
                    </a:lnTo>
                    <a:lnTo>
                      <a:pt x="233" y="31"/>
                    </a:lnTo>
                    <a:lnTo>
                      <a:pt x="231" y="30"/>
                    </a:lnTo>
                    <a:lnTo>
                      <a:pt x="230" y="30"/>
                    </a:lnTo>
                    <a:lnTo>
                      <a:pt x="227" y="30"/>
                    </a:lnTo>
                    <a:lnTo>
                      <a:pt x="224" y="29"/>
                    </a:lnTo>
                    <a:lnTo>
                      <a:pt x="223" y="32"/>
                    </a:lnTo>
                    <a:lnTo>
                      <a:pt x="220" y="31"/>
                    </a:lnTo>
                    <a:lnTo>
                      <a:pt x="221" y="33"/>
                    </a:lnTo>
                    <a:lnTo>
                      <a:pt x="222" y="35"/>
                    </a:lnTo>
                    <a:lnTo>
                      <a:pt x="219" y="37"/>
                    </a:lnTo>
                    <a:lnTo>
                      <a:pt x="221" y="38"/>
                    </a:lnTo>
                    <a:lnTo>
                      <a:pt x="225" y="39"/>
                    </a:lnTo>
                    <a:lnTo>
                      <a:pt x="227" y="38"/>
                    </a:lnTo>
                    <a:lnTo>
                      <a:pt x="226" y="41"/>
                    </a:lnTo>
                    <a:lnTo>
                      <a:pt x="223" y="40"/>
                    </a:lnTo>
                    <a:lnTo>
                      <a:pt x="222" y="43"/>
                    </a:lnTo>
                    <a:lnTo>
                      <a:pt x="225" y="45"/>
                    </a:lnTo>
                    <a:lnTo>
                      <a:pt x="228" y="46"/>
                    </a:lnTo>
                    <a:lnTo>
                      <a:pt x="231" y="47"/>
                    </a:lnTo>
                    <a:lnTo>
                      <a:pt x="233" y="47"/>
                    </a:lnTo>
                    <a:lnTo>
                      <a:pt x="236" y="49"/>
                    </a:lnTo>
                    <a:lnTo>
                      <a:pt x="236" y="50"/>
                    </a:lnTo>
                    <a:lnTo>
                      <a:pt x="233" y="51"/>
                    </a:lnTo>
                    <a:lnTo>
                      <a:pt x="230" y="51"/>
                    </a:lnTo>
                    <a:lnTo>
                      <a:pt x="227" y="50"/>
                    </a:lnTo>
                    <a:lnTo>
                      <a:pt x="224" y="51"/>
                    </a:lnTo>
                    <a:lnTo>
                      <a:pt x="221" y="51"/>
                    </a:lnTo>
                    <a:lnTo>
                      <a:pt x="218" y="53"/>
                    </a:lnTo>
                    <a:lnTo>
                      <a:pt x="216" y="56"/>
                    </a:lnTo>
                    <a:lnTo>
                      <a:pt x="217" y="59"/>
                    </a:lnTo>
                    <a:lnTo>
                      <a:pt x="219" y="62"/>
                    </a:lnTo>
                    <a:lnTo>
                      <a:pt x="220" y="65"/>
                    </a:lnTo>
                    <a:lnTo>
                      <a:pt x="217" y="67"/>
                    </a:lnTo>
                    <a:lnTo>
                      <a:pt x="214" y="68"/>
                    </a:lnTo>
                    <a:lnTo>
                      <a:pt x="211" y="69"/>
                    </a:lnTo>
                    <a:lnTo>
                      <a:pt x="208" y="71"/>
                    </a:lnTo>
                    <a:lnTo>
                      <a:pt x="205" y="71"/>
                    </a:lnTo>
                    <a:lnTo>
                      <a:pt x="205" y="72"/>
                    </a:lnTo>
                    <a:lnTo>
                      <a:pt x="208" y="74"/>
                    </a:lnTo>
                    <a:lnTo>
                      <a:pt x="211" y="75"/>
                    </a:lnTo>
                    <a:lnTo>
                      <a:pt x="210" y="78"/>
                    </a:lnTo>
                    <a:lnTo>
                      <a:pt x="213" y="79"/>
                    </a:lnTo>
                    <a:lnTo>
                      <a:pt x="214" y="79"/>
                    </a:lnTo>
                    <a:lnTo>
                      <a:pt x="218" y="79"/>
                    </a:lnTo>
                    <a:lnTo>
                      <a:pt x="221" y="82"/>
                    </a:lnTo>
                    <a:lnTo>
                      <a:pt x="224" y="82"/>
                    </a:lnTo>
                    <a:lnTo>
                      <a:pt x="227" y="83"/>
                    </a:lnTo>
                    <a:lnTo>
                      <a:pt x="229" y="86"/>
                    </a:lnTo>
                    <a:lnTo>
                      <a:pt x="230" y="86"/>
                    </a:lnTo>
                    <a:lnTo>
                      <a:pt x="227" y="89"/>
                    </a:lnTo>
                    <a:lnTo>
                      <a:pt x="227" y="91"/>
                    </a:lnTo>
                    <a:lnTo>
                      <a:pt x="226" y="95"/>
                    </a:lnTo>
                    <a:lnTo>
                      <a:pt x="223" y="97"/>
                    </a:lnTo>
                    <a:lnTo>
                      <a:pt x="220" y="98"/>
                    </a:lnTo>
                    <a:lnTo>
                      <a:pt x="217" y="98"/>
                    </a:lnTo>
                    <a:lnTo>
                      <a:pt x="214" y="99"/>
                    </a:lnTo>
                    <a:lnTo>
                      <a:pt x="211" y="98"/>
                    </a:lnTo>
                    <a:lnTo>
                      <a:pt x="208" y="98"/>
                    </a:lnTo>
                    <a:lnTo>
                      <a:pt x="207" y="95"/>
                    </a:lnTo>
                    <a:lnTo>
                      <a:pt x="205" y="95"/>
                    </a:lnTo>
                    <a:lnTo>
                      <a:pt x="204" y="95"/>
                    </a:lnTo>
                    <a:lnTo>
                      <a:pt x="204" y="96"/>
                    </a:lnTo>
                    <a:lnTo>
                      <a:pt x="203" y="99"/>
                    </a:lnTo>
                    <a:lnTo>
                      <a:pt x="201" y="101"/>
                    </a:lnTo>
                    <a:lnTo>
                      <a:pt x="197" y="102"/>
                    </a:lnTo>
                    <a:lnTo>
                      <a:pt x="195" y="99"/>
                    </a:lnTo>
                    <a:lnTo>
                      <a:pt x="192" y="99"/>
                    </a:lnTo>
                    <a:lnTo>
                      <a:pt x="189" y="98"/>
                    </a:lnTo>
                    <a:lnTo>
                      <a:pt x="188" y="98"/>
                    </a:lnTo>
                    <a:lnTo>
                      <a:pt x="185" y="96"/>
                    </a:lnTo>
                    <a:lnTo>
                      <a:pt x="182" y="93"/>
                    </a:lnTo>
                    <a:lnTo>
                      <a:pt x="181" y="90"/>
                    </a:lnTo>
                    <a:lnTo>
                      <a:pt x="179" y="88"/>
                    </a:lnTo>
                    <a:lnTo>
                      <a:pt x="177" y="90"/>
                    </a:lnTo>
                    <a:lnTo>
                      <a:pt x="174" y="90"/>
                    </a:lnTo>
                    <a:lnTo>
                      <a:pt x="171" y="89"/>
                    </a:lnTo>
                    <a:lnTo>
                      <a:pt x="170" y="90"/>
                    </a:lnTo>
                    <a:lnTo>
                      <a:pt x="169" y="92"/>
                    </a:lnTo>
                    <a:lnTo>
                      <a:pt x="166" y="95"/>
                    </a:lnTo>
                    <a:lnTo>
                      <a:pt x="163" y="91"/>
                    </a:lnTo>
                    <a:lnTo>
                      <a:pt x="160" y="90"/>
                    </a:lnTo>
                    <a:lnTo>
                      <a:pt x="157" y="90"/>
                    </a:lnTo>
                    <a:lnTo>
                      <a:pt x="153" y="91"/>
                    </a:lnTo>
                    <a:lnTo>
                      <a:pt x="150" y="90"/>
                    </a:lnTo>
                    <a:lnTo>
                      <a:pt x="148" y="93"/>
                    </a:lnTo>
                    <a:lnTo>
                      <a:pt x="145" y="95"/>
                    </a:lnTo>
                    <a:lnTo>
                      <a:pt x="145" y="96"/>
                    </a:lnTo>
                    <a:lnTo>
                      <a:pt x="143" y="99"/>
                    </a:lnTo>
                    <a:lnTo>
                      <a:pt x="140" y="100"/>
                    </a:lnTo>
                    <a:lnTo>
                      <a:pt x="137" y="100"/>
                    </a:lnTo>
                    <a:lnTo>
                      <a:pt x="134" y="99"/>
                    </a:lnTo>
                    <a:lnTo>
                      <a:pt x="131" y="97"/>
                    </a:lnTo>
                    <a:lnTo>
                      <a:pt x="128" y="93"/>
                    </a:lnTo>
                    <a:lnTo>
                      <a:pt x="125" y="91"/>
                    </a:lnTo>
                    <a:lnTo>
                      <a:pt x="122" y="92"/>
                    </a:lnTo>
                    <a:lnTo>
                      <a:pt x="123" y="95"/>
                    </a:lnTo>
                    <a:lnTo>
                      <a:pt x="124" y="98"/>
                    </a:lnTo>
                    <a:lnTo>
                      <a:pt x="121" y="101"/>
                    </a:lnTo>
                    <a:lnTo>
                      <a:pt x="120" y="101"/>
                    </a:lnTo>
                    <a:lnTo>
                      <a:pt x="120" y="98"/>
                    </a:lnTo>
                    <a:lnTo>
                      <a:pt x="121" y="95"/>
                    </a:lnTo>
                    <a:lnTo>
                      <a:pt x="118" y="92"/>
                    </a:lnTo>
                    <a:lnTo>
                      <a:pt x="116" y="90"/>
                    </a:lnTo>
                    <a:lnTo>
                      <a:pt x="113" y="88"/>
                    </a:lnTo>
                    <a:lnTo>
                      <a:pt x="107" y="86"/>
                    </a:lnTo>
                    <a:lnTo>
                      <a:pt x="106" y="83"/>
                    </a:lnTo>
                    <a:lnTo>
                      <a:pt x="103" y="81"/>
                    </a:lnTo>
                    <a:lnTo>
                      <a:pt x="100" y="81"/>
                    </a:lnTo>
                    <a:lnTo>
                      <a:pt x="97" y="82"/>
                    </a:lnTo>
                    <a:lnTo>
                      <a:pt x="95" y="81"/>
                    </a:lnTo>
                    <a:lnTo>
                      <a:pt x="92" y="82"/>
                    </a:lnTo>
                    <a:lnTo>
                      <a:pt x="91" y="81"/>
                    </a:lnTo>
                    <a:lnTo>
                      <a:pt x="90" y="81"/>
                    </a:lnTo>
                    <a:lnTo>
                      <a:pt x="89" y="78"/>
                    </a:lnTo>
                    <a:lnTo>
                      <a:pt x="86" y="77"/>
                    </a:lnTo>
                    <a:lnTo>
                      <a:pt x="83" y="78"/>
                    </a:lnTo>
                    <a:lnTo>
                      <a:pt x="80" y="79"/>
                    </a:lnTo>
                    <a:lnTo>
                      <a:pt x="79" y="82"/>
                    </a:lnTo>
                    <a:lnTo>
                      <a:pt x="76" y="81"/>
                    </a:lnTo>
                    <a:lnTo>
                      <a:pt x="75" y="82"/>
                    </a:lnTo>
                    <a:lnTo>
                      <a:pt x="72" y="81"/>
                    </a:lnTo>
                    <a:lnTo>
                      <a:pt x="70" y="78"/>
                    </a:lnTo>
                    <a:lnTo>
                      <a:pt x="67" y="78"/>
                    </a:lnTo>
                    <a:lnTo>
                      <a:pt x="64" y="76"/>
                    </a:lnTo>
                    <a:lnTo>
                      <a:pt x="64" y="77"/>
                    </a:lnTo>
                    <a:lnTo>
                      <a:pt x="63" y="80"/>
                    </a:lnTo>
                    <a:lnTo>
                      <a:pt x="60" y="80"/>
                    </a:lnTo>
                    <a:lnTo>
                      <a:pt x="58" y="83"/>
                    </a:lnTo>
                    <a:lnTo>
                      <a:pt x="55" y="86"/>
                    </a:lnTo>
                    <a:lnTo>
                      <a:pt x="52" y="86"/>
                    </a:lnTo>
                    <a:lnTo>
                      <a:pt x="51" y="87"/>
                    </a:lnTo>
                    <a:lnTo>
                      <a:pt x="48" y="89"/>
                    </a:lnTo>
                    <a:lnTo>
                      <a:pt x="45" y="89"/>
                    </a:lnTo>
                    <a:lnTo>
                      <a:pt x="43" y="92"/>
                    </a:lnTo>
                    <a:lnTo>
                      <a:pt x="42" y="96"/>
                    </a:lnTo>
                    <a:lnTo>
                      <a:pt x="39" y="97"/>
                    </a:lnTo>
                    <a:lnTo>
                      <a:pt x="37" y="99"/>
                    </a:lnTo>
                    <a:lnTo>
                      <a:pt x="33" y="100"/>
                    </a:lnTo>
                    <a:lnTo>
                      <a:pt x="33" y="103"/>
                    </a:lnTo>
                    <a:lnTo>
                      <a:pt x="34" y="106"/>
                    </a:lnTo>
                    <a:lnTo>
                      <a:pt x="35" y="109"/>
                    </a:lnTo>
                    <a:lnTo>
                      <a:pt x="36" y="111"/>
                    </a:lnTo>
                    <a:lnTo>
                      <a:pt x="36" y="112"/>
                    </a:lnTo>
                    <a:lnTo>
                      <a:pt x="33" y="114"/>
                    </a:lnTo>
                    <a:lnTo>
                      <a:pt x="32" y="114"/>
                    </a:lnTo>
                    <a:lnTo>
                      <a:pt x="28" y="115"/>
                    </a:lnTo>
                    <a:lnTo>
                      <a:pt x="25" y="113"/>
                    </a:lnTo>
                    <a:lnTo>
                      <a:pt x="24" y="112"/>
                    </a:lnTo>
                    <a:lnTo>
                      <a:pt x="22" y="108"/>
                    </a:lnTo>
                    <a:lnTo>
                      <a:pt x="19" y="106"/>
                    </a:lnTo>
                    <a:lnTo>
                      <a:pt x="16" y="103"/>
                    </a:lnTo>
                    <a:lnTo>
                      <a:pt x="13" y="104"/>
                    </a:lnTo>
                    <a:lnTo>
                      <a:pt x="12" y="107"/>
                    </a:lnTo>
                    <a:lnTo>
                      <a:pt x="12" y="110"/>
                    </a:lnTo>
                    <a:lnTo>
                      <a:pt x="11" y="112"/>
                    </a:lnTo>
                    <a:lnTo>
                      <a:pt x="8" y="113"/>
                    </a:lnTo>
                    <a:lnTo>
                      <a:pt x="5" y="116"/>
                    </a:lnTo>
                    <a:lnTo>
                      <a:pt x="5" y="119"/>
                    </a:lnTo>
                    <a:lnTo>
                      <a:pt x="5" y="120"/>
                    </a:lnTo>
                    <a:lnTo>
                      <a:pt x="4" y="123"/>
                    </a:lnTo>
                    <a:lnTo>
                      <a:pt x="4" y="125"/>
                    </a:lnTo>
                    <a:lnTo>
                      <a:pt x="8" y="127"/>
                    </a:lnTo>
                    <a:lnTo>
                      <a:pt x="7" y="130"/>
                    </a:lnTo>
                    <a:lnTo>
                      <a:pt x="4" y="132"/>
                    </a:lnTo>
                    <a:lnTo>
                      <a:pt x="2" y="136"/>
                    </a:lnTo>
                    <a:lnTo>
                      <a:pt x="2" y="137"/>
                    </a:lnTo>
                    <a:lnTo>
                      <a:pt x="1" y="138"/>
                    </a:lnTo>
                    <a:lnTo>
                      <a:pt x="0" y="141"/>
                    </a:lnTo>
                    <a:lnTo>
                      <a:pt x="3" y="144"/>
                    </a:lnTo>
                    <a:lnTo>
                      <a:pt x="6" y="145"/>
                    </a:lnTo>
                    <a:lnTo>
                      <a:pt x="9" y="146"/>
                    </a:lnTo>
                    <a:lnTo>
                      <a:pt x="9" y="149"/>
                    </a:lnTo>
                    <a:lnTo>
                      <a:pt x="9" y="152"/>
                    </a:lnTo>
                    <a:lnTo>
                      <a:pt x="9" y="153"/>
                    </a:lnTo>
                    <a:lnTo>
                      <a:pt x="9" y="154"/>
                    </a:lnTo>
                    <a:lnTo>
                      <a:pt x="10" y="156"/>
                    </a:lnTo>
                    <a:lnTo>
                      <a:pt x="11" y="156"/>
                    </a:lnTo>
                    <a:lnTo>
                      <a:pt x="12" y="156"/>
                    </a:lnTo>
                    <a:lnTo>
                      <a:pt x="13" y="154"/>
                    </a:lnTo>
                    <a:lnTo>
                      <a:pt x="14" y="154"/>
                    </a:lnTo>
                    <a:lnTo>
                      <a:pt x="17" y="155"/>
                    </a:lnTo>
                    <a:lnTo>
                      <a:pt x="20" y="155"/>
                    </a:lnTo>
                    <a:lnTo>
                      <a:pt x="23" y="155"/>
                    </a:lnTo>
                    <a:lnTo>
                      <a:pt x="26" y="158"/>
                    </a:lnTo>
                    <a:lnTo>
                      <a:pt x="28" y="161"/>
                    </a:lnTo>
                    <a:lnTo>
                      <a:pt x="32" y="164"/>
                    </a:lnTo>
                    <a:lnTo>
                      <a:pt x="33" y="167"/>
                    </a:lnTo>
                    <a:lnTo>
                      <a:pt x="35" y="170"/>
                    </a:lnTo>
                    <a:lnTo>
                      <a:pt x="37" y="174"/>
                    </a:lnTo>
                    <a:lnTo>
                      <a:pt x="35" y="176"/>
                    </a:lnTo>
                    <a:lnTo>
                      <a:pt x="32" y="175"/>
                    </a:lnTo>
                    <a:lnTo>
                      <a:pt x="30" y="176"/>
                    </a:lnTo>
                    <a:lnTo>
                      <a:pt x="30" y="177"/>
                    </a:lnTo>
                    <a:lnTo>
                      <a:pt x="31" y="178"/>
                    </a:lnTo>
                    <a:lnTo>
                      <a:pt x="34" y="179"/>
                    </a:lnTo>
                    <a:lnTo>
                      <a:pt x="35" y="180"/>
                    </a:lnTo>
                    <a:lnTo>
                      <a:pt x="36" y="180"/>
                    </a:lnTo>
                    <a:lnTo>
                      <a:pt x="39" y="182"/>
                    </a:lnTo>
                    <a:lnTo>
                      <a:pt x="41" y="183"/>
                    </a:lnTo>
                    <a:lnTo>
                      <a:pt x="40" y="182"/>
                    </a:lnTo>
                    <a:lnTo>
                      <a:pt x="43" y="182"/>
                    </a:lnTo>
                    <a:close/>
                    <a:moveTo>
                      <a:pt x="410" y="192"/>
                    </a:moveTo>
                    <a:lnTo>
                      <a:pt x="413" y="189"/>
                    </a:lnTo>
                    <a:lnTo>
                      <a:pt x="413" y="188"/>
                    </a:lnTo>
                    <a:lnTo>
                      <a:pt x="412" y="187"/>
                    </a:lnTo>
                    <a:lnTo>
                      <a:pt x="414" y="185"/>
                    </a:lnTo>
                    <a:lnTo>
                      <a:pt x="416" y="184"/>
                    </a:lnTo>
                    <a:lnTo>
                      <a:pt x="419" y="181"/>
                    </a:lnTo>
                    <a:lnTo>
                      <a:pt x="422" y="180"/>
                    </a:lnTo>
                    <a:lnTo>
                      <a:pt x="424" y="178"/>
                    </a:lnTo>
                    <a:lnTo>
                      <a:pt x="426" y="176"/>
                    </a:lnTo>
                    <a:lnTo>
                      <a:pt x="432" y="174"/>
                    </a:lnTo>
                    <a:lnTo>
                      <a:pt x="432" y="175"/>
                    </a:lnTo>
                    <a:lnTo>
                      <a:pt x="435" y="175"/>
                    </a:lnTo>
                    <a:lnTo>
                      <a:pt x="438" y="176"/>
                    </a:lnTo>
                    <a:lnTo>
                      <a:pt x="444" y="175"/>
                    </a:lnTo>
                    <a:lnTo>
                      <a:pt x="447" y="175"/>
                    </a:lnTo>
                    <a:lnTo>
                      <a:pt x="450" y="174"/>
                    </a:lnTo>
                    <a:lnTo>
                      <a:pt x="452" y="177"/>
                    </a:lnTo>
                    <a:lnTo>
                      <a:pt x="456" y="177"/>
                    </a:lnTo>
                    <a:lnTo>
                      <a:pt x="457" y="177"/>
                    </a:lnTo>
                    <a:lnTo>
                      <a:pt x="462" y="178"/>
                    </a:lnTo>
                    <a:lnTo>
                      <a:pt x="465" y="179"/>
                    </a:lnTo>
                    <a:lnTo>
                      <a:pt x="468" y="178"/>
                    </a:lnTo>
                    <a:lnTo>
                      <a:pt x="472" y="177"/>
                    </a:lnTo>
                    <a:lnTo>
                      <a:pt x="473" y="177"/>
                    </a:lnTo>
                    <a:lnTo>
                      <a:pt x="476" y="177"/>
                    </a:lnTo>
                    <a:lnTo>
                      <a:pt x="478" y="178"/>
                    </a:lnTo>
                    <a:lnTo>
                      <a:pt x="481" y="180"/>
                    </a:lnTo>
                    <a:lnTo>
                      <a:pt x="487" y="176"/>
                    </a:lnTo>
                    <a:lnTo>
                      <a:pt x="490" y="178"/>
                    </a:lnTo>
                    <a:lnTo>
                      <a:pt x="491" y="175"/>
                    </a:lnTo>
                    <a:lnTo>
                      <a:pt x="494" y="174"/>
                    </a:lnTo>
                    <a:lnTo>
                      <a:pt x="497" y="177"/>
                    </a:lnTo>
                    <a:lnTo>
                      <a:pt x="494" y="178"/>
                    </a:lnTo>
                    <a:lnTo>
                      <a:pt x="493" y="180"/>
                    </a:lnTo>
                    <a:lnTo>
                      <a:pt x="491" y="182"/>
                    </a:lnTo>
                    <a:lnTo>
                      <a:pt x="485" y="182"/>
                    </a:lnTo>
                    <a:lnTo>
                      <a:pt x="482" y="183"/>
                    </a:lnTo>
                    <a:lnTo>
                      <a:pt x="481" y="183"/>
                    </a:lnTo>
                    <a:lnTo>
                      <a:pt x="479" y="184"/>
                    </a:lnTo>
                    <a:lnTo>
                      <a:pt x="476" y="182"/>
                    </a:lnTo>
                    <a:lnTo>
                      <a:pt x="474" y="182"/>
                    </a:lnTo>
                    <a:lnTo>
                      <a:pt x="471" y="181"/>
                    </a:lnTo>
                    <a:lnTo>
                      <a:pt x="468" y="180"/>
                    </a:lnTo>
                    <a:lnTo>
                      <a:pt x="465" y="181"/>
                    </a:lnTo>
                    <a:lnTo>
                      <a:pt x="463" y="181"/>
                    </a:lnTo>
                    <a:lnTo>
                      <a:pt x="460" y="180"/>
                    </a:lnTo>
                    <a:lnTo>
                      <a:pt x="457" y="180"/>
                    </a:lnTo>
                    <a:lnTo>
                      <a:pt x="454" y="179"/>
                    </a:lnTo>
                    <a:lnTo>
                      <a:pt x="450" y="180"/>
                    </a:lnTo>
                    <a:lnTo>
                      <a:pt x="449" y="180"/>
                    </a:lnTo>
                    <a:lnTo>
                      <a:pt x="448" y="179"/>
                    </a:lnTo>
                    <a:lnTo>
                      <a:pt x="443" y="180"/>
                    </a:lnTo>
                    <a:lnTo>
                      <a:pt x="440" y="181"/>
                    </a:lnTo>
                    <a:lnTo>
                      <a:pt x="438" y="178"/>
                    </a:lnTo>
                    <a:lnTo>
                      <a:pt x="438" y="181"/>
                    </a:lnTo>
                    <a:lnTo>
                      <a:pt x="435" y="182"/>
                    </a:lnTo>
                    <a:lnTo>
                      <a:pt x="432" y="182"/>
                    </a:lnTo>
                    <a:lnTo>
                      <a:pt x="430" y="182"/>
                    </a:lnTo>
                    <a:lnTo>
                      <a:pt x="429" y="185"/>
                    </a:lnTo>
                    <a:lnTo>
                      <a:pt x="427" y="188"/>
                    </a:lnTo>
                    <a:lnTo>
                      <a:pt x="424" y="188"/>
                    </a:lnTo>
                    <a:lnTo>
                      <a:pt x="421" y="191"/>
                    </a:lnTo>
                    <a:lnTo>
                      <a:pt x="421" y="194"/>
                    </a:lnTo>
                    <a:lnTo>
                      <a:pt x="421" y="197"/>
                    </a:lnTo>
                    <a:lnTo>
                      <a:pt x="418" y="199"/>
                    </a:lnTo>
                    <a:lnTo>
                      <a:pt x="418" y="201"/>
                    </a:lnTo>
                    <a:lnTo>
                      <a:pt x="420" y="202"/>
                    </a:lnTo>
                    <a:lnTo>
                      <a:pt x="419" y="205"/>
                    </a:lnTo>
                    <a:lnTo>
                      <a:pt x="419" y="208"/>
                    </a:lnTo>
                    <a:lnTo>
                      <a:pt x="418" y="208"/>
                    </a:lnTo>
                    <a:lnTo>
                      <a:pt x="417" y="208"/>
                    </a:lnTo>
                    <a:lnTo>
                      <a:pt x="418" y="207"/>
                    </a:lnTo>
                    <a:lnTo>
                      <a:pt x="416" y="204"/>
                    </a:lnTo>
                    <a:lnTo>
                      <a:pt x="413" y="201"/>
                    </a:lnTo>
                    <a:lnTo>
                      <a:pt x="410" y="198"/>
                    </a:lnTo>
                    <a:lnTo>
                      <a:pt x="409" y="195"/>
                    </a:lnTo>
                    <a:lnTo>
                      <a:pt x="410" y="192"/>
                    </a:lnTo>
                    <a:close/>
                    <a:moveTo>
                      <a:pt x="205" y="180"/>
                    </a:moveTo>
                    <a:lnTo>
                      <a:pt x="205" y="179"/>
                    </a:lnTo>
                    <a:lnTo>
                      <a:pt x="206" y="178"/>
                    </a:lnTo>
                    <a:lnTo>
                      <a:pt x="207" y="178"/>
                    </a:lnTo>
                    <a:lnTo>
                      <a:pt x="208" y="177"/>
                    </a:lnTo>
                    <a:lnTo>
                      <a:pt x="209" y="177"/>
                    </a:lnTo>
                    <a:lnTo>
                      <a:pt x="210" y="178"/>
                    </a:lnTo>
                    <a:lnTo>
                      <a:pt x="210" y="179"/>
                    </a:lnTo>
                    <a:lnTo>
                      <a:pt x="210" y="180"/>
                    </a:lnTo>
                    <a:lnTo>
                      <a:pt x="211" y="181"/>
                    </a:lnTo>
                    <a:lnTo>
                      <a:pt x="211" y="180"/>
                    </a:lnTo>
                    <a:lnTo>
                      <a:pt x="211" y="179"/>
                    </a:lnTo>
                    <a:lnTo>
                      <a:pt x="212" y="179"/>
                    </a:lnTo>
                    <a:lnTo>
                      <a:pt x="213" y="180"/>
                    </a:lnTo>
                    <a:lnTo>
                      <a:pt x="214" y="179"/>
                    </a:lnTo>
                    <a:lnTo>
                      <a:pt x="215" y="179"/>
                    </a:lnTo>
                    <a:lnTo>
                      <a:pt x="216" y="178"/>
                    </a:lnTo>
                    <a:lnTo>
                      <a:pt x="214" y="177"/>
                    </a:lnTo>
                    <a:lnTo>
                      <a:pt x="213" y="176"/>
                    </a:lnTo>
                    <a:lnTo>
                      <a:pt x="214" y="176"/>
                    </a:lnTo>
                    <a:lnTo>
                      <a:pt x="215" y="176"/>
                    </a:lnTo>
                    <a:lnTo>
                      <a:pt x="216" y="176"/>
                    </a:lnTo>
                    <a:lnTo>
                      <a:pt x="217" y="176"/>
                    </a:lnTo>
                    <a:lnTo>
                      <a:pt x="217" y="177"/>
                    </a:lnTo>
                    <a:lnTo>
                      <a:pt x="216" y="178"/>
                    </a:lnTo>
                    <a:lnTo>
                      <a:pt x="216" y="180"/>
                    </a:lnTo>
                    <a:lnTo>
                      <a:pt x="217" y="180"/>
                    </a:lnTo>
                    <a:lnTo>
                      <a:pt x="218" y="181"/>
                    </a:lnTo>
                    <a:lnTo>
                      <a:pt x="219" y="182"/>
                    </a:lnTo>
                    <a:lnTo>
                      <a:pt x="220" y="181"/>
                    </a:lnTo>
                    <a:lnTo>
                      <a:pt x="221" y="181"/>
                    </a:lnTo>
                    <a:lnTo>
                      <a:pt x="221" y="182"/>
                    </a:lnTo>
                    <a:lnTo>
                      <a:pt x="222" y="182"/>
                    </a:lnTo>
                    <a:lnTo>
                      <a:pt x="223" y="181"/>
                    </a:lnTo>
                    <a:lnTo>
                      <a:pt x="224" y="181"/>
                    </a:lnTo>
                    <a:lnTo>
                      <a:pt x="224" y="182"/>
                    </a:lnTo>
                    <a:lnTo>
                      <a:pt x="224" y="184"/>
                    </a:lnTo>
                    <a:lnTo>
                      <a:pt x="223" y="185"/>
                    </a:lnTo>
                    <a:lnTo>
                      <a:pt x="222" y="186"/>
                    </a:lnTo>
                    <a:lnTo>
                      <a:pt x="221" y="186"/>
                    </a:lnTo>
                    <a:lnTo>
                      <a:pt x="220" y="187"/>
                    </a:lnTo>
                    <a:lnTo>
                      <a:pt x="219" y="187"/>
                    </a:lnTo>
                    <a:lnTo>
                      <a:pt x="217" y="187"/>
                    </a:lnTo>
                    <a:lnTo>
                      <a:pt x="217" y="188"/>
                    </a:lnTo>
                    <a:lnTo>
                      <a:pt x="216" y="188"/>
                    </a:lnTo>
                    <a:lnTo>
                      <a:pt x="216" y="187"/>
                    </a:lnTo>
                    <a:lnTo>
                      <a:pt x="216" y="188"/>
                    </a:lnTo>
                    <a:lnTo>
                      <a:pt x="216" y="187"/>
                    </a:lnTo>
                    <a:lnTo>
                      <a:pt x="217" y="187"/>
                    </a:lnTo>
                    <a:lnTo>
                      <a:pt x="217" y="185"/>
                    </a:lnTo>
                    <a:lnTo>
                      <a:pt x="216" y="185"/>
                    </a:lnTo>
                    <a:lnTo>
                      <a:pt x="216" y="184"/>
                    </a:lnTo>
                    <a:lnTo>
                      <a:pt x="215" y="183"/>
                    </a:lnTo>
                    <a:lnTo>
                      <a:pt x="215" y="184"/>
                    </a:lnTo>
                    <a:lnTo>
                      <a:pt x="214" y="184"/>
                    </a:lnTo>
                    <a:lnTo>
                      <a:pt x="213" y="184"/>
                    </a:lnTo>
                    <a:lnTo>
                      <a:pt x="212" y="184"/>
                    </a:lnTo>
                    <a:lnTo>
                      <a:pt x="211" y="183"/>
                    </a:lnTo>
                    <a:lnTo>
                      <a:pt x="210" y="182"/>
                    </a:lnTo>
                    <a:lnTo>
                      <a:pt x="209" y="182"/>
                    </a:lnTo>
                    <a:lnTo>
                      <a:pt x="209" y="183"/>
                    </a:lnTo>
                    <a:lnTo>
                      <a:pt x="207" y="183"/>
                    </a:lnTo>
                    <a:lnTo>
                      <a:pt x="206" y="182"/>
                    </a:lnTo>
                    <a:lnTo>
                      <a:pt x="205" y="182"/>
                    </a:lnTo>
                    <a:lnTo>
                      <a:pt x="204" y="181"/>
                    </a:lnTo>
                    <a:lnTo>
                      <a:pt x="205" y="180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09" name="Group 197">
                <a:extLst>
                  <a:ext uri="{FF2B5EF4-FFF2-40B4-BE49-F238E27FC236}">
                    <a16:creationId xmlns:a16="http://schemas.microsoft.com/office/drawing/2014/main" id="{A2B109E6-452B-6043-C2E2-5180F75481A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36" y="2638"/>
                <a:ext cx="110" cy="231"/>
                <a:chOff x="4536" y="2638"/>
                <a:chExt cx="110" cy="231"/>
              </a:xfrm>
              <a:grpFill/>
            </p:grpSpPr>
            <p:sp>
              <p:nvSpPr>
                <p:cNvPr id="1146" name="Freeform 198">
                  <a:extLst>
                    <a:ext uri="{FF2B5EF4-FFF2-40B4-BE49-F238E27FC236}">
                      <a16:creationId xmlns:a16="http://schemas.microsoft.com/office/drawing/2014/main" id="{078FFD6D-2443-54C1-08C0-FD3306291E89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602" y="2840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0 h 1"/>
                    <a:gd name="T6" fmla="*/ 0 w 1"/>
                    <a:gd name="T7" fmla="*/ 1 h 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7" name="Freeform 199">
                  <a:extLst>
                    <a:ext uri="{FF2B5EF4-FFF2-40B4-BE49-F238E27FC236}">
                      <a16:creationId xmlns:a16="http://schemas.microsoft.com/office/drawing/2014/main" id="{F7407AB3-3BFD-431C-AC1B-4A3CB5BAC3A7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602" y="2843"/>
                  <a:ext cx="3" cy="0"/>
                </a:xfrm>
                <a:custGeom>
                  <a:avLst/>
                  <a:gdLst>
                    <a:gd name="T0" fmla="*/ 0 w 3"/>
                    <a:gd name="T1" fmla="*/ 3 w 3"/>
                    <a:gd name="T2" fmla="*/ 0 w 3"/>
                    <a:gd name="T3" fmla="*/ 0 w 3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T0" y="0"/>
                    </a:cxn>
                    <a:cxn ang="T5">
                      <a:pos x="T1" y="0"/>
                    </a:cxn>
                    <a:cxn ang="T6">
                      <a:pos x="T2" y="0"/>
                    </a:cxn>
                    <a:cxn ang="T7">
                      <a:pos x="T3" y="0"/>
                    </a:cxn>
                  </a:cxnLst>
                  <a:rect l="0" t="0" r="r" b="b"/>
                  <a:pathLst>
                    <a:path w="3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8" name="Freeform 200">
                  <a:extLst>
                    <a:ext uri="{FF2B5EF4-FFF2-40B4-BE49-F238E27FC236}">
                      <a16:creationId xmlns:a16="http://schemas.microsoft.com/office/drawing/2014/main" id="{F93234C9-287C-8FF6-C364-B0467826CE55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536" y="2638"/>
                  <a:ext cx="110" cy="231"/>
                </a:xfrm>
                <a:custGeom>
                  <a:avLst/>
                  <a:gdLst>
                    <a:gd name="T0" fmla="*/ 76 w 110"/>
                    <a:gd name="T1" fmla="*/ 27 h 231"/>
                    <a:gd name="T2" fmla="*/ 66 w 110"/>
                    <a:gd name="T3" fmla="*/ 14 h 231"/>
                    <a:gd name="T4" fmla="*/ 65 w 110"/>
                    <a:gd name="T5" fmla="*/ 8 h 231"/>
                    <a:gd name="T6" fmla="*/ 51 w 110"/>
                    <a:gd name="T7" fmla="*/ 4 h 231"/>
                    <a:gd name="T8" fmla="*/ 41 w 110"/>
                    <a:gd name="T9" fmla="*/ 3 h 231"/>
                    <a:gd name="T10" fmla="*/ 31 w 110"/>
                    <a:gd name="T11" fmla="*/ 10 h 231"/>
                    <a:gd name="T12" fmla="*/ 22 w 110"/>
                    <a:gd name="T13" fmla="*/ 9 h 231"/>
                    <a:gd name="T14" fmla="*/ 11 w 110"/>
                    <a:gd name="T15" fmla="*/ 14 h 231"/>
                    <a:gd name="T16" fmla="*/ 0 w 110"/>
                    <a:gd name="T17" fmla="*/ 15 h 231"/>
                    <a:gd name="T18" fmla="*/ 12 w 110"/>
                    <a:gd name="T19" fmla="*/ 29 h 231"/>
                    <a:gd name="T20" fmla="*/ 21 w 110"/>
                    <a:gd name="T21" fmla="*/ 42 h 231"/>
                    <a:gd name="T22" fmla="*/ 37 w 110"/>
                    <a:gd name="T23" fmla="*/ 45 h 231"/>
                    <a:gd name="T24" fmla="*/ 41 w 110"/>
                    <a:gd name="T25" fmla="*/ 50 h 231"/>
                    <a:gd name="T26" fmla="*/ 33 w 110"/>
                    <a:gd name="T27" fmla="*/ 59 h 231"/>
                    <a:gd name="T28" fmla="*/ 25 w 110"/>
                    <a:gd name="T29" fmla="*/ 65 h 231"/>
                    <a:gd name="T30" fmla="*/ 46 w 110"/>
                    <a:gd name="T31" fmla="*/ 76 h 231"/>
                    <a:gd name="T32" fmla="*/ 52 w 110"/>
                    <a:gd name="T33" fmla="*/ 87 h 231"/>
                    <a:gd name="T34" fmla="*/ 66 w 110"/>
                    <a:gd name="T35" fmla="*/ 102 h 231"/>
                    <a:gd name="T36" fmla="*/ 76 w 110"/>
                    <a:gd name="T37" fmla="*/ 113 h 231"/>
                    <a:gd name="T38" fmla="*/ 81 w 110"/>
                    <a:gd name="T39" fmla="*/ 125 h 231"/>
                    <a:gd name="T40" fmla="*/ 82 w 110"/>
                    <a:gd name="T41" fmla="*/ 137 h 231"/>
                    <a:gd name="T42" fmla="*/ 82 w 110"/>
                    <a:gd name="T43" fmla="*/ 154 h 231"/>
                    <a:gd name="T44" fmla="*/ 82 w 110"/>
                    <a:gd name="T45" fmla="*/ 166 h 231"/>
                    <a:gd name="T46" fmla="*/ 76 w 110"/>
                    <a:gd name="T47" fmla="*/ 173 h 231"/>
                    <a:gd name="T48" fmla="*/ 65 w 110"/>
                    <a:gd name="T49" fmla="*/ 181 h 231"/>
                    <a:gd name="T50" fmla="*/ 55 w 110"/>
                    <a:gd name="T51" fmla="*/ 185 h 231"/>
                    <a:gd name="T52" fmla="*/ 61 w 110"/>
                    <a:gd name="T53" fmla="*/ 195 h 231"/>
                    <a:gd name="T54" fmla="*/ 52 w 110"/>
                    <a:gd name="T55" fmla="*/ 195 h 231"/>
                    <a:gd name="T56" fmla="*/ 45 w 110"/>
                    <a:gd name="T57" fmla="*/ 195 h 231"/>
                    <a:gd name="T58" fmla="*/ 43 w 110"/>
                    <a:gd name="T59" fmla="*/ 199 h 231"/>
                    <a:gd name="T60" fmla="*/ 36 w 110"/>
                    <a:gd name="T61" fmla="*/ 203 h 231"/>
                    <a:gd name="T62" fmla="*/ 45 w 110"/>
                    <a:gd name="T63" fmla="*/ 211 h 231"/>
                    <a:gd name="T64" fmla="*/ 42 w 110"/>
                    <a:gd name="T65" fmla="*/ 228 h 231"/>
                    <a:gd name="T66" fmla="*/ 49 w 110"/>
                    <a:gd name="T67" fmla="*/ 225 h 231"/>
                    <a:gd name="T68" fmla="*/ 58 w 110"/>
                    <a:gd name="T69" fmla="*/ 212 h 231"/>
                    <a:gd name="T70" fmla="*/ 63 w 110"/>
                    <a:gd name="T71" fmla="*/ 216 h 231"/>
                    <a:gd name="T72" fmla="*/ 62 w 110"/>
                    <a:gd name="T73" fmla="*/ 209 h 231"/>
                    <a:gd name="T74" fmla="*/ 65 w 110"/>
                    <a:gd name="T75" fmla="*/ 209 h 231"/>
                    <a:gd name="T76" fmla="*/ 67 w 110"/>
                    <a:gd name="T77" fmla="*/ 205 h 231"/>
                    <a:gd name="T78" fmla="*/ 69 w 110"/>
                    <a:gd name="T79" fmla="*/ 199 h 231"/>
                    <a:gd name="T80" fmla="*/ 81 w 110"/>
                    <a:gd name="T81" fmla="*/ 202 h 231"/>
                    <a:gd name="T82" fmla="*/ 96 w 110"/>
                    <a:gd name="T83" fmla="*/ 192 h 231"/>
                    <a:gd name="T84" fmla="*/ 107 w 110"/>
                    <a:gd name="T85" fmla="*/ 183 h 231"/>
                    <a:gd name="T86" fmla="*/ 106 w 110"/>
                    <a:gd name="T87" fmla="*/ 171 h 231"/>
                    <a:gd name="T88" fmla="*/ 108 w 110"/>
                    <a:gd name="T89" fmla="*/ 162 h 231"/>
                    <a:gd name="T90" fmla="*/ 105 w 110"/>
                    <a:gd name="T91" fmla="*/ 138 h 231"/>
                    <a:gd name="T92" fmla="*/ 98 w 110"/>
                    <a:gd name="T93" fmla="*/ 125 h 231"/>
                    <a:gd name="T94" fmla="*/ 91 w 110"/>
                    <a:gd name="T95" fmla="*/ 117 h 231"/>
                    <a:gd name="T96" fmla="*/ 84 w 110"/>
                    <a:gd name="T97" fmla="*/ 109 h 231"/>
                    <a:gd name="T98" fmla="*/ 76 w 110"/>
                    <a:gd name="T99" fmla="*/ 103 h 231"/>
                    <a:gd name="T100" fmla="*/ 67 w 110"/>
                    <a:gd name="T101" fmla="*/ 93 h 231"/>
                    <a:gd name="T102" fmla="*/ 64 w 110"/>
                    <a:gd name="T103" fmla="*/ 89 h 231"/>
                    <a:gd name="T104" fmla="*/ 57 w 110"/>
                    <a:gd name="T105" fmla="*/ 79 h 231"/>
                    <a:gd name="T106" fmla="*/ 54 w 110"/>
                    <a:gd name="T107" fmla="*/ 66 h 231"/>
                    <a:gd name="T108" fmla="*/ 60 w 110"/>
                    <a:gd name="T109" fmla="*/ 53 h 231"/>
                    <a:gd name="T110" fmla="*/ 66 w 110"/>
                    <a:gd name="T111" fmla="*/ 46 h 231"/>
                    <a:gd name="T112" fmla="*/ 69 w 110"/>
                    <a:gd name="T113" fmla="*/ 39 h 231"/>
                    <a:gd name="T114" fmla="*/ 79 w 110"/>
                    <a:gd name="T115" fmla="*/ 35 h 231"/>
                    <a:gd name="T116" fmla="*/ 85 w 110"/>
                    <a:gd name="T117" fmla="*/ 31 h 231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0" t="0" r="r" b="b"/>
                  <a:pathLst>
                    <a:path w="110" h="231">
                      <a:moveTo>
                        <a:pt x="84" y="28"/>
                      </a:moveTo>
                      <a:lnTo>
                        <a:pt x="83" y="29"/>
                      </a:lnTo>
                      <a:lnTo>
                        <a:pt x="81" y="29"/>
                      </a:lnTo>
                      <a:lnTo>
                        <a:pt x="81" y="28"/>
                      </a:lnTo>
                      <a:lnTo>
                        <a:pt x="79" y="29"/>
                      </a:lnTo>
                      <a:lnTo>
                        <a:pt x="79" y="28"/>
                      </a:lnTo>
                      <a:lnTo>
                        <a:pt x="76" y="27"/>
                      </a:lnTo>
                      <a:lnTo>
                        <a:pt x="73" y="25"/>
                      </a:lnTo>
                      <a:lnTo>
                        <a:pt x="70" y="23"/>
                      </a:lnTo>
                      <a:lnTo>
                        <a:pt x="68" y="23"/>
                      </a:lnTo>
                      <a:lnTo>
                        <a:pt x="68" y="19"/>
                      </a:lnTo>
                      <a:lnTo>
                        <a:pt x="68" y="18"/>
                      </a:lnTo>
                      <a:lnTo>
                        <a:pt x="66" y="15"/>
                      </a:lnTo>
                      <a:lnTo>
                        <a:pt x="66" y="14"/>
                      </a:lnTo>
                      <a:lnTo>
                        <a:pt x="68" y="12"/>
                      </a:lnTo>
                      <a:lnTo>
                        <a:pt x="70" y="9"/>
                      </a:lnTo>
                      <a:lnTo>
                        <a:pt x="68" y="8"/>
                      </a:lnTo>
                      <a:lnTo>
                        <a:pt x="66" y="7"/>
                      </a:lnTo>
                      <a:lnTo>
                        <a:pt x="65" y="8"/>
                      </a:lnTo>
                      <a:lnTo>
                        <a:pt x="62" y="8"/>
                      </a:lnTo>
                      <a:lnTo>
                        <a:pt x="59" y="6"/>
                      </a:lnTo>
                      <a:lnTo>
                        <a:pt x="58" y="7"/>
                      </a:lnTo>
                      <a:lnTo>
                        <a:pt x="56" y="7"/>
                      </a:lnTo>
                      <a:lnTo>
                        <a:pt x="54" y="5"/>
                      </a:lnTo>
                      <a:lnTo>
                        <a:pt x="51" y="4"/>
                      </a:lnTo>
                      <a:lnTo>
                        <a:pt x="51" y="3"/>
                      </a:lnTo>
                      <a:lnTo>
                        <a:pt x="49" y="1"/>
                      </a:lnTo>
                      <a:lnTo>
                        <a:pt x="48" y="0"/>
                      </a:lnTo>
                      <a:lnTo>
                        <a:pt x="46" y="2"/>
                      </a:lnTo>
                      <a:lnTo>
                        <a:pt x="43" y="3"/>
                      </a:lnTo>
                      <a:lnTo>
                        <a:pt x="41" y="3"/>
                      </a:lnTo>
                      <a:lnTo>
                        <a:pt x="41" y="4"/>
                      </a:lnTo>
                      <a:lnTo>
                        <a:pt x="41" y="7"/>
                      </a:lnTo>
                      <a:lnTo>
                        <a:pt x="38" y="9"/>
                      </a:lnTo>
                      <a:lnTo>
                        <a:pt x="36" y="9"/>
                      </a:lnTo>
                      <a:lnTo>
                        <a:pt x="33" y="11"/>
                      </a:lnTo>
                      <a:lnTo>
                        <a:pt x="31" y="10"/>
                      </a:lnTo>
                      <a:lnTo>
                        <a:pt x="31" y="9"/>
                      </a:lnTo>
                      <a:lnTo>
                        <a:pt x="29" y="9"/>
                      </a:lnTo>
                      <a:lnTo>
                        <a:pt x="28" y="10"/>
                      </a:lnTo>
                      <a:lnTo>
                        <a:pt x="27" y="13"/>
                      </a:lnTo>
                      <a:lnTo>
                        <a:pt x="27" y="14"/>
                      </a:lnTo>
                      <a:lnTo>
                        <a:pt x="22" y="9"/>
                      </a:lnTo>
                      <a:lnTo>
                        <a:pt x="21" y="9"/>
                      </a:lnTo>
                      <a:lnTo>
                        <a:pt x="20" y="12"/>
                      </a:lnTo>
                      <a:lnTo>
                        <a:pt x="17" y="9"/>
                      </a:lnTo>
                      <a:lnTo>
                        <a:pt x="15" y="12"/>
                      </a:lnTo>
                      <a:lnTo>
                        <a:pt x="14" y="14"/>
                      </a:lnTo>
                      <a:lnTo>
                        <a:pt x="11" y="14"/>
                      </a:lnTo>
                      <a:lnTo>
                        <a:pt x="10" y="12"/>
                      </a:lnTo>
                      <a:lnTo>
                        <a:pt x="7" y="11"/>
                      </a:lnTo>
                      <a:lnTo>
                        <a:pt x="4" y="10"/>
                      </a:lnTo>
                      <a:lnTo>
                        <a:pt x="3" y="13"/>
                      </a:lnTo>
                      <a:lnTo>
                        <a:pt x="2" y="14"/>
                      </a:lnTo>
                      <a:lnTo>
                        <a:pt x="0" y="15"/>
                      </a:lnTo>
                      <a:lnTo>
                        <a:pt x="2" y="18"/>
                      </a:lnTo>
                      <a:lnTo>
                        <a:pt x="5" y="21"/>
                      </a:lnTo>
                      <a:lnTo>
                        <a:pt x="7" y="24"/>
                      </a:lnTo>
                      <a:lnTo>
                        <a:pt x="7" y="27"/>
                      </a:lnTo>
                      <a:lnTo>
                        <a:pt x="10" y="25"/>
                      </a:lnTo>
                      <a:lnTo>
                        <a:pt x="12" y="28"/>
                      </a:lnTo>
                      <a:lnTo>
                        <a:pt x="12" y="29"/>
                      </a:lnTo>
                      <a:lnTo>
                        <a:pt x="11" y="32"/>
                      </a:lnTo>
                      <a:lnTo>
                        <a:pt x="11" y="35"/>
                      </a:lnTo>
                      <a:lnTo>
                        <a:pt x="13" y="38"/>
                      </a:lnTo>
                      <a:lnTo>
                        <a:pt x="16" y="41"/>
                      </a:lnTo>
                      <a:lnTo>
                        <a:pt x="17" y="40"/>
                      </a:lnTo>
                      <a:lnTo>
                        <a:pt x="18" y="41"/>
                      </a:lnTo>
                      <a:lnTo>
                        <a:pt x="21" y="42"/>
                      </a:lnTo>
                      <a:lnTo>
                        <a:pt x="23" y="42"/>
                      </a:lnTo>
                      <a:lnTo>
                        <a:pt x="26" y="40"/>
                      </a:lnTo>
                      <a:lnTo>
                        <a:pt x="27" y="40"/>
                      </a:lnTo>
                      <a:lnTo>
                        <a:pt x="29" y="39"/>
                      </a:lnTo>
                      <a:lnTo>
                        <a:pt x="33" y="40"/>
                      </a:lnTo>
                      <a:lnTo>
                        <a:pt x="35" y="42"/>
                      </a:lnTo>
                      <a:lnTo>
                        <a:pt x="37" y="45"/>
                      </a:lnTo>
                      <a:lnTo>
                        <a:pt x="36" y="46"/>
                      </a:lnTo>
                      <a:lnTo>
                        <a:pt x="35" y="45"/>
                      </a:lnTo>
                      <a:lnTo>
                        <a:pt x="34" y="46"/>
                      </a:lnTo>
                      <a:lnTo>
                        <a:pt x="37" y="47"/>
                      </a:lnTo>
                      <a:lnTo>
                        <a:pt x="38" y="49"/>
                      </a:lnTo>
                      <a:lnTo>
                        <a:pt x="39" y="50"/>
                      </a:lnTo>
                      <a:lnTo>
                        <a:pt x="41" y="50"/>
                      </a:lnTo>
                      <a:lnTo>
                        <a:pt x="42" y="50"/>
                      </a:lnTo>
                      <a:lnTo>
                        <a:pt x="43" y="53"/>
                      </a:lnTo>
                      <a:lnTo>
                        <a:pt x="43" y="54"/>
                      </a:lnTo>
                      <a:lnTo>
                        <a:pt x="40" y="55"/>
                      </a:lnTo>
                      <a:lnTo>
                        <a:pt x="39" y="57"/>
                      </a:lnTo>
                      <a:lnTo>
                        <a:pt x="36" y="59"/>
                      </a:lnTo>
                      <a:lnTo>
                        <a:pt x="33" y="59"/>
                      </a:lnTo>
                      <a:lnTo>
                        <a:pt x="29" y="58"/>
                      </a:lnTo>
                      <a:lnTo>
                        <a:pt x="28" y="58"/>
                      </a:lnTo>
                      <a:lnTo>
                        <a:pt x="27" y="59"/>
                      </a:lnTo>
                      <a:lnTo>
                        <a:pt x="28" y="59"/>
                      </a:lnTo>
                      <a:lnTo>
                        <a:pt x="28" y="63"/>
                      </a:lnTo>
                      <a:lnTo>
                        <a:pt x="28" y="64"/>
                      </a:lnTo>
                      <a:lnTo>
                        <a:pt x="25" y="65"/>
                      </a:lnTo>
                      <a:lnTo>
                        <a:pt x="27" y="66"/>
                      </a:lnTo>
                      <a:lnTo>
                        <a:pt x="30" y="68"/>
                      </a:lnTo>
                      <a:lnTo>
                        <a:pt x="34" y="70"/>
                      </a:lnTo>
                      <a:lnTo>
                        <a:pt x="37" y="72"/>
                      </a:lnTo>
                      <a:lnTo>
                        <a:pt x="40" y="73"/>
                      </a:lnTo>
                      <a:lnTo>
                        <a:pt x="43" y="74"/>
                      </a:lnTo>
                      <a:lnTo>
                        <a:pt x="46" y="76"/>
                      </a:lnTo>
                      <a:lnTo>
                        <a:pt x="45" y="76"/>
                      </a:lnTo>
                      <a:lnTo>
                        <a:pt x="45" y="79"/>
                      </a:lnTo>
                      <a:lnTo>
                        <a:pt x="46" y="79"/>
                      </a:lnTo>
                      <a:lnTo>
                        <a:pt x="48" y="82"/>
                      </a:lnTo>
                      <a:lnTo>
                        <a:pt x="50" y="83"/>
                      </a:lnTo>
                      <a:lnTo>
                        <a:pt x="52" y="85"/>
                      </a:lnTo>
                      <a:lnTo>
                        <a:pt x="52" y="87"/>
                      </a:lnTo>
                      <a:lnTo>
                        <a:pt x="54" y="90"/>
                      </a:lnTo>
                      <a:lnTo>
                        <a:pt x="55" y="91"/>
                      </a:lnTo>
                      <a:lnTo>
                        <a:pt x="58" y="93"/>
                      </a:lnTo>
                      <a:lnTo>
                        <a:pt x="61" y="96"/>
                      </a:lnTo>
                      <a:lnTo>
                        <a:pt x="63" y="97"/>
                      </a:lnTo>
                      <a:lnTo>
                        <a:pt x="64" y="100"/>
                      </a:lnTo>
                      <a:lnTo>
                        <a:pt x="66" y="102"/>
                      </a:lnTo>
                      <a:lnTo>
                        <a:pt x="66" y="104"/>
                      </a:lnTo>
                      <a:lnTo>
                        <a:pt x="66" y="107"/>
                      </a:lnTo>
                      <a:lnTo>
                        <a:pt x="69" y="110"/>
                      </a:lnTo>
                      <a:lnTo>
                        <a:pt x="71" y="109"/>
                      </a:lnTo>
                      <a:lnTo>
                        <a:pt x="73" y="112"/>
                      </a:lnTo>
                      <a:lnTo>
                        <a:pt x="74" y="112"/>
                      </a:lnTo>
                      <a:lnTo>
                        <a:pt x="76" y="113"/>
                      </a:lnTo>
                      <a:lnTo>
                        <a:pt x="76" y="114"/>
                      </a:lnTo>
                      <a:lnTo>
                        <a:pt x="78" y="115"/>
                      </a:lnTo>
                      <a:lnTo>
                        <a:pt x="81" y="116"/>
                      </a:lnTo>
                      <a:lnTo>
                        <a:pt x="79" y="118"/>
                      </a:lnTo>
                      <a:lnTo>
                        <a:pt x="76" y="120"/>
                      </a:lnTo>
                      <a:lnTo>
                        <a:pt x="78" y="123"/>
                      </a:lnTo>
                      <a:lnTo>
                        <a:pt x="81" y="125"/>
                      </a:lnTo>
                      <a:lnTo>
                        <a:pt x="81" y="126"/>
                      </a:lnTo>
                      <a:lnTo>
                        <a:pt x="84" y="128"/>
                      </a:lnTo>
                      <a:lnTo>
                        <a:pt x="83" y="129"/>
                      </a:lnTo>
                      <a:lnTo>
                        <a:pt x="81" y="132"/>
                      </a:lnTo>
                      <a:lnTo>
                        <a:pt x="82" y="133"/>
                      </a:lnTo>
                      <a:lnTo>
                        <a:pt x="82" y="136"/>
                      </a:lnTo>
                      <a:lnTo>
                        <a:pt x="82" y="137"/>
                      </a:lnTo>
                      <a:lnTo>
                        <a:pt x="81" y="139"/>
                      </a:lnTo>
                      <a:lnTo>
                        <a:pt x="79" y="144"/>
                      </a:lnTo>
                      <a:lnTo>
                        <a:pt x="79" y="146"/>
                      </a:lnTo>
                      <a:lnTo>
                        <a:pt x="81" y="149"/>
                      </a:lnTo>
                      <a:lnTo>
                        <a:pt x="80" y="151"/>
                      </a:lnTo>
                      <a:lnTo>
                        <a:pt x="81" y="152"/>
                      </a:lnTo>
                      <a:lnTo>
                        <a:pt x="82" y="154"/>
                      </a:lnTo>
                      <a:lnTo>
                        <a:pt x="82" y="155"/>
                      </a:lnTo>
                      <a:lnTo>
                        <a:pt x="82" y="158"/>
                      </a:lnTo>
                      <a:lnTo>
                        <a:pt x="82" y="162"/>
                      </a:lnTo>
                      <a:lnTo>
                        <a:pt x="81" y="163"/>
                      </a:lnTo>
                      <a:lnTo>
                        <a:pt x="81" y="164"/>
                      </a:lnTo>
                      <a:lnTo>
                        <a:pt x="82" y="166"/>
                      </a:lnTo>
                      <a:lnTo>
                        <a:pt x="82" y="168"/>
                      </a:lnTo>
                      <a:lnTo>
                        <a:pt x="82" y="172"/>
                      </a:lnTo>
                      <a:lnTo>
                        <a:pt x="82" y="173"/>
                      </a:lnTo>
                      <a:lnTo>
                        <a:pt x="80" y="173"/>
                      </a:lnTo>
                      <a:lnTo>
                        <a:pt x="80" y="174"/>
                      </a:lnTo>
                      <a:lnTo>
                        <a:pt x="79" y="173"/>
                      </a:lnTo>
                      <a:lnTo>
                        <a:pt x="76" y="173"/>
                      </a:lnTo>
                      <a:lnTo>
                        <a:pt x="72" y="177"/>
                      </a:lnTo>
                      <a:lnTo>
                        <a:pt x="71" y="177"/>
                      </a:lnTo>
                      <a:lnTo>
                        <a:pt x="70" y="177"/>
                      </a:lnTo>
                      <a:lnTo>
                        <a:pt x="69" y="178"/>
                      </a:lnTo>
                      <a:lnTo>
                        <a:pt x="66" y="180"/>
                      </a:lnTo>
                      <a:lnTo>
                        <a:pt x="64" y="180"/>
                      </a:lnTo>
                      <a:lnTo>
                        <a:pt x="65" y="181"/>
                      </a:lnTo>
                      <a:lnTo>
                        <a:pt x="64" y="181"/>
                      </a:lnTo>
                      <a:lnTo>
                        <a:pt x="65" y="184"/>
                      </a:lnTo>
                      <a:lnTo>
                        <a:pt x="63" y="184"/>
                      </a:lnTo>
                      <a:lnTo>
                        <a:pt x="60" y="183"/>
                      </a:lnTo>
                      <a:lnTo>
                        <a:pt x="58" y="183"/>
                      </a:lnTo>
                      <a:lnTo>
                        <a:pt x="58" y="184"/>
                      </a:lnTo>
                      <a:lnTo>
                        <a:pt x="55" y="185"/>
                      </a:lnTo>
                      <a:lnTo>
                        <a:pt x="56" y="188"/>
                      </a:lnTo>
                      <a:lnTo>
                        <a:pt x="57" y="190"/>
                      </a:lnTo>
                      <a:lnTo>
                        <a:pt x="59" y="193"/>
                      </a:lnTo>
                      <a:lnTo>
                        <a:pt x="60" y="193"/>
                      </a:lnTo>
                      <a:lnTo>
                        <a:pt x="61" y="194"/>
                      </a:lnTo>
                      <a:lnTo>
                        <a:pt x="61" y="195"/>
                      </a:lnTo>
                      <a:lnTo>
                        <a:pt x="59" y="197"/>
                      </a:lnTo>
                      <a:lnTo>
                        <a:pt x="58" y="197"/>
                      </a:lnTo>
                      <a:lnTo>
                        <a:pt x="57" y="197"/>
                      </a:lnTo>
                      <a:lnTo>
                        <a:pt x="56" y="196"/>
                      </a:lnTo>
                      <a:lnTo>
                        <a:pt x="55" y="194"/>
                      </a:lnTo>
                      <a:lnTo>
                        <a:pt x="52" y="195"/>
                      </a:lnTo>
                      <a:lnTo>
                        <a:pt x="51" y="195"/>
                      </a:lnTo>
                      <a:lnTo>
                        <a:pt x="50" y="195"/>
                      </a:lnTo>
                      <a:lnTo>
                        <a:pt x="49" y="196"/>
                      </a:lnTo>
                      <a:lnTo>
                        <a:pt x="46" y="196"/>
                      </a:lnTo>
                      <a:lnTo>
                        <a:pt x="45" y="196"/>
                      </a:lnTo>
                      <a:lnTo>
                        <a:pt x="45" y="195"/>
                      </a:lnTo>
                      <a:lnTo>
                        <a:pt x="44" y="195"/>
                      </a:lnTo>
                      <a:lnTo>
                        <a:pt x="44" y="196"/>
                      </a:lnTo>
                      <a:lnTo>
                        <a:pt x="43" y="199"/>
                      </a:lnTo>
                      <a:lnTo>
                        <a:pt x="42" y="200"/>
                      </a:lnTo>
                      <a:lnTo>
                        <a:pt x="42" y="201"/>
                      </a:lnTo>
                      <a:lnTo>
                        <a:pt x="39" y="201"/>
                      </a:lnTo>
                      <a:lnTo>
                        <a:pt x="37" y="201"/>
                      </a:lnTo>
                      <a:lnTo>
                        <a:pt x="35" y="203"/>
                      </a:lnTo>
                      <a:lnTo>
                        <a:pt x="36" y="203"/>
                      </a:lnTo>
                      <a:lnTo>
                        <a:pt x="36" y="204"/>
                      </a:lnTo>
                      <a:lnTo>
                        <a:pt x="37" y="206"/>
                      </a:lnTo>
                      <a:lnTo>
                        <a:pt x="40" y="206"/>
                      </a:lnTo>
                      <a:lnTo>
                        <a:pt x="43" y="208"/>
                      </a:lnTo>
                      <a:lnTo>
                        <a:pt x="44" y="209"/>
                      </a:lnTo>
                      <a:lnTo>
                        <a:pt x="45" y="210"/>
                      </a:lnTo>
                      <a:lnTo>
                        <a:pt x="45" y="211"/>
                      </a:lnTo>
                      <a:lnTo>
                        <a:pt x="42" y="212"/>
                      </a:lnTo>
                      <a:lnTo>
                        <a:pt x="41" y="215"/>
                      </a:lnTo>
                      <a:lnTo>
                        <a:pt x="41" y="216"/>
                      </a:lnTo>
                      <a:lnTo>
                        <a:pt x="40" y="220"/>
                      </a:lnTo>
                      <a:lnTo>
                        <a:pt x="40" y="225"/>
                      </a:lnTo>
                      <a:lnTo>
                        <a:pt x="40" y="228"/>
                      </a:lnTo>
                      <a:lnTo>
                        <a:pt x="42" y="228"/>
                      </a:lnTo>
                      <a:lnTo>
                        <a:pt x="43" y="229"/>
                      </a:lnTo>
                      <a:lnTo>
                        <a:pt x="40" y="231"/>
                      </a:lnTo>
                      <a:lnTo>
                        <a:pt x="43" y="231"/>
                      </a:lnTo>
                      <a:lnTo>
                        <a:pt x="45" y="230"/>
                      </a:lnTo>
                      <a:lnTo>
                        <a:pt x="46" y="229"/>
                      </a:lnTo>
                      <a:lnTo>
                        <a:pt x="49" y="226"/>
                      </a:lnTo>
                      <a:lnTo>
                        <a:pt x="49" y="225"/>
                      </a:lnTo>
                      <a:lnTo>
                        <a:pt x="52" y="223"/>
                      </a:lnTo>
                      <a:lnTo>
                        <a:pt x="55" y="222"/>
                      </a:lnTo>
                      <a:lnTo>
                        <a:pt x="56" y="222"/>
                      </a:lnTo>
                      <a:lnTo>
                        <a:pt x="58" y="220"/>
                      </a:lnTo>
                      <a:lnTo>
                        <a:pt x="60" y="219"/>
                      </a:lnTo>
                      <a:lnTo>
                        <a:pt x="60" y="215"/>
                      </a:lnTo>
                      <a:lnTo>
                        <a:pt x="58" y="212"/>
                      </a:lnTo>
                      <a:lnTo>
                        <a:pt x="56" y="210"/>
                      </a:lnTo>
                      <a:lnTo>
                        <a:pt x="55" y="209"/>
                      </a:lnTo>
                      <a:lnTo>
                        <a:pt x="56" y="209"/>
                      </a:lnTo>
                      <a:lnTo>
                        <a:pt x="58" y="211"/>
                      </a:lnTo>
                      <a:lnTo>
                        <a:pt x="60" y="214"/>
                      </a:lnTo>
                      <a:lnTo>
                        <a:pt x="63" y="216"/>
                      </a:lnTo>
                      <a:lnTo>
                        <a:pt x="66" y="215"/>
                      </a:lnTo>
                      <a:lnTo>
                        <a:pt x="65" y="212"/>
                      </a:lnTo>
                      <a:lnTo>
                        <a:pt x="63" y="209"/>
                      </a:lnTo>
                      <a:lnTo>
                        <a:pt x="62" y="209"/>
                      </a:lnTo>
                      <a:lnTo>
                        <a:pt x="61" y="208"/>
                      </a:lnTo>
                      <a:lnTo>
                        <a:pt x="60" y="206"/>
                      </a:lnTo>
                      <a:lnTo>
                        <a:pt x="62" y="209"/>
                      </a:lnTo>
                      <a:lnTo>
                        <a:pt x="63" y="209"/>
                      </a:lnTo>
                      <a:lnTo>
                        <a:pt x="66" y="211"/>
                      </a:lnTo>
                      <a:lnTo>
                        <a:pt x="65" y="209"/>
                      </a:lnTo>
                      <a:lnTo>
                        <a:pt x="63" y="206"/>
                      </a:lnTo>
                      <a:lnTo>
                        <a:pt x="62" y="205"/>
                      </a:lnTo>
                      <a:lnTo>
                        <a:pt x="63" y="206"/>
                      </a:lnTo>
                      <a:lnTo>
                        <a:pt x="65" y="209"/>
                      </a:lnTo>
                      <a:lnTo>
                        <a:pt x="66" y="209"/>
                      </a:lnTo>
                      <a:lnTo>
                        <a:pt x="68" y="209"/>
                      </a:lnTo>
                      <a:lnTo>
                        <a:pt x="68" y="208"/>
                      </a:lnTo>
                      <a:lnTo>
                        <a:pt x="65" y="205"/>
                      </a:lnTo>
                      <a:lnTo>
                        <a:pt x="64" y="205"/>
                      </a:lnTo>
                      <a:lnTo>
                        <a:pt x="64" y="204"/>
                      </a:lnTo>
                      <a:lnTo>
                        <a:pt x="67" y="205"/>
                      </a:lnTo>
                      <a:lnTo>
                        <a:pt x="67" y="202"/>
                      </a:lnTo>
                      <a:lnTo>
                        <a:pt x="66" y="203"/>
                      </a:lnTo>
                      <a:lnTo>
                        <a:pt x="66" y="202"/>
                      </a:lnTo>
                      <a:lnTo>
                        <a:pt x="67" y="202"/>
                      </a:lnTo>
                      <a:lnTo>
                        <a:pt x="69" y="200"/>
                      </a:lnTo>
                      <a:lnTo>
                        <a:pt x="69" y="199"/>
                      </a:lnTo>
                      <a:lnTo>
                        <a:pt x="71" y="200"/>
                      </a:lnTo>
                      <a:lnTo>
                        <a:pt x="72" y="199"/>
                      </a:lnTo>
                      <a:lnTo>
                        <a:pt x="73" y="199"/>
                      </a:lnTo>
                      <a:lnTo>
                        <a:pt x="73" y="202"/>
                      </a:lnTo>
                      <a:lnTo>
                        <a:pt x="76" y="202"/>
                      </a:lnTo>
                      <a:lnTo>
                        <a:pt x="78" y="202"/>
                      </a:lnTo>
                      <a:lnTo>
                        <a:pt x="81" y="202"/>
                      </a:lnTo>
                      <a:lnTo>
                        <a:pt x="82" y="201"/>
                      </a:lnTo>
                      <a:lnTo>
                        <a:pt x="85" y="199"/>
                      </a:lnTo>
                      <a:lnTo>
                        <a:pt x="88" y="199"/>
                      </a:lnTo>
                      <a:lnTo>
                        <a:pt x="90" y="196"/>
                      </a:lnTo>
                      <a:lnTo>
                        <a:pt x="91" y="195"/>
                      </a:lnTo>
                      <a:lnTo>
                        <a:pt x="94" y="195"/>
                      </a:lnTo>
                      <a:lnTo>
                        <a:pt x="96" y="192"/>
                      </a:lnTo>
                      <a:lnTo>
                        <a:pt x="97" y="192"/>
                      </a:lnTo>
                      <a:lnTo>
                        <a:pt x="100" y="190"/>
                      </a:lnTo>
                      <a:lnTo>
                        <a:pt x="102" y="189"/>
                      </a:lnTo>
                      <a:lnTo>
                        <a:pt x="104" y="186"/>
                      </a:lnTo>
                      <a:lnTo>
                        <a:pt x="103" y="186"/>
                      </a:lnTo>
                      <a:lnTo>
                        <a:pt x="104" y="186"/>
                      </a:lnTo>
                      <a:lnTo>
                        <a:pt x="107" y="183"/>
                      </a:lnTo>
                      <a:lnTo>
                        <a:pt x="105" y="182"/>
                      </a:lnTo>
                      <a:lnTo>
                        <a:pt x="106" y="178"/>
                      </a:lnTo>
                      <a:lnTo>
                        <a:pt x="107" y="175"/>
                      </a:lnTo>
                      <a:lnTo>
                        <a:pt x="106" y="174"/>
                      </a:lnTo>
                      <a:lnTo>
                        <a:pt x="106" y="171"/>
                      </a:lnTo>
                      <a:lnTo>
                        <a:pt x="107" y="171"/>
                      </a:lnTo>
                      <a:lnTo>
                        <a:pt x="107" y="168"/>
                      </a:lnTo>
                      <a:lnTo>
                        <a:pt x="110" y="168"/>
                      </a:lnTo>
                      <a:lnTo>
                        <a:pt x="109" y="165"/>
                      </a:lnTo>
                      <a:lnTo>
                        <a:pt x="110" y="165"/>
                      </a:lnTo>
                      <a:lnTo>
                        <a:pt x="109" y="162"/>
                      </a:lnTo>
                      <a:lnTo>
                        <a:pt x="108" y="162"/>
                      </a:lnTo>
                      <a:lnTo>
                        <a:pt x="108" y="159"/>
                      </a:lnTo>
                      <a:lnTo>
                        <a:pt x="107" y="156"/>
                      </a:lnTo>
                      <a:lnTo>
                        <a:pt x="107" y="150"/>
                      </a:lnTo>
                      <a:lnTo>
                        <a:pt x="107" y="147"/>
                      </a:lnTo>
                      <a:lnTo>
                        <a:pt x="106" y="144"/>
                      </a:lnTo>
                      <a:lnTo>
                        <a:pt x="105" y="141"/>
                      </a:lnTo>
                      <a:lnTo>
                        <a:pt x="105" y="138"/>
                      </a:lnTo>
                      <a:lnTo>
                        <a:pt x="103" y="135"/>
                      </a:lnTo>
                      <a:lnTo>
                        <a:pt x="102" y="132"/>
                      </a:lnTo>
                      <a:lnTo>
                        <a:pt x="101" y="130"/>
                      </a:lnTo>
                      <a:lnTo>
                        <a:pt x="101" y="127"/>
                      </a:lnTo>
                      <a:lnTo>
                        <a:pt x="100" y="127"/>
                      </a:lnTo>
                      <a:lnTo>
                        <a:pt x="100" y="126"/>
                      </a:lnTo>
                      <a:lnTo>
                        <a:pt x="98" y="125"/>
                      </a:lnTo>
                      <a:lnTo>
                        <a:pt x="96" y="122"/>
                      </a:lnTo>
                      <a:lnTo>
                        <a:pt x="95" y="119"/>
                      </a:lnTo>
                      <a:lnTo>
                        <a:pt x="94" y="119"/>
                      </a:lnTo>
                      <a:lnTo>
                        <a:pt x="92" y="116"/>
                      </a:lnTo>
                      <a:lnTo>
                        <a:pt x="92" y="117"/>
                      </a:lnTo>
                      <a:lnTo>
                        <a:pt x="91" y="117"/>
                      </a:lnTo>
                      <a:lnTo>
                        <a:pt x="92" y="116"/>
                      </a:lnTo>
                      <a:lnTo>
                        <a:pt x="91" y="114"/>
                      </a:lnTo>
                      <a:lnTo>
                        <a:pt x="90" y="113"/>
                      </a:lnTo>
                      <a:lnTo>
                        <a:pt x="87" y="112"/>
                      </a:lnTo>
                      <a:lnTo>
                        <a:pt x="85" y="109"/>
                      </a:lnTo>
                      <a:lnTo>
                        <a:pt x="84" y="109"/>
                      </a:lnTo>
                      <a:lnTo>
                        <a:pt x="83" y="109"/>
                      </a:lnTo>
                      <a:lnTo>
                        <a:pt x="80" y="107"/>
                      </a:lnTo>
                      <a:lnTo>
                        <a:pt x="81" y="106"/>
                      </a:lnTo>
                      <a:lnTo>
                        <a:pt x="78" y="104"/>
                      </a:lnTo>
                      <a:lnTo>
                        <a:pt x="76" y="103"/>
                      </a:lnTo>
                      <a:lnTo>
                        <a:pt x="76" y="100"/>
                      </a:lnTo>
                      <a:lnTo>
                        <a:pt x="73" y="98"/>
                      </a:lnTo>
                      <a:lnTo>
                        <a:pt x="70" y="96"/>
                      </a:lnTo>
                      <a:lnTo>
                        <a:pt x="67" y="93"/>
                      </a:lnTo>
                      <a:lnTo>
                        <a:pt x="66" y="90"/>
                      </a:lnTo>
                      <a:lnTo>
                        <a:pt x="65" y="90"/>
                      </a:lnTo>
                      <a:lnTo>
                        <a:pt x="64" y="90"/>
                      </a:lnTo>
                      <a:lnTo>
                        <a:pt x="63" y="90"/>
                      </a:lnTo>
                      <a:lnTo>
                        <a:pt x="64" y="89"/>
                      </a:lnTo>
                      <a:lnTo>
                        <a:pt x="62" y="89"/>
                      </a:lnTo>
                      <a:lnTo>
                        <a:pt x="64" y="89"/>
                      </a:lnTo>
                      <a:lnTo>
                        <a:pt x="65" y="90"/>
                      </a:lnTo>
                      <a:lnTo>
                        <a:pt x="65" y="87"/>
                      </a:lnTo>
                      <a:lnTo>
                        <a:pt x="65" y="86"/>
                      </a:lnTo>
                      <a:lnTo>
                        <a:pt x="62" y="84"/>
                      </a:lnTo>
                      <a:lnTo>
                        <a:pt x="60" y="81"/>
                      </a:lnTo>
                      <a:lnTo>
                        <a:pt x="57" y="79"/>
                      </a:lnTo>
                      <a:lnTo>
                        <a:pt x="57" y="78"/>
                      </a:lnTo>
                      <a:lnTo>
                        <a:pt x="56" y="78"/>
                      </a:lnTo>
                      <a:lnTo>
                        <a:pt x="55" y="75"/>
                      </a:lnTo>
                      <a:lnTo>
                        <a:pt x="54" y="75"/>
                      </a:lnTo>
                      <a:lnTo>
                        <a:pt x="54" y="72"/>
                      </a:lnTo>
                      <a:lnTo>
                        <a:pt x="52" y="69"/>
                      </a:lnTo>
                      <a:lnTo>
                        <a:pt x="54" y="66"/>
                      </a:lnTo>
                      <a:lnTo>
                        <a:pt x="55" y="66"/>
                      </a:lnTo>
                      <a:lnTo>
                        <a:pt x="55" y="59"/>
                      </a:lnTo>
                      <a:lnTo>
                        <a:pt x="56" y="57"/>
                      </a:lnTo>
                      <a:lnTo>
                        <a:pt x="58" y="54"/>
                      </a:lnTo>
                      <a:lnTo>
                        <a:pt x="59" y="53"/>
                      </a:lnTo>
                      <a:lnTo>
                        <a:pt x="60" y="53"/>
                      </a:lnTo>
                      <a:lnTo>
                        <a:pt x="59" y="53"/>
                      </a:lnTo>
                      <a:lnTo>
                        <a:pt x="61" y="53"/>
                      </a:lnTo>
                      <a:lnTo>
                        <a:pt x="64" y="50"/>
                      </a:lnTo>
                      <a:lnTo>
                        <a:pt x="65" y="49"/>
                      </a:lnTo>
                      <a:lnTo>
                        <a:pt x="66" y="46"/>
                      </a:lnTo>
                      <a:lnTo>
                        <a:pt x="67" y="44"/>
                      </a:lnTo>
                      <a:lnTo>
                        <a:pt x="66" y="43"/>
                      </a:lnTo>
                      <a:lnTo>
                        <a:pt x="68" y="43"/>
                      </a:lnTo>
                      <a:lnTo>
                        <a:pt x="68" y="41"/>
                      </a:lnTo>
                      <a:lnTo>
                        <a:pt x="68" y="40"/>
                      </a:lnTo>
                      <a:lnTo>
                        <a:pt x="69" y="39"/>
                      </a:lnTo>
                      <a:lnTo>
                        <a:pt x="68" y="39"/>
                      </a:lnTo>
                      <a:lnTo>
                        <a:pt x="67" y="38"/>
                      </a:lnTo>
                      <a:lnTo>
                        <a:pt x="70" y="39"/>
                      </a:lnTo>
                      <a:lnTo>
                        <a:pt x="73" y="38"/>
                      </a:lnTo>
                      <a:lnTo>
                        <a:pt x="74" y="39"/>
                      </a:lnTo>
                      <a:lnTo>
                        <a:pt x="78" y="38"/>
                      </a:lnTo>
                      <a:lnTo>
                        <a:pt x="79" y="35"/>
                      </a:lnTo>
                      <a:lnTo>
                        <a:pt x="79" y="34"/>
                      </a:lnTo>
                      <a:lnTo>
                        <a:pt x="80" y="34"/>
                      </a:lnTo>
                      <a:lnTo>
                        <a:pt x="81" y="34"/>
                      </a:lnTo>
                      <a:lnTo>
                        <a:pt x="82" y="33"/>
                      </a:lnTo>
                      <a:lnTo>
                        <a:pt x="85" y="31"/>
                      </a:lnTo>
                      <a:lnTo>
                        <a:pt x="88" y="31"/>
                      </a:lnTo>
                      <a:lnTo>
                        <a:pt x="89" y="31"/>
                      </a:lnTo>
                      <a:lnTo>
                        <a:pt x="89" y="30"/>
                      </a:lnTo>
                      <a:lnTo>
                        <a:pt x="88" y="29"/>
                      </a:lnTo>
                      <a:lnTo>
                        <a:pt x="85" y="28"/>
                      </a:lnTo>
                      <a:lnTo>
                        <a:pt x="84" y="28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10" name="Group 201">
                <a:extLst>
                  <a:ext uri="{FF2B5EF4-FFF2-40B4-BE49-F238E27FC236}">
                    <a16:creationId xmlns:a16="http://schemas.microsoft.com/office/drawing/2014/main" id="{62984B3B-42DD-F289-EFCC-3A9179D3C8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03" y="2096"/>
                <a:ext cx="928" cy="624"/>
                <a:chOff x="4103" y="2096"/>
                <a:chExt cx="928" cy="624"/>
              </a:xfrm>
              <a:grpFill/>
            </p:grpSpPr>
            <p:sp>
              <p:nvSpPr>
                <p:cNvPr id="1143" name="Freeform 202">
                  <a:extLst>
                    <a:ext uri="{FF2B5EF4-FFF2-40B4-BE49-F238E27FC236}">
                      <a16:creationId xmlns:a16="http://schemas.microsoft.com/office/drawing/2014/main" id="{6D3EBFDE-4FB7-CBAE-670C-AACC18C60581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634" y="2691"/>
                  <a:ext cx="36" cy="29"/>
                </a:xfrm>
                <a:custGeom>
                  <a:avLst/>
                  <a:gdLst>
                    <a:gd name="T0" fmla="*/ 2 w 36"/>
                    <a:gd name="T1" fmla="*/ 25 h 29"/>
                    <a:gd name="T2" fmla="*/ 5 w 36"/>
                    <a:gd name="T3" fmla="*/ 27 h 29"/>
                    <a:gd name="T4" fmla="*/ 7 w 36"/>
                    <a:gd name="T5" fmla="*/ 27 h 29"/>
                    <a:gd name="T6" fmla="*/ 10 w 36"/>
                    <a:gd name="T7" fmla="*/ 28 h 29"/>
                    <a:gd name="T8" fmla="*/ 13 w 36"/>
                    <a:gd name="T9" fmla="*/ 28 h 29"/>
                    <a:gd name="T10" fmla="*/ 13 w 36"/>
                    <a:gd name="T11" fmla="*/ 29 h 29"/>
                    <a:gd name="T12" fmla="*/ 16 w 36"/>
                    <a:gd name="T13" fmla="*/ 29 h 29"/>
                    <a:gd name="T14" fmla="*/ 17 w 36"/>
                    <a:gd name="T15" fmla="*/ 26 h 29"/>
                    <a:gd name="T16" fmla="*/ 17 w 36"/>
                    <a:gd name="T17" fmla="*/ 26 h 29"/>
                    <a:gd name="T18" fmla="*/ 21 w 36"/>
                    <a:gd name="T19" fmla="*/ 26 h 29"/>
                    <a:gd name="T20" fmla="*/ 21 w 36"/>
                    <a:gd name="T21" fmla="*/ 26 h 29"/>
                    <a:gd name="T22" fmla="*/ 23 w 36"/>
                    <a:gd name="T23" fmla="*/ 24 h 29"/>
                    <a:gd name="T24" fmla="*/ 26 w 36"/>
                    <a:gd name="T25" fmla="*/ 22 h 29"/>
                    <a:gd name="T26" fmla="*/ 29 w 36"/>
                    <a:gd name="T27" fmla="*/ 20 h 29"/>
                    <a:gd name="T28" fmla="*/ 29 w 36"/>
                    <a:gd name="T29" fmla="*/ 17 h 29"/>
                    <a:gd name="T30" fmla="*/ 28 w 36"/>
                    <a:gd name="T31" fmla="*/ 14 h 29"/>
                    <a:gd name="T32" fmla="*/ 30 w 36"/>
                    <a:gd name="T33" fmla="*/ 14 h 29"/>
                    <a:gd name="T34" fmla="*/ 31 w 36"/>
                    <a:gd name="T35" fmla="*/ 11 h 29"/>
                    <a:gd name="T36" fmla="*/ 33 w 36"/>
                    <a:gd name="T37" fmla="*/ 7 h 29"/>
                    <a:gd name="T38" fmla="*/ 36 w 36"/>
                    <a:gd name="T39" fmla="*/ 6 h 29"/>
                    <a:gd name="T40" fmla="*/ 36 w 36"/>
                    <a:gd name="T41" fmla="*/ 3 h 29"/>
                    <a:gd name="T42" fmla="*/ 35 w 36"/>
                    <a:gd name="T43" fmla="*/ 0 h 29"/>
                    <a:gd name="T44" fmla="*/ 33 w 36"/>
                    <a:gd name="T45" fmla="*/ 0 h 29"/>
                    <a:gd name="T46" fmla="*/ 33 w 36"/>
                    <a:gd name="T47" fmla="*/ 0 h 29"/>
                    <a:gd name="T48" fmla="*/ 30 w 36"/>
                    <a:gd name="T49" fmla="*/ 0 h 29"/>
                    <a:gd name="T50" fmla="*/ 30 w 36"/>
                    <a:gd name="T51" fmla="*/ 0 h 29"/>
                    <a:gd name="T52" fmla="*/ 27 w 36"/>
                    <a:gd name="T53" fmla="*/ 0 h 29"/>
                    <a:gd name="T54" fmla="*/ 27 w 36"/>
                    <a:gd name="T55" fmla="*/ 1 h 29"/>
                    <a:gd name="T56" fmla="*/ 27 w 36"/>
                    <a:gd name="T57" fmla="*/ 2 h 29"/>
                    <a:gd name="T58" fmla="*/ 27 w 36"/>
                    <a:gd name="T59" fmla="*/ 1 h 29"/>
                    <a:gd name="T60" fmla="*/ 27 w 36"/>
                    <a:gd name="T61" fmla="*/ 0 h 29"/>
                    <a:gd name="T62" fmla="*/ 25 w 36"/>
                    <a:gd name="T63" fmla="*/ 0 h 29"/>
                    <a:gd name="T64" fmla="*/ 23 w 36"/>
                    <a:gd name="T65" fmla="*/ 0 h 29"/>
                    <a:gd name="T66" fmla="*/ 23 w 36"/>
                    <a:gd name="T67" fmla="*/ 0 h 29"/>
                    <a:gd name="T68" fmla="*/ 23 w 36"/>
                    <a:gd name="T69" fmla="*/ 1 h 29"/>
                    <a:gd name="T70" fmla="*/ 21 w 36"/>
                    <a:gd name="T71" fmla="*/ 1 h 29"/>
                    <a:gd name="T72" fmla="*/ 21 w 36"/>
                    <a:gd name="T73" fmla="*/ 2 h 29"/>
                    <a:gd name="T74" fmla="*/ 20 w 36"/>
                    <a:gd name="T75" fmla="*/ 1 h 29"/>
                    <a:gd name="T76" fmla="*/ 16 w 36"/>
                    <a:gd name="T77" fmla="*/ 0 h 29"/>
                    <a:gd name="T78" fmla="*/ 15 w 36"/>
                    <a:gd name="T79" fmla="*/ 0 h 29"/>
                    <a:gd name="T80" fmla="*/ 12 w 36"/>
                    <a:gd name="T81" fmla="*/ 3 h 29"/>
                    <a:gd name="T82" fmla="*/ 9 w 36"/>
                    <a:gd name="T83" fmla="*/ 2 h 29"/>
                    <a:gd name="T84" fmla="*/ 9 w 36"/>
                    <a:gd name="T85" fmla="*/ 5 h 29"/>
                    <a:gd name="T86" fmla="*/ 6 w 36"/>
                    <a:gd name="T87" fmla="*/ 6 h 29"/>
                    <a:gd name="T88" fmla="*/ 3 w 36"/>
                    <a:gd name="T89" fmla="*/ 10 h 29"/>
                    <a:gd name="T90" fmla="*/ 0 w 36"/>
                    <a:gd name="T91" fmla="*/ 12 h 29"/>
                    <a:gd name="T92" fmla="*/ 0 w 36"/>
                    <a:gd name="T93" fmla="*/ 12 h 29"/>
                    <a:gd name="T94" fmla="*/ 0 w 36"/>
                    <a:gd name="T95" fmla="*/ 13 h 29"/>
                    <a:gd name="T96" fmla="*/ 0 w 36"/>
                    <a:gd name="T97" fmla="*/ 16 h 29"/>
                    <a:gd name="T98" fmla="*/ 0 w 36"/>
                    <a:gd name="T99" fmla="*/ 19 h 29"/>
                    <a:gd name="T100" fmla="*/ 1 w 36"/>
                    <a:gd name="T101" fmla="*/ 21 h 29"/>
                    <a:gd name="T102" fmla="*/ 1 w 36"/>
                    <a:gd name="T103" fmla="*/ 24 h 29"/>
                    <a:gd name="T104" fmla="*/ 2 w 36"/>
                    <a:gd name="T105" fmla="*/ 25 h 29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0" t="0" r="r" b="b"/>
                  <a:pathLst>
                    <a:path w="36" h="29">
                      <a:moveTo>
                        <a:pt x="2" y="25"/>
                      </a:moveTo>
                      <a:lnTo>
                        <a:pt x="5" y="27"/>
                      </a:lnTo>
                      <a:lnTo>
                        <a:pt x="7" y="27"/>
                      </a:lnTo>
                      <a:lnTo>
                        <a:pt x="10" y="28"/>
                      </a:lnTo>
                      <a:lnTo>
                        <a:pt x="13" y="28"/>
                      </a:lnTo>
                      <a:lnTo>
                        <a:pt x="13" y="29"/>
                      </a:lnTo>
                      <a:lnTo>
                        <a:pt x="16" y="29"/>
                      </a:lnTo>
                      <a:lnTo>
                        <a:pt x="17" y="26"/>
                      </a:lnTo>
                      <a:lnTo>
                        <a:pt x="21" y="26"/>
                      </a:lnTo>
                      <a:lnTo>
                        <a:pt x="23" y="24"/>
                      </a:lnTo>
                      <a:lnTo>
                        <a:pt x="26" y="22"/>
                      </a:lnTo>
                      <a:lnTo>
                        <a:pt x="29" y="20"/>
                      </a:lnTo>
                      <a:lnTo>
                        <a:pt x="29" y="17"/>
                      </a:lnTo>
                      <a:lnTo>
                        <a:pt x="28" y="14"/>
                      </a:lnTo>
                      <a:lnTo>
                        <a:pt x="30" y="14"/>
                      </a:lnTo>
                      <a:lnTo>
                        <a:pt x="31" y="11"/>
                      </a:lnTo>
                      <a:lnTo>
                        <a:pt x="33" y="7"/>
                      </a:lnTo>
                      <a:lnTo>
                        <a:pt x="36" y="6"/>
                      </a:lnTo>
                      <a:lnTo>
                        <a:pt x="36" y="3"/>
                      </a:lnTo>
                      <a:lnTo>
                        <a:pt x="35" y="0"/>
                      </a:lnTo>
                      <a:lnTo>
                        <a:pt x="33" y="0"/>
                      </a:lnTo>
                      <a:lnTo>
                        <a:pt x="30" y="0"/>
                      </a:lnTo>
                      <a:lnTo>
                        <a:pt x="27" y="0"/>
                      </a:lnTo>
                      <a:lnTo>
                        <a:pt x="27" y="1"/>
                      </a:lnTo>
                      <a:lnTo>
                        <a:pt x="27" y="2"/>
                      </a:lnTo>
                      <a:lnTo>
                        <a:pt x="27" y="1"/>
                      </a:lnTo>
                      <a:lnTo>
                        <a:pt x="27" y="0"/>
                      </a:lnTo>
                      <a:lnTo>
                        <a:pt x="25" y="0"/>
                      </a:lnTo>
                      <a:lnTo>
                        <a:pt x="23" y="0"/>
                      </a:lnTo>
                      <a:lnTo>
                        <a:pt x="23" y="1"/>
                      </a:lnTo>
                      <a:lnTo>
                        <a:pt x="21" y="1"/>
                      </a:lnTo>
                      <a:lnTo>
                        <a:pt x="21" y="2"/>
                      </a:lnTo>
                      <a:lnTo>
                        <a:pt x="20" y="1"/>
                      </a:lnTo>
                      <a:lnTo>
                        <a:pt x="16" y="0"/>
                      </a:lnTo>
                      <a:lnTo>
                        <a:pt x="15" y="0"/>
                      </a:lnTo>
                      <a:lnTo>
                        <a:pt x="12" y="3"/>
                      </a:lnTo>
                      <a:lnTo>
                        <a:pt x="9" y="2"/>
                      </a:lnTo>
                      <a:lnTo>
                        <a:pt x="9" y="5"/>
                      </a:lnTo>
                      <a:lnTo>
                        <a:pt x="6" y="6"/>
                      </a:lnTo>
                      <a:lnTo>
                        <a:pt x="3" y="10"/>
                      </a:lnTo>
                      <a:lnTo>
                        <a:pt x="0" y="12"/>
                      </a:lnTo>
                      <a:lnTo>
                        <a:pt x="0" y="13"/>
                      </a:lnTo>
                      <a:lnTo>
                        <a:pt x="0" y="16"/>
                      </a:lnTo>
                      <a:lnTo>
                        <a:pt x="0" y="19"/>
                      </a:lnTo>
                      <a:lnTo>
                        <a:pt x="1" y="21"/>
                      </a:lnTo>
                      <a:lnTo>
                        <a:pt x="1" y="24"/>
                      </a:lnTo>
                      <a:lnTo>
                        <a:pt x="2" y="25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4" name="Freeform 203">
                  <a:extLst>
                    <a:ext uri="{FF2B5EF4-FFF2-40B4-BE49-F238E27FC236}">
                      <a16:creationId xmlns:a16="http://schemas.microsoft.com/office/drawing/2014/main" id="{561DA933-B7DB-37E6-BF19-143B948AB2F8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808" y="2607"/>
                  <a:ext cx="28" cy="54"/>
                </a:xfrm>
                <a:custGeom>
                  <a:avLst/>
                  <a:gdLst>
                    <a:gd name="T0" fmla="*/ 0 w 28"/>
                    <a:gd name="T1" fmla="*/ 36 h 54"/>
                    <a:gd name="T2" fmla="*/ 1 w 28"/>
                    <a:gd name="T3" fmla="*/ 38 h 54"/>
                    <a:gd name="T4" fmla="*/ 2 w 28"/>
                    <a:gd name="T5" fmla="*/ 41 h 54"/>
                    <a:gd name="T6" fmla="*/ 3 w 28"/>
                    <a:gd name="T7" fmla="*/ 44 h 54"/>
                    <a:gd name="T8" fmla="*/ 4 w 28"/>
                    <a:gd name="T9" fmla="*/ 45 h 54"/>
                    <a:gd name="T10" fmla="*/ 4 w 28"/>
                    <a:gd name="T11" fmla="*/ 45 h 54"/>
                    <a:gd name="T12" fmla="*/ 8 w 28"/>
                    <a:gd name="T13" fmla="*/ 48 h 54"/>
                    <a:gd name="T14" fmla="*/ 9 w 28"/>
                    <a:gd name="T15" fmla="*/ 50 h 54"/>
                    <a:gd name="T16" fmla="*/ 9 w 28"/>
                    <a:gd name="T17" fmla="*/ 54 h 54"/>
                    <a:gd name="T18" fmla="*/ 11 w 28"/>
                    <a:gd name="T19" fmla="*/ 50 h 54"/>
                    <a:gd name="T20" fmla="*/ 11 w 28"/>
                    <a:gd name="T21" fmla="*/ 49 h 54"/>
                    <a:gd name="T22" fmla="*/ 12 w 28"/>
                    <a:gd name="T23" fmla="*/ 46 h 54"/>
                    <a:gd name="T24" fmla="*/ 13 w 28"/>
                    <a:gd name="T25" fmla="*/ 43 h 54"/>
                    <a:gd name="T26" fmla="*/ 17 w 28"/>
                    <a:gd name="T27" fmla="*/ 40 h 54"/>
                    <a:gd name="T28" fmla="*/ 19 w 28"/>
                    <a:gd name="T29" fmla="*/ 38 h 54"/>
                    <a:gd name="T30" fmla="*/ 20 w 28"/>
                    <a:gd name="T31" fmla="*/ 35 h 54"/>
                    <a:gd name="T32" fmla="*/ 21 w 28"/>
                    <a:gd name="T33" fmla="*/ 31 h 54"/>
                    <a:gd name="T34" fmla="*/ 21 w 28"/>
                    <a:gd name="T35" fmla="*/ 30 h 54"/>
                    <a:gd name="T36" fmla="*/ 22 w 28"/>
                    <a:gd name="T37" fmla="*/ 27 h 54"/>
                    <a:gd name="T38" fmla="*/ 22 w 28"/>
                    <a:gd name="T39" fmla="*/ 24 h 54"/>
                    <a:gd name="T40" fmla="*/ 23 w 28"/>
                    <a:gd name="T41" fmla="*/ 22 h 54"/>
                    <a:gd name="T42" fmla="*/ 24 w 28"/>
                    <a:gd name="T43" fmla="*/ 19 h 54"/>
                    <a:gd name="T44" fmla="*/ 26 w 28"/>
                    <a:gd name="T45" fmla="*/ 17 h 54"/>
                    <a:gd name="T46" fmla="*/ 27 w 28"/>
                    <a:gd name="T47" fmla="*/ 13 h 54"/>
                    <a:gd name="T48" fmla="*/ 27 w 28"/>
                    <a:gd name="T49" fmla="*/ 10 h 54"/>
                    <a:gd name="T50" fmla="*/ 27 w 28"/>
                    <a:gd name="T51" fmla="*/ 9 h 54"/>
                    <a:gd name="T52" fmla="*/ 27 w 28"/>
                    <a:gd name="T53" fmla="*/ 6 h 54"/>
                    <a:gd name="T54" fmla="*/ 28 w 28"/>
                    <a:gd name="T55" fmla="*/ 5 h 54"/>
                    <a:gd name="T56" fmla="*/ 26 w 28"/>
                    <a:gd name="T57" fmla="*/ 3 h 54"/>
                    <a:gd name="T58" fmla="*/ 24 w 28"/>
                    <a:gd name="T59" fmla="*/ 2 h 54"/>
                    <a:gd name="T60" fmla="*/ 22 w 28"/>
                    <a:gd name="T61" fmla="*/ 0 h 54"/>
                    <a:gd name="T62" fmla="*/ 18 w 28"/>
                    <a:gd name="T63" fmla="*/ 3 h 54"/>
                    <a:gd name="T64" fmla="*/ 18 w 28"/>
                    <a:gd name="T65" fmla="*/ 3 h 54"/>
                    <a:gd name="T66" fmla="*/ 14 w 28"/>
                    <a:gd name="T67" fmla="*/ 4 h 54"/>
                    <a:gd name="T68" fmla="*/ 13 w 28"/>
                    <a:gd name="T69" fmla="*/ 5 h 54"/>
                    <a:gd name="T70" fmla="*/ 12 w 28"/>
                    <a:gd name="T71" fmla="*/ 7 h 54"/>
                    <a:gd name="T72" fmla="*/ 11 w 28"/>
                    <a:gd name="T73" fmla="*/ 9 h 54"/>
                    <a:gd name="T74" fmla="*/ 11 w 28"/>
                    <a:gd name="T75" fmla="*/ 10 h 54"/>
                    <a:gd name="T76" fmla="*/ 8 w 28"/>
                    <a:gd name="T77" fmla="*/ 13 h 54"/>
                    <a:gd name="T78" fmla="*/ 7 w 28"/>
                    <a:gd name="T79" fmla="*/ 13 h 54"/>
                    <a:gd name="T80" fmla="*/ 6 w 28"/>
                    <a:gd name="T81" fmla="*/ 16 h 54"/>
                    <a:gd name="T82" fmla="*/ 5 w 28"/>
                    <a:gd name="T83" fmla="*/ 18 h 54"/>
                    <a:gd name="T84" fmla="*/ 3 w 28"/>
                    <a:gd name="T85" fmla="*/ 21 h 54"/>
                    <a:gd name="T86" fmla="*/ 2 w 28"/>
                    <a:gd name="T87" fmla="*/ 24 h 54"/>
                    <a:gd name="T88" fmla="*/ 0 w 28"/>
                    <a:gd name="T89" fmla="*/ 27 h 54"/>
                    <a:gd name="T90" fmla="*/ 0 w 28"/>
                    <a:gd name="T91" fmla="*/ 32 h 54"/>
                    <a:gd name="T92" fmla="*/ 0 w 28"/>
                    <a:gd name="T93" fmla="*/ 32 h 54"/>
                    <a:gd name="T94" fmla="*/ 0 w 28"/>
                    <a:gd name="T95" fmla="*/ 35 h 54"/>
                    <a:gd name="T96" fmla="*/ 0 w 28"/>
                    <a:gd name="T97" fmla="*/ 36 h 54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28" h="54">
                      <a:moveTo>
                        <a:pt x="0" y="36"/>
                      </a:moveTo>
                      <a:lnTo>
                        <a:pt x="1" y="38"/>
                      </a:lnTo>
                      <a:lnTo>
                        <a:pt x="2" y="41"/>
                      </a:lnTo>
                      <a:lnTo>
                        <a:pt x="3" y="44"/>
                      </a:lnTo>
                      <a:lnTo>
                        <a:pt x="4" y="45"/>
                      </a:lnTo>
                      <a:lnTo>
                        <a:pt x="8" y="48"/>
                      </a:lnTo>
                      <a:lnTo>
                        <a:pt x="9" y="50"/>
                      </a:lnTo>
                      <a:lnTo>
                        <a:pt x="9" y="54"/>
                      </a:lnTo>
                      <a:lnTo>
                        <a:pt x="11" y="50"/>
                      </a:lnTo>
                      <a:lnTo>
                        <a:pt x="11" y="49"/>
                      </a:lnTo>
                      <a:lnTo>
                        <a:pt x="12" y="46"/>
                      </a:lnTo>
                      <a:lnTo>
                        <a:pt x="13" y="43"/>
                      </a:lnTo>
                      <a:lnTo>
                        <a:pt x="17" y="40"/>
                      </a:lnTo>
                      <a:lnTo>
                        <a:pt x="19" y="38"/>
                      </a:lnTo>
                      <a:lnTo>
                        <a:pt x="20" y="35"/>
                      </a:lnTo>
                      <a:lnTo>
                        <a:pt x="21" y="31"/>
                      </a:lnTo>
                      <a:lnTo>
                        <a:pt x="21" y="30"/>
                      </a:lnTo>
                      <a:lnTo>
                        <a:pt x="22" y="27"/>
                      </a:lnTo>
                      <a:lnTo>
                        <a:pt x="22" y="24"/>
                      </a:lnTo>
                      <a:lnTo>
                        <a:pt x="23" y="22"/>
                      </a:lnTo>
                      <a:lnTo>
                        <a:pt x="24" y="19"/>
                      </a:lnTo>
                      <a:lnTo>
                        <a:pt x="26" y="17"/>
                      </a:lnTo>
                      <a:lnTo>
                        <a:pt x="27" y="13"/>
                      </a:lnTo>
                      <a:lnTo>
                        <a:pt x="27" y="10"/>
                      </a:lnTo>
                      <a:lnTo>
                        <a:pt x="27" y="9"/>
                      </a:lnTo>
                      <a:lnTo>
                        <a:pt x="27" y="6"/>
                      </a:lnTo>
                      <a:lnTo>
                        <a:pt x="28" y="5"/>
                      </a:lnTo>
                      <a:lnTo>
                        <a:pt x="26" y="3"/>
                      </a:lnTo>
                      <a:lnTo>
                        <a:pt x="24" y="2"/>
                      </a:lnTo>
                      <a:lnTo>
                        <a:pt x="22" y="0"/>
                      </a:lnTo>
                      <a:lnTo>
                        <a:pt x="18" y="3"/>
                      </a:lnTo>
                      <a:lnTo>
                        <a:pt x="14" y="4"/>
                      </a:lnTo>
                      <a:lnTo>
                        <a:pt x="13" y="5"/>
                      </a:lnTo>
                      <a:lnTo>
                        <a:pt x="12" y="7"/>
                      </a:lnTo>
                      <a:lnTo>
                        <a:pt x="11" y="9"/>
                      </a:lnTo>
                      <a:lnTo>
                        <a:pt x="11" y="10"/>
                      </a:lnTo>
                      <a:lnTo>
                        <a:pt x="8" y="13"/>
                      </a:lnTo>
                      <a:lnTo>
                        <a:pt x="7" y="13"/>
                      </a:lnTo>
                      <a:lnTo>
                        <a:pt x="6" y="16"/>
                      </a:lnTo>
                      <a:lnTo>
                        <a:pt x="5" y="18"/>
                      </a:lnTo>
                      <a:lnTo>
                        <a:pt x="3" y="21"/>
                      </a:lnTo>
                      <a:lnTo>
                        <a:pt x="2" y="24"/>
                      </a:lnTo>
                      <a:lnTo>
                        <a:pt x="0" y="27"/>
                      </a:lnTo>
                      <a:lnTo>
                        <a:pt x="0" y="32"/>
                      </a:lnTo>
                      <a:lnTo>
                        <a:pt x="0" y="35"/>
                      </a:lnTo>
                      <a:lnTo>
                        <a:pt x="0" y="36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5" name="Freeform 204">
                  <a:extLst>
                    <a:ext uri="{FF2B5EF4-FFF2-40B4-BE49-F238E27FC236}">
                      <a16:creationId xmlns:a16="http://schemas.microsoft.com/office/drawing/2014/main" id="{BD0FDA5D-64F2-60D4-9232-212CD5985197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103" y="2096"/>
                  <a:ext cx="928" cy="591"/>
                </a:xfrm>
                <a:custGeom>
                  <a:avLst/>
                  <a:gdLst>
                    <a:gd name="T0" fmla="*/ 814 w 928"/>
                    <a:gd name="T1" fmla="*/ 234 h 591"/>
                    <a:gd name="T2" fmla="*/ 852 w 928"/>
                    <a:gd name="T3" fmla="*/ 213 h 591"/>
                    <a:gd name="T4" fmla="*/ 874 w 928"/>
                    <a:gd name="T5" fmla="*/ 182 h 591"/>
                    <a:gd name="T6" fmla="*/ 909 w 928"/>
                    <a:gd name="T7" fmla="*/ 153 h 591"/>
                    <a:gd name="T8" fmla="*/ 919 w 928"/>
                    <a:gd name="T9" fmla="*/ 105 h 591"/>
                    <a:gd name="T10" fmla="*/ 864 w 928"/>
                    <a:gd name="T11" fmla="*/ 101 h 591"/>
                    <a:gd name="T12" fmla="*/ 818 w 928"/>
                    <a:gd name="T13" fmla="*/ 73 h 591"/>
                    <a:gd name="T14" fmla="*/ 783 w 928"/>
                    <a:gd name="T15" fmla="*/ 8 h 591"/>
                    <a:gd name="T16" fmla="*/ 714 w 928"/>
                    <a:gd name="T17" fmla="*/ 7 h 591"/>
                    <a:gd name="T18" fmla="*/ 691 w 928"/>
                    <a:gd name="T19" fmla="*/ 65 h 591"/>
                    <a:gd name="T20" fmla="*/ 646 w 928"/>
                    <a:gd name="T21" fmla="*/ 91 h 591"/>
                    <a:gd name="T22" fmla="*/ 673 w 928"/>
                    <a:gd name="T23" fmla="*/ 112 h 591"/>
                    <a:gd name="T24" fmla="*/ 667 w 928"/>
                    <a:gd name="T25" fmla="*/ 140 h 591"/>
                    <a:gd name="T26" fmla="*/ 606 w 928"/>
                    <a:gd name="T27" fmla="*/ 174 h 591"/>
                    <a:gd name="T28" fmla="*/ 563 w 928"/>
                    <a:gd name="T29" fmla="*/ 205 h 591"/>
                    <a:gd name="T30" fmla="*/ 485 w 928"/>
                    <a:gd name="T31" fmla="*/ 227 h 591"/>
                    <a:gd name="T32" fmla="*/ 400 w 928"/>
                    <a:gd name="T33" fmla="*/ 213 h 591"/>
                    <a:gd name="T34" fmla="*/ 333 w 928"/>
                    <a:gd name="T35" fmla="*/ 192 h 591"/>
                    <a:gd name="T36" fmla="*/ 269 w 928"/>
                    <a:gd name="T37" fmla="*/ 166 h 591"/>
                    <a:gd name="T38" fmla="*/ 244 w 928"/>
                    <a:gd name="T39" fmla="*/ 115 h 591"/>
                    <a:gd name="T40" fmla="*/ 192 w 928"/>
                    <a:gd name="T41" fmla="*/ 103 h 591"/>
                    <a:gd name="T42" fmla="*/ 144 w 928"/>
                    <a:gd name="T43" fmla="*/ 127 h 591"/>
                    <a:gd name="T44" fmla="*/ 106 w 928"/>
                    <a:gd name="T45" fmla="*/ 166 h 591"/>
                    <a:gd name="T46" fmla="*/ 100 w 928"/>
                    <a:gd name="T47" fmla="*/ 217 h 591"/>
                    <a:gd name="T48" fmla="*/ 39 w 928"/>
                    <a:gd name="T49" fmla="*/ 253 h 591"/>
                    <a:gd name="T50" fmla="*/ 2 w 928"/>
                    <a:gd name="T51" fmla="*/ 277 h 591"/>
                    <a:gd name="T52" fmla="*/ 13 w 928"/>
                    <a:gd name="T53" fmla="*/ 310 h 591"/>
                    <a:gd name="T54" fmla="*/ 63 w 928"/>
                    <a:gd name="T55" fmla="*/ 341 h 591"/>
                    <a:gd name="T56" fmla="*/ 96 w 928"/>
                    <a:gd name="T57" fmla="*/ 355 h 591"/>
                    <a:gd name="T58" fmla="*/ 85 w 928"/>
                    <a:gd name="T59" fmla="*/ 391 h 591"/>
                    <a:gd name="T60" fmla="*/ 93 w 928"/>
                    <a:gd name="T61" fmla="*/ 417 h 591"/>
                    <a:gd name="T62" fmla="*/ 153 w 928"/>
                    <a:gd name="T63" fmla="*/ 443 h 591"/>
                    <a:gd name="T64" fmla="*/ 229 w 928"/>
                    <a:gd name="T65" fmla="*/ 466 h 591"/>
                    <a:gd name="T66" fmla="*/ 270 w 928"/>
                    <a:gd name="T67" fmla="*/ 467 h 591"/>
                    <a:gd name="T68" fmla="*/ 324 w 928"/>
                    <a:gd name="T69" fmla="*/ 448 h 591"/>
                    <a:gd name="T70" fmla="*/ 355 w 928"/>
                    <a:gd name="T71" fmla="*/ 461 h 591"/>
                    <a:gd name="T72" fmla="*/ 379 w 928"/>
                    <a:gd name="T73" fmla="*/ 502 h 591"/>
                    <a:gd name="T74" fmla="*/ 381 w 928"/>
                    <a:gd name="T75" fmla="*/ 530 h 591"/>
                    <a:gd name="T76" fmla="*/ 400 w 928"/>
                    <a:gd name="T77" fmla="*/ 565 h 591"/>
                    <a:gd name="T78" fmla="*/ 427 w 928"/>
                    <a:gd name="T79" fmla="*/ 573 h 591"/>
                    <a:gd name="T80" fmla="*/ 454 w 928"/>
                    <a:gd name="T81" fmla="*/ 551 h 591"/>
                    <a:gd name="T82" fmla="*/ 491 w 928"/>
                    <a:gd name="T83" fmla="*/ 549 h 591"/>
                    <a:gd name="T84" fmla="*/ 518 w 928"/>
                    <a:gd name="T85" fmla="*/ 570 h 591"/>
                    <a:gd name="T86" fmla="*/ 551 w 928"/>
                    <a:gd name="T87" fmla="*/ 573 h 591"/>
                    <a:gd name="T88" fmla="*/ 562 w 928"/>
                    <a:gd name="T89" fmla="*/ 574 h 591"/>
                    <a:gd name="T90" fmla="*/ 591 w 928"/>
                    <a:gd name="T91" fmla="*/ 568 h 591"/>
                    <a:gd name="T92" fmla="*/ 604 w 928"/>
                    <a:gd name="T93" fmla="*/ 549 h 591"/>
                    <a:gd name="T94" fmla="*/ 619 w 928"/>
                    <a:gd name="T95" fmla="*/ 554 h 591"/>
                    <a:gd name="T96" fmla="*/ 651 w 928"/>
                    <a:gd name="T97" fmla="*/ 548 h 591"/>
                    <a:gd name="T98" fmla="*/ 675 w 928"/>
                    <a:gd name="T99" fmla="*/ 521 h 591"/>
                    <a:gd name="T100" fmla="*/ 693 w 928"/>
                    <a:gd name="T101" fmla="*/ 499 h 591"/>
                    <a:gd name="T102" fmla="*/ 713 w 928"/>
                    <a:gd name="T103" fmla="*/ 473 h 591"/>
                    <a:gd name="T104" fmla="*/ 733 w 928"/>
                    <a:gd name="T105" fmla="*/ 441 h 591"/>
                    <a:gd name="T106" fmla="*/ 712 w 928"/>
                    <a:gd name="T107" fmla="*/ 427 h 591"/>
                    <a:gd name="T108" fmla="*/ 699 w 928"/>
                    <a:gd name="T109" fmla="*/ 396 h 591"/>
                    <a:gd name="T110" fmla="*/ 725 w 928"/>
                    <a:gd name="T111" fmla="*/ 394 h 591"/>
                    <a:gd name="T112" fmla="*/ 697 w 928"/>
                    <a:gd name="T113" fmla="*/ 342 h 591"/>
                    <a:gd name="T114" fmla="*/ 735 w 928"/>
                    <a:gd name="T115" fmla="*/ 316 h 591"/>
                    <a:gd name="T116" fmla="*/ 699 w 928"/>
                    <a:gd name="T117" fmla="*/ 312 h 591"/>
                    <a:gd name="T118" fmla="*/ 673 w 928"/>
                    <a:gd name="T119" fmla="*/ 275 h 591"/>
                    <a:gd name="T120" fmla="*/ 727 w 928"/>
                    <a:gd name="T121" fmla="*/ 246 h 591"/>
                    <a:gd name="T122" fmla="*/ 721 w 928"/>
                    <a:gd name="T123" fmla="*/ 280 h 591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928" h="591">
                      <a:moveTo>
                        <a:pt x="771" y="259"/>
                      </a:moveTo>
                      <a:lnTo>
                        <a:pt x="773" y="257"/>
                      </a:lnTo>
                      <a:lnTo>
                        <a:pt x="776" y="254"/>
                      </a:lnTo>
                      <a:lnTo>
                        <a:pt x="777" y="254"/>
                      </a:lnTo>
                      <a:lnTo>
                        <a:pt x="779" y="253"/>
                      </a:lnTo>
                      <a:lnTo>
                        <a:pt x="780" y="253"/>
                      </a:lnTo>
                      <a:lnTo>
                        <a:pt x="783" y="250"/>
                      </a:lnTo>
                      <a:lnTo>
                        <a:pt x="785" y="249"/>
                      </a:lnTo>
                      <a:lnTo>
                        <a:pt x="786" y="249"/>
                      </a:lnTo>
                      <a:lnTo>
                        <a:pt x="789" y="247"/>
                      </a:lnTo>
                      <a:lnTo>
                        <a:pt x="790" y="245"/>
                      </a:lnTo>
                      <a:lnTo>
                        <a:pt x="793" y="245"/>
                      </a:lnTo>
                      <a:lnTo>
                        <a:pt x="796" y="243"/>
                      </a:lnTo>
                      <a:lnTo>
                        <a:pt x="798" y="240"/>
                      </a:lnTo>
                      <a:lnTo>
                        <a:pt x="800" y="237"/>
                      </a:lnTo>
                      <a:lnTo>
                        <a:pt x="802" y="235"/>
                      </a:lnTo>
                      <a:lnTo>
                        <a:pt x="803" y="234"/>
                      </a:lnTo>
                      <a:lnTo>
                        <a:pt x="803" y="231"/>
                      </a:lnTo>
                      <a:lnTo>
                        <a:pt x="806" y="231"/>
                      </a:lnTo>
                      <a:lnTo>
                        <a:pt x="808" y="229"/>
                      </a:lnTo>
                      <a:lnTo>
                        <a:pt x="809" y="229"/>
                      </a:lnTo>
                      <a:lnTo>
                        <a:pt x="811" y="231"/>
                      </a:lnTo>
                      <a:lnTo>
                        <a:pt x="814" y="234"/>
                      </a:lnTo>
                      <a:lnTo>
                        <a:pt x="817" y="234"/>
                      </a:lnTo>
                      <a:lnTo>
                        <a:pt x="820" y="236"/>
                      </a:lnTo>
                      <a:lnTo>
                        <a:pt x="823" y="235"/>
                      </a:lnTo>
                      <a:lnTo>
                        <a:pt x="825" y="235"/>
                      </a:lnTo>
                      <a:lnTo>
                        <a:pt x="828" y="236"/>
                      </a:lnTo>
                      <a:lnTo>
                        <a:pt x="829" y="233"/>
                      </a:lnTo>
                      <a:lnTo>
                        <a:pt x="827" y="230"/>
                      </a:lnTo>
                      <a:lnTo>
                        <a:pt x="827" y="228"/>
                      </a:lnTo>
                      <a:lnTo>
                        <a:pt x="826" y="225"/>
                      </a:lnTo>
                      <a:lnTo>
                        <a:pt x="829" y="224"/>
                      </a:lnTo>
                      <a:lnTo>
                        <a:pt x="832" y="225"/>
                      </a:lnTo>
                      <a:lnTo>
                        <a:pt x="835" y="225"/>
                      </a:lnTo>
                      <a:lnTo>
                        <a:pt x="838" y="224"/>
                      </a:lnTo>
                      <a:lnTo>
                        <a:pt x="840" y="223"/>
                      </a:lnTo>
                      <a:lnTo>
                        <a:pt x="843" y="221"/>
                      </a:lnTo>
                      <a:lnTo>
                        <a:pt x="844" y="218"/>
                      </a:lnTo>
                      <a:lnTo>
                        <a:pt x="849" y="218"/>
                      </a:lnTo>
                      <a:lnTo>
                        <a:pt x="851" y="217"/>
                      </a:lnTo>
                      <a:lnTo>
                        <a:pt x="852" y="214"/>
                      </a:lnTo>
                      <a:lnTo>
                        <a:pt x="852" y="213"/>
                      </a:lnTo>
                      <a:lnTo>
                        <a:pt x="853" y="208"/>
                      </a:lnTo>
                      <a:lnTo>
                        <a:pt x="854" y="207"/>
                      </a:lnTo>
                      <a:lnTo>
                        <a:pt x="857" y="207"/>
                      </a:lnTo>
                      <a:lnTo>
                        <a:pt x="859" y="208"/>
                      </a:lnTo>
                      <a:lnTo>
                        <a:pt x="859" y="210"/>
                      </a:lnTo>
                      <a:lnTo>
                        <a:pt x="859" y="211"/>
                      </a:lnTo>
                      <a:lnTo>
                        <a:pt x="861" y="214"/>
                      </a:lnTo>
                      <a:lnTo>
                        <a:pt x="864" y="215"/>
                      </a:lnTo>
                      <a:lnTo>
                        <a:pt x="865" y="217"/>
                      </a:lnTo>
                      <a:lnTo>
                        <a:pt x="865" y="214"/>
                      </a:lnTo>
                      <a:lnTo>
                        <a:pt x="864" y="210"/>
                      </a:lnTo>
                      <a:lnTo>
                        <a:pt x="869" y="209"/>
                      </a:lnTo>
                      <a:lnTo>
                        <a:pt x="872" y="206"/>
                      </a:lnTo>
                      <a:lnTo>
                        <a:pt x="874" y="203"/>
                      </a:lnTo>
                      <a:lnTo>
                        <a:pt x="875" y="200"/>
                      </a:lnTo>
                      <a:lnTo>
                        <a:pt x="875" y="197"/>
                      </a:lnTo>
                      <a:lnTo>
                        <a:pt x="873" y="197"/>
                      </a:lnTo>
                      <a:lnTo>
                        <a:pt x="874" y="193"/>
                      </a:lnTo>
                      <a:lnTo>
                        <a:pt x="874" y="191"/>
                      </a:lnTo>
                      <a:lnTo>
                        <a:pt x="874" y="188"/>
                      </a:lnTo>
                      <a:lnTo>
                        <a:pt x="874" y="187"/>
                      </a:lnTo>
                      <a:lnTo>
                        <a:pt x="874" y="185"/>
                      </a:lnTo>
                      <a:lnTo>
                        <a:pt x="874" y="182"/>
                      </a:lnTo>
                      <a:lnTo>
                        <a:pt x="873" y="181"/>
                      </a:lnTo>
                      <a:lnTo>
                        <a:pt x="873" y="178"/>
                      </a:lnTo>
                      <a:lnTo>
                        <a:pt x="872" y="175"/>
                      </a:lnTo>
                      <a:lnTo>
                        <a:pt x="870" y="171"/>
                      </a:lnTo>
                      <a:lnTo>
                        <a:pt x="872" y="170"/>
                      </a:lnTo>
                      <a:lnTo>
                        <a:pt x="875" y="170"/>
                      </a:lnTo>
                      <a:lnTo>
                        <a:pt x="878" y="169"/>
                      </a:lnTo>
                      <a:lnTo>
                        <a:pt x="879" y="168"/>
                      </a:lnTo>
                      <a:lnTo>
                        <a:pt x="882" y="165"/>
                      </a:lnTo>
                      <a:lnTo>
                        <a:pt x="882" y="164"/>
                      </a:lnTo>
                      <a:lnTo>
                        <a:pt x="885" y="164"/>
                      </a:lnTo>
                      <a:lnTo>
                        <a:pt x="886" y="164"/>
                      </a:lnTo>
                      <a:lnTo>
                        <a:pt x="890" y="165"/>
                      </a:lnTo>
                      <a:lnTo>
                        <a:pt x="896" y="167"/>
                      </a:lnTo>
                      <a:lnTo>
                        <a:pt x="899" y="168"/>
                      </a:lnTo>
                      <a:lnTo>
                        <a:pt x="900" y="168"/>
                      </a:lnTo>
                      <a:lnTo>
                        <a:pt x="903" y="167"/>
                      </a:lnTo>
                      <a:lnTo>
                        <a:pt x="903" y="164"/>
                      </a:lnTo>
                      <a:lnTo>
                        <a:pt x="903" y="161"/>
                      </a:lnTo>
                      <a:lnTo>
                        <a:pt x="905" y="159"/>
                      </a:lnTo>
                      <a:lnTo>
                        <a:pt x="907" y="158"/>
                      </a:lnTo>
                      <a:lnTo>
                        <a:pt x="908" y="155"/>
                      </a:lnTo>
                      <a:lnTo>
                        <a:pt x="909" y="153"/>
                      </a:lnTo>
                      <a:lnTo>
                        <a:pt x="911" y="151"/>
                      </a:lnTo>
                      <a:lnTo>
                        <a:pt x="911" y="148"/>
                      </a:lnTo>
                      <a:lnTo>
                        <a:pt x="914" y="146"/>
                      </a:lnTo>
                      <a:lnTo>
                        <a:pt x="915" y="143"/>
                      </a:lnTo>
                      <a:lnTo>
                        <a:pt x="915" y="140"/>
                      </a:lnTo>
                      <a:lnTo>
                        <a:pt x="915" y="139"/>
                      </a:lnTo>
                      <a:lnTo>
                        <a:pt x="916" y="139"/>
                      </a:lnTo>
                      <a:lnTo>
                        <a:pt x="916" y="136"/>
                      </a:lnTo>
                      <a:lnTo>
                        <a:pt x="917" y="135"/>
                      </a:lnTo>
                      <a:lnTo>
                        <a:pt x="918" y="131"/>
                      </a:lnTo>
                      <a:lnTo>
                        <a:pt x="918" y="130"/>
                      </a:lnTo>
                      <a:lnTo>
                        <a:pt x="919" y="129"/>
                      </a:lnTo>
                      <a:lnTo>
                        <a:pt x="918" y="126"/>
                      </a:lnTo>
                      <a:lnTo>
                        <a:pt x="920" y="123"/>
                      </a:lnTo>
                      <a:lnTo>
                        <a:pt x="923" y="123"/>
                      </a:lnTo>
                      <a:lnTo>
                        <a:pt x="926" y="120"/>
                      </a:lnTo>
                      <a:lnTo>
                        <a:pt x="928" y="117"/>
                      </a:lnTo>
                      <a:lnTo>
                        <a:pt x="926" y="115"/>
                      </a:lnTo>
                      <a:lnTo>
                        <a:pt x="925" y="112"/>
                      </a:lnTo>
                      <a:lnTo>
                        <a:pt x="926" y="110"/>
                      </a:lnTo>
                      <a:lnTo>
                        <a:pt x="927" y="107"/>
                      </a:lnTo>
                      <a:lnTo>
                        <a:pt x="924" y="105"/>
                      </a:lnTo>
                      <a:lnTo>
                        <a:pt x="922" y="105"/>
                      </a:lnTo>
                      <a:lnTo>
                        <a:pt x="922" y="104"/>
                      </a:lnTo>
                      <a:lnTo>
                        <a:pt x="919" y="105"/>
                      </a:lnTo>
                      <a:lnTo>
                        <a:pt x="917" y="106"/>
                      </a:lnTo>
                      <a:lnTo>
                        <a:pt x="914" y="107"/>
                      </a:lnTo>
                      <a:lnTo>
                        <a:pt x="911" y="108"/>
                      </a:lnTo>
                      <a:lnTo>
                        <a:pt x="908" y="110"/>
                      </a:lnTo>
                      <a:lnTo>
                        <a:pt x="905" y="110"/>
                      </a:lnTo>
                      <a:lnTo>
                        <a:pt x="902" y="110"/>
                      </a:lnTo>
                      <a:lnTo>
                        <a:pt x="899" y="112"/>
                      </a:lnTo>
                      <a:lnTo>
                        <a:pt x="896" y="113"/>
                      </a:lnTo>
                      <a:lnTo>
                        <a:pt x="895" y="116"/>
                      </a:lnTo>
                      <a:lnTo>
                        <a:pt x="894" y="117"/>
                      </a:lnTo>
                      <a:lnTo>
                        <a:pt x="891" y="117"/>
                      </a:lnTo>
                      <a:lnTo>
                        <a:pt x="887" y="118"/>
                      </a:lnTo>
                      <a:lnTo>
                        <a:pt x="884" y="118"/>
                      </a:lnTo>
                      <a:lnTo>
                        <a:pt x="881" y="118"/>
                      </a:lnTo>
                      <a:lnTo>
                        <a:pt x="878" y="117"/>
                      </a:lnTo>
                      <a:lnTo>
                        <a:pt x="875" y="117"/>
                      </a:lnTo>
                      <a:lnTo>
                        <a:pt x="872" y="118"/>
                      </a:lnTo>
                      <a:lnTo>
                        <a:pt x="870" y="115"/>
                      </a:lnTo>
                      <a:lnTo>
                        <a:pt x="867" y="112"/>
                      </a:lnTo>
                      <a:lnTo>
                        <a:pt x="866" y="111"/>
                      </a:lnTo>
                      <a:lnTo>
                        <a:pt x="867" y="108"/>
                      </a:lnTo>
                      <a:lnTo>
                        <a:pt x="868" y="106"/>
                      </a:lnTo>
                      <a:lnTo>
                        <a:pt x="867" y="103"/>
                      </a:lnTo>
                      <a:lnTo>
                        <a:pt x="864" y="101"/>
                      </a:lnTo>
                      <a:lnTo>
                        <a:pt x="865" y="98"/>
                      </a:lnTo>
                      <a:lnTo>
                        <a:pt x="865" y="95"/>
                      </a:lnTo>
                      <a:lnTo>
                        <a:pt x="862" y="95"/>
                      </a:lnTo>
                      <a:lnTo>
                        <a:pt x="859" y="96"/>
                      </a:lnTo>
                      <a:lnTo>
                        <a:pt x="856" y="92"/>
                      </a:lnTo>
                      <a:lnTo>
                        <a:pt x="854" y="91"/>
                      </a:lnTo>
                      <a:lnTo>
                        <a:pt x="853" y="89"/>
                      </a:lnTo>
                      <a:lnTo>
                        <a:pt x="852" y="87"/>
                      </a:lnTo>
                      <a:lnTo>
                        <a:pt x="849" y="84"/>
                      </a:lnTo>
                      <a:lnTo>
                        <a:pt x="848" y="84"/>
                      </a:lnTo>
                      <a:lnTo>
                        <a:pt x="844" y="85"/>
                      </a:lnTo>
                      <a:lnTo>
                        <a:pt x="841" y="85"/>
                      </a:lnTo>
                      <a:lnTo>
                        <a:pt x="839" y="83"/>
                      </a:lnTo>
                      <a:lnTo>
                        <a:pt x="836" y="81"/>
                      </a:lnTo>
                      <a:lnTo>
                        <a:pt x="834" y="81"/>
                      </a:lnTo>
                      <a:lnTo>
                        <a:pt x="831" y="81"/>
                      </a:lnTo>
                      <a:lnTo>
                        <a:pt x="830" y="82"/>
                      </a:lnTo>
                      <a:lnTo>
                        <a:pt x="827" y="82"/>
                      </a:lnTo>
                      <a:lnTo>
                        <a:pt x="824" y="80"/>
                      </a:lnTo>
                      <a:lnTo>
                        <a:pt x="821" y="80"/>
                      </a:lnTo>
                      <a:lnTo>
                        <a:pt x="818" y="77"/>
                      </a:lnTo>
                      <a:lnTo>
                        <a:pt x="818" y="74"/>
                      </a:lnTo>
                      <a:lnTo>
                        <a:pt x="818" y="73"/>
                      </a:lnTo>
                      <a:lnTo>
                        <a:pt x="819" y="70"/>
                      </a:lnTo>
                      <a:lnTo>
                        <a:pt x="819" y="69"/>
                      </a:lnTo>
                      <a:lnTo>
                        <a:pt x="817" y="68"/>
                      </a:lnTo>
                      <a:lnTo>
                        <a:pt x="816" y="65"/>
                      </a:lnTo>
                      <a:lnTo>
                        <a:pt x="816" y="62"/>
                      </a:lnTo>
                      <a:lnTo>
                        <a:pt x="814" y="59"/>
                      </a:lnTo>
                      <a:lnTo>
                        <a:pt x="813" y="56"/>
                      </a:lnTo>
                      <a:lnTo>
                        <a:pt x="811" y="53"/>
                      </a:lnTo>
                      <a:lnTo>
                        <a:pt x="809" y="50"/>
                      </a:lnTo>
                      <a:lnTo>
                        <a:pt x="810" y="47"/>
                      </a:lnTo>
                      <a:lnTo>
                        <a:pt x="809" y="44"/>
                      </a:lnTo>
                      <a:lnTo>
                        <a:pt x="806" y="41"/>
                      </a:lnTo>
                      <a:lnTo>
                        <a:pt x="806" y="39"/>
                      </a:lnTo>
                      <a:lnTo>
                        <a:pt x="803" y="36"/>
                      </a:lnTo>
                      <a:lnTo>
                        <a:pt x="801" y="33"/>
                      </a:lnTo>
                      <a:lnTo>
                        <a:pt x="803" y="30"/>
                      </a:lnTo>
                      <a:lnTo>
                        <a:pt x="800" y="29"/>
                      </a:lnTo>
                      <a:lnTo>
                        <a:pt x="799" y="26"/>
                      </a:lnTo>
                      <a:lnTo>
                        <a:pt x="797" y="23"/>
                      </a:lnTo>
                      <a:lnTo>
                        <a:pt x="794" y="21"/>
                      </a:lnTo>
                      <a:lnTo>
                        <a:pt x="795" y="18"/>
                      </a:lnTo>
                      <a:lnTo>
                        <a:pt x="792" y="14"/>
                      </a:lnTo>
                      <a:lnTo>
                        <a:pt x="789" y="14"/>
                      </a:lnTo>
                      <a:lnTo>
                        <a:pt x="789" y="11"/>
                      </a:lnTo>
                      <a:lnTo>
                        <a:pt x="783" y="8"/>
                      </a:lnTo>
                      <a:lnTo>
                        <a:pt x="780" y="8"/>
                      </a:lnTo>
                      <a:lnTo>
                        <a:pt x="777" y="9"/>
                      </a:lnTo>
                      <a:lnTo>
                        <a:pt x="774" y="8"/>
                      </a:lnTo>
                      <a:lnTo>
                        <a:pt x="771" y="7"/>
                      </a:lnTo>
                      <a:lnTo>
                        <a:pt x="769" y="4"/>
                      </a:lnTo>
                      <a:lnTo>
                        <a:pt x="766" y="4"/>
                      </a:lnTo>
                      <a:lnTo>
                        <a:pt x="763" y="2"/>
                      </a:lnTo>
                      <a:lnTo>
                        <a:pt x="759" y="1"/>
                      </a:lnTo>
                      <a:lnTo>
                        <a:pt x="756" y="2"/>
                      </a:lnTo>
                      <a:lnTo>
                        <a:pt x="754" y="0"/>
                      </a:lnTo>
                      <a:lnTo>
                        <a:pt x="751" y="2"/>
                      </a:lnTo>
                      <a:lnTo>
                        <a:pt x="748" y="2"/>
                      </a:lnTo>
                      <a:lnTo>
                        <a:pt x="745" y="2"/>
                      </a:lnTo>
                      <a:lnTo>
                        <a:pt x="742" y="2"/>
                      </a:lnTo>
                      <a:lnTo>
                        <a:pt x="739" y="2"/>
                      </a:lnTo>
                      <a:lnTo>
                        <a:pt x="736" y="2"/>
                      </a:lnTo>
                      <a:lnTo>
                        <a:pt x="734" y="3"/>
                      </a:lnTo>
                      <a:lnTo>
                        <a:pt x="732" y="3"/>
                      </a:lnTo>
                      <a:lnTo>
                        <a:pt x="729" y="4"/>
                      </a:lnTo>
                      <a:lnTo>
                        <a:pt x="726" y="5"/>
                      </a:lnTo>
                      <a:lnTo>
                        <a:pt x="724" y="5"/>
                      </a:lnTo>
                      <a:lnTo>
                        <a:pt x="721" y="6"/>
                      </a:lnTo>
                      <a:lnTo>
                        <a:pt x="718" y="6"/>
                      </a:lnTo>
                      <a:lnTo>
                        <a:pt x="714" y="7"/>
                      </a:lnTo>
                      <a:lnTo>
                        <a:pt x="712" y="10"/>
                      </a:lnTo>
                      <a:lnTo>
                        <a:pt x="709" y="13"/>
                      </a:lnTo>
                      <a:lnTo>
                        <a:pt x="707" y="14"/>
                      </a:lnTo>
                      <a:lnTo>
                        <a:pt x="704" y="18"/>
                      </a:lnTo>
                      <a:lnTo>
                        <a:pt x="705" y="21"/>
                      </a:lnTo>
                      <a:lnTo>
                        <a:pt x="708" y="20"/>
                      </a:lnTo>
                      <a:lnTo>
                        <a:pt x="711" y="20"/>
                      </a:lnTo>
                      <a:lnTo>
                        <a:pt x="714" y="23"/>
                      </a:lnTo>
                      <a:lnTo>
                        <a:pt x="713" y="26"/>
                      </a:lnTo>
                      <a:lnTo>
                        <a:pt x="715" y="29"/>
                      </a:lnTo>
                      <a:lnTo>
                        <a:pt x="714" y="32"/>
                      </a:lnTo>
                      <a:lnTo>
                        <a:pt x="714" y="33"/>
                      </a:lnTo>
                      <a:lnTo>
                        <a:pt x="711" y="35"/>
                      </a:lnTo>
                      <a:lnTo>
                        <a:pt x="708" y="37"/>
                      </a:lnTo>
                      <a:lnTo>
                        <a:pt x="705" y="39"/>
                      </a:lnTo>
                      <a:lnTo>
                        <a:pt x="703" y="42"/>
                      </a:lnTo>
                      <a:lnTo>
                        <a:pt x="703" y="43"/>
                      </a:lnTo>
                      <a:lnTo>
                        <a:pt x="702" y="46"/>
                      </a:lnTo>
                      <a:lnTo>
                        <a:pt x="701" y="47"/>
                      </a:lnTo>
                      <a:lnTo>
                        <a:pt x="700" y="50"/>
                      </a:lnTo>
                      <a:lnTo>
                        <a:pt x="697" y="53"/>
                      </a:lnTo>
                      <a:lnTo>
                        <a:pt x="696" y="56"/>
                      </a:lnTo>
                      <a:lnTo>
                        <a:pt x="695" y="60"/>
                      </a:lnTo>
                      <a:lnTo>
                        <a:pt x="693" y="63"/>
                      </a:lnTo>
                      <a:lnTo>
                        <a:pt x="691" y="65"/>
                      </a:lnTo>
                      <a:lnTo>
                        <a:pt x="694" y="67"/>
                      </a:lnTo>
                      <a:lnTo>
                        <a:pt x="694" y="69"/>
                      </a:lnTo>
                      <a:lnTo>
                        <a:pt x="694" y="70"/>
                      </a:lnTo>
                      <a:lnTo>
                        <a:pt x="691" y="73"/>
                      </a:lnTo>
                      <a:lnTo>
                        <a:pt x="690" y="73"/>
                      </a:lnTo>
                      <a:lnTo>
                        <a:pt x="688" y="73"/>
                      </a:lnTo>
                      <a:lnTo>
                        <a:pt x="685" y="73"/>
                      </a:lnTo>
                      <a:lnTo>
                        <a:pt x="684" y="73"/>
                      </a:lnTo>
                      <a:lnTo>
                        <a:pt x="681" y="76"/>
                      </a:lnTo>
                      <a:lnTo>
                        <a:pt x="678" y="78"/>
                      </a:lnTo>
                      <a:lnTo>
                        <a:pt x="674" y="80"/>
                      </a:lnTo>
                      <a:lnTo>
                        <a:pt x="671" y="82"/>
                      </a:lnTo>
                      <a:lnTo>
                        <a:pt x="670" y="82"/>
                      </a:lnTo>
                      <a:lnTo>
                        <a:pt x="669" y="82"/>
                      </a:lnTo>
                      <a:lnTo>
                        <a:pt x="666" y="80"/>
                      </a:lnTo>
                      <a:lnTo>
                        <a:pt x="663" y="80"/>
                      </a:lnTo>
                      <a:lnTo>
                        <a:pt x="662" y="80"/>
                      </a:lnTo>
                      <a:lnTo>
                        <a:pt x="660" y="79"/>
                      </a:lnTo>
                      <a:lnTo>
                        <a:pt x="657" y="78"/>
                      </a:lnTo>
                      <a:lnTo>
                        <a:pt x="654" y="76"/>
                      </a:lnTo>
                      <a:lnTo>
                        <a:pt x="652" y="79"/>
                      </a:lnTo>
                      <a:lnTo>
                        <a:pt x="651" y="82"/>
                      </a:lnTo>
                      <a:lnTo>
                        <a:pt x="649" y="85"/>
                      </a:lnTo>
                      <a:lnTo>
                        <a:pt x="647" y="88"/>
                      </a:lnTo>
                      <a:lnTo>
                        <a:pt x="646" y="91"/>
                      </a:lnTo>
                      <a:lnTo>
                        <a:pt x="644" y="95"/>
                      </a:lnTo>
                      <a:lnTo>
                        <a:pt x="643" y="99"/>
                      </a:lnTo>
                      <a:lnTo>
                        <a:pt x="641" y="102"/>
                      </a:lnTo>
                      <a:lnTo>
                        <a:pt x="641" y="105"/>
                      </a:lnTo>
                      <a:lnTo>
                        <a:pt x="640" y="108"/>
                      </a:lnTo>
                      <a:lnTo>
                        <a:pt x="637" y="109"/>
                      </a:lnTo>
                      <a:lnTo>
                        <a:pt x="637" y="110"/>
                      </a:lnTo>
                      <a:lnTo>
                        <a:pt x="637" y="111"/>
                      </a:lnTo>
                      <a:lnTo>
                        <a:pt x="637" y="112"/>
                      </a:lnTo>
                      <a:lnTo>
                        <a:pt x="639" y="115"/>
                      </a:lnTo>
                      <a:lnTo>
                        <a:pt x="642" y="118"/>
                      </a:lnTo>
                      <a:lnTo>
                        <a:pt x="645" y="115"/>
                      </a:lnTo>
                      <a:lnTo>
                        <a:pt x="648" y="114"/>
                      </a:lnTo>
                      <a:lnTo>
                        <a:pt x="651" y="115"/>
                      </a:lnTo>
                      <a:lnTo>
                        <a:pt x="654" y="114"/>
                      </a:lnTo>
                      <a:lnTo>
                        <a:pt x="657" y="114"/>
                      </a:lnTo>
                      <a:lnTo>
                        <a:pt x="660" y="115"/>
                      </a:lnTo>
                      <a:lnTo>
                        <a:pt x="663" y="118"/>
                      </a:lnTo>
                      <a:lnTo>
                        <a:pt x="665" y="117"/>
                      </a:lnTo>
                      <a:lnTo>
                        <a:pt x="666" y="116"/>
                      </a:lnTo>
                      <a:lnTo>
                        <a:pt x="668" y="113"/>
                      </a:lnTo>
                      <a:lnTo>
                        <a:pt x="669" y="112"/>
                      </a:lnTo>
                      <a:lnTo>
                        <a:pt x="671" y="112"/>
                      </a:lnTo>
                      <a:lnTo>
                        <a:pt x="672" y="112"/>
                      </a:lnTo>
                      <a:lnTo>
                        <a:pt x="673" y="112"/>
                      </a:lnTo>
                      <a:lnTo>
                        <a:pt x="676" y="111"/>
                      </a:lnTo>
                      <a:lnTo>
                        <a:pt x="680" y="112"/>
                      </a:lnTo>
                      <a:lnTo>
                        <a:pt x="683" y="113"/>
                      </a:lnTo>
                      <a:lnTo>
                        <a:pt x="685" y="116"/>
                      </a:lnTo>
                      <a:lnTo>
                        <a:pt x="688" y="117"/>
                      </a:lnTo>
                      <a:lnTo>
                        <a:pt x="691" y="120"/>
                      </a:lnTo>
                      <a:lnTo>
                        <a:pt x="693" y="123"/>
                      </a:lnTo>
                      <a:lnTo>
                        <a:pt x="696" y="125"/>
                      </a:lnTo>
                      <a:lnTo>
                        <a:pt x="697" y="126"/>
                      </a:lnTo>
                      <a:lnTo>
                        <a:pt x="700" y="128"/>
                      </a:lnTo>
                      <a:lnTo>
                        <a:pt x="701" y="131"/>
                      </a:lnTo>
                      <a:lnTo>
                        <a:pt x="702" y="135"/>
                      </a:lnTo>
                      <a:lnTo>
                        <a:pt x="702" y="138"/>
                      </a:lnTo>
                      <a:lnTo>
                        <a:pt x="701" y="138"/>
                      </a:lnTo>
                      <a:lnTo>
                        <a:pt x="698" y="139"/>
                      </a:lnTo>
                      <a:lnTo>
                        <a:pt x="695" y="139"/>
                      </a:lnTo>
                      <a:lnTo>
                        <a:pt x="692" y="138"/>
                      </a:lnTo>
                      <a:lnTo>
                        <a:pt x="689" y="137"/>
                      </a:lnTo>
                      <a:lnTo>
                        <a:pt x="686" y="137"/>
                      </a:lnTo>
                      <a:lnTo>
                        <a:pt x="683" y="137"/>
                      </a:lnTo>
                      <a:lnTo>
                        <a:pt x="676" y="137"/>
                      </a:lnTo>
                      <a:lnTo>
                        <a:pt x="673" y="139"/>
                      </a:lnTo>
                      <a:lnTo>
                        <a:pt x="670" y="141"/>
                      </a:lnTo>
                      <a:lnTo>
                        <a:pt x="667" y="140"/>
                      </a:lnTo>
                      <a:lnTo>
                        <a:pt x="664" y="141"/>
                      </a:lnTo>
                      <a:lnTo>
                        <a:pt x="662" y="143"/>
                      </a:lnTo>
                      <a:lnTo>
                        <a:pt x="658" y="143"/>
                      </a:lnTo>
                      <a:lnTo>
                        <a:pt x="655" y="144"/>
                      </a:lnTo>
                      <a:lnTo>
                        <a:pt x="652" y="145"/>
                      </a:lnTo>
                      <a:lnTo>
                        <a:pt x="649" y="148"/>
                      </a:lnTo>
                      <a:lnTo>
                        <a:pt x="647" y="151"/>
                      </a:lnTo>
                      <a:lnTo>
                        <a:pt x="647" y="154"/>
                      </a:lnTo>
                      <a:lnTo>
                        <a:pt x="644" y="156"/>
                      </a:lnTo>
                      <a:lnTo>
                        <a:pt x="641" y="158"/>
                      </a:lnTo>
                      <a:lnTo>
                        <a:pt x="638" y="160"/>
                      </a:lnTo>
                      <a:lnTo>
                        <a:pt x="634" y="161"/>
                      </a:lnTo>
                      <a:lnTo>
                        <a:pt x="630" y="161"/>
                      </a:lnTo>
                      <a:lnTo>
                        <a:pt x="627" y="162"/>
                      </a:lnTo>
                      <a:lnTo>
                        <a:pt x="626" y="162"/>
                      </a:lnTo>
                      <a:lnTo>
                        <a:pt x="623" y="161"/>
                      </a:lnTo>
                      <a:lnTo>
                        <a:pt x="620" y="163"/>
                      </a:lnTo>
                      <a:lnTo>
                        <a:pt x="618" y="166"/>
                      </a:lnTo>
                      <a:lnTo>
                        <a:pt x="615" y="169"/>
                      </a:lnTo>
                      <a:lnTo>
                        <a:pt x="614" y="169"/>
                      </a:lnTo>
                      <a:lnTo>
                        <a:pt x="612" y="170"/>
                      </a:lnTo>
                      <a:lnTo>
                        <a:pt x="609" y="172"/>
                      </a:lnTo>
                      <a:lnTo>
                        <a:pt x="606" y="174"/>
                      </a:lnTo>
                      <a:lnTo>
                        <a:pt x="603" y="174"/>
                      </a:lnTo>
                      <a:lnTo>
                        <a:pt x="600" y="174"/>
                      </a:lnTo>
                      <a:lnTo>
                        <a:pt x="597" y="172"/>
                      </a:lnTo>
                      <a:lnTo>
                        <a:pt x="594" y="171"/>
                      </a:lnTo>
                      <a:lnTo>
                        <a:pt x="590" y="169"/>
                      </a:lnTo>
                      <a:lnTo>
                        <a:pt x="588" y="167"/>
                      </a:lnTo>
                      <a:lnTo>
                        <a:pt x="585" y="167"/>
                      </a:lnTo>
                      <a:lnTo>
                        <a:pt x="582" y="167"/>
                      </a:lnTo>
                      <a:lnTo>
                        <a:pt x="579" y="169"/>
                      </a:lnTo>
                      <a:lnTo>
                        <a:pt x="577" y="172"/>
                      </a:lnTo>
                      <a:lnTo>
                        <a:pt x="575" y="176"/>
                      </a:lnTo>
                      <a:lnTo>
                        <a:pt x="574" y="179"/>
                      </a:lnTo>
                      <a:lnTo>
                        <a:pt x="573" y="182"/>
                      </a:lnTo>
                      <a:lnTo>
                        <a:pt x="575" y="184"/>
                      </a:lnTo>
                      <a:lnTo>
                        <a:pt x="578" y="188"/>
                      </a:lnTo>
                      <a:lnTo>
                        <a:pt x="581" y="191"/>
                      </a:lnTo>
                      <a:lnTo>
                        <a:pt x="581" y="194"/>
                      </a:lnTo>
                      <a:lnTo>
                        <a:pt x="579" y="194"/>
                      </a:lnTo>
                      <a:lnTo>
                        <a:pt x="576" y="197"/>
                      </a:lnTo>
                      <a:lnTo>
                        <a:pt x="573" y="197"/>
                      </a:lnTo>
                      <a:lnTo>
                        <a:pt x="572" y="198"/>
                      </a:lnTo>
                      <a:lnTo>
                        <a:pt x="569" y="199"/>
                      </a:lnTo>
                      <a:lnTo>
                        <a:pt x="566" y="201"/>
                      </a:lnTo>
                      <a:lnTo>
                        <a:pt x="563" y="205"/>
                      </a:lnTo>
                      <a:lnTo>
                        <a:pt x="561" y="208"/>
                      </a:lnTo>
                      <a:lnTo>
                        <a:pt x="558" y="210"/>
                      </a:lnTo>
                      <a:lnTo>
                        <a:pt x="555" y="213"/>
                      </a:lnTo>
                      <a:lnTo>
                        <a:pt x="552" y="213"/>
                      </a:lnTo>
                      <a:lnTo>
                        <a:pt x="548" y="214"/>
                      </a:lnTo>
                      <a:lnTo>
                        <a:pt x="545" y="216"/>
                      </a:lnTo>
                      <a:lnTo>
                        <a:pt x="543" y="217"/>
                      </a:lnTo>
                      <a:lnTo>
                        <a:pt x="540" y="217"/>
                      </a:lnTo>
                      <a:lnTo>
                        <a:pt x="537" y="217"/>
                      </a:lnTo>
                      <a:lnTo>
                        <a:pt x="534" y="218"/>
                      </a:lnTo>
                      <a:lnTo>
                        <a:pt x="531" y="217"/>
                      </a:lnTo>
                      <a:lnTo>
                        <a:pt x="528" y="217"/>
                      </a:lnTo>
                      <a:lnTo>
                        <a:pt x="525" y="217"/>
                      </a:lnTo>
                      <a:lnTo>
                        <a:pt x="522" y="217"/>
                      </a:lnTo>
                      <a:lnTo>
                        <a:pt x="519" y="218"/>
                      </a:lnTo>
                      <a:lnTo>
                        <a:pt x="516" y="218"/>
                      </a:lnTo>
                      <a:lnTo>
                        <a:pt x="511" y="219"/>
                      </a:lnTo>
                      <a:lnTo>
                        <a:pt x="507" y="219"/>
                      </a:lnTo>
                      <a:lnTo>
                        <a:pt x="504" y="219"/>
                      </a:lnTo>
                      <a:lnTo>
                        <a:pt x="501" y="220"/>
                      </a:lnTo>
                      <a:lnTo>
                        <a:pt x="497" y="222"/>
                      </a:lnTo>
                      <a:lnTo>
                        <a:pt x="495" y="223"/>
                      </a:lnTo>
                      <a:lnTo>
                        <a:pt x="491" y="224"/>
                      </a:lnTo>
                      <a:lnTo>
                        <a:pt x="489" y="225"/>
                      </a:lnTo>
                      <a:lnTo>
                        <a:pt x="485" y="227"/>
                      </a:lnTo>
                      <a:lnTo>
                        <a:pt x="482" y="228"/>
                      </a:lnTo>
                      <a:lnTo>
                        <a:pt x="480" y="229"/>
                      </a:lnTo>
                      <a:lnTo>
                        <a:pt x="477" y="232"/>
                      </a:lnTo>
                      <a:lnTo>
                        <a:pt x="476" y="232"/>
                      </a:lnTo>
                      <a:lnTo>
                        <a:pt x="473" y="231"/>
                      </a:lnTo>
                      <a:lnTo>
                        <a:pt x="470" y="231"/>
                      </a:lnTo>
                      <a:lnTo>
                        <a:pt x="469" y="228"/>
                      </a:lnTo>
                      <a:lnTo>
                        <a:pt x="466" y="228"/>
                      </a:lnTo>
                      <a:lnTo>
                        <a:pt x="462" y="228"/>
                      </a:lnTo>
                      <a:lnTo>
                        <a:pt x="458" y="229"/>
                      </a:lnTo>
                      <a:lnTo>
                        <a:pt x="455" y="229"/>
                      </a:lnTo>
                      <a:lnTo>
                        <a:pt x="449" y="226"/>
                      </a:lnTo>
                      <a:lnTo>
                        <a:pt x="445" y="225"/>
                      </a:lnTo>
                      <a:lnTo>
                        <a:pt x="441" y="224"/>
                      </a:lnTo>
                      <a:lnTo>
                        <a:pt x="436" y="223"/>
                      </a:lnTo>
                      <a:lnTo>
                        <a:pt x="432" y="222"/>
                      </a:lnTo>
                      <a:lnTo>
                        <a:pt x="428" y="219"/>
                      </a:lnTo>
                      <a:lnTo>
                        <a:pt x="425" y="215"/>
                      </a:lnTo>
                      <a:lnTo>
                        <a:pt x="419" y="215"/>
                      </a:lnTo>
                      <a:lnTo>
                        <a:pt x="415" y="215"/>
                      </a:lnTo>
                      <a:lnTo>
                        <a:pt x="409" y="214"/>
                      </a:lnTo>
                      <a:lnTo>
                        <a:pt x="406" y="213"/>
                      </a:lnTo>
                      <a:lnTo>
                        <a:pt x="403" y="213"/>
                      </a:lnTo>
                      <a:lnTo>
                        <a:pt x="400" y="213"/>
                      </a:lnTo>
                      <a:lnTo>
                        <a:pt x="399" y="213"/>
                      </a:lnTo>
                      <a:lnTo>
                        <a:pt x="394" y="214"/>
                      </a:lnTo>
                      <a:lnTo>
                        <a:pt x="391" y="215"/>
                      </a:lnTo>
                      <a:lnTo>
                        <a:pt x="388" y="215"/>
                      </a:lnTo>
                      <a:lnTo>
                        <a:pt x="385" y="214"/>
                      </a:lnTo>
                      <a:lnTo>
                        <a:pt x="383" y="214"/>
                      </a:lnTo>
                      <a:lnTo>
                        <a:pt x="379" y="214"/>
                      </a:lnTo>
                      <a:lnTo>
                        <a:pt x="376" y="214"/>
                      </a:lnTo>
                      <a:lnTo>
                        <a:pt x="373" y="213"/>
                      </a:lnTo>
                      <a:lnTo>
                        <a:pt x="370" y="213"/>
                      </a:lnTo>
                      <a:lnTo>
                        <a:pt x="367" y="213"/>
                      </a:lnTo>
                      <a:lnTo>
                        <a:pt x="366" y="211"/>
                      </a:lnTo>
                      <a:lnTo>
                        <a:pt x="360" y="210"/>
                      </a:lnTo>
                      <a:lnTo>
                        <a:pt x="357" y="210"/>
                      </a:lnTo>
                      <a:lnTo>
                        <a:pt x="354" y="210"/>
                      </a:lnTo>
                      <a:lnTo>
                        <a:pt x="351" y="210"/>
                      </a:lnTo>
                      <a:lnTo>
                        <a:pt x="348" y="211"/>
                      </a:lnTo>
                      <a:lnTo>
                        <a:pt x="345" y="211"/>
                      </a:lnTo>
                      <a:lnTo>
                        <a:pt x="345" y="208"/>
                      </a:lnTo>
                      <a:lnTo>
                        <a:pt x="342" y="205"/>
                      </a:lnTo>
                      <a:lnTo>
                        <a:pt x="339" y="203"/>
                      </a:lnTo>
                      <a:lnTo>
                        <a:pt x="337" y="201"/>
                      </a:lnTo>
                      <a:lnTo>
                        <a:pt x="336" y="198"/>
                      </a:lnTo>
                      <a:lnTo>
                        <a:pt x="335" y="195"/>
                      </a:lnTo>
                      <a:lnTo>
                        <a:pt x="333" y="192"/>
                      </a:lnTo>
                      <a:lnTo>
                        <a:pt x="332" y="189"/>
                      </a:lnTo>
                      <a:lnTo>
                        <a:pt x="329" y="188"/>
                      </a:lnTo>
                      <a:lnTo>
                        <a:pt x="329" y="185"/>
                      </a:lnTo>
                      <a:lnTo>
                        <a:pt x="326" y="183"/>
                      </a:lnTo>
                      <a:lnTo>
                        <a:pt x="324" y="183"/>
                      </a:lnTo>
                      <a:lnTo>
                        <a:pt x="321" y="182"/>
                      </a:lnTo>
                      <a:lnTo>
                        <a:pt x="318" y="180"/>
                      </a:lnTo>
                      <a:lnTo>
                        <a:pt x="315" y="179"/>
                      </a:lnTo>
                      <a:lnTo>
                        <a:pt x="312" y="176"/>
                      </a:lnTo>
                      <a:lnTo>
                        <a:pt x="309" y="176"/>
                      </a:lnTo>
                      <a:lnTo>
                        <a:pt x="308" y="176"/>
                      </a:lnTo>
                      <a:lnTo>
                        <a:pt x="305" y="171"/>
                      </a:lnTo>
                      <a:lnTo>
                        <a:pt x="302" y="169"/>
                      </a:lnTo>
                      <a:lnTo>
                        <a:pt x="299" y="169"/>
                      </a:lnTo>
                      <a:lnTo>
                        <a:pt x="297" y="169"/>
                      </a:lnTo>
                      <a:lnTo>
                        <a:pt x="294" y="168"/>
                      </a:lnTo>
                      <a:lnTo>
                        <a:pt x="291" y="168"/>
                      </a:lnTo>
                      <a:lnTo>
                        <a:pt x="288" y="168"/>
                      </a:lnTo>
                      <a:lnTo>
                        <a:pt x="285" y="169"/>
                      </a:lnTo>
                      <a:lnTo>
                        <a:pt x="283" y="168"/>
                      </a:lnTo>
                      <a:lnTo>
                        <a:pt x="280" y="167"/>
                      </a:lnTo>
                      <a:lnTo>
                        <a:pt x="277" y="167"/>
                      </a:lnTo>
                      <a:lnTo>
                        <a:pt x="274" y="168"/>
                      </a:lnTo>
                      <a:lnTo>
                        <a:pt x="271" y="166"/>
                      </a:lnTo>
                      <a:lnTo>
                        <a:pt x="269" y="166"/>
                      </a:lnTo>
                      <a:lnTo>
                        <a:pt x="266" y="165"/>
                      </a:lnTo>
                      <a:lnTo>
                        <a:pt x="263" y="165"/>
                      </a:lnTo>
                      <a:lnTo>
                        <a:pt x="261" y="162"/>
                      </a:lnTo>
                      <a:lnTo>
                        <a:pt x="259" y="160"/>
                      </a:lnTo>
                      <a:lnTo>
                        <a:pt x="259" y="157"/>
                      </a:lnTo>
                      <a:lnTo>
                        <a:pt x="260" y="154"/>
                      </a:lnTo>
                      <a:lnTo>
                        <a:pt x="261" y="153"/>
                      </a:lnTo>
                      <a:lnTo>
                        <a:pt x="263" y="150"/>
                      </a:lnTo>
                      <a:lnTo>
                        <a:pt x="264" y="148"/>
                      </a:lnTo>
                      <a:lnTo>
                        <a:pt x="262" y="145"/>
                      </a:lnTo>
                      <a:lnTo>
                        <a:pt x="264" y="142"/>
                      </a:lnTo>
                      <a:lnTo>
                        <a:pt x="264" y="139"/>
                      </a:lnTo>
                      <a:lnTo>
                        <a:pt x="264" y="137"/>
                      </a:lnTo>
                      <a:lnTo>
                        <a:pt x="263" y="135"/>
                      </a:lnTo>
                      <a:lnTo>
                        <a:pt x="260" y="131"/>
                      </a:lnTo>
                      <a:lnTo>
                        <a:pt x="258" y="128"/>
                      </a:lnTo>
                      <a:lnTo>
                        <a:pt x="256" y="125"/>
                      </a:lnTo>
                      <a:lnTo>
                        <a:pt x="255" y="122"/>
                      </a:lnTo>
                      <a:lnTo>
                        <a:pt x="254" y="119"/>
                      </a:lnTo>
                      <a:lnTo>
                        <a:pt x="250" y="117"/>
                      </a:lnTo>
                      <a:lnTo>
                        <a:pt x="249" y="114"/>
                      </a:lnTo>
                      <a:lnTo>
                        <a:pt x="248" y="114"/>
                      </a:lnTo>
                      <a:lnTo>
                        <a:pt x="247" y="115"/>
                      </a:lnTo>
                      <a:lnTo>
                        <a:pt x="244" y="115"/>
                      </a:lnTo>
                      <a:lnTo>
                        <a:pt x="242" y="112"/>
                      </a:lnTo>
                      <a:lnTo>
                        <a:pt x="239" y="111"/>
                      </a:lnTo>
                      <a:lnTo>
                        <a:pt x="236" y="112"/>
                      </a:lnTo>
                      <a:lnTo>
                        <a:pt x="233" y="111"/>
                      </a:lnTo>
                      <a:lnTo>
                        <a:pt x="230" y="110"/>
                      </a:lnTo>
                      <a:lnTo>
                        <a:pt x="227" y="108"/>
                      </a:lnTo>
                      <a:lnTo>
                        <a:pt x="226" y="105"/>
                      </a:lnTo>
                      <a:lnTo>
                        <a:pt x="223" y="104"/>
                      </a:lnTo>
                      <a:lnTo>
                        <a:pt x="220" y="102"/>
                      </a:lnTo>
                      <a:lnTo>
                        <a:pt x="218" y="100"/>
                      </a:lnTo>
                      <a:lnTo>
                        <a:pt x="217" y="97"/>
                      </a:lnTo>
                      <a:lnTo>
                        <a:pt x="214" y="95"/>
                      </a:lnTo>
                      <a:lnTo>
                        <a:pt x="216" y="91"/>
                      </a:lnTo>
                      <a:lnTo>
                        <a:pt x="216" y="88"/>
                      </a:lnTo>
                      <a:lnTo>
                        <a:pt x="214" y="89"/>
                      </a:lnTo>
                      <a:lnTo>
                        <a:pt x="210" y="89"/>
                      </a:lnTo>
                      <a:lnTo>
                        <a:pt x="207" y="90"/>
                      </a:lnTo>
                      <a:lnTo>
                        <a:pt x="206" y="90"/>
                      </a:lnTo>
                      <a:lnTo>
                        <a:pt x="203" y="90"/>
                      </a:lnTo>
                      <a:lnTo>
                        <a:pt x="200" y="90"/>
                      </a:lnTo>
                      <a:lnTo>
                        <a:pt x="198" y="93"/>
                      </a:lnTo>
                      <a:lnTo>
                        <a:pt x="198" y="97"/>
                      </a:lnTo>
                      <a:lnTo>
                        <a:pt x="197" y="100"/>
                      </a:lnTo>
                      <a:lnTo>
                        <a:pt x="194" y="102"/>
                      </a:lnTo>
                      <a:lnTo>
                        <a:pt x="192" y="103"/>
                      </a:lnTo>
                      <a:lnTo>
                        <a:pt x="189" y="104"/>
                      </a:lnTo>
                      <a:lnTo>
                        <a:pt x="186" y="104"/>
                      </a:lnTo>
                      <a:lnTo>
                        <a:pt x="183" y="106"/>
                      </a:lnTo>
                      <a:lnTo>
                        <a:pt x="181" y="109"/>
                      </a:lnTo>
                      <a:lnTo>
                        <a:pt x="181" y="112"/>
                      </a:lnTo>
                      <a:lnTo>
                        <a:pt x="180" y="113"/>
                      </a:lnTo>
                      <a:lnTo>
                        <a:pt x="181" y="116"/>
                      </a:lnTo>
                      <a:lnTo>
                        <a:pt x="181" y="119"/>
                      </a:lnTo>
                      <a:lnTo>
                        <a:pt x="181" y="121"/>
                      </a:lnTo>
                      <a:lnTo>
                        <a:pt x="182" y="123"/>
                      </a:lnTo>
                      <a:lnTo>
                        <a:pt x="183" y="125"/>
                      </a:lnTo>
                      <a:lnTo>
                        <a:pt x="181" y="128"/>
                      </a:lnTo>
                      <a:lnTo>
                        <a:pt x="178" y="130"/>
                      </a:lnTo>
                      <a:lnTo>
                        <a:pt x="175" y="131"/>
                      </a:lnTo>
                      <a:lnTo>
                        <a:pt x="172" y="132"/>
                      </a:lnTo>
                      <a:lnTo>
                        <a:pt x="172" y="133"/>
                      </a:lnTo>
                      <a:lnTo>
                        <a:pt x="169" y="132"/>
                      </a:lnTo>
                      <a:lnTo>
                        <a:pt x="165" y="131"/>
                      </a:lnTo>
                      <a:lnTo>
                        <a:pt x="162" y="131"/>
                      </a:lnTo>
                      <a:lnTo>
                        <a:pt x="159" y="131"/>
                      </a:lnTo>
                      <a:lnTo>
                        <a:pt x="156" y="131"/>
                      </a:lnTo>
                      <a:lnTo>
                        <a:pt x="153" y="130"/>
                      </a:lnTo>
                      <a:lnTo>
                        <a:pt x="150" y="129"/>
                      </a:lnTo>
                      <a:lnTo>
                        <a:pt x="144" y="127"/>
                      </a:lnTo>
                      <a:lnTo>
                        <a:pt x="142" y="127"/>
                      </a:lnTo>
                      <a:lnTo>
                        <a:pt x="142" y="130"/>
                      </a:lnTo>
                      <a:lnTo>
                        <a:pt x="141" y="133"/>
                      </a:lnTo>
                      <a:lnTo>
                        <a:pt x="140" y="137"/>
                      </a:lnTo>
                      <a:lnTo>
                        <a:pt x="139" y="138"/>
                      </a:lnTo>
                      <a:lnTo>
                        <a:pt x="138" y="141"/>
                      </a:lnTo>
                      <a:lnTo>
                        <a:pt x="137" y="144"/>
                      </a:lnTo>
                      <a:lnTo>
                        <a:pt x="135" y="147"/>
                      </a:lnTo>
                      <a:lnTo>
                        <a:pt x="135" y="150"/>
                      </a:lnTo>
                      <a:lnTo>
                        <a:pt x="134" y="153"/>
                      </a:lnTo>
                      <a:lnTo>
                        <a:pt x="133" y="156"/>
                      </a:lnTo>
                      <a:lnTo>
                        <a:pt x="132" y="159"/>
                      </a:lnTo>
                      <a:lnTo>
                        <a:pt x="134" y="160"/>
                      </a:lnTo>
                      <a:lnTo>
                        <a:pt x="137" y="162"/>
                      </a:lnTo>
                      <a:lnTo>
                        <a:pt x="136" y="165"/>
                      </a:lnTo>
                      <a:lnTo>
                        <a:pt x="136" y="166"/>
                      </a:lnTo>
                      <a:lnTo>
                        <a:pt x="133" y="166"/>
                      </a:lnTo>
                      <a:lnTo>
                        <a:pt x="130" y="164"/>
                      </a:lnTo>
                      <a:lnTo>
                        <a:pt x="127" y="166"/>
                      </a:lnTo>
                      <a:lnTo>
                        <a:pt x="123" y="165"/>
                      </a:lnTo>
                      <a:lnTo>
                        <a:pt x="120" y="163"/>
                      </a:lnTo>
                      <a:lnTo>
                        <a:pt x="114" y="164"/>
                      </a:lnTo>
                      <a:lnTo>
                        <a:pt x="112" y="166"/>
                      </a:lnTo>
                      <a:lnTo>
                        <a:pt x="109" y="166"/>
                      </a:lnTo>
                      <a:lnTo>
                        <a:pt x="106" y="166"/>
                      </a:lnTo>
                      <a:lnTo>
                        <a:pt x="103" y="167"/>
                      </a:lnTo>
                      <a:lnTo>
                        <a:pt x="100" y="168"/>
                      </a:lnTo>
                      <a:lnTo>
                        <a:pt x="97" y="169"/>
                      </a:lnTo>
                      <a:lnTo>
                        <a:pt x="96" y="169"/>
                      </a:lnTo>
                      <a:lnTo>
                        <a:pt x="96" y="170"/>
                      </a:lnTo>
                      <a:lnTo>
                        <a:pt x="96" y="174"/>
                      </a:lnTo>
                      <a:lnTo>
                        <a:pt x="97" y="174"/>
                      </a:lnTo>
                      <a:lnTo>
                        <a:pt x="100" y="172"/>
                      </a:lnTo>
                      <a:lnTo>
                        <a:pt x="102" y="176"/>
                      </a:lnTo>
                      <a:lnTo>
                        <a:pt x="102" y="186"/>
                      </a:lnTo>
                      <a:lnTo>
                        <a:pt x="103" y="189"/>
                      </a:lnTo>
                      <a:lnTo>
                        <a:pt x="104" y="191"/>
                      </a:lnTo>
                      <a:lnTo>
                        <a:pt x="105" y="192"/>
                      </a:lnTo>
                      <a:lnTo>
                        <a:pt x="106" y="195"/>
                      </a:lnTo>
                      <a:lnTo>
                        <a:pt x="107" y="198"/>
                      </a:lnTo>
                      <a:lnTo>
                        <a:pt x="108" y="201"/>
                      </a:lnTo>
                      <a:lnTo>
                        <a:pt x="108" y="204"/>
                      </a:lnTo>
                      <a:lnTo>
                        <a:pt x="105" y="204"/>
                      </a:lnTo>
                      <a:lnTo>
                        <a:pt x="102" y="205"/>
                      </a:lnTo>
                      <a:lnTo>
                        <a:pt x="105" y="208"/>
                      </a:lnTo>
                      <a:lnTo>
                        <a:pt x="103" y="209"/>
                      </a:lnTo>
                      <a:lnTo>
                        <a:pt x="100" y="209"/>
                      </a:lnTo>
                      <a:lnTo>
                        <a:pt x="100" y="210"/>
                      </a:lnTo>
                      <a:lnTo>
                        <a:pt x="99" y="214"/>
                      </a:lnTo>
                      <a:lnTo>
                        <a:pt x="100" y="217"/>
                      </a:lnTo>
                      <a:lnTo>
                        <a:pt x="100" y="219"/>
                      </a:lnTo>
                      <a:lnTo>
                        <a:pt x="100" y="221"/>
                      </a:lnTo>
                      <a:lnTo>
                        <a:pt x="99" y="224"/>
                      </a:lnTo>
                      <a:lnTo>
                        <a:pt x="96" y="224"/>
                      </a:lnTo>
                      <a:lnTo>
                        <a:pt x="94" y="225"/>
                      </a:lnTo>
                      <a:lnTo>
                        <a:pt x="91" y="227"/>
                      </a:lnTo>
                      <a:lnTo>
                        <a:pt x="88" y="228"/>
                      </a:lnTo>
                      <a:lnTo>
                        <a:pt x="85" y="229"/>
                      </a:lnTo>
                      <a:lnTo>
                        <a:pt x="81" y="231"/>
                      </a:lnTo>
                      <a:lnTo>
                        <a:pt x="79" y="232"/>
                      </a:lnTo>
                      <a:lnTo>
                        <a:pt x="76" y="233"/>
                      </a:lnTo>
                      <a:lnTo>
                        <a:pt x="73" y="235"/>
                      </a:lnTo>
                      <a:lnTo>
                        <a:pt x="71" y="238"/>
                      </a:lnTo>
                      <a:lnTo>
                        <a:pt x="69" y="240"/>
                      </a:lnTo>
                      <a:lnTo>
                        <a:pt x="68" y="241"/>
                      </a:lnTo>
                      <a:lnTo>
                        <a:pt x="65" y="242"/>
                      </a:lnTo>
                      <a:lnTo>
                        <a:pt x="59" y="243"/>
                      </a:lnTo>
                      <a:lnTo>
                        <a:pt x="56" y="242"/>
                      </a:lnTo>
                      <a:lnTo>
                        <a:pt x="53" y="242"/>
                      </a:lnTo>
                      <a:lnTo>
                        <a:pt x="50" y="242"/>
                      </a:lnTo>
                      <a:lnTo>
                        <a:pt x="48" y="245"/>
                      </a:lnTo>
                      <a:lnTo>
                        <a:pt x="46" y="247"/>
                      </a:lnTo>
                      <a:lnTo>
                        <a:pt x="45" y="250"/>
                      </a:lnTo>
                      <a:lnTo>
                        <a:pt x="43" y="254"/>
                      </a:lnTo>
                      <a:lnTo>
                        <a:pt x="39" y="253"/>
                      </a:lnTo>
                      <a:lnTo>
                        <a:pt x="36" y="254"/>
                      </a:lnTo>
                      <a:lnTo>
                        <a:pt x="33" y="256"/>
                      </a:lnTo>
                      <a:lnTo>
                        <a:pt x="30" y="256"/>
                      </a:lnTo>
                      <a:lnTo>
                        <a:pt x="30" y="253"/>
                      </a:lnTo>
                      <a:lnTo>
                        <a:pt x="29" y="249"/>
                      </a:lnTo>
                      <a:lnTo>
                        <a:pt x="26" y="250"/>
                      </a:lnTo>
                      <a:lnTo>
                        <a:pt x="26" y="252"/>
                      </a:lnTo>
                      <a:lnTo>
                        <a:pt x="23" y="253"/>
                      </a:lnTo>
                      <a:lnTo>
                        <a:pt x="20" y="253"/>
                      </a:lnTo>
                      <a:lnTo>
                        <a:pt x="18" y="252"/>
                      </a:lnTo>
                      <a:lnTo>
                        <a:pt x="17" y="255"/>
                      </a:lnTo>
                      <a:lnTo>
                        <a:pt x="14" y="257"/>
                      </a:lnTo>
                      <a:lnTo>
                        <a:pt x="11" y="259"/>
                      </a:lnTo>
                      <a:lnTo>
                        <a:pt x="8" y="259"/>
                      </a:lnTo>
                      <a:lnTo>
                        <a:pt x="5" y="261"/>
                      </a:lnTo>
                      <a:lnTo>
                        <a:pt x="5" y="262"/>
                      </a:lnTo>
                      <a:lnTo>
                        <a:pt x="3" y="265"/>
                      </a:lnTo>
                      <a:lnTo>
                        <a:pt x="4" y="267"/>
                      </a:lnTo>
                      <a:lnTo>
                        <a:pt x="3" y="270"/>
                      </a:lnTo>
                      <a:lnTo>
                        <a:pt x="0" y="271"/>
                      </a:lnTo>
                      <a:lnTo>
                        <a:pt x="0" y="273"/>
                      </a:lnTo>
                      <a:lnTo>
                        <a:pt x="0" y="274"/>
                      </a:lnTo>
                      <a:lnTo>
                        <a:pt x="0" y="276"/>
                      </a:lnTo>
                      <a:lnTo>
                        <a:pt x="2" y="277"/>
                      </a:lnTo>
                      <a:lnTo>
                        <a:pt x="3" y="279"/>
                      </a:lnTo>
                      <a:lnTo>
                        <a:pt x="3" y="280"/>
                      </a:lnTo>
                      <a:lnTo>
                        <a:pt x="1" y="280"/>
                      </a:lnTo>
                      <a:lnTo>
                        <a:pt x="1" y="282"/>
                      </a:lnTo>
                      <a:lnTo>
                        <a:pt x="1" y="284"/>
                      </a:lnTo>
                      <a:lnTo>
                        <a:pt x="2" y="285"/>
                      </a:lnTo>
                      <a:lnTo>
                        <a:pt x="4" y="287"/>
                      </a:lnTo>
                      <a:lnTo>
                        <a:pt x="7" y="286"/>
                      </a:lnTo>
                      <a:lnTo>
                        <a:pt x="7" y="285"/>
                      </a:lnTo>
                      <a:lnTo>
                        <a:pt x="7" y="284"/>
                      </a:lnTo>
                      <a:lnTo>
                        <a:pt x="9" y="284"/>
                      </a:lnTo>
                      <a:lnTo>
                        <a:pt x="10" y="284"/>
                      </a:lnTo>
                      <a:lnTo>
                        <a:pt x="13" y="285"/>
                      </a:lnTo>
                      <a:lnTo>
                        <a:pt x="15" y="286"/>
                      </a:lnTo>
                      <a:lnTo>
                        <a:pt x="18" y="289"/>
                      </a:lnTo>
                      <a:lnTo>
                        <a:pt x="17" y="293"/>
                      </a:lnTo>
                      <a:lnTo>
                        <a:pt x="18" y="296"/>
                      </a:lnTo>
                      <a:lnTo>
                        <a:pt x="19" y="299"/>
                      </a:lnTo>
                      <a:lnTo>
                        <a:pt x="19" y="302"/>
                      </a:lnTo>
                      <a:lnTo>
                        <a:pt x="20" y="305"/>
                      </a:lnTo>
                      <a:lnTo>
                        <a:pt x="22" y="306"/>
                      </a:lnTo>
                      <a:lnTo>
                        <a:pt x="20" y="309"/>
                      </a:lnTo>
                      <a:lnTo>
                        <a:pt x="19" y="310"/>
                      </a:lnTo>
                      <a:lnTo>
                        <a:pt x="16" y="309"/>
                      </a:lnTo>
                      <a:lnTo>
                        <a:pt x="13" y="310"/>
                      </a:lnTo>
                      <a:lnTo>
                        <a:pt x="13" y="313"/>
                      </a:lnTo>
                      <a:lnTo>
                        <a:pt x="14" y="314"/>
                      </a:lnTo>
                      <a:lnTo>
                        <a:pt x="15" y="313"/>
                      </a:lnTo>
                      <a:lnTo>
                        <a:pt x="18" y="314"/>
                      </a:lnTo>
                      <a:lnTo>
                        <a:pt x="20" y="314"/>
                      </a:lnTo>
                      <a:lnTo>
                        <a:pt x="21" y="314"/>
                      </a:lnTo>
                      <a:lnTo>
                        <a:pt x="23" y="315"/>
                      </a:lnTo>
                      <a:lnTo>
                        <a:pt x="26" y="317"/>
                      </a:lnTo>
                      <a:lnTo>
                        <a:pt x="28" y="318"/>
                      </a:lnTo>
                      <a:lnTo>
                        <a:pt x="31" y="318"/>
                      </a:lnTo>
                      <a:lnTo>
                        <a:pt x="34" y="321"/>
                      </a:lnTo>
                      <a:lnTo>
                        <a:pt x="35" y="323"/>
                      </a:lnTo>
                      <a:lnTo>
                        <a:pt x="35" y="324"/>
                      </a:lnTo>
                      <a:lnTo>
                        <a:pt x="35" y="327"/>
                      </a:lnTo>
                      <a:lnTo>
                        <a:pt x="34" y="330"/>
                      </a:lnTo>
                      <a:lnTo>
                        <a:pt x="37" y="332"/>
                      </a:lnTo>
                      <a:lnTo>
                        <a:pt x="38" y="335"/>
                      </a:lnTo>
                      <a:lnTo>
                        <a:pt x="42" y="334"/>
                      </a:lnTo>
                      <a:lnTo>
                        <a:pt x="48" y="338"/>
                      </a:lnTo>
                      <a:lnTo>
                        <a:pt x="51" y="339"/>
                      </a:lnTo>
                      <a:lnTo>
                        <a:pt x="54" y="340"/>
                      </a:lnTo>
                      <a:lnTo>
                        <a:pt x="57" y="341"/>
                      </a:lnTo>
                      <a:lnTo>
                        <a:pt x="60" y="341"/>
                      </a:lnTo>
                      <a:lnTo>
                        <a:pt x="63" y="341"/>
                      </a:lnTo>
                      <a:lnTo>
                        <a:pt x="66" y="339"/>
                      </a:lnTo>
                      <a:lnTo>
                        <a:pt x="69" y="338"/>
                      </a:lnTo>
                      <a:lnTo>
                        <a:pt x="70" y="338"/>
                      </a:lnTo>
                      <a:lnTo>
                        <a:pt x="73" y="336"/>
                      </a:lnTo>
                      <a:lnTo>
                        <a:pt x="75" y="335"/>
                      </a:lnTo>
                      <a:lnTo>
                        <a:pt x="78" y="333"/>
                      </a:lnTo>
                      <a:lnTo>
                        <a:pt x="81" y="333"/>
                      </a:lnTo>
                      <a:lnTo>
                        <a:pt x="85" y="333"/>
                      </a:lnTo>
                      <a:lnTo>
                        <a:pt x="88" y="334"/>
                      </a:lnTo>
                      <a:lnTo>
                        <a:pt x="91" y="335"/>
                      </a:lnTo>
                      <a:lnTo>
                        <a:pt x="93" y="338"/>
                      </a:lnTo>
                      <a:lnTo>
                        <a:pt x="96" y="340"/>
                      </a:lnTo>
                      <a:lnTo>
                        <a:pt x="97" y="342"/>
                      </a:lnTo>
                      <a:lnTo>
                        <a:pt x="100" y="340"/>
                      </a:lnTo>
                      <a:lnTo>
                        <a:pt x="101" y="340"/>
                      </a:lnTo>
                      <a:lnTo>
                        <a:pt x="102" y="341"/>
                      </a:lnTo>
                      <a:lnTo>
                        <a:pt x="101" y="343"/>
                      </a:lnTo>
                      <a:lnTo>
                        <a:pt x="100" y="346"/>
                      </a:lnTo>
                      <a:lnTo>
                        <a:pt x="99" y="349"/>
                      </a:lnTo>
                      <a:lnTo>
                        <a:pt x="99" y="350"/>
                      </a:lnTo>
                      <a:lnTo>
                        <a:pt x="98" y="353"/>
                      </a:lnTo>
                      <a:lnTo>
                        <a:pt x="96" y="355"/>
                      </a:lnTo>
                      <a:lnTo>
                        <a:pt x="95" y="355"/>
                      </a:lnTo>
                      <a:lnTo>
                        <a:pt x="94" y="356"/>
                      </a:lnTo>
                      <a:lnTo>
                        <a:pt x="93" y="358"/>
                      </a:lnTo>
                      <a:lnTo>
                        <a:pt x="92" y="359"/>
                      </a:lnTo>
                      <a:lnTo>
                        <a:pt x="91" y="359"/>
                      </a:lnTo>
                      <a:lnTo>
                        <a:pt x="89" y="359"/>
                      </a:lnTo>
                      <a:lnTo>
                        <a:pt x="90" y="361"/>
                      </a:lnTo>
                      <a:lnTo>
                        <a:pt x="88" y="364"/>
                      </a:lnTo>
                      <a:lnTo>
                        <a:pt x="86" y="365"/>
                      </a:lnTo>
                      <a:lnTo>
                        <a:pt x="82" y="365"/>
                      </a:lnTo>
                      <a:lnTo>
                        <a:pt x="79" y="368"/>
                      </a:lnTo>
                      <a:lnTo>
                        <a:pt x="80" y="370"/>
                      </a:lnTo>
                      <a:lnTo>
                        <a:pt x="81" y="371"/>
                      </a:lnTo>
                      <a:lnTo>
                        <a:pt x="79" y="374"/>
                      </a:lnTo>
                      <a:lnTo>
                        <a:pt x="79" y="376"/>
                      </a:lnTo>
                      <a:lnTo>
                        <a:pt x="82" y="380"/>
                      </a:lnTo>
                      <a:lnTo>
                        <a:pt x="84" y="380"/>
                      </a:lnTo>
                      <a:lnTo>
                        <a:pt x="87" y="380"/>
                      </a:lnTo>
                      <a:lnTo>
                        <a:pt x="87" y="383"/>
                      </a:lnTo>
                      <a:lnTo>
                        <a:pt x="88" y="386"/>
                      </a:lnTo>
                      <a:lnTo>
                        <a:pt x="89" y="389"/>
                      </a:lnTo>
                      <a:lnTo>
                        <a:pt x="87" y="390"/>
                      </a:lnTo>
                      <a:lnTo>
                        <a:pt x="85" y="391"/>
                      </a:lnTo>
                      <a:lnTo>
                        <a:pt x="84" y="391"/>
                      </a:lnTo>
                      <a:lnTo>
                        <a:pt x="81" y="394"/>
                      </a:lnTo>
                      <a:lnTo>
                        <a:pt x="78" y="392"/>
                      </a:lnTo>
                      <a:lnTo>
                        <a:pt x="77" y="390"/>
                      </a:lnTo>
                      <a:lnTo>
                        <a:pt x="76" y="389"/>
                      </a:lnTo>
                      <a:lnTo>
                        <a:pt x="75" y="390"/>
                      </a:lnTo>
                      <a:lnTo>
                        <a:pt x="74" y="390"/>
                      </a:lnTo>
                      <a:lnTo>
                        <a:pt x="71" y="391"/>
                      </a:lnTo>
                      <a:lnTo>
                        <a:pt x="73" y="393"/>
                      </a:lnTo>
                      <a:lnTo>
                        <a:pt x="73" y="396"/>
                      </a:lnTo>
                      <a:lnTo>
                        <a:pt x="75" y="399"/>
                      </a:lnTo>
                      <a:lnTo>
                        <a:pt x="77" y="401"/>
                      </a:lnTo>
                      <a:lnTo>
                        <a:pt x="76" y="402"/>
                      </a:lnTo>
                      <a:lnTo>
                        <a:pt x="76" y="403"/>
                      </a:lnTo>
                      <a:lnTo>
                        <a:pt x="77" y="405"/>
                      </a:lnTo>
                      <a:lnTo>
                        <a:pt x="77" y="410"/>
                      </a:lnTo>
                      <a:lnTo>
                        <a:pt x="79" y="412"/>
                      </a:lnTo>
                      <a:lnTo>
                        <a:pt x="81" y="410"/>
                      </a:lnTo>
                      <a:lnTo>
                        <a:pt x="84" y="410"/>
                      </a:lnTo>
                      <a:lnTo>
                        <a:pt x="86" y="413"/>
                      </a:lnTo>
                      <a:lnTo>
                        <a:pt x="86" y="414"/>
                      </a:lnTo>
                      <a:lnTo>
                        <a:pt x="87" y="415"/>
                      </a:lnTo>
                      <a:lnTo>
                        <a:pt x="87" y="416"/>
                      </a:lnTo>
                      <a:lnTo>
                        <a:pt x="91" y="418"/>
                      </a:lnTo>
                      <a:lnTo>
                        <a:pt x="93" y="417"/>
                      </a:lnTo>
                      <a:lnTo>
                        <a:pt x="95" y="419"/>
                      </a:lnTo>
                      <a:lnTo>
                        <a:pt x="96" y="419"/>
                      </a:lnTo>
                      <a:lnTo>
                        <a:pt x="97" y="421"/>
                      </a:lnTo>
                      <a:lnTo>
                        <a:pt x="99" y="423"/>
                      </a:lnTo>
                      <a:lnTo>
                        <a:pt x="99" y="424"/>
                      </a:lnTo>
                      <a:lnTo>
                        <a:pt x="102" y="425"/>
                      </a:lnTo>
                      <a:lnTo>
                        <a:pt x="105" y="426"/>
                      </a:lnTo>
                      <a:lnTo>
                        <a:pt x="109" y="428"/>
                      </a:lnTo>
                      <a:lnTo>
                        <a:pt x="112" y="430"/>
                      </a:lnTo>
                      <a:lnTo>
                        <a:pt x="113" y="433"/>
                      </a:lnTo>
                      <a:lnTo>
                        <a:pt x="115" y="432"/>
                      </a:lnTo>
                      <a:lnTo>
                        <a:pt x="116" y="431"/>
                      </a:lnTo>
                      <a:lnTo>
                        <a:pt x="117" y="428"/>
                      </a:lnTo>
                      <a:lnTo>
                        <a:pt x="120" y="427"/>
                      </a:lnTo>
                      <a:lnTo>
                        <a:pt x="127" y="428"/>
                      </a:lnTo>
                      <a:lnTo>
                        <a:pt x="130" y="431"/>
                      </a:lnTo>
                      <a:lnTo>
                        <a:pt x="132" y="433"/>
                      </a:lnTo>
                      <a:lnTo>
                        <a:pt x="133" y="434"/>
                      </a:lnTo>
                      <a:lnTo>
                        <a:pt x="136" y="436"/>
                      </a:lnTo>
                      <a:lnTo>
                        <a:pt x="137" y="436"/>
                      </a:lnTo>
                      <a:lnTo>
                        <a:pt x="142" y="440"/>
                      </a:lnTo>
                      <a:lnTo>
                        <a:pt x="148" y="441"/>
                      </a:lnTo>
                      <a:lnTo>
                        <a:pt x="153" y="443"/>
                      </a:lnTo>
                      <a:lnTo>
                        <a:pt x="157" y="446"/>
                      </a:lnTo>
                      <a:lnTo>
                        <a:pt x="162" y="453"/>
                      </a:lnTo>
                      <a:lnTo>
                        <a:pt x="167" y="456"/>
                      </a:lnTo>
                      <a:lnTo>
                        <a:pt x="172" y="457"/>
                      </a:lnTo>
                      <a:lnTo>
                        <a:pt x="175" y="460"/>
                      </a:lnTo>
                      <a:lnTo>
                        <a:pt x="180" y="462"/>
                      </a:lnTo>
                      <a:lnTo>
                        <a:pt x="182" y="464"/>
                      </a:lnTo>
                      <a:lnTo>
                        <a:pt x="188" y="468"/>
                      </a:lnTo>
                      <a:lnTo>
                        <a:pt x="189" y="465"/>
                      </a:lnTo>
                      <a:lnTo>
                        <a:pt x="192" y="467"/>
                      </a:lnTo>
                      <a:lnTo>
                        <a:pt x="195" y="468"/>
                      </a:lnTo>
                      <a:lnTo>
                        <a:pt x="195" y="467"/>
                      </a:lnTo>
                      <a:lnTo>
                        <a:pt x="198" y="465"/>
                      </a:lnTo>
                      <a:lnTo>
                        <a:pt x="202" y="468"/>
                      </a:lnTo>
                      <a:lnTo>
                        <a:pt x="205" y="469"/>
                      </a:lnTo>
                      <a:lnTo>
                        <a:pt x="208" y="469"/>
                      </a:lnTo>
                      <a:lnTo>
                        <a:pt x="208" y="470"/>
                      </a:lnTo>
                      <a:lnTo>
                        <a:pt x="213" y="470"/>
                      </a:lnTo>
                      <a:lnTo>
                        <a:pt x="216" y="468"/>
                      </a:lnTo>
                      <a:lnTo>
                        <a:pt x="219" y="468"/>
                      </a:lnTo>
                      <a:lnTo>
                        <a:pt x="220" y="469"/>
                      </a:lnTo>
                      <a:lnTo>
                        <a:pt x="223" y="467"/>
                      </a:lnTo>
                      <a:lnTo>
                        <a:pt x="226" y="466"/>
                      </a:lnTo>
                      <a:lnTo>
                        <a:pt x="229" y="466"/>
                      </a:lnTo>
                      <a:lnTo>
                        <a:pt x="231" y="468"/>
                      </a:lnTo>
                      <a:lnTo>
                        <a:pt x="230" y="471"/>
                      </a:lnTo>
                      <a:lnTo>
                        <a:pt x="229" y="474"/>
                      </a:lnTo>
                      <a:lnTo>
                        <a:pt x="230" y="477"/>
                      </a:lnTo>
                      <a:lnTo>
                        <a:pt x="231" y="478"/>
                      </a:lnTo>
                      <a:lnTo>
                        <a:pt x="232" y="477"/>
                      </a:lnTo>
                      <a:lnTo>
                        <a:pt x="235" y="474"/>
                      </a:lnTo>
                      <a:lnTo>
                        <a:pt x="235" y="473"/>
                      </a:lnTo>
                      <a:lnTo>
                        <a:pt x="236" y="470"/>
                      </a:lnTo>
                      <a:lnTo>
                        <a:pt x="238" y="469"/>
                      </a:lnTo>
                      <a:lnTo>
                        <a:pt x="240" y="466"/>
                      </a:lnTo>
                      <a:lnTo>
                        <a:pt x="244" y="464"/>
                      </a:lnTo>
                      <a:lnTo>
                        <a:pt x="246" y="462"/>
                      </a:lnTo>
                      <a:lnTo>
                        <a:pt x="248" y="462"/>
                      </a:lnTo>
                      <a:lnTo>
                        <a:pt x="249" y="462"/>
                      </a:lnTo>
                      <a:lnTo>
                        <a:pt x="250" y="462"/>
                      </a:lnTo>
                      <a:lnTo>
                        <a:pt x="254" y="463"/>
                      </a:lnTo>
                      <a:lnTo>
                        <a:pt x="255" y="466"/>
                      </a:lnTo>
                      <a:lnTo>
                        <a:pt x="257" y="466"/>
                      </a:lnTo>
                      <a:lnTo>
                        <a:pt x="261" y="466"/>
                      </a:lnTo>
                      <a:lnTo>
                        <a:pt x="264" y="467"/>
                      </a:lnTo>
                      <a:lnTo>
                        <a:pt x="265" y="467"/>
                      </a:lnTo>
                      <a:lnTo>
                        <a:pt x="268" y="466"/>
                      </a:lnTo>
                      <a:lnTo>
                        <a:pt x="270" y="467"/>
                      </a:lnTo>
                      <a:lnTo>
                        <a:pt x="273" y="468"/>
                      </a:lnTo>
                      <a:lnTo>
                        <a:pt x="273" y="471"/>
                      </a:lnTo>
                      <a:lnTo>
                        <a:pt x="275" y="471"/>
                      </a:lnTo>
                      <a:lnTo>
                        <a:pt x="277" y="471"/>
                      </a:lnTo>
                      <a:lnTo>
                        <a:pt x="280" y="470"/>
                      </a:lnTo>
                      <a:lnTo>
                        <a:pt x="282" y="470"/>
                      </a:lnTo>
                      <a:lnTo>
                        <a:pt x="285" y="469"/>
                      </a:lnTo>
                      <a:lnTo>
                        <a:pt x="287" y="468"/>
                      </a:lnTo>
                      <a:lnTo>
                        <a:pt x="288" y="465"/>
                      </a:lnTo>
                      <a:lnTo>
                        <a:pt x="291" y="464"/>
                      </a:lnTo>
                      <a:lnTo>
                        <a:pt x="292" y="462"/>
                      </a:lnTo>
                      <a:lnTo>
                        <a:pt x="295" y="461"/>
                      </a:lnTo>
                      <a:lnTo>
                        <a:pt x="295" y="460"/>
                      </a:lnTo>
                      <a:lnTo>
                        <a:pt x="297" y="457"/>
                      </a:lnTo>
                      <a:lnTo>
                        <a:pt x="300" y="456"/>
                      </a:lnTo>
                      <a:lnTo>
                        <a:pt x="303" y="456"/>
                      </a:lnTo>
                      <a:lnTo>
                        <a:pt x="306" y="455"/>
                      </a:lnTo>
                      <a:lnTo>
                        <a:pt x="308" y="453"/>
                      </a:lnTo>
                      <a:lnTo>
                        <a:pt x="311" y="451"/>
                      </a:lnTo>
                      <a:lnTo>
                        <a:pt x="312" y="449"/>
                      </a:lnTo>
                      <a:lnTo>
                        <a:pt x="315" y="446"/>
                      </a:lnTo>
                      <a:lnTo>
                        <a:pt x="318" y="445"/>
                      </a:lnTo>
                      <a:lnTo>
                        <a:pt x="318" y="444"/>
                      </a:lnTo>
                      <a:lnTo>
                        <a:pt x="321" y="448"/>
                      </a:lnTo>
                      <a:lnTo>
                        <a:pt x="324" y="448"/>
                      </a:lnTo>
                      <a:lnTo>
                        <a:pt x="323" y="448"/>
                      </a:lnTo>
                      <a:lnTo>
                        <a:pt x="324" y="448"/>
                      </a:lnTo>
                      <a:lnTo>
                        <a:pt x="327" y="449"/>
                      </a:lnTo>
                      <a:lnTo>
                        <a:pt x="330" y="450"/>
                      </a:lnTo>
                      <a:lnTo>
                        <a:pt x="332" y="446"/>
                      </a:lnTo>
                      <a:lnTo>
                        <a:pt x="335" y="444"/>
                      </a:lnTo>
                      <a:lnTo>
                        <a:pt x="337" y="443"/>
                      </a:lnTo>
                      <a:lnTo>
                        <a:pt x="341" y="442"/>
                      </a:lnTo>
                      <a:lnTo>
                        <a:pt x="342" y="444"/>
                      </a:lnTo>
                      <a:lnTo>
                        <a:pt x="344" y="446"/>
                      </a:lnTo>
                      <a:lnTo>
                        <a:pt x="345" y="446"/>
                      </a:lnTo>
                      <a:lnTo>
                        <a:pt x="342" y="449"/>
                      </a:lnTo>
                      <a:lnTo>
                        <a:pt x="342" y="451"/>
                      </a:lnTo>
                      <a:lnTo>
                        <a:pt x="345" y="450"/>
                      </a:lnTo>
                      <a:lnTo>
                        <a:pt x="347" y="449"/>
                      </a:lnTo>
                      <a:lnTo>
                        <a:pt x="348" y="452"/>
                      </a:lnTo>
                      <a:lnTo>
                        <a:pt x="348" y="454"/>
                      </a:lnTo>
                      <a:lnTo>
                        <a:pt x="346" y="457"/>
                      </a:lnTo>
                      <a:lnTo>
                        <a:pt x="344" y="460"/>
                      </a:lnTo>
                      <a:lnTo>
                        <a:pt x="347" y="460"/>
                      </a:lnTo>
                      <a:lnTo>
                        <a:pt x="350" y="460"/>
                      </a:lnTo>
                      <a:lnTo>
                        <a:pt x="353" y="461"/>
                      </a:lnTo>
                      <a:lnTo>
                        <a:pt x="355" y="461"/>
                      </a:lnTo>
                      <a:lnTo>
                        <a:pt x="358" y="462"/>
                      </a:lnTo>
                      <a:lnTo>
                        <a:pt x="359" y="463"/>
                      </a:lnTo>
                      <a:lnTo>
                        <a:pt x="361" y="460"/>
                      </a:lnTo>
                      <a:lnTo>
                        <a:pt x="364" y="458"/>
                      </a:lnTo>
                      <a:lnTo>
                        <a:pt x="367" y="461"/>
                      </a:lnTo>
                      <a:lnTo>
                        <a:pt x="370" y="463"/>
                      </a:lnTo>
                      <a:lnTo>
                        <a:pt x="371" y="464"/>
                      </a:lnTo>
                      <a:lnTo>
                        <a:pt x="371" y="466"/>
                      </a:lnTo>
                      <a:lnTo>
                        <a:pt x="371" y="469"/>
                      </a:lnTo>
                      <a:lnTo>
                        <a:pt x="373" y="472"/>
                      </a:lnTo>
                      <a:lnTo>
                        <a:pt x="374" y="474"/>
                      </a:lnTo>
                      <a:lnTo>
                        <a:pt x="377" y="472"/>
                      </a:lnTo>
                      <a:lnTo>
                        <a:pt x="381" y="474"/>
                      </a:lnTo>
                      <a:lnTo>
                        <a:pt x="381" y="477"/>
                      </a:lnTo>
                      <a:lnTo>
                        <a:pt x="381" y="480"/>
                      </a:lnTo>
                      <a:lnTo>
                        <a:pt x="381" y="483"/>
                      </a:lnTo>
                      <a:lnTo>
                        <a:pt x="382" y="487"/>
                      </a:lnTo>
                      <a:lnTo>
                        <a:pt x="382" y="489"/>
                      </a:lnTo>
                      <a:lnTo>
                        <a:pt x="381" y="492"/>
                      </a:lnTo>
                      <a:lnTo>
                        <a:pt x="381" y="493"/>
                      </a:lnTo>
                      <a:lnTo>
                        <a:pt x="381" y="496"/>
                      </a:lnTo>
                      <a:lnTo>
                        <a:pt x="378" y="499"/>
                      </a:lnTo>
                      <a:lnTo>
                        <a:pt x="381" y="502"/>
                      </a:lnTo>
                      <a:lnTo>
                        <a:pt x="379" y="502"/>
                      </a:lnTo>
                      <a:lnTo>
                        <a:pt x="376" y="503"/>
                      </a:lnTo>
                      <a:lnTo>
                        <a:pt x="375" y="506"/>
                      </a:lnTo>
                      <a:lnTo>
                        <a:pt x="374" y="506"/>
                      </a:lnTo>
                      <a:lnTo>
                        <a:pt x="371" y="506"/>
                      </a:lnTo>
                      <a:lnTo>
                        <a:pt x="371" y="509"/>
                      </a:lnTo>
                      <a:lnTo>
                        <a:pt x="370" y="511"/>
                      </a:lnTo>
                      <a:lnTo>
                        <a:pt x="369" y="511"/>
                      </a:lnTo>
                      <a:lnTo>
                        <a:pt x="366" y="512"/>
                      </a:lnTo>
                      <a:lnTo>
                        <a:pt x="365" y="515"/>
                      </a:lnTo>
                      <a:lnTo>
                        <a:pt x="365" y="518"/>
                      </a:lnTo>
                      <a:lnTo>
                        <a:pt x="363" y="520"/>
                      </a:lnTo>
                      <a:lnTo>
                        <a:pt x="363" y="522"/>
                      </a:lnTo>
                      <a:lnTo>
                        <a:pt x="365" y="526"/>
                      </a:lnTo>
                      <a:lnTo>
                        <a:pt x="365" y="529"/>
                      </a:lnTo>
                      <a:lnTo>
                        <a:pt x="364" y="532"/>
                      </a:lnTo>
                      <a:lnTo>
                        <a:pt x="364" y="534"/>
                      </a:lnTo>
                      <a:lnTo>
                        <a:pt x="367" y="533"/>
                      </a:lnTo>
                      <a:lnTo>
                        <a:pt x="369" y="532"/>
                      </a:lnTo>
                      <a:lnTo>
                        <a:pt x="370" y="531"/>
                      </a:lnTo>
                      <a:lnTo>
                        <a:pt x="372" y="530"/>
                      </a:lnTo>
                      <a:lnTo>
                        <a:pt x="375" y="530"/>
                      </a:lnTo>
                      <a:lnTo>
                        <a:pt x="378" y="531"/>
                      </a:lnTo>
                      <a:lnTo>
                        <a:pt x="381" y="530"/>
                      </a:lnTo>
                      <a:lnTo>
                        <a:pt x="383" y="530"/>
                      </a:lnTo>
                      <a:lnTo>
                        <a:pt x="382" y="532"/>
                      </a:lnTo>
                      <a:lnTo>
                        <a:pt x="381" y="534"/>
                      </a:lnTo>
                      <a:lnTo>
                        <a:pt x="382" y="537"/>
                      </a:lnTo>
                      <a:lnTo>
                        <a:pt x="382" y="540"/>
                      </a:lnTo>
                      <a:lnTo>
                        <a:pt x="383" y="540"/>
                      </a:lnTo>
                      <a:lnTo>
                        <a:pt x="384" y="542"/>
                      </a:lnTo>
                      <a:lnTo>
                        <a:pt x="384" y="545"/>
                      </a:lnTo>
                      <a:lnTo>
                        <a:pt x="385" y="545"/>
                      </a:lnTo>
                      <a:lnTo>
                        <a:pt x="388" y="546"/>
                      </a:lnTo>
                      <a:lnTo>
                        <a:pt x="389" y="547"/>
                      </a:lnTo>
                      <a:lnTo>
                        <a:pt x="392" y="547"/>
                      </a:lnTo>
                      <a:lnTo>
                        <a:pt x="393" y="547"/>
                      </a:lnTo>
                      <a:lnTo>
                        <a:pt x="393" y="548"/>
                      </a:lnTo>
                      <a:lnTo>
                        <a:pt x="391" y="551"/>
                      </a:lnTo>
                      <a:lnTo>
                        <a:pt x="390" y="553"/>
                      </a:lnTo>
                      <a:lnTo>
                        <a:pt x="391" y="556"/>
                      </a:lnTo>
                      <a:lnTo>
                        <a:pt x="389" y="558"/>
                      </a:lnTo>
                      <a:lnTo>
                        <a:pt x="387" y="561"/>
                      </a:lnTo>
                      <a:lnTo>
                        <a:pt x="388" y="561"/>
                      </a:lnTo>
                      <a:lnTo>
                        <a:pt x="391" y="562"/>
                      </a:lnTo>
                      <a:lnTo>
                        <a:pt x="394" y="562"/>
                      </a:lnTo>
                      <a:lnTo>
                        <a:pt x="396" y="562"/>
                      </a:lnTo>
                      <a:lnTo>
                        <a:pt x="399" y="563"/>
                      </a:lnTo>
                      <a:lnTo>
                        <a:pt x="400" y="565"/>
                      </a:lnTo>
                      <a:lnTo>
                        <a:pt x="399" y="568"/>
                      </a:lnTo>
                      <a:lnTo>
                        <a:pt x="400" y="569"/>
                      </a:lnTo>
                      <a:lnTo>
                        <a:pt x="401" y="569"/>
                      </a:lnTo>
                      <a:lnTo>
                        <a:pt x="402" y="570"/>
                      </a:lnTo>
                      <a:lnTo>
                        <a:pt x="403" y="573"/>
                      </a:lnTo>
                      <a:lnTo>
                        <a:pt x="404" y="573"/>
                      </a:lnTo>
                      <a:lnTo>
                        <a:pt x="407" y="572"/>
                      </a:lnTo>
                      <a:lnTo>
                        <a:pt x="410" y="573"/>
                      </a:lnTo>
                      <a:lnTo>
                        <a:pt x="411" y="571"/>
                      </a:lnTo>
                      <a:lnTo>
                        <a:pt x="413" y="569"/>
                      </a:lnTo>
                      <a:lnTo>
                        <a:pt x="416" y="568"/>
                      </a:lnTo>
                      <a:lnTo>
                        <a:pt x="417" y="568"/>
                      </a:lnTo>
                      <a:lnTo>
                        <a:pt x="417" y="571"/>
                      </a:lnTo>
                      <a:lnTo>
                        <a:pt x="418" y="574"/>
                      </a:lnTo>
                      <a:lnTo>
                        <a:pt x="418" y="577"/>
                      </a:lnTo>
                      <a:lnTo>
                        <a:pt x="419" y="577"/>
                      </a:lnTo>
                      <a:lnTo>
                        <a:pt x="421" y="576"/>
                      </a:lnTo>
                      <a:lnTo>
                        <a:pt x="425" y="577"/>
                      </a:lnTo>
                      <a:lnTo>
                        <a:pt x="426" y="577"/>
                      </a:lnTo>
                      <a:lnTo>
                        <a:pt x="426" y="578"/>
                      </a:lnTo>
                      <a:lnTo>
                        <a:pt x="427" y="577"/>
                      </a:lnTo>
                      <a:lnTo>
                        <a:pt x="428" y="576"/>
                      </a:lnTo>
                      <a:lnTo>
                        <a:pt x="427" y="573"/>
                      </a:lnTo>
                      <a:lnTo>
                        <a:pt x="428" y="570"/>
                      </a:lnTo>
                      <a:lnTo>
                        <a:pt x="427" y="567"/>
                      </a:lnTo>
                      <a:lnTo>
                        <a:pt x="425" y="565"/>
                      </a:lnTo>
                      <a:lnTo>
                        <a:pt x="425" y="563"/>
                      </a:lnTo>
                      <a:lnTo>
                        <a:pt x="424" y="560"/>
                      </a:lnTo>
                      <a:lnTo>
                        <a:pt x="424" y="559"/>
                      </a:lnTo>
                      <a:lnTo>
                        <a:pt x="425" y="558"/>
                      </a:lnTo>
                      <a:lnTo>
                        <a:pt x="427" y="556"/>
                      </a:lnTo>
                      <a:lnTo>
                        <a:pt x="428" y="557"/>
                      </a:lnTo>
                      <a:lnTo>
                        <a:pt x="431" y="556"/>
                      </a:lnTo>
                      <a:lnTo>
                        <a:pt x="433" y="557"/>
                      </a:lnTo>
                      <a:lnTo>
                        <a:pt x="435" y="556"/>
                      </a:lnTo>
                      <a:lnTo>
                        <a:pt x="436" y="555"/>
                      </a:lnTo>
                      <a:lnTo>
                        <a:pt x="437" y="552"/>
                      </a:lnTo>
                      <a:lnTo>
                        <a:pt x="440" y="553"/>
                      </a:lnTo>
                      <a:lnTo>
                        <a:pt x="443" y="554"/>
                      </a:lnTo>
                      <a:lnTo>
                        <a:pt x="444" y="556"/>
                      </a:lnTo>
                      <a:lnTo>
                        <a:pt x="447" y="556"/>
                      </a:lnTo>
                      <a:lnTo>
                        <a:pt x="448" y="554"/>
                      </a:lnTo>
                      <a:lnTo>
                        <a:pt x="450" y="551"/>
                      </a:lnTo>
                      <a:lnTo>
                        <a:pt x="453" y="554"/>
                      </a:lnTo>
                      <a:lnTo>
                        <a:pt x="454" y="551"/>
                      </a:lnTo>
                      <a:lnTo>
                        <a:pt x="455" y="551"/>
                      </a:lnTo>
                      <a:lnTo>
                        <a:pt x="460" y="556"/>
                      </a:lnTo>
                      <a:lnTo>
                        <a:pt x="460" y="555"/>
                      </a:lnTo>
                      <a:lnTo>
                        <a:pt x="461" y="552"/>
                      </a:lnTo>
                      <a:lnTo>
                        <a:pt x="462" y="551"/>
                      </a:lnTo>
                      <a:lnTo>
                        <a:pt x="464" y="551"/>
                      </a:lnTo>
                      <a:lnTo>
                        <a:pt x="464" y="552"/>
                      </a:lnTo>
                      <a:lnTo>
                        <a:pt x="466" y="553"/>
                      </a:lnTo>
                      <a:lnTo>
                        <a:pt x="469" y="551"/>
                      </a:lnTo>
                      <a:lnTo>
                        <a:pt x="471" y="551"/>
                      </a:lnTo>
                      <a:lnTo>
                        <a:pt x="474" y="549"/>
                      </a:lnTo>
                      <a:lnTo>
                        <a:pt x="474" y="546"/>
                      </a:lnTo>
                      <a:lnTo>
                        <a:pt x="474" y="545"/>
                      </a:lnTo>
                      <a:lnTo>
                        <a:pt x="476" y="545"/>
                      </a:lnTo>
                      <a:lnTo>
                        <a:pt x="479" y="544"/>
                      </a:lnTo>
                      <a:lnTo>
                        <a:pt x="481" y="542"/>
                      </a:lnTo>
                      <a:lnTo>
                        <a:pt x="482" y="543"/>
                      </a:lnTo>
                      <a:lnTo>
                        <a:pt x="484" y="545"/>
                      </a:lnTo>
                      <a:lnTo>
                        <a:pt x="484" y="546"/>
                      </a:lnTo>
                      <a:lnTo>
                        <a:pt x="487" y="547"/>
                      </a:lnTo>
                      <a:lnTo>
                        <a:pt x="489" y="549"/>
                      </a:lnTo>
                      <a:lnTo>
                        <a:pt x="491" y="549"/>
                      </a:lnTo>
                      <a:lnTo>
                        <a:pt x="492" y="548"/>
                      </a:lnTo>
                      <a:lnTo>
                        <a:pt x="495" y="550"/>
                      </a:lnTo>
                      <a:lnTo>
                        <a:pt x="498" y="550"/>
                      </a:lnTo>
                      <a:lnTo>
                        <a:pt x="499" y="549"/>
                      </a:lnTo>
                      <a:lnTo>
                        <a:pt x="501" y="550"/>
                      </a:lnTo>
                      <a:lnTo>
                        <a:pt x="503" y="551"/>
                      </a:lnTo>
                      <a:lnTo>
                        <a:pt x="501" y="554"/>
                      </a:lnTo>
                      <a:lnTo>
                        <a:pt x="499" y="556"/>
                      </a:lnTo>
                      <a:lnTo>
                        <a:pt x="499" y="557"/>
                      </a:lnTo>
                      <a:lnTo>
                        <a:pt x="501" y="560"/>
                      </a:lnTo>
                      <a:lnTo>
                        <a:pt x="501" y="561"/>
                      </a:lnTo>
                      <a:lnTo>
                        <a:pt x="501" y="565"/>
                      </a:lnTo>
                      <a:lnTo>
                        <a:pt x="503" y="565"/>
                      </a:lnTo>
                      <a:lnTo>
                        <a:pt x="506" y="567"/>
                      </a:lnTo>
                      <a:lnTo>
                        <a:pt x="509" y="569"/>
                      </a:lnTo>
                      <a:lnTo>
                        <a:pt x="512" y="570"/>
                      </a:lnTo>
                      <a:lnTo>
                        <a:pt x="512" y="571"/>
                      </a:lnTo>
                      <a:lnTo>
                        <a:pt x="514" y="570"/>
                      </a:lnTo>
                      <a:lnTo>
                        <a:pt x="514" y="571"/>
                      </a:lnTo>
                      <a:lnTo>
                        <a:pt x="516" y="571"/>
                      </a:lnTo>
                      <a:lnTo>
                        <a:pt x="517" y="570"/>
                      </a:lnTo>
                      <a:lnTo>
                        <a:pt x="518" y="570"/>
                      </a:lnTo>
                      <a:lnTo>
                        <a:pt x="521" y="571"/>
                      </a:lnTo>
                      <a:lnTo>
                        <a:pt x="524" y="571"/>
                      </a:lnTo>
                      <a:lnTo>
                        <a:pt x="527" y="569"/>
                      </a:lnTo>
                      <a:lnTo>
                        <a:pt x="529" y="571"/>
                      </a:lnTo>
                      <a:lnTo>
                        <a:pt x="529" y="568"/>
                      </a:lnTo>
                      <a:lnTo>
                        <a:pt x="528" y="567"/>
                      </a:lnTo>
                      <a:lnTo>
                        <a:pt x="528" y="566"/>
                      </a:lnTo>
                      <a:lnTo>
                        <a:pt x="528" y="567"/>
                      </a:lnTo>
                      <a:lnTo>
                        <a:pt x="531" y="566"/>
                      </a:lnTo>
                      <a:lnTo>
                        <a:pt x="532" y="569"/>
                      </a:lnTo>
                      <a:lnTo>
                        <a:pt x="532" y="570"/>
                      </a:lnTo>
                      <a:lnTo>
                        <a:pt x="535" y="568"/>
                      </a:lnTo>
                      <a:lnTo>
                        <a:pt x="537" y="570"/>
                      </a:lnTo>
                      <a:lnTo>
                        <a:pt x="537" y="573"/>
                      </a:lnTo>
                      <a:lnTo>
                        <a:pt x="540" y="573"/>
                      </a:lnTo>
                      <a:lnTo>
                        <a:pt x="543" y="573"/>
                      </a:lnTo>
                      <a:lnTo>
                        <a:pt x="543" y="570"/>
                      </a:lnTo>
                      <a:lnTo>
                        <a:pt x="546" y="571"/>
                      </a:lnTo>
                      <a:lnTo>
                        <a:pt x="548" y="572"/>
                      </a:lnTo>
                      <a:lnTo>
                        <a:pt x="547" y="571"/>
                      </a:lnTo>
                      <a:lnTo>
                        <a:pt x="551" y="572"/>
                      </a:lnTo>
                      <a:lnTo>
                        <a:pt x="551" y="573"/>
                      </a:lnTo>
                      <a:lnTo>
                        <a:pt x="548" y="576"/>
                      </a:lnTo>
                      <a:lnTo>
                        <a:pt x="548" y="577"/>
                      </a:lnTo>
                      <a:lnTo>
                        <a:pt x="547" y="579"/>
                      </a:lnTo>
                      <a:lnTo>
                        <a:pt x="547" y="581"/>
                      </a:lnTo>
                      <a:lnTo>
                        <a:pt x="548" y="584"/>
                      </a:lnTo>
                      <a:lnTo>
                        <a:pt x="548" y="585"/>
                      </a:lnTo>
                      <a:lnTo>
                        <a:pt x="548" y="586"/>
                      </a:lnTo>
                      <a:lnTo>
                        <a:pt x="552" y="589"/>
                      </a:lnTo>
                      <a:lnTo>
                        <a:pt x="552" y="591"/>
                      </a:lnTo>
                      <a:lnTo>
                        <a:pt x="555" y="591"/>
                      </a:lnTo>
                      <a:lnTo>
                        <a:pt x="558" y="590"/>
                      </a:lnTo>
                      <a:lnTo>
                        <a:pt x="560" y="588"/>
                      </a:lnTo>
                      <a:lnTo>
                        <a:pt x="559" y="587"/>
                      </a:lnTo>
                      <a:lnTo>
                        <a:pt x="557" y="584"/>
                      </a:lnTo>
                      <a:lnTo>
                        <a:pt x="558" y="584"/>
                      </a:lnTo>
                      <a:lnTo>
                        <a:pt x="558" y="583"/>
                      </a:lnTo>
                      <a:lnTo>
                        <a:pt x="555" y="582"/>
                      </a:lnTo>
                      <a:lnTo>
                        <a:pt x="555" y="579"/>
                      </a:lnTo>
                      <a:lnTo>
                        <a:pt x="556" y="578"/>
                      </a:lnTo>
                      <a:lnTo>
                        <a:pt x="558" y="577"/>
                      </a:lnTo>
                      <a:lnTo>
                        <a:pt x="558" y="574"/>
                      </a:lnTo>
                      <a:lnTo>
                        <a:pt x="558" y="577"/>
                      </a:lnTo>
                      <a:lnTo>
                        <a:pt x="561" y="576"/>
                      </a:lnTo>
                      <a:lnTo>
                        <a:pt x="562" y="574"/>
                      </a:lnTo>
                      <a:lnTo>
                        <a:pt x="563" y="573"/>
                      </a:lnTo>
                      <a:lnTo>
                        <a:pt x="563" y="574"/>
                      </a:lnTo>
                      <a:lnTo>
                        <a:pt x="565" y="574"/>
                      </a:lnTo>
                      <a:lnTo>
                        <a:pt x="566" y="573"/>
                      </a:lnTo>
                      <a:lnTo>
                        <a:pt x="569" y="573"/>
                      </a:lnTo>
                      <a:lnTo>
                        <a:pt x="570" y="572"/>
                      </a:lnTo>
                      <a:lnTo>
                        <a:pt x="571" y="573"/>
                      </a:lnTo>
                      <a:lnTo>
                        <a:pt x="573" y="572"/>
                      </a:lnTo>
                      <a:lnTo>
                        <a:pt x="573" y="571"/>
                      </a:lnTo>
                      <a:lnTo>
                        <a:pt x="576" y="572"/>
                      </a:lnTo>
                      <a:lnTo>
                        <a:pt x="578" y="569"/>
                      </a:lnTo>
                      <a:lnTo>
                        <a:pt x="580" y="569"/>
                      </a:lnTo>
                      <a:lnTo>
                        <a:pt x="581" y="568"/>
                      </a:lnTo>
                      <a:lnTo>
                        <a:pt x="580" y="566"/>
                      </a:lnTo>
                      <a:lnTo>
                        <a:pt x="581" y="567"/>
                      </a:lnTo>
                      <a:lnTo>
                        <a:pt x="582" y="567"/>
                      </a:lnTo>
                      <a:lnTo>
                        <a:pt x="585" y="569"/>
                      </a:lnTo>
                      <a:lnTo>
                        <a:pt x="586" y="569"/>
                      </a:lnTo>
                      <a:lnTo>
                        <a:pt x="588" y="566"/>
                      </a:lnTo>
                      <a:lnTo>
                        <a:pt x="588" y="565"/>
                      </a:lnTo>
                      <a:lnTo>
                        <a:pt x="588" y="566"/>
                      </a:lnTo>
                      <a:lnTo>
                        <a:pt x="591" y="568"/>
                      </a:lnTo>
                      <a:lnTo>
                        <a:pt x="595" y="565"/>
                      </a:lnTo>
                      <a:lnTo>
                        <a:pt x="598" y="565"/>
                      </a:lnTo>
                      <a:lnTo>
                        <a:pt x="598" y="561"/>
                      </a:lnTo>
                      <a:lnTo>
                        <a:pt x="599" y="560"/>
                      </a:lnTo>
                      <a:lnTo>
                        <a:pt x="602" y="561"/>
                      </a:lnTo>
                      <a:lnTo>
                        <a:pt x="602" y="558"/>
                      </a:lnTo>
                      <a:lnTo>
                        <a:pt x="601" y="557"/>
                      </a:lnTo>
                      <a:lnTo>
                        <a:pt x="600" y="555"/>
                      </a:lnTo>
                      <a:lnTo>
                        <a:pt x="601" y="557"/>
                      </a:lnTo>
                      <a:lnTo>
                        <a:pt x="603" y="560"/>
                      </a:lnTo>
                      <a:lnTo>
                        <a:pt x="604" y="560"/>
                      </a:lnTo>
                      <a:lnTo>
                        <a:pt x="606" y="560"/>
                      </a:lnTo>
                      <a:lnTo>
                        <a:pt x="606" y="561"/>
                      </a:lnTo>
                      <a:lnTo>
                        <a:pt x="606" y="560"/>
                      </a:lnTo>
                      <a:lnTo>
                        <a:pt x="606" y="557"/>
                      </a:lnTo>
                      <a:lnTo>
                        <a:pt x="606" y="555"/>
                      </a:lnTo>
                      <a:lnTo>
                        <a:pt x="604" y="552"/>
                      </a:lnTo>
                      <a:lnTo>
                        <a:pt x="603" y="552"/>
                      </a:lnTo>
                      <a:lnTo>
                        <a:pt x="604" y="552"/>
                      </a:lnTo>
                      <a:lnTo>
                        <a:pt x="605" y="551"/>
                      </a:lnTo>
                      <a:lnTo>
                        <a:pt x="602" y="550"/>
                      </a:lnTo>
                      <a:lnTo>
                        <a:pt x="601" y="549"/>
                      </a:lnTo>
                      <a:lnTo>
                        <a:pt x="602" y="549"/>
                      </a:lnTo>
                      <a:lnTo>
                        <a:pt x="604" y="549"/>
                      </a:lnTo>
                      <a:lnTo>
                        <a:pt x="604" y="547"/>
                      </a:lnTo>
                      <a:lnTo>
                        <a:pt x="605" y="547"/>
                      </a:lnTo>
                      <a:lnTo>
                        <a:pt x="607" y="546"/>
                      </a:lnTo>
                      <a:lnTo>
                        <a:pt x="609" y="546"/>
                      </a:lnTo>
                      <a:lnTo>
                        <a:pt x="610" y="546"/>
                      </a:lnTo>
                      <a:lnTo>
                        <a:pt x="609" y="546"/>
                      </a:lnTo>
                      <a:lnTo>
                        <a:pt x="607" y="546"/>
                      </a:lnTo>
                      <a:lnTo>
                        <a:pt x="605" y="547"/>
                      </a:lnTo>
                      <a:lnTo>
                        <a:pt x="606" y="548"/>
                      </a:lnTo>
                      <a:lnTo>
                        <a:pt x="607" y="547"/>
                      </a:lnTo>
                      <a:lnTo>
                        <a:pt x="607" y="549"/>
                      </a:lnTo>
                      <a:lnTo>
                        <a:pt x="608" y="551"/>
                      </a:lnTo>
                      <a:lnTo>
                        <a:pt x="608" y="552"/>
                      </a:lnTo>
                      <a:lnTo>
                        <a:pt x="609" y="552"/>
                      </a:lnTo>
                      <a:lnTo>
                        <a:pt x="610" y="555"/>
                      </a:lnTo>
                      <a:lnTo>
                        <a:pt x="610" y="556"/>
                      </a:lnTo>
                      <a:lnTo>
                        <a:pt x="613" y="555"/>
                      </a:lnTo>
                      <a:lnTo>
                        <a:pt x="615" y="558"/>
                      </a:lnTo>
                      <a:lnTo>
                        <a:pt x="615" y="559"/>
                      </a:lnTo>
                      <a:lnTo>
                        <a:pt x="616" y="559"/>
                      </a:lnTo>
                      <a:lnTo>
                        <a:pt x="617" y="559"/>
                      </a:lnTo>
                      <a:lnTo>
                        <a:pt x="617" y="556"/>
                      </a:lnTo>
                      <a:lnTo>
                        <a:pt x="616" y="555"/>
                      </a:lnTo>
                      <a:lnTo>
                        <a:pt x="619" y="554"/>
                      </a:lnTo>
                      <a:lnTo>
                        <a:pt x="619" y="555"/>
                      </a:lnTo>
                      <a:lnTo>
                        <a:pt x="620" y="556"/>
                      </a:lnTo>
                      <a:lnTo>
                        <a:pt x="621" y="553"/>
                      </a:lnTo>
                      <a:lnTo>
                        <a:pt x="620" y="553"/>
                      </a:lnTo>
                      <a:lnTo>
                        <a:pt x="623" y="551"/>
                      </a:lnTo>
                      <a:lnTo>
                        <a:pt x="623" y="554"/>
                      </a:lnTo>
                      <a:lnTo>
                        <a:pt x="624" y="554"/>
                      </a:lnTo>
                      <a:lnTo>
                        <a:pt x="627" y="553"/>
                      </a:lnTo>
                      <a:lnTo>
                        <a:pt x="630" y="551"/>
                      </a:lnTo>
                      <a:lnTo>
                        <a:pt x="631" y="551"/>
                      </a:lnTo>
                      <a:lnTo>
                        <a:pt x="633" y="552"/>
                      </a:lnTo>
                      <a:lnTo>
                        <a:pt x="637" y="553"/>
                      </a:lnTo>
                      <a:lnTo>
                        <a:pt x="637" y="550"/>
                      </a:lnTo>
                      <a:lnTo>
                        <a:pt x="640" y="551"/>
                      </a:lnTo>
                      <a:lnTo>
                        <a:pt x="643" y="550"/>
                      </a:lnTo>
                      <a:lnTo>
                        <a:pt x="644" y="550"/>
                      </a:lnTo>
                      <a:lnTo>
                        <a:pt x="643" y="549"/>
                      </a:lnTo>
                      <a:lnTo>
                        <a:pt x="644" y="549"/>
                      </a:lnTo>
                      <a:lnTo>
                        <a:pt x="645" y="549"/>
                      </a:lnTo>
                      <a:lnTo>
                        <a:pt x="646" y="549"/>
                      </a:lnTo>
                      <a:lnTo>
                        <a:pt x="649" y="549"/>
                      </a:lnTo>
                      <a:lnTo>
                        <a:pt x="651" y="548"/>
                      </a:lnTo>
                      <a:lnTo>
                        <a:pt x="652" y="545"/>
                      </a:lnTo>
                      <a:lnTo>
                        <a:pt x="652" y="543"/>
                      </a:lnTo>
                      <a:lnTo>
                        <a:pt x="653" y="542"/>
                      </a:lnTo>
                      <a:lnTo>
                        <a:pt x="655" y="542"/>
                      </a:lnTo>
                      <a:lnTo>
                        <a:pt x="656" y="541"/>
                      </a:lnTo>
                      <a:lnTo>
                        <a:pt x="657" y="538"/>
                      </a:lnTo>
                      <a:lnTo>
                        <a:pt x="660" y="539"/>
                      </a:lnTo>
                      <a:lnTo>
                        <a:pt x="660" y="538"/>
                      </a:lnTo>
                      <a:lnTo>
                        <a:pt x="664" y="535"/>
                      </a:lnTo>
                      <a:lnTo>
                        <a:pt x="664" y="536"/>
                      </a:lnTo>
                      <a:lnTo>
                        <a:pt x="667" y="534"/>
                      </a:lnTo>
                      <a:lnTo>
                        <a:pt x="668" y="532"/>
                      </a:lnTo>
                      <a:lnTo>
                        <a:pt x="668" y="531"/>
                      </a:lnTo>
                      <a:lnTo>
                        <a:pt x="671" y="532"/>
                      </a:lnTo>
                      <a:lnTo>
                        <a:pt x="673" y="529"/>
                      </a:lnTo>
                      <a:lnTo>
                        <a:pt x="673" y="526"/>
                      </a:lnTo>
                      <a:lnTo>
                        <a:pt x="670" y="526"/>
                      </a:lnTo>
                      <a:lnTo>
                        <a:pt x="670" y="524"/>
                      </a:lnTo>
                      <a:lnTo>
                        <a:pt x="672" y="524"/>
                      </a:lnTo>
                      <a:lnTo>
                        <a:pt x="674" y="522"/>
                      </a:lnTo>
                      <a:lnTo>
                        <a:pt x="675" y="521"/>
                      </a:lnTo>
                      <a:lnTo>
                        <a:pt x="679" y="522"/>
                      </a:lnTo>
                      <a:lnTo>
                        <a:pt x="682" y="522"/>
                      </a:lnTo>
                      <a:lnTo>
                        <a:pt x="684" y="522"/>
                      </a:lnTo>
                      <a:lnTo>
                        <a:pt x="683" y="519"/>
                      </a:lnTo>
                      <a:lnTo>
                        <a:pt x="686" y="517"/>
                      </a:lnTo>
                      <a:lnTo>
                        <a:pt x="689" y="515"/>
                      </a:lnTo>
                      <a:lnTo>
                        <a:pt x="688" y="513"/>
                      </a:lnTo>
                      <a:lnTo>
                        <a:pt x="687" y="512"/>
                      </a:lnTo>
                      <a:lnTo>
                        <a:pt x="688" y="512"/>
                      </a:lnTo>
                      <a:lnTo>
                        <a:pt x="688" y="513"/>
                      </a:lnTo>
                      <a:lnTo>
                        <a:pt x="690" y="513"/>
                      </a:lnTo>
                      <a:lnTo>
                        <a:pt x="693" y="513"/>
                      </a:lnTo>
                      <a:lnTo>
                        <a:pt x="692" y="510"/>
                      </a:lnTo>
                      <a:lnTo>
                        <a:pt x="692" y="508"/>
                      </a:lnTo>
                      <a:lnTo>
                        <a:pt x="695" y="508"/>
                      </a:lnTo>
                      <a:lnTo>
                        <a:pt x="696" y="510"/>
                      </a:lnTo>
                      <a:lnTo>
                        <a:pt x="697" y="507"/>
                      </a:lnTo>
                      <a:lnTo>
                        <a:pt x="696" y="506"/>
                      </a:lnTo>
                      <a:lnTo>
                        <a:pt x="697" y="504"/>
                      </a:lnTo>
                      <a:lnTo>
                        <a:pt x="698" y="501"/>
                      </a:lnTo>
                      <a:lnTo>
                        <a:pt x="695" y="500"/>
                      </a:lnTo>
                      <a:lnTo>
                        <a:pt x="694" y="501"/>
                      </a:lnTo>
                      <a:lnTo>
                        <a:pt x="692" y="500"/>
                      </a:lnTo>
                      <a:lnTo>
                        <a:pt x="690" y="497"/>
                      </a:lnTo>
                      <a:lnTo>
                        <a:pt x="693" y="499"/>
                      </a:lnTo>
                      <a:lnTo>
                        <a:pt x="695" y="500"/>
                      </a:lnTo>
                      <a:lnTo>
                        <a:pt x="697" y="498"/>
                      </a:lnTo>
                      <a:lnTo>
                        <a:pt x="700" y="495"/>
                      </a:lnTo>
                      <a:lnTo>
                        <a:pt x="703" y="494"/>
                      </a:lnTo>
                      <a:lnTo>
                        <a:pt x="700" y="494"/>
                      </a:lnTo>
                      <a:lnTo>
                        <a:pt x="700" y="491"/>
                      </a:lnTo>
                      <a:lnTo>
                        <a:pt x="697" y="490"/>
                      </a:lnTo>
                      <a:lnTo>
                        <a:pt x="697" y="487"/>
                      </a:lnTo>
                      <a:lnTo>
                        <a:pt x="700" y="487"/>
                      </a:lnTo>
                      <a:lnTo>
                        <a:pt x="703" y="487"/>
                      </a:lnTo>
                      <a:lnTo>
                        <a:pt x="703" y="488"/>
                      </a:lnTo>
                      <a:lnTo>
                        <a:pt x="701" y="491"/>
                      </a:lnTo>
                      <a:lnTo>
                        <a:pt x="703" y="490"/>
                      </a:lnTo>
                      <a:lnTo>
                        <a:pt x="705" y="487"/>
                      </a:lnTo>
                      <a:lnTo>
                        <a:pt x="706" y="484"/>
                      </a:lnTo>
                      <a:lnTo>
                        <a:pt x="707" y="481"/>
                      </a:lnTo>
                      <a:lnTo>
                        <a:pt x="709" y="481"/>
                      </a:lnTo>
                      <a:lnTo>
                        <a:pt x="707" y="479"/>
                      </a:lnTo>
                      <a:lnTo>
                        <a:pt x="709" y="480"/>
                      </a:lnTo>
                      <a:lnTo>
                        <a:pt x="709" y="479"/>
                      </a:lnTo>
                      <a:lnTo>
                        <a:pt x="712" y="477"/>
                      </a:lnTo>
                      <a:lnTo>
                        <a:pt x="712" y="473"/>
                      </a:lnTo>
                      <a:lnTo>
                        <a:pt x="713" y="473"/>
                      </a:lnTo>
                      <a:lnTo>
                        <a:pt x="715" y="470"/>
                      </a:lnTo>
                      <a:lnTo>
                        <a:pt x="714" y="467"/>
                      </a:lnTo>
                      <a:lnTo>
                        <a:pt x="712" y="465"/>
                      </a:lnTo>
                      <a:lnTo>
                        <a:pt x="715" y="466"/>
                      </a:lnTo>
                      <a:lnTo>
                        <a:pt x="717" y="467"/>
                      </a:lnTo>
                      <a:lnTo>
                        <a:pt x="721" y="464"/>
                      </a:lnTo>
                      <a:lnTo>
                        <a:pt x="719" y="462"/>
                      </a:lnTo>
                      <a:lnTo>
                        <a:pt x="722" y="461"/>
                      </a:lnTo>
                      <a:lnTo>
                        <a:pt x="723" y="464"/>
                      </a:lnTo>
                      <a:lnTo>
                        <a:pt x="726" y="461"/>
                      </a:lnTo>
                      <a:lnTo>
                        <a:pt x="727" y="458"/>
                      </a:lnTo>
                      <a:lnTo>
                        <a:pt x="726" y="456"/>
                      </a:lnTo>
                      <a:lnTo>
                        <a:pt x="723" y="456"/>
                      </a:lnTo>
                      <a:lnTo>
                        <a:pt x="721" y="453"/>
                      </a:lnTo>
                      <a:lnTo>
                        <a:pt x="724" y="455"/>
                      </a:lnTo>
                      <a:lnTo>
                        <a:pt x="726" y="456"/>
                      </a:lnTo>
                      <a:lnTo>
                        <a:pt x="729" y="454"/>
                      </a:lnTo>
                      <a:lnTo>
                        <a:pt x="728" y="451"/>
                      </a:lnTo>
                      <a:lnTo>
                        <a:pt x="728" y="450"/>
                      </a:lnTo>
                      <a:lnTo>
                        <a:pt x="725" y="449"/>
                      </a:lnTo>
                      <a:lnTo>
                        <a:pt x="728" y="445"/>
                      </a:lnTo>
                      <a:lnTo>
                        <a:pt x="731" y="446"/>
                      </a:lnTo>
                      <a:lnTo>
                        <a:pt x="732" y="448"/>
                      </a:lnTo>
                      <a:lnTo>
                        <a:pt x="733" y="444"/>
                      </a:lnTo>
                      <a:lnTo>
                        <a:pt x="733" y="441"/>
                      </a:lnTo>
                      <a:lnTo>
                        <a:pt x="730" y="441"/>
                      </a:lnTo>
                      <a:lnTo>
                        <a:pt x="727" y="443"/>
                      </a:lnTo>
                      <a:lnTo>
                        <a:pt x="726" y="442"/>
                      </a:lnTo>
                      <a:lnTo>
                        <a:pt x="730" y="440"/>
                      </a:lnTo>
                      <a:lnTo>
                        <a:pt x="732" y="437"/>
                      </a:lnTo>
                      <a:lnTo>
                        <a:pt x="734" y="436"/>
                      </a:lnTo>
                      <a:lnTo>
                        <a:pt x="731" y="434"/>
                      </a:lnTo>
                      <a:lnTo>
                        <a:pt x="729" y="434"/>
                      </a:lnTo>
                      <a:lnTo>
                        <a:pt x="728" y="433"/>
                      </a:lnTo>
                      <a:lnTo>
                        <a:pt x="726" y="430"/>
                      </a:lnTo>
                      <a:lnTo>
                        <a:pt x="723" y="429"/>
                      </a:lnTo>
                      <a:lnTo>
                        <a:pt x="719" y="429"/>
                      </a:lnTo>
                      <a:lnTo>
                        <a:pt x="718" y="430"/>
                      </a:lnTo>
                      <a:lnTo>
                        <a:pt x="717" y="431"/>
                      </a:lnTo>
                      <a:lnTo>
                        <a:pt x="714" y="432"/>
                      </a:lnTo>
                      <a:lnTo>
                        <a:pt x="715" y="432"/>
                      </a:lnTo>
                      <a:lnTo>
                        <a:pt x="713" y="432"/>
                      </a:lnTo>
                      <a:lnTo>
                        <a:pt x="713" y="428"/>
                      </a:lnTo>
                      <a:lnTo>
                        <a:pt x="710" y="429"/>
                      </a:lnTo>
                      <a:lnTo>
                        <a:pt x="707" y="429"/>
                      </a:lnTo>
                      <a:lnTo>
                        <a:pt x="706" y="430"/>
                      </a:lnTo>
                      <a:lnTo>
                        <a:pt x="709" y="428"/>
                      </a:lnTo>
                      <a:lnTo>
                        <a:pt x="712" y="427"/>
                      </a:lnTo>
                      <a:lnTo>
                        <a:pt x="715" y="428"/>
                      </a:lnTo>
                      <a:lnTo>
                        <a:pt x="716" y="428"/>
                      </a:lnTo>
                      <a:lnTo>
                        <a:pt x="718" y="425"/>
                      </a:lnTo>
                      <a:lnTo>
                        <a:pt x="721" y="423"/>
                      </a:lnTo>
                      <a:lnTo>
                        <a:pt x="723" y="422"/>
                      </a:lnTo>
                      <a:lnTo>
                        <a:pt x="726" y="420"/>
                      </a:lnTo>
                      <a:lnTo>
                        <a:pt x="729" y="419"/>
                      </a:lnTo>
                      <a:lnTo>
                        <a:pt x="732" y="419"/>
                      </a:lnTo>
                      <a:lnTo>
                        <a:pt x="732" y="417"/>
                      </a:lnTo>
                      <a:lnTo>
                        <a:pt x="730" y="414"/>
                      </a:lnTo>
                      <a:lnTo>
                        <a:pt x="727" y="411"/>
                      </a:lnTo>
                      <a:lnTo>
                        <a:pt x="724" y="409"/>
                      </a:lnTo>
                      <a:lnTo>
                        <a:pt x="721" y="405"/>
                      </a:lnTo>
                      <a:lnTo>
                        <a:pt x="717" y="404"/>
                      </a:lnTo>
                      <a:lnTo>
                        <a:pt x="714" y="403"/>
                      </a:lnTo>
                      <a:lnTo>
                        <a:pt x="714" y="400"/>
                      </a:lnTo>
                      <a:lnTo>
                        <a:pt x="711" y="399"/>
                      </a:lnTo>
                      <a:lnTo>
                        <a:pt x="709" y="401"/>
                      </a:lnTo>
                      <a:lnTo>
                        <a:pt x="707" y="401"/>
                      </a:lnTo>
                      <a:lnTo>
                        <a:pt x="704" y="401"/>
                      </a:lnTo>
                      <a:lnTo>
                        <a:pt x="703" y="401"/>
                      </a:lnTo>
                      <a:lnTo>
                        <a:pt x="702" y="399"/>
                      </a:lnTo>
                      <a:lnTo>
                        <a:pt x="699" y="396"/>
                      </a:lnTo>
                      <a:lnTo>
                        <a:pt x="698" y="397"/>
                      </a:lnTo>
                      <a:lnTo>
                        <a:pt x="699" y="395"/>
                      </a:lnTo>
                      <a:lnTo>
                        <a:pt x="698" y="394"/>
                      </a:lnTo>
                      <a:lnTo>
                        <a:pt x="701" y="395"/>
                      </a:lnTo>
                      <a:lnTo>
                        <a:pt x="702" y="397"/>
                      </a:lnTo>
                      <a:lnTo>
                        <a:pt x="703" y="400"/>
                      </a:lnTo>
                      <a:lnTo>
                        <a:pt x="706" y="401"/>
                      </a:lnTo>
                      <a:lnTo>
                        <a:pt x="707" y="401"/>
                      </a:lnTo>
                      <a:lnTo>
                        <a:pt x="710" y="399"/>
                      </a:lnTo>
                      <a:lnTo>
                        <a:pt x="710" y="398"/>
                      </a:lnTo>
                      <a:lnTo>
                        <a:pt x="714" y="399"/>
                      </a:lnTo>
                      <a:lnTo>
                        <a:pt x="716" y="399"/>
                      </a:lnTo>
                      <a:lnTo>
                        <a:pt x="717" y="402"/>
                      </a:lnTo>
                      <a:lnTo>
                        <a:pt x="721" y="402"/>
                      </a:lnTo>
                      <a:lnTo>
                        <a:pt x="724" y="402"/>
                      </a:lnTo>
                      <a:lnTo>
                        <a:pt x="726" y="402"/>
                      </a:lnTo>
                      <a:lnTo>
                        <a:pt x="729" y="404"/>
                      </a:lnTo>
                      <a:lnTo>
                        <a:pt x="732" y="405"/>
                      </a:lnTo>
                      <a:lnTo>
                        <a:pt x="732" y="402"/>
                      </a:lnTo>
                      <a:lnTo>
                        <a:pt x="729" y="399"/>
                      </a:lnTo>
                      <a:lnTo>
                        <a:pt x="726" y="397"/>
                      </a:lnTo>
                      <a:lnTo>
                        <a:pt x="725" y="394"/>
                      </a:lnTo>
                      <a:lnTo>
                        <a:pt x="722" y="392"/>
                      </a:lnTo>
                      <a:lnTo>
                        <a:pt x="718" y="390"/>
                      </a:lnTo>
                      <a:lnTo>
                        <a:pt x="716" y="390"/>
                      </a:lnTo>
                      <a:lnTo>
                        <a:pt x="716" y="387"/>
                      </a:lnTo>
                      <a:lnTo>
                        <a:pt x="717" y="384"/>
                      </a:lnTo>
                      <a:lnTo>
                        <a:pt x="715" y="381"/>
                      </a:lnTo>
                      <a:lnTo>
                        <a:pt x="713" y="378"/>
                      </a:lnTo>
                      <a:lnTo>
                        <a:pt x="712" y="375"/>
                      </a:lnTo>
                      <a:lnTo>
                        <a:pt x="711" y="372"/>
                      </a:lnTo>
                      <a:lnTo>
                        <a:pt x="710" y="368"/>
                      </a:lnTo>
                      <a:lnTo>
                        <a:pt x="709" y="366"/>
                      </a:lnTo>
                      <a:lnTo>
                        <a:pt x="709" y="364"/>
                      </a:lnTo>
                      <a:lnTo>
                        <a:pt x="707" y="361"/>
                      </a:lnTo>
                      <a:lnTo>
                        <a:pt x="704" y="359"/>
                      </a:lnTo>
                      <a:lnTo>
                        <a:pt x="703" y="359"/>
                      </a:lnTo>
                      <a:lnTo>
                        <a:pt x="701" y="358"/>
                      </a:lnTo>
                      <a:lnTo>
                        <a:pt x="700" y="358"/>
                      </a:lnTo>
                      <a:lnTo>
                        <a:pt x="697" y="356"/>
                      </a:lnTo>
                      <a:lnTo>
                        <a:pt x="694" y="353"/>
                      </a:lnTo>
                      <a:lnTo>
                        <a:pt x="692" y="354"/>
                      </a:lnTo>
                      <a:lnTo>
                        <a:pt x="691" y="351"/>
                      </a:lnTo>
                      <a:lnTo>
                        <a:pt x="692" y="349"/>
                      </a:lnTo>
                      <a:lnTo>
                        <a:pt x="693" y="348"/>
                      </a:lnTo>
                      <a:lnTo>
                        <a:pt x="695" y="345"/>
                      </a:lnTo>
                      <a:lnTo>
                        <a:pt x="697" y="342"/>
                      </a:lnTo>
                      <a:lnTo>
                        <a:pt x="698" y="339"/>
                      </a:lnTo>
                      <a:lnTo>
                        <a:pt x="701" y="339"/>
                      </a:lnTo>
                      <a:lnTo>
                        <a:pt x="703" y="337"/>
                      </a:lnTo>
                      <a:lnTo>
                        <a:pt x="705" y="334"/>
                      </a:lnTo>
                      <a:lnTo>
                        <a:pt x="706" y="333"/>
                      </a:lnTo>
                      <a:lnTo>
                        <a:pt x="706" y="331"/>
                      </a:lnTo>
                      <a:lnTo>
                        <a:pt x="705" y="330"/>
                      </a:lnTo>
                      <a:lnTo>
                        <a:pt x="705" y="327"/>
                      </a:lnTo>
                      <a:lnTo>
                        <a:pt x="708" y="327"/>
                      </a:lnTo>
                      <a:lnTo>
                        <a:pt x="708" y="330"/>
                      </a:lnTo>
                      <a:lnTo>
                        <a:pt x="711" y="331"/>
                      </a:lnTo>
                      <a:lnTo>
                        <a:pt x="714" y="330"/>
                      </a:lnTo>
                      <a:lnTo>
                        <a:pt x="713" y="326"/>
                      </a:lnTo>
                      <a:lnTo>
                        <a:pt x="713" y="325"/>
                      </a:lnTo>
                      <a:lnTo>
                        <a:pt x="716" y="324"/>
                      </a:lnTo>
                      <a:lnTo>
                        <a:pt x="716" y="321"/>
                      </a:lnTo>
                      <a:lnTo>
                        <a:pt x="715" y="321"/>
                      </a:lnTo>
                      <a:lnTo>
                        <a:pt x="716" y="320"/>
                      </a:lnTo>
                      <a:lnTo>
                        <a:pt x="718" y="321"/>
                      </a:lnTo>
                      <a:lnTo>
                        <a:pt x="721" y="320"/>
                      </a:lnTo>
                      <a:lnTo>
                        <a:pt x="724" y="319"/>
                      </a:lnTo>
                      <a:lnTo>
                        <a:pt x="726" y="318"/>
                      </a:lnTo>
                      <a:lnTo>
                        <a:pt x="729" y="317"/>
                      </a:lnTo>
                      <a:lnTo>
                        <a:pt x="732" y="316"/>
                      </a:lnTo>
                      <a:lnTo>
                        <a:pt x="735" y="316"/>
                      </a:lnTo>
                      <a:lnTo>
                        <a:pt x="737" y="314"/>
                      </a:lnTo>
                      <a:lnTo>
                        <a:pt x="737" y="317"/>
                      </a:lnTo>
                      <a:lnTo>
                        <a:pt x="740" y="316"/>
                      </a:lnTo>
                      <a:lnTo>
                        <a:pt x="742" y="314"/>
                      </a:lnTo>
                      <a:lnTo>
                        <a:pt x="742" y="311"/>
                      </a:lnTo>
                      <a:lnTo>
                        <a:pt x="742" y="308"/>
                      </a:lnTo>
                      <a:lnTo>
                        <a:pt x="740" y="307"/>
                      </a:lnTo>
                      <a:lnTo>
                        <a:pt x="738" y="307"/>
                      </a:lnTo>
                      <a:lnTo>
                        <a:pt x="736" y="305"/>
                      </a:lnTo>
                      <a:lnTo>
                        <a:pt x="734" y="307"/>
                      </a:lnTo>
                      <a:lnTo>
                        <a:pt x="733" y="306"/>
                      </a:lnTo>
                      <a:lnTo>
                        <a:pt x="730" y="306"/>
                      </a:lnTo>
                      <a:lnTo>
                        <a:pt x="727" y="306"/>
                      </a:lnTo>
                      <a:lnTo>
                        <a:pt x="725" y="304"/>
                      </a:lnTo>
                      <a:lnTo>
                        <a:pt x="722" y="304"/>
                      </a:lnTo>
                      <a:lnTo>
                        <a:pt x="718" y="301"/>
                      </a:lnTo>
                      <a:lnTo>
                        <a:pt x="715" y="300"/>
                      </a:lnTo>
                      <a:lnTo>
                        <a:pt x="712" y="301"/>
                      </a:lnTo>
                      <a:lnTo>
                        <a:pt x="709" y="302"/>
                      </a:lnTo>
                      <a:lnTo>
                        <a:pt x="707" y="304"/>
                      </a:lnTo>
                      <a:lnTo>
                        <a:pt x="706" y="306"/>
                      </a:lnTo>
                      <a:lnTo>
                        <a:pt x="703" y="307"/>
                      </a:lnTo>
                      <a:lnTo>
                        <a:pt x="702" y="310"/>
                      </a:lnTo>
                      <a:lnTo>
                        <a:pt x="699" y="312"/>
                      </a:lnTo>
                      <a:lnTo>
                        <a:pt x="697" y="312"/>
                      </a:lnTo>
                      <a:lnTo>
                        <a:pt x="694" y="312"/>
                      </a:lnTo>
                      <a:lnTo>
                        <a:pt x="691" y="311"/>
                      </a:lnTo>
                      <a:lnTo>
                        <a:pt x="688" y="310"/>
                      </a:lnTo>
                      <a:lnTo>
                        <a:pt x="688" y="309"/>
                      </a:lnTo>
                      <a:lnTo>
                        <a:pt x="688" y="306"/>
                      </a:lnTo>
                      <a:lnTo>
                        <a:pt x="689" y="302"/>
                      </a:lnTo>
                      <a:lnTo>
                        <a:pt x="690" y="299"/>
                      </a:lnTo>
                      <a:lnTo>
                        <a:pt x="688" y="297"/>
                      </a:lnTo>
                      <a:lnTo>
                        <a:pt x="685" y="294"/>
                      </a:lnTo>
                      <a:lnTo>
                        <a:pt x="684" y="294"/>
                      </a:lnTo>
                      <a:lnTo>
                        <a:pt x="682" y="297"/>
                      </a:lnTo>
                      <a:lnTo>
                        <a:pt x="679" y="295"/>
                      </a:lnTo>
                      <a:lnTo>
                        <a:pt x="675" y="294"/>
                      </a:lnTo>
                      <a:lnTo>
                        <a:pt x="673" y="295"/>
                      </a:lnTo>
                      <a:lnTo>
                        <a:pt x="670" y="293"/>
                      </a:lnTo>
                      <a:lnTo>
                        <a:pt x="670" y="292"/>
                      </a:lnTo>
                      <a:lnTo>
                        <a:pt x="667" y="288"/>
                      </a:lnTo>
                      <a:lnTo>
                        <a:pt x="666" y="286"/>
                      </a:lnTo>
                      <a:lnTo>
                        <a:pt x="666" y="285"/>
                      </a:lnTo>
                      <a:lnTo>
                        <a:pt x="666" y="283"/>
                      </a:lnTo>
                      <a:lnTo>
                        <a:pt x="668" y="280"/>
                      </a:lnTo>
                      <a:lnTo>
                        <a:pt x="668" y="279"/>
                      </a:lnTo>
                      <a:lnTo>
                        <a:pt x="670" y="276"/>
                      </a:lnTo>
                      <a:lnTo>
                        <a:pt x="673" y="275"/>
                      </a:lnTo>
                      <a:lnTo>
                        <a:pt x="676" y="276"/>
                      </a:lnTo>
                      <a:lnTo>
                        <a:pt x="680" y="277"/>
                      </a:lnTo>
                      <a:lnTo>
                        <a:pt x="683" y="275"/>
                      </a:lnTo>
                      <a:lnTo>
                        <a:pt x="686" y="276"/>
                      </a:lnTo>
                      <a:lnTo>
                        <a:pt x="688" y="276"/>
                      </a:lnTo>
                      <a:lnTo>
                        <a:pt x="691" y="273"/>
                      </a:lnTo>
                      <a:lnTo>
                        <a:pt x="693" y="272"/>
                      </a:lnTo>
                      <a:lnTo>
                        <a:pt x="693" y="269"/>
                      </a:lnTo>
                      <a:lnTo>
                        <a:pt x="694" y="266"/>
                      </a:lnTo>
                      <a:lnTo>
                        <a:pt x="697" y="263"/>
                      </a:lnTo>
                      <a:lnTo>
                        <a:pt x="700" y="262"/>
                      </a:lnTo>
                      <a:lnTo>
                        <a:pt x="701" y="262"/>
                      </a:lnTo>
                      <a:lnTo>
                        <a:pt x="702" y="261"/>
                      </a:lnTo>
                      <a:lnTo>
                        <a:pt x="703" y="260"/>
                      </a:lnTo>
                      <a:lnTo>
                        <a:pt x="708" y="258"/>
                      </a:lnTo>
                      <a:lnTo>
                        <a:pt x="711" y="256"/>
                      </a:lnTo>
                      <a:lnTo>
                        <a:pt x="712" y="255"/>
                      </a:lnTo>
                      <a:lnTo>
                        <a:pt x="714" y="252"/>
                      </a:lnTo>
                      <a:lnTo>
                        <a:pt x="716" y="249"/>
                      </a:lnTo>
                      <a:lnTo>
                        <a:pt x="718" y="248"/>
                      </a:lnTo>
                      <a:lnTo>
                        <a:pt x="721" y="245"/>
                      </a:lnTo>
                      <a:lnTo>
                        <a:pt x="722" y="244"/>
                      </a:lnTo>
                      <a:lnTo>
                        <a:pt x="725" y="244"/>
                      </a:lnTo>
                      <a:lnTo>
                        <a:pt x="727" y="246"/>
                      </a:lnTo>
                      <a:lnTo>
                        <a:pt x="729" y="246"/>
                      </a:lnTo>
                      <a:lnTo>
                        <a:pt x="732" y="243"/>
                      </a:lnTo>
                      <a:lnTo>
                        <a:pt x="732" y="244"/>
                      </a:lnTo>
                      <a:lnTo>
                        <a:pt x="734" y="247"/>
                      </a:lnTo>
                      <a:lnTo>
                        <a:pt x="737" y="248"/>
                      </a:lnTo>
                      <a:lnTo>
                        <a:pt x="736" y="249"/>
                      </a:lnTo>
                      <a:lnTo>
                        <a:pt x="738" y="253"/>
                      </a:lnTo>
                      <a:lnTo>
                        <a:pt x="736" y="256"/>
                      </a:lnTo>
                      <a:lnTo>
                        <a:pt x="734" y="259"/>
                      </a:lnTo>
                      <a:lnTo>
                        <a:pt x="732" y="261"/>
                      </a:lnTo>
                      <a:lnTo>
                        <a:pt x="729" y="263"/>
                      </a:lnTo>
                      <a:lnTo>
                        <a:pt x="726" y="265"/>
                      </a:lnTo>
                      <a:lnTo>
                        <a:pt x="727" y="268"/>
                      </a:lnTo>
                      <a:lnTo>
                        <a:pt x="726" y="268"/>
                      </a:lnTo>
                      <a:lnTo>
                        <a:pt x="723" y="270"/>
                      </a:lnTo>
                      <a:lnTo>
                        <a:pt x="726" y="270"/>
                      </a:lnTo>
                      <a:lnTo>
                        <a:pt x="727" y="272"/>
                      </a:lnTo>
                      <a:lnTo>
                        <a:pt x="730" y="272"/>
                      </a:lnTo>
                      <a:lnTo>
                        <a:pt x="733" y="271"/>
                      </a:lnTo>
                      <a:lnTo>
                        <a:pt x="731" y="272"/>
                      </a:lnTo>
                      <a:lnTo>
                        <a:pt x="728" y="275"/>
                      </a:lnTo>
                      <a:lnTo>
                        <a:pt x="727" y="278"/>
                      </a:lnTo>
                      <a:lnTo>
                        <a:pt x="724" y="279"/>
                      </a:lnTo>
                      <a:lnTo>
                        <a:pt x="721" y="280"/>
                      </a:lnTo>
                      <a:lnTo>
                        <a:pt x="722" y="284"/>
                      </a:lnTo>
                      <a:lnTo>
                        <a:pt x="725" y="282"/>
                      </a:lnTo>
                      <a:lnTo>
                        <a:pt x="728" y="280"/>
                      </a:lnTo>
                      <a:lnTo>
                        <a:pt x="731" y="279"/>
                      </a:lnTo>
                      <a:lnTo>
                        <a:pt x="734" y="278"/>
                      </a:lnTo>
                      <a:lnTo>
                        <a:pt x="736" y="275"/>
                      </a:lnTo>
                      <a:lnTo>
                        <a:pt x="739" y="272"/>
                      </a:lnTo>
                      <a:lnTo>
                        <a:pt x="742" y="271"/>
                      </a:lnTo>
                      <a:lnTo>
                        <a:pt x="745" y="269"/>
                      </a:lnTo>
                      <a:lnTo>
                        <a:pt x="748" y="268"/>
                      </a:lnTo>
                      <a:lnTo>
                        <a:pt x="751" y="267"/>
                      </a:lnTo>
                      <a:lnTo>
                        <a:pt x="754" y="265"/>
                      </a:lnTo>
                      <a:lnTo>
                        <a:pt x="757" y="265"/>
                      </a:lnTo>
                      <a:lnTo>
                        <a:pt x="760" y="264"/>
                      </a:lnTo>
                      <a:lnTo>
                        <a:pt x="767" y="264"/>
                      </a:lnTo>
                      <a:lnTo>
                        <a:pt x="770" y="262"/>
                      </a:lnTo>
                      <a:lnTo>
                        <a:pt x="770" y="261"/>
                      </a:lnTo>
                      <a:lnTo>
                        <a:pt x="770" y="260"/>
                      </a:lnTo>
                      <a:lnTo>
                        <a:pt x="771" y="260"/>
                      </a:lnTo>
                      <a:lnTo>
                        <a:pt x="771" y="259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11" name="Freeform 205">
                <a:extLst>
                  <a:ext uri="{FF2B5EF4-FFF2-40B4-BE49-F238E27FC236}">
                    <a16:creationId xmlns:a16="http://schemas.microsoft.com/office/drawing/2014/main" id="{006170C4-74D0-EE47-98F1-4A22E688AEAB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3908" y="2409"/>
                <a:ext cx="258" cy="223"/>
              </a:xfrm>
              <a:custGeom>
                <a:avLst/>
                <a:gdLst>
                  <a:gd name="T0" fmla="*/ 130 w 258"/>
                  <a:gd name="T1" fmla="*/ 215 h 223"/>
                  <a:gd name="T2" fmla="*/ 146 w 258"/>
                  <a:gd name="T3" fmla="*/ 211 h 223"/>
                  <a:gd name="T4" fmla="*/ 153 w 258"/>
                  <a:gd name="T5" fmla="*/ 202 h 223"/>
                  <a:gd name="T6" fmla="*/ 141 w 258"/>
                  <a:gd name="T7" fmla="*/ 188 h 223"/>
                  <a:gd name="T8" fmla="*/ 131 w 258"/>
                  <a:gd name="T9" fmla="*/ 172 h 223"/>
                  <a:gd name="T10" fmla="*/ 145 w 258"/>
                  <a:gd name="T11" fmla="*/ 153 h 223"/>
                  <a:gd name="T12" fmla="*/ 164 w 258"/>
                  <a:gd name="T13" fmla="*/ 156 h 223"/>
                  <a:gd name="T14" fmla="*/ 180 w 258"/>
                  <a:gd name="T15" fmla="*/ 139 h 223"/>
                  <a:gd name="T16" fmla="*/ 192 w 258"/>
                  <a:gd name="T17" fmla="*/ 121 h 223"/>
                  <a:gd name="T18" fmla="*/ 198 w 258"/>
                  <a:gd name="T19" fmla="*/ 114 h 223"/>
                  <a:gd name="T20" fmla="*/ 208 w 258"/>
                  <a:gd name="T21" fmla="*/ 104 h 223"/>
                  <a:gd name="T22" fmla="*/ 209 w 258"/>
                  <a:gd name="T23" fmla="*/ 94 h 223"/>
                  <a:gd name="T24" fmla="*/ 218 w 258"/>
                  <a:gd name="T25" fmla="*/ 85 h 223"/>
                  <a:gd name="T26" fmla="*/ 210 w 258"/>
                  <a:gd name="T27" fmla="*/ 77 h 223"/>
                  <a:gd name="T28" fmla="*/ 201 w 258"/>
                  <a:gd name="T29" fmla="*/ 65 h 223"/>
                  <a:gd name="T30" fmla="*/ 204 w 258"/>
                  <a:gd name="T31" fmla="*/ 53 h 223"/>
                  <a:gd name="T32" fmla="*/ 200 w 258"/>
                  <a:gd name="T33" fmla="*/ 41 h 223"/>
                  <a:gd name="T34" fmla="*/ 216 w 258"/>
                  <a:gd name="T35" fmla="*/ 42 h 223"/>
                  <a:gd name="T36" fmla="*/ 234 w 258"/>
                  <a:gd name="T37" fmla="*/ 41 h 223"/>
                  <a:gd name="T38" fmla="*/ 248 w 258"/>
                  <a:gd name="T39" fmla="*/ 32 h 223"/>
                  <a:gd name="T40" fmla="*/ 246 w 258"/>
                  <a:gd name="T41" fmla="*/ 26 h 223"/>
                  <a:gd name="T42" fmla="*/ 230 w 258"/>
                  <a:gd name="T43" fmla="*/ 11 h 223"/>
                  <a:gd name="T44" fmla="*/ 216 w 258"/>
                  <a:gd name="T45" fmla="*/ 1 h 223"/>
                  <a:gd name="T46" fmla="*/ 201 w 258"/>
                  <a:gd name="T47" fmla="*/ 4 h 223"/>
                  <a:gd name="T48" fmla="*/ 181 w 258"/>
                  <a:gd name="T49" fmla="*/ 4 h 223"/>
                  <a:gd name="T50" fmla="*/ 160 w 258"/>
                  <a:gd name="T51" fmla="*/ 14 h 223"/>
                  <a:gd name="T52" fmla="*/ 163 w 258"/>
                  <a:gd name="T53" fmla="*/ 30 h 223"/>
                  <a:gd name="T54" fmla="*/ 155 w 258"/>
                  <a:gd name="T55" fmla="*/ 43 h 223"/>
                  <a:gd name="T56" fmla="*/ 148 w 258"/>
                  <a:gd name="T57" fmla="*/ 53 h 223"/>
                  <a:gd name="T58" fmla="*/ 138 w 258"/>
                  <a:gd name="T59" fmla="*/ 57 h 223"/>
                  <a:gd name="T60" fmla="*/ 139 w 258"/>
                  <a:gd name="T61" fmla="*/ 68 h 223"/>
                  <a:gd name="T62" fmla="*/ 128 w 258"/>
                  <a:gd name="T63" fmla="*/ 79 h 223"/>
                  <a:gd name="T64" fmla="*/ 121 w 258"/>
                  <a:gd name="T65" fmla="*/ 93 h 223"/>
                  <a:gd name="T66" fmla="*/ 102 w 258"/>
                  <a:gd name="T67" fmla="*/ 94 h 223"/>
                  <a:gd name="T68" fmla="*/ 94 w 258"/>
                  <a:gd name="T69" fmla="*/ 100 h 223"/>
                  <a:gd name="T70" fmla="*/ 83 w 258"/>
                  <a:gd name="T71" fmla="*/ 109 h 223"/>
                  <a:gd name="T72" fmla="*/ 75 w 258"/>
                  <a:gd name="T73" fmla="*/ 125 h 223"/>
                  <a:gd name="T74" fmla="*/ 62 w 258"/>
                  <a:gd name="T75" fmla="*/ 127 h 223"/>
                  <a:gd name="T76" fmla="*/ 42 w 258"/>
                  <a:gd name="T77" fmla="*/ 129 h 223"/>
                  <a:gd name="T78" fmla="*/ 21 w 258"/>
                  <a:gd name="T79" fmla="*/ 129 h 223"/>
                  <a:gd name="T80" fmla="*/ 0 w 258"/>
                  <a:gd name="T81" fmla="*/ 123 h 223"/>
                  <a:gd name="T82" fmla="*/ 11 w 258"/>
                  <a:gd name="T83" fmla="*/ 138 h 223"/>
                  <a:gd name="T84" fmla="*/ 30 w 258"/>
                  <a:gd name="T85" fmla="*/ 151 h 223"/>
                  <a:gd name="T86" fmla="*/ 35 w 258"/>
                  <a:gd name="T87" fmla="*/ 166 h 223"/>
                  <a:gd name="T88" fmla="*/ 36 w 258"/>
                  <a:gd name="T89" fmla="*/ 172 h 223"/>
                  <a:gd name="T90" fmla="*/ 21 w 258"/>
                  <a:gd name="T91" fmla="*/ 181 h 223"/>
                  <a:gd name="T92" fmla="*/ 12 w 258"/>
                  <a:gd name="T93" fmla="*/ 196 h 223"/>
                  <a:gd name="T94" fmla="*/ 26 w 258"/>
                  <a:gd name="T95" fmla="*/ 199 h 223"/>
                  <a:gd name="T96" fmla="*/ 44 w 258"/>
                  <a:gd name="T97" fmla="*/ 196 h 223"/>
                  <a:gd name="T98" fmla="*/ 69 w 258"/>
                  <a:gd name="T99" fmla="*/ 196 h 223"/>
                  <a:gd name="T100" fmla="*/ 82 w 258"/>
                  <a:gd name="T101" fmla="*/ 194 h 223"/>
                  <a:gd name="T102" fmla="*/ 92 w 258"/>
                  <a:gd name="T103" fmla="*/ 205 h 223"/>
                  <a:gd name="T104" fmla="*/ 100 w 258"/>
                  <a:gd name="T105" fmla="*/ 219 h 223"/>
                  <a:gd name="T106" fmla="*/ 110 w 258"/>
                  <a:gd name="T107" fmla="*/ 220 h 223"/>
                  <a:gd name="T108" fmla="*/ 107 w 258"/>
                  <a:gd name="T109" fmla="*/ 219 h 22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258" h="223">
                    <a:moveTo>
                      <a:pt x="117" y="220"/>
                    </a:moveTo>
                    <a:lnTo>
                      <a:pt x="120" y="217"/>
                    </a:lnTo>
                    <a:lnTo>
                      <a:pt x="120" y="214"/>
                    </a:lnTo>
                    <a:lnTo>
                      <a:pt x="123" y="214"/>
                    </a:lnTo>
                    <a:lnTo>
                      <a:pt x="125" y="215"/>
                    </a:lnTo>
                    <a:lnTo>
                      <a:pt x="127" y="215"/>
                    </a:lnTo>
                    <a:lnTo>
                      <a:pt x="130" y="215"/>
                    </a:lnTo>
                    <a:lnTo>
                      <a:pt x="133" y="215"/>
                    </a:lnTo>
                    <a:lnTo>
                      <a:pt x="134" y="216"/>
                    </a:lnTo>
                    <a:lnTo>
                      <a:pt x="136" y="217"/>
                    </a:lnTo>
                    <a:lnTo>
                      <a:pt x="139" y="217"/>
                    </a:lnTo>
                    <a:lnTo>
                      <a:pt x="140" y="216"/>
                    </a:lnTo>
                    <a:lnTo>
                      <a:pt x="141" y="214"/>
                    </a:lnTo>
                    <a:lnTo>
                      <a:pt x="146" y="211"/>
                    </a:lnTo>
                    <a:lnTo>
                      <a:pt x="149" y="215"/>
                    </a:lnTo>
                    <a:lnTo>
                      <a:pt x="153" y="214"/>
                    </a:lnTo>
                    <a:lnTo>
                      <a:pt x="156" y="213"/>
                    </a:lnTo>
                    <a:lnTo>
                      <a:pt x="154" y="209"/>
                    </a:lnTo>
                    <a:lnTo>
                      <a:pt x="156" y="207"/>
                    </a:lnTo>
                    <a:lnTo>
                      <a:pt x="154" y="205"/>
                    </a:lnTo>
                    <a:lnTo>
                      <a:pt x="153" y="202"/>
                    </a:lnTo>
                    <a:lnTo>
                      <a:pt x="153" y="199"/>
                    </a:lnTo>
                    <a:lnTo>
                      <a:pt x="149" y="197"/>
                    </a:lnTo>
                    <a:lnTo>
                      <a:pt x="149" y="194"/>
                    </a:lnTo>
                    <a:lnTo>
                      <a:pt x="146" y="192"/>
                    </a:lnTo>
                    <a:lnTo>
                      <a:pt x="143" y="191"/>
                    </a:lnTo>
                    <a:lnTo>
                      <a:pt x="141" y="188"/>
                    </a:lnTo>
                    <a:lnTo>
                      <a:pt x="140" y="185"/>
                    </a:lnTo>
                    <a:lnTo>
                      <a:pt x="142" y="182"/>
                    </a:lnTo>
                    <a:lnTo>
                      <a:pt x="142" y="179"/>
                    </a:lnTo>
                    <a:lnTo>
                      <a:pt x="139" y="177"/>
                    </a:lnTo>
                    <a:lnTo>
                      <a:pt x="137" y="177"/>
                    </a:lnTo>
                    <a:lnTo>
                      <a:pt x="134" y="176"/>
                    </a:lnTo>
                    <a:lnTo>
                      <a:pt x="131" y="172"/>
                    </a:lnTo>
                    <a:lnTo>
                      <a:pt x="132" y="169"/>
                    </a:lnTo>
                    <a:lnTo>
                      <a:pt x="133" y="166"/>
                    </a:lnTo>
                    <a:lnTo>
                      <a:pt x="136" y="164"/>
                    </a:lnTo>
                    <a:lnTo>
                      <a:pt x="139" y="161"/>
                    </a:lnTo>
                    <a:lnTo>
                      <a:pt x="140" y="158"/>
                    </a:lnTo>
                    <a:lnTo>
                      <a:pt x="142" y="155"/>
                    </a:lnTo>
                    <a:lnTo>
                      <a:pt x="145" y="153"/>
                    </a:lnTo>
                    <a:lnTo>
                      <a:pt x="148" y="154"/>
                    </a:lnTo>
                    <a:lnTo>
                      <a:pt x="149" y="157"/>
                    </a:lnTo>
                    <a:lnTo>
                      <a:pt x="152" y="158"/>
                    </a:lnTo>
                    <a:lnTo>
                      <a:pt x="156" y="157"/>
                    </a:lnTo>
                    <a:lnTo>
                      <a:pt x="158" y="156"/>
                    </a:lnTo>
                    <a:lnTo>
                      <a:pt x="161" y="156"/>
                    </a:lnTo>
                    <a:lnTo>
                      <a:pt x="164" y="156"/>
                    </a:lnTo>
                    <a:lnTo>
                      <a:pt x="167" y="155"/>
                    </a:lnTo>
                    <a:lnTo>
                      <a:pt x="168" y="152"/>
                    </a:lnTo>
                    <a:lnTo>
                      <a:pt x="171" y="149"/>
                    </a:lnTo>
                    <a:lnTo>
                      <a:pt x="173" y="146"/>
                    </a:lnTo>
                    <a:lnTo>
                      <a:pt x="174" y="143"/>
                    </a:lnTo>
                    <a:lnTo>
                      <a:pt x="177" y="141"/>
                    </a:lnTo>
                    <a:lnTo>
                      <a:pt x="180" y="139"/>
                    </a:lnTo>
                    <a:lnTo>
                      <a:pt x="183" y="137"/>
                    </a:lnTo>
                    <a:lnTo>
                      <a:pt x="185" y="133"/>
                    </a:lnTo>
                    <a:lnTo>
                      <a:pt x="187" y="131"/>
                    </a:lnTo>
                    <a:lnTo>
                      <a:pt x="188" y="128"/>
                    </a:lnTo>
                    <a:lnTo>
                      <a:pt x="189" y="125"/>
                    </a:lnTo>
                    <a:lnTo>
                      <a:pt x="190" y="122"/>
                    </a:lnTo>
                    <a:lnTo>
                      <a:pt x="192" y="121"/>
                    </a:lnTo>
                    <a:lnTo>
                      <a:pt x="196" y="120"/>
                    </a:lnTo>
                    <a:lnTo>
                      <a:pt x="199" y="118"/>
                    </a:lnTo>
                    <a:lnTo>
                      <a:pt x="200" y="117"/>
                    </a:lnTo>
                    <a:lnTo>
                      <a:pt x="199" y="115"/>
                    </a:lnTo>
                    <a:lnTo>
                      <a:pt x="198" y="114"/>
                    </a:lnTo>
                    <a:lnTo>
                      <a:pt x="200" y="113"/>
                    </a:lnTo>
                    <a:lnTo>
                      <a:pt x="202" y="110"/>
                    </a:lnTo>
                    <a:lnTo>
                      <a:pt x="203" y="109"/>
                    </a:lnTo>
                    <a:lnTo>
                      <a:pt x="205" y="106"/>
                    </a:lnTo>
                    <a:lnTo>
                      <a:pt x="208" y="105"/>
                    </a:lnTo>
                    <a:lnTo>
                      <a:pt x="208" y="104"/>
                    </a:lnTo>
                    <a:lnTo>
                      <a:pt x="209" y="103"/>
                    </a:lnTo>
                    <a:lnTo>
                      <a:pt x="210" y="104"/>
                    </a:lnTo>
                    <a:lnTo>
                      <a:pt x="210" y="103"/>
                    </a:lnTo>
                    <a:lnTo>
                      <a:pt x="208" y="102"/>
                    </a:lnTo>
                    <a:lnTo>
                      <a:pt x="209" y="99"/>
                    </a:lnTo>
                    <a:lnTo>
                      <a:pt x="209" y="98"/>
                    </a:lnTo>
                    <a:lnTo>
                      <a:pt x="209" y="94"/>
                    </a:lnTo>
                    <a:lnTo>
                      <a:pt x="209" y="93"/>
                    </a:lnTo>
                    <a:lnTo>
                      <a:pt x="208" y="91"/>
                    </a:lnTo>
                    <a:lnTo>
                      <a:pt x="210" y="88"/>
                    </a:lnTo>
                    <a:lnTo>
                      <a:pt x="213" y="86"/>
                    </a:lnTo>
                    <a:lnTo>
                      <a:pt x="215" y="86"/>
                    </a:lnTo>
                    <a:lnTo>
                      <a:pt x="218" y="85"/>
                    </a:lnTo>
                    <a:lnTo>
                      <a:pt x="220" y="84"/>
                    </a:lnTo>
                    <a:lnTo>
                      <a:pt x="220" y="82"/>
                    </a:lnTo>
                    <a:lnTo>
                      <a:pt x="220" y="81"/>
                    </a:lnTo>
                    <a:lnTo>
                      <a:pt x="218" y="80"/>
                    </a:lnTo>
                    <a:lnTo>
                      <a:pt x="215" y="79"/>
                    </a:lnTo>
                    <a:lnTo>
                      <a:pt x="213" y="79"/>
                    </a:lnTo>
                    <a:lnTo>
                      <a:pt x="210" y="77"/>
                    </a:lnTo>
                    <a:lnTo>
                      <a:pt x="208" y="74"/>
                    </a:lnTo>
                    <a:lnTo>
                      <a:pt x="205" y="73"/>
                    </a:lnTo>
                    <a:lnTo>
                      <a:pt x="205" y="70"/>
                    </a:lnTo>
                    <a:lnTo>
                      <a:pt x="202" y="68"/>
                    </a:lnTo>
                    <a:lnTo>
                      <a:pt x="201" y="65"/>
                    </a:lnTo>
                    <a:lnTo>
                      <a:pt x="203" y="62"/>
                    </a:lnTo>
                    <a:lnTo>
                      <a:pt x="200" y="59"/>
                    </a:lnTo>
                    <a:lnTo>
                      <a:pt x="200" y="58"/>
                    </a:lnTo>
                    <a:lnTo>
                      <a:pt x="201" y="55"/>
                    </a:lnTo>
                    <a:lnTo>
                      <a:pt x="204" y="53"/>
                    </a:lnTo>
                    <a:lnTo>
                      <a:pt x="201" y="52"/>
                    </a:lnTo>
                    <a:lnTo>
                      <a:pt x="199" y="51"/>
                    </a:lnTo>
                    <a:lnTo>
                      <a:pt x="200" y="49"/>
                    </a:lnTo>
                    <a:lnTo>
                      <a:pt x="197" y="47"/>
                    </a:lnTo>
                    <a:lnTo>
                      <a:pt x="198" y="45"/>
                    </a:lnTo>
                    <a:lnTo>
                      <a:pt x="199" y="42"/>
                    </a:lnTo>
                    <a:lnTo>
                      <a:pt x="200" y="41"/>
                    </a:lnTo>
                    <a:lnTo>
                      <a:pt x="203" y="41"/>
                    </a:lnTo>
                    <a:lnTo>
                      <a:pt x="205" y="40"/>
                    </a:lnTo>
                    <a:lnTo>
                      <a:pt x="208" y="40"/>
                    </a:lnTo>
                    <a:lnTo>
                      <a:pt x="211" y="41"/>
                    </a:lnTo>
                    <a:lnTo>
                      <a:pt x="214" y="42"/>
                    </a:lnTo>
                    <a:lnTo>
                      <a:pt x="215" y="42"/>
                    </a:lnTo>
                    <a:lnTo>
                      <a:pt x="216" y="42"/>
                    </a:lnTo>
                    <a:lnTo>
                      <a:pt x="219" y="42"/>
                    </a:lnTo>
                    <a:lnTo>
                      <a:pt x="220" y="43"/>
                    </a:lnTo>
                    <a:lnTo>
                      <a:pt x="223" y="44"/>
                    </a:lnTo>
                    <a:lnTo>
                      <a:pt x="226" y="44"/>
                    </a:lnTo>
                    <a:lnTo>
                      <a:pt x="229" y="43"/>
                    </a:lnTo>
                    <a:lnTo>
                      <a:pt x="232" y="42"/>
                    </a:lnTo>
                    <a:lnTo>
                      <a:pt x="234" y="41"/>
                    </a:lnTo>
                    <a:lnTo>
                      <a:pt x="235" y="40"/>
                    </a:lnTo>
                    <a:lnTo>
                      <a:pt x="242" y="40"/>
                    </a:lnTo>
                    <a:lnTo>
                      <a:pt x="245" y="39"/>
                    </a:lnTo>
                    <a:lnTo>
                      <a:pt x="246" y="36"/>
                    </a:lnTo>
                    <a:lnTo>
                      <a:pt x="246" y="34"/>
                    </a:lnTo>
                    <a:lnTo>
                      <a:pt x="248" y="32"/>
                    </a:lnTo>
                    <a:lnTo>
                      <a:pt x="251" y="29"/>
                    </a:lnTo>
                    <a:lnTo>
                      <a:pt x="258" y="28"/>
                    </a:lnTo>
                    <a:lnTo>
                      <a:pt x="255" y="28"/>
                    </a:lnTo>
                    <a:lnTo>
                      <a:pt x="252" y="28"/>
                    </a:lnTo>
                    <a:lnTo>
                      <a:pt x="249" y="27"/>
                    </a:lnTo>
                    <a:lnTo>
                      <a:pt x="246" y="26"/>
                    </a:lnTo>
                    <a:lnTo>
                      <a:pt x="243" y="25"/>
                    </a:lnTo>
                    <a:lnTo>
                      <a:pt x="237" y="21"/>
                    </a:lnTo>
                    <a:lnTo>
                      <a:pt x="233" y="22"/>
                    </a:lnTo>
                    <a:lnTo>
                      <a:pt x="232" y="19"/>
                    </a:lnTo>
                    <a:lnTo>
                      <a:pt x="229" y="17"/>
                    </a:lnTo>
                    <a:lnTo>
                      <a:pt x="230" y="14"/>
                    </a:lnTo>
                    <a:lnTo>
                      <a:pt x="230" y="11"/>
                    </a:lnTo>
                    <a:lnTo>
                      <a:pt x="230" y="10"/>
                    </a:lnTo>
                    <a:lnTo>
                      <a:pt x="229" y="8"/>
                    </a:lnTo>
                    <a:lnTo>
                      <a:pt x="226" y="5"/>
                    </a:lnTo>
                    <a:lnTo>
                      <a:pt x="223" y="5"/>
                    </a:lnTo>
                    <a:lnTo>
                      <a:pt x="221" y="4"/>
                    </a:lnTo>
                    <a:lnTo>
                      <a:pt x="218" y="2"/>
                    </a:lnTo>
                    <a:lnTo>
                      <a:pt x="216" y="1"/>
                    </a:lnTo>
                    <a:lnTo>
                      <a:pt x="215" y="1"/>
                    </a:lnTo>
                    <a:lnTo>
                      <a:pt x="213" y="1"/>
                    </a:lnTo>
                    <a:lnTo>
                      <a:pt x="210" y="0"/>
                    </a:lnTo>
                    <a:lnTo>
                      <a:pt x="209" y="1"/>
                    </a:lnTo>
                    <a:lnTo>
                      <a:pt x="207" y="1"/>
                    </a:lnTo>
                    <a:lnTo>
                      <a:pt x="204" y="3"/>
                    </a:lnTo>
                    <a:lnTo>
                      <a:pt x="201" y="4"/>
                    </a:lnTo>
                    <a:lnTo>
                      <a:pt x="198" y="3"/>
                    </a:lnTo>
                    <a:lnTo>
                      <a:pt x="195" y="3"/>
                    </a:lnTo>
                    <a:lnTo>
                      <a:pt x="192" y="3"/>
                    </a:lnTo>
                    <a:lnTo>
                      <a:pt x="189" y="3"/>
                    </a:lnTo>
                    <a:lnTo>
                      <a:pt x="187" y="3"/>
                    </a:lnTo>
                    <a:lnTo>
                      <a:pt x="184" y="3"/>
                    </a:lnTo>
                    <a:lnTo>
                      <a:pt x="181" y="4"/>
                    </a:lnTo>
                    <a:lnTo>
                      <a:pt x="178" y="4"/>
                    </a:lnTo>
                    <a:lnTo>
                      <a:pt x="175" y="5"/>
                    </a:lnTo>
                    <a:lnTo>
                      <a:pt x="172" y="7"/>
                    </a:lnTo>
                    <a:lnTo>
                      <a:pt x="169" y="9"/>
                    </a:lnTo>
                    <a:lnTo>
                      <a:pt x="166" y="11"/>
                    </a:lnTo>
                    <a:lnTo>
                      <a:pt x="163" y="12"/>
                    </a:lnTo>
                    <a:lnTo>
                      <a:pt x="160" y="14"/>
                    </a:lnTo>
                    <a:lnTo>
                      <a:pt x="158" y="18"/>
                    </a:lnTo>
                    <a:lnTo>
                      <a:pt x="158" y="19"/>
                    </a:lnTo>
                    <a:lnTo>
                      <a:pt x="159" y="19"/>
                    </a:lnTo>
                    <a:lnTo>
                      <a:pt x="162" y="22"/>
                    </a:lnTo>
                    <a:lnTo>
                      <a:pt x="163" y="25"/>
                    </a:lnTo>
                    <a:lnTo>
                      <a:pt x="164" y="28"/>
                    </a:lnTo>
                    <a:lnTo>
                      <a:pt x="163" y="30"/>
                    </a:lnTo>
                    <a:lnTo>
                      <a:pt x="164" y="32"/>
                    </a:lnTo>
                    <a:lnTo>
                      <a:pt x="163" y="35"/>
                    </a:lnTo>
                    <a:lnTo>
                      <a:pt x="162" y="36"/>
                    </a:lnTo>
                    <a:lnTo>
                      <a:pt x="160" y="38"/>
                    </a:lnTo>
                    <a:lnTo>
                      <a:pt x="157" y="40"/>
                    </a:lnTo>
                    <a:lnTo>
                      <a:pt x="155" y="43"/>
                    </a:lnTo>
                    <a:lnTo>
                      <a:pt x="154" y="44"/>
                    </a:lnTo>
                    <a:lnTo>
                      <a:pt x="157" y="47"/>
                    </a:lnTo>
                    <a:lnTo>
                      <a:pt x="156" y="49"/>
                    </a:lnTo>
                    <a:lnTo>
                      <a:pt x="156" y="51"/>
                    </a:lnTo>
                    <a:lnTo>
                      <a:pt x="155" y="52"/>
                    </a:lnTo>
                    <a:lnTo>
                      <a:pt x="152" y="53"/>
                    </a:lnTo>
                    <a:lnTo>
                      <a:pt x="148" y="53"/>
                    </a:lnTo>
                    <a:lnTo>
                      <a:pt x="145" y="53"/>
                    </a:lnTo>
                    <a:lnTo>
                      <a:pt x="142" y="53"/>
                    </a:lnTo>
                    <a:lnTo>
                      <a:pt x="139" y="52"/>
                    </a:lnTo>
                    <a:lnTo>
                      <a:pt x="138" y="52"/>
                    </a:lnTo>
                    <a:lnTo>
                      <a:pt x="137" y="52"/>
                    </a:lnTo>
                    <a:lnTo>
                      <a:pt x="138" y="55"/>
                    </a:lnTo>
                    <a:lnTo>
                      <a:pt x="138" y="57"/>
                    </a:lnTo>
                    <a:lnTo>
                      <a:pt x="139" y="58"/>
                    </a:lnTo>
                    <a:lnTo>
                      <a:pt x="142" y="60"/>
                    </a:lnTo>
                    <a:lnTo>
                      <a:pt x="142" y="62"/>
                    </a:lnTo>
                    <a:lnTo>
                      <a:pt x="143" y="63"/>
                    </a:lnTo>
                    <a:lnTo>
                      <a:pt x="142" y="66"/>
                    </a:lnTo>
                    <a:lnTo>
                      <a:pt x="140" y="68"/>
                    </a:lnTo>
                    <a:lnTo>
                      <a:pt x="139" y="68"/>
                    </a:lnTo>
                    <a:lnTo>
                      <a:pt x="137" y="69"/>
                    </a:lnTo>
                    <a:lnTo>
                      <a:pt x="134" y="69"/>
                    </a:lnTo>
                    <a:lnTo>
                      <a:pt x="132" y="69"/>
                    </a:lnTo>
                    <a:lnTo>
                      <a:pt x="131" y="70"/>
                    </a:lnTo>
                    <a:lnTo>
                      <a:pt x="131" y="73"/>
                    </a:lnTo>
                    <a:lnTo>
                      <a:pt x="131" y="76"/>
                    </a:lnTo>
                    <a:lnTo>
                      <a:pt x="128" y="79"/>
                    </a:lnTo>
                    <a:lnTo>
                      <a:pt x="128" y="82"/>
                    </a:lnTo>
                    <a:lnTo>
                      <a:pt x="128" y="85"/>
                    </a:lnTo>
                    <a:lnTo>
                      <a:pt x="129" y="88"/>
                    </a:lnTo>
                    <a:lnTo>
                      <a:pt x="127" y="89"/>
                    </a:lnTo>
                    <a:lnTo>
                      <a:pt x="125" y="92"/>
                    </a:lnTo>
                    <a:lnTo>
                      <a:pt x="123" y="93"/>
                    </a:lnTo>
                    <a:lnTo>
                      <a:pt x="121" y="93"/>
                    </a:lnTo>
                    <a:lnTo>
                      <a:pt x="120" y="90"/>
                    </a:lnTo>
                    <a:lnTo>
                      <a:pt x="117" y="91"/>
                    </a:lnTo>
                    <a:lnTo>
                      <a:pt x="114" y="90"/>
                    </a:lnTo>
                    <a:lnTo>
                      <a:pt x="111" y="91"/>
                    </a:lnTo>
                    <a:lnTo>
                      <a:pt x="108" y="93"/>
                    </a:lnTo>
                    <a:lnTo>
                      <a:pt x="105" y="94"/>
                    </a:lnTo>
                    <a:lnTo>
                      <a:pt x="102" y="94"/>
                    </a:lnTo>
                    <a:lnTo>
                      <a:pt x="102" y="96"/>
                    </a:lnTo>
                    <a:lnTo>
                      <a:pt x="105" y="98"/>
                    </a:lnTo>
                    <a:lnTo>
                      <a:pt x="103" y="99"/>
                    </a:lnTo>
                    <a:lnTo>
                      <a:pt x="100" y="100"/>
                    </a:lnTo>
                    <a:lnTo>
                      <a:pt x="97" y="100"/>
                    </a:lnTo>
                    <a:lnTo>
                      <a:pt x="95" y="100"/>
                    </a:lnTo>
                    <a:lnTo>
                      <a:pt x="94" y="100"/>
                    </a:lnTo>
                    <a:lnTo>
                      <a:pt x="94" y="99"/>
                    </a:lnTo>
                    <a:lnTo>
                      <a:pt x="91" y="100"/>
                    </a:lnTo>
                    <a:lnTo>
                      <a:pt x="89" y="101"/>
                    </a:lnTo>
                    <a:lnTo>
                      <a:pt x="88" y="104"/>
                    </a:lnTo>
                    <a:lnTo>
                      <a:pt x="85" y="105"/>
                    </a:lnTo>
                    <a:lnTo>
                      <a:pt x="84" y="106"/>
                    </a:lnTo>
                    <a:lnTo>
                      <a:pt x="83" y="109"/>
                    </a:lnTo>
                    <a:lnTo>
                      <a:pt x="83" y="112"/>
                    </a:lnTo>
                    <a:lnTo>
                      <a:pt x="84" y="115"/>
                    </a:lnTo>
                    <a:lnTo>
                      <a:pt x="83" y="118"/>
                    </a:lnTo>
                    <a:lnTo>
                      <a:pt x="83" y="121"/>
                    </a:lnTo>
                    <a:lnTo>
                      <a:pt x="82" y="123"/>
                    </a:lnTo>
                    <a:lnTo>
                      <a:pt x="79" y="124"/>
                    </a:lnTo>
                    <a:lnTo>
                      <a:pt x="75" y="125"/>
                    </a:lnTo>
                    <a:lnTo>
                      <a:pt x="74" y="125"/>
                    </a:lnTo>
                    <a:lnTo>
                      <a:pt x="71" y="126"/>
                    </a:lnTo>
                    <a:lnTo>
                      <a:pt x="69" y="126"/>
                    </a:lnTo>
                    <a:lnTo>
                      <a:pt x="67" y="127"/>
                    </a:lnTo>
                    <a:lnTo>
                      <a:pt x="63" y="128"/>
                    </a:lnTo>
                    <a:lnTo>
                      <a:pt x="62" y="127"/>
                    </a:lnTo>
                    <a:lnTo>
                      <a:pt x="60" y="127"/>
                    </a:lnTo>
                    <a:lnTo>
                      <a:pt x="57" y="127"/>
                    </a:lnTo>
                    <a:lnTo>
                      <a:pt x="54" y="127"/>
                    </a:lnTo>
                    <a:lnTo>
                      <a:pt x="54" y="128"/>
                    </a:lnTo>
                    <a:lnTo>
                      <a:pt x="51" y="129"/>
                    </a:lnTo>
                    <a:lnTo>
                      <a:pt x="48" y="130"/>
                    </a:lnTo>
                    <a:lnTo>
                      <a:pt x="42" y="129"/>
                    </a:lnTo>
                    <a:lnTo>
                      <a:pt x="39" y="129"/>
                    </a:lnTo>
                    <a:lnTo>
                      <a:pt x="36" y="129"/>
                    </a:lnTo>
                    <a:lnTo>
                      <a:pt x="33" y="129"/>
                    </a:lnTo>
                    <a:lnTo>
                      <a:pt x="30" y="129"/>
                    </a:lnTo>
                    <a:lnTo>
                      <a:pt x="28" y="130"/>
                    </a:lnTo>
                    <a:lnTo>
                      <a:pt x="25" y="130"/>
                    </a:lnTo>
                    <a:lnTo>
                      <a:pt x="21" y="129"/>
                    </a:lnTo>
                    <a:lnTo>
                      <a:pt x="18" y="128"/>
                    </a:lnTo>
                    <a:lnTo>
                      <a:pt x="15" y="127"/>
                    </a:lnTo>
                    <a:lnTo>
                      <a:pt x="12" y="126"/>
                    </a:lnTo>
                    <a:lnTo>
                      <a:pt x="9" y="125"/>
                    </a:lnTo>
                    <a:lnTo>
                      <a:pt x="6" y="125"/>
                    </a:lnTo>
                    <a:lnTo>
                      <a:pt x="3" y="124"/>
                    </a:lnTo>
                    <a:lnTo>
                      <a:pt x="0" y="123"/>
                    </a:lnTo>
                    <a:lnTo>
                      <a:pt x="3" y="125"/>
                    </a:lnTo>
                    <a:lnTo>
                      <a:pt x="5" y="128"/>
                    </a:lnTo>
                    <a:lnTo>
                      <a:pt x="8" y="131"/>
                    </a:lnTo>
                    <a:lnTo>
                      <a:pt x="9" y="135"/>
                    </a:lnTo>
                    <a:lnTo>
                      <a:pt x="10" y="138"/>
                    </a:lnTo>
                    <a:lnTo>
                      <a:pt x="11" y="138"/>
                    </a:lnTo>
                    <a:lnTo>
                      <a:pt x="12" y="141"/>
                    </a:lnTo>
                    <a:lnTo>
                      <a:pt x="15" y="144"/>
                    </a:lnTo>
                    <a:lnTo>
                      <a:pt x="18" y="146"/>
                    </a:lnTo>
                    <a:lnTo>
                      <a:pt x="21" y="147"/>
                    </a:lnTo>
                    <a:lnTo>
                      <a:pt x="25" y="148"/>
                    </a:lnTo>
                    <a:lnTo>
                      <a:pt x="28" y="150"/>
                    </a:lnTo>
                    <a:lnTo>
                      <a:pt x="30" y="151"/>
                    </a:lnTo>
                    <a:lnTo>
                      <a:pt x="30" y="153"/>
                    </a:lnTo>
                    <a:lnTo>
                      <a:pt x="30" y="154"/>
                    </a:lnTo>
                    <a:lnTo>
                      <a:pt x="30" y="158"/>
                    </a:lnTo>
                    <a:lnTo>
                      <a:pt x="30" y="160"/>
                    </a:lnTo>
                    <a:lnTo>
                      <a:pt x="30" y="163"/>
                    </a:lnTo>
                    <a:lnTo>
                      <a:pt x="32" y="166"/>
                    </a:lnTo>
                    <a:lnTo>
                      <a:pt x="35" y="166"/>
                    </a:lnTo>
                    <a:lnTo>
                      <a:pt x="38" y="167"/>
                    </a:lnTo>
                    <a:lnTo>
                      <a:pt x="38" y="168"/>
                    </a:lnTo>
                    <a:lnTo>
                      <a:pt x="37" y="168"/>
                    </a:lnTo>
                    <a:lnTo>
                      <a:pt x="37" y="169"/>
                    </a:lnTo>
                    <a:lnTo>
                      <a:pt x="37" y="170"/>
                    </a:lnTo>
                    <a:lnTo>
                      <a:pt x="36" y="172"/>
                    </a:lnTo>
                    <a:lnTo>
                      <a:pt x="35" y="177"/>
                    </a:lnTo>
                    <a:lnTo>
                      <a:pt x="35" y="176"/>
                    </a:lnTo>
                    <a:lnTo>
                      <a:pt x="32" y="176"/>
                    </a:lnTo>
                    <a:lnTo>
                      <a:pt x="29" y="177"/>
                    </a:lnTo>
                    <a:lnTo>
                      <a:pt x="26" y="178"/>
                    </a:lnTo>
                    <a:lnTo>
                      <a:pt x="23" y="178"/>
                    </a:lnTo>
                    <a:lnTo>
                      <a:pt x="21" y="181"/>
                    </a:lnTo>
                    <a:lnTo>
                      <a:pt x="20" y="180"/>
                    </a:lnTo>
                    <a:lnTo>
                      <a:pt x="16" y="182"/>
                    </a:lnTo>
                    <a:lnTo>
                      <a:pt x="14" y="185"/>
                    </a:lnTo>
                    <a:lnTo>
                      <a:pt x="14" y="188"/>
                    </a:lnTo>
                    <a:lnTo>
                      <a:pt x="12" y="190"/>
                    </a:lnTo>
                    <a:lnTo>
                      <a:pt x="12" y="193"/>
                    </a:lnTo>
                    <a:lnTo>
                      <a:pt x="12" y="196"/>
                    </a:lnTo>
                    <a:lnTo>
                      <a:pt x="12" y="199"/>
                    </a:lnTo>
                    <a:lnTo>
                      <a:pt x="13" y="199"/>
                    </a:lnTo>
                    <a:lnTo>
                      <a:pt x="13" y="201"/>
                    </a:lnTo>
                    <a:lnTo>
                      <a:pt x="16" y="201"/>
                    </a:lnTo>
                    <a:lnTo>
                      <a:pt x="19" y="199"/>
                    </a:lnTo>
                    <a:lnTo>
                      <a:pt x="22" y="200"/>
                    </a:lnTo>
                    <a:lnTo>
                      <a:pt x="26" y="199"/>
                    </a:lnTo>
                    <a:lnTo>
                      <a:pt x="29" y="198"/>
                    </a:lnTo>
                    <a:lnTo>
                      <a:pt x="32" y="199"/>
                    </a:lnTo>
                    <a:lnTo>
                      <a:pt x="35" y="199"/>
                    </a:lnTo>
                    <a:lnTo>
                      <a:pt x="38" y="199"/>
                    </a:lnTo>
                    <a:lnTo>
                      <a:pt x="40" y="199"/>
                    </a:lnTo>
                    <a:lnTo>
                      <a:pt x="41" y="197"/>
                    </a:lnTo>
                    <a:lnTo>
                      <a:pt x="44" y="196"/>
                    </a:lnTo>
                    <a:lnTo>
                      <a:pt x="47" y="197"/>
                    </a:lnTo>
                    <a:lnTo>
                      <a:pt x="50" y="195"/>
                    </a:lnTo>
                    <a:lnTo>
                      <a:pt x="53" y="198"/>
                    </a:lnTo>
                    <a:lnTo>
                      <a:pt x="56" y="198"/>
                    </a:lnTo>
                    <a:lnTo>
                      <a:pt x="59" y="197"/>
                    </a:lnTo>
                    <a:lnTo>
                      <a:pt x="67" y="197"/>
                    </a:lnTo>
                    <a:lnTo>
                      <a:pt x="69" y="196"/>
                    </a:lnTo>
                    <a:lnTo>
                      <a:pt x="71" y="196"/>
                    </a:lnTo>
                    <a:lnTo>
                      <a:pt x="73" y="197"/>
                    </a:lnTo>
                    <a:lnTo>
                      <a:pt x="76" y="196"/>
                    </a:lnTo>
                    <a:lnTo>
                      <a:pt x="79" y="195"/>
                    </a:lnTo>
                    <a:lnTo>
                      <a:pt x="82" y="195"/>
                    </a:lnTo>
                    <a:lnTo>
                      <a:pt x="85" y="196"/>
                    </a:lnTo>
                    <a:lnTo>
                      <a:pt x="82" y="194"/>
                    </a:lnTo>
                    <a:lnTo>
                      <a:pt x="85" y="193"/>
                    </a:lnTo>
                    <a:lnTo>
                      <a:pt x="87" y="196"/>
                    </a:lnTo>
                    <a:lnTo>
                      <a:pt x="89" y="199"/>
                    </a:lnTo>
                    <a:lnTo>
                      <a:pt x="89" y="202"/>
                    </a:lnTo>
                    <a:lnTo>
                      <a:pt x="89" y="204"/>
                    </a:lnTo>
                    <a:lnTo>
                      <a:pt x="92" y="205"/>
                    </a:lnTo>
                    <a:lnTo>
                      <a:pt x="95" y="206"/>
                    </a:lnTo>
                    <a:lnTo>
                      <a:pt x="96" y="209"/>
                    </a:lnTo>
                    <a:lnTo>
                      <a:pt x="97" y="211"/>
                    </a:lnTo>
                    <a:lnTo>
                      <a:pt x="98" y="215"/>
                    </a:lnTo>
                    <a:lnTo>
                      <a:pt x="99" y="218"/>
                    </a:lnTo>
                    <a:lnTo>
                      <a:pt x="101" y="218"/>
                    </a:lnTo>
                    <a:lnTo>
                      <a:pt x="100" y="219"/>
                    </a:lnTo>
                    <a:lnTo>
                      <a:pt x="101" y="220"/>
                    </a:lnTo>
                    <a:lnTo>
                      <a:pt x="103" y="220"/>
                    </a:lnTo>
                    <a:lnTo>
                      <a:pt x="103" y="222"/>
                    </a:lnTo>
                    <a:lnTo>
                      <a:pt x="106" y="221"/>
                    </a:lnTo>
                    <a:lnTo>
                      <a:pt x="108" y="220"/>
                    </a:lnTo>
                    <a:lnTo>
                      <a:pt x="110" y="220"/>
                    </a:lnTo>
                    <a:lnTo>
                      <a:pt x="112" y="223"/>
                    </a:lnTo>
                    <a:lnTo>
                      <a:pt x="114" y="220"/>
                    </a:lnTo>
                    <a:lnTo>
                      <a:pt x="117" y="220"/>
                    </a:lnTo>
                    <a:close/>
                    <a:moveTo>
                      <a:pt x="107" y="219"/>
                    </a:moveTo>
                    <a:lnTo>
                      <a:pt x="105" y="219"/>
                    </a:lnTo>
                    <a:lnTo>
                      <a:pt x="107" y="219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12" name="Group 206">
                <a:extLst>
                  <a:ext uri="{FF2B5EF4-FFF2-40B4-BE49-F238E27FC236}">
                    <a16:creationId xmlns:a16="http://schemas.microsoft.com/office/drawing/2014/main" id="{517DE7BE-2508-39AA-8C11-D9C4F783FCD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39" y="2774"/>
                <a:ext cx="79" cy="73"/>
                <a:chOff x="4539" y="2774"/>
                <a:chExt cx="79" cy="73"/>
              </a:xfrm>
              <a:grpFill/>
            </p:grpSpPr>
            <p:sp>
              <p:nvSpPr>
                <p:cNvPr id="1140" name="Freeform 207">
                  <a:extLst>
                    <a:ext uri="{FF2B5EF4-FFF2-40B4-BE49-F238E27FC236}">
                      <a16:creationId xmlns:a16="http://schemas.microsoft.com/office/drawing/2014/main" id="{DEB7E2D6-A53E-036C-2E25-6489F6785B61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562" y="2840"/>
                  <a:ext cx="2" cy="7"/>
                </a:xfrm>
                <a:custGeom>
                  <a:avLst/>
                  <a:gdLst>
                    <a:gd name="T0" fmla="*/ 0 w 2"/>
                    <a:gd name="T1" fmla="*/ 4 h 7"/>
                    <a:gd name="T2" fmla="*/ 2 w 2"/>
                    <a:gd name="T3" fmla="*/ 7 h 7"/>
                    <a:gd name="T4" fmla="*/ 2 w 2"/>
                    <a:gd name="T5" fmla="*/ 4 h 7"/>
                    <a:gd name="T6" fmla="*/ 1 w 2"/>
                    <a:gd name="T7" fmla="*/ 0 h 7"/>
                    <a:gd name="T8" fmla="*/ 1 w 2"/>
                    <a:gd name="T9" fmla="*/ 0 h 7"/>
                    <a:gd name="T10" fmla="*/ 0 w 2"/>
                    <a:gd name="T11" fmla="*/ 4 h 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" h="7">
                      <a:moveTo>
                        <a:pt x="0" y="4"/>
                      </a:moveTo>
                      <a:lnTo>
                        <a:pt x="2" y="7"/>
                      </a:lnTo>
                      <a:lnTo>
                        <a:pt x="2" y="4"/>
                      </a:lnTo>
                      <a:lnTo>
                        <a:pt x="1" y="0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1" name="Freeform 208">
                  <a:extLst>
                    <a:ext uri="{FF2B5EF4-FFF2-40B4-BE49-F238E27FC236}">
                      <a16:creationId xmlns:a16="http://schemas.microsoft.com/office/drawing/2014/main" id="{94A02BB9-5B3D-6527-87EC-654AA970CB21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548" y="2825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0 h 1"/>
                    <a:gd name="T4" fmla="*/ 1 w 1"/>
                    <a:gd name="T5" fmla="*/ 1 h 1"/>
                    <a:gd name="T6" fmla="*/ 1 w 1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lnTo>
                        <a:pt x="0" y="0"/>
                      </a:lnTo>
                      <a:lnTo>
                        <a:pt x="1" y="1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2" name="Freeform 209">
                  <a:extLst>
                    <a:ext uri="{FF2B5EF4-FFF2-40B4-BE49-F238E27FC236}">
                      <a16:creationId xmlns:a16="http://schemas.microsoft.com/office/drawing/2014/main" id="{E58EDEDB-270A-3CAC-D670-6B54AAD261F2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539" y="2774"/>
                  <a:ext cx="79" cy="67"/>
                </a:xfrm>
                <a:custGeom>
                  <a:avLst/>
                  <a:gdLst>
                    <a:gd name="T0" fmla="*/ 39 w 79"/>
                    <a:gd name="T1" fmla="*/ 64 h 67"/>
                    <a:gd name="T2" fmla="*/ 40 w 79"/>
                    <a:gd name="T3" fmla="*/ 63 h 67"/>
                    <a:gd name="T4" fmla="*/ 41 w 79"/>
                    <a:gd name="T5" fmla="*/ 59 h 67"/>
                    <a:gd name="T6" fmla="*/ 42 w 79"/>
                    <a:gd name="T7" fmla="*/ 60 h 67"/>
                    <a:gd name="T8" fmla="*/ 46 w 79"/>
                    <a:gd name="T9" fmla="*/ 60 h 67"/>
                    <a:gd name="T10" fmla="*/ 49 w 79"/>
                    <a:gd name="T11" fmla="*/ 59 h 67"/>
                    <a:gd name="T12" fmla="*/ 53 w 79"/>
                    <a:gd name="T13" fmla="*/ 60 h 67"/>
                    <a:gd name="T14" fmla="*/ 56 w 79"/>
                    <a:gd name="T15" fmla="*/ 61 h 67"/>
                    <a:gd name="T16" fmla="*/ 57 w 79"/>
                    <a:gd name="T17" fmla="*/ 57 h 67"/>
                    <a:gd name="T18" fmla="*/ 53 w 79"/>
                    <a:gd name="T19" fmla="*/ 52 h 67"/>
                    <a:gd name="T20" fmla="*/ 55 w 79"/>
                    <a:gd name="T21" fmla="*/ 48 h 67"/>
                    <a:gd name="T22" fmla="*/ 60 w 79"/>
                    <a:gd name="T23" fmla="*/ 48 h 67"/>
                    <a:gd name="T24" fmla="*/ 62 w 79"/>
                    <a:gd name="T25" fmla="*/ 45 h 67"/>
                    <a:gd name="T26" fmla="*/ 66 w 79"/>
                    <a:gd name="T27" fmla="*/ 42 h 67"/>
                    <a:gd name="T28" fmla="*/ 69 w 79"/>
                    <a:gd name="T29" fmla="*/ 41 h 67"/>
                    <a:gd name="T30" fmla="*/ 77 w 79"/>
                    <a:gd name="T31" fmla="*/ 38 h 67"/>
                    <a:gd name="T32" fmla="*/ 79 w 79"/>
                    <a:gd name="T33" fmla="*/ 36 h 67"/>
                    <a:gd name="T34" fmla="*/ 78 w 79"/>
                    <a:gd name="T35" fmla="*/ 28 h 67"/>
                    <a:gd name="T36" fmla="*/ 79 w 79"/>
                    <a:gd name="T37" fmla="*/ 22 h 67"/>
                    <a:gd name="T38" fmla="*/ 79 w 79"/>
                    <a:gd name="T39" fmla="*/ 18 h 67"/>
                    <a:gd name="T40" fmla="*/ 78 w 79"/>
                    <a:gd name="T41" fmla="*/ 13 h 67"/>
                    <a:gd name="T42" fmla="*/ 78 w 79"/>
                    <a:gd name="T43" fmla="*/ 3 h 67"/>
                    <a:gd name="T44" fmla="*/ 78 w 79"/>
                    <a:gd name="T45" fmla="*/ 1 h 67"/>
                    <a:gd name="T46" fmla="*/ 70 w 79"/>
                    <a:gd name="T47" fmla="*/ 7 h 67"/>
                    <a:gd name="T48" fmla="*/ 63 w 79"/>
                    <a:gd name="T49" fmla="*/ 2 h 67"/>
                    <a:gd name="T50" fmla="*/ 59 w 79"/>
                    <a:gd name="T51" fmla="*/ 5 h 67"/>
                    <a:gd name="T52" fmla="*/ 57 w 79"/>
                    <a:gd name="T53" fmla="*/ 11 h 67"/>
                    <a:gd name="T54" fmla="*/ 55 w 79"/>
                    <a:gd name="T55" fmla="*/ 13 h 67"/>
                    <a:gd name="T56" fmla="*/ 53 w 79"/>
                    <a:gd name="T57" fmla="*/ 12 h 67"/>
                    <a:gd name="T58" fmla="*/ 51 w 79"/>
                    <a:gd name="T59" fmla="*/ 10 h 67"/>
                    <a:gd name="T60" fmla="*/ 46 w 79"/>
                    <a:gd name="T61" fmla="*/ 10 h 67"/>
                    <a:gd name="T62" fmla="*/ 40 w 79"/>
                    <a:gd name="T63" fmla="*/ 7 h 67"/>
                    <a:gd name="T64" fmla="*/ 39 w 79"/>
                    <a:gd name="T65" fmla="*/ 6 h 67"/>
                    <a:gd name="T66" fmla="*/ 35 w 79"/>
                    <a:gd name="T67" fmla="*/ 6 h 67"/>
                    <a:gd name="T68" fmla="*/ 27 w 79"/>
                    <a:gd name="T69" fmla="*/ 6 h 67"/>
                    <a:gd name="T70" fmla="*/ 20 w 79"/>
                    <a:gd name="T71" fmla="*/ 5 h 67"/>
                    <a:gd name="T72" fmla="*/ 13 w 79"/>
                    <a:gd name="T73" fmla="*/ 7 h 67"/>
                    <a:gd name="T74" fmla="*/ 8 w 79"/>
                    <a:gd name="T75" fmla="*/ 10 h 67"/>
                    <a:gd name="T76" fmla="*/ 6 w 79"/>
                    <a:gd name="T77" fmla="*/ 14 h 67"/>
                    <a:gd name="T78" fmla="*/ 3 w 79"/>
                    <a:gd name="T79" fmla="*/ 19 h 67"/>
                    <a:gd name="T80" fmla="*/ 1 w 79"/>
                    <a:gd name="T81" fmla="*/ 26 h 67"/>
                    <a:gd name="T82" fmla="*/ 2 w 79"/>
                    <a:gd name="T83" fmla="*/ 32 h 67"/>
                    <a:gd name="T84" fmla="*/ 5 w 79"/>
                    <a:gd name="T85" fmla="*/ 39 h 67"/>
                    <a:gd name="T86" fmla="*/ 7 w 79"/>
                    <a:gd name="T87" fmla="*/ 46 h 67"/>
                    <a:gd name="T88" fmla="*/ 8 w 79"/>
                    <a:gd name="T89" fmla="*/ 49 h 67"/>
                    <a:gd name="T90" fmla="*/ 10 w 79"/>
                    <a:gd name="T91" fmla="*/ 49 h 67"/>
                    <a:gd name="T92" fmla="*/ 12 w 79"/>
                    <a:gd name="T93" fmla="*/ 51 h 67"/>
                    <a:gd name="T94" fmla="*/ 11 w 79"/>
                    <a:gd name="T95" fmla="*/ 60 h 67"/>
                    <a:gd name="T96" fmla="*/ 16 w 79"/>
                    <a:gd name="T97" fmla="*/ 57 h 67"/>
                    <a:gd name="T98" fmla="*/ 19 w 79"/>
                    <a:gd name="T99" fmla="*/ 62 h 67"/>
                    <a:gd name="T100" fmla="*/ 18 w 79"/>
                    <a:gd name="T101" fmla="*/ 65 h 67"/>
                    <a:gd name="T102" fmla="*/ 26 w 79"/>
                    <a:gd name="T103" fmla="*/ 65 h 67"/>
                    <a:gd name="T104" fmla="*/ 32 w 79"/>
                    <a:gd name="T105" fmla="*/ 67 h 67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0" t="0" r="r" b="b"/>
                  <a:pathLst>
                    <a:path w="79" h="67">
                      <a:moveTo>
                        <a:pt x="36" y="65"/>
                      </a:moveTo>
                      <a:lnTo>
                        <a:pt x="39" y="65"/>
                      </a:lnTo>
                      <a:lnTo>
                        <a:pt x="39" y="64"/>
                      </a:lnTo>
                      <a:lnTo>
                        <a:pt x="40" y="63"/>
                      </a:lnTo>
                      <a:lnTo>
                        <a:pt x="41" y="60"/>
                      </a:lnTo>
                      <a:lnTo>
                        <a:pt x="41" y="59"/>
                      </a:lnTo>
                      <a:lnTo>
                        <a:pt x="42" y="59"/>
                      </a:lnTo>
                      <a:lnTo>
                        <a:pt x="42" y="60"/>
                      </a:lnTo>
                      <a:lnTo>
                        <a:pt x="43" y="60"/>
                      </a:lnTo>
                      <a:lnTo>
                        <a:pt x="46" y="60"/>
                      </a:lnTo>
                      <a:lnTo>
                        <a:pt x="47" y="59"/>
                      </a:lnTo>
                      <a:lnTo>
                        <a:pt x="48" y="59"/>
                      </a:lnTo>
                      <a:lnTo>
                        <a:pt x="49" y="59"/>
                      </a:lnTo>
                      <a:lnTo>
                        <a:pt x="52" y="58"/>
                      </a:lnTo>
                      <a:lnTo>
                        <a:pt x="53" y="60"/>
                      </a:lnTo>
                      <a:lnTo>
                        <a:pt x="54" y="61"/>
                      </a:lnTo>
                      <a:lnTo>
                        <a:pt x="55" y="61"/>
                      </a:lnTo>
                      <a:lnTo>
                        <a:pt x="56" y="61"/>
                      </a:lnTo>
                      <a:lnTo>
                        <a:pt x="58" y="59"/>
                      </a:lnTo>
                      <a:lnTo>
                        <a:pt x="58" y="58"/>
                      </a:lnTo>
                      <a:lnTo>
                        <a:pt x="57" y="57"/>
                      </a:lnTo>
                      <a:lnTo>
                        <a:pt x="56" y="57"/>
                      </a:lnTo>
                      <a:lnTo>
                        <a:pt x="54" y="54"/>
                      </a:lnTo>
                      <a:lnTo>
                        <a:pt x="53" y="52"/>
                      </a:lnTo>
                      <a:lnTo>
                        <a:pt x="52" y="49"/>
                      </a:lnTo>
                      <a:lnTo>
                        <a:pt x="55" y="48"/>
                      </a:lnTo>
                      <a:lnTo>
                        <a:pt x="55" y="47"/>
                      </a:lnTo>
                      <a:lnTo>
                        <a:pt x="57" y="47"/>
                      </a:lnTo>
                      <a:lnTo>
                        <a:pt x="60" y="48"/>
                      </a:lnTo>
                      <a:lnTo>
                        <a:pt x="62" y="48"/>
                      </a:lnTo>
                      <a:lnTo>
                        <a:pt x="61" y="45"/>
                      </a:lnTo>
                      <a:lnTo>
                        <a:pt x="62" y="45"/>
                      </a:lnTo>
                      <a:lnTo>
                        <a:pt x="61" y="44"/>
                      </a:lnTo>
                      <a:lnTo>
                        <a:pt x="63" y="44"/>
                      </a:lnTo>
                      <a:lnTo>
                        <a:pt x="66" y="42"/>
                      </a:lnTo>
                      <a:lnTo>
                        <a:pt x="67" y="41"/>
                      </a:lnTo>
                      <a:lnTo>
                        <a:pt x="68" y="41"/>
                      </a:lnTo>
                      <a:lnTo>
                        <a:pt x="69" y="41"/>
                      </a:lnTo>
                      <a:lnTo>
                        <a:pt x="73" y="37"/>
                      </a:lnTo>
                      <a:lnTo>
                        <a:pt x="76" y="37"/>
                      </a:lnTo>
                      <a:lnTo>
                        <a:pt x="77" y="38"/>
                      </a:lnTo>
                      <a:lnTo>
                        <a:pt x="77" y="37"/>
                      </a:lnTo>
                      <a:lnTo>
                        <a:pt x="79" y="37"/>
                      </a:lnTo>
                      <a:lnTo>
                        <a:pt x="79" y="36"/>
                      </a:lnTo>
                      <a:lnTo>
                        <a:pt x="79" y="32"/>
                      </a:lnTo>
                      <a:lnTo>
                        <a:pt x="79" y="30"/>
                      </a:lnTo>
                      <a:lnTo>
                        <a:pt x="78" y="28"/>
                      </a:lnTo>
                      <a:lnTo>
                        <a:pt x="78" y="27"/>
                      </a:lnTo>
                      <a:lnTo>
                        <a:pt x="79" y="26"/>
                      </a:lnTo>
                      <a:lnTo>
                        <a:pt x="79" y="22"/>
                      </a:lnTo>
                      <a:lnTo>
                        <a:pt x="79" y="19"/>
                      </a:lnTo>
                      <a:lnTo>
                        <a:pt x="79" y="18"/>
                      </a:lnTo>
                      <a:lnTo>
                        <a:pt x="78" y="16"/>
                      </a:lnTo>
                      <a:lnTo>
                        <a:pt x="77" y="15"/>
                      </a:lnTo>
                      <a:lnTo>
                        <a:pt x="78" y="13"/>
                      </a:lnTo>
                      <a:lnTo>
                        <a:pt x="76" y="10"/>
                      </a:lnTo>
                      <a:lnTo>
                        <a:pt x="76" y="8"/>
                      </a:lnTo>
                      <a:lnTo>
                        <a:pt x="78" y="3"/>
                      </a:lnTo>
                      <a:lnTo>
                        <a:pt x="79" y="1"/>
                      </a:lnTo>
                      <a:lnTo>
                        <a:pt x="79" y="0"/>
                      </a:lnTo>
                      <a:lnTo>
                        <a:pt x="78" y="1"/>
                      </a:lnTo>
                      <a:lnTo>
                        <a:pt x="75" y="2"/>
                      </a:lnTo>
                      <a:lnTo>
                        <a:pt x="73" y="6"/>
                      </a:lnTo>
                      <a:lnTo>
                        <a:pt x="70" y="7"/>
                      </a:lnTo>
                      <a:lnTo>
                        <a:pt x="67" y="6"/>
                      </a:lnTo>
                      <a:lnTo>
                        <a:pt x="64" y="5"/>
                      </a:lnTo>
                      <a:lnTo>
                        <a:pt x="63" y="2"/>
                      </a:lnTo>
                      <a:lnTo>
                        <a:pt x="62" y="2"/>
                      </a:lnTo>
                      <a:lnTo>
                        <a:pt x="60" y="5"/>
                      </a:lnTo>
                      <a:lnTo>
                        <a:pt x="59" y="5"/>
                      </a:lnTo>
                      <a:lnTo>
                        <a:pt x="58" y="6"/>
                      </a:lnTo>
                      <a:lnTo>
                        <a:pt x="55" y="8"/>
                      </a:lnTo>
                      <a:lnTo>
                        <a:pt x="57" y="11"/>
                      </a:lnTo>
                      <a:lnTo>
                        <a:pt x="56" y="13"/>
                      </a:lnTo>
                      <a:lnTo>
                        <a:pt x="55" y="13"/>
                      </a:lnTo>
                      <a:lnTo>
                        <a:pt x="54" y="13"/>
                      </a:lnTo>
                      <a:lnTo>
                        <a:pt x="53" y="13"/>
                      </a:lnTo>
                      <a:lnTo>
                        <a:pt x="53" y="12"/>
                      </a:lnTo>
                      <a:lnTo>
                        <a:pt x="52" y="11"/>
                      </a:lnTo>
                      <a:lnTo>
                        <a:pt x="51" y="11"/>
                      </a:lnTo>
                      <a:lnTo>
                        <a:pt x="51" y="10"/>
                      </a:lnTo>
                      <a:lnTo>
                        <a:pt x="48" y="10"/>
                      </a:lnTo>
                      <a:lnTo>
                        <a:pt x="46" y="10"/>
                      </a:lnTo>
                      <a:lnTo>
                        <a:pt x="44" y="9"/>
                      </a:lnTo>
                      <a:lnTo>
                        <a:pt x="43" y="7"/>
                      </a:lnTo>
                      <a:lnTo>
                        <a:pt x="40" y="7"/>
                      </a:lnTo>
                      <a:lnTo>
                        <a:pt x="40" y="6"/>
                      </a:lnTo>
                      <a:lnTo>
                        <a:pt x="39" y="6"/>
                      </a:lnTo>
                      <a:lnTo>
                        <a:pt x="38" y="6"/>
                      </a:lnTo>
                      <a:lnTo>
                        <a:pt x="35" y="6"/>
                      </a:lnTo>
                      <a:lnTo>
                        <a:pt x="32" y="6"/>
                      </a:lnTo>
                      <a:lnTo>
                        <a:pt x="31" y="6"/>
                      </a:lnTo>
                      <a:lnTo>
                        <a:pt x="27" y="6"/>
                      </a:lnTo>
                      <a:lnTo>
                        <a:pt x="25" y="7"/>
                      </a:lnTo>
                      <a:lnTo>
                        <a:pt x="22" y="7"/>
                      </a:lnTo>
                      <a:lnTo>
                        <a:pt x="20" y="5"/>
                      </a:lnTo>
                      <a:lnTo>
                        <a:pt x="19" y="6"/>
                      </a:lnTo>
                      <a:lnTo>
                        <a:pt x="16" y="6"/>
                      </a:lnTo>
                      <a:lnTo>
                        <a:pt x="13" y="7"/>
                      </a:lnTo>
                      <a:lnTo>
                        <a:pt x="12" y="7"/>
                      </a:lnTo>
                      <a:lnTo>
                        <a:pt x="10" y="8"/>
                      </a:lnTo>
                      <a:lnTo>
                        <a:pt x="8" y="10"/>
                      </a:lnTo>
                      <a:lnTo>
                        <a:pt x="8" y="11"/>
                      </a:lnTo>
                      <a:lnTo>
                        <a:pt x="8" y="12"/>
                      </a:lnTo>
                      <a:lnTo>
                        <a:pt x="6" y="14"/>
                      </a:lnTo>
                      <a:lnTo>
                        <a:pt x="5" y="15"/>
                      </a:lnTo>
                      <a:lnTo>
                        <a:pt x="3" y="17"/>
                      </a:lnTo>
                      <a:lnTo>
                        <a:pt x="3" y="19"/>
                      </a:lnTo>
                      <a:lnTo>
                        <a:pt x="0" y="21"/>
                      </a:lnTo>
                      <a:lnTo>
                        <a:pt x="0" y="23"/>
                      </a:lnTo>
                      <a:lnTo>
                        <a:pt x="1" y="26"/>
                      </a:lnTo>
                      <a:lnTo>
                        <a:pt x="2" y="28"/>
                      </a:lnTo>
                      <a:lnTo>
                        <a:pt x="2" y="31"/>
                      </a:lnTo>
                      <a:lnTo>
                        <a:pt x="2" y="32"/>
                      </a:lnTo>
                      <a:lnTo>
                        <a:pt x="5" y="35"/>
                      </a:lnTo>
                      <a:lnTo>
                        <a:pt x="6" y="36"/>
                      </a:lnTo>
                      <a:lnTo>
                        <a:pt x="5" y="39"/>
                      </a:lnTo>
                      <a:lnTo>
                        <a:pt x="6" y="42"/>
                      </a:lnTo>
                      <a:lnTo>
                        <a:pt x="7" y="46"/>
                      </a:lnTo>
                      <a:lnTo>
                        <a:pt x="8" y="47"/>
                      </a:lnTo>
                      <a:lnTo>
                        <a:pt x="8" y="49"/>
                      </a:lnTo>
                      <a:lnTo>
                        <a:pt x="8" y="46"/>
                      </a:lnTo>
                      <a:lnTo>
                        <a:pt x="9" y="49"/>
                      </a:lnTo>
                      <a:lnTo>
                        <a:pt x="10" y="49"/>
                      </a:lnTo>
                      <a:lnTo>
                        <a:pt x="9" y="50"/>
                      </a:lnTo>
                      <a:lnTo>
                        <a:pt x="10" y="49"/>
                      </a:lnTo>
                      <a:lnTo>
                        <a:pt x="12" y="51"/>
                      </a:lnTo>
                      <a:lnTo>
                        <a:pt x="12" y="54"/>
                      </a:lnTo>
                      <a:lnTo>
                        <a:pt x="11" y="57"/>
                      </a:lnTo>
                      <a:lnTo>
                        <a:pt x="11" y="60"/>
                      </a:lnTo>
                      <a:lnTo>
                        <a:pt x="12" y="60"/>
                      </a:lnTo>
                      <a:lnTo>
                        <a:pt x="15" y="60"/>
                      </a:lnTo>
                      <a:lnTo>
                        <a:pt x="16" y="57"/>
                      </a:lnTo>
                      <a:lnTo>
                        <a:pt x="18" y="56"/>
                      </a:lnTo>
                      <a:lnTo>
                        <a:pt x="20" y="59"/>
                      </a:lnTo>
                      <a:lnTo>
                        <a:pt x="19" y="62"/>
                      </a:lnTo>
                      <a:lnTo>
                        <a:pt x="20" y="62"/>
                      </a:lnTo>
                      <a:lnTo>
                        <a:pt x="18" y="63"/>
                      </a:lnTo>
                      <a:lnTo>
                        <a:pt x="18" y="65"/>
                      </a:lnTo>
                      <a:lnTo>
                        <a:pt x="21" y="65"/>
                      </a:lnTo>
                      <a:lnTo>
                        <a:pt x="23" y="64"/>
                      </a:lnTo>
                      <a:lnTo>
                        <a:pt x="26" y="65"/>
                      </a:lnTo>
                      <a:lnTo>
                        <a:pt x="30" y="66"/>
                      </a:lnTo>
                      <a:lnTo>
                        <a:pt x="32" y="67"/>
                      </a:lnTo>
                      <a:lnTo>
                        <a:pt x="34" y="65"/>
                      </a:lnTo>
                      <a:lnTo>
                        <a:pt x="36" y="65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13" name="Freeform 210">
                <a:extLst>
                  <a:ext uri="{FF2B5EF4-FFF2-40B4-BE49-F238E27FC236}">
                    <a16:creationId xmlns:a16="http://schemas.microsoft.com/office/drawing/2014/main" id="{35135AC9-C7CC-7A2F-F306-DEBD6E5864C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020" y="2437"/>
                <a:ext cx="443" cy="440"/>
              </a:xfrm>
              <a:custGeom>
                <a:avLst/>
                <a:gdLst>
                  <a:gd name="T0" fmla="*/ 309 w 443"/>
                  <a:gd name="T1" fmla="*/ 195 h 440"/>
                  <a:gd name="T2" fmla="*/ 312 w 443"/>
                  <a:gd name="T3" fmla="*/ 166 h 440"/>
                  <a:gd name="T4" fmla="*/ 312 w 443"/>
                  <a:gd name="T5" fmla="*/ 154 h 440"/>
                  <a:gd name="T6" fmla="*/ 329 w 443"/>
                  <a:gd name="T7" fmla="*/ 160 h 440"/>
                  <a:gd name="T8" fmla="*/ 334 w 443"/>
                  <a:gd name="T9" fmla="*/ 171 h 440"/>
                  <a:gd name="T10" fmla="*/ 368 w 443"/>
                  <a:gd name="T11" fmla="*/ 177 h 440"/>
                  <a:gd name="T12" fmla="*/ 350 w 443"/>
                  <a:gd name="T13" fmla="*/ 199 h 440"/>
                  <a:gd name="T14" fmla="*/ 366 w 443"/>
                  <a:gd name="T15" fmla="*/ 200 h 440"/>
                  <a:gd name="T16" fmla="*/ 378 w 443"/>
                  <a:gd name="T17" fmla="*/ 211 h 440"/>
                  <a:gd name="T18" fmla="*/ 388 w 443"/>
                  <a:gd name="T19" fmla="*/ 191 h 440"/>
                  <a:gd name="T20" fmla="*/ 401 w 443"/>
                  <a:gd name="T21" fmla="*/ 169 h 440"/>
                  <a:gd name="T22" fmla="*/ 425 w 443"/>
                  <a:gd name="T23" fmla="*/ 138 h 440"/>
                  <a:gd name="T24" fmla="*/ 442 w 443"/>
                  <a:gd name="T25" fmla="*/ 124 h 440"/>
                  <a:gd name="T26" fmla="*/ 425 w 443"/>
                  <a:gd name="T27" fmla="*/ 108 h 440"/>
                  <a:gd name="T28" fmla="*/ 401 w 443"/>
                  <a:gd name="T29" fmla="*/ 104 h 440"/>
                  <a:gd name="T30" fmla="*/ 365 w 443"/>
                  <a:gd name="T31" fmla="*/ 129 h 440"/>
                  <a:gd name="T32" fmla="*/ 353 w 443"/>
                  <a:gd name="T33" fmla="*/ 144 h 440"/>
                  <a:gd name="T34" fmla="*/ 321 w 443"/>
                  <a:gd name="T35" fmla="*/ 144 h 440"/>
                  <a:gd name="T36" fmla="*/ 302 w 443"/>
                  <a:gd name="T37" fmla="*/ 137 h 440"/>
                  <a:gd name="T38" fmla="*/ 283 w 443"/>
                  <a:gd name="T39" fmla="*/ 151 h 440"/>
                  <a:gd name="T40" fmla="*/ 241 w 443"/>
                  <a:gd name="T41" fmla="*/ 134 h 440"/>
                  <a:gd name="T42" fmla="*/ 211 w 443"/>
                  <a:gd name="T43" fmla="*/ 127 h 440"/>
                  <a:gd name="T44" fmla="*/ 181 w 443"/>
                  <a:gd name="T45" fmla="*/ 108 h 440"/>
                  <a:gd name="T46" fmla="*/ 182 w 443"/>
                  <a:gd name="T47" fmla="*/ 83 h 440"/>
                  <a:gd name="T48" fmla="*/ 159 w 443"/>
                  <a:gd name="T49" fmla="*/ 62 h 440"/>
                  <a:gd name="T50" fmla="*/ 172 w 443"/>
                  <a:gd name="T51" fmla="*/ 48 h 440"/>
                  <a:gd name="T52" fmla="*/ 160 w 443"/>
                  <a:gd name="T53" fmla="*/ 17 h 440"/>
                  <a:gd name="T54" fmla="*/ 133 w 443"/>
                  <a:gd name="T55" fmla="*/ 11 h 440"/>
                  <a:gd name="T56" fmla="*/ 91 w 443"/>
                  <a:gd name="T57" fmla="*/ 13 h 440"/>
                  <a:gd name="T58" fmla="*/ 90 w 443"/>
                  <a:gd name="T59" fmla="*/ 40 h 440"/>
                  <a:gd name="T60" fmla="*/ 98 w 443"/>
                  <a:gd name="T61" fmla="*/ 60 h 440"/>
                  <a:gd name="T62" fmla="*/ 90 w 443"/>
                  <a:gd name="T63" fmla="*/ 82 h 440"/>
                  <a:gd name="T64" fmla="*/ 68 w 443"/>
                  <a:gd name="T65" fmla="*/ 111 h 440"/>
                  <a:gd name="T66" fmla="*/ 28 w 443"/>
                  <a:gd name="T67" fmla="*/ 130 h 440"/>
                  <a:gd name="T68" fmla="*/ 37 w 443"/>
                  <a:gd name="T69" fmla="*/ 166 h 440"/>
                  <a:gd name="T70" fmla="*/ 21 w 443"/>
                  <a:gd name="T71" fmla="*/ 187 h 440"/>
                  <a:gd name="T72" fmla="*/ 4 w 443"/>
                  <a:gd name="T73" fmla="*/ 200 h 440"/>
                  <a:gd name="T74" fmla="*/ 27 w 443"/>
                  <a:gd name="T75" fmla="*/ 214 h 440"/>
                  <a:gd name="T76" fmla="*/ 32 w 443"/>
                  <a:gd name="T77" fmla="*/ 241 h 440"/>
                  <a:gd name="T78" fmla="*/ 62 w 443"/>
                  <a:gd name="T79" fmla="*/ 221 h 440"/>
                  <a:gd name="T80" fmla="*/ 73 w 443"/>
                  <a:gd name="T81" fmla="*/ 228 h 440"/>
                  <a:gd name="T82" fmla="*/ 69 w 443"/>
                  <a:gd name="T83" fmla="*/ 250 h 440"/>
                  <a:gd name="T84" fmla="*/ 71 w 443"/>
                  <a:gd name="T85" fmla="*/ 270 h 440"/>
                  <a:gd name="T86" fmla="*/ 77 w 443"/>
                  <a:gd name="T87" fmla="*/ 309 h 440"/>
                  <a:gd name="T88" fmla="*/ 94 w 443"/>
                  <a:gd name="T89" fmla="*/ 342 h 440"/>
                  <a:gd name="T90" fmla="*/ 101 w 443"/>
                  <a:gd name="T91" fmla="*/ 368 h 440"/>
                  <a:gd name="T92" fmla="*/ 116 w 443"/>
                  <a:gd name="T93" fmla="*/ 396 h 440"/>
                  <a:gd name="T94" fmla="*/ 123 w 443"/>
                  <a:gd name="T95" fmla="*/ 421 h 440"/>
                  <a:gd name="T96" fmla="*/ 151 w 443"/>
                  <a:gd name="T97" fmla="*/ 429 h 440"/>
                  <a:gd name="T98" fmla="*/ 169 w 443"/>
                  <a:gd name="T99" fmla="*/ 406 h 440"/>
                  <a:gd name="T100" fmla="*/ 177 w 443"/>
                  <a:gd name="T101" fmla="*/ 379 h 440"/>
                  <a:gd name="T102" fmla="*/ 183 w 443"/>
                  <a:gd name="T103" fmla="*/ 353 h 440"/>
                  <a:gd name="T104" fmla="*/ 193 w 443"/>
                  <a:gd name="T105" fmla="*/ 320 h 440"/>
                  <a:gd name="T106" fmla="*/ 220 w 443"/>
                  <a:gd name="T107" fmla="*/ 297 h 440"/>
                  <a:gd name="T108" fmla="*/ 255 w 443"/>
                  <a:gd name="T109" fmla="*/ 266 h 440"/>
                  <a:gd name="T110" fmla="*/ 273 w 443"/>
                  <a:gd name="T111" fmla="*/ 252 h 440"/>
                  <a:gd name="T112" fmla="*/ 290 w 443"/>
                  <a:gd name="T113" fmla="*/ 230 h 440"/>
                  <a:gd name="T114" fmla="*/ 304 w 443"/>
                  <a:gd name="T115" fmla="*/ 230 h 440"/>
                  <a:gd name="T116" fmla="*/ 309 w 443"/>
                  <a:gd name="T117" fmla="*/ 231 h 440"/>
                  <a:gd name="T118" fmla="*/ 314 w 443"/>
                  <a:gd name="T119" fmla="*/ 227 h 44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443" h="440">
                    <a:moveTo>
                      <a:pt x="316" y="219"/>
                    </a:moveTo>
                    <a:lnTo>
                      <a:pt x="316" y="216"/>
                    </a:lnTo>
                    <a:lnTo>
                      <a:pt x="315" y="214"/>
                    </a:lnTo>
                    <a:lnTo>
                      <a:pt x="315" y="213"/>
                    </a:lnTo>
                    <a:lnTo>
                      <a:pt x="315" y="212"/>
                    </a:lnTo>
                    <a:lnTo>
                      <a:pt x="315" y="210"/>
                    </a:lnTo>
                    <a:lnTo>
                      <a:pt x="314" y="208"/>
                    </a:lnTo>
                    <a:lnTo>
                      <a:pt x="314" y="206"/>
                    </a:lnTo>
                    <a:lnTo>
                      <a:pt x="315" y="204"/>
                    </a:lnTo>
                    <a:lnTo>
                      <a:pt x="312" y="203"/>
                    </a:lnTo>
                    <a:lnTo>
                      <a:pt x="312" y="201"/>
                    </a:lnTo>
                    <a:lnTo>
                      <a:pt x="313" y="199"/>
                    </a:lnTo>
                    <a:lnTo>
                      <a:pt x="312" y="199"/>
                    </a:lnTo>
                    <a:lnTo>
                      <a:pt x="310" y="197"/>
                    </a:lnTo>
                    <a:lnTo>
                      <a:pt x="309" y="195"/>
                    </a:lnTo>
                    <a:lnTo>
                      <a:pt x="313" y="190"/>
                    </a:lnTo>
                    <a:lnTo>
                      <a:pt x="313" y="186"/>
                    </a:lnTo>
                    <a:lnTo>
                      <a:pt x="306" y="186"/>
                    </a:lnTo>
                    <a:lnTo>
                      <a:pt x="305" y="182"/>
                    </a:lnTo>
                    <a:lnTo>
                      <a:pt x="302" y="180"/>
                    </a:lnTo>
                    <a:lnTo>
                      <a:pt x="304" y="175"/>
                    </a:lnTo>
                    <a:lnTo>
                      <a:pt x="305" y="176"/>
                    </a:lnTo>
                    <a:lnTo>
                      <a:pt x="307" y="175"/>
                    </a:lnTo>
                    <a:lnTo>
                      <a:pt x="307" y="174"/>
                    </a:lnTo>
                    <a:lnTo>
                      <a:pt x="308" y="171"/>
                    </a:lnTo>
                    <a:lnTo>
                      <a:pt x="310" y="171"/>
                    </a:lnTo>
                    <a:lnTo>
                      <a:pt x="312" y="172"/>
                    </a:lnTo>
                    <a:lnTo>
                      <a:pt x="315" y="172"/>
                    </a:lnTo>
                    <a:lnTo>
                      <a:pt x="316" y="170"/>
                    </a:lnTo>
                    <a:lnTo>
                      <a:pt x="313" y="167"/>
                    </a:lnTo>
                    <a:lnTo>
                      <a:pt x="312" y="166"/>
                    </a:lnTo>
                    <a:lnTo>
                      <a:pt x="309" y="167"/>
                    </a:lnTo>
                    <a:lnTo>
                      <a:pt x="308" y="164"/>
                    </a:lnTo>
                    <a:lnTo>
                      <a:pt x="305" y="162"/>
                    </a:lnTo>
                    <a:lnTo>
                      <a:pt x="303" y="159"/>
                    </a:lnTo>
                    <a:lnTo>
                      <a:pt x="304" y="156"/>
                    </a:lnTo>
                    <a:lnTo>
                      <a:pt x="305" y="156"/>
                    </a:lnTo>
                    <a:lnTo>
                      <a:pt x="306" y="154"/>
                    </a:lnTo>
                    <a:lnTo>
                      <a:pt x="309" y="153"/>
                    </a:lnTo>
                    <a:lnTo>
                      <a:pt x="308" y="152"/>
                    </a:lnTo>
                    <a:lnTo>
                      <a:pt x="306" y="151"/>
                    </a:lnTo>
                    <a:lnTo>
                      <a:pt x="307" y="149"/>
                    </a:lnTo>
                    <a:lnTo>
                      <a:pt x="308" y="150"/>
                    </a:lnTo>
                    <a:lnTo>
                      <a:pt x="311" y="153"/>
                    </a:lnTo>
                    <a:lnTo>
                      <a:pt x="312" y="154"/>
                    </a:lnTo>
                    <a:lnTo>
                      <a:pt x="313" y="154"/>
                    </a:lnTo>
                    <a:lnTo>
                      <a:pt x="315" y="154"/>
                    </a:lnTo>
                    <a:lnTo>
                      <a:pt x="315" y="155"/>
                    </a:lnTo>
                    <a:lnTo>
                      <a:pt x="316" y="155"/>
                    </a:lnTo>
                    <a:lnTo>
                      <a:pt x="314" y="152"/>
                    </a:lnTo>
                    <a:lnTo>
                      <a:pt x="318" y="153"/>
                    </a:lnTo>
                    <a:lnTo>
                      <a:pt x="318" y="156"/>
                    </a:lnTo>
                    <a:lnTo>
                      <a:pt x="321" y="158"/>
                    </a:lnTo>
                    <a:lnTo>
                      <a:pt x="322" y="158"/>
                    </a:lnTo>
                    <a:lnTo>
                      <a:pt x="325" y="157"/>
                    </a:lnTo>
                    <a:lnTo>
                      <a:pt x="326" y="156"/>
                    </a:lnTo>
                    <a:lnTo>
                      <a:pt x="327" y="157"/>
                    </a:lnTo>
                    <a:lnTo>
                      <a:pt x="328" y="158"/>
                    </a:lnTo>
                    <a:lnTo>
                      <a:pt x="328" y="159"/>
                    </a:lnTo>
                    <a:lnTo>
                      <a:pt x="328" y="160"/>
                    </a:lnTo>
                    <a:lnTo>
                      <a:pt x="329" y="160"/>
                    </a:lnTo>
                    <a:lnTo>
                      <a:pt x="328" y="160"/>
                    </a:lnTo>
                    <a:lnTo>
                      <a:pt x="328" y="162"/>
                    </a:lnTo>
                    <a:lnTo>
                      <a:pt x="328" y="163"/>
                    </a:lnTo>
                    <a:lnTo>
                      <a:pt x="328" y="164"/>
                    </a:lnTo>
                    <a:lnTo>
                      <a:pt x="329" y="165"/>
                    </a:lnTo>
                    <a:lnTo>
                      <a:pt x="328" y="166"/>
                    </a:lnTo>
                    <a:lnTo>
                      <a:pt x="328" y="167"/>
                    </a:lnTo>
                    <a:lnTo>
                      <a:pt x="328" y="168"/>
                    </a:lnTo>
                    <a:lnTo>
                      <a:pt x="328" y="169"/>
                    </a:lnTo>
                    <a:lnTo>
                      <a:pt x="329" y="170"/>
                    </a:lnTo>
                    <a:lnTo>
                      <a:pt x="331" y="170"/>
                    </a:lnTo>
                    <a:lnTo>
                      <a:pt x="334" y="171"/>
                    </a:lnTo>
                    <a:lnTo>
                      <a:pt x="338" y="172"/>
                    </a:lnTo>
                    <a:lnTo>
                      <a:pt x="339" y="172"/>
                    </a:lnTo>
                    <a:lnTo>
                      <a:pt x="342" y="172"/>
                    </a:lnTo>
                    <a:lnTo>
                      <a:pt x="345" y="172"/>
                    </a:lnTo>
                    <a:lnTo>
                      <a:pt x="347" y="171"/>
                    </a:lnTo>
                    <a:lnTo>
                      <a:pt x="350" y="171"/>
                    </a:lnTo>
                    <a:lnTo>
                      <a:pt x="351" y="171"/>
                    </a:lnTo>
                    <a:lnTo>
                      <a:pt x="354" y="172"/>
                    </a:lnTo>
                    <a:lnTo>
                      <a:pt x="357" y="172"/>
                    </a:lnTo>
                    <a:lnTo>
                      <a:pt x="358" y="172"/>
                    </a:lnTo>
                    <a:lnTo>
                      <a:pt x="362" y="171"/>
                    </a:lnTo>
                    <a:lnTo>
                      <a:pt x="364" y="173"/>
                    </a:lnTo>
                    <a:lnTo>
                      <a:pt x="367" y="174"/>
                    </a:lnTo>
                    <a:lnTo>
                      <a:pt x="367" y="175"/>
                    </a:lnTo>
                    <a:lnTo>
                      <a:pt x="368" y="177"/>
                    </a:lnTo>
                    <a:lnTo>
                      <a:pt x="367" y="177"/>
                    </a:lnTo>
                    <a:lnTo>
                      <a:pt x="365" y="176"/>
                    </a:lnTo>
                    <a:lnTo>
                      <a:pt x="365" y="177"/>
                    </a:lnTo>
                    <a:lnTo>
                      <a:pt x="365" y="179"/>
                    </a:lnTo>
                    <a:lnTo>
                      <a:pt x="364" y="182"/>
                    </a:lnTo>
                    <a:lnTo>
                      <a:pt x="363" y="182"/>
                    </a:lnTo>
                    <a:lnTo>
                      <a:pt x="360" y="186"/>
                    </a:lnTo>
                    <a:lnTo>
                      <a:pt x="360" y="189"/>
                    </a:lnTo>
                    <a:lnTo>
                      <a:pt x="357" y="189"/>
                    </a:lnTo>
                    <a:lnTo>
                      <a:pt x="356" y="188"/>
                    </a:lnTo>
                    <a:lnTo>
                      <a:pt x="355" y="190"/>
                    </a:lnTo>
                    <a:lnTo>
                      <a:pt x="352" y="190"/>
                    </a:lnTo>
                    <a:lnTo>
                      <a:pt x="351" y="191"/>
                    </a:lnTo>
                    <a:lnTo>
                      <a:pt x="350" y="194"/>
                    </a:lnTo>
                    <a:lnTo>
                      <a:pt x="349" y="197"/>
                    </a:lnTo>
                    <a:lnTo>
                      <a:pt x="350" y="199"/>
                    </a:lnTo>
                    <a:lnTo>
                      <a:pt x="351" y="202"/>
                    </a:lnTo>
                    <a:lnTo>
                      <a:pt x="351" y="206"/>
                    </a:lnTo>
                    <a:lnTo>
                      <a:pt x="352" y="206"/>
                    </a:lnTo>
                    <a:lnTo>
                      <a:pt x="354" y="204"/>
                    </a:lnTo>
                    <a:lnTo>
                      <a:pt x="355" y="207"/>
                    </a:lnTo>
                    <a:lnTo>
                      <a:pt x="357" y="207"/>
                    </a:lnTo>
                    <a:lnTo>
                      <a:pt x="358" y="204"/>
                    </a:lnTo>
                    <a:lnTo>
                      <a:pt x="358" y="201"/>
                    </a:lnTo>
                    <a:lnTo>
                      <a:pt x="361" y="199"/>
                    </a:lnTo>
                    <a:lnTo>
                      <a:pt x="360" y="196"/>
                    </a:lnTo>
                    <a:lnTo>
                      <a:pt x="362" y="197"/>
                    </a:lnTo>
                    <a:lnTo>
                      <a:pt x="364" y="195"/>
                    </a:lnTo>
                    <a:lnTo>
                      <a:pt x="365" y="195"/>
                    </a:lnTo>
                    <a:lnTo>
                      <a:pt x="365" y="197"/>
                    </a:lnTo>
                    <a:lnTo>
                      <a:pt x="366" y="200"/>
                    </a:lnTo>
                    <a:lnTo>
                      <a:pt x="367" y="202"/>
                    </a:lnTo>
                    <a:lnTo>
                      <a:pt x="367" y="203"/>
                    </a:lnTo>
                    <a:lnTo>
                      <a:pt x="367" y="206"/>
                    </a:lnTo>
                    <a:lnTo>
                      <a:pt x="368" y="209"/>
                    </a:lnTo>
                    <a:lnTo>
                      <a:pt x="369" y="211"/>
                    </a:lnTo>
                    <a:lnTo>
                      <a:pt x="369" y="214"/>
                    </a:lnTo>
                    <a:lnTo>
                      <a:pt x="370" y="217"/>
                    </a:lnTo>
                    <a:lnTo>
                      <a:pt x="370" y="220"/>
                    </a:lnTo>
                    <a:lnTo>
                      <a:pt x="370" y="224"/>
                    </a:lnTo>
                    <a:lnTo>
                      <a:pt x="373" y="221"/>
                    </a:lnTo>
                    <a:lnTo>
                      <a:pt x="374" y="221"/>
                    </a:lnTo>
                    <a:lnTo>
                      <a:pt x="376" y="222"/>
                    </a:lnTo>
                    <a:lnTo>
                      <a:pt x="378" y="219"/>
                    </a:lnTo>
                    <a:lnTo>
                      <a:pt x="380" y="216"/>
                    </a:lnTo>
                    <a:lnTo>
                      <a:pt x="378" y="214"/>
                    </a:lnTo>
                    <a:lnTo>
                      <a:pt x="378" y="211"/>
                    </a:lnTo>
                    <a:lnTo>
                      <a:pt x="377" y="210"/>
                    </a:lnTo>
                    <a:lnTo>
                      <a:pt x="378" y="207"/>
                    </a:lnTo>
                    <a:lnTo>
                      <a:pt x="382" y="206"/>
                    </a:lnTo>
                    <a:lnTo>
                      <a:pt x="382" y="205"/>
                    </a:lnTo>
                    <a:lnTo>
                      <a:pt x="381" y="206"/>
                    </a:lnTo>
                    <a:lnTo>
                      <a:pt x="382" y="205"/>
                    </a:lnTo>
                    <a:lnTo>
                      <a:pt x="383" y="202"/>
                    </a:lnTo>
                    <a:lnTo>
                      <a:pt x="383" y="199"/>
                    </a:lnTo>
                    <a:lnTo>
                      <a:pt x="383" y="197"/>
                    </a:lnTo>
                    <a:lnTo>
                      <a:pt x="384" y="196"/>
                    </a:lnTo>
                    <a:lnTo>
                      <a:pt x="383" y="195"/>
                    </a:lnTo>
                    <a:lnTo>
                      <a:pt x="383" y="193"/>
                    </a:lnTo>
                    <a:lnTo>
                      <a:pt x="382" y="191"/>
                    </a:lnTo>
                    <a:lnTo>
                      <a:pt x="385" y="192"/>
                    </a:lnTo>
                    <a:lnTo>
                      <a:pt x="388" y="191"/>
                    </a:lnTo>
                    <a:lnTo>
                      <a:pt x="391" y="192"/>
                    </a:lnTo>
                    <a:lnTo>
                      <a:pt x="393" y="193"/>
                    </a:lnTo>
                    <a:lnTo>
                      <a:pt x="394" y="193"/>
                    </a:lnTo>
                    <a:lnTo>
                      <a:pt x="393" y="193"/>
                    </a:lnTo>
                    <a:lnTo>
                      <a:pt x="394" y="193"/>
                    </a:lnTo>
                    <a:lnTo>
                      <a:pt x="394" y="194"/>
                    </a:lnTo>
                    <a:lnTo>
                      <a:pt x="395" y="191"/>
                    </a:lnTo>
                    <a:lnTo>
                      <a:pt x="396" y="188"/>
                    </a:lnTo>
                    <a:lnTo>
                      <a:pt x="396" y="187"/>
                    </a:lnTo>
                    <a:lnTo>
                      <a:pt x="398" y="183"/>
                    </a:lnTo>
                    <a:lnTo>
                      <a:pt x="399" y="180"/>
                    </a:lnTo>
                    <a:lnTo>
                      <a:pt x="401" y="179"/>
                    </a:lnTo>
                    <a:lnTo>
                      <a:pt x="401" y="177"/>
                    </a:lnTo>
                    <a:lnTo>
                      <a:pt x="403" y="174"/>
                    </a:lnTo>
                    <a:lnTo>
                      <a:pt x="401" y="171"/>
                    </a:lnTo>
                    <a:lnTo>
                      <a:pt x="401" y="169"/>
                    </a:lnTo>
                    <a:lnTo>
                      <a:pt x="402" y="167"/>
                    </a:lnTo>
                    <a:lnTo>
                      <a:pt x="405" y="165"/>
                    </a:lnTo>
                    <a:lnTo>
                      <a:pt x="407" y="163"/>
                    </a:lnTo>
                    <a:lnTo>
                      <a:pt x="407" y="161"/>
                    </a:lnTo>
                    <a:lnTo>
                      <a:pt x="409" y="158"/>
                    </a:lnTo>
                    <a:lnTo>
                      <a:pt x="408" y="156"/>
                    </a:lnTo>
                    <a:lnTo>
                      <a:pt x="408" y="153"/>
                    </a:lnTo>
                    <a:lnTo>
                      <a:pt x="409" y="150"/>
                    </a:lnTo>
                    <a:lnTo>
                      <a:pt x="410" y="148"/>
                    </a:lnTo>
                    <a:lnTo>
                      <a:pt x="413" y="147"/>
                    </a:lnTo>
                    <a:lnTo>
                      <a:pt x="417" y="143"/>
                    </a:lnTo>
                    <a:lnTo>
                      <a:pt x="420" y="142"/>
                    </a:lnTo>
                    <a:lnTo>
                      <a:pt x="423" y="139"/>
                    </a:lnTo>
                    <a:lnTo>
                      <a:pt x="425" y="138"/>
                    </a:lnTo>
                    <a:lnTo>
                      <a:pt x="428" y="137"/>
                    </a:lnTo>
                    <a:lnTo>
                      <a:pt x="431" y="137"/>
                    </a:lnTo>
                    <a:lnTo>
                      <a:pt x="433" y="136"/>
                    </a:lnTo>
                    <a:lnTo>
                      <a:pt x="435" y="139"/>
                    </a:lnTo>
                    <a:lnTo>
                      <a:pt x="438" y="140"/>
                    </a:lnTo>
                    <a:lnTo>
                      <a:pt x="440" y="140"/>
                    </a:lnTo>
                    <a:lnTo>
                      <a:pt x="438" y="137"/>
                    </a:lnTo>
                    <a:lnTo>
                      <a:pt x="437" y="136"/>
                    </a:lnTo>
                    <a:lnTo>
                      <a:pt x="436" y="138"/>
                    </a:lnTo>
                    <a:lnTo>
                      <a:pt x="437" y="136"/>
                    </a:lnTo>
                    <a:lnTo>
                      <a:pt x="436" y="134"/>
                    </a:lnTo>
                    <a:lnTo>
                      <a:pt x="436" y="131"/>
                    </a:lnTo>
                    <a:lnTo>
                      <a:pt x="438" y="130"/>
                    </a:lnTo>
                    <a:lnTo>
                      <a:pt x="441" y="127"/>
                    </a:lnTo>
                    <a:lnTo>
                      <a:pt x="443" y="126"/>
                    </a:lnTo>
                    <a:lnTo>
                      <a:pt x="442" y="124"/>
                    </a:lnTo>
                    <a:lnTo>
                      <a:pt x="442" y="122"/>
                    </a:lnTo>
                    <a:lnTo>
                      <a:pt x="441" y="121"/>
                    </a:lnTo>
                    <a:lnTo>
                      <a:pt x="438" y="120"/>
                    </a:lnTo>
                    <a:lnTo>
                      <a:pt x="436" y="120"/>
                    </a:lnTo>
                    <a:lnTo>
                      <a:pt x="433" y="119"/>
                    </a:lnTo>
                    <a:lnTo>
                      <a:pt x="430" y="119"/>
                    </a:lnTo>
                    <a:lnTo>
                      <a:pt x="427" y="119"/>
                    </a:lnTo>
                    <a:lnTo>
                      <a:pt x="429" y="116"/>
                    </a:lnTo>
                    <a:lnTo>
                      <a:pt x="431" y="113"/>
                    </a:lnTo>
                    <a:lnTo>
                      <a:pt x="431" y="111"/>
                    </a:lnTo>
                    <a:lnTo>
                      <a:pt x="430" y="108"/>
                    </a:lnTo>
                    <a:lnTo>
                      <a:pt x="428" y="109"/>
                    </a:lnTo>
                    <a:lnTo>
                      <a:pt x="425" y="110"/>
                    </a:lnTo>
                    <a:lnTo>
                      <a:pt x="425" y="108"/>
                    </a:lnTo>
                    <a:lnTo>
                      <a:pt x="428" y="105"/>
                    </a:lnTo>
                    <a:lnTo>
                      <a:pt x="427" y="105"/>
                    </a:lnTo>
                    <a:lnTo>
                      <a:pt x="425" y="103"/>
                    </a:lnTo>
                    <a:lnTo>
                      <a:pt x="424" y="101"/>
                    </a:lnTo>
                    <a:lnTo>
                      <a:pt x="420" y="102"/>
                    </a:lnTo>
                    <a:lnTo>
                      <a:pt x="418" y="103"/>
                    </a:lnTo>
                    <a:lnTo>
                      <a:pt x="415" y="105"/>
                    </a:lnTo>
                    <a:lnTo>
                      <a:pt x="413" y="109"/>
                    </a:lnTo>
                    <a:lnTo>
                      <a:pt x="410" y="108"/>
                    </a:lnTo>
                    <a:lnTo>
                      <a:pt x="407" y="107"/>
                    </a:lnTo>
                    <a:lnTo>
                      <a:pt x="407" y="108"/>
                    </a:lnTo>
                    <a:lnTo>
                      <a:pt x="407" y="107"/>
                    </a:lnTo>
                    <a:lnTo>
                      <a:pt x="404" y="107"/>
                    </a:lnTo>
                    <a:lnTo>
                      <a:pt x="401" y="103"/>
                    </a:lnTo>
                    <a:lnTo>
                      <a:pt x="401" y="104"/>
                    </a:lnTo>
                    <a:lnTo>
                      <a:pt x="398" y="105"/>
                    </a:lnTo>
                    <a:lnTo>
                      <a:pt x="395" y="108"/>
                    </a:lnTo>
                    <a:lnTo>
                      <a:pt x="394" y="110"/>
                    </a:lnTo>
                    <a:lnTo>
                      <a:pt x="391" y="112"/>
                    </a:lnTo>
                    <a:lnTo>
                      <a:pt x="389" y="114"/>
                    </a:lnTo>
                    <a:lnTo>
                      <a:pt x="386" y="115"/>
                    </a:lnTo>
                    <a:lnTo>
                      <a:pt x="383" y="115"/>
                    </a:lnTo>
                    <a:lnTo>
                      <a:pt x="380" y="116"/>
                    </a:lnTo>
                    <a:lnTo>
                      <a:pt x="378" y="119"/>
                    </a:lnTo>
                    <a:lnTo>
                      <a:pt x="378" y="120"/>
                    </a:lnTo>
                    <a:lnTo>
                      <a:pt x="375" y="121"/>
                    </a:lnTo>
                    <a:lnTo>
                      <a:pt x="374" y="123"/>
                    </a:lnTo>
                    <a:lnTo>
                      <a:pt x="371" y="124"/>
                    </a:lnTo>
                    <a:lnTo>
                      <a:pt x="370" y="127"/>
                    </a:lnTo>
                    <a:lnTo>
                      <a:pt x="368" y="128"/>
                    </a:lnTo>
                    <a:lnTo>
                      <a:pt x="365" y="129"/>
                    </a:lnTo>
                    <a:lnTo>
                      <a:pt x="363" y="129"/>
                    </a:lnTo>
                    <a:lnTo>
                      <a:pt x="360" y="130"/>
                    </a:lnTo>
                    <a:lnTo>
                      <a:pt x="358" y="130"/>
                    </a:lnTo>
                    <a:lnTo>
                      <a:pt x="356" y="130"/>
                    </a:lnTo>
                    <a:lnTo>
                      <a:pt x="355" y="131"/>
                    </a:lnTo>
                    <a:lnTo>
                      <a:pt x="356" y="134"/>
                    </a:lnTo>
                    <a:lnTo>
                      <a:pt x="357" y="134"/>
                    </a:lnTo>
                    <a:lnTo>
                      <a:pt x="360" y="134"/>
                    </a:lnTo>
                    <a:lnTo>
                      <a:pt x="363" y="136"/>
                    </a:lnTo>
                    <a:lnTo>
                      <a:pt x="362" y="139"/>
                    </a:lnTo>
                    <a:lnTo>
                      <a:pt x="361" y="140"/>
                    </a:lnTo>
                    <a:lnTo>
                      <a:pt x="363" y="143"/>
                    </a:lnTo>
                    <a:lnTo>
                      <a:pt x="362" y="144"/>
                    </a:lnTo>
                    <a:lnTo>
                      <a:pt x="359" y="144"/>
                    </a:lnTo>
                    <a:lnTo>
                      <a:pt x="357" y="146"/>
                    </a:lnTo>
                    <a:lnTo>
                      <a:pt x="353" y="144"/>
                    </a:lnTo>
                    <a:lnTo>
                      <a:pt x="352" y="146"/>
                    </a:lnTo>
                    <a:lnTo>
                      <a:pt x="349" y="146"/>
                    </a:lnTo>
                    <a:lnTo>
                      <a:pt x="346" y="146"/>
                    </a:lnTo>
                    <a:lnTo>
                      <a:pt x="345" y="146"/>
                    </a:lnTo>
                    <a:lnTo>
                      <a:pt x="342" y="146"/>
                    </a:lnTo>
                    <a:lnTo>
                      <a:pt x="339" y="144"/>
                    </a:lnTo>
                    <a:lnTo>
                      <a:pt x="337" y="143"/>
                    </a:lnTo>
                    <a:lnTo>
                      <a:pt x="333" y="144"/>
                    </a:lnTo>
                    <a:lnTo>
                      <a:pt x="331" y="147"/>
                    </a:lnTo>
                    <a:lnTo>
                      <a:pt x="329" y="147"/>
                    </a:lnTo>
                    <a:lnTo>
                      <a:pt x="328" y="147"/>
                    </a:lnTo>
                    <a:lnTo>
                      <a:pt x="325" y="147"/>
                    </a:lnTo>
                    <a:lnTo>
                      <a:pt x="325" y="146"/>
                    </a:lnTo>
                    <a:lnTo>
                      <a:pt x="321" y="144"/>
                    </a:lnTo>
                    <a:lnTo>
                      <a:pt x="318" y="144"/>
                    </a:lnTo>
                    <a:lnTo>
                      <a:pt x="315" y="143"/>
                    </a:lnTo>
                    <a:lnTo>
                      <a:pt x="314" y="140"/>
                    </a:lnTo>
                    <a:lnTo>
                      <a:pt x="312" y="139"/>
                    </a:lnTo>
                    <a:lnTo>
                      <a:pt x="314" y="137"/>
                    </a:lnTo>
                    <a:lnTo>
                      <a:pt x="313" y="136"/>
                    </a:lnTo>
                    <a:lnTo>
                      <a:pt x="312" y="133"/>
                    </a:lnTo>
                    <a:lnTo>
                      <a:pt x="313" y="130"/>
                    </a:lnTo>
                    <a:lnTo>
                      <a:pt x="314" y="127"/>
                    </a:lnTo>
                    <a:lnTo>
                      <a:pt x="312" y="125"/>
                    </a:lnTo>
                    <a:lnTo>
                      <a:pt x="309" y="125"/>
                    </a:lnTo>
                    <a:lnTo>
                      <a:pt x="306" y="126"/>
                    </a:lnTo>
                    <a:lnTo>
                      <a:pt x="303" y="128"/>
                    </a:lnTo>
                    <a:lnTo>
                      <a:pt x="303" y="131"/>
                    </a:lnTo>
                    <a:lnTo>
                      <a:pt x="301" y="134"/>
                    </a:lnTo>
                    <a:lnTo>
                      <a:pt x="302" y="137"/>
                    </a:lnTo>
                    <a:lnTo>
                      <a:pt x="301" y="138"/>
                    </a:lnTo>
                    <a:lnTo>
                      <a:pt x="302" y="141"/>
                    </a:lnTo>
                    <a:lnTo>
                      <a:pt x="303" y="144"/>
                    </a:lnTo>
                    <a:lnTo>
                      <a:pt x="303" y="148"/>
                    </a:lnTo>
                    <a:lnTo>
                      <a:pt x="302" y="150"/>
                    </a:lnTo>
                    <a:lnTo>
                      <a:pt x="299" y="152"/>
                    </a:lnTo>
                    <a:lnTo>
                      <a:pt x="297" y="152"/>
                    </a:lnTo>
                    <a:lnTo>
                      <a:pt x="296" y="152"/>
                    </a:lnTo>
                    <a:lnTo>
                      <a:pt x="292" y="152"/>
                    </a:lnTo>
                    <a:lnTo>
                      <a:pt x="289" y="152"/>
                    </a:lnTo>
                    <a:lnTo>
                      <a:pt x="286" y="149"/>
                    </a:lnTo>
                    <a:lnTo>
                      <a:pt x="284" y="150"/>
                    </a:lnTo>
                    <a:lnTo>
                      <a:pt x="283" y="151"/>
                    </a:lnTo>
                    <a:lnTo>
                      <a:pt x="282" y="152"/>
                    </a:lnTo>
                    <a:lnTo>
                      <a:pt x="279" y="151"/>
                    </a:lnTo>
                    <a:lnTo>
                      <a:pt x="277" y="150"/>
                    </a:lnTo>
                    <a:lnTo>
                      <a:pt x="272" y="149"/>
                    </a:lnTo>
                    <a:lnTo>
                      <a:pt x="267" y="149"/>
                    </a:lnTo>
                    <a:lnTo>
                      <a:pt x="266" y="146"/>
                    </a:lnTo>
                    <a:lnTo>
                      <a:pt x="263" y="144"/>
                    </a:lnTo>
                    <a:lnTo>
                      <a:pt x="261" y="147"/>
                    </a:lnTo>
                    <a:lnTo>
                      <a:pt x="258" y="144"/>
                    </a:lnTo>
                    <a:lnTo>
                      <a:pt x="255" y="143"/>
                    </a:lnTo>
                    <a:lnTo>
                      <a:pt x="254" y="142"/>
                    </a:lnTo>
                    <a:lnTo>
                      <a:pt x="250" y="141"/>
                    </a:lnTo>
                    <a:lnTo>
                      <a:pt x="250" y="138"/>
                    </a:lnTo>
                    <a:lnTo>
                      <a:pt x="247" y="136"/>
                    </a:lnTo>
                    <a:lnTo>
                      <a:pt x="244" y="135"/>
                    </a:lnTo>
                    <a:lnTo>
                      <a:pt x="241" y="134"/>
                    </a:lnTo>
                    <a:lnTo>
                      <a:pt x="238" y="134"/>
                    </a:lnTo>
                    <a:lnTo>
                      <a:pt x="238" y="135"/>
                    </a:lnTo>
                    <a:lnTo>
                      <a:pt x="237" y="135"/>
                    </a:lnTo>
                    <a:lnTo>
                      <a:pt x="238" y="136"/>
                    </a:lnTo>
                    <a:lnTo>
                      <a:pt x="237" y="136"/>
                    </a:lnTo>
                    <a:lnTo>
                      <a:pt x="234" y="134"/>
                    </a:lnTo>
                    <a:lnTo>
                      <a:pt x="232" y="134"/>
                    </a:lnTo>
                    <a:lnTo>
                      <a:pt x="229" y="136"/>
                    </a:lnTo>
                    <a:lnTo>
                      <a:pt x="226" y="134"/>
                    </a:lnTo>
                    <a:lnTo>
                      <a:pt x="223" y="134"/>
                    </a:lnTo>
                    <a:lnTo>
                      <a:pt x="221" y="131"/>
                    </a:lnTo>
                    <a:lnTo>
                      <a:pt x="220" y="130"/>
                    </a:lnTo>
                    <a:lnTo>
                      <a:pt x="217" y="131"/>
                    </a:lnTo>
                    <a:lnTo>
                      <a:pt x="214" y="129"/>
                    </a:lnTo>
                    <a:lnTo>
                      <a:pt x="211" y="127"/>
                    </a:lnTo>
                    <a:lnTo>
                      <a:pt x="207" y="128"/>
                    </a:lnTo>
                    <a:lnTo>
                      <a:pt x="204" y="126"/>
                    </a:lnTo>
                    <a:lnTo>
                      <a:pt x="203" y="125"/>
                    </a:lnTo>
                    <a:lnTo>
                      <a:pt x="200" y="123"/>
                    </a:lnTo>
                    <a:lnTo>
                      <a:pt x="197" y="120"/>
                    </a:lnTo>
                    <a:lnTo>
                      <a:pt x="195" y="119"/>
                    </a:lnTo>
                    <a:lnTo>
                      <a:pt x="192" y="118"/>
                    </a:lnTo>
                    <a:lnTo>
                      <a:pt x="189" y="115"/>
                    </a:lnTo>
                    <a:lnTo>
                      <a:pt x="187" y="115"/>
                    </a:lnTo>
                    <a:lnTo>
                      <a:pt x="184" y="115"/>
                    </a:lnTo>
                    <a:lnTo>
                      <a:pt x="181" y="113"/>
                    </a:lnTo>
                    <a:lnTo>
                      <a:pt x="181" y="110"/>
                    </a:lnTo>
                    <a:lnTo>
                      <a:pt x="181" y="108"/>
                    </a:lnTo>
                    <a:lnTo>
                      <a:pt x="182" y="108"/>
                    </a:lnTo>
                    <a:lnTo>
                      <a:pt x="184" y="104"/>
                    </a:lnTo>
                    <a:lnTo>
                      <a:pt x="184" y="101"/>
                    </a:lnTo>
                    <a:lnTo>
                      <a:pt x="185" y="99"/>
                    </a:lnTo>
                    <a:lnTo>
                      <a:pt x="185" y="97"/>
                    </a:lnTo>
                    <a:lnTo>
                      <a:pt x="188" y="94"/>
                    </a:lnTo>
                    <a:lnTo>
                      <a:pt x="190" y="93"/>
                    </a:lnTo>
                    <a:lnTo>
                      <a:pt x="190" y="92"/>
                    </a:lnTo>
                    <a:lnTo>
                      <a:pt x="192" y="90"/>
                    </a:lnTo>
                    <a:lnTo>
                      <a:pt x="195" y="89"/>
                    </a:lnTo>
                    <a:lnTo>
                      <a:pt x="192" y="87"/>
                    </a:lnTo>
                    <a:lnTo>
                      <a:pt x="188" y="85"/>
                    </a:lnTo>
                    <a:lnTo>
                      <a:pt x="185" y="84"/>
                    </a:lnTo>
                    <a:lnTo>
                      <a:pt x="182" y="83"/>
                    </a:lnTo>
                    <a:lnTo>
                      <a:pt x="182" y="82"/>
                    </a:lnTo>
                    <a:lnTo>
                      <a:pt x="180" y="80"/>
                    </a:lnTo>
                    <a:lnTo>
                      <a:pt x="179" y="78"/>
                    </a:lnTo>
                    <a:lnTo>
                      <a:pt x="178" y="78"/>
                    </a:lnTo>
                    <a:lnTo>
                      <a:pt x="176" y="76"/>
                    </a:lnTo>
                    <a:lnTo>
                      <a:pt x="174" y="77"/>
                    </a:lnTo>
                    <a:lnTo>
                      <a:pt x="170" y="75"/>
                    </a:lnTo>
                    <a:lnTo>
                      <a:pt x="170" y="74"/>
                    </a:lnTo>
                    <a:lnTo>
                      <a:pt x="169" y="73"/>
                    </a:lnTo>
                    <a:lnTo>
                      <a:pt x="169" y="72"/>
                    </a:lnTo>
                    <a:lnTo>
                      <a:pt x="167" y="69"/>
                    </a:lnTo>
                    <a:lnTo>
                      <a:pt x="164" y="69"/>
                    </a:lnTo>
                    <a:lnTo>
                      <a:pt x="162" y="71"/>
                    </a:lnTo>
                    <a:lnTo>
                      <a:pt x="160" y="69"/>
                    </a:lnTo>
                    <a:lnTo>
                      <a:pt x="160" y="64"/>
                    </a:lnTo>
                    <a:lnTo>
                      <a:pt x="159" y="62"/>
                    </a:lnTo>
                    <a:lnTo>
                      <a:pt x="159" y="61"/>
                    </a:lnTo>
                    <a:lnTo>
                      <a:pt x="160" y="60"/>
                    </a:lnTo>
                    <a:lnTo>
                      <a:pt x="158" y="58"/>
                    </a:lnTo>
                    <a:lnTo>
                      <a:pt x="156" y="55"/>
                    </a:lnTo>
                    <a:lnTo>
                      <a:pt x="156" y="52"/>
                    </a:lnTo>
                    <a:lnTo>
                      <a:pt x="154" y="50"/>
                    </a:lnTo>
                    <a:lnTo>
                      <a:pt x="157" y="49"/>
                    </a:lnTo>
                    <a:lnTo>
                      <a:pt x="158" y="49"/>
                    </a:lnTo>
                    <a:lnTo>
                      <a:pt x="159" y="48"/>
                    </a:lnTo>
                    <a:lnTo>
                      <a:pt x="160" y="49"/>
                    </a:lnTo>
                    <a:lnTo>
                      <a:pt x="161" y="51"/>
                    </a:lnTo>
                    <a:lnTo>
                      <a:pt x="164" y="53"/>
                    </a:lnTo>
                    <a:lnTo>
                      <a:pt x="167" y="50"/>
                    </a:lnTo>
                    <a:lnTo>
                      <a:pt x="168" y="50"/>
                    </a:lnTo>
                    <a:lnTo>
                      <a:pt x="170" y="49"/>
                    </a:lnTo>
                    <a:lnTo>
                      <a:pt x="172" y="48"/>
                    </a:lnTo>
                    <a:lnTo>
                      <a:pt x="171" y="45"/>
                    </a:lnTo>
                    <a:lnTo>
                      <a:pt x="170" y="42"/>
                    </a:lnTo>
                    <a:lnTo>
                      <a:pt x="170" y="39"/>
                    </a:lnTo>
                    <a:lnTo>
                      <a:pt x="167" y="39"/>
                    </a:lnTo>
                    <a:lnTo>
                      <a:pt x="165" y="39"/>
                    </a:lnTo>
                    <a:lnTo>
                      <a:pt x="162" y="35"/>
                    </a:lnTo>
                    <a:lnTo>
                      <a:pt x="160" y="33"/>
                    </a:lnTo>
                    <a:lnTo>
                      <a:pt x="161" y="31"/>
                    </a:lnTo>
                    <a:lnTo>
                      <a:pt x="161" y="30"/>
                    </a:lnTo>
                    <a:lnTo>
                      <a:pt x="160" y="26"/>
                    </a:lnTo>
                    <a:lnTo>
                      <a:pt x="160" y="23"/>
                    </a:lnTo>
                    <a:lnTo>
                      <a:pt x="163" y="22"/>
                    </a:lnTo>
                    <a:lnTo>
                      <a:pt x="164" y="20"/>
                    </a:lnTo>
                    <a:lnTo>
                      <a:pt x="163" y="19"/>
                    </a:lnTo>
                    <a:lnTo>
                      <a:pt x="160" y="17"/>
                    </a:lnTo>
                    <a:lnTo>
                      <a:pt x="157" y="15"/>
                    </a:lnTo>
                    <a:lnTo>
                      <a:pt x="154" y="15"/>
                    </a:lnTo>
                    <a:lnTo>
                      <a:pt x="153" y="12"/>
                    </a:lnTo>
                    <a:lnTo>
                      <a:pt x="151" y="9"/>
                    </a:lnTo>
                    <a:lnTo>
                      <a:pt x="151" y="8"/>
                    </a:lnTo>
                    <a:lnTo>
                      <a:pt x="150" y="5"/>
                    </a:lnTo>
                    <a:lnTo>
                      <a:pt x="149" y="2"/>
                    </a:lnTo>
                    <a:lnTo>
                      <a:pt x="147" y="1"/>
                    </a:lnTo>
                    <a:lnTo>
                      <a:pt x="146" y="0"/>
                    </a:lnTo>
                    <a:lnTo>
                      <a:pt x="139" y="1"/>
                    </a:lnTo>
                    <a:lnTo>
                      <a:pt x="136" y="4"/>
                    </a:lnTo>
                    <a:lnTo>
                      <a:pt x="134" y="6"/>
                    </a:lnTo>
                    <a:lnTo>
                      <a:pt x="134" y="8"/>
                    </a:lnTo>
                    <a:lnTo>
                      <a:pt x="133" y="11"/>
                    </a:lnTo>
                    <a:lnTo>
                      <a:pt x="130" y="12"/>
                    </a:lnTo>
                    <a:lnTo>
                      <a:pt x="123" y="12"/>
                    </a:lnTo>
                    <a:lnTo>
                      <a:pt x="122" y="13"/>
                    </a:lnTo>
                    <a:lnTo>
                      <a:pt x="120" y="14"/>
                    </a:lnTo>
                    <a:lnTo>
                      <a:pt x="117" y="15"/>
                    </a:lnTo>
                    <a:lnTo>
                      <a:pt x="114" y="16"/>
                    </a:lnTo>
                    <a:lnTo>
                      <a:pt x="111" y="16"/>
                    </a:lnTo>
                    <a:lnTo>
                      <a:pt x="108" y="15"/>
                    </a:lnTo>
                    <a:lnTo>
                      <a:pt x="107" y="14"/>
                    </a:lnTo>
                    <a:lnTo>
                      <a:pt x="104" y="14"/>
                    </a:lnTo>
                    <a:lnTo>
                      <a:pt x="103" y="14"/>
                    </a:lnTo>
                    <a:lnTo>
                      <a:pt x="102" y="14"/>
                    </a:lnTo>
                    <a:lnTo>
                      <a:pt x="99" y="13"/>
                    </a:lnTo>
                    <a:lnTo>
                      <a:pt x="96" y="12"/>
                    </a:lnTo>
                    <a:lnTo>
                      <a:pt x="93" y="12"/>
                    </a:lnTo>
                    <a:lnTo>
                      <a:pt x="91" y="13"/>
                    </a:lnTo>
                    <a:lnTo>
                      <a:pt x="88" y="13"/>
                    </a:lnTo>
                    <a:lnTo>
                      <a:pt x="87" y="14"/>
                    </a:lnTo>
                    <a:lnTo>
                      <a:pt x="86" y="17"/>
                    </a:lnTo>
                    <a:lnTo>
                      <a:pt x="85" y="19"/>
                    </a:lnTo>
                    <a:lnTo>
                      <a:pt x="88" y="21"/>
                    </a:lnTo>
                    <a:lnTo>
                      <a:pt x="87" y="23"/>
                    </a:lnTo>
                    <a:lnTo>
                      <a:pt x="89" y="24"/>
                    </a:lnTo>
                    <a:lnTo>
                      <a:pt x="92" y="25"/>
                    </a:lnTo>
                    <a:lnTo>
                      <a:pt x="89" y="27"/>
                    </a:lnTo>
                    <a:lnTo>
                      <a:pt x="88" y="30"/>
                    </a:lnTo>
                    <a:lnTo>
                      <a:pt x="88" y="31"/>
                    </a:lnTo>
                    <a:lnTo>
                      <a:pt x="91" y="34"/>
                    </a:lnTo>
                    <a:lnTo>
                      <a:pt x="89" y="37"/>
                    </a:lnTo>
                    <a:lnTo>
                      <a:pt x="90" y="40"/>
                    </a:lnTo>
                    <a:lnTo>
                      <a:pt x="93" y="42"/>
                    </a:lnTo>
                    <a:lnTo>
                      <a:pt x="93" y="45"/>
                    </a:lnTo>
                    <a:lnTo>
                      <a:pt x="96" y="46"/>
                    </a:lnTo>
                    <a:lnTo>
                      <a:pt x="98" y="49"/>
                    </a:lnTo>
                    <a:lnTo>
                      <a:pt x="101" y="51"/>
                    </a:lnTo>
                    <a:lnTo>
                      <a:pt x="103" y="51"/>
                    </a:lnTo>
                    <a:lnTo>
                      <a:pt x="106" y="52"/>
                    </a:lnTo>
                    <a:lnTo>
                      <a:pt x="108" y="53"/>
                    </a:lnTo>
                    <a:lnTo>
                      <a:pt x="108" y="54"/>
                    </a:lnTo>
                    <a:lnTo>
                      <a:pt x="108" y="56"/>
                    </a:lnTo>
                    <a:lnTo>
                      <a:pt x="106" y="57"/>
                    </a:lnTo>
                    <a:lnTo>
                      <a:pt x="103" y="58"/>
                    </a:lnTo>
                    <a:lnTo>
                      <a:pt x="101" y="58"/>
                    </a:lnTo>
                    <a:lnTo>
                      <a:pt x="98" y="60"/>
                    </a:lnTo>
                    <a:lnTo>
                      <a:pt x="96" y="63"/>
                    </a:lnTo>
                    <a:lnTo>
                      <a:pt x="97" y="65"/>
                    </a:lnTo>
                    <a:lnTo>
                      <a:pt x="97" y="66"/>
                    </a:lnTo>
                    <a:lnTo>
                      <a:pt x="97" y="70"/>
                    </a:lnTo>
                    <a:lnTo>
                      <a:pt x="97" y="71"/>
                    </a:lnTo>
                    <a:lnTo>
                      <a:pt x="96" y="74"/>
                    </a:lnTo>
                    <a:lnTo>
                      <a:pt x="98" y="75"/>
                    </a:lnTo>
                    <a:lnTo>
                      <a:pt x="98" y="76"/>
                    </a:lnTo>
                    <a:lnTo>
                      <a:pt x="97" y="75"/>
                    </a:lnTo>
                    <a:lnTo>
                      <a:pt x="96" y="76"/>
                    </a:lnTo>
                    <a:lnTo>
                      <a:pt x="96" y="77"/>
                    </a:lnTo>
                    <a:lnTo>
                      <a:pt x="93" y="78"/>
                    </a:lnTo>
                    <a:lnTo>
                      <a:pt x="91" y="81"/>
                    </a:lnTo>
                    <a:lnTo>
                      <a:pt x="90" y="82"/>
                    </a:lnTo>
                    <a:lnTo>
                      <a:pt x="88" y="85"/>
                    </a:lnTo>
                    <a:lnTo>
                      <a:pt x="86" y="86"/>
                    </a:lnTo>
                    <a:lnTo>
                      <a:pt x="87" y="87"/>
                    </a:lnTo>
                    <a:lnTo>
                      <a:pt x="88" y="89"/>
                    </a:lnTo>
                    <a:lnTo>
                      <a:pt x="87" y="90"/>
                    </a:lnTo>
                    <a:lnTo>
                      <a:pt x="84" y="92"/>
                    </a:lnTo>
                    <a:lnTo>
                      <a:pt x="80" y="93"/>
                    </a:lnTo>
                    <a:lnTo>
                      <a:pt x="78" y="94"/>
                    </a:lnTo>
                    <a:lnTo>
                      <a:pt x="77" y="97"/>
                    </a:lnTo>
                    <a:lnTo>
                      <a:pt x="76" y="100"/>
                    </a:lnTo>
                    <a:lnTo>
                      <a:pt x="75" y="103"/>
                    </a:lnTo>
                    <a:lnTo>
                      <a:pt x="73" y="105"/>
                    </a:lnTo>
                    <a:lnTo>
                      <a:pt x="71" y="109"/>
                    </a:lnTo>
                    <a:lnTo>
                      <a:pt x="68" y="111"/>
                    </a:lnTo>
                    <a:lnTo>
                      <a:pt x="65" y="113"/>
                    </a:lnTo>
                    <a:lnTo>
                      <a:pt x="62" y="115"/>
                    </a:lnTo>
                    <a:lnTo>
                      <a:pt x="61" y="118"/>
                    </a:lnTo>
                    <a:lnTo>
                      <a:pt x="59" y="121"/>
                    </a:lnTo>
                    <a:lnTo>
                      <a:pt x="56" y="124"/>
                    </a:lnTo>
                    <a:lnTo>
                      <a:pt x="55" y="127"/>
                    </a:lnTo>
                    <a:lnTo>
                      <a:pt x="52" y="128"/>
                    </a:lnTo>
                    <a:lnTo>
                      <a:pt x="49" y="128"/>
                    </a:lnTo>
                    <a:lnTo>
                      <a:pt x="46" y="128"/>
                    </a:lnTo>
                    <a:lnTo>
                      <a:pt x="44" y="129"/>
                    </a:lnTo>
                    <a:lnTo>
                      <a:pt x="40" y="130"/>
                    </a:lnTo>
                    <a:lnTo>
                      <a:pt x="37" y="129"/>
                    </a:lnTo>
                    <a:lnTo>
                      <a:pt x="36" y="126"/>
                    </a:lnTo>
                    <a:lnTo>
                      <a:pt x="33" y="125"/>
                    </a:lnTo>
                    <a:lnTo>
                      <a:pt x="30" y="127"/>
                    </a:lnTo>
                    <a:lnTo>
                      <a:pt x="28" y="130"/>
                    </a:lnTo>
                    <a:lnTo>
                      <a:pt x="27" y="133"/>
                    </a:lnTo>
                    <a:lnTo>
                      <a:pt x="24" y="136"/>
                    </a:lnTo>
                    <a:lnTo>
                      <a:pt x="21" y="138"/>
                    </a:lnTo>
                    <a:lnTo>
                      <a:pt x="20" y="141"/>
                    </a:lnTo>
                    <a:lnTo>
                      <a:pt x="19" y="144"/>
                    </a:lnTo>
                    <a:lnTo>
                      <a:pt x="22" y="148"/>
                    </a:lnTo>
                    <a:lnTo>
                      <a:pt x="25" y="149"/>
                    </a:lnTo>
                    <a:lnTo>
                      <a:pt x="27" y="149"/>
                    </a:lnTo>
                    <a:lnTo>
                      <a:pt x="30" y="151"/>
                    </a:lnTo>
                    <a:lnTo>
                      <a:pt x="30" y="154"/>
                    </a:lnTo>
                    <a:lnTo>
                      <a:pt x="28" y="157"/>
                    </a:lnTo>
                    <a:lnTo>
                      <a:pt x="29" y="160"/>
                    </a:lnTo>
                    <a:lnTo>
                      <a:pt x="31" y="163"/>
                    </a:lnTo>
                    <a:lnTo>
                      <a:pt x="34" y="164"/>
                    </a:lnTo>
                    <a:lnTo>
                      <a:pt x="37" y="166"/>
                    </a:lnTo>
                    <a:lnTo>
                      <a:pt x="37" y="169"/>
                    </a:lnTo>
                    <a:lnTo>
                      <a:pt x="41" y="171"/>
                    </a:lnTo>
                    <a:lnTo>
                      <a:pt x="41" y="174"/>
                    </a:lnTo>
                    <a:lnTo>
                      <a:pt x="42" y="177"/>
                    </a:lnTo>
                    <a:lnTo>
                      <a:pt x="44" y="179"/>
                    </a:lnTo>
                    <a:lnTo>
                      <a:pt x="42" y="181"/>
                    </a:lnTo>
                    <a:lnTo>
                      <a:pt x="44" y="185"/>
                    </a:lnTo>
                    <a:lnTo>
                      <a:pt x="41" y="186"/>
                    </a:lnTo>
                    <a:lnTo>
                      <a:pt x="37" y="187"/>
                    </a:lnTo>
                    <a:lnTo>
                      <a:pt x="34" y="183"/>
                    </a:lnTo>
                    <a:lnTo>
                      <a:pt x="29" y="186"/>
                    </a:lnTo>
                    <a:lnTo>
                      <a:pt x="28" y="188"/>
                    </a:lnTo>
                    <a:lnTo>
                      <a:pt x="27" y="189"/>
                    </a:lnTo>
                    <a:lnTo>
                      <a:pt x="24" y="189"/>
                    </a:lnTo>
                    <a:lnTo>
                      <a:pt x="22" y="188"/>
                    </a:lnTo>
                    <a:lnTo>
                      <a:pt x="21" y="187"/>
                    </a:lnTo>
                    <a:lnTo>
                      <a:pt x="18" y="187"/>
                    </a:lnTo>
                    <a:lnTo>
                      <a:pt x="15" y="187"/>
                    </a:lnTo>
                    <a:lnTo>
                      <a:pt x="13" y="187"/>
                    </a:lnTo>
                    <a:lnTo>
                      <a:pt x="11" y="186"/>
                    </a:lnTo>
                    <a:lnTo>
                      <a:pt x="8" y="186"/>
                    </a:lnTo>
                    <a:lnTo>
                      <a:pt x="8" y="189"/>
                    </a:lnTo>
                    <a:lnTo>
                      <a:pt x="5" y="192"/>
                    </a:lnTo>
                    <a:lnTo>
                      <a:pt x="2" y="192"/>
                    </a:lnTo>
                    <a:lnTo>
                      <a:pt x="0" y="195"/>
                    </a:lnTo>
                    <a:lnTo>
                      <a:pt x="1" y="198"/>
                    </a:lnTo>
                    <a:lnTo>
                      <a:pt x="4" y="195"/>
                    </a:lnTo>
                    <a:lnTo>
                      <a:pt x="7" y="194"/>
                    </a:lnTo>
                    <a:lnTo>
                      <a:pt x="9" y="193"/>
                    </a:lnTo>
                    <a:lnTo>
                      <a:pt x="6" y="195"/>
                    </a:lnTo>
                    <a:lnTo>
                      <a:pt x="3" y="197"/>
                    </a:lnTo>
                    <a:lnTo>
                      <a:pt x="4" y="200"/>
                    </a:lnTo>
                    <a:lnTo>
                      <a:pt x="6" y="203"/>
                    </a:lnTo>
                    <a:lnTo>
                      <a:pt x="7" y="204"/>
                    </a:lnTo>
                    <a:lnTo>
                      <a:pt x="9" y="206"/>
                    </a:lnTo>
                    <a:lnTo>
                      <a:pt x="15" y="209"/>
                    </a:lnTo>
                    <a:lnTo>
                      <a:pt x="18" y="210"/>
                    </a:lnTo>
                    <a:lnTo>
                      <a:pt x="21" y="211"/>
                    </a:lnTo>
                    <a:lnTo>
                      <a:pt x="24" y="209"/>
                    </a:lnTo>
                    <a:lnTo>
                      <a:pt x="27" y="208"/>
                    </a:lnTo>
                    <a:lnTo>
                      <a:pt x="30" y="208"/>
                    </a:lnTo>
                    <a:lnTo>
                      <a:pt x="33" y="208"/>
                    </a:lnTo>
                    <a:lnTo>
                      <a:pt x="34" y="205"/>
                    </a:lnTo>
                    <a:lnTo>
                      <a:pt x="34" y="207"/>
                    </a:lnTo>
                    <a:lnTo>
                      <a:pt x="32" y="210"/>
                    </a:lnTo>
                    <a:lnTo>
                      <a:pt x="30" y="213"/>
                    </a:lnTo>
                    <a:lnTo>
                      <a:pt x="27" y="214"/>
                    </a:lnTo>
                    <a:lnTo>
                      <a:pt x="24" y="216"/>
                    </a:lnTo>
                    <a:lnTo>
                      <a:pt x="21" y="217"/>
                    </a:lnTo>
                    <a:lnTo>
                      <a:pt x="18" y="217"/>
                    </a:lnTo>
                    <a:lnTo>
                      <a:pt x="15" y="218"/>
                    </a:lnTo>
                    <a:lnTo>
                      <a:pt x="13" y="215"/>
                    </a:lnTo>
                    <a:lnTo>
                      <a:pt x="11" y="217"/>
                    </a:lnTo>
                    <a:lnTo>
                      <a:pt x="13" y="220"/>
                    </a:lnTo>
                    <a:lnTo>
                      <a:pt x="15" y="224"/>
                    </a:lnTo>
                    <a:lnTo>
                      <a:pt x="18" y="226"/>
                    </a:lnTo>
                    <a:lnTo>
                      <a:pt x="21" y="229"/>
                    </a:lnTo>
                    <a:lnTo>
                      <a:pt x="24" y="232"/>
                    </a:lnTo>
                    <a:lnTo>
                      <a:pt x="25" y="233"/>
                    </a:lnTo>
                    <a:lnTo>
                      <a:pt x="27" y="236"/>
                    </a:lnTo>
                    <a:lnTo>
                      <a:pt x="30" y="238"/>
                    </a:lnTo>
                    <a:lnTo>
                      <a:pt x="32" y="241"/>
                    </a:lnTo>
                    <a:lnTo>
                      <a:pt x="35" y="242"/>
                    </a:lnTo>
                    <a:lnTo>
                      <a:pt x="38" y="243"/>
                    </a:lnTo>
                    <a:lnTo>
                      <a:pt x="42" y="243"/>
                    </a:lnTo>
                    <a:lnTo>
                      <a:pt x="45" y="243"/>
                    </a:lnTo>
                    <a:lnTo>
                      <a:pt x="48" y="241"/>
                    </a:lnTo>
                    <a:lnTo>
                      <a:pt x="51" y="240"/>
                    </a:lnTo>
                    <a:lnTo>
                      <a:pt x="54" y="238"/>
                    </a:lnTo>
                    <a:lnTo>
                      <a:pt x="56" y="237"/>
                    </a:lnTo>
                    <a:lnTo>
                      <a:pt x="57" y="237"/>
                    </a:lnTo>
                    <a:lnTo>
                      <a:pt x="59" y="234"/>
                    </a:lnTo>
                    <a:lnTo>
                      <a:pt x="60" y="233"/>
                    </a:lnTo>
                    <a:lnTo>
                      <a:pt x="62" y="230"/>
                    </a:lnTo>
                    <a:lnTo>
                      <a:pt x="61" y="227"/>
                    </a:lnTo>
                    <a:lnTo>
                      <a:pt x="58" y="226"/>
                    </a:lnTo>
                    <a:lnTo>
                      <a:pt x="59" y="222"/>
                    </a:lnTo>
                    <a:lnTo>
                      <a:pt x="62" y="221"/>
                    </a:lnTo>
                    <a:lnTo>
                      <a:pt x="61" y="218"/>
                    </a:lnTo>
                    <a:lnTo>
                      <a:pt x="60" y="218"/>
                    </a:lnTo>
                    <a:lnTo>
                      <a:pt x="63" y="217"/>
                    </a:lnTo>
                    <a:lnTo>
                      <a:pt x="65" y="218"/>
                    </a:lnTo>
                    <a:lnTo>
                      <a:pt x="68" y="218"/>
                    </a:lnTo>
                    <a:lnTo>
                      <a:pt x="71" y="218"/>
                    </a:lnTo>
                    <a:lnTo>
                      <a:pt x="71" y="219"/>
                    </a:lnTo>
                    <a:lnTo>
                      <a:pt x="68" y="220"/>
                    </a:lnTo>
                    <a:lnTo>
                      <a:pt x="65" y="221"/>
                    </a:lnTo>
                    <a:lnTo>
                      <a:pt x="65" y="225"/>
                    </a:lnTo>
                    <a:lnTo>
                      <a:pt x="68" y="224"/>
                    </a:lnTo>
                    <a:lnTo>
                      <a:pt x="66" y="226"/>
                    </a:lnTo>
                    <a:lnTo>
                      <a:pt x="66" y="228"/>
                    </a:lnTo>
                    <a:lnTo>
                      <a:pt x="69" y="229"/>
                    </a:lnTo>
                    <a:lnTo>
                      <a:pt x="72" y="228"/>
                    </a:lnTo>
                    <a:lnTo>
                      <a:pt x="73" y="228"/>
                    </a:lnTo>
                    <a:lnTo>
                      <a:pt x="74" y="227"/>
                    </a:lnTo>
                    <a:lnTo>
                      <a:pt x="73" y="228"/>
                    </a:lnTo>
                    <a:lnTo>
                      <a:pt x="72" y="228"/>
                    </a:lnTo>
                    <a:lnTo>
                      <a:pt x="70" y="229"/>
                    </a:lnTo>
                    <a:lnTo>
                      <a:pt x="67" y="231"/>
                    </a:lnTo>
                    <a:lnTo>
                      <a:pt x="66" y="234"/>
                    </a:lnTo>
                    <a:lnTo>
                      <a:pt x="68" y="237"/>
                    </a:lnTo>
                    <a:lnTo>
                      <a:pt x="68" y="238"/>
                    </a:lnTo>
                    <a:lnTo>
                      <a:pt x="69" y="237"/>
                    </a:lnTo>
                    <a:lnTo>
                      <a:pt x="70" y="240"/>
                    </a:lnTo>
                    <a:lnTo>
                      <a:pt x="71" y="243"/>
                    </a:lnTo>
                    <a:lnTo>
                      <a:pt x="71" y="246"/>
                    </a:lnTo>
                    <a:lnTo>
                      <a:pt x="70" y="249"/>
                    </a:lnTo>
                    <a:lnTo>
                      <a:pt x="69" y="250"/>
                    </a:lnTo>
                    <a:lnTo>
                      <a:pt x="68" y="253"/>
                    </a:lnTo>
                    <a:lnTo>
                      <a:pt x="68" y="254"/>
                    </a:lnTo>
                    <a:lnTo>
                      <a:pt x="67" y="256"/>
                    </a:lnTo>
                    <a:lnTo>
                      <a:pt x="68" y="259"/>
                    </a:lnTo>
                    <a:lnTo>
                      <a:pt x="70" y="262"/>
                    </a:lnTo>
                    <a:lnTo>
                      <a:pt x="70" y="266"/>
                    </a:lnTo>
                    <a:lnTo>
                      <a:pt x="71" y="266"/>
                    </a:lnTo>
                    <a:lnTo>
                      <a:pt x="73" y="267"/>
                    </a:lnTo>
                    <a:lnTo>
                      <a:pt x="72" y="267"/>
                    </a:lnTo>
                    <a:lnTo>
                      <a:pt x="71" y="266"/>
                    </a:lnTo>
                    <a:lnTo>
                      <a:pt x="70" y="266"/>
                    </a:lnTo>
                    <a:lnTo>
                      <a:pt x="70" y="268"/>
                    </a:lnTo>
                    <a:lnTo>
                      <a:pt x="70" y="271"/>
                    </a:lnTo>
                    <a:lnTo>
                      <a:pt x="71" y="270"/>
                    </a:lnTo>
                    <a:lnTo>
                      <a:pt x="72" y="270"/>
                    </a:lnTo>
                    <a:lnTo>
                      <a:pt x="73" y="271"/>
                    </a:lnTo>
                    <a:lnTo>
                      <a:pt x="71" y="274"/>
                    </a:lnTo>
                    <a:lnTo>
                      <a:pt x="70" y="275"/>
                    </a:lnTo>
                    <a:lnTo>
                      <a:pt x="72" y="278"/>
                    </a:lnTo>
                    <a:lnTo>
                      <a:pt x="71" y="281"/>
                    </a:lnTo>
                    <a:lnTo>
                      <a:pt x="72" y="284"/>
                    </a:lnTo>
                    <a:lnTo>
                      <a:pt x="73" y="287"/>
                    </a:lnTo>
                    <a:lnTo>
                      <a:pt x="74" y="290"/>
                    </a:lnTo>
                    <a:lnTo>
                      <a:pt x="75" y="292"/>
                    </a:lnTo>
                    <a:lnTo>
                      <a:pt x="75" y="295"/>
                    </a:lnTo>
                    <a:lnTo>
                      <a:pt x="75" y="297"/>
                    </a:lnTo>
                    <a:lnTo>
                      <a:pt x="76" y="300"/>
                    </a:lnTo>
                    <a:lnTo>
                      <a:pt x="77" y="304"/>
                    </a:lnTo>
                    <a:lnTo>
                      <a:pt x="77" y="306"/>
                    </a:lnTo>
                    <a:lnTo>
                      <a:pt x="77" y="309"/>
                    </a:lnTo>
                    <a:lnTo>
                      <a:pt x="78" y="312"/>
                    </a:lnTo>
                    <a:lnTo>
                      <a:pt x="79" y="314"/>
                    </a:lnTo>
                    <a:lnTo>
                      <a:pt x="80" y="318"/>
                    </a:lnTo>
                    <a:lnTo>
                      <a:pt x="83" y="321"/>
                    </a:lnTo>
                    <a:lnTo>
                      <a:pt x="84" y="322"/>
                    </a:lnTo>
                    <a:lnTo>
                      <a:pt x="83" y="322"/>
                    </a:lnTo>
                    <a:lnTo>
                      <a:pt x="86" y="325"/>
                    </a:lnTo>
                    <a:lnTo>
                      <a:pt x="85" y="326"/>
                    </a:lnTo>
                    <a:lnTo>
                      <a:pt x="87" y="329"/>
                    </a:lnTo>
                    <a:lnTo>
                      <a:pt x="87" y="332"/>
                    </a:lnTo>
                    <a:lnTo>
                      <a:pt x="89" y="335"/>
                    </a:lnTo>
                    <a:lnTo>
                      <a:pt x="90" y="335"/>
                    </a:lnTo>
                    <a:lnTo>
                      <a:pt x="90" y="336"/>
                    </a:lnTo>
                    <a:lnTo>
                      <a:pt x="91" y="337"/>
                    </a:lnTo>
                    <a:lnTo>
                      <a:pt x="92" y="338"/>
                    </a:lnTo>
                    <a:lnTo>
                      <a:pt x="94" y="342"/>
                    </a:lnTo>
                    <a:lnTo>
                      <a:pt x="95" y="345"/>
                    </a:lnTo>
                    <a:lnTo>
                      <a:pt x="96" y="345"/>
                    </a:lnTo>
                    <a:lnTo>
                      <a:pt x="95" y="345"/>
                    </a:lnTo>
                    <a:lnTo>
                      <a:pt x="95" y="348"/>
                    </a:lnTo>
                    <a:lnTo>
                      <a:pt x="97" y="351"/>
                    </a:lnTo>
                    <a:lnTo>
                      <a:pt x="98" y="354"/>
                    </a:lnTo>
                    <a:lnTo>
                      <a:pt x="98" y="355"/>
                    </a:lnTo>
                    <a:lnTo>
                      <a:pt x="98" y="358"/>
                    </a:lnTo>
                    <a:lnTo>
                      <a:pt x="99" y="361"/>
                    </a:lnTo>
                    <a:lnTo>
                      <a:pt x="100" y="364"/>
                    </a:lnTo>
                    <a:lnTo>
                      <a:pt x="101" y="366"/>
                    </a:lnTo>
                    <a:lnTo>
                      <a:pt x="101" y="367"/>
                    </a:lnTo>
                    <a:lnTo>
                      <a:pt x="101" y="368"/>
                    </a:lnTo>
                    <a:lnTo>
                      <a:pt x="102" y="370"/>
                    </a:lnTo>
                    <a:lnTo>
                      <a:pt x="103" y="373"/>
                    </a:lnTo>
                    <a:lnTo>
                      <a:pt x="104" y="373"/>
                    </a:lnTo>
                    <a:lnTo>
                      <a:pt x="105" y="376"/>
                    </a:lnTo>
                    <a:lnTo>
                      <a:pt x="107" y="379"/>
                    </a:lnTo>
                    <a:lnTo>
                      <a:pt x="108" y="381"/>
                    </a:lnTo>
                    <a:lnTo>
                      <a:pt x="109" y="383"/>
                    </a:lnTo>
                    <a:lnTo>
                      <a:pt x="111" y="386"/>
                    </a:lnTo>
                    <a:lnTo>
                      <a:pt x="112" y="387"/>
                    </a:lnTo>
                    <a:lnTo>
                      <a:pt x="114" y="390"/>
                    </a:lnTo>
                    <a:lnTo>
                      <a:pt x="115" y="393"/>
                    </a:lnTo>
                    <a:lnTo>
                      <a:pt x="116" y="396"/>
                    </a:lnTo>
                    <a:lnTo>
                      <a:pt x="117" y="399"/>
                    </a:lnTo>
                    <a:lnTo>
                      <a:pt x="118" y="401"/>
                    </a:lnTo>
                    <a:lnTo>
                      <a:pt x="119" y="404"/>
                    </a:lnTo>
                    <a:lnTo>
                      <a:pt x="121" y="407"/>
                    </a:lnTo>
                    <a:lnTo>
                      <a:pt x="121" y="410"/>
                    </a:lnTo>
                    <a:lnTo>
                      <a:pt x="122" y="410"/>
                    </a:lnTo>
                    <a:lnTo>
                      <a:pt x="122" y="411"/>
                    </a:lnTo>
                    <a:lnTo>
                      <a:pt x="123" y="412"/>
                    </a:lnTo>
                    <a:lnTo>
                      <a:pt x="123" y="415"/>
                    </a:lnTo>
                    <a:lnTo>
                      <a:pt x="122" y="412"/>
                    </a:lnTo>
                    <a:lnTo>
                      <a:pt x="122" y="411"/>
                    </a:lnTo>
                    <a:lnTo>
                      <a:pt x="122" y="412"/>
                    </a:lnTo>
                    <a:lnTo>
                      <a:pt x="122" y="415"/>
                    </a:lnTo>
                    <a:lnTo>
                      <a:pt x="122" y="417"/>
                    </a:lnTo>
                    <a:lnTo>
                      <a:pt x="123" y="421"/>
                    </a:lnTo>
                    <a:lnTo>
                      <a:pt x="126" y="424"/>
                    </a:lnTo>
                    <a:lnTo>
                      <a:pt x="127" y="427"/>
                    </a:lnTo>
                    <a:lnTo>
                      <a:pt x="127" y="428"/>
                    </a:lnTo>
                    <a:lnTo>
                      <a:pt x="128" y="428"/>
                    </a:lnTo>
                    <a:lnTo>
                      <a:pt x="130" y="431"/>
                    </a:lnTo>
                    <a:lnTo>
                      <a:pt x="132" y="434"/>
                    </a:lnTo>
                    <a:lnTo>
                      <a:pt x="135" y="437"/>
                    </a:lnTo>
                    <a:lnTo>
                      <a:pt x="136" y="437"/>
                    </a:lnTo>
                    <a:lnTo>
                      <a:pt x="139" y="439"/>
                    </a:lnTo>
                    <a:lnTo>
                      <a:pt x="141" y="440"/>
                    </a:lnTo>
                    <a:lnTo>
                      <a:pt x="144" y="438"/>
                    </a:lnTo>
                    <a:lnTo>
                      <a:pt x="147" y="437"/>
                    </a:lnTo>
                    <a:lnTo>
                      <a:pt x="150" y="434"/>
                    </a:lnTo>
                    <a:lnTo>
                      <a:pt x="150" y="431"/>
                    </a:lnTo>
                    <a:lnTo>
                      <a:pt x="151" y="429"/>
                    </a:lnTo>
                    <a:lnTo>
                      <a:pt x="153" y="426"/>
                    </a:lnTo>
                    <a:lnTo>
                      <a:pt x="156" y="424"/>
                    </a:lnTo>
                    <a:lnTo>
                      <a:pt x="158" y="423"/>
                    </a:lnTo>
                    <a:lnTo>
                      <a:pt x="161" y="423"/>
                    </a:lnTo>
                    <a:lnTo>
                      <a:pt x="164" y="422"/>
                    </a:lnTo>
                    <a:lnTo>
                      <a:pt x="168" y="422"/>
                    </a:lnTo>
                    <a:lnTo>
                      <a:pt x="171" y="424"/>
                    </a:lnTo>
                    <a:lnTo>
                      <a:pt x="169" y="421"/>
                    </a:lnTo>
                    <a:lnTo>
                      <a:pt x="165" y="422"/>
                    </a:lnTo>
                    <a:lnTo>
                      <a:pt x="162" y="420"/>
                    </a:lnTo>
                    <a:lnTo>
                      <a:pt x="163" y="416"/>
                    </a:lnTo>
                    <a:lnTo>
                      <a:pt x="165" y="413"/>
                    </a:lnTo>
                    <a:lnTo>
                      <a:pt x="168" y="410"/>
                    </a:lnTo>
                    <a:lnTo>
                      <a:pt x="168" y="409"/>
                    </a:lnTo>
                    <a:lnTo>
                      <a:pt x="169" y="406"/>
                    </a:lnTo>
                    <a:lnTo>
                      <a:pt x="172" y="405"/>
                    </a:lnTo>
                    <a:lnTo>
                      <a:pt x="174" y="405"/>
                    </a:lnTo>
                    <a:lnTo>
                      <a:pt x="177" y="404"/>
                    </a:lnTo>
                    <a:lnTo>
                      <a:pt x="177" y="401"/>
                    </a:lnTo>
                    <a:lnTo>
                      <a:pt x="177" y="393"/>
                    </a:lnTo>
                    <a:lnTo>
                      <a:pt x="174" y="391"/>
                    </a:lnTo>
                    <a:lnTo>
                      <a:pt x="175" y="391"/>
                    </a:lnTo>
                    <a:lnTo>
                      <a:pt x="176" y="388"/>
                    </a:lnTo>
                    <a:lnTo>
                      <a:pt x="176" y="384"/>
                    </a:lnTo>
                    <a:lnTo>
                      <a:pt x="176" y="383"/>
                    </a:lnTo>
                    <a:lnTo>
                      <a:pt x="177" y="381"/>
                    </a:lnTo>
                    <a:lnTo>
                      <a:pt x="177" y="379"/>
                    </a:lnTo>
                    <a:lnTo>
                      <a:pt x="179" y="376"/>
                    </a:lnTo>
                    <a:lnTo>
                      <a:pt x="179" y="375"/>
                    </a:lnTo>
                    <a:lnTo>
                      <a:pt x="181" y="373"/>
                    </a:lnTo>
                    <a:lnTo>
                      <a:pt x="182" y="372"/>
                    </a:lnTo>
                    <a:lnTo>
                      <a:pt x="182" y="369"/>
                    </a:lnTo>
                    <a:lnTo>
                      <a:pt x="183" y="366"/>
                    </a:lnTo>
                    <a:lnTo>
                      <a:pt x="183" y="363"/>
                    </a:lnTo>
                    <a:lnTo>
                      <a:pt x="184" y="360"/>
                    </a:lnTo>
                    <a:lnTo>
                      <a:pt x="184" y="358"/>
                    </a:lnTo>
                    <a:lnTo>
                      <a:pt x="183" y="357"/>
                    </a:lnTo>
                    <a:lnTo>
                      <a:pt x="181" y="356"/>
                    </a:lnTo>
                    <a:lnTo>
                      <a:pt x="181" y="355"/>
                    </a:lnTo>
                    <a:lnTo>
                      <a:pt x="183" y="356"/>
                    </a:lnTo>
                    <a:lnTo>
                      <a:pt x="184" y="356"/>
                    </a:lnTo>
                    <a:lnTo>
                      <a:pt x="183" y="353"/>
                    </a:lnTo>
                    <a:lnTo>
                      <a:pt x="182" y="350"/>
                    </a:lnTo>
                    <a:lnTo>
                      <a:pt x="181" y="347"/>
                    </a:lnTo>
                    <a:lnTo>
                      <a:pt x="182" y="345"/>
                    </a:lnTo>
                    <a:lnTo>
                      <a:pt x="182" y="342"/>
                    </a:lnTo>
                    <a:lnTo>
                      <a:pt x="181" y="340"/>
                    </a:lnTo>
                    <a:lnTo>
                      <a:pt x="182" y="338"/>
                    </a:lnTo>
                    <a:lnTo>
                      <a:pt x="180" y="336"/>
                    </a:lnTo>
                    <a:lnTo>
                      <a:pt x="180" y="333"/>
                    </a:lnTo>
                    <a:lnTo>
                      <a:pt x="181" y="330"/>
                    </a:lnTo>
                    <a:lnTo>
                      <a:pt x="181" y="327"/>
                    </a:lnTo>
                    <a:lnTo>
                      <a:pt x="183" y="324"/>
                    </a:lnTo>
                    <a:lnTo>
                      <a:pt x="185" y="321"/>
                    </a:lnTo>
                    <a:lnTo>
                      <a:pt x="188" y="320"/>
                    </a:lnTo>
                    <a:lnTo>
                      <a:pt x="191" y="319"/>
                    </a:lnTo>
                    <a:lnTo>
                      <a:pt x="192" y="317"/>
                    </a:lnTo>
                    <a:lnTo>
                      <a:pt x="193" y="320"/>
                    </a:lnTo>
                    <a:lnTo>
                      <a:pt x="194" y="321"/>
                    </a:lnTo>
                    <a:lnTo>
                      <a:pt x="196" y="318"/>
                    </a:lnTo>
                    <a:lnTo>
                      <a:pt x="197" y="315"/>
                    </a:lnTo>
                    <a:lnTo>
                      <a:pt x="199" y="312"/>
                    </a:lnTo>
                    <a:lnTo>
                      <a:pt x="201" y="312"/>
                    </a:lnTo>
                    <a:lnTo>
                      <a:pt x="204" y="313"/>
                    </a:lnTo>
                    <a:lnTo>
                      <a:pt x="205" y="313"/>
                    </a:lnTo>
                    <a:lnTo>
                      <a:pt x="207" y="312"/>
                    </a:lnTo>
                    <a:lnTo>
                      <a:pt x="208" y="312"/>
                    </a:lnTo>
                    <a:lnTo>
                      <a:pt x="212" y="310"/>
                    </a:lnTo>
                    <a:lnTo>
                      <a:pt x="214" y="309"/>
                    </a:lnTo>
                    <a:lnTo>
                      <a:pt x="214" y="308"/>
                    </a:lnTo>
                    <a:lnTo>
                      <a:pt x="215" y="305"/>
                    </a:lnTo>
                    <a:lnTo>
                      <a:pt x="214" y="301"/>
                    </a:lnTo>
                    <a:lnTo>
                      <a:pt x="217" y="299"/>
                    </a:lnTo>
                    <a:lnTo>
                      <a:pt x="220" y="297"/>
                    </a:lnTo>
                    <a:lnTo>
                      <a:pt x="223" y="295"/>
                    </a:lnTo>
                    <a:lnTo>
                      <a:pt x="226" y="294"/>
                    </a:lnTo>
                    <a:lnTo>
                      <a:pt x="229" y="292"/>
                    </a:lnTo>
                    <a:lnTo>
                      <a:pt x="228" y="291"/>
                    </a:lnTo>
                    <a:lnTo>
                      <a:pt x="229" y="291"/>
                    </a:lnTo>
                    <a:lnTo>
                      <a:pt x="232" y="288"/>
                    </a:lnTo>
                    <a:lnTo>
                      <a:pt x="234" y="285"/>
                    </a:lnTo>
                    <a:lnTo>
                      <a:pt x="236" y="284"/>
                    </a:lnTo>
                    <a:lnTo>
                      <a:pt x="239" y="283"/>
                    </a:lnTo>
                    <a:lnTo>
                      <a:pt x="241" y="281"/>
                    </a:lnTo>
                    <a:lnTo>
                      <a:pt x="244" y="278"/>
                    </a:lnTo>
                    <a:lnTo>
                      <a:pt x="246" y="275"/>
                    </a:lnTo>
                    <a:lnTo>
                      <a:pt x="249" y="272"/>
                    </a:lnTo>
                    <a:lnTo>
                      <a:pt x="252" y="269"/>
                    </a:lnTo>
                    <a:lnTo>
                      <a:pt x="255" y="266"/>
                    </a:lnTo>
                    <a:lnTo>
                      <a:pt x="258" y="264"/>
                    </a:lnTo>
                    <a:lnTo>
                      <a:pt x="260" y="261"/>
                    </a:lnTo>
                    <a:lnTo>
                      <a:pt x="260" y="260"/>
                    </a:lnTo>
                    <a:lnTo>
                      <a:pt x="261" y="260"/>
                    </a:lnTo>
                    <a:lnTo>
                      <a:pt x="260" y="260"/>
                    </a:lnTo>
                    <a:lnTo>
                      <a:pt x="257" y="262"/>
                    </a:lnTo>
                    <a:lnTo>
                      <a:pt x="258" y="259"/>
                    </a:lnTo>
                    <a:lnTo>
                      <a:pt x="261" y="257"/>
                    </a:lnTo>
                    <a:lnTo>
                      <a:pt x="263" y="259"/>
                    </a:lnTo>
                    <a:lnTo>
                      <a:pt x="262" y="259"/>
                    </a:lnTo>
                    <a:lnTo>
                      <a:pt x="265" y="259"/>
                    </a:lnTo>
                    <a:lnTo>
                      <a:pt x="271" y="257"/>
                    </a:lnTo>
                    <a:lnTo>
                      <a:pt x="274" y="256"/>
                    </a:lnTo>
                    <a:lnTo>
                      <a:pt x="275" y="254"/>
                    </a:lnTo>
                    <a:lnTo>
                      <a:pt x="273" y="252"/>
                    </a:lnTo>
                    <a:lnTo>
                      <a:pt x="275" y="254"/>
                    </a:lnTo>
                    <a:lnTo>
                      <a:pt x="276" y="254"/>
                    </a:lnTo>
                    <a:lnTo>
                      <a:pt x="278" y="251"/>
                    </a:lnTo>
                    <a:lnTo>
                      <a:pt x="281" y="250"/>
                    </a:lnTo>
                    <a:lnTo>
                      <a:pt x="281" y="247"/>
                    </a:lnTo>
                    <a:lnTo>
                      <a:pt x="284" y="245"/>
                    </a:lnTo>
                    <a:lnTo>
                      <a:pt x="285" y="244"/>
                    </a:lnTo>
                    <a:lnTo>
                      <a:pt x="284" y="244"/>
                    </a:lnTo>
                    <a:lnTo>
                      <a:pt x="283" y="243"/>
                    </a:lnTo>
                    <a:lnTo>
                      <a:pt x="283" y="240"/>
                    </a:lnTo>
                    <a:lnTo>
                      <a:pt x="283" y="237"/>
                    </a:lnTo>
                    <a:lnTo>
                      <a:pt x="284" y="234"/>
                    </a:lnTo>
                    <a:lnTo>
                      <a:pt x="287" y="231"/>
                    </a:lnTo>
                    <a:lnTo>
                      <a:pt x="290" y="230"/>
                    </a:lnTo>
                    <a:lnTo>
                      <a:pt x="292" y="230"/>
                    </a:lnTo>
                    <a:lnTo>
                      <a:pt x="296" y="229"/>
                    </a:lnTo>
                    <a:lnTo>
                      <a:pt x="299" y="227"/>
                    </a:lnTo>
                    <a:lnTo>
                      <a:pt x="301" y="224"/>
                    </a:lnTo>
                    <a:lnTo>
                      <a:pt x="303" y="221"/>
                    </a:lnTo>
                    <a:lnTo>
                      <a:pt x="303" y="220"/>
                    </a:lnTo>
                    <a:lnTo>
                      <a:pt x="300" y="217"/>
                    </a:lnTo>
                    <a:lnTo>
                      <a:pt x="302" y="219"/>
                    </a:lnTo>
                    <a:lnTo>
                      <a:pt x="303" y="220"/>
                    </a:lnTo>
                    <a:lnTo>
                      <a:pt x="303" y="221"/>
                    </a:lnTo>
                    <a:lnTo>
                      <a:pt x="304" y="222"/>
                    </a:lnTo>
                    <a:lnTo>
                      <a:pt x="303" y="226"/>
                    </a:lnTo>
                    <a:lnTo>
                      <a:pt x="304" y="228"/>
                    </a:lnTo>
                    <a:lnTo>
                      <a:pt x="304" y="230"/>
                    </a:lnTo>
                    <a:lnTo>
                      <a:pt x="305" y="230"/>
                    </a:lnTo>
                    <a:lnTo>
                      <a:pt x="305" y="229"/>
                    </a:lnTo>
                    <a:lnTo>
                      <a:pt x="306" y="228"/>
                    </a:lnTo>
                    <a:lnTo>
                      <a:pt x="307" y="228"/>
                    </a:lnTo>
                    <a:lnTo>
                      <a:pt x="307" y="230"/>
                    </a:lnTo>
                    <a:lnTo>
                      <a:pt x="308" y="227"/>
                    </a:lnTo>
                    <a:lnTo>
                      <a:pt x="308" y="226"/>
                    </a:lnTo>
                    <a:lnTo>
                      <a:pt x="308" y="225"/>
                    </a:lnTo>
                    <a:lnTo>
                      <a:pt x="308" y="226"/>
                    </a:lnTo>
                    <a:lnTo>
                      <a:pt x="308" y="228"/>
                    </a:lnTo>
                    <a:lnTo>
                      <a:pt x="309" y="229"/>
                    </a:lnTo>
                    <a:lnTo>
                      <a:pt x="308" y="230"/>
                    </a:lnTo>
                    <a:lnTo>
                      <a:pt x="309" y="231"/>
                    </a:lnTo>
                    <a:lnTo>
                      <a:pt x="309" y="230"/>
                    </a:lnTo>
                    <a:lnTo>
                      <a:pt x="310" y="229"/>
                    </a:lnTo>
                    <a:lnTo>
                      <a:pt x="310" y="227"/>
                    </a:lnTo>
                    <a:lnTo>
                      <a:pt x="310" y="224"/>
                    </a:lnTo>
                    <a:lnTo>
                      <a:pt x="310" y="221"/>
                    </a:lnTo>
                    <a:lnTo>
                      <a:pt x="311" y="219"/>
                    </a:lnTo>
                    <a:lnTo>
                      <a:pt x="311" y="222"/>
                    </a:lnTo>
                    <a:lnTo>
                      <a:pt x="312" y="220"/>
                    </a:lnTo>
                    <a:lnTo>
                      <a:pt x="312" y="222"/>
                    </a:lnTo>
                    <a:lnTo>
                      <a:pt x="311" y="226"/>
                    </a:lnTo>
                    <a:lnTo>
                      <a:pt x="311" y="228"/>
                    </a:lnTo>
                    <a:lnTo>
                      <a:pt x="312" y="229"/>
                    </a:lnTo>
                    <a:lnTo>
                      <a:pt x="313" y="228"/>
                    </a:lnTo>
                    <a:lnTo>
                      <a:pt x="314" y="228"/>
                    </a:lnTo>
                    <a:lnTo>
                      <a:pt x="314" y="227"/>
                    </a:lnTo>
                    <a:lnTo>
                      <a:pt x="315" y="229"/>
                    </a:lnTo>
                    <a:lnTo>
                      <a:pt x="316" y="226"/>
                    </a:lnTo>
                    <a:lnTo>
                      <a:pt x="316" y="225"/>
                    </a:lnTo>
                    <a:lnTo>
                      <a:pt x="314" y="224"/>
                    </a:lnTo>
                    <a:lnTo>
                      <a:pt x="315" y="224"/>
                    </a:lnTo>
                    <a:lnTo>
                      <a:pt x="316" y="220"/>
                    </a:lnTo>
                    <a:lnTo>
                      <a:pt x="317" y="220"/>
                    </a:lnTo>
                    <a:lnTo>
                      <a:pt x="317" y="219"/>
                    </a:lnTo>
                    <a:lnTo>
                      <a:pt x="316" y="219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4" name="Freeform 211">
                <a:extLst>
                  <a:ext uri="{FF2B5EF4-FFF2-40B4-BE49-F238E27FC236}">
                    <a16:creationId xmlns:a16="http://schemas.microsoft.com/office/drawing/2014/main" id="{8C2D7170-46C2-513A-C1ED-61963D7F88A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644" y="2333"/>
                <a:ext cx="47" cy="44"/>
              </a:xfrm>
              <a:custGeom>
                <a:avLst/>
                <a:gdLst>
                  <a:gd name="T0" fmla="*/ 47 w 47"/>
                  <a:gd name="T1" fmla="*/ 40 h 44"/>
                  <a:gd name="T2" fmla="*/ 45 w 47"/>
                  <a:gd name="T3" fmla="*/ 34 h 44"/>
                  <a:gd name="T4" fmla="*/ 45 w 47"/>
                  <a:gd name="T5" fmla="*/ 31 h 44"/>
                  <a:gd name="T6" fmla="*/ 39 w 47"/>
                  <a:gd name="T7" fmla="*/ 28 h 44"/>
                  <a:gd name="T8" fmla="*/ 32 w 47"/>
                  <a:gd name="T9" fmla="*/ 24 h 44"/>
                  <a:gd name="T10" fmla="*/ 38 w 47"/>
                  <a:gd name="T11" fmla="*/ 23 h 44"/>
                  <a:gd name="T12" fmla="*/ 33 w 47"/>
                  <a:gd name="T13" fmla="*/ 18 h 44"/>
                  <a:gd name="T14" fmla="*/ 29 w 47"/>
                  <a:gd name="T15" fmla="*/ 11 h 44"/>
                  <a:gd name="T16" fmla="*/ 30 w 47"/>
                  <a:gd name="T17" fmla="*/ 7 h 44"/>
                  <a:gd name="T18" fmla="*/ 27 w 47"/>
                  <a:gd name="T19" fmla="*/ 5 h 44"/>
                  <a:gd name="T20" fmla="*/ 23 w 47"/>
                  <a:gd name="T21" fmla="*/ 0 h 44"/>
                  <a:gd name="T22" fmla="*/ 21 w 47"/>
                  <a:gd name="T23" fmla="*/ 1 h 44"/>
                  <a:gd name="T24" fmla="*/ 19 w 47"/>
                  <a:gd name="T25" fmla="*/ 2 h 44"/>
                  <a:gd name="T26" fmla="*/ 13 w 47"/>
                  <a:gd name="T27" fmla="*/ 2 h 44"/>
                  <a:gd name="T28" fmla="*/ 8 w 47"/>
                  <a:gd name="T29" fmla="*/ 3 h 44"/>
                  <a:gd name="T30" fmla="*/ 3 w 47"/>
                  <a:gd name="T31" fmla="*/ 3 h 44"/>
                  <a:gd name="T32" fmla="*/ 3 w 47"/>
                  <a:gd name="T33" fmla="*/ 6 h 44"/>
                  <a:gd name="T34" fmla="*/ 4 w 47"/>
                  <a:gd name="T35" fmla="*/ 10 h 44"/>
                  <a:gd name="T36" fmla="*/ 2 w 47"/>
                  <a:gd name="T37" fmla="*/ 12 h 44"/>
                  <a:gd name="T38" fmla="*/ 2 w 47"/>
                  <a:gd name="T39" fmla="*/ 18 h 44"/>
                  <a:gd name="T40" fmla="*/ 2 w 47"/>
                  <a:gd name="T41" fmla="*/ 21 h 44"/>
                  <a:gd name="T42" fmla="*/ 8 w 47"/>
                  <a:gd name="T43" fmla="*/ 23 h 44"/>
                  <a:gd name="T44" fmla="*/ 13 w 47"/>
                  <a:gd name="T45" fmla="*/ 24 h 44"/>
                  <a:gd name="T46" fmla="*/ 18 w 47"/>
                  <a:gd name="T47" fmla="*/ 28 h 44"/>
                  <a:gd name="T48" fmla="*/ 21 w 47"/>
                  <a:gd name="T49" fmla="*/ 29 h 44"/>
                  <a:gd name="T50" fmla="*/ 23 w 47"/>
                  <a:gd name="T51" fmla="*/ 29 h 44"/>
                  <a:gd name="T52" fmla="*/ 29 w 47"/>
                  <a:gd name="T53" fmla="*/ 32 h 44"/>
                  <a:gd name="T54" fmla="*/ 35 w 47"/>
                  <a:gd name="T55" fmla="*/ 32 h 44"/>
                  <a:gd name="T56" fmla="*/ 36 w 47"/>
                  <a:gd name="T57" fmla="*/ 35 h 44"/>
                  <a:gd name="T58" fmla="*/ 39 w 47"/>
                  <a:gd name="T59" fmla="*/ 40 h 44"/>
                  <a:gd name="T60" fmla="*/ 41 w 47"/>
                  <a:gd name="T61" fmla="*/ 43 h 44"/>
                  <a:gd name="T62" fmla="*/ 42 w 47"/>
                  <a:gd name="T63" fmla="*/ 44 h 44"/>
                  <a:gd name="T64" fmla="*/ 47 w 47"/>
                  <a:gd name="T65" fmla="*/ 44 h 44"/>
                  <a:gd name="T66" fmla="*/ 47 w 47"/>
                  <a:gd name="T67" fmla="*/ 43 h 4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47" h="44">
                    <a:moveTo>
                      <a:pt x="47" y="43"/>
                    </a:moveTo>
                    <a:lnTo>
                      <a:pt x="47" y="40"/>
                    </a:lnTo>
                    <a:lnTo>
                      <a:pt x="47" y="37"/>
                    </a:lnTo>
                    <a:lnTo>
                      <a:pt x="45" y="34"/>
                    </a:lnTo>
                    <a:lnTo>
                      <a:pt x="46" y="32"/>
                    </a:lnTo>
                    <a:lnTo>
                      <a:pt x="45" y="31"/>
                    </a:lnTo>
                    <a:lnTo>
                      <a:pt x="42" y="31"/>
                    </a:lnTo>
                    <a:lnTo>
                      <a:pt x="39" y="28"/>
                    </a:lnTo>
                    <a:lnTo>
                      <a:pt x="36" y="25"/>
                    </a:lnTo>
                    <a:lnTo>
                      <a:pt x="32" y="24"/>
                    </a:lnTo>
                    <a:lnTo>
                      <a:pt x="35" y="24"/>
                    </a:lnTo>
                    <a:lnTo>
                      <a:pt x="38" y="23"/>
                    </a:lnTo>
                    <a:lnTo>
                      <a:pt x="37" y="20"/>
                    </a:lnTo>
                    <a:lnTo>
                      <a:pt x="33" y="18"/>
                    </a:lnTo>
                    <a:lnTo>
                      <a:pt x="31" y="15"/>
                    </a:lnTo>
                    <a:lnTo>
                      <a:pt x="29" y="11"/>
                    </a:lnTo>
                    <a:lnTo>
                      <a:pt x="32" y="10"/>
                    </a:lnTo>
                    <a:lnTo>
                      <a:pt x="30" y="7"/>
                    </a:lnTo>
                    <a:lnTo>
                      <a:pt x="27" y="5"/>
                    </a:lnTo>
                    <a:lnTo>
                      <a:pt x="26" y="3"/>
                    </a:lnTo>
                    <a:lnTo>
                      <a:pt x="23" y="0"/>
                    </a:lnTo>
                    <a:lnTo>
                      <a:pt x="23" y="1"/>
                    </a:lnTo>
                    <a:lnTo>
                      <a:pt x="21" y="1"/>
                    </a:lnTo>
                    <a:lnTo>
                      <a:pt x="21" y="2"/>
                    </a:lnTo>
                    <a:lnTo>
                      <a:pt x="19" y="2"/>
                    </a:lnTo>
                    <a:lnTo>
                      <a:pt x="16" y="2"/>
                    </a:lnTo>
                    <a:lnTo>
                      <a:pt x="13" y="2"/>
                    </a:lnTo>
                    <a:lnTo>
                      <a:pt x="11" y="1"/>
                    </a:lnTo>
                    <a:lnTo>
                      <a:pt x="8" y="3"/>
                    </a:lnTo>
                    <a:lnTo>
                      <a:pt x="6" y="3"/>
                    </a:lnTo>
                    <a:lnTo>
                      <a:pt x="3" y="3"/>
                    </a:lnTo>
                    <a:lnTo>
                      <a:pt x="0" y="4"/>
                    </a:lnTo>
                    <a:lnTo>
                      <a:pt x="3" y="6"/>
                    </a:lnTo>
                    <a:lnTo>
                      <a:pt x="4" y="9"/>
                    </a:lnTo>
                    <a:lnTo>
                      <a:pt x="4" y="10"/>
                    </a:lnTo>
                    <a:lnTo>
                      <a:pt x="3" y="11"/>
                    </a:lnTo>
                    <a:lnTo>
                      <a:pt x="2" y="12"/>
                    </a:lnTo>
                    <a:lnTo>
                      <a:pt x="2" y="16"/>
                    </a:lnTo>
                    <a:lnTo>
                      <a:pt x="2" y="18"/>
                    </a:lnTo>
                    <a:lnTo>
                      <a:pt x="4" y="20"/>
                    </a:lnTo>
                    <a:lnTo>
                      <a:pt x="2" y="21"/>
                    </a:lnTo>
                    <a:lnTo>
                      <a:pt x="4" y="23"/>
                    </a:lnTo>
                    <a:lnTo>
                      <a:pt x="8" y="23"/>
                    </a:lnTo>
                    <a:lnTo>
                      <a:pt x="12" y="23"/>
                    </a:lnTo>
                    <a:lnTo>
                      <a:pt x="13" y="24"/>
                    </a:lnTo>
                    <a:lnTo>
                      <a:pt x="16" y="25"/>
                    </a:lnTo>
                    <a:lnTo>
                      <a:pt x="18" y="28"/>
                    </a:lnTo>
                    <a:lnTo>
                      <a:pt x="20" y="29"/>
                    </a:lnTo>
                    <a:lnTo>
                      <a:pt x="21" y="29"/>
                    </a:lnTo>
                    <a:lnTo>
                      <a:pt x="23" y="29"/>
                    </a:lnTo>
                    <a:lnTo>
                      <a:pt x="26" y="32"/>
                    </a:lnTo>
                    <a:lnTo>
                      <a:pt x="29" y="32"/>
                    </a:lnTo>
                    <a:lnTo>
                      <a:pt x="31" y="32"/>
                    </a:lnTo>
                    <a:lnTo>
                      <a:pt x="35" y="32"/>
                    </a:lnTo>
                    <a:lnTo>
                      <a:pt x="36" y="32"/>
                    </a:lnTo>
                    <a:lnTo>
                      <a:pt x="36" y="35"/>
                    </a:lnTo>
                    <a:lnTo>
                      <a:pt x="39" y="37"/>
                    </a:lnTo>
                    <a:lnTo>
                      <a:pt x="39" y="40"/>
                    </a:lnTo>
                    <a:lnTo>
                      <a:pt x="40" y="43"/>
                    </a:lnTo>
                    <a:lnTo>
                      <a:pt x="41" y="43"/>
                    </a:lnTo>
                    <a:lnTo>
                      <a:pt x="41" y="44"/>
                    </a:lnTo>
                    <a:lnTo>
                      <a:pt x="42" y="44"/>
                    </a:lnTo>
                    <a:lnTo>
                      <a:pt x="45" y="43"/>
                    </a:lnTo>
                    <a:lnTo>
                      <a:pt x="47" y="44"/>
                    </a:lnTo>
                    <a:lnTo>
                      <a:pt x="47" y="43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15" name="Group 212">
                <a:extLst>
                  <a:ext uri="{FF2B5EF4-FFF2-40B4-BE49-F238E27FC236}">
                    <a16:creationId xmlns:a16="http://schemas.microsoft.com/office/drawing/2014/main" id="{262A0858-888F-E249-10A0-589B40743A9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34" y="2252"/>
                <a:ext cx="260" cy="155"/>
                <a:chOff x="3834" y="2252"/>
                <a:chExt cx="260" cy="155"/>
              </a:xfrm>
              <a:grpFill/>
            </p:grpSpPr>
            <p:sp>
              <p:nvSpPr>
                <p:cNvPr id="1138" name="Freeform 213">
                  <a:extLst>
                    <a:ext uri="{FF2B5EF4-FFF2-40B4-BE49-F238E27FC236}">
                      <a16:creationId xmlns:a16="http://schemas.microsoft.com/office/drawing/2014/main" id="{58E8161A-3E74-9ECA-20AC-751F74C525E8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834" y="2254"/>
                  <a:ext cx="260" cy="153"/>
                </a:xfrm>
                <a:custGeom>
                  <a:avLst/>
                  <a:gdLst>
                    <a:gd name="T0" fmla="*/ 17 w 260"/>
                    <a:gd name="T1" fmla="*/ 75 h 153"/>
                    <a:gd name="T2" fmla="*/ 28 w 260"/>
                    <a:gd name="T3" fmla="*/ 63 h 153"/>
                    <a:gd name="T4" fmla="*/ 34 w 260"/>
                    <a:gd name="T5" fmla="*/ 59 h 153"/>
                    <a:gd name="T6" fmla="*/ 53 w 260"/>
                    <a:gd name="T7" fmla="*/ 62 h 153"/>
                    <a:gd name="T8" fmla="*/ 64 w 260"/>
                    <a:gd name="T9" fmla="*/ 69 h 153"/>
                    <a:gd name="T10" fmla="*/ 73 w 260"/>
                    <a:gd name="T11" fmla="*/ 80 h 153"/>
                    <a:gd name="T12" fmla="*/ 91 w 260"/>
                    <a:gd name="T13" fmla="*/ 85 h 153"/>
                    <a:gd name="T14" fmla="*/ 102 w 260"/>
                    <a:gd name="T15" fmla="*/ 106 h 153"/>
                    <a:gd name="T16" fmla="*/ 121 w 260"/>
                    <a:gd name="T17" fmla="*/ 119 h 153"/>
                    <a:gd name="T18" fmla="*/ 141 w 260"/>
                    <a:gd name="T19" fmla="*/ 130 h 153"/>
                    <a:gd name="T20" fmla="*/ 161 w 260"/>
                    <a:gd name="T21" fmla="*/ 138 h 153"/>
                    <a:gd name="T22" fmla="*/ 167 w 260"/>
                    <a:gd name="T23" fmla="*/ 150 h 153"/>
                    <a:gd name="T24" fmla="*/ 180 w 260"/>
                    <a:gd name="T25" fmla="*/ 152 h 153"/>
                    <a:gd name="T26" fmla="*/ 188 w 260"/>
                    <a:gd name="T27" fmla="*/ 134 h 153"/>
                    <a:gd name="T28" fmla="*/ 181 w 260"/>
                    <a:gd name="T29" fmla="*/ 121 h 153"/>
                    <a:gd name="T30" fmla="*/ 180 w 260"/>
                    <a:gd name="T31" fmla="*/ 110 h 153"/>
                    <a:gd name="T32" fmla="*/ 197 w 260"/>
                    <a:gd name="T33" fmla="*/ 102 h 153"/>
                    <a:gd name="T34" fmla="*/ 196 w 260"/>
                    <a:gd name="T35" fmla="*/ 100 h 153"/>
                    <a:gd name="T36" fmla="*/ 202 w 260"/>
                    <a:gd name="T37" fmla="*/ 99 h 153"/>
                    <a:gd name="T38" fmla="*/ 210 w 260"/>
                    <a:gd name="T39" fmla="*/ 91 h 153"/>
                    <a:gd name="T40" fmla="*/ 226 w 260"/>
                    <a:gd name="T41" fmla="*/ 89 h 153"/>
                    <a:gd name="T42" fmla="*/ 222 w 260"/>
                    <a:gd name="T43" fmla="*/ 99 h 153"/>
                    <a:gd name="T44" fmla="*/ 243 w 260"/>
                    <a:gd name="T45" fmla="*/ 99 h 153"/>
                    <a:gd name="T46" fmla="*/ 252 w 260"/>
                    <a:gd name="T47" fmla="*/ 94 h 153"/>
                    <a:gd name="T48" fmla="*/ 258 w 260"/>
                    <a:gd name="T49" fmla="*/ 87 h 153"/>
                    <a:gd name="T50" fmla="*/ 247 w 260"/>
                    <a:gd name="T51" fmla="*/ 84 h 153"/>
                    <a:gd name="T52" fmla="*/ 238 w 260"/>
                    <a:gd name="T53" fmla="*/ 75 h 153"/>
                    <a:gd name="T54" fmla="*/ 224 w 260"/>
                    <a:gd name="T55" fmla="*/ 79 h 153"/>
                    <a:gd name="T56" fmla="*/ 227 w 260"/>
                    <a:gd name="T57" fmla="*/ 66 h 153"/>
                    <a:gd name="T58" fmla="*/ 217 w 260"/>
                    <a:gd name="T59" fmla="*/ 68 h 153"/>
                    <a:gd name="T60" fmla="*/ 199 w 260"/>
                    <a:gd name="T61" fmla="*/ 79 h 153"/>
                    <a:gd name="T62" fmla="*/ 190 w 260"/>
                    <a:gd name="T63" fmla="*/ 91 h 153"/>
                    <a:gd name="T64" fmla="*/ 185 w 260"/>
                    <a:gd name="T65" fmla="*/ 84 h 153"/>
                    <a:gd name="T66" fmla="*/ 167 w 260"/>
                    <a:gd name="T67" fmla="*/ 82 h 153"/>
                    <a:gd name="T68" fmla="*/ 153 w 260"/>
                    <a:gd name="T69" fmla="*/ 59 h 153"/>
                    <a:gd name="T70" fmla="*/ 144 w 260"/>
                    <a:gd name="T71" fmla="*/ 41 h 153"/>
                    <a:gd name="T72" fmla="*/ 122 w 260"/>
                    <a:gd name="T73" fmla="*/ 38 h 153"/>
                    <a:gd name="T74" fmla="*/ 90 w 260"/>
                    <a:gd name="T75" fmla="*/ 38 h 153"/>
                    <a:gd name="T76" fmla="*/ 70 w 260"/>
                    <a:gd name="T77" fmla="*/ 19 h 153"/>
                    <a:gd name="T78" fmla="*/ 69 w 260"/>
                    <a:gd name="T79" fmla="*/ 23 h 153"/>
                    <a:gd name="T80" fmla="*/ 66 w 260"/>
                    <a:gd name="T81" fmla="*/ 25 h 153"/>
                    <a:gd name="T82" fmla="*/ 63 w 260"/>
                    <a:gd name="T83" fmla="*/ 29 h 153"/>
                    <a:gd name="T84" fmla="*/ 57 w 260"/>
                    <a:gd name="T85" fmla="*/ 31 h 153"/>
                    <a:gd name="T86" fmla="*/ 55 w 260"/>
                    <a:gd name="T87" fmla="*/ 34 h 153"/>
                    <a:gd name="T88" fmla="*/ 54 w 260"/>
                    <a:gd name="T89" fmla="*/ 33 h 153"/>
                    <a:gd name="T90" fmla="*/ 55 w 260"/>
                    <a:gd name="T91" fmla="*/ 29 h 153"/>
                    <a:gd name="T92" fmla="*/ 49 w 260"/>
                    <a:gd name="T93" fmla="*/ 30 h 153"/>
                    <a:gd name="T94" fmla="*/ 48 w 260"/>
                    <a:gd name="T95" fmla="*/ 29 h 153"/>
                    <a:gd name="T96" fmla="*/ 46 w 260"/>
                    <a:gd name="T97" fmla="*/ 26 h 153"/>
                    <a:gd name="T98" fmla="*/ 42 w 260"/>
                    <a:gd name="T99" fmla="*/ 25 h 153"/>
                    <a:gd name="T100" fmla="*/ 35 w 260"/>
                    <a:gd name="T101" fmla="*/ 23 h 153"/>
                    <a:gd name="T102" fmla="*/ 35 w 260"/>
                    <a:gd name="T103" fmla="*/ 18 h 153"/>
                    <a:gd name="T104" fmla="*/ 34 w 260"/>
                    <a:gd name="T105" fmla="*/ 13 h 153"/>
                    <a:gd name="T106" fmla="*/ 36 w 260"/>
                    <a:gd name="T107" fmla="*/ 9 h 153"/>
                    <a:gd name="T108" fmla="*/ 37 w 260"/>
                    <a:gd name="T109" fmla="*/ 6 h 153"/>
                    <a:gd name="T110" fmla="*/ 39 w 260"/>
                    <a:gd name="T111" fmla="*/ 3 h 153"/>
                    <a:gd name="T112" fmla="*/ 38 w 260"/>
                    <a:gd name="T113" fmla="*/ 0 h 153"/>
                    <a:gd name="T114" fmla="*/ 11 w 260"/>
                    <a:gd name="T115" fmla="*/ 8 h 153"/>
                    <a:gd name="T116" fmla="*/ 2 w 260"/>
                    <a:gd name="T117" fmla="*/ 79 h 153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0" t="0" r="r" b="b"/>
                  <a:pathLst>
                    <a:path w="260" h="153">
                      <a:moveTo>
                        <a:pt x="2" y="79"/>
                      </a:moveTo>
                      <a:lnTo>
                        <a:pt x="5" y="79"/>
                      </a:lnTo>
                      <a:lnTo>
                        <a:pt x="8" y="79"/>
                      </a:lnTo>
                      <a:lnTo>
                        <a:pt x="11" y="80"/>
                      </a:lnTo>
                      <a:lnTo>
                        <a:pt x="15" y="80"/>
                      </a:lnTo>
                      <a:lnTo>
                        <a:pt x="18" y="79"/>
                      </a:lnTo>
                      <a:lnTo>
                        <a:pt x="17" y="76"/>
                      </a:lnTo>
                      <a:lnTo>
                        <a:pt x="17" y="75"/>
                      </a:lnTo>
                      <a:lnTo>
                        <a:pt x="16" y="74"/>
                      </a:lnTo>
                      <a:lnTo>
                        <a:pt x="16" y="72"/>
                      </a:lnTo>
                      <a:lnTo>
                        <a:pt x="16" y="69"/>
                      </a:lnTo>
                      <a:lnTo>
                        <a:pt x="19" y="67"/>
                      </a:lnTo>
                      <a:lnTo>
                        <a:pt x="22" y="64"/>
                      </a:lnTo>
                      <a:lnTo>
                        <a:pt x="24" y="64"/>
                      </a:lnTo>
                      <a:lnTo>
                        <a:pt x="26" y="64"/>
                      </a:lnTo>
                      <a:lnTo>
                        <a:pt x="28" y="63"/>
                      </a:lnTo>
                      <a:lnTo>
                        <a:pt x="29" y="63"/>
                      </a:lnTo>
                      <a:lnTo>
                        <a:pt x="29" y="62"/>
                      </a:lnTo>
                      <a:lnTo>
                        <a:pt x="30" y="62"/>
                      </a:lnTo>
                      <a:lnTo>
                        <a:pt x="30" y="61"/>
                      </a:lnTo>
                      <a:lnTo>
                        <a:pt x="30" y="59"/>
                      </a:lnTo>
                      <a:lnTo>
                        <a:pt x="31" y="59"/>
                      </a:lnTo>
                      <a:lnTo>
                        <a:pt x="31" y="58"/>
                      </a:lnTo>
                      <a:lnTo>
                        <a:pt x="34" y="59"/>
                      </a:lnTo>
                      <a:lnTo>
                        <a:pt x="37" y="60"/>
                      </a:lnTo>
                      <a:lnTo>
                        <a:pt x="35" y="57"/>
                      </a:lnTo>
                      <a:lnTo>
                        <a:pt x="41" y="52"/>
                      </a:lnTo>
                      <a:lnTo>
                        <a:pt x="44" y="56"/>
                      </a:lnTo>
                      <a:lnTo>
                        <a:pt x="47" y="58"/>
                      </a:lnTo>
                      <a:lnTo>
                        <a:pt x="49" y="59"/>
                      </a:lnTo>
                      <a:lnTo>
                        <a:pt x="50" y="61"/>
                      </a:lnTo>
                      <a:lnTo>
                        <a:pt x="53" y="62"/>
                      </a:lnTo>
                      <a:lnTo>
                        <a:pt x="54" y="62"/>
                      </a:lnTo>
                      <a:lnTo>
                        <a:pt x="54" y="61"/>
                      </a:lnTo>
                      <a:lnTo>
                        <a:pt x="58" y="61"/>
                      </a:lnTo>
                      <a:lnTo>
                        <a:pt x="59" y="61"/>
                      </a:lnTo>
                      <a:lnTo>
                        <a:pt x="62" y="63"/>
                      </a:lnTo>
                      <a:lnTo>
                        <a:pt x="62" y="68"/>
                      </a:lnTo>
                      <a:lnTo>
                        <a:pt x="64" y="69"/>
                      </a:lnTo>
                      <a:lnTo>
                        <a:pt x="63" y="71"/>
                      </a:lnTo>
                      <a:lnTo>
                        <a:pt x="63" y="73"/>
                      </a:lnTo>
                      <a:lnTo>
                        <a:pt x="63" y="76"/>
                      </a:lnTo>
                      <a:lnTo>
                        <a:pt x="65" y="78"/>
                      </a:lnTo>
                      <a:lnTo>
                        <a:pt x="68" y="80"/>
                      </a:lnTo>
                      <a:lnTo>
                        <a:pt x="71" y="80"/>
                      </a:lnTo>
                      <a:lnTo>
                        <a:pt x="73" y="80"/>
                      </a:lnTo>
                      <a:lnTo>
                        <a:pt x="76" y="81"/>
                      </a:lnTo>
                      <a:lnTo>
                        <a:pt x="79" y="81"/>
                      </a:lnTo>
                      <a:lnTo>
                        <a:pt x="82" y="82"/>
                      </a:lnTo>
                      <a:lnTo>
                        <a:pt x="82" y="80"/>
                      </a:lnTo>
                      <a:lnTo>
                        <a:pt x="84" y="80"/>
                      </a:lnTo>
                      <a:lnTo>
                        <a:pt x="87" y="81"/>
                      </a:lnTo>
                      <a:lnTo>
                        <a:pt x="90" y="83"/>
                      </a:lnTo>
                      <a:lnTo>
                        <a:pt x="91" y="85"/>
                      </a:lnTo>
                      <a:lnTo>
                        <a:pt x="91" y="88"/>
                      </a:lnTo>
                      <a:lnTo>
                        <a:pt x="92" y="91"/>
                      </a:lnTo>
                      <a:lnTo>
                        <a:pt x="94" y="94"/>
                      </a:lnTo>
                      <a:lnTo>
                        <a:pt x="97" y="97"/>
                      </a:lnTo>
                      <a:lnTo>
                        <a:pt x="99" y="100"/>
                      </a:lnTo>
                      <a:lnTo>
                        <a:pt x="99" y="103"/>
                      </a:lnTo>
                      <a:lnTo>
                        <a:pt x="100" y="103"/>
                      </a:lnTo>
                      <a:lnTo>
                        <a:pt x="102" y="106"/>
                      </a:lnTo>
                      <a:lnTo>
                        <a:pt x="108" y="110"/>
                      </a:lnTo>
                      <a:lnTo>
                        <a:pt x="111" y="111"/>
                      </a:lnTo>
                      <a:lnTo>
                        <a:pt x="114" y="113"/>
                      </a:lnTo>
                      <a:lnTo>
                        <a:pt x="117" y="116"/>
                      </a:lnTo>
                      <a:lnTo>
                        <a:pt x="118" y="117"/>
                      </a:lnTo>
                      <a:lnTo>
                        <a:pt x="121" y="119"/>
                      </a:lnTo>
                      <a:lnTo>
                        <a:pt x="124" y="121"/>
                      </a:lnTo>
                      <a:lnTo>
                        <a:pt x="127" y="121"/>
                      </a:lnTo>
                      <a:lnTo>
                        <a:pt x="128" y="122"/>
                      </a:lnTo>
                      <a:lnTo>
                        <a:pt x="131" y="124"/>
                      </a:lnTo>
                      <a:lnTo>
                        <a:pt x="134" y="126"/>
                      </a:lnTo>
                      <a:lnTo>
                        <a:pt x="137" y="127"/>
                      </a:lnTo>
                      <a:lnTo>
                        <a:pt x="141" y="130"/>
                      </a:lnTo>
                      <a:lnTo>
                        <a:pt x="144" y="133"/>
                      </a:lnTo>
                      <a:lnTo>
                        <a:pt x="145" y="133"/>
                      </a:lnTo>
                      <a:lnTo>
                        <a:pt x="146" y="134"/>
                      </a:lnTo>
                      <a:lnTo>
                        <a:pt x="149" y="135"/>
                      </a:lnTo>
                      <a:lnTo>
                        <a:pt x="152" y="135"/>
                      </a:lnTo>
                      <a:lnTo>
                        <a:pt x="155" y="136"/>
                      </a:lnTo>
                      <a:lnTo>
                        <a:pt x="158" y="137"/>
                      </a:lnTo>
                      <a:lnTo>
                        <a:pt x="161" y="138"/>
                      </a:lnTo>
                      <a:lnTo>
                        <a:pt x="162" y="139"/>
                      </a:lnTo>
                      <a:lnTo>
                        <a:pt x="161" y="142"/>
                      </a:lnTo>
                      <a:lnTo>
                        <a:pt x="161" y="145"/>
                      </a:lnTo>
                      <a:lnTo>
                        <a:pt x="161" y="148"/>
                      </a:lnTo>
                      <a:lnTo>
                        <a:pt x="160" y="150"/>
                      </a:lnTo>
                      <a:lnTo>
                        <a:pt x="164" y="150"/>
                      </a:lnTo>
                      <a:lnTo>
                        <a:pt x="167" y="150"/>
                      </a:lnTo>
                      <a:lnTo>
                        <a:pt x="169" y="150"/>
                      </a:lnTo>
                      <a:lnTo>
                        <a:pt x="170" y="152"/>
                      </a:lnTo>
                      <a:lnTo>
                        <a:pt x="172" y="153"/>
                      </a:lnTo>
                      <a:lnTo>
                        <a:pt x="174" y="152"/>
                      </a:lnTo>
                      <a:lnTo>
                        <a:pt x="177" y="152"/>
                      </a:lnTo>
                      <a:lnTo>
                        <a:pt x="179" y="153"/>
                      </a:lnTo>
                      <a:lnTo>
                        <a:pt x="179" y="152"/>
                      </a:lnTo>
                      <a:lnTo>
                        <a:pt x="180" y="152"/>
                      </a:lnTo>
                      <a:lnTo>
                        <a:pt x="179" y="149"/>
                      </a:lnTo>
                      <a:lnTo>
                        <a:pt x="181" y="146"/>
                      </a:lnTo>
                      <a:lnTo>
                        <a:pt x="184" y="143"/>
                      </a:lnTo>
                      <a:lnTo>
                        <a:pt x="187" y="140"/>
                      </a:lnTo>
                      <a:lnTo>
                        <a:pt x="187" y="139"/>
                      </a:lnTo>
                      <a:lnTo>
                        <a:pt x="188" y="138"/>
                      </a:lnTo>
                      <a:lnTo>
                        <a:pt x="188" y="137"/>
                      </a:lnTo>
                      <a:lnTo>
                        <a:pt x="188" y="134"/>
                      </a:lnTo>
                      <a:lnTo>
                        <a:pt x="185" y="131"/>
                      </a:lnTo>
                      <a:lnTo>
                        <a:pt x="185" y="130"/>
                      </a:lnTo>
                      <a:lnTo>
                        <a:pt x="184" y="128"/>
                      </a:lnTo>
                      <a:lnTo>
                        <a:pt x="185" y="125"/>
                      </a:lnTo>
                      <a:lnTo>
                        <a:pt x="186" y="122"/>
                      </a:lnTo>
                      <a:lnTo>
                        <a:pt x="184" y="121"/>
                      </a:lnTo>
                      <a:lnTo>
                        <a:pt x="181" y="121"/>
                      </a:lnTo>
                      <a:lnTo>
                        <a:pt x="178" y="120"/>
                      </a:lnTo>
                      <a:lnTo>
                        <a:pt x="176" y="118"/>
                      </a:lnTo>
                      <a:lnTo>
                        <a:pt x="173" y="116"/>
                      </a:lnTo>
                      <a:lnTo>
                        <a:pt x="174" y="113"/>
                      </a:lnTo>
                      <a:lnTo>
                        <a:pt x="174" y="112"/>
                      </a:lnTo>
                      <a:lnTo>
                        <a:pt x="175" y="112"/>
                      </a:lnTo>
                      <a:lnTo>
                        <a:pt x="177" y="111"/>
                      </a:lnTo>
                      <a:lnTo>
                        <a:pt x="180" y="110"/>
                      </a:lnTo>
                      <a:lnTo>
                        <a:pt x="184" y="111"/>
                      </a:lnTo>
                      <a:lnTo>
                        <a:pt x="187" y="111"/>
                      </a:lnTo>
                      <a:lnTo>
                        <a:pt x="190" y="111"/>
                      </a:lnTo>
                      <a:lnTo>
                        <a:pt x="193" y="109"/>
                      </a:lnTo>
                      <a:lnTo>
                        <a:pt x="193" y="106"/>
                      </a:lnTo>
                      <a:lnTo>
                        <a:pt x="195" y="106"/>
                      </a:lnTo>
                      <a:lnTo>
                        <a:pt x="195" y="103"/>
                      </a:lnTo>
                      <a:lnTo>
                        <a:pt x="197" y="102"/>
                      </a:lnTo>
                      <a:lnTo>
                        <a:pt x="197" y="100"/>
                      </a:lnTo>
                      <a:lnTo>
                        <a:pt x="196" y="101"/>
                      </a:lnTo>
                      <a:lnTo>
                        <a:pt x="194" y="101"/>
                      </a:lnTo>
                      <a:lnTo>
                        <a:pt x="193" y="101"/>
                      </a:lnTo>
                      <a:lnTo>
                        <a:pt x="192" y="100"/>
                      </a:lnTo>
                      <a:lnTo>
                        <a:pt x="193" y="100"/>
                      </a:lnTo>
                      <a:lnTo>
                        <a:pt x="195" y="100"/>
                      </a:lnTo>
                      <a:lnTo>
                        <a:pt x="196" y="100"/>
                      </a:lnTo>
                      <a:lnTo>
                        <a:pt x="199" y="99"/>
                      </a:lnTo>
                      <a:lnTo>
                        <a:pt x="201" y="100"/>
                      </a:lnTo>
                      <a:lnTo>
                        <a:pt x="202" y="100"/>
                      </a:lnTo>
                      <a:lnTo>
                        <a:pt x="203" y="100"/>
                      </a:lnTo>
                      <a:lnTo>
                        <a:pt x="202" y="99"/>
                      </a:lnTo>
                      <a:lnTo>
                        <a:pt x="202" y="98"/>
                      </a:lnTo>
                      <a:lnTo>
                        <a:pt x="203" y="98"/>
                      </a:lnTo>
                      <a:lnTo>
                        <a:pt x="202" y="96"/>
                      </a:lnTo>
                      <a:lnTo>
                        <a:pt x="202" y="94"/>
                      </a:lnTo>
                      <a:lnTo>
                        <a:pt x="203" y="91"/>
                      </a:lnTo>
                      <a:lnTo>
                        <a:pt x="206" y="89"/>
                      </a:lnTo>
                      <a:lnTo>
                        <a:pt x="207" y="89"/>
                      </a:lnTo>
                      <a:lnTo>
                        <a:pt x="210" y="91"/>
                      </a:lnTo>
                      <a:lnTo>
                        <a:pt x="212" y="89"/>
                      </a:lnTo>
                      <a:lnTo>
                        <a:pt x="213" y="89"/>
                      </a:lnTo>
                      <a:lnTo>
                        <a:pt x="214" y="88"/>
                      </a:lnTo>
                      <a:lnTo>
                        <a:pt x="217" y="87"/>
                      </a:lnTo>
                      <a:lnTo>
                        <a:pt x="220" y="84"/>
                      </a:lnTo>
                      <a:lnTo>
                        <a:pt x="222" y="86"/>
                      </a:lnTo>
                      <a:lnTo>
                        <a:pt x="224" y="89"/>
                      </a:lnTo>
                      <a:lnTo>
                        <a:pt x="226" y="89"/>
                      </a:lnTo>
                      <a:lnTo>
                        <a:pt x="226" y="90"/>
                      </a:lnTo>
                      <a:lnTo>
                        <a:pt x="222" y="92"/>
                      </a:lnTo>
                      <a:lnTo>
                        <a:pt x="219" y="95"/>
                      </a:lnTo>
                      <a:lnTo>
                        <a:pt x="218" y="96"/>
                      </a:lnTo>
                      <a:lnTo>
                        <a:pt x="218" y="97"/>
                      </a:lnTo>
                      <a:lnTo>
                        <a:pt x="219" y="97"/>
                      </a:lnTo>
                      <a:lnTo>
                        <a:pt x="220" y="97"/>
                      </a:lnTo>
                      <a:lnTo>
                        <a:pt x="222" y="99"/>
                      </a:lnTo>
                      <a:lnTo>
                        <a:pt x="224" y="99"/>
                      </a:lnTo>
                      <a:lnTo>
                        <a:pt x="228" y="99"/>
                      </a:lnTo>
                      <a:lnTo>
                        <a:pt x="231" y="98"/>
                      </a:lnTo>
                      <a:lnTo>
                        <a:pt x="234" y="98"/>
                      </a:lnTo>
                      <a:lnTo>
                        <a:pt x="237" y="100"/>
                      </a:lnTo>
                      <a:lnTo>
                        <a:pt x="240" y="100"/>
                      </a:lnTo>
                      <a:lnTo>
                        <a:pt x="241" y="100"/>
                      </a:lnTo>
                      <a:lnTo>
                        <a:pt x="243" y="99"/>
                      </a:lnTo>
                      <a:lnTo>
                        <a:pt x="244" y="99"/>
                      </a:lnTo>
                      <a:lnTo>
                        <a:pt x="243" y="98"/>
                      </a:lnTo>
                      <a:lnTo>
                        <a:pt x="244" y="97"/>
                      </a:lnTo>
                      <a:lnTo>
                        <a:pt x="247" y="95"/>
                      </a:lnTo>
                      <a:lnTo>
                        <a:pt x="250" y="94"/>
                      </a:lnTo>
                      <a:lnTo>
                        <a:pt x="252" y="94"/>
                      </a:lnTo>
                      <a:lnTo>
                        <a:pt x="255" y="92"/>
                      </a:lnTo>
                      <a:lnTo>
                        <a:pt x="256" y="90"/>
                      </a:lnTo>
                      <a:lnTo>
                        <a:pt x="257" y="90"/>
                      </a:lnTo>
                      <a:lnTo>
                        <a:pt x="258" y="90"/>
                      </a:lnTo>
                      <a:lnTo>
                        <a:pt x="260" y="89"/>
                      </a:lnTo>
                      <a:lnTo>
                        <a:pt x="258" y="87"/>
                      </a:lnTo>
                      <a:lnTo>
                        <a:pt x="257" y="88"/>
                      </a:lnTo>
                      <a:lnTo>
                        <a:pt x="257" y="87"/>
                      </a:lnTo>
                      <a:lnTo>
                        <a:pt x="254" y="87"/>
                      </a:lnTo>
                      <a:lnTo>
                        <a:pt x="251" y="84"/>
                      </a:lnTo>
                      <a:lnTo>
                        <a:pt x="249" y="84"/>
                      </a:lnTo>
                      <a:lnTo>
                        <a:pt x="247" y="84"/>
                      </a:lnTo>
                      <a:lnTo>
                        <a:pt x="247" y="82"/>
                      </a:lnTo>
                      <a:lnTo>
                        <a:pt x="246" y="81"/>
                      </a:lnTo>
                      <a:lnTo>
                        <a:pt x="243" y="81"/>
                      </a:lnTo>
                      <a:lnTo>
                        <a:pt x="242" y="78"/>
                      </a:lnTo>
                      <a:lnTo>
                        <a:pt x="240" y="76"/>
                      </a:lnTo>
                      <a:lnTo>
                        <a:pt x="239" y="77"/>
                      </a:lnTo>
                      <a:lnTo>
                        <a:pt x="238" y="75"/>
                      </a:lnTo>
                      <a:lnTo>
                        <a:pt x="238" y="78"/>
                      </a:lnTo>
                      <a:lnTo>
                        <a:pt x="235" y="78"/>
                      </a:lnTo>
                      <a:lnTo>
                        <a:pt x="235" y="81"/>
                      </a:lnTo>
                      <a:lnTo>
                        <a:pt x="235" y="82"/>
                      </a:lnTo>
                      <a:lnTo>
                        <a:pt x="234" y="82"/>
                      </a:lnTo>
                      <a:lnTo>
                        <a:pt x="231" y="82"/>
                      </a:lnTo>
                      <a:lnTo>
                        <a:pt x="228" y="81"/>
                      </a:lnTo>
                      <a:lnTo>
                        <a:pt x="224" y="79"/>
                      </a:lnTo>
                      <a:lnTo>
                        <a:pt x="223" y="76"/>
                      </a:lnTo>
                      <a:lnTo>
                        <a:pt x="220" y="77"/>
                      </a:lnTo>
                      <a:lnTo>
                        <a:pt x="219" y="76"/>
                      </a:lnTo>
                      <a:lnTo>
                        <a:pt x="216" y="76"/>
                      </a:lnTo>
                      <a:lnTo>
                        <a:pt x="217" y="74"/>
                      </a:lnTo>
                      <a:lnTo>
                        <a:pt x="220" y="72"/>
                      </a:lnTo>
                      <a:lnTo>
                        <a:pt x="223" y="69"/>
                      </a:lnTo>
                      <a:lnTo>
                        <a:pt x="227" y="66"/>
                      </a:lnTo>
                      <a:lnTo>
                        <a:pt x="230" y="65"/>
                      </a:lnTo>
                      <a:lnTo>
                        <a:pt x="233" y="63"/>
                      </a:lnTo>
                      <a:lnTo>
                        <a:pt x="230" y="62"/>
                      </a:lnTo>
                      <a:lnTo>
                        <a:pt x="228" y="62"/>
                      </a:lnTo>
                      <a:lnTo>
                        <a:pt x="224" y="63"/>
                      </a:lnTo>
                      <a:lnTo>
                        <a:pt x="222" y="66"/>
                      </a:lnTo>
                      <a:lnTo>
                        <a:pt x="220" y="65"/>
                      </a:lnTo>
                      <a:lnTo>
                        <a:pt x="217" y="68"/>
                      </a:lnTo>
                      <a:lnTo>
                        <a:pt x="214" y="71"/>
                      </a:lnTo>
                      <a:lnTo>
                        <a:pt x="213" y="71"/>
                      </a:lnTo>
                      <a:lnTo>
                        <a:pt x="210" y="72"/>
                      </a:lnTo>
                      <a:lnTo>
                        <a:pt x="207" y="73"/>
                      </a:lnTo>
                      <a:lnTo>
                        <a:pt x="205" y="75"/>
                      </a:lnTo>
                      <a:lnTo>
                        <a:pt x="203" y="76"/>
                      </a:lnTo>
                      <a:lnTo>
                        <a:pt x="201" y="77"/>
                      </a:lnTo>
                      <a:lnTo>
                        <a:pt x="199" y="79"/>
                      </a:lnTo>
                      <a:lnTo>
                        <a:pt x="197" y="82"/>
                      </a:lnTo>
                      <a:lnTo>
                        <a:pt x="194" y="85"/>
                      </a:lnTo>
                      <a:lnTo>
                        <a:pt x="193" y="86"/>
                      </a:lnTo>
                      <a:lnTo>
                        <a:pt x="192" y="87"/>
                      </a:lnTo>
                      <a:lnTo>
                        <a:pt x="192" y="88"/>
                      </a:lnTo>
                      <a:lnTo>
                        <a:pt x="192" y="89"/>
                      </a:lnTo>
                      <a:lnTo>
                        <a:pt x="193" y="92"/>
                      </a:lnTo>
                      <a:lnTo>
                        <a:pt x="190" y="91"/>
                      </a:lnTo>
                      <a:lnTo>
                        <a:pt x="187" y="90"/>
                      </a:lnTo>
                      <a:lnTo>
                        <a:pt x="186" y="90"/>
                      </a:lnTo>
                      <a:lnTo>
                        <a:pt x="185" y="87"/>
                      </a:lnTo>
                      <a:lnTo>
                        <a:pt x="185" y="86"/>
                      </a:lnTo>
                      <a:lnTo>
                        <a:pt x="185" y="84"/>
                      </a:lnTo>
                      <a:lnTo>
                        <a:pt x="181" y="81"/>
                      </a:lnTo>
                      <a:lnTo>
                        <a:pt x="181" y="82"/>
                      </a:lnTo>
                      <a:lnTo>
                        <a:pt x="179" y="81"/>
                      </a:lnTo>
                      <a:lnTo>
                        <a:pt x="176" y="82"/>
                      </a:lnTo>
                      <a:lnTo>
                        <a:pt x="173" y="82"/>
                      </a:lnTo>
                      <a:lnTo>
                        <a:pt x="170" y="82"/>
                      </a:lnTo>
                      <a:lnTo>
                        <a:pt x="167" y="82"/>
                      </a:lnTo>
                      <a:lnTo>
                        <a:pt x="164" y="82"/>
                      </a:lnTo>
                      <a:lnTo>
                        <a:pt x="163" y="79"/>
                      </a:lnTo>
                      <a:lnTo>
                        <a:pt x="162" y="78"/>
                      </a:lnTo>
                      <a:lnTo>
                        <a:pt x="160" y="71"/>
                      </a:lnTo>
                      <a:lnTo>
                        <a:pt x="160" y="66"/>
                      </a:lnTo>
                      <a:lnTo>
                        <a:pt x="153" y="65"/>
                      </a:lnTo>
                      <a:lnTo>
                        <a:pt x="153" y="63"/>
                      </a:lnTo>
                      <a:lnTo>
                        <a:pt x="153" y="59"/>
                      </a:lnTo>
                      <a:lnTo>
                        <a:pt x="154" y="59"/>
                      </a:lnTo>
                      <a:lnTo>
                        <a:pt x="154" y="56"/>
                      </a:lnTo>
                      <a:lnTo>
                        <a:pt x="154" y="52"/>
                      </a:lnTo>
                      <a:lnTo>
                        <a:pt x="154" y="50"/>
                      </a:lnTo>
                      <a:lnTo>
                        <a:pt x="151" y="50"/>
                      </a:lnTo>
                      <a:lnTo>
                        <a:pt x="148" y="47"/>
                      </a:lnTo>
                      <a:lnTo>
                        <a:pt x="147" y="44"/>
                      </a:lnTo>
                      <a:lnTo>
                        <a:pt x="144" y="41"/>
                      </a:lnTo>
                      <a:lnTo>
                        <a:pt x="141" y="39"/>
                      </a:lnTo>
                      <a:lnTo>
                        <a:pt x="137" y="36"/>
                      </a:lnTo>
                      <a:lnTo>
                        <a:pt x="134" y="36"/>
                      </a:lnTo>
                      <a:lnTo>
                        <a:pt x="131" y="37"/>
                      </a:lnTo>
                      <a:lnTo>
                        <a:pt x="127" y="38"/>
                      </a:lnTo>
                      <a:lnTo>
                        <a:pt x="125" y="38"/>
                      </a:lnTo>
                      <a:lnTo>
                        <a:pt x="122" y="38"/>
                      </a:lnTo>
                      <a:lnTo>
                        <a:pt x="112" y="37"/>
                      </a:lnTo>
                      <a:lnTo>
                        <a:pt x="109" y="37"/>
                      </a:lnTo>
                      <a:lnTo>
                        <a:pt x="106" y="37"/>
                      </a:lnTo>
                      <a:lnTo>
                        <a:pt x="100" y="38"/>
                      </a:lnTo>
                      <a:lnTo>
                        <a:pt x="96" y="39"/>
                      </a:lnTo>
                      <a:lnTo>
                        <a:pt x="92" y="39"/>
                      </a:lnTo>
                      <a:lnTo>
                        <a:pt x="90" y="38"/>
                      </a:lnTo>
                      <a:lnTo>
                        <a:pt x="84" y="32"/>
                      </a:lnTo>
                      <a:lnTo>
                        <a:pt x="82" y="29"/>
                      </a:lnTo>
                      <a:lnTo>
                        <a:pt x="79" y="26"/>
                      </a:lnTo>
                      <a:lnTo>
                        <a:pt x="78" y="25"/>
                      </a:lnTo>
                      <a:lnTo>
                        <a:pt x="75" y="22"/>
                      </a:lnTo>
                      <a:lnTo>
                        <a:pt x="73" y="20"/>
                      </a:lnTo>
                      <a:lnTo>
                        <a:pt x="71" y="19"/>
                      </a:lnTo>
                      <a:lnTo>
                        <a:pt x="70" y="19"/>
                      </a:lnTo>
                      <a:lnTo>
                        <a:pt x="70" y="20"/>
                      </a:lnTo>
                      <a:lnTo>
                        <a:pt x="70" y="21"/>
                      </a:lnTo>
                      <a:lnTo>
                        <a:pt x="70" y="22"/>
                      </a:lnTo>
                      <a:lnTo>
                        <a:pt x="69" y="23"/>
                      </a:lnTo>
                      <a:lnTo>
                        <a:pt x="69" y="24"/>
                      </a:lnTo>
                      <a:lnTo>
                        <a:pt x="68" y="24"/>
                      </a:lnTo>
                      <a:lnTo>
                        <a:pt x="67" y="25"/>
                      </a:lnTo>
                      <a:lnTo>
                        <a:pt x="66" y="25"/>
                      </a:lnTo>
                      <a:lnTo>
                        <a:pt x="66" y="26"/>
                      </a:lnTo>
                      <a:lnTo>
                        <a:pt x="66" y="27"/>
                      </a:lnTo>
                      <a:lnTo>
                        <a:pt x="65" y="27"/>
                      </a:lnTo>
                      <a:lnTo>
                        <a:pt x="65" y="28"/>
                      </a:lnTo>
                      <a:lnTo>
                        <a:pt x="64" y="28"/>
                      </a:lnTo>
                      <a:lnTo>
                        <a:pt x="64" y="29"/>
                      </a:lnTo>
                      <a:lnTo>
                        <a:pt x="63" y="29"/>
                      </a:lnTo>
                      <a:lnTo>
                        <a:pt x="62" y="29"/>
                      </a:lnTo>
                      <a:lnTo>
                        <a:pt x="62" y="30"/>
                      </a:lnTo>
                      <a:lnTo>
                        <a:pt x="60" y="30"/>
                      </a:lnTo>
                      <a:lnTo>
                        <a:pt x="59" y="30"/>
                      </a:lnTo>
                      <a:lnTo>
                        <a:pt x="58" y="31"/>
                      </a:lnTo>
                      <a:lnTo>
                        <a:pt x="57" y="31"/>
                      </a:lnTo>
                      <a:lnTo>
                        <a:pt x="58" y="32"/>
                      </a:lnTo>
                      <a:lnTo>
                        <a:pt x="59" y="32"/>
                      </a:lnTo>
                      <a:lnTo>
                        <a:pt x="58" y="33"/>
                      </a:lnTo>
                      <a:lnTo>
                        <a:pt x="57" y="34"/>
                      </a:lnTo>
                      <a:lnTo>
                        <a:pt x="55" y="34"/>
                      </a:lnTo>
                      <a:lnTo>
                        <a:pt x="55" y="35"/>
                      </a:lnTo>
                      <a:lnTo>
                        <a:pt x="54" y="34"/>
                      </a:lnTo>
                      <a:lnTo>
                        <a:pt x="53" y="34"/>
                      </a:lnTo>
                      <a:lnTo>
                        <a:pt x="54" y="33"/>
                      </a:lnTo>
                      <a:lnTo>
                        <a:pt x="53" y="33"/>
                      </a:lnTo>
                      <a:lnTo>
                        <a:pt x="52" y="34"/>
                      </a:lnTo>
                      <a:lnTo>
                        <a:pt x="53" y="33"/>
                      </a:lnTo>
                      <a:lnTo>
                        <a:pt x="54" y="33"/>
                      </a:lnTo>
                      <a:lnTo>
                        <a:pt x="55" y="31"/>
                      </a:lnTo>
                      <a:lnTo>
                        <a:pt x="55" y="29"/>
                      </a:lnTo>
                      <a:lnTo>
                        <a:pt x="54" y="29"/>
                      </a:lnTo>
                      <a:lnTo>
                        <a:pt x="52" y="30"/>
                      </a:lnTo>
                      <a:lnTo>
                        <a:pt x="50" y="29"/>
                      </a:lnTo>
                      <a:lnTo>
                        <a:pt x="49" y="29"/>
                      </a:lnTo>
                      <a:lnTo>
                        <a:pt x="49" y="30"/>
                      </a:lnTo>
                      <a:lnTo>
                        <a:pt x="49" y="31"/>
                      </a:lnTo>
                      <a:lnTo>
                        <a:pt x="48" y="31"/>
                      </a:lnTo>
                      <a:lnTo>
                        <a:pt x="48" y="30"/>
                      </a:lnTo>
                      <a:lnTo>
                        <a:pt x="48" y="29"/>
                      </a:lnTo>
                      <a:lnTo>
                        <a:pt x="47" y="28"/>
                      </a:lnTo>
                      <a:lnTo>
                        <a:pt x="46" y="28"/>
                      </a:lnTo>
                      <a:lnTo>
                        <a:pt x="46" y="27"/>
                      </a:lnTo>
                      <a:lnTo>
                        <a:pt x="46" y="26"/>
                      </a:lnTo>
                      <a:lnTo>
                        <a:pt x="46" y="25"/>
                      </a:lnTo>
                      <a:lnTo>
                        <a:pt x="47" y="25"/>
                      </a:lnTo>
                      <a:lnTo>
                        <a:pt x="46" y="25"/>
                      </a:lnTo>
                      <a:lnTo>
                        <a:pt x="45" y="25"/>
                      </a:lnTo>
                      <a:lnTo>
                        <a:pt x="44" y="25"/>
                      </a:lnTo>
                      <a:lnTo>
                        <a:pt x="42" y="25"/>
                      </a:lnTo>
                      <a:lnTo>
                        <a:pt x="40" y="25"/>
                      </a:lnTo>
                      <a:lnTo>
                        <a:pt x="39" y="25"/>
                      </a:lnTo>
                      <a:lnTo>
                        <a:pt x="38" y="25"/>
                      </a:lnTo>
                      <a:lnTo>
                        <a:pt x="37" y="24"/>
                      </a:lnTo>
                      <a:lnTo>
                        <a:pt x="36" y="24"/>
                      </a:lnTo>
                      <a:lnTo>
                        <a:pt x="35" y="24"/>
                      </a:lnTo>
                      <a:lnTo>
                        <a:pt x="35" y="23"/>
                      </a:lnTo>
                      <a:lnTo>
                        <a:pt x="35" y="22"/>
                      </a:lnTo>
                      <a:lnTo>
                        <a:pt x="35" y="21"/>
                      </a:lnTo>
                      <a:lnTo>
                        <a:pt x="35" y="20"/>
                      </a:lnTo>
                      <a:lnTo>
                        <a:pt x="35" y="19"/>
                      </a:lnTo>
                      <a:lnTo>
                        <a:pt x="36" y="19"/>
                      </a:lnTo>
                      <a:lnTo>
                        <a:pt x="35" y="18"/>
                      </a:lnTo>
                      <a:lnTo>
                        <a:pt x="35" y="17"/>
                      </a:lnTo>
                      <a:lnTo>
                        <a:pt x="34" y="16"/>
                      </a:lnTo>
                      <a:lnTo>
                        <a:pt x="34" y="14"/>
                      </a:lnTo>
                      <a:lnTo>
                        <a:pt x="34" y="13"/>
                      </a:lnTo>
                      <a:lnTo>
                        <a:pt x="35" y="12"/>
                      </a:lnTo>
                      <a:lnTo>
                        <a:pt x="35" y="11"/>
                      </a:lnTo>
                      <a:lnTo>
                        <a:pt x="35" y="10"/>
                      </a:lnTo>
                      <a:lnTo>
                        <a:pt x="36" y="9"/>
                      </a:lnTo>
                      <a:lnTo>
                        <a:pt x="36" y="8"/>
                      </a:lnTo>
                      <a:lnTo>
                        <a:pt x="36" y="7"/>
                      </a:lnTo>
                      <a:lnTo>
                        <a:pt x="37" y="7"/>
                      </a:lnTo>
                      <a:lnTo>
                        <a:pt x="37" y="6"/>
                      </a:lnTo>
                      <a:lnTo>
                        <a:pt x="37" y="5"/>
                      </a:lnTo>
                      <a:lnTo>
                        <a:pt x="38" y="5"/>
                      </a:lnTo>
                      <a:lnTo>
                        <a:pt x="38" y="4"/>
                      </a:lnTo>
                      <a:lnTo>
                        <a:pt x="39" y="3"/>
                      </a:lnTo>
                      <a:lnTo>
                        <a:pt x="39" y="2"/>
                      </a:lnTo>
                      <a:lnTo>
                        <a:pt x="39" y="1"/>
                      </a:lnTo>
                      <a:lnTo>
                        <a:pt x="40" y="1"/>
                      </a:lnTo>
                      <a:lnTo>
                        <a:pt x="40" y="0"/>
                      </a:lnTo>
                      <a:lnTo>
                        <a:pt x="38" y="0"/>
                      </a:lnTo>
                      <a:lnTo>
                        <a:pt x="35" y="1"/>
                      </a:lnTo>
                      <a:lnTo>
                        <a:pt x="32" y="2"/>
                      </a:lnTo>
                      <a:lnTo>
                        <a:pt x="29" y="3"/>
                      </a:lnTo>
                      <a:lnTo>
                        <a:pt x="26" y="4"/>
                      </a:lnTo>
                      <a:lnTo>
                        <a:pt x="21" y="5"/>
                      </a:lnTo>
                      <a:lnTo>
                        <a:pt x="18" y="6"/>
                      </a:lnTo>
                      <a:lnTo>
                        <a:pt x="15" y="7"/>
                      </a:lnTo>
                      <a:lnTo>
                        <a:pt x="11" y="8"/>
                      </a:lnTo>
                      <a:lnTo>
                        <a:pt x="10" y="8"/>
                      </a:lnTo>
                      <a:lnTo>
                        <a:pt x="7" y="9"/>
                      </a:lnTo>
                      <a:lnTo>
                        <a:pt x="4" y="10"/>
                      </a:lnTo>
                      <a:lnTo>
                        <a:pt x="1" y="10"/>
                      </a:lnTo>
                      <a:lnTo>
                        <a:pt x="0" y="11"/>
                      </a:lnTo>
                      <a:lnTo>
                        <a:pt x="0" y="79"/>
                      </a:lnTo>
                      <a:lnTo>
                        <a:pt x="1" y="79"/>
                      </a:lnTo>
                      <a:lnTo>
                        <a:pt x="2" y="79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9" name="Freeform 214">
                  <a:extLst>
                    <a:ext uri="{FF2B5EF4-FFF2-40B4-BE49-F238E27FC236}">
                      <a16:creationId xmlns:a16="http://schemas.microsoft.com/office/drawing/2014/main" id="{CE4C7CE9-6B01-724F-217C-2DEE3EF6DCAB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874" y="2252"/>
                  <a:ext cx="12" cy="26"/>
                </a:xfrm>
                <a:custGeom>
                  <a:avLst/>
                  <a:gdLst>
                    <a:gd name="T0" fmla="*/ 6 w 12"/>
                    <a:gd name="T1" fmla="*/ 2 h 26"/>
                    <a:gd name="T2" fmla="*/ 6 w 12"/>
                    <a:gd name="T3" fmla="*/ 2 h 26"/>
                    <a:gd name="T4" fmla="*/ 8 w 12"/>
                    <a:gd name="T5" fmla="*/ 2 h 26"/>
                    <a:gd name="T6" fmla="*/ 9 w 12"/>
                    <a:gd name="T7" fmla="*/ 2 h 26"/>
                    <a:gd name="T8" fmla="*/ 10 w 12"/>
                    <a:gd name="T9" fmla="*/ 6 h 26"/>
                    <a:gd name="T10" fmla="*/ 10 w 12"/>
                    <a:gd name="T11" fmla="*/ 8 h 26"/>
                    <a:gd name="T12" fmla="*/ 10 w 12"/>
                    <a:gd name="T13" fmla="*/ 7 h 26"/>
                    <a:gd name="T14" fmla="*/ 10 w 12"/>
                    <a:gd name="T15" fmla="*/ 5 h 26"/>
                    <a:gd name="T16" fmla="*/ 11 w 12"/>
                    <a:gd name="T17" fmla="*/ 4 h 26"/>
                    <a:gd name="T18" fmla="*/ 11 w 12"/>
                    <a:gd name="T19" fmla="*/ 4 h 26"/>
                    <a:gd name="T20" fmla="*/ 11 w 12"/>
                    <a:gd name="T21" fmla="*/ 7 h 26"/>
                    <a:gd name="T22" fmla="*/ 12 w 12"/>
                    <a:gd name="T23" fmla="*/ 12 h 26"/>
                    <a:gd name="T24" fmla="*/ 11 w 12"/>
                    <a:gd name="T25" fmla="*/ 14 h 26"/>
                    <a:gd name="T26" fmla="*/ 9 w 12"/>
                    <a:gd name="T27" fmla="*/ 18 h 26"/>
                    <a:gd name="T28" fmla="*/ 8 w 12"/>
                    <a:gd name="T29" fmla="*/ 19 h 26"/>
                    <a:gd name="T30" fmla="*/ 8 w 12"/>
                    <a:gd name="T31" fmla="*/ 18 h 26"/>
                    <a:gd name="T32" fmla="*/ 8 w 12"/>
                    <a:gd name="T33" fmla="*/ 21 h 26"/>
                    <a:gd name="T34" fmla="*/ 8 w 12"/>
                    <a:gd name="T35" fmla="*/ 24 h 26"/>
                    <a:gd name="T36" fmla="*/ 8 w 12"/>
                    <a:gd name="T37" fmla="*/ 22 h 26"/>
                    <a:gd name="T38" fmla="*/ 7 w 12"/>
                    <a:gd name="T39" fmla="*/ 23 h 26"/>
                    <a:gd name="T40" fmla="*/ 6 w 12"/>
                    <a:gd name="T41" fmla="*/ 23 h 26"/>
                    <a:gd name="T42" fmla="*/ 5 w 12"/>
                    <a:gd name="T43" fmla="*/ 24 h 26"/>
                    <a:gd name="T44" fmla="*/ 3 w 12"/>
                    <a:gd name="T45" fmla="*/ 26 h 26"/>
                    <a:gd name="T46" fmla="*/ 2 w 12"/>
                    <a:gd name="T47" fmla="*/ 23 h 26"/>
                    <a:gd name="T48" fmla="*/ 2 w 12"/>
                    <a:gd name="T49" fmla="*/ 22 h 26"/>
                    <a:gd name="T50" fmla="*/ 1 w 12"/>
                    <a:gd name="T51" fmla="*/ 20 h 26"/>
                    <a:gd name="T52" fmla="*/ 0 w 12"/>
                    <a:gd name="T53" fmla="*/ 20 h 26"/>
                    <a:gd name="T54" fmla="*/ 1 w 12"/>
                    <a:gd name="T55" fmla="*/ 19 h 26"/>
                    <a:gd name="T56" fmla="*/ 1 w 12"/>
                    <a:gd name="T57" fmla="*/ 20 h 26"/>
                    <a:gd name="T58" fmla="*/ 3 w 12"/>
                    <a:gd name="T59" fmla="*/ 21 h 26"/>
                    <a:gd name="T60" fmla="*/ 4 w 12"/>
                    <a:gd name="T61" fmla="*/ 21 h 26"/>
                    <a:gd name="T62" fmla="*/ 4 w 12"/>
                    <a:gd name="T63" fmla="*/ 19 h 26"/>
                    <a:gd name="T64" fmla="*/ 3 w 12"/>
                    <a:gd name="T65" fmla="*/ 18 h 26"/>
                    <a:gd name="T66" fmla="*/ 2 w 12"/>
                    <a:gd name="T67" fmla="*/ 19 h 26"/>
                    <a:gd name="T68" fmla="*/ 2 w 12"/>
                    <a:gd name="T69" fmla="*/ 16 h 26"/>
                    <a:gd name="T70" fmla="*/ 2 w 12"/>
                    <a:gd name="T71" fmla="*/ 14 h 26"/>
                    <a:gd name="T72" fmla="*/ 4 w 12"/>
                    <a:gd name="T73" fmla="*/ 13 h 26"/>
                    <a:gd name="T74" fmla="*/ 4 w 12"/>
                    <a:gd name="T75" fmla="*/ 13 h 26"/>
                    <a:gd name="T76" fmla="*/ 4 w 12"/>
                    <a:gd name="T77" fmla="*/ 12 h 26"/>
                    <a:gd name="T78" fmla="*/ 2 w 12"/>
                    <a:gd name="T79" fmla="*/ 13 h 26"/>
                    <a:gd name="T80" fmla="*/ 1 w 12"/>
                    <a:gd name="T81" fmla="*/ 14 h 26"/>
                    <a:gd name="T82" fmla="*/ 1 w 12"/>
                    <a:gd name="T83" fmla="*/ 12 h 26"/>
                    <a:gd name="T84" fmla="*/ 2 w 12"/>
                    <a:gd name="T85" fmla="*/ 11 h 26"/>
                    <a:gd name="T86" fmla="*/ 3 w 12"/>
                    <a:gd name="T87" fmla="*/ 10 h 26"/>
                    <a:gd name="T88" fmla="*/ 2 w 12"/>
                    <a:gd name="T89" fmla="*/ 9 h 26"/>
                    <a:gd name="T90" fmla="*/ 2 w 12"/>
                    <a:gd name="T91" fmla="*/ 8 h 26"/>
                    <a:gd name="T92" fmla="*/ 2 w 12"/>
                    <a:gd name="T93" fmla="*/ 6 h 26"/>
                    <a:gd name="T94" fmla="*/ 2 w 12"/>
                    <a:gd name="T95" fmla="*/ 5 h 26"/>
                    <a:gd name="T96" fmla="*/ 3 w 12"/>
                    <a:gd name="T97" fmla="*/ 4 h 26"/>
                    <a:gd name="T98" fmla="*/ 4 w 12"/>
                    <a:gd name="T99" fmla="*/ 3 h 26"/>
                    <a:gd name="T100" fmla="*/ 5 w 12"/>
                    <a:gd name="T101" fmla="*/ 3 h 26"/>
                    <a:gd name="T102" fmla="*/ 4 w 12"/>
                    <a:gd name="T103" fmla="*/ 2 h 26"/>
                    <a:gd name="T104" fmla="*/ 5 w 12"/>
                    <a:gd name="T105" fmla="*/ 0 h 26"/>
                    <a:gd name="T106" fmla="*/ 5 w 12"/>
                    <a:gd name="T107" fmla="*/ 0 h 2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0" t="0" r="r" b="b"/>
                  <a:pathLst>
                    <a:path w="12" h="26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5" y="2"/>
                      </a:lnTo>
                      <a:lnTo>
                        <a:pt x="6" y="2"/>
                      </a:lnTo>
                      <a:lnTo>
                        <a:pt x="6" y="3"/>
                      </a:lnTo>
                      <a:lnTo>
                        <a:pt x="6" y="2"/>
                      </a:lnTo>
                      <a:lnTo>
                        <a:pt x="7" y="2"/>
                      </a:lnTo>
                      <a:lnTo>
                        <a:pt x="8" y="2"/>
                      </a:lnTo>
                      <a:lnTo>
                        <a:pt x="9" y="2"/>
                      </a:lnTo>
                      <a:lnTo>
                        <a:pt x="10" y="2"/>
                      </a:lnTo>
                      <a:lnTo>
                        <a:pt x="10" y="6"/>
                      </a:lnTo>
                      <a:lnTo>
                        <a:pt x="10" y="7"/>
                      </a:lnTo>
                      <a:lnTo>
                        <a:pt x="10" y="8"/>
                      </a:lnTo>
                      <a:lnTo>
                        <a:pt x="11" y="8"/>
                      </a:lnTo>
                      <a:lnTo>
                        <a:pt x="10" y="7"/>
                      </a:lnTo>
                      <a:lnTo>
                        <a:pt x="11" y="7"/>
                      </a:lnTo>
                      <a:lnTo>
                        <a:pt x="11" y="6"/>
                      </a:lnTo>
                      <a:lnTo>
                        <a:pt x="10" y="6"/>
                      </a:lnTo>
                      <a:lnTo>
                        <a:pt x="10" y="5"/>
                      </a:lnTo>
                      <a:lnTo>
                        <a:pt x="11" y="4"/>
                      </a:lnTo>
                      <a:lnTo>
                        <a:pt x="10" y="4"/>
                      </a:lnTo>
                      <a:lnTo>
                        <a:pt x="10" y="3"/>
                      </a:lnTo>
                      <a:lnTo>
                        <a:pt x="11" y="3"/>
                      </a:lnTo>
                      <a:lnTo>
                        <a:pt x="11" y="4"/>
                      </a:lnTo>
                      <a:lnTo>
                        <a:pt x="11" y="5"/>
                      </a:lnTo>
                      <a:lnTo>
                        <a:pt x="11" y="6"/>
                      </a:lnTo>
                      <a:lnTo>
                        <a:pt x="11" y="7"/>
                      </a:lnTo>
                      <a:lnTo>
                        <a:pt x="12" y="8"/>
                      </a:lnTo>
                      <a:lnTo>
                        <a:pt x="12" y="9"/>
                      </a:lnTo>
                      <a:lnTo>
                        <a:pt x="12" y="12"/>
                      </a:lnTo>
                      <a:lnTo>
                        <a:pt x="12" y="13"/>
                      </a:lnTo>
                      <a:lnTo>
                        <a:pt x="11" y="13"/>
                      </a:lnTo>
                      <a:lnTo>
                        <a:pt x="11" y="14"/>
                      </a:lnTo>
                      <a:lnTo>
                        <a:pt x="10" y="15"/>
                      </a:lnTo>
                      <a:lnTo>
                        <a:pt x="10" y="16"/>
                      </a:lnTo>
                      <a:lnTo>
                        <a:pt x="9" y="18"/>
                      </a:lnTo>
                      <a:lnTo>
                        <a:pt x="9" y="19"/>
                      </a:lnTo>
                      <a:lnTo>
                        <a:pt x="8" y="19"/>
                      </a:lnTo>
                      <a:lnTo>
                        <a:pt x="8" y="20"/>
                      </a:lnTo>
                      <a:lnTo>
                        <a:pt x="8" y="19"/>
                      </a:lnTo>
                      <a:lnTo>
                        <a:pt x="8" y="18"/>
                      </a:lnTo>
                      <a:lnTo>
                        <a:pt x="7" y="19"/>
                      </a:lnTo>
                      <a:lnTo>
                        <a:pt x="8" y="19"/>
                      </a:lnTo>
                      <a:lnTo>
                        <a:pt x="8" y="21"/>
                      </a:lnTo>
                      <a:lnTo>
                        <a:pt x="8" y="22"/>
                      </a:lnTo>
                      <a:lnTo>
                        <a:pt x="8" y="23"/>
                      </a:lnTo>
                      <a:lnTo>
                        <a:pt x="8" y="24"/>
                      </a:lnTo>
                      <a:lnTo>
                        <a:pt x="8" y="23"/>
                      </a:lnTo>
                      <a:lnTo>
                        <a:pt x="8" y="22"/>
                      </a:lnTo>
                      <a:lnTo>
                        <a:pt x="8" y="23"/>
                      </a:lnTo>
                      <a:lnTo>
                        <a:pt x="7" y="23"/>
                      </a:lnTo>
                      <a:lnTo>
                        <a:pt x="7" y="22"/>
                      </a:lnTo>
                      <a:lnTo>
                        <a:pt x="6" y="22"/>
                      </a:lnTo>
                      <a:lnTo>
                        <a:pt x="6" y="23"/>
                      </a:lnTo>
                      <a:lnTo>
                        <a:pt x="5" y="23"/>
                      </a:lnTo>
                      <a:lnTo>
                        <a:pt x="5" y="24"/>
                      </a:lnTo>
                      <a:lnTo>
                        <a:pt x="5" y="25"/>
                      </a:lnTo>
                      <a:lnTo>
                        <a:pt x="5" y="26"/>
                      </a:lnTo>
                      <a:lnTo>
                        <a:pt x="3" y="26"/>
                      </a:lnTo>
                      <a:lnTo>
                        <a:pt x="2" y="25"/>
                      </a:lnTo>
                      <a:lnTo>
                        <a:pt x="2" y="24"/>
                      </a:lnTo>
                      <a:lnTo>
                        <a:pt x="2" y="23"/>
                      </a:lnTo>
                      <a:lnTo>
                        <a:pt x="2" y="22"/>
                      </a:lnTo>
                      <a:lnTo>
                        <a:pt x="1" y="22"/>
                      </a:lnTo>
                      <a:lnTo>
                        <a:pt x="2" y="21"/>
                      </a:lnTo>
                      <a:lnTo>
                        <a:pt x="1" y="20"/>
                      </a:lnTo>
                      <a:lnTo>
                        <a:pt x="0" y="20"/>
                      </a:lnTo>
                      <a:lnTo>
                        <a:pt x="0" y="19"/>
                      </a:lnTo>
                      <a:lnTo>
                        <a:pt x="1" y="19"/>
                      </a:lnTo>
                      <a:lnTo>
                        <a:pt x="1" y="20"/>
                      </a:lnTo>
                      <a:lnTo>
                        <a:pt x="2" y="20"/>
                      </a:lnTo>
                      <a:lnTo>
                        <a:pt x="3" y="20"/>
                      </a:lnTo>
                      <a:lnTo>
                        <a:pt x="3" y="21"/>
                      </a:lnTo>
                      <a:lnTo>
                        <a:pt x="3" y="22"/>
                      </a:lnTo>
                      <a:lnTo>
                        <a:pt x="4" y="21"/>
                      </a:lnTo>
                      <a:lnTo>
                        <a:pt x="4" y="20"/>
                      </a:lnTo>
                      <a:lnTo>
                        <a:pt x="4" y="19"/>
                      </a:lnTo>
                      <a:lnTo>
                        <a:pt x="4" y="18"/>
                      </a:lnTo>
                      <a:lnTo>
                        <a:pt x="3" y="18"/>
                      </a:lnTo>
                      <a:lnTo>
                        <a:pt x="2" y="18"/>
                      </a:lnTo>
                      <a:lnTo>
                        <a:pt x="2" y="19"/>
                      </a:lnTo>
                      <a:lnTo>
                        <a:pt x="2" y="18"/>
                      </a:lnTo>
                      <a:lnTo>
                        <a:pt x="2" y="16"/>
                      </a:lnTo>
                      <a:lnTo>
                        <a:pt x="2" y="15"/>
                      </a:lnTo>
                      <a:lnTo>
                        <a:pt x="3" y="15"/>
                      </a:lnTo>
                      <a:lnTo>
                        <a:pt x="2" y="14"/>
                      </a:lnTo>
                      <a:lnTo>
                        <a:pt x="3" y="14"/>
                      </a:lnTo>
                      <a:lnTo>
                        <a:pt x="4" y="13"/>
                      </a:lnTo>
                      <a:lnTo>
                        <a:pt x="5" y="13"/>
                      </a:lnTo>
                      <a:lnTo>
                        <a:pt x="5" y="12"/>
                      </a:lnTo>
                      <a:lnTo>
                        <a:pt x="4" y="12"/>
                      </a:lnTo>
                      <a:lnTo>
                        <a:pt x="3" y="12"/>
                      </a:lnTo>
                      <a:lnTo>
                        <a:pt x="3" y="13"/>
                      </a:lnTo>
                      <a:lnTo>
                        <a:pt x="2" y="13"/>
                      </a:lnTo>
                      <a:lnTo>
                        <a:pt x="2" y="14"/>
                      </a:lnTo>
                      <a:lnTo>
                        <a:pt x="1" y="14"/>
                      </a:lnTo>
                      <a:lnTo>
                        <a:pt x="1" y="13"/>
                      </a:lnTo>
                      <a:lnTo>
                        <a:pt x="0" y="13"/>
                      </a:lnTo>
                      <a:lnTo>
                        <a:pt x="1" y="12"/>
                      </a:lnTo>
                      <a:lnTo>
                        <a:pt x="2" y="12"/>
                      </a:lnTo>
                      <a:lnTo>
                        <a:pt x="2" y="11"/>
                      </a:lnTo>
                      <a:lnTo>
                        <a:pt x="3" y="11"/>
                      </a:lnTo>
                      <a:lnTo>
                        <a:pt x="3" y="10"/>
                      </a:lnTo>
                      <a:lnTo>
                        <a:pt x="2" y="9"/>
                      </a:lnTo>
                      <a:lnTo>
                        <a:pt x="1" y="9"/>
                      </a:lnTo>
                      <a:lnTo>
                        <a:pt x="1" y="8"/>
                      </a:lnTo>
                      <a:lnTo>
                        <a:pt x="2" y="8"/>
                      </a:lnTo>
                      <a:lnTo>
                        <a:pt x="2" y="7"/>
                      </a:lnTo>
                      <a:lnTo>
                        <a:pt x="2" y="6"/>
                      </a:lnTo>
                      <a:lnTo>
                        <a:pt x="2" y="5"/>
                      </a:lnTo>
                      <a:lnTo>
                        <a:pt x="2" y="4"/>
                      </a:lnTo>
                      <a:lnTo>
                        <a:pt x="3" y="4"/>
                      </a:lnTo>
                      <a:lnTo>
                        <a:pt x="3" y="3"/>
                      </a:lnTo>
                      <a:lnTo>
                        <a:pt x="4" y="3"/>
                      </a:lnTo>
                      <a:lnTo>
                        <a:pt x="4" y="2"/>
                      </a:lnTo>
                      <a:lnTo>
                        <a:pt x="5" y="2"/>
                      </a:lnTo>
                      <a:lnTo>
                        <a:pt x="5" y="3"/>
                      </a:lnTo>
                      <a:lnTo>
                        <a:pt x="5" y="2"/>
                      </a:lnTo>
                      <a:lnTo>
                        <a:pt x="4" y="2"/>
                      </a:lnTo>
                      <a:lnTo>
                        <a:pt x="4" y="1"/>
                      </a:lnTo>
                      <a:lnTo>
                        <a:pt x="5" y="1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5" y="0"/>
                      </a:lnTo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16" name="Group 215">
                <a:extLst>
                  <a:ext uri="{FF2B5EF4-FFF2-40B4-BE49-F238E27FC236}">
                    <a16:creationId xmlns:a16="http://schemas.microsoft.com/office/drawing/2014/main" id="{A59C727C-D73A-AACD-2036-586B619D77F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30" y="2914"/>
                <a:ext cx="696" cy="252"/>
                <a:chOff x="4430" y="2914"/>
                <a:chExt cx="696" cy="252"/>
              </a:xfrm>
              <a:grpFill/>
            </p:grpSpPr>
            <p:sp>
              <p:nvSpPr>
                <p:cNvPr id="1028" name="Freeform 216">
                  <a:extLst>
                    <a:ext uri="{FF2B5EF4-FFF2-40B4-BE49-F238E27FC236}">
                      <a16:creationId xmlns:a16="http://schemas.microsoft.com/office/drawing/2014/main" id="{CEC35AFE-51D4-CF62-F2D4-E6655FBBD8F1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860" y="3127"/>
                  <a:ext cx="57" cy="31"/>
                </a:xfrm>
                <a:custGeom>
                  <a:avLst/>
                  <a:gdLst>
                    <a:gd name="T0" fmla="*/ 31 w 57"/>
                    <a:gd name="T1" fmla="*/ 14 h 31"/>
                    <a:gd name="T2" fmla="*/ 37 w 57"/>
                    <a:gd name="T3" fmla="*/ 13 h 31"/>
                    <a:gd name="T4" fmla="*/ 39 w 57"/>
                    <a:gd name="T5" fmla="*/ 11 h 31"/>
                    <a:gd name="T6" fmla="*/ 42 w 57"/>
                    <a:gd name="T7" fmla="*/ 10 h 31"/>
                    <a:gd name="T8" fmla="*/ 45 w 57"/>
                    <a:gd name="T9" fmla="*/ 9 h 31"/>
                    <a:gd name="T10" fmla="*/ 49 w 57"/>
                    <a:gd name="T11" fmla="*/ 7 h 31"/>
                    <a:gd name="T12" fmla="*/ 52 w 57"/>
                    <a:gd name="T13" fmla="*/ 7 h 31"/>
                    <a:gd name="T14" fmla="*/ 55 w 57"/>
                    <a:gd name="T15" fmla="*/ 5 h 31"/>
                    <a:gd name="T16" fmla="*/ 57 w 57"/>
                    <a:gd name="T17" fmla="*/ 1 h 31"/>
                    <a:gd name="T18" fmla="*/ 55 w 57"/>
                    <a:gd name="T19" fmla="*/ 0 h 31"/>
                    <a:gd name="T20" fmla="*/ 52 w 57"/>
                    <a:gd name="T21" fmla="*/ 0 h 31"/>
                    <a:gd name="T22" fmla="*/ 49 w 57"/>
                    <a:gd name="T23" fmla="*/ 1 h 31"/>
                    <a:gd name="T24" fmla="*/ 42 w 57"/>
                    <a:gd name="T25" fmla="*/ 2 h 31"/>
                    <a:gd name="T26" fmla="*/ 39 w 57"/>
                    <a:gd name="T27" fmla="*/ 4 h 31"/>
                    <a:gd name="T28" fmla="*/ 36 w 57"/>
                    <a:gd name="T29" fmla="*/ 2 h 31"/>
                    <a:gd name="T30" fmla="*/ 27 w 57"/>
                    <a:gd name="T31" fmla="*/ 5 h 31"/>
                    <a:gd name="T32" fmla="*/ 24 w 57"/>
                    <a:gd name="T33" fmla="*/ 6 h 31"/>
                    <a:gd name="T34" fmla="*/ 23 w 57"/>
                    <a:gd name="T35" fmla="*/ 9 h 31"/>
                    <a:gd name="T36" fmla="*/ 22 w 57"/>
                    <a:gd name="T37" fmla="*/ 10 h 31"/>
                    <a:gd name="T38" fmla="*/ 21 w 57"/>
                    <a:gd name="T39" fmla="*/ 10 h 31"/>
                    <a:gd name="T40" fmla="*/ 24 w 57"/>
                    <a:gd name="T41" fmla="*/ 12 h 31"/>
                    <a:gd name="T42" fmla="*/ 24 w 57"/>
                    <a:gd name="T43" fmla="*/ 17 h 31"/>
                    <a:gd name="T44" fmla="*/ 24 w 57"/>
                    <a:gd name="T45" fmla="*/ 12 h 31"/>
                    <a:gd name="T46" fmla="*/ 21 w 57"/>
                    <a:gd name="T47" fmla="*/ 10 h 31"/>
                    <a:gd name="T48" fmla="*/ 21 w 57"/>
                    <a:gd name="T49" fmla="*/ 11 h 31"/>
                    <a:gd name="T50" fmla="*/ 18 w 57"/>
                    <a:gd name="T51" fmla="*/ 12 h 31"/>
                    <a:gd name="T52" fmla="*/ 15 w 57"/>
                    <a:gd name="T53" fmla="*/ 13 h 31"/>
                    <a:gd name="T54" fmla="*/ 12 w 57"/>
                    <a:gd name="T55" fmla="*/ 14 h 31"/>
                    <a:gd name="T56" fmla="*/ 9 w 57"/>
                    <a:gd name="T57" fmla="*/ 16 h 31"/>
                    <a:gd name="T58" fmla="*/ 6 w 57"/>
                    <a:gd name="T59" fmla="*/ 17 h 31"/>
                    <a:gd name="T60" fmla="*/ 2 w 57"/>
                    <a:gd name="T61" fmla="*/ 20 h 31"/>
                    <a:gd name="T62" fmla="*/ 2 w 57"/>
                    <a:gd name="T63" fmla="*/ 23 h 31"/>
                    <a:gd name="T64" fmla="*/ 0 w 57"/>
                    <a:gd name="T65" fmla="*/ 26 h 31"/>
                    <a:gd name="T66" fmla="*/ 1 w 57"/>
                    <a:gd name="T67" fmla="*/ 28 h 31"/>
                    <a:gd name="T68" fmla="*/ 1 w 57"/>
                    <a:gd name="T69" fmla="*/ 31 h 31"/>
                    <a:gd name="T70" fmla="*/ 4 w 57"/>
                    <a:gd name="T71" fmla="*/ 31 h 31"/>
                    <a:gd name="T72" fmla="*/ 7 w 57"/>
                    <a:gd name="T73" fmla="*/ 30 h 31"/>
                    <a:gd name="T74" fmla="*/ 10 w 57"/>
                    <a:gd name="T75" fmla="*/ 28 h 31"/>
                    <a:gd name="T76" fmla="*/ 14 w 57"/>
                    <a:gd name="T77" fmla="*/ 28 h 31"/>
                    <a:gd name="T78" fmla="*/ 19 w 57"/>
                    <a:gd name="T79" fmla="*/ 23 h 31"/>
                    <a:gd name="T80" fmla="*/ 22 w 57"/>
                    <a:gd name="T81" fmla="*/ 21 h 31"/>
                    <a:gd name="T82" fmla="*/ 22 w 57"/>
                    <a:gd name="T83" fmla="*/ 20 h 31"/>
                    <a:gd name="T84" fmla="*/ 24 w 57"/>
                    <a:gd name="T85" fmla="*/ 18 h 31"/>
                    <a:gd name="T86" fmla="*/ 24 w 57"/>
                    <a:gd name="T87" fmla="*/ 18 h 31"/>
                    <a:gd name="T88" fmla="*/ 25 w 57"/>
                    <a:gd name="T89" fmla="*/ 17 h 31"/>
                    <a:gd name="T90" fmla="*/ 28 w 57"/>
                    <a:gd name="T91" fmla="*/ 15 h 31"/>
                    <a:gd name="T92" fmla="*/ 31 w 57"/>
                    <a:gd name="T93" fmla="*/ 14 h 31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0" t="0" r="r" b="b"/>
                  <a:pathLst>
                    <a:path w="57" h="31">
                      <a:moveTo>
                        <a:pt x="31" y="14"/>
                      </a:moveTo>
                      <a:lnTo>
                        <a:pt x="37" y="13"/>
                      </a:lnTo>
                      <a:lnTo>
                        <a:pt x="39" y="11"/>
                      </a:lnTo>
                      <a:lnTo>
                        <a:pt x="42" y="10"/>
                      </a:lnTo>
                      <a:lnTo>
                        <a:pt x="45" y="9"/>
                      </a:lnTo>
                      <a:lnTo>
                        <a:pt x="49" y="7"/>
                      </a:lnTo>
                      <a:lnTo>
                        <a:pt x="52" y="7"/>
                      </a:lnTo>
                      <a:lnTo>
                        <a:pt x="55" y="5"/>
                      </a:lnTo>
                      <a:lnTo>
                        <a:pt x="57" y="1"/>
                      </a:lnTo>
                      <a:lnTo>
                        <a:pt x="55" y="0"/>
                      </a:lnTo>
                      <a:lnTo>
                        <a:pt x="52" y="0"/>
                      </a:lnTo>
                      <a:lnTo>
                        <a:pt x="49" y="1"/>
                      </a:lnTo>
                      <a:lnTo>
                        <a:pt x="42" y="2"/>
                      </a:lnTo>
                      <a:lnTo>
                        <a:pt x="39" y="4"/>
                      </a:lnTo>
                      <a:lnTo>
                        <a:pt x="36" y="2"/>
                      </a:lnTo>
                      <a:lnTo>
                        <a:pt x="27" y="5"/>
                      </a:lnTo>
                      <a:lnTo>
                        <a:pt x="24" y="6"/>
                      </a:lnTo>
                      <a:lnTo>
                        <a:pt x="23" y="9"/>
                      </a:lnTo>
                      <a:lnTo>
                        <a:pt x="22" y="10"/>
                      </a:lnTo>
                      <a:lnTo>
                        <a:pt x="21" y="10"/>
                      </a:lnTo>
                      <a:lnTo>
                        <a:pt x="24" y="12"/>
                      </a:lnTo>
                      <a:lnTo>
                        <a:pt x="24" y="17"/>
                      </a:lnTo>
                      <a:lnTo>
                        <a:pt x="24" y="12"/>
                      </a:lnTo>
                      <a:lnTo>
                        <a:pt x="21" y="10"/>
                      </a:lnTo>
                      <a:lnTo>
                        <a:pt x="21" y="11"/>
                      </a:lnTo>
                      <a:lnTo>
                        <a:pt x="18" y="12"/>
                      </a:lnTo>
                      <a:lnTo>
                        <a:pt x="15" y="13"/>
                      </a:lnTo>
                      <a:lnTo>
                        <a:pt x="12" y="14"/>
                      </a:lnTo>
                      <a:lnTo>
                        <a:pt x="9" y="16"/>
                      </a:lnTo>
                      <a:lnTo>
                        <a:pt x="6" y="17"/>
                      </a:lnTo>
                      <a:lnTo>
                        <a:pt x="2" y="20"/>
                      </a:lnTo>
                      <a:lnTo>
                        <a:pt x="2" y="23"/>
                      </a:lnTo>
                      <a:lnTo>
                        <a:pt x="0" y="26"/>
                      </a:lnTo>
                      <a:lnTo>
                        <a:pt x="1" y="28"/>
                      </a:lnTo>
                      <a:lnTo>
                        <a:pt x="1" y="31"/>
                      </a:lnTo>
                      <a:lnTo>
                        <a:pt x="4" y="31"/>
                      </a:lnTo>
                      <a:lnTo>
                        <a:pt x="7" y="30"/>
                      </a:lnTo>
                      <a:lnTo>
                        <a:pt x="10" y="28"/>
                      </a:lnTo>
                      <a:lnTo>
                        <a:pt x="14" y="28"/>
                      </a:lnTo>
                      <a:lnTo>
                        <a:pt x="19" y="23"/>
                      </a:lnTo>
                      <a:lnTo>
                        <a:pt x="22" y="21"/>
                      </a:lnTo>
                      <a:lnTo>
                        <a:pt x="22" y="20"/>
                      </a:lnTo>
                      <a:lnTo>
                        <a:pt x="24" y="18"/>
                      </a:lnTo>
                      <a:lnTo>
                        <a:pt x="25" y="17"/>
                      </a:lnTo>
                      <a:lnTo>
                        <a:pt x="28" y="15"/>
                      </a:lnTo>
                      <a:lnTo>
                        <a:pt x="31" y="14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9" name="Rectangle 217">
                  <a:extLst>
                    <a:ext uri="{FF2B5EF4-FFF2-40B4-BE49-F238E27FC236}">
                      <a16:creationId xmlns:a16="http://schemas.microsoft.com/office/drawing/2014/main" id="{7FAD7A1C-C137-1516-A214-932839DDAB6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4563" y="2980"/>
                  <a:ext cx="1" cy="1"/>
                </a:xfrm>
                <a:prstGeom prst="rect">
                  <a:avLst/>
                </a:prstGeom>
                <a:grpFill/>
                <a:ln w="6350" cap="rnd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ct val="20000"/>
                    </a:spcBef>
                    <a:buClr>
                      <a:srgbClr val="00447C"/>
                    </a:buClr>
                    <a:buSzPct val="75000"/>
                    <a:buFont typeface="Wingdings" panose="05000000000000000000" pitchFamily="2" charset="2"/>
                    <a:buChar char="u"/>
                    <a:defRPr sz="900">
                      <a:solidFill>
                        <a:srgbClr val="000000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ct val="20000"/>
                    </a:spcBef>
                    <a:buClr>
                      <a:srgbClr val="00447C"/>
                    </a:buClr>
                    <a:buSzPct val="75000"/>
                    <a:buFont typeface="Wingdings" panose="05000000000000000000" pitchFamily="2" charset="2"/>
                    <a:buChar char="u"/>
                    <a:defRPr sz="900">
                      <a:solidFill>
                        <a:srgbClr val="000000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ct val="20000"/>
                    </a:spcBef>
                    <a:buClr>
                      <a:srgbClr val="00447C"/>
                    </a:buClr>
                    <a:buSzPct val="75000"/>
                    <a:buFont typeface="Wingdings" panose="05000000000000000000" pitchFamily="2" charset="2"/>
                    <a:buChar char="u"/>
                    <a:defRPr sz="900">
                      <a:solidFill>
                        <a:srgbClr val="000000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ct val="20000"/>
                    </a:spcBef>
                    <a:buClr>
                      <a:srgbClr val="00447C"/>
                    </a:buClr>
                    <a:buSzPct val="75000"/>
                    <a:buFont typeface="Wingdings" panose="05000000000000000000" pitchFamily="2" charset="2"/>
                    <a:buChar char="u"/>
                    <a:defRPr sz="900">
                      <a:solidFill>
                        <a:srgbClr val="000000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ct val="20000"/>
                    </a:spcBef>
                    <a:buClr>
                      <a:srgbClr val="00447C"/>
                    </a:buClr>
                    <a:buSzPct val="75000"/>
                    <a:buFont typeface="Wingdings" panose="05000000000000000000" pitchFamily="2" charset="2"/>
                    <a:buChar char="u"/>
                    <a:defRPr sz="900">
                      <a:solidFill>
                        <a:srgbClr val="000000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447C"/>
                    </a:buClr>
                    <a:buSzPct val="75000"/>
                    <a:buFont typeface="Wingdings" panose="05000000000000000000" pitchFamily="2" charset="2"/>
                    <a:buChar char="u"/>
                    <a:defRPr sz="900">
                      <a:solidFill>
                        <a:srgbClr val="000000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447C"/>
                    </a:buClr>
                    <a:buSzPct val="75000"/>
                    <a:buFont typeface="Wingdings" panose="05000000000000000000" pitchFamily="2" charset="2"/>
                    <a:buChar char="u"/>
                    <a:defRPr sz="900">
                      <a:solidFill>
                        <a:srgbClr val="000000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447C"/>
                    </a:buClr>
                    <a:buSzPct val="75000"/>
                    <a:buFont typeface="Wingdings" panose="05000000000000000000" pitchFamily="2" charset="2"/>
                    <a:buChar char="u"/>
                    <a:defRPr sz="900">
                      <a:solidFill>
                        <a:srgbClr val="000000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447C"/>
                    </a:buClr>
                    <a:buSzPct val="75000"/>
                    <a:buFont typeface="Wingdings" panose="05000000000000000000" pitchFamily="2" charset="2"/>
                    <a:buChar char="u"/>
                    <a:defRPr sz="900">
                      <a:solidFill>
                        <a:srgbClr val="000000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it-IT" altLang="en-US"/>
                </a:p>
              </p:txBody>
            </p:sp>
            <p:sp>
              <p:nvSpPr>
                <p:cNvPr id="1030" name="Freeform 218">
                  <a:extLst>
                    <a:ext uri="{FF2B5EF4-FFF2-40B4-BE49-F238E27FC236}">
                      <a16:creationId xmlns:a16="http://schemas.microsoft.com/office/drawing/2014/main" id="{17FB7DA8-FE72-600C-2BEC-47E4D439DE29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560" y="2979"/>
                  <a:ext cx="3" cy="2"/>
                </a:xfrm>
                <a:custGeom>
                  <a:avLst/>
                  <a:gdLst>
                    <a:gd name="T0" fmla="*/ 3 w 3"/>
                    <a:gd name="T1" fmla="*/ 1 h 2"/>
                    <a:gd name="T2" fmla="*/ 0 w 3"/>
                    <a:gd name="T3" fmla="*/ 0 h 2"/>
                    <a:gd name="T4" fmla="*/ 0 w 3"/>
                    <a:gd name="T5" fmla="*/ 2 h 2"/>
                    <a:gd name="T6" fmla="*/ 3 w 3"/>
                    <a:gd name="T7" fmla="*/ 1 h 2"/>
                    <a:gd name="T8" fmla="*/ 3 w 3"/>
                    <a:gd name="T9" fmla="*/ 1 h 2"/>
                    <a:gd name="T10" fmla="*/ 3 w 3"/>
                    <a:gd name="T11" fmla="*/ 1 h 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" h="2">
                      <a:moveTo>
                        <a:pt x="3" y="1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1" name="Freeform 219">
                  <a:extLst>
                    <a:ext uri="{FF2B5EF4-FFF2-40B4-BE49-F238E27FC236}">
                      <a16:creationId xmlns:a16="http://schemas.microsoft.com/office/drawing/2014/main" id="{19717D00-2EAF-C18F-6AEF-90AAACC7DAE8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563" y="2983"/>
                  <a:ext cx="2" cy="2"/>
                </a:xfrm>
                <a:custGeom>
                  <a:avLst/>
                  <a:gdLst>
                    <a:gd name="T0" fmla="*/ 2 w 2"/>
                    <a:gd name="T1" fmla="*/ 0 h 2"/>
                    <a:gd name="T2" fmla="*/ 0 w 2"/>
                    <a:gd name="T3" fmla="*/ 2 h 2"/>
                    <a:gd name="T4" fmla="*/ 2 w 2"/>
                    <a:gd name="T5" fmla="*/ 0 h 2"/>
                    <a:gd name="T6" fmla="*/ 2 w 2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lnTo>
                        <a:pt x="0" y="2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2" name="Freeform 220">
                  <a:extLst>
                    <a:ext uri="{FF2B5EF4-FFF2-40B4-BE49-F238E27FC236}">
                      <a16:creationId xmlns:a16="http://schemas.microsoft.com/office/drawing/2014/main" id="{F50A7632-ACCD-1EA2-B487-FEC5300757F0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908" y="2940"/>
                  <a:ext cx="1" cy="3"/>
                </a:xfrm>
                <a:custGeom>
                  <a:avLst/>
                  <a:gdLst>
                    <a:gd name="T0" fmla="*/ 1 w 1"/>
                    <a:gd name="T1" fmla="*/ 3 h 3"/>
                    <a:gd name="T2" fmla="*/ 0 w 1"/>
                    <a:gd name="T3" fmla="*/ 0 h 3"/>
                    <a:gd name="T4" fmla="*/ 1 w 1"/>
                    <a:gd name="T5" fmla="*/ 3 h 3"/>
                    <a:gd name="T6" fmla="*/ 1 w 1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" h="3">
                      <a:moveTo>
                        <a:pt x="1" y="3"/>
                      </a:moveTo>
                      <a:lnTo>
                        <a:pt x="0" y="0"/>
                      </a:lnTo>
                      <a:lnTo>
                        <a:pt x="1" y="3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3" name="Freeform 221">
                  <a:extLst>
                    <a:ext uri="{FF2B5EF4-FFF2-40B4-BE49-F238E27FC236}">
                      <a16:creationId xmlns:a16="http://schemas.microsoft.com/office/drawing/2014/main" id="{9521E3FA-8B77-161E-B5A0-8B027CB39375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909" y="2933"/>
                  <a:ext cx="3" cy="7"/>
                </a:xfrm>
                <a:custGeom>
                  <a:avLst/>
                  <a:gdLst>
                    <a:gd name="T0" fmla="*/ 1 w 3"/>
                    <a:gd name="T1" fmla="*/ 5 h 7"/>
                    <a:gd name="T2" fmla="*/ 3 w 3"/>
                    <a:gd name="T3" fmla="*/ 1 h 7"/>
                    <a:gd name="T4" fmla="*/ 0 w 3"/>
                    <a:gd name="T5" fmla="*/ 0 h 7"/>
                    <a:gd name="T6" fmla="*/ 1 w 3"/>
                    <a:gd name="T7" fmla="*/ 4 h 7"/>
                    <a:gd name="T8" fmla="*/ 1 w 3"/>
                    <a:gd name="T9" fmla="*/ 7 h 7"/>
                    <a:gd name="T10" fmla="*/ 1 w 3"/>
                    <a:gd name="T11" fmla="*/ 5 h 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" h="7">
                      <a:moveTo>
                        <a:pt x="1" y="5"/>
                      </a:moveTo>
                      <a:lnTo>
                        <a:pt x="3" y="1"/>
                      </a:lnTo>
                      <a:lnTo>
                        <a:pt x="0" y="0"/>
                      </a:lnTo>
                      <a:lnTo>
                        <a:pt x="1" y="4"/>
                      </a:lnTo>
                      <a:lnTo>
                        <a:pt x="1" y="7"/>
                      </a:lnTo>
                      <a:lnTo>
                        <a:pt x="1" y="5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4" name="Freeform 222">
                  <a:extLst>
                    <a:ext uri="{FF2B5EF4-FFF2-40B4-BE49-F238E27FC236}">
                      <a16:creationId xmlns:a16="http://schemas.microsoft.com/office/drawing/2014/main" id="{ADE9617D-4B18-EF86-FE43-4EBF39D081DC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773" y="2946"/>
                  <a:ext cx="1" cy="2"/>
                </a:xfrm>
                <a:custGeom>
                  <a:avLst/>
                  <a:gdLst>
                    <a:gd name="T0" fmla="*/ 1 w 1"/>
                    <a:gd name="T1" fmla="*/ 2 h 2"/>
                    <a:gd name="T2" fmla="*/ 1 w 1"/>
                    <a:gd name="T3" fmla="*/ 1 h 2"/>
                    <a:gd name="T4" fmla="*/ 0 w 1"/>
                    <a:gd name="T5" fmla="*/ 0 h 2"/>
                    <a:gd name="T6" fmla="*/ 1 w 1"/>
                    <a:gd name="T7" fmla="*/ 2 h 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lnTo>
                        <a:pt x="1" y="1"/>
                      </a:lnTo>
                      <a:lnTo>
                        <a:pt x="0" y="0"/>
                      </a:lnTo>
                      <a:lnTo>
                        <a:pt x="1" y="2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5" name="Freeform 223">
                  <a:extLst>
                    <a:ext uri="{FF2B5EF4-FFF2-40B4-BE49-F238E27FC236}">
                      <a16:creationId xmlns:a16="http://schemas.microsoft.com/office/drawing/2014/main" id="{8F817450-E02B-6C96-1A93-F6CBC82B1801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567" y="2982"/>
                  <a:ext cx="7" cy="6"/>
                </a:xfrm>
                <a:custGeom>
                  <a:avLst/>
                  <a:gdLst>
                    <a:gd name="T0" fmla="*/ 3 w 7"/>
                    <a:gd name="T1" fmla="*/ 0 h 6"/>
                    <a:gd name="T2" fmla="*/ 0 w 7"/>
                    <a:gd name="T3" fmla="*/ 3 h 6"/>
                    <a:gd name="T4" fmla="*/ 4 w 7"/>
                    <a:gd name="T5" fmla="*/ 3 h 6"/>
                    <a:gd name="T6" fmla="*/ 6 w 7"/>
                    <a:gd name="T7" fmla="*/ 6 h 6"/>
                    <a:gd name="T8" fmla="*/ 7 w 7"/>
                    <a:gd name="T9" fmla="*/ 3 h 6"/>
                    <a:gd name="T10" fmla="*/ 6 w 7"/>
                    <a:gd name="T11" fmla="*/ 0 h 6"/>
                    <a:gd name="T12" fmla="*/ 3 w 7"/>
                    <a:gd name="T13" fmla="*/ 0 h 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7" h="6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4" y="3"/>
                      </a:lnTo>
                      <a:lnTo>
                        <a:pt x="6" y="6"/>
                      </a:lnTo>
                      <a:lnTo>
                        <a:pt x="7" y="3"/>
                      </a:lnTo>
                      <a:lnTo>
                        <a:pt x="6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6" name="Freeform 224">
                  <a:extLst>
                    <a:ext uri="{FF2B5EF4-FFF2-40B4-BE49-F238E27FC236}">
                      <a16:creationId xmlns:a16="http://schemas.microsoft.com/office/drawing/2014/main" id="{B82B7DFD-3479-2BAF-D7C5-C184DB344564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625" y="2936"/>
                  <a:ext cx="5" cy="9"/>
                </a:xfrm>
                <a:custGeom>
                  <a:avLst/>
                  <a:gdLst>
                    <a:gd name="T0" fmla="*/ 2 w 5"/>
                    <a:gd name="T1" fmla="*/ 9 h 9"/>
                    <a:gd name="T2" fmla="*/ 5 w 5"/>
                    <a:gd name="T3" fmla="*/ 6 h 9"/>
                    <a:gd name="T4" fmla="*/ 4 w 5"/>
                    <a:gd name="T5" fmla="*/ 3 h 9"/>
                    <a:gd name="T6" fmla="*/ 3 w 5"/>
                    <a:gd name="T7" fmla="*/ 0 h 9"/>
                    <a:gd name="T8" fmla="*/ 0 w 5"/>
                    <a:gd name="T9" fmla="*/ 3 h 9"/>
                    <a:gd name="T10" fmla="*/ 0 w 5"/>
                    <a:gd name="T11" fmla="*/ 6 h 9"/>
                    <a:gd name="T12" fmla="*/ 2 w 5"/>
                    <a:gd name="T13" fmla="*/ 9 h 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5" h="9">
                      <a:moveTo>
                        <a:pt x="2" y="9"/>
                      </a:moveTo>
                      <a:lnTo>
                        <a:pt x="5" y="6"/>
                      </a:lnTo>
                      <a:lnTo>
                        <a:pt x="4" y="3"/>
                      </a:lnTo>
                      <a:lnTo>
                        <a:pt x="3" y="0"/>
                      </a:lnTo>
                      <a:lnTo>
                        <a:pt x="0" y="3"/>
                      </a:lnTo>
                      <a:lnTo>
                        <a:pt x="0" y="6"/>
                      </a:lnTo>
                      <a:lnTo>
                        <a:pt x="2" y="9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7" name="Freeform 225">
                  <a:extLst>
                    <a:ext uri="{FF2B5EF4-FFF2-40B4-BE49-F238E27FC236}">
                      <a16:creationId xmlns:a16="http://schemas.microsoft.com/office/drawing/2014/main" id="{147BF3B0-C467-15FF-00DB-A356AB4679D0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043" y="3025"/>
                  <a:ext cx="20" cy="4"/>
                </a:xfrm>
                <a:custGeom>
                  <a:avLst/>
                  <a:gdLst>
                    <a:gd name="T0" fmla="*/ 0 w 20"/>
                    <a:gd name="T1" fmla="*/ 0 h 4"/>
                    <a:gd name="T2" fmla="*/ 2 w 20"/>
                    <a:gd name="T3" fmla="*/ 1 h 4"/>
                    <a:gd name="T4" fmla="*/ 5 w 20"/>
                    <a:gd name="T5" fmla="*/ 2 h 4"/>
                    <a:gd name="T6" fmla="*/ 8 w 20"/>
                    <a:gd name="T7" fmla="*/ 3 h 4"/>
                    <a:gd name="T8" fmla="*/ 11 w 20"/>
                    <a:gd name="T9" fmla="*/ 4 h 4"/>
                    <a:gd name="T10" fmla="*/ 14 w 20"/>
                    <a:gd name="T11" fmla="*/ 4 h 4"/>
                    <a:gd name="T12" fmla="*/ 17 w 20"/>
                    <a:gd name="T13" fmla="*/ 4 h 4"/>
                    <a:gd name="T14" fmla="*/ 20 w 20"/>
                    <a:gd name="T15" fmla="*/ 3 h 4"/>
                    <a:gd name="T16" fmla="*/ 17 w 20"/>
                    <a:gd name="T17" fmla="*/ 2 h 4"/>
                    <a:gd name="T18" fmla="*/ 14 w 20"/>
                    <a:gd name="T19" fmla="*/ 2 h 4"/>
                    <a:gd name="T20" fmla="*/ 11 w 20"/>
                    <a:gd name="T21" fmla="*/ 1 h 4"/>
                    <a:gd name="T22" fmla="*/ 8 w 20"/>
                    <a:gd name="T23" fmla="*/ 0 h 4"/>
                    <a:gd name="T24" fmla="*/ 5 w 20"/>
                    <a:gd name="T25" fmla="*/ 0 h 4"/>
                    <a:gd name="T26" fmla="*/ 2 w 20"/>
                    <a:gd name="T27" fmla="*/ 0 h 4"/>
                    <a:gd name="T28" fmla="*/ 0 w 20"/>
                    <a:gd name="T29" fmla="*/ 0 h 4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20" h="4">
                      <a:moveTo>
                        <a:pt x="0" y="0"/>
                      </a:moveTo>
                      <a:lnTo>
                        <a:pt x="2" y="1"/>
                      </a:lnTo>
                      <a:lnTo>
                        <a:pt x="5" y="2"/>
                      </a:lnTo>
                      <a:lnTo>
                        <a:pt x="8" y="3"/>
                      </a:lnTo>
                      <a:lnTo>
                        <a:pt x="11" y="4"/>
                      </a:lnTo>
                      <a:lnTo>
                        <a:pt x="14" y="4"/>
                      </a:lnTo>
                      <a:lnTo>
                        <a:pt x="17" y="4"/>
                      </a:lnTo>
                      <a:lnTo>
                        <a:pt x="20" y="3"/>
                      </a:lnTo>
                      <a:lnTo>
                        <a:pt x="17" y="2"/>
                      </a:lnTo>
                      <a:lnTo>
                        <a:pt x="14" y="2"/>
                      </a:lnTo>
                      <a:lnTo>
                        <a:pt x="11" y="1"/>
                      </a:lnTo>
                      <a:lnTo>
                        <a:pt x="8" y="0"/>
                      </a:lnTo>
                      <a:lnTo>
                        <a:pt x="5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8" name="Freeform 226">
                  <a:extLst>
                    <a:ext uri="{FF2B5EF4-FFF2-40B4-BE49-F238E27FC236}">
                      <a16:creationId xmlns:a16="http://schemas.microsoft.com/office/drawing/2014/main" id="{0E2898A3-92CE-535F-E374-9A1FFDD36DCA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037" y="3023"/>
                  <a:ext cx="3" cy="1"/>
                </a:xfrm>
                <a:custGeom>
                  <a:avLst/>
                  <a:gdLst>
                    <a:gd name="T0" fmla="*/ 3 w 3"/>
                    <a:gd name="T1" fmla="*/ 0 h 1"/>
                    <a:gd name="T2" fmla="*/ 0 w 3"/>
                    <a:gd name="T3" fmla="*/ 0 h 1"/>
                    <a:gd name="T4" fmla="*/ 0 w 3"/>
                    <a:gd name="T5" fmla="*/ 1 h 1"/>
                    <a:gd name="T6" fmla="*/ 3 w 3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" h="1">
                      <a:moveTo>
                        <a:pt x="3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9" name="Freeform 227">
                  <a:extLst>
                    <a:ext uri="{FF2B5EF4-FFF2-40B4-BE49-F238E27FC236}">
                      <a16:creationId xmlns:a16="http://schemas.microsoft.com/office/drawing/2014/main" id="{3AFCD22D-9ECE-BBEC-2213-21D0B6D79D29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042" y="3011"/>
                  <a:ext cx="3" cy="1"/>
                </a:xfrm>
                <a:custGeom>
                  <a:avLst/>
                  <a:gdLst>
                    <a:gd name="T0" fmla="*/ 3 w 3"/>
                    <a:gd name="T1" fmla="*/ 1 h 1"/>
                    <a:gd name="T2" fmla="*/ 3 w 3"/>
                    <a:gd name="T3" fmla="*/ 0 h 1"/>
                    <a:gd name="T4" fmla="*/ 0 w 3"/>
                    <a:gd name="T5" fmla="*/ 0 h 1"/>
                    <a:gd name="T6" fmla="*/ 3 w 3"/>
                    <a:gd name="T7" fmla="*/ 1 h 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" h="1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040" name="Group 228">
                  <a:extLst>
                    <a:ext uri="{FF2B5EF4-FFF2-40B4-BE49-F238E27FC236}">
                      <a16:creationId xmlns:a16="http://schemas.microsoft.com/office/drawing/2014/main" id="{43CCFE16-8EFA-039B-F11B-E37A02A0CCF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30" y="2914"/>
                  <a:ext cx="696" cy="252"/>
                  <a:chOff x="4430" y="2914"/>
                  <a:chExt cx="696" cy="252"/>
                </a:xfrm>
                <a:grpFill/>
              </p:grpSpPr>
              <p:sp>
                <p:nvSpPr>
                  <p:cNvPr id="1054" name="Freeform 229">
                    <a:extLst>
                      <a:ext uri="{FF2B5EF4-FFF2-40B4-BE49-F238E27FC236}">
                        <a16:creationId xmlns:a16="http://schemas.microsoft.com/office/drawing/2014/main" id="{7CD0693E-112E-F188-46CB-8693EB4C7B6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638" y="2933"/>
                    <a:ext cx="153" cy="130"/>
                  </a:xfrm>
                  <a:custGeom>
                    <a:avLst/>
                    <a:gdLst>
                      <a:gd name="T0" fmla="*/ 0 w 153"/>
                      <a:gd name="T1" fmla="*/ 59 h 130"/>
                      <a:gd name="T2" fmla="*/ 4 w 153"/>
                      <a:gd name="T3" fmla="*/ 70 h 130"/>
                      <a:gd name="T4" fmla="*/ 9 w 153"/>
                      <a:gd name="T5" fmla="*/ 78 h 130"/>
                      <a:gd name="T6" fmla="*/ 12 w 153"/>
                      <a:gd name="T7" fmla="*/ 82 h 130"/>
                      <a:gd name="T8" fmla="*/ 17 w 153"/>
                      <a:gd name="T9" fmla="*/ 93 h 130"/>
                      <a:gd name="T10" fmla="*/ 19 w 153"/>
                      <a:gd name="T11" fmla="*/ 102 h 130"/>
                      <a:gd name="T12" fmla="*/ 23 w 153"/>
                      <a:gd name="T13" fmla="*/ 111 h 130"/>
                      <a:gd name="T14" fmla="*/ 30 w 153"/>
                      <a:gd name="T15" fmla="*/ 114 h 130"/>
                      <a:gd name="T16" fmla="*/ 42 w 153"/>
                      <a:gd name="T17" fmla="*/ 112 h 130"/>
                      <a:gd name="T18" fmla="*/ 45 w 153"/>
                      <a:gd name="T19" fmla="*/ 118 h 130"/>
                      <a:gd name="T20" fmla="*/ 53 w 153"/>
                      <a:gd name="T21" fmla="*/ 118 h 130"/>
                      <a:gd name="T22" fmla="*/ 63 w 153"/>
                      <a:gd name="T23" fmla="*/ 113 h 130"/>
                      <a:gd name="T24" fmla="*/ 72 w 153"/>
                      <a:gd name="T25" fmla="*/ 118 h 130"/>
                      <a:gd name="T26" fmla="*/ 82 w 153"/>
                      <a:gd name="T27" fmla="*/ 117 h 130"/>
                      <a:gd name="T28" fmla="*/ 85 w 153"/>
                      <a:gd name="T29" fmla="*/ 118 h 130"/>
                      <a:gd name="T30" fmla="*/ 87 w 153"/>
                      <a:gd name="T31" fmla="*/ 127 h 130"/>
                      <a:gd name="T32" fmla="*/ 95 w 153"/>
                      <a:gd name="T33" fmla="*/ 127 h 130"/>
                      <a:gd name="T34" fmla="*/ 109 w 153"/>
                      <a:gd name="T35" fmla="*/ 118 h 130"/>
                      <a:gd name="T36" fmla="*/ 114 w 153"/>
                      <a:gd name="T37" fmla="*/ 108 h 130"/>
                      <a:gd name="T38" fmla="*/ 117 w 153"/>
                      <a:gd name="T39" fmla="*/ 102 h 130"/>
                      <a:gd name="T40" fmla="*/ 112 w 153"/>
                      <a:gd name="T41" fmla="*/ 95 h 130"/>
                      <a:gd name="T42" fmla="*/ 119 w 153"/>
                      <a:gd name="T43" fmla="*/ 86 h 130"/>
                      <a:gd name="T44" fmla="*/ 127 w 153"/>
                      <a:gd name="T45" fmla="*/ 79 h 130"/>
                      <a:gd name="T46" fmla="*/ 132 w 153"/>
                      <a:gd name="T47" fmla="*/ 73 h 130"/>
                      <a:gd name="T48" fmla="*/ 131 w 153"/>
                      <a:gd name="T49" fmla="*/ 67 h 130"/>
                      <a:gd name="T50" fmla="*/ 135 w 153"/>
                      <a:gd name="T51" fmla="*/ 55 h 130"/>
                      <a:gd name="T52" fmla="*/ 144 w 153"/>
                      <a:gd name="T53" fmla="*/ 55 h 130"/>
                      <a:gd name="T54" fmla="*/ 153 w 153"/>
                      <a:gd name="T55" fmla="*/ 52 h 130"/>
                      <a:gd name="T56" fmla="*/ 145 w 153"/>
                      <a:gd name="T57" fmla="*/ 46 h 130"/>
                      <a:gd name="T58" fmla="*/ 139 w 153"/>
                      <a:gd name="T59" fmla="*/ 31 h 130"/>
                      <a:gd name="T60" fmla="*/ 131 w 153"/>
                      <a:gd name="T61" fmla="*/ 23 h 130"/>
                      <a:gd name="T62" fmla="*/ 130 w 153"/>
                      <a:gd name="T63" fmla="*/ 20 h 130"/>
                      <a:gd name="T64" fmla="*/ 127 w 153"/>
                      <a:gd name="T65" fmla="*/ 13 h 130"/>
                      <a:gd name="T66" fmla="*/ 132 w 153"/>
                      <a:gd name="T67" fmla="*/ 12 h 130"/>
                      <a:gd name="T68" fmla="*/ 132 w 153"/>
                      <a:gd name="T69" fmla="*/ 4 h 130"/>
                      <a:gd name="T70" fmla="*/ 122 w 153"/>
                      <a:gd name="T71" fmla="*/ 0 h 130"/>
                      <a:gd name="T72" fmla="*/ 109 w 153"/>
                      <a:gd name="T73" fmla="*/ 1 h 130"/>
                      <a:gd name="T74" fmla="*/ 103 w 153"/>
                      <a:gd name="T75" fmla="*/ 5 h 130"/>
                      <a:gd name="T76" fmla="*/ 102 w 153"/>
                      <a:gd name="T77" fmla="*/ 14 h 130"/>
                      <a:gd name="T78" fmla="*/ 96 w 153"/>
                      <a:gd name="T79" fmla="*/ 22 h 130"/>
                      <a:gd name="T80" fmla="*/ 92 w 153"/>
                      <a:gd name="T81" fmla="*/ 31 h 130"/>
                      <a:gd name="T82" fmla="*/ 86 w 153"/>
                      <a:gd name="T83" fmla="*/ 44 h 130"/>
                      <a:gd name="T84" fmla="*/ 77 w 153"/>
                      <a:gd name="T85" fmla="*/ 45 h 130"/>
                      <a:gd name="T86" fmla="*/ 66 w 153"/>
                      <a:gd name="T87" fmla="*/ 47 h 130"/>
                      <a:gd name="T88" fmla="*/ 53 w 153"/>
                      <a:gd name="T89" fmla="*/ 45 h 130"/>
                      <a:gd name="T90" fmla="*/ 47 w 153"/>
                      <a:gd name="T91" fmla="*/ 50 h 130"/>
                      <a:gd name="T92" fmla="*/ 32 w 153"/>
                      <a:gd name="T93" fmla="*/ 52 h 130"/>
                      <a:gd name="T94" fmla="*/ 20 w 153"/>
                      <a:gd name="T95" fmla="*/ 49 h 130"/>
                      <a:gd name="T96" fmla="*/ 13 w 153"/>
                      <a:gd name="T97" fmla="*/ 45 h 130"/>
                      <a:gd name="T98" fmla="*/ 10 w 153"/>
                      <a:gd name="T99" fmla="*/ 37 h 130"/>
                      <a:gd name="T100" fmla="*/ 2 w 153"/>
                      <a:gd name="T101" fmla="*/ 49 h 130"/>
                      <a:gd name="T102" fmla="*/ 1 w 153"/>
                      <a:gd name="T103" fmla="*/ 51 h 130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</a:gdLst>
                    <a:ahLst/>
                    <a:cxnLst>
                      <a:cxn ang="T104">
                        <a:pos x="T0" y="T1"/>
                      </a:cxn>
                      <a:cxn ang="T105">
                        <a:pos x="T2" y="T3"/>
                      </a:cxn>
                      <a:cxn ang="T106">
                        <a:pos x="T4" y="T5"/>
                      </a:cxn>
                      <a:cxn ang="T107">
                        <a:pos x="T6" y="T7"/>
                      </a:cxn>
                      <a:cxn ang="T108">
                        <a:pos x="T8" y="T9"/>
                      </a:cxn>
                      <a:cxn ang="T109">
                        <a:pos x="T10" y="T11"/>
                      </a:cxn>
                      <a:cxn ang="T110">
                        <a:pos x="T12" y="T13"/>
                      </a:cxn>
                      <a:cxn ang="T111">
                        <a:pos x="T14" y="T15"/>
                      </a:cxn>
                      <a:cxn ang="T112">
                        <a:pos x="T16" y="T17"/>
                      </a:cxn>
                      <a:cxn ang="T113">
                        <a:pos x="T18" y="T19"/>
                      </a:cxn>
                      <a:cxn ang="T114">
                        <a:pos x="T20" y="T21"/>
                      </a:cxn>
                      <a:cxn ang="T115">
                        <a:pos x="T22" y="T23"/>
                      </a:cxn>
                      <a:cxn ang="T116">
                        <a:pos x="T24" y="T25"/>
                      </a:cxn>
                      <a:cxn ang="T117">
                        <a:pos x="T26" y="T27"/>
                      </a:cxn>
                      <a:cxn ang="T118">
                        <a:pos x="T28" y="T29"/>
                      </a:cxn>
                      <a:cxn ang="T119">
                        <a:pos x="T30" y="T31"/>
                      </a:cxn>
                      <a:cxn ang="T120">
                        <a:pos x="T32" y="T33"/>
                      </a:cxn>
                      <a:cxn ang="T121">
                        <a:pos x="T34" y="T35"/>
                      </a:cxn>
                      <a:cxn ang="T122">
                        <a:pos x="T36" y="T37"/>
                      </a:cxn>
                      <a:cxn ang="T123">
                        <a:pos x="T38" y="T39"/>
                      </a:cxn>
                      <a:cxn ang="T124">
                        <a:pos x="T40" y="T41"/>
                      </a:cxn>
                      <a:cxn ang="T125">
                        <a:pos x="T42" y="T43"/>
                      </a:cxn>
                      <a:cxn ang="T126">
                        <a:pos x="T44" y="T45"/>
                      </a:cxn>
                      <a:cxn ang="T127">
                        <a:pos x="T46" y="T47"/>
                      </a:cxn>
                      <a:cxn ang="T128">
                        <a:pos x="T48" y="T49"/>
                      </a:cxn>
                      <a:cxn ang="T129">
                        <a:pos x="T50" y="T51"/>
                      </a:cxn>
                      <a:cxn ang="T130">
                        <a:pos x="T52" y="T53"/>
                      </a:cxn>
                      <a:cxn ang="T131">
                        <a:pos x="T54" y="T55"/>
                      </a:cxn>
                      <a:cxn ang="T132">
                        <a:pos x="T56" y="T57"/>
                      </a:cxn>
                      <a:cxn ang="T133">
                        <a:pos x="T58" y="T59"/>
                      </a:cxn>
                      <a:cxn ang="T134">
                        <a:pos x="T60" y="T61"/>
                      </a:cxn>
                      <a:cxn ang="T135">
                        <a:pos x="T62" y="T63"/>
                      </a:cxn>
                      <a:cxn ang="T136">
                        <a:pos x="T64" y="T65"/>
                      </a:cxn>
                      <a:cxn ang="T137">
                        <a:pos x="T66" y="T67"/>
                      </a:cxn>
                      <a:cxn ang="T138">
                        <a:pos x="T68" y="T69"/>
                      </a:cxn>
                      <a:cxn ang="T139">
                        <a:pos x="T70" y="T71"/>
                      </a:cxn>
                      <a:cxn ang="T140">
                        <a:pos x="T72" y="T73"/>
                      </a:cxn>
                      <a:cxn ang="T141">
                        <a:pos x="T74" y="T75"/>
                      </a:cxn>
                      <a:cxn ang="T142">
                        <a:pos x="T76" y="T77"/>
                      </a:cxn>
                      <a:cxn ang="T143">
                        <a:pos x="T78" y="T79"/>
                      </a:cxn>
                      <a:cxn ang="T144">
                        <a:pos x="T80" y="T81"/>
                      </a:cxn>
                      <a:cxn ang="T145">
                        <a:pos x="T82" y="T83"/>
                      </a:cxn>
                      <a:cxn ang="T146">
                        <a:pos x="T84" y="T85"/>
                      </a:cxn>
                      <a:cxn ang="T147">
                        <a:pos x="T86" y="T87"/>
                      </a:cxn>
                      <a:cxn ang="T148">
                        <a:pos x="T88" y="T89"/>
                      </a:cxn>
                      <a:cxn ang="T149">
                        <a:pos x="T90" y="T91"/>
                      </a:cxn>
                      <a:cxn ang="T150">
                        <a:pos x="T92" y="T93"/>
                      </a:cxn>
                      <a:cxn ang="T151">
                        <a:pos x="T94" y="T95"/>
                      </a:cxn>
                      <a:cxn ang="T152">
                        <a:pos x="T96" y="T97"/>
                      </a:cxn>
                      <a:cxn ang="T153">
                        <a:pos x="T98" y="T99"/>
                      </a:cxn>
                      <a:cxn ang="T154">
                        <a:pos x="T100" y="T101"/>
                      </a:cxn>
                      <a:cxn ang="T155">
                        <a:pos x="T102" y="T103"/>
                      </a:cxn>
                    </a:cxnLst>
                    <a:rect l="0" t="0" r="r" b="b"/>
                    <a:pathLst>
                      <a:path w="153" h="130">
                        <a:moveTo>
                          <a:pt x="1" y="51"/>
                        </a:moveTo>
                        <a:lnTo>
                          <a:pt x="0" y="54"/>
                        </a:lnTo>
                        <a:lnTo>
                          <a:pt x="0" y="57"/>
                        </a:lnTo>
                        <a:lnTo>
                          <a:pt x="0" y="59"/>
                        </a:lnTo>
                        <a:lnTo>
                          <a:pt x="0" y="63"/>
                        </a:lnTo>
                        <a:lnTo>
                          <a:pt x="3" y="64"/>
                        </a:lnTo>
                        <a:lnTo>
                          <a:pt x="3" y="67"/>
                        </a:lnTo>
                        <a:lnTo>
                          <a:pt x="4" y="70"/>
                        </a:lnTo>
                        <a:lnTo>
                          <a:pt x="5" y="70"/>
                        </a:lnTo>
                        <a:lnTo>
                          <a:pt x="3" y="74"/>
                        </a:lnTo>
                        <a:lnTo>
                          <a:pt x="6" y="76"/>
                        </a:lnTo>
                        <a:lnTo>
                          <a:pt x="9" y="78"/>
                        </a:lnTo>
                        <a:lnTo>
                          <a:pt x="6" y="77"/>
                        </a:lnTo>
                        <a:lnTo>
                          <a:pt x="6" y="81"/>
                        </a:lnTo>
                        <a:lnTo>
                          <a:pt x="9" y="81"/>
                        </a:lnTo>
                        <a:lnTo>
                          <a:pt x="12" y="82"/>
                        </a:lnTo>
                        <a:lnTo>
                          <a:pt x="16" y="84"/>
                        </a:lnTo>
                        <a:lnTo>
                          <a:pt x="17" y="87"/>
                        </a:lnTo>
                        <a:lnTo>
                          <a:pt x="18" y="90"/>
                        </a:lnTo>
                        <a:lnTo>
                          <a:pt x="17" y="93"/>
                        </a:lnTo>
                        <a:lnTo>
                          <a:pt x="17" y="94"/>
                        </a:lnTo>
                        <a:lnTo>
                          <a:pt x="17" y="96"/>
                        </a:lnTo>
                        <a:lnTo>
                          <a:pt x="19" y="99"/>
                        </a:lnTo>
                        <a:lnTo>
                          <a:pt x="19" y="102"/>
                        </a:lnTo>
                        <a:lnTo>
                          <a:pt x="20" y="105"/>
                        </a:lnTo>
                        <a:lnTo>
                          <a:pt x="20" y="108"/>
                        </a:lnTo>
                        <a:lnTo>
                          <a:pt x="20" y="111"/>
                        </a:lnTo>
                        <a:lnTo>
                          <a:pt x="23" y="111"/>
                        </a:lnTo>
                        <a:lnTo>
                          <a:pt x="26" y="111"/>
                        </a:lnTo>
                        <a:lnTo>
                          <a:pt x="29" y="112"/>
                        </a:lnTo>
                        <a:lnTo>
                          <a:pt x="31" y="111"/>
                        </a:lnTo>
                        <a:lnTo>
                          <a:pt x="30" y="114"/>
                        </a:lnTo>
                        <a:lnTo>
                          <a:pt x="33" y="113"/>
                        </a:lnTo>
                        <a:lnTo>
                          <a:pt x="36" y="112"/>
                        </a:lnTo>
                        <a:lnTo>
                          <a:pt x="39" y="111"/>
                        </a:lnTo>
                        <a:lnTo>
                          <a:pt x="42" y="112"/>
                        </a:lnTo>
                        <a:lnTo>
                          <a:pt x="43" y="109"/>
                        </a:lnTo>
                        <a:lnTo>
                          <a:pt x="44" y="112"/>
                        </a:lnTo>
                        <a:lnTo>
                          <a:pt x="44" y="115"/>
                        </a:lnTo>
                        <a:lnTo>
                          <a:pt x="45" y="118"/>
                        </a:lnTo>
                        <a:lnTo>
                          <a:pt x="44" y="122"/>
                        </a:lnTo>
                        <a:lnTo>
                          <a:pt x="47" y="121"/>
                        </a:lnTo>
                        <a:lnTo>
                          <a:pt x="50" y="117"/>
                        </a:lnTo>
                        <a:lnTo>
                          <a:pt x="53" y="118"/>
                        </a:lnTo>
                        <a:lnTo>
                          <a:pt x="55" y="120"/>
                        </a:lnTo>
                        <a:lnTo>
                          <a:pt x="59" y="117"/>
                        </a:lnTo>
                        <a:lnTo>
                          <a:pt x="62" y="115"/>
                        </a:lnTo>
                        <a:lnTo>
                          <a:pt x="63" y="113"/>
                        </a:lnTo>
                        <a:lnTo>
                          <a:pt x="66" y="115"/>
                        </a:lnTo>
                        <a:lnTo>
                          <a:pt x="69" y="116"/>
                        </a:lnTo>
                        <a:lnTo>
                          <a:pt x="72" y="115"/>
                        </a:lnTo>
                        <a:lnTo>
                          <a:pt x="72" y="118"/>
                        </a:lnTo>
                        <a:lnTo>
                          <a:pt x="75" y="120"/>
                        </a:lnTo>
                        <a:lnTo>
                          <a:pt x="78" y="118"/>
                        </a:lnTo>
                        <a:lnTo>
                          <a:pt x="79" y="115"/>
                        </a:lnTo>
                        <a:lnTo>
                          <a:pt x="82" y="117"/>
                        </a:lnTo>
                        <a:lnTo>
                          <a:pt x="83" y="116"/>
                        </a:lnTo>
                        <a:lnTo>
                          <a:pt x="81" y="120"/>
                        </a:lnTo>
                        <a:lnTo>
                          <a:pt x="82" y="120"/>
                        </a:lnTo>
                        <a:lnTo>
                          <a:pt x="85" y="118"/>
                        </a:lnTo>
                        <a:lnTo>
                          <a:pt x="86" y="118"/>
                        </a:lnTo>
                        <a:lnTo>
                          <a:pt x="85" y="122"/>
                        </a:lnTo>
                        <a:lnTo>
                          <a:pt x="86" y="125"/>
                        </a:lnTo>
                        <a:lnTo>
                          <a:pt x="87" y="127"/>
                        </a:lnTo>
                        <a:lnTo>
                          <a:pt x="86" y="130"/>
                        </a:lnTo>
                        <a:lnTo>
                          <a:pt x="89" y="130"/>
                        </a:lnTo>
                        <a:lnTo>
                          <a:pt x="92" y="129"/>
                        </a:lnTo>
                        <a:lnTo>
                          <a:pt x="95" y="127"/>
                        </a:lnTo>
                        <a:lnTo>
                          <a:pt x="98" y="126"/>
                        </a:lnTo>
                        <a:lnTo>
                          <a:pt x="102" y="125"/>
                        </a:lnTo>
                        <a:lnTo>
                          <a:pt x="108" y="122"/>
                        </a:lnTo>
                        <a:lnTo>
                          <a:pt x="109" y="118"/>
                        </a:lnTo>
                        <a:lnTo>
                          <a:pt x="111" y="115"/>
                        </a:lnTo>
                        <a:lnTo>
                          <a:pt x="110" y="113"/>
                        </a:lnTo>
                        <a:lnTo>
                          <a:pt x="113" y="111"/>
                        </a:lnTo>
                        <a:lnTo>
                          <a:pt x="114" y="108"/>
                        </a:lnTo>
                        <a:lnTo>
                          <a:pt x="113" y="105"/>
                        </a:lnTo>
                        <a:lnTo>
                          <a:pt x="116" y="105"/>
                        </a:lnTo>
                        <a:lnTo>
                          <a:pt x="117" y="102"/>
                        </a:lnTo>
                        <a:lnTo>
                          <a:pt x="114" y="101"/>
                        </a:lnTo>
                        <a:lnTo>
                          <a:pt x="115" y="98"/>
                        </a:lnTo>
                        <a:lnTo>
                          <a:pt x="114" y="95"/>
                        </a:lnTo>
                        <a:lnTo>
                          <a:pt x="112" y="95"/>
                        </a:lnTo>
                        <a:lnTo>
                          <a:pt x="114" y="93"/>
                        </a:lnTo>
                        <a:lnTo>
                          <a:pt x="116" y="90"/>
                        </a:lnTo>
                        <a:lnTo>
                          <a:pt x="119" y="88"/>
                        </a:lnTo>
                        <a:lnTo>
                          <a:pt x="119" y="86"/>
                        </a:lnTo>
                        <a:lnTo>
                          <a:pt x="122" y="86"/>
                        </a:lnTo>
                        <a:lnTo>
                          <a:pt x="125" y="84"/>
                        </a:lnTo>
                        <a:lnTo>
                          <a:pt x="127" y="81"/>
                        </a:lnTo>
                        <a:lnTo>
                          <a:pt x="127" y="79"/>
                        </a:lnTo>
                        <a:lnTo>
                          <a:pt x="129" y="81"/>
                        </a:lnTo>
                        <a:lnTo>
                          <a:pt x="130" y="79"/>
                        </a:lnTo>
                        <a:lnTo>
                          <a:pt x="131" y="76"/>
                        </a:lnTo>
                        <a:lnTo>
                          <a:pt x="132" y="73"/>
                        </a:lnTo>
                        <a:lnTo>
                          <a:pt x="129" y="75"/>
                        </a:lnTo>
                        <a:lnTo>
                          <a:pt x="130" y="72"/>
                        </a:lnTo>
                        <a:lnTo>
                          <a:pt x="130" y="69"/>
                        </a:lnTo>
                        <a:lnTo>
                          <a:pt x="131" y="67"/>
                        </a:lnTo>
                        <a:lnTo>
                          <a:pt x="130" y="64"/>
                        </a:lnTo>
                        <a:lnTo>
                          <a:pt x="131" y="61"/>
                        </a:lnTo>
                        <a:lnTo>
                          <a:pt x="133" y="58"/>
                        </a:lnTo>
                        <a:lnTo>
                          <a:pt x="135" y="55"/>
                        </a:lnTo>
                        <a:lnTo>
                          <a:pt x="137" y="55"/>
                        </a:lnTo>
                        <a:lnTo>
                          <a:pt x="137" y="52"/>
                        </a:lnTo>
                        <a:lnTo>
                          <a:pt x="140" y="54"/>
                        </a:lnTo>
                        <a:lnTo>
                          <a:pt x="144" y="55"/>
                        </a:lnTo>
                        <a:lnTo>
                          <a:pt x="147" y="55"/>
                        </a:lnTo>
                        <a:lnTo>
                          <a:pt x="150" y="55"/>
                        </a:lnTo>
                        <a:lnTo>
                          <a:pt x="153" y="53"/>
                        </a:lnTo>
                        <a:lnTo>
                          <a:pt x="153" y="52"/>
                        </a:lnTo>
                        <a:lnTo>
                          <a:pt x="153" y="51"/>
                        </a:lnTo>
                        <a:lnTo>
                          <a:pt x="151" y="50"/>
                        </a:lnTo>
                        <a:lnTo>
                          <a:pt x="148" y="47"/>
                        </a:lnTo>
                        <a:lnTo>
                          <a:pt x="145" y="46"/>
                        </a:lnTo>
                        <a:lnTo>
                          <a:pt x="138" y="39"/>
                        </a:lnTo>
                        <a:lnTo>
                          <a:pt x="136" y="37"/>
                        </a:lnTo>
                        <a:lnTo>
                          <a:pt x="137" y="34"/>
                        </a:lnTo>
                        <a:lnTo>
                          <a:pt x="139" y="31"/>
                        </a:lnTo>
                        <a:lnTo>
                          <a:pt x="136" y="28"/>
                        </a:lnTo>
                        <a:lnTo>
                          <a:pt x="135" y="25"/>
                        </a:lnTo>
                        <a:lnTo>
                          <a:pt x="132" y="24"/>
                        </a:lnTo>
                        <a:lnTo>
                          <a:pt x="131" y="23"/>
                        </a:lnTo>
                        <a:lnTo>
                          <a:pt x="131" y="22"/>
                        </a:lnTo>
                        <a:lnTo>
                          <a:pt x="132" y="21"/>
                        </a:lnTo>
                        <a:lnTo>
                          <a:pt x="132" y="20"/>
                        </a:lnTo>
                        <a:lnTo>
                          <a:pt x="130" y="20"/>
                        </a:lnTo>
                        <a:lnTo>
                          <a:pt x="129" y="20"/>
                        </a:lnTo>
                        <a:lnTo>
                          <a:pt x="129" y="17"/>
                        </a:lnTo>
                        <a:lnTo>
                          <a:pt x="126" y="14"/>
                        </a:lnTo>
                        <a:lnTo>
                          <a:pt x="127" y="13"/>
                        </a:lnTo>
                        <a:lnTo>
                          <a:pt x="129" y="12"/>
                        </a:lnTo>
                        <a:lnTo>
                          <a:pt x="132" y="12"/>
                        </a:lnTo>
                        <a:lnTo>
                          <a:pt x="135" y="11"/>
                        </a:lnTo>
                        <a:lnTo>
                          <a:pt x="132" y="8"/>
                        </a:lnTo>
                        <a:lnTo>
                          <a:pt x="130" y="5"/>
                        </a:lnTo>
                        <a:lnTo>
                          <a:pt x="132" y="4"/>
                        </a:lnTo>
                        <a:lnTo>
                          <a:pt x="130" y="4"/>
                        </a:lnTo>
                        <a:lnTo>
                          <a:pt x="127" y="1"/>
                        </a:lnTo>
                        <a:lnTo>
                          <a:pt x="125" y="1"/>
                        </a:lnTo>
                        <a:lnTo>
                          <a:pt x="122" y="0"/>
                        </a:lnTo>
                        <a:lnTo>
                          <a:pt x="118" y="0"/>
                        </a:lnTo>
                        <a:lnTo>
                          <a:pt x="115" y="1"/>
                        </a:lnTo>
                        <a:lnTo>
                          <a:pt x="112" y="0"/>
                        </a:lnTo>
                        <a:lnTo>
                          <a:pt x="109" y="1"/>
                        </a:lnTo>
                        <a:lnTo>
                          <a:pt x="106" y="0"/>
                        </a:lnTo>
                        <a:lnTo>
                          <a:pt x="106" y="1"/>
                        </a:lnTo>
                        <a:lnTo>
                          <a:pt x="103" y="5"/>
                        </a:lnTo>
                        <a:lnTo>
                          <a:pt x="102" y="8"/>
                        </a:lnTo>
                        <a:lnTo>
                          <a:pt x="102" y="10"/>
                        </a:lnTo>
                        <a:lnTo>
                          <a:pt x="102" y="13"/>
                        </a:lnTo>
                        <a:lnTo>
                          <a:pt x="102" y="14"/>
                        </a:lnTo>
                        <a:lnTo>
                          <a:pt x="101" y="17"/>
                        </a:lnTo>
                        <a:lnTo>
                          <a:pt x="101" y="20"/>
                        </a:lnTo>
                        <a:lnTo>
                          <a:pt x="99" y="21"/>
                        </a:lnTo>
                        <a:lnTo>
                          <a:pt x="96" y="22"/>
                        </a:lnTo>
                        <a:lnTo>
                          <a:pt x="94" y="24"/>
                        </a:lnTo>
                        <a:lnTo>
                          <a:pt x="94" y="27"/>
                        </a:lnTo>
                        <a:lnTo>
                          <a:pt x="94" y="29"/>
                        </a:lnTo>
                        <a:lnTo>
                          <a:pt x="92" y="31"/>
                        </a:lnTo>
                        <a:lnTo>
                          <a:pt x="89" y="34"/>
                        </a:lnTo>
                        <a:lnTo>
                          <a:pt x="90" y="37"/>
                        </a:lnTo>
                        <a:lnTo>
                          <a:pt x="88" y="40"/>
                        </a:lnTo>
                        <a:lnTo>
                          <a:pt x="86" y="44"/>
                        </a:lnTo>
                        <a:lnTo>
                          <a:pt x="84" y="45"/>
                        </a:lnTo>
                        <a:lnTo>
                          <a:pt x="81" y="46"/>
                        </a:lnTo>
                        <a:lnTo>
                          <a:pt x="79" y="45"/>
                        </a:lnTo>
                        <a:lnTo>
                          <a:pt x="77" y="45"/>
                        </a:lnTo>
                        <a:lnTo>
                          <a:pt x="74" y="48"/>
                        </a:lnTo>
                        <a:lnTo>
                          <a:pt x="71" y="48"/>
                        </a:lnTo>
                        <a:lnTo>
                          <a:pt x="69" y="47"/>
                        </a:lnTo>
                        <a:lnTo>
                          <a:pt x="66" y="47"/>
                        </a:lnTo>
                        <a:lnTo>
                          <a:pt x="63" y="44"/>
                        </a:lnTo>
                        <a:lnTo>
                          <a:pt x="60" y="44"/>
                        </a:lnTo>
                        <a:lnTo>
                          <a:pt x="56" y="44"/>
                        </a:lnTo>
                        <a:lnTo>
                          <a:pt x="53" y="45"/>
                        </a:lnTo>
                        <a:lnTo>
                          <a:pt x="50" y="47"/>
                        </a:lnTo>
                        <a:lnTo>
                          <a:pt x="49" y="50"/>
                        </a:lnTo>
                        <a:lnTo>
                          <a:pt x="47" y="50"/>
                        </a:lnTo>
                        <a:lnTo>
                          <a:pt x="43" y="52"/>
                        </a:lnTo>
                        <a:lnTo>
                          <a:pt x="38" y="52"/>
                        </a:lnTo>
                        <a:lnTo>
                          <a:pt x="35" y="51"/>
                        </a:lnTo>
                        <a:lnTo>
                          <a:pt x="32" y="52"/>
                        </a:lnTo>
                        <a:lnTo>
                          <a:pt x="29" y="53"/>
                        </a:lnTo>
                        <a:lnTo>
                          <a:pt x="26" y="54"/>
                        </a:lnTo>
                        <a:lnTo>
                          <a:pt x="23" y="52"/>
                        </a:lnTo>
                        <a:lnTo>
                          <a:pt x="20" y="49"/>
                        </a:lnTo>
                        <a:lnTo>
                          <a:pt x="17" y="48"/>
                        </a:lnTo>
                        <a:lnTo>
                          <a:pt x="17" y="47"/>
                        </a:lnTo>
                        <a:lnTo>
                          <a:pt x="13" y="45"/>
                        </a:lnTo>
                        <a:lnTo>
                          <a:pt x="11" y="42"/>
                        </a:lnTo>
                        <a:lnTo>
                          <a:pt x="10" y="38"/>
                        </a:lnTo>
                        <a:lnTo>
                          <a:pt x="11" y="35"/>
                        </a:lnTo>
                        <a:lnTo>
                          <a:pt x="10" y="37"/>
                        </a:lnTo>
                        <a:lnTo>
                          <a:pt x="6" y="39"/>
                        </a:lnTo>
                        <a:lnTo>
                          <a:pt x="4" y="43"/>
                        </a:lnTo>
                        <a:lnTo>
                          <a:pt x="2" y="46"/>
                        </a:lnTo>
                        <a:lnTo>
                          <a:pt x="2" y="49"/>
                        </a:lnTo>
                        <a:lnTo>
                          <a:pt x="5" y="46"/>
                        </a:lnTo>
                        <a:lnTo>
                          <a:pt x="5" y="47"/>
                        </a:lnTo>
                        <a:lnTo>
                          <a:pt x="3" y="49"/>
                        </a:lnTo>
                        <a:lnTo>
                          <a:pt x="1" y="51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55" name="Freeform 230">
                    <a:extLst>
                      <a:ext uri="{FF2B5EF4-FFF2-40B4-BE49-F238E27FC236}">
                        <a16:creationId xmlns:a16="http://schemas.microsoft.com/office/drawing/2014/main" id="{20391F78-BCFA-2AB6-D52B-231D252071F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929" y="3054"/>
                    <a:ext cx="3" cy="3"/>
                  </a:xfrm>
                  <a:custGeom>
                    <a:avLst/>
                    <a:gdLst>
                      <a:gd name="T0" fmla="*/ 0 w 3"/>
                      <a:gd name="T1" fmla="*/ 3 h 3"/>
                      <a:gd name="T2" fmla="*/ 3 w 3"/>
                      <a:gd name="T3" fmla="*/ 3 h 3"/>
                      <a:gd name="T4" fmla="*/ 3 w 3"/>
                      <a:gd name="T5" fmla="*/ 0 h 3"/>
                      <a:gd name="T6" fmla="*/ 0 w 3"/>
                      <a:gd name="T7" fmla="*/ 1 h 3"/>
                      <a:gd name="T8" fmla="*/ 0 w 3"/>
                      <a:gd name="T9" fmla="*/ 3 h 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" h="3">
                        <a:moveTo>
                          <a:pt x="0" y="3"/>
                        </a:moveTo>
                        <a:lnTo>
                          <a:pt x="3" y="3"/>
                        </a:lnTo>
                        <a:lnTo>
                          <a:pt x="3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56" name="Freeform 231">
                    <a:extLst>
                      <a:ext uri="{FF2B5EF4-FFF2-40B4-BE49-F238E27FC236}">
                        <a16:creationId xmlns:a16="http://schemas.microsoft.com/office/drawing/2014/main" id="{FDA71FCB-6C1B-1023-07D3-C0F4455AEEC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919" y="3021"/>
                    <a:ext cx="10" cy="6"/>
                  </a:xfrm>
                  <a:custGeom>
                    <a:avLst/>
                    <a:gdLst>
                      <a:gd name="T0" fmla="*/ 10 w 10"/>
                      <a:gd name="T1" fmla="*/ 3 h 6"/>
                      <a:gd name="T2" fmla="*/ 7 w 10"/>
                      <a:gd name="T3" fmla="*/ 1 h 6"/>
                      <a:gd name="T4" fmla="*/ 4 w 10"/>
                      <a:gd name="T5" fmla="*/ 0 h 6"/>
                      <a:gd name="T6" fmla="*/ 1 w 10"/>
                      <a:gd name="T7" fmla="*/ 1 h 6"/>
                      <a:gd name="T8" fmla="*/ 0 w 10"/>
                      <a:gd name="T9" fmla="*/ 2 h 6"/>
                      <a:gd name="T10" fmla="*/ 1 w 10"/>
                      <a:gd name="T11" fmla="*/ 5 h 6"/>
                      <a:gd name="T12" fmla="*/ 4 w 10"/>
                      <a:gd name="T13" fmla="*/ 6 h 6"/>
                      <a:gd name="T14" fmla="*/ 7 w 10"/>
                      <a:gd name="T15" fmla="*/ 5 h 6"/>
                      <a:gd name="T16" fmla="*/ 10 w 10"/>
                      <a:gd name="T17" fmla="*/ 3 h 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10" h="6">
                        <a:moveTo>
                          <a:pt x="10" y="3"/>
                        </a:moveTo>
                        <a:lnTo>
                          <a:pt x="7" y="1"/>
                        </a:lnTo>
                        <a:lnTo>
                          <a:pt x="4" y="0"/>
                        </a:lnTo>
                        <a:lnTo>
                          <a:pt x="1" y="1"/>
                        </a:lnTo>
                        <a:lnTo>
                          <a:pt x="0" y="2"/>
                        </a:lnTo>
                        <a:lnTo>
                          <a:pt x="1" y="5"/>
                        </a:lnTo>
                        <a:lnTo>
                          <a:pt x="4" y="6"/>
                        </a:lnTo>
                        <a:lnTo>
                          <a:pt x="7" y="5"/>
                        </a:lnTo>
                        <a:lnTo>
                          <a:pt x="10" y="3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57" name="Freeform 232">
                    <a:extLst>
                      <a:ext uri="{FF2B5EF4-FFF2-40B4-BE49-F238E27FC236}">
                        <a16:creationId xmlns:a16="http://schemas.microsoft.com/office/drawing/2014/main" id="{03296F18-D7B8-D269-FB66-A14EF0E3292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918" y="3005"/>
                    <a:ext cx="8" cy="7"/>
                  </a:xfrm>
                  <a:custGeom>
                    <a:avLst/>
                    <a:gdLst>
                      <a:gd name="T0" fmla="*/ 1 w 8"/>
                      <a:gd name="T1" fmla="*/ 4 h 7"/>
                      <a:gd name="T2" fmla="*/ 2 w 8"/>
                      <a:gd name="T3" fmla="*/ 7 h 7"/>
                      <a:gd name="T4" fmla="*/ 5 w 8"/>
                      <a:gd name="T5" fmla="*/ 6 h 7"/>
                      <a:gd name="T6" fmla="*/ 8 w 8"/>
                      <a:gd name="T7" fmla="*/ 6 h 7"/>
                      <a:gd name="T8" fmla="*/ 5 w 8"/>
                      <a:gd name="T9" fmla="*/ 5 h 7"/>
                      <a:gd name="T10" fmla="*/ 5 w 8"/>
                      <a:gd name="T11" fmla="*/ 2 h 7"/>
                      <a:gd name="T12" fmla="*/ 3 w 8"/>
                      <a:gd name="T13" fmla="*/ 0 h 7"/>
                      <a:gd name="T14" fmla="*/ 3 w 8"/>
                      <a:gd name="T15" fmla="*/ 0 h 7"/>
                      <a:gd name="T16" fmla="*/ 0 w 8"/>
                      <a:gd name="T17" fmla="*/ 1 h 7"/>
                      <a:gd name="T18" fmla="*/ 1 w 8"/>
                      <a:gd name="T19" fmla="*/ 4 h 7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8" h="7">
                        <a:moveTo>
                          <a:pt x="1" y="4"/>
                        </a:moveTo>
                        <a:lnTo>
                          <a:pt x="2" y="7"/>
                        </a:lnTo>
                        <a:lnTo>
                          <a:pt x="5" y="6"/>
                        </a:lnTo>
                        <a:lnTo>
                          <a:pt x="8" y="6"/>
                        </a:lnTo>
                        <a:lnTo>
                          <a:pt x="5" y="5"/>
                        </a:lnTo>
                        <a:lnTo>
                          <a:pt x="5" y="2"/>
                        </a:lnTo>
                        <a:lnTo>
                          <a:pt x="3" y="0"/>
                        </a:lnTo>
                        <a:lnTo>
                          <a:pt x="0" y="1"/>
                        </a:lnTo>
                        <a:lnTo>
                          <a:pt x="1" y="4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58" name="Freeform 233">
                    <a:extLst>
                      <a:ext uri="{FF2B5EF4-FFF2-40B4-BE49-F238E27FC236}">
                        <a16:creationId xmlns:a16="http://schemas.microsoft.com/office/drawing/2014/main" id="{F39B8FA8-A89E-A3D0-A649-AD565B9C10F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953" y="3119"/>
                    <a:ext cx="3" cy="3"/>
                  </a:xfrm>
                  <a:custGeom>
                    <a:avLst/>
                    <a:gdLst>
                      <a:gd name="T0" fmla="*/ 0 w 3"/>
                      <a:gd name="T1" fmla="*/ 2 h 3"/>
                      <a:gd name="T2" fmla="*/ 3 w 3"/>
                      <a:gd name="T3" fmla="*/ 3 h 3"/>
                      <a:gd name="T4" fmla="*/ 3 w 3"/>
                      <a:gd name="T5" fmla="*/ 0 h 3"/>
                      <a:gd name="T6" fmla="*/ 0 w 3"/>
                      <a:gd name="T7" fmla="*/ 0 h 3"/>
                      <a:gd name="T8" fmla="*/ 0 w 3"/>
                      <a:gd name="T9" fmla="*/ 2 h 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" h="3">
                        <a:moveTo>
                          <a:pt x="0" y="2"/>
                        </a:moveTo>
                        <a:lnTo>
                          <a:pt x="3" y="3"/>
                        </a:lnTo>
                        <a:lnTo>
                          <a:pt x="3" y="0"/>
                        </a:lnTo>
                        <a:lnTo>
                          <a:pt x="0" y="0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59" name="Freeform 234">
                    <a:extLst>
                      <a:ext uri="{FF2B5EF4-FFF2-40B4-BE49-F238E27FC236}">
                        <a16:creationId xmlns:a16="http://schemas.microsoft.com/office/drawing/2014/main" id="{E583788C-9605-58F6-570D-0CD88ACF6A8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975" y="3109"/>
                    <a:ext cx="9" cy="12"/>
                  </a:xfrm>
                  <a:custGeom>
                    <a:avLst/>
                    <a:gdLst>
                      <a:gd name="T0" fmla="*/ 9 w 9"/>
                      <a:gd name="T1" fmla="*/ 4 h 12"/>
                      <a:gd name="T2" fmla="*/ 9 w 9"/>
                      <a:gd name="T3" fmla="*/ 1 h 12"/>
                      <a:gd name="T4" fmla="*/ 8 w 9"/>
                      <a:gd name="T5" fmla="*/ 0 h 12"/>
                      <a:gd name="T6" fmla="*/ 5 w 9"/>
                      <a:gd name="T7" fmla="*/ 3 h 12"/>
                      <a:gd name="T8" fmla="*/ 2 w 9"/>
                      <a:gd name="T9" fmla="*/ 5 h 12"/>
                      <a:gd name="T10" fmla="*/ 1 w 9"/>
                      <a:gd name="T11" fmla="*/ 8 h 12"/>
                      <a:gd name="T12" fmla="*/ 0 w 9"/>
                      <a:gd name="T13" fmla="*/ 11 h 12"/>
                      <a:gd name="T14" fmla="*/ 3 w 9"/>
                      <a:gd name="T15" fmla="*/ 12 h 12"/>
                      <a:gd name="T16" fmla="*/ 6 w 9"/>
                      <a:gd name="T17" fmla="*/ 9 h 12"/>
                      <a:gd name="T18" fmla="*/ 8 w 9"/>
                      <a:gd name="T19" fmla="*/ 7 h 12"/>
                      <a:gd name="T20" fmla="*/ 9 w 9"/>
                      <a:gd name="T21" fmla="*/ 4 h 12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9" h="12">
                        <a:moveTo>
                          <a:pt x="9" y="4"/>
                        </a:moveTo>
                        <a:lnTo>
                          <a:pt x="9" y="1"/>
                        </a:lnTo>
                        <a:lnTo>
                          <a:pt x="8" y="0"/>
                        </a:lnTo>
                        <a:lnTo>
                          <a:pt x="5" y="3"/>
                        </a:lnTo>
                        <a:lnTo>
                          <a:pt x="2" y="5"/>
                        </a:lnTo>
                        <a:lnTo>
                          <a:pt x="1" y="8"/>
                        </a:lnTo>
                        <a:lnTo>
                          <a:pt x="0" y="11"/>
                        </a:lnTo>
                        <a:lnTo>
                          <a:pt x="3" y="12"/>
                        </a:lnTo>
                        <a:lnTo>
                          <a:pt x="6" y="9"/>
                        </a:lnTo>
                        <a:lnTo>
                          <a:pt x="8" y="7"/>
                        </a:lnTo>
                        <a:lnTo>
                          <a:pt x="9" y="4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60" name="Freeform 235">
                    <a:extLst>
                      <a:ext uri="{FF2B5EF4-FFF2-40B4-BE49-F238E27FC236}">
                        <a16:creationId xmlns:a16="http://schemas.microsoft.com/office/drawing/2014/main" id="{FFFBB75E-CECC-3F49-668C-AF388ADA7DD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962" y="3000"/>
                    <a:ext cx="16" cy="7"/>
                  </a:xfrm>
                  <a:custGeom>
                    <a:avLst/>
                    <a:gdLst>
                      <a:gd name="T0" fmla="*/ 6 w 16"/>
                      <a:gd name="T1" fmla="*/ 5 h 7"/>
                      <a:gd name="T2" fmla="*/ 9 w 16"/>
                      <a:gd name="T3" fmla="*/ 7 h 7"/>
                      <a:gd name="T4" fmla="*/ 8 w 16"/>
                      <a:gd name="T5" fmla="*/ 4 h 7"/>
                      <a:gd name="T6" fmla="*/ 11 w 16"/>
                      <a:gd name="T7" fmla="*/ 5 h 7"/>
                      <a:gd name="T8" fmla="*/ 13 w 16"/>
                      <a:gd name="T9" fmla="*/ 5 h 7"/>
                      <a:gd name="T10" fmla="*/ 16 w 16"/>
                      <a:gd name="T11" fmla="*/ 5 h 7"/>
                      <a:gd name="T12" fmla="*/ 14 w 16"/>
                      <a:gd name="T13" fmla="*/ 2 h 7"/>
                      <a:gd name="T14" fmla="*/ 11 w 16"/>
                      <a:gd name="T15" fmla="*/ 1 h 7"/>
                      <a:gd name="T16" fmla="*/ 9 w 16"/>
                      <a:gd name="T17" fmla="*/ 0 h 7"/>
                      <a:gd name="T18" fmla="*/ 6 w 16"/>
                      <a:gd name="T19" fmla="*/ 1 h 7"/>
                      <a:gd name="T20" fmla="*/ 3 w 16"/>
                      <a:gd name="T21" fmla="*/ 1 h 7"/>
                      <a:gd name="T22" fmla="*/ 0 w 16"/>
                      <a:gd name="T23" fmla="*/ 3 h 7"/>
                      <a:gd name="T24" fmla="*/ 3 w 16"/>
                      <a:gd name="T25" fmla="*/ 4 h 7"/>
                      <a:gd name="T26" fmla="*/ 6 w 16"/>
                      <a:gd name="T27" fmla="*/ 5 h 7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0" t="0" r="r" b="b"/>
                    <a:pathLst>
                      <a:path w="16" h="7">
                        <a:moveTo>
                          <a:pt x="6" y="5"/>
                        </a:moveTo>
                        <a:lnTo>
                          <a:pt x="9" y="7"/>
                        </a:lnTo>
                        <a:lnTo>
                          <a:pt x="8" y="4"/>
                        </a:lnTo>
                        <a:lnTo>
                          <a:pt x="11" y="5"/>
                        </a:lnTo>
                        <a:lnTo>
                          <a:pt x="13" y="5"/>
                        </a:lnTo>
                        <a:lnTo>
                          <a:pt x="16" y="5"/>
                        </a:lnTo>
                        <a:lnTo>
                          <a:pt x="14" y="2"/>
                        </a:lnTo>
                        <a:lnTo>
                          <a:pt x="11" y="1"/>
                        </a:lnTo>
                        <a:lnTo>
                          <a:pt x="9" y="0"/>
                        </a:lnTo>
                        <a:lnTo>
                          <a:pt x="6" y="1"/>
                        </a:lnTo>
                        <a:lnTo>
                          <a:pt x="3" y="1"/>
                        </a:lnTo>
                        <a:lnTo>
                          <a:pt x="0" y="3"/>
                        </a:lnTo>
                        <a:lnTo>
                          <a:pt x="3" y="4"/>
                        </a:lnTo>
                        <a:lnTo>
                          <a:pt x="6" y="5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61" name="Freeform 236">
                    <a:extLst>
                      <a:ext uri="{FF2B5EF4-FFF2-40B4-BE49-F238E27FC236}">
                        <a16:creationId xmlns:a16="http://schemas.microsoft.com/office/drawing/2014/main" id="{C034A5FA-F4DA-16F2-D8FA-261C3706DC0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970" y="3124"/>
                    <a:ext cx="6" cy="3"/>
                  </a:xfrm>
                  <a:custGeom>
                    <a:avLst/>
                    <a:gdLst>
                      <a:gd name="T0" fmla="*/ 5 w 6"/>
                      <a:gd name="T1" fmla="*/ 1 h 3"/>
                      <a:gd name="T2" fmla="*/ 5 w 6"/>
                      <a:gd name="T3" fmla="*/ 0 h 3"/>
                      <a:gd name="T4" fmla="*/ 6 w 6"/>
                      <a:gd name="T5" fmla="*/ 0 h 3"/>
                      <a:gd name="T6" fmla="*/ 5 w 6"/>
                      <a:gd name="T7" fmla="*/ 0 h 3"/>
                      <a:gd name="T8" fmla="*/ 2 w 6"/>
                      <a:gd name="T9" fmla="*/ 0 h 3"/>
                      <a:gd name="T10" fmla="*/ 0 w 6"/>
                      <a:gd name="T11" fmla="*/ 3 h 3"/>
                      <a:gd name="T12" fmla="*/ 1 w 6"/>
                      <a:gd name="T13" fmla="*/ 3 h 3"/>
                      <a:gd name="T14" fmla="*/ 5 w 6"/>
                      <a:gd name="T15" fmla="*/ 1 h 3"/>
                      <a:gd name="T16" fmla="*/ 5 w 6"/>
                      <a:gd name="T17" fmla="*/ 1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6" h="3">
                        <a:moveTo>
                          <a:pt x="5" y="1"/>
                        </a:moveTo>
                        <a:lnTo>
                          <a:pt x="5" y="0"/>
                        </a:lnTo>
                        <a:lnTo>
                          <a:pt x="6" y="0"/>
                        </a:lnTo>
                        <a:lnTo>
                          <a:pt x="5" y="0"/>
                        </a:lnTo>
                        <a:lnTo>
                          <a:pt x="2" y="0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5" y="1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62" name="Freeform 237">
                    <a:extLst>
                      <a:ext uri="{FF2B5EF4-FFF2-40B4-BE49-F238E27FC236}">
                        <a16:creationId xmlns:a16="http://schemas.microsoft.com/office/drawing/2014/main" id="{5E712924-3798-F558-A994-5218D9A42B8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969" y="3014"/>
                    <a:ext cx="6" cy="6"/>
                  </a:xfrm>
                  <a:custGeom>
                    <a:avLst/>
                    <a:gdLst>
                      <a:gd name="T0" fmla="*/ 5 w 6"/>
                      <a:gd name="T1" fmla="*/ 6 h 6"/>
                      <a:gd name="T2" fmla="*/ 6 w 6"/>
                      <a:gd name="T3" fmla="*/ 3 h 6"/>
                      <a:gd name="T4" fmla="*/ 3 w 6"/>
                      <a:gd name="T5" fmla="*/ 0 h 6"/>
                      <a:gd name="T6" fmla="*/ 0 w 6"/>
                      <a:gd name="T7" fmla="*/ 3 h 6"/>
                      <a:gd name="T8" fmla="*/ 2 w 6"/>
                      <a:gd name="T9" fmla="*/ 6 h 6"/>
                      <a:gd name="T10" fmla="*/ 5 w 6"/>
                      <a:gd name="T11" fmla="*/ 6 h 6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6" h="6">
                        <a:moveTo>
                          <a:pt x="5" y="6"/>
                        </a:moveTo>
                        <a:lnTo>
                          <a:pt x="6" y="3"/>
                        </a:lnTo>
                        <a:lnTo>
                          <a:pt x="3" y="0"/>
                        </a:lnTo>
                        <a:lnTo>
                          <a:pt x="0" y="3"/>
                        </a:lnTo>
                        <a:lnTo>
                          <a:pt x="2" y="6"/>
                        </a:lnTo>
                        <a:lnTo>
                          <a:pt x="5" y="6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63" name="Freeform 238">
                    <a:extLst>
                      <a:ext uri="{FF2B5EF4-FFF2-40B4-BE49-F238E27FC236}">
                        <a16:creationId xmlns:a16="http://schemas.microsoft.com/office/drawing/2014/main" id="{8B22D06D-3A2E-4632-065D-D2A7FC7AD90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5046" y="3011"/>
                    <a:ext cx="7" cy="8"/>
                  </a:xfrm>
                  <a:custGeom>
                    <a:avLst/>
                    <a:gdLst>
                      <a:gd name="T0" fmla="*/ 4 w 7"/>
                      <a:gd name="T1" fmla="*/ 8 h 8"/>
                      <a:gd name="T2" fmla="*/ 7 w 7"/>
                      <a:gd name="T3" fmla="*/ 8 h 8"/>
                      <a:gd name="T4" fmla="*/ 6 w 7"/>
                      <a:gd name="T5" fmla="*/ 5 h 8"/>
                      <a:gd name="T6" fmla="*/ 3 w 7"/>
                      <a:gd name="T7" fmla="*/ 1 h 8"/>
                      <a:gd name="T8" fmla="*/ 0 w 7"/>
                      <a:gd name="T9" fmla="*/ 0 h 8"/>
                      <a:gd name="T10" fmla="*/ 1 w 7"/>
                      <a:gd name="T11" fmla="*/ 4 h 8"/>
                      <a:gd name="T12" fmla="*/ 1 w 7"/>
                      <a:gd name="T13" fmla="*/ 7 h 8"/>
                      <a:gd name="T14" fmla="*/ 4 w 7"/>
                      <a:gd name="T15" fmla="*/ 8 h 8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7" h="8">
                        <a:moveTo>
                          <a:pt x="4" y="8"/>
                        </a:moveTo>
                        <a:lnTo>
                          <a:pt x="7" y="8"/>
                        </a:lnTo>
                        <a:lnTo>
                          <a:pt x="6" y="5"/>
                        </a:lnTo>
                        <a:lnTo>
                          <a:pt x="3" y="1"/>
                        </a:lnTo>
                        <a:lnTo>
                          <a:pt x="0" y="0"/>
                        </a:lnTo>
                        <a:lnTo>
                          <a:pt x="1" y="4"/>
                        </a:lnTo>
                        <a:lnTo>
                          <a:pt x="1" y="7"/>
                        </a:lnTo>
                        <a:lnTo>
                          <a:pt x="4" y="8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64" name="Freeform 239">
                    <a:extLst>
                      <a:ext uri="{FF2B5EF4-FFF2-40B4-BE49-F238E27FC236}">
                        <a16:creationId xmlns:a16="http://schemas.microsoft.com/office/drawing/2014/main" id="{E2CFBDC7-F6A1-C2AF-DD8C-2B4C31B3033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956" y="3027"/>
                    <a:ext cx="9" cy="4"/>
                  </a:xfrm>
                  <a:custGeom>
                    <a:avLst/>
                    <a:gdLst>
                      <a:gd name="T0" fmla="*/ 3 w 9"/>
                      <a:gd name="T1" fmla="*/ 4 h 4"/>
                      <a:gd name="T2" fmla="*/ 6 w 9"/>
                      <a:gd name="T3" fmla="*/ 4 h 4"/>
                      <a:gd name="T4" fmla="*/ 8 w 9"/>
                      <a:gd name="T5" fmla="*/ 4 h 4"/>
                      <a:gd name="T6" fmla="*/ 9 w 9"/>
                      <a:gd name="T7" fmla="*/ 1 h 4"/>
                      <a:gd name="T8" fmla="*/ 6 w 9"/>
                      <a:gd name="T9" fmla="*/ 0 h 4"/>
                      <a:gd name="T10" fmla="*/ 3 w 9"/>
                      <a:gd name="T11" fmla="*/ 0 h 4"/>
                      <a:gd name="T12" fmla="*/ 3 w 9"/>
                      <a:gd name="T13" fmla="*/ 0 h 4"/>
                      <a:gd name="T14" fmla="*/ 0 w 9"/>
                      <a:gd name="T15" fmla="*/ 3 h 4"/>
                      <a:gd name="T16" fmla="*/ 3 w 9"/>
                      <a:gd name="T17" fmla="*/ 4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9" h="4">
                        <a:moveTo>
                          <a:pt x="3" y="4"/>
                        </a:moveTo>
                        <a:lnTo>
                          <a:pt x="6" y="4"/>
                        </a:lnTo>
                        <a:lnTo>
                          <a:pt x="8" y="4"/>
                        </a:lnTo>
                        <a:lnTo>
                          <a:pt x="9" y="1"/>
                        </a:lnTo>
                        <a:lnTo>
                          <a:pt x="6" y="0"/>
                        </a:lnTo>
                        <a:lnTo>
                          <a:pt x="3" y="0"/>
                        </a:lnTo>
                        <a:lnTo>
                          <a:pt x="0" y="3"/>
                        </a:lnTo>
                        <a:lnTo>
                          <a:pt x="3" y="4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65" name="Freeform 240">
                    <a:extLst>
                      <a:ext uri="{FF2B5EF4-FFF2-40B4-BE49-F238E27FC236}">
                        <a16:creationId xmlns:a16="http://schemas.microsoft.com/office/drawing/2014/main" id="{00C1C470-630D-3ACE-AB97-4078E4DF00E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927" y="3042"/>
                    <a:ext cx="44" cy="17"/>
                  </a:xfrm>
                  <a:custGeom>
                    <a:avLst/>
                    <a:gdLst>
                      <a:gd name="T0" fmla="*/ 12 w 44"/>
                      <a:gd name="T1" fmla="*/ 1 h 17"/>
                      <a:gd name="T2" fmla="*/ 9 w 44"/>
                      <a:gd name="T3" fmla="*/ 1 h 17"/>
                      <a:gd name="T4" fmla="*/ 6 w 44"/>
                      <a:gd name="T5" fmla="*/ 2 h 17"/>
                      <a:gd name="T6" fmla="*/ 3 w 44"/>
                      <a:gd name="T7" fmla="*/ 3 h 17"/>
                      <a:gd name="T8" fmla="*/ 0 w 44"/>
                      <a:gd name="T9" fmla="*/ 5 h 17"/>
                      <a:gd name="T10" fmla="*/ 0 w 44"/>
                      <a:gd name="T11" fmla="*/ 8 h 17"/>
                      <a:gd name="T12" fmla="*/ 0 w 44"/>
                      <a:gd name="T13" fmla="*/ 12 h 17"/>
                      <a:gd name="T14" fmla="*/ 2 w 44"/>
                      <a:gd name="T15" fmla="*/ 8 h 17"/>
                      <a:gd name="T16" fmla="*/ 3 w 44"/>
                      <a:gd name="T17" fmla="*/ 5 h 17"/>
                      <a:gd name="T18" fmla="*/ 5 w 44"/>
                      <a:gd name="T19" fmla="*/ 7 h 17"/>
                      <a:gd name="T20" fmla="*/ 7 w 44"/>
                      <a:gd name="T21" fmla="*/ 11 h 17"/>
                      <a:gd name="T22" fmla="*/ 10 w 44"/>
                      <a:gd name="T23" fmla="*/ 11 h 17"/>
                      <a:gd name="T24" fmla="*/ 13 w 44"/>
                      <a:gd name="T25" fmla="*/ 7 h 17"/>
                      <a:gd name="T26" fmla="*/ 16 w 44"/>
                      <a:gd name="T27" fmla="*/ 9 h 17"/>
                      <a:gd name="T28" fmla="*/ 19 w 44"/>
                      <a:gd name="T29" fmla="*/ 9 h 17"/>
                      <a:gd name="T30" fmla="*/ 22 w 44"/>
                      <a:gd name="T31" fmla="*/ 11 h 17"/>
                      <a:gd name="T32" fmla="*/ 26 w 44"/>
                      <a:gd name="T33" fmla="*/ 8 h 17"/>
                      <a:gd name="T34" fmla="*/ 29 w 44"/>
                      <a:gd name="T35" fmla="*/ 8 h 17"/>
                      <a:gd name="T36" fmla="*/ 32 w 44"/>
                      <a:gd name="T37" fmla="*/ 12 h 17"/>
                      <a:gd name="T38" fmla="*/ 32 w 44"/>
                      <a:gd name="T39" fmla="*/ 12 h 17"/>
                      <a:gd name="T40" fmla="*/ 35 w 44"/>
                      <a:gd name="T41" fmla="*/ 13 h 17"/>
                      <a:gd name="T42" fmla="*/ 38 w 44"/>
                      <a:gd name="T43" fmla="*/ 14 h 17"/>
                      <a:gd name="T44" fmla="*/ 41 w 44"/>
                      <a:gd name="T45" fmla="*/ 16 h 17"/>
                      <a:gd name="T46" fmla="*/ 44 w 44"/>
                      <a:gd name="T47" fmla="*/ 17 h 17"/>
                      <a:gd name="T48" fmla="*/ 44 w 44"/>
                      <a:gd name="T49" fmla="*/ 14 h 17"/>
                      <a:gd name="T50" fmla="*/ 44 w 44"/>
                      <a:gd name="T51" fmla="*/ 11 h 17"/>
                      <a:gd name="T52" fmla="*/ 41 w 44"/>
                      <a:gd name="T53" fmla="*/ 8 h 17"/>
                      <a:gd name="T54" fmla="*/ 40 w 44"/>
                      <a:gd name="T55" fmla="*/ 6 h 17"/>
                      <a:gd name="T56" fmla="*/ 37 w 44"/>
                      <a:gd name="T57" fmla="*/ 4 h 17"/>
                      <a:gd name="T58" fmla="*/ 35 w 44"/>
                      <a:gd name="T59" fmla="*/ 4 h 17"/>
                      <a:gd name="T60" fmla="*/ 32 w 44"/>
                      <a:gd name="T61" fmla="*/ 3 h 17"/>
                      <a:gd name="T62" fmla="*/ 30 w 44"/>
                      <a:gd name="T63" fmla="*/ 2 h 17"/>
                      <a:gd name="T64" fmla="*/ 27 w 44"/>
                      <a:gd name="T65" fmla="*/ 1 h 17"/>
                      <a:gd name="T66" fmla="*/ 24 w 44"/>
                      <a:gd name="T67" fmla="*/ 0 h 17"/>
                      <a:gd name="T68" fmla="*/ 20 w 44"/>
                      <a:gd name="T69" fmla="*/ 2 h 17"/>
                      <a:gd name="T70" fmla="*/ 17 w 44"/>
                      <a:gd name="T71" fmla="*/ 3 h 17"/>
                      <a:gd name="T72" fmla="*/ 15 w 44"/>
                      <a:gd name="T73" fmla="*/ 1 h 17"/>
                      <a:gd name="T74" fmla="*/ 12 w 44"/>
                      <a:gd name="T75" fmla="*/ 1 h 17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</a:gdLst>
                    <a:ahLst/>
                    <a:cxnLst>
                      <a:cxn ang="T76">
                        <a:pos x="T0" y="T1"/>
                      </a:cxn>
                      <a:cxn ang="T77">
                        <a:pos x="T2" y="T3"/>
                      </a:cxn>
                      <a:cxn ang="T78">
                        <a:pos x="T4" y="T5"/>
                      </a:cxn>
                      <a:cxn ang="T79">
                        <a:pos x="T6" y="T7"/>
                      </a:cxn>
                      <a:cxn ang="T80">
                        <a:pos x="T8" y="T9"/>
                      </a:cxn>
                      <a:cxn ang="T81">
                        <a:pos x="T10" y="T11"/>
                      </a:cxn>
                      <a:cxn ang="T82">
                        <a:pos x="T12" y="T13"/>
                      </a:cxn>
                      <a:cxn ang="T83">
                        <a:pos x="T14" y="T15"/>
                      </a:cxn>
                      <a:cxn ang="T84">
                        <a:pos x="T16" y="T17"/>
                      </a:cxn>
                      <a:cxn ang="T85">
                        <a:pos x="T18" y="T19"/>
                      </a:cxn>
                      <a:cxn ang="T86">
                        <a:pos x="T20" y="T21"/>
                      </a:cxn>
                      <a:cxn ang="T87">
                        <a:pos x="T22" y="T23"/>
                      </a:cxn>
                      <a:cxn ang="T88">
                        <a:pos x="T24" y="T25"/>
                      </a:cxn>
                      <a:cxn ang="T89">
                        <a:pos x="T26" y="T27"/>
                      </a:cxn>
                      <a:cxn ang="T90">
                        <a:pos x="T28" y="T29"/>
                      </a:cxn>
                      <a:cxn ang="T91">
                        <a:pos x="T30" y="T31"/>
                      </a:cxn>
                      <a:cxn ang="T92">
                        <a:pos x="T32" y="T33"/>
                      </a:cxn>
                      <a:cxn ang="T93">
                        <a:pos x="T34" y="T35"/>
                      </a:cxn>
                      <a:cxn ang="T94">
                        <a:pos x="T36" y="T37"/>
                      </a:cxn>
                      <a:cxn ang="T95">
                        <a:pos x="T38" y="T39"/>
                      </a:cxn>
                      <a:cxn ang="T96">
                        <a:pos x="T40" y="T41"/>
                      </a:cxn>
                      <a:cxn ang="T97">
                        <a:pos x="T42" y="T43"/>
                      </a:cxn>
                      <a:cxn ang="T98">
                        <a:pos x="T44" y="T45"/>
                      </a:cxn>
                      <a:cxn ang="T99">
                        <a:pos x="T46" y="T47"/>
                      </a:cxn>
                      <a:cxn ang="T100">
                        <a:pos x="T48" y="T49"/>
                      </a:cxn>
                      <a:cxn ang="T101">
                        <a:pos x="T50" y="T51"/>
                      </a:cxn>
                      <a:cxn ang="T102">
                        <a:pos x="T52" y="T53"/>
                      </a:cxn>
                      <a:cxn ang="T103">
                        <a:pos x="T54" y="T55"/>
                      </a:cxn>
                      <a:cxn ang="T104">
                        <a:pos x="T56" y="T57"/>
                      </a:cxn>
                      <a:cxn ang="T105">
                        <a:pos x="T58" y="T59"/>
                      </a:cxn>
                      <a:cxn ang="T106">
                        <a:pos x="T60" y="T61"/>
                      </a:cxn>
                      <a:cxn ang="T107">
                        <a:pos x="T62" y="T63"/>
                      </a:cxn>
                      <a:cxn ang="T108">
                        <a:pos x="T64" y="T65"/>
                      </a:cxn>
                      <a:cxn ang="T109">
                        <a:pos x="T66" y="T67"/>
                      </a:cxn>
                      <a:cxn ang="T110">
                        <a:pos x="T68" y="T69"/>
                      </a:cxn>
                      <a:cxn ang="T111">
                        <a:pos x="T70" y="T71"/>
                      </a:cxn>
                      <a:cxn ang="T112">
                        <a:pos x="T72" y="T73"/>
                      </a:cxn>
                      <a:cxn ang="T113">
                        <a:pos x="T74" y="T75"/>
                      </a:cxn>
                    </a:cxnLst>
                    <a:rect l="0" t="0" r="r" b="b"/>
                    <a:pathLst>
                      <a:path w="44" h="17">
                        <a:moveTo>
                          <a:pt x="12" y="1"/>
                        </a:moveTo>
                        <a:lnTo>
                          <a:pt x="9" y="1"/>
                        </a:lnTo>
                        <a:lnTo>
                          <a:pt x="6" y="2"/>
                        </a:lnTo>
                        <a:lnTo>
                          <a:pt x="3" y="3"/>
                        </a:lnTo>
                        <a:lnTo>
                          <a:pt x="0" y="5"/>
                        </a:lnTo>
                        <a:lnTo>
                          <a:pt x="0" y="8"/>
                        </a:lnTo>
                        <a:lnTo>
                          <a:pt x="0" y="12"/>
                        </a:lnTo>
                        <a:lnTo>
                          <a:pt x="2" y="8"/>
                        </a:lnTo>
                        <a:lnTo>
                          <a:pt x="3" y="5"/>
                        </a:lnTo>
                        <a:lnTo>
                          <a:pt x="5" y="7"/>
                        </a:lnTo>
                        <a:lnTo>
                          <a:pt x="7" y="11"/>
                        </a:lnTo>
                        <a:lnTo>
                          <a:pt x="10" y="11"/>
                        </a:lnTo>
                        <a:lnTo>
                          <a:pt x="13" y="7"/>
                        </a:lnTo>
                        <a:lnTo>
                          <a:pt x="16" y="9"/>
                        </a:lnTo>
                        <a:lnTo>
                          <a:pt x="19" y="9"/>
                        </a:lnTo>
                        <a:lnTo>
                          <a:pt x="22" y="11"/>
                        </a:lnTo>
                        <a:lnTo>
                          <a:pt x="26" y="8"/>
                        </a:lnTo>
                        <a:lnTo>
                          <a:pt x="29" y="8"/>
                        </a:lnTo>
                        <a:lnTo>
                          <a:pt x="32" y="12"/>
                        </a:lnTo>
                        <a:lnTo>
                          <a:pt x="35" y="13"/>
                        </a:lnTo>
                        <a:lnTo>
                          <a:pt x="38" y="14"/>
                        </a:lnTo>
                        <a:lnTo>
                          <a:pt x="41" y="16"/>
                        </a:lnTo>
                        <a:lnTo>
                          <a:pt x="44" y="17"/>
                        </a:lnTo>
                        <a:lnTo>
                          <a:pt x="44" y="14"/>
                        </a:lnTo>
                        <a:lnTo>
                          <a:pt x="44" y="11"/>
                        </a:lnTo>
                        <a:lnTo>
                          <a:pt x="41" y="8"/>
                        </a:lnTo>
                        <a:lnTo>
                          <a:pt x="40" y="6"/>
                        </a:lnTo>
                        <a:lnTo>
                          <a:pt x="37" y="4"/>
                        </a:lnTo>
                        <a:lnTo>
                          <a:pt x="35" y="4"/>
                        </a:lnTo>
                        <a:lnTo>
                          <a:pt x="32" y="3"/>
                        </a:lnTo>
                        <a:lnTo>
                          <a:pt x="30" y="2"/>
                        </a:lnTo>
                        <a:lnTo>
                          <a:pt x="27" y="1"/>
                        </a:lnTo>
                        <a:lnTo>
                          <a:pt x="24" y="0"/>
                        </a:lnTo>
                        <a:lnTo>
                          <a:pt x="20" y="2"/>
                        </a:lnTo>
                        <a:lnTo>
                          <a:pt x="17" y="3"/>
                        </a:lnTo>
                        <a:lnTo>
                          <a:pt x="15" y="1"/>
                        </a:lnTo>
                        <a:lnTo>
                          <a:pt x="12" y="1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66" name="Freeform 241">
                    <a:extLst>
                      <a:ext uri="{FF2B5EF4-FFF2-40B4-BE49-F238E27FC236}">
                        <a16:creationId xmlns:a16="http://schemas.microsoft.com/office/drawing/2014/main" id="{A1E15BF5-AB86-4075-C52B-555E38C48EC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932" y="2960"/>
                    <a:ext cx="6" cy="9"/>
                  </a:xfrm>
                  <a:custGeom>
                    <a:avLst/>
                    <a:gdLst>
                      <a:gd name="T0" fmla="*/ 0 w 6"/>
                      <a:gd name="T1" fmla="*/ 3 h 9"/>
                      <a:gd name="T2" fmla="*/ 0 w 6"/>
                      <a:gd name="T3" fmla="*/ 6 h 9"/>
                      <a:gd name="T4" fmla="*/ 0 w 6"/>
                      <a:gd name="T5" fmla="*/ 9 h 9"/>
                      <a:gd name="T6" fmla="*/ 2 w 6"/>
                      <a:gd name="T7" fmla="*/ 9 h 9"/>
                      <a:gd name="T8" fmla="*/ 5 w 6"/>
                      <a:gd name="T9" fmla="*/ 6 h 9"/>
                      <a:gd name="T10" fmla="*/ 6 w 6"/>
                      <a:gd name="T11" fmla="*/ 4 h 9"/>
                      <a:gd name="T12" fmla="*/ 6 w 6"/>
                      <a:gd name="T13" fmla="*/ 2 h 9"/>
                      <a:gd name="T14" fmla="*/ 5 w 6"/>
                      <a:gd name="T15" fmla="*/ 1 h 9"/>
                      <a:gd name="T16" fmla="*/ 4 w 6"/>
                      <a:gd name="T17" fmla="*/ 0 h 9"/>
                      <a:gd name="T18" fmla="*/ 3 w 6"/>
                      <a:gd name="T19" fmla="*/ 1 h 9"/>
                      <a:gd name="T20" fmla="*/ 0 w 6"/>
                      <a:gd name="T21" fmla="*/ 3 h 9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6" h="9">
                        <a:moveTo>
                          <a:pt x="0" y="3"/>
                        </a:moveTo>
                        <a:lnTo>
                          <a:pt x="0" y="6"/>
                        </a:lnTo>
                        <a:lnTo>
                          <a:pt x="0" y="9"/>
                        </a:lnTo>
                        <a:lnTo>
                          <a:pt x="2" y="9"/>
                        </a:lnTo>
                        <a:lnTo>
                          <a:pt x="5" y="6"/>
                        </a:lnTo>
                        <a:lnTo>
                          <a:pt x="6" y="4"/>
                        </a:lnTo>
                        <a:lnTo>
                          <a:pt x="6" y="2"/>
                        </a:lnTo>
                        <a:lnTo>
                          <a:pt x="5" y="1"/>
                        </a:lnTo>
                        <a:lnTo>
                          <a:pt x="4" y="0"/>
                        </a:lnTo>
                        <a:lnTo>
                          <a:pt x="3" y="1"/>
                        </a:lnTo>
                        <a:lnTo>
                          <a:pt x="0" y="3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67" name="Freeform 242">
                    <a:extLst>
                      <a:ext uri="{FF2B5EF4-FFF2-40B4-BE49-F238E27FC236}">
                        <a16:creationId xmlns:a16="http://schemas.microsoft.com/office/drawing/2014/main" id="{06CAFE9C-21D6-21B5-F700-62FDF30D343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898" y="3046"/>
                    <a:ext cx="19" cy="13"/>
                  </a:xfrm>
                  <a:custGeom>
                    <a:avLst/>
                    <a:gdLst>
                      <a:gd name="T0" fmla="*/ 13 w 19"/>
                      <a:gd name="T1" fmla="*/ 1 h 13"/>
                      <a:gd name="T2" fmla="*/ 10 w 19"/>
                      <a:gd name="T3" fmla="*/ 0 h 13"/>
                      <a:gd name="T4" fmla="*/ 6 w 19"/>
                      <a:gd name="T5" fmla="*/ 1 h 13"/>
                      <a:gd name="T6" fmla="*/ 3 w 19"/>
                      <a:gd name="T7" fmla="*/ 1 h 13"/>
                      <a:gd name="T8" fmla="*/ 1 w 19"/>
                      <a:gd name="T9" fmla="*/ 1 h 13"/>
                      <a:gd name="T10" fmla="*/ 0 w 19"/>
                      <a:gd name="T11" fmla="*/ 4 h 13"/>
                      <a:gd name="T12" fmla="*/ 1 w 19"/>
                      <a:gd name="T13" fmla="*/ 8 h 13"/>
                      <a:gd name="T14" fmla="*/ 4 w 19"/>
                      <a:gd name="T15" fmla="*/ 10 h 13"/>
                      <a:gd name="T16" fmla="*/ 10 w 19"/>
                      <a:gd name="T17" fmla="*/ 13 h 13"/>
                      <a:gd name="T18" fmla="*/ 14 w 19"/>
                      <a:gd name="T19" fmla="*/ 12 h 13"/>
                      <a:gd name="T20" fmla="*/ 17 w 19"/>
                      <a:gd name="T21" fmla="*/ 11 h 13"/>
                      <a:gd name="T22" fmla="*/ 19 w 19"/>
                      <a:gd name="T23" fmla="*/ 8 h 13"/>
                      <a:gd name="T24" fmla="*/ 16 w 19"/>
                      <a:gd name="T25" fmla="*/ 4 h 13"/>
                      <a:gd name="T26" fmla="*/ 13 w 19"/>
                      <a:gd name="T27" fmla="*/ 1 h 13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0" t="0" r="r" b="b"/>
                    <a:pathLst>
                      <a:path w="19" h="13">
                        <a:moveTo>
                          <a:pt x="13" y="1"/>
                        </a:moveTo>
                        <a:lnTo>
                          <a:pt x="10" y="0"/>
                        </a:lnTo>
                        <a:lnTo>
                          <a:pt x="6" y="1"/>
                        </a:lnTo>
                        <a:lnTo>
                          <a:pt x="3" y="1"/>
                        </a:lnTo>
                        <a:lnTo>
                          <a:pt x="1" y="1"/>
                        </a:lnTo>
                        <a:lnTo>
                          <a:pt x="0" y="4"/>
                        </a:lnTo>
                        <a:lnTo>
                          <a:pt x="1" y="8"/>
                        </a:lnTo>
                        <a:lnTo>
                          <a:pt x="4" y="10"/>
                        </a:lnTo>
                        <a:lnTo>
                          <a:pt x="10" y="13"/>
                        </a:lnTo>
                        <a:lnTo>
                          <a:pt x="14" y="12"/>
                        </a:lnTo>
                        <a:lnTo>
                          <a:pt x="17" y="11"/>
                        </a:lnTo>
                        <a:lnTo>
                          <a:pt x="19" y="8"/>
                        </a:lnTo>
                        <a:lnTo>
                          <a:pt x="16" y="4"/>
                        </a:lnTo>
                        <a:lnTo>
                          <a:pt x="13" y="1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68" name="Freeform 243">
                    <a:extLst>
                      <a:ext uri="{FF2B5EF4-FFF2-40B4-BE49-F238E27FC236}">
                        <a16:creationId xmlns:a16="http://schemas.microsoft.com/office/drawing/2014/main" id="{90FBEF2E-E87B-4954-0B25-5181C47F927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788" y="2975"/>
                    <a:ext cx="98" cy="111"/>
                  </a:xfrm>
                  <a:custGeom>
                    <a:avLst/>
                    <a:gdLst>
                      <a:gd name="T0" fmla="*/ 16 w 98"/>
                      <a:gd name="T1" fmla="*/ 35 h 111"/>
                      <a:gd name="T2" fmla="*/ 12 w 98"/>
                      <a:gd name="T3" fmla="*/ 37 h 111"/>
                      <a:gd name="T4" fmla="*/ 8 w 98"/>
                      <a:gd name="T5" fmla="*/ 50 h 111"/>
                      <a:gd name="T6" fmla="*/ 6 w 98"/>
                      <a:gd name="T7" fmla="*/ 62 h 111"/>
                      <a:gd name="T8" fmla="*/ 0 w 98"/>
                      <a:gd name="T9" fmla="*/ 72 h 111"/>
                      <a:gd name="T10" fmla="*/ 8 w 98"/>
                      <a:gd name="T11" fmla="*/ 78 h 111"/>
                      <a:gd name="T12" fmla="*/ 13 w 98"/>
                      <a:gd name="T13" fmla="*/ 87 h 111"/>
                      <a:gd name="T14" fmla="*/ 11 w 98"/>
                      <a:gd name="T15" fmla="*/ 98 h 111"/>
                      <a:gd name="T16" fmla="*/ 10 w 98"/>
                      <a:gd name="T17" fmla="*/ 108 h 111"/>
                      <a:gd name="T18" fmla="*/ 19 w 98"/>
                      <a:gd name="T19" fmla="*/ 110 h 111"/>
                      <a:gd name="T20" fmla="*/ 22 w 98"/>
                      <a:gd name="T21" fmla="*/ 103 h 111"/>
                      <a:gd name="T22" fmla="*/ 24 w 98"/>
                      <a:gd name="T23" fmla="*/ 91 h 111"/>
                      <a:gd name="T24" fmla="*/ 24 w 98"/>
                      <a:gd name="T25" fmla="*/ 79 h 111"/>
                      <a:gd name="T26" fmla="*/ 28 w 98"/>
                      <a:gd name="T27" fmla="*/ 66 h 111"/>
                      <a:gd name="T28" fmla="*/ 36 w 98"/>
                      <a:gd name="T29" fmla="*/ 69 h 111"/>
                      <a:gd name="T30" fmla="*/ 33 w 98"/>
                      <a:gd name="T31" fmla="*/ 81 h 111"/>
                      <a:gd name="T32" fmla="*/ 43 w 98"/>
                      <a:gd name="T33" fmla="*/ 89 h 111"/>
                      <a:gd name="T34" fmla="*/ 47 w 98"/>
                      <a:gd name="T35" fmla="*/ 99 h 111"/>
                      <a:gd name="T36" fmla="*/ 58 w 98"/>
                      <a:gd name="T37" fmla="*/ 92 h 111"/>
                      <a:gd name="T38" fmla="*/ 62 w 98"/>
                      <a:gd name="T39" fmla="*/ 87 h 111"/>
                      <a:gd name="T40" fmla="*/ 53 w 98"/>
                      <a:gd name="T41" fmla="*/ 79 h 111"/>
                      <a:gd name="T42" fmla="*/ 54 w 98"/>
                      <a:gd name="T43" fmla="*/ 74 h 111"/>
                      <a:gd name="T44" fmla="*/ 49 w 98"/>
                      <a:gd name="T45" fmla="*/ 65 h 111"/>
                      <a:gd name="T46" fmla="*/ 39 w 98"/>
                      <a:gd name="T47" fmla="*/ 56 h 111"/>
                      <a:gd name="T48" fmla="*/ 45 w 98"/>
                      <a:gd name="T49" fmla="*/ 54 h 111"/>
                      <a:gd name="T50" fmla="*/ 59 w 98"/>
                      <a:gd name="T51" fmla="*/ 44 h 111"/>
                      <a:gd name="T52" fmla="*/ 69 w 98"/>
                      <a:gd name="T53" fmla="*/ 41 h 111"/>
                      <a:gd name="T54" fmla="*/ 64 w 98"/>
                      <a:gd name="T55" fmla="*/ 34 h 111"/>
                      <a:gd name="T56" fmla="*/ 52 w 98"/>
                      <a:gd name="T57" fmla="*/ 36 h 111"/>
                      <a:gd name="T58" fmla="*/ 40 w 98"/>
                      <a:gd name="T59" fmla="*/ 41 h 111"/>
                      <a:gd name="T60" fmla="*/ 32 w 98"/>
                      <a:gd name="T61" fmla="*/ 47 h 111"/>
                      <a:gd name="T62" fmla="*/ 24 w 98"/>
                      <a:gd name="T63" fmla="*/ 39 h 111"/>
                      <a:gd name="T64" fmla="*/ 18 w 98"/>
                      <a:gd name="T65" fmla="*/ 29 h 111"/>
                      <a:gd name="T66" fmla="*/ 21 w 98"/>
                      <a:gd name="T67" fmla="*/ 22 h 111"/>
                      <a:gd name="T68" fmla="*/ 32 w 98"/>
                      <a:gd name="T69" fmla="*/ 19 h 111"/>
                      <a:gd name="T70" fmla="*/ 42 w 98"/>
                      <a:gd name="T71" fmla="*/ 17 h 111"/>
                      <a:gd name="T72" fmla="*/ 62 w 98"/>
                      <a:gd name="T73" fmla="*/ 18 h 111"/>
                      <a:gd name="T74" fmla="*/ 74 w 98"/>
                      <a:gd name="T75" fmla="*/ 21 h 111"/>
                      <a:gd name="T76" fmla="*/ 84 w 98"/>
                      <a:gd name="T77" fmla="*/ 19 h 111"/>
                      <a:gd name="T78" fmla="*/ 94 w 98"/>
                      <a:gd name="T79" fmla="*/ 9 h 111"/>
                      <a:gd name="T80" fmla="*/ 93 w 98"/>
                      <a:gd name="T81" fmla="*/ 0 h 111"/>
                      <a:gd name="T82" fmla="*/ 85 w 98"/>
                      <a:gd name="T83" fmla="*/ 8 h 111"/>
                      <a:gd name="T84" fmla="*/ 72 w 98"/>
                      <a:gd name="T85" fmla="*/ 12 h 111"/>
                      <a:gd name="T86" fmla="*/ 61 w 98"/>
                      <a:gd name="T87" fmla="*/ 12 h 111"/>
                      <a:gd name="T88" fmla="*/ 51 w 98"/>
                      <a:gd name="T89" fmla="*/ 9 h 111"/>
                      <a:gd name="T90" fmla="*/ 40 w 98"/>
                      <a:gd name="T91" fmla="*/ 6 h 111"/>
                      <a:gd name="T92" fmla="*/ 30 w 98"/>
                      <a:gd name="T93" fmla="*/ 10 h 111"/>
                      <a:gd name="T94" fmla="*/ 19 w 98"/>
                      <a:gd name="T95" fmla="*/ 15 h 111"/>
                      <a:gd name="T96" fmla="*/ 16 w 98"/>
                      <a:gd name="T97" fmla="*/ 25 h 111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</a:gdLst>
                    <a:ahLst/>
                    <a:cxnLst>
                      <a:cxn ang="T98">
                        <a:pos x="T0" y="T1"/>
                      </a:cxn>
                      <a:cxn ang="T99">
                        <a:pos x="T2" y="T3"/>
                      </a:cxn>
                      <a:cxn ang="T100">
                        <a:pos x="T4" y="T5"/>
                      </a:cxn>
                      <a:cxn ang="T101">
                        <a:pos x="T6" y="T7"/>
                      </a:cxn>
                      <a:cxn ang="T102">
                        <a:pos x="T8" y="T9"/>
                      </a:cxn>
                      <a:cxn ang="T103">
                        <a:pos x="T10" y="T11"/>
                      </a:cxn>
                      <a:cxn ang="T104">
                        <a:pos x="T12" y="T13"/>
                      </a:cxn>
                      <a:cxn ang="T105">
                        <a:pos x="T14" y="T15"/>
                      </a:cxn>
                      <a:cxn ang="T106">
                        <a:pos x="T16" y="T17"/>
                      </a:cxn>
                      <a:cxn ang="T107">
                        <a:pos x="T18" y="T19"/>
                      </a:cxn>
                      <a:cxn ang="T108">
                        <a:pos x="T20" y="T21"/>
                      </a:cxn>
                      <a:cxn ang="T109">
                        <a:pos x="T22" y="T23"/>
                      </a:cxn>
                      <a:cxn ang="T110">
                        <a:pos x="T24" y="T25"/>
                      </a:cxn>
                      <a:cxn ang="T111">
                        <a:pos x="T26" y="T27"/>
                      </a:cxn>
                      <a:cxn ang="T112">
                        <a:pos x="T28" y="T29"/>
                      </a:cxn>
                      <a:cxn ang="T113">
                        <a:pos x="T30" y="T31"/>
                      </a:cxn>
                      <a:cxn ang="T114">
                        <a:pos x="T32" y="T33"/>
                      </a:cxn>
                      <a:cxn ang="T115">
                        <a:pos x="T34" y="T35"/>
                      </a:cxn>
                      <a:cxn ang="T116">
                        <a:pos x="T36" y="T37"/>
                      </a:cxn>
                      <a:cxn ang="T117">
                        <a:pos x="T38" y="T39"/>
                      </a:cxn>
                      <a:cxn ang="T118">
                        <a:pos x="T40" y="T41"/>
                      </a:cxn>
                      <a:cxn ang="T119">
                        <a:pos x="T42" y="T43"/>
                      </a:cxn>
                      <a:cxn ang="T120">
                        <a:pos x="T44" y="T45"/>
                      </a:cxn>
                      <a:cxn ang="T121">
                        <a:pos x="T46" y="T47"/>
                      </a:cxn>
                      <a:cxn ang="T122">
                        <a:pos x="T48" y="T49"/>
                      </a:cxn>
                      <a:cxn ang="T123">
                        <a:pos x="T50" y="T51"/>
                      </a:cxn>
                      <a:cxn ang="T124">
                        <a:pos x="T52" y="T53"/>
                      </a:cxn>
                      <a:cxn ang="T125">
                        <a:pos x="T54" y="T55"/>
                      </a:cxn>
                      <a:cxn ang="T126">
                        <a:pos x="T56" y="T57"/>
                      </a:cxn>
                      <a:cxn ang="T127">
                        <a:pos x="T58" y="T59"/>
                      </a:cxn>
                      <a:cxn ang="T128">
                        <a:pos x="T60" y="T61"/>
                      </a:cxn>
                      <a:cxn ang="T129">
                        <a:pos x="T62" y="T63"/>
                      </a:cxn>
                      <a:cxn ang="T130">
                        <a:pos x="T64" y="T65"/>
                      </a:cxn>
                      <a:cxn ang="T131">
                        <a:pos x="T66" y="T67"/>
                      </a:cxn>
                      <a:cxn ang="T132">
                        <a:pos x="T68" y="T69"/>
                      </a:cxn>
                      <a:cxn ang="T133">
                        <a:pos x="T70" y="T71"/>
                      </a:cxn>
                      <a:cxn ang="T134">
                        <a:pos x="T72" y="T73"/>
                      </a:cxn>
                      <a:cxn ang="T135">
                        <a:pos x="T74" y="T75"/>
                      </a:cxn>
                      <a:cxn ang="T136">
                        <a:pos x="T76" y="T77"/>
                      </a:cxn>
                      <a:cxn ang="T137">
                        <a:pos x="T78" y="T79"/>
                      </a:cxn>
                      <a:cxn ang="T138">
                        <a:pos x="T80" y="T81"/>
                      </a:cxn>
                      <a:cxn ang="T139">
                        <a:pos x="T82" y="T83"/>
                      </a:cxn>
                      <a:cxn ang="T140">
                        <a:pos x="T84" y="T85"/>
                      </a:cxn>
                      <a:cxn ang="T141">
                        <a:pos x="T86" y="T87"/>
                      </a:cxn>
                      <a:cxn ang="T142">
                        <a:pos x="T88" y="T89"/>
                      </a:cxn>
                      <a:cxn ang="T143">
                        <a:pos x="T90" y="T91"/>
                      </a:cxn>
                      <a:cxn ang="T144">
                        <a:pos x="T92" y="T93"/>
                      </a:cxn>
                      <a:cxn ang="T145">
                        <a:pos x="T94" y="T95"/>
                      </a:cxn>
                      <a:cxn ang="T146">
                        <a:pos x="T96" y="T97"/>
                      </a:cxn>
                    </a:cxnLst>
                    <a:rect l="0" t="0" r="r" b="b"/>
                    <a:pathLst>
                      <a:path w="98" h="111">
                        <a:moveTo>
                          <a:pt x="14" y="26"/>
                        </a:moveTo>
                        <a:lnTo>
                          <a:pt x="15" y="29"/>
                        </a:lnTo>
                        <a:lnTo>
                          <a:pt x="15" y="32"/>
                        </a:lnTo>
                        <a:lnTo>
                          <a:pt x="16" y="35"/>
                        </a:lnTo>
                        <a:lnTo>
                          <a:pt x="16" y="39"/>
                        </a:lnTo>
                        <a:lnTo>
                          <a:pt x="16" y="37"/>
                        </a:lnTo>
                        <a:lnTo>
                          <a:pt x="14" y="34"/>
                        </a:lnTo>
                        <a:lnTo>
                          <a:pt x="12" y="37"/>
                        </a:lnTo>
                        <a:lnTo>
                          <a:pt x="11" y="41"/>
                        </a:lnTo>
                        <a:lnTo>
                          <a:pt x="8" y="44"/>
                        </a:lnTo>
                        <a:lnTo>
                          <a:pt x="8" y="47"/>
                        </a:lnTo>
                        <a:lnTo>
                          <a:pt x="8" y="50"/>
                        </a:lnTo>
                        <a:lnTo>
                          <a:pt x="9" y="53"/>
                        </a:lnTo>
                        <a:lnTo>
                          <a:pt x="7" y="56"/>
                        </a:lnTo>
                        <a:lnTo>
                          <a:pt x="6" y="59"/>
                        </a:lnTo>
                        <a:lnTo>
                          <a:pt x="6" y="62"/>
                        </a:lnTo>
                        <a:lnTo>
                          <a:pt x="3" y="65"/>
                        </a:lnTo>
                        <a:lnTo>
                          <a:pt x="0" y="67"/>
                        </a:lnTo>
                        <a:lnTo>
                          <a:pt x="2" y="69"/>
                        </a:lnTo>
                        <a:lnTo>
                          <a:pt x="0" y="72"/>
                        </a:lnTo>
                        <a:lnTo>
                          <a:pt x="1" y="75"/>
                        </a:lnTo>
                        <a:lnTo>
                          <a:pt x="2" y="79"/>
                        </a:lnTo>
                        <a:lnTo>
                          <a:pt x="5" y="79"/>
                        </a:lnTo>
                        <a:lnTo>
                          <a:pt x="8" y="78"/>
                        </a:lnTo>
                        <a:lnTo>
                          <a:pt x="11" y="79"/>
                        </a:lnTo>
                        <a:lnTo>
                          <a:pt x="10" y="82"/>
                        </a:lnTo>
                        <a:lnTo>
                          <a:pt x="11" y="84"/>
                        </a:lnTo>
                        <a:lnTo>
                          <a:pt x="13" y="87"/>
                        </a:lnTo>
                        <a:lnTo>
                          <a:pt x="12" y="90"/>
                        </a:lnTo>
                        <a:lnTo>
                          <a:pt x="13" y="93"/>
                        </a:lnTo>
                        <a:lnTo>
                          <a:pt x="12" y="96"/>
                        </a:lnTo>
                        <a:lnTo>
                          <a:pt x="11" y="98"/>
                        </a:lnTo>
                        <a:lnTo>
                          <a:pt x="11" y="101"/>
                        </a:lnTo>
                        <a:lnTo>
                          <a:pt x="9" y="104"/>
                        </a:lnTo>
                        <a:lnTo>
                          <a:pt x="9" y="106"/>
                        </a:lnTo>
                        <a:lnTo>
                          <a:pt x="10" y="108"/>
                        </a:lnTo>
                        <a:lnTo>
                          <a:pt x="13" y="110"/>
                        </a:lnTo>
                        <a:lnTo>
                          <a:pt x="16" y="111"/>
                        </a:lnTo>
                        <a:lnTo>
                          <a:pt x="18" y="110"/>
                        </a:lnTo>
                        <a:lnTo>
                          <a:pt x="19" y="110"/>
                        </a:lnTo>
                        <a:lnTo>
                          <a:pt x="22" y="109"/>
                        </a:lnTo>
                        <a:lnTo>
                          <a:pt x="25" y="109"/>
                        </a:lnTo>
                        <a:lnTo>
                          <a:pt x="24" y="106"/>
                        </a:lnTo>
                        <a:lnTo>
                          <a:pt x="22" y="103"/>
                        </a:lnTo>
                        <a:lnTo>
                          <a:pt x="23" y="100"/>
                        </a:lnTo>
                        <a:lnTo>
                          <a:pt x="24" y="97"/>
                        </a:lnTo>
                        <a:lnTo>
                          <a:pt x="24" y="94"/>
                        </a:lnTo>
                        <a:lnTo>
                          <a:pt x="24" y="91"/>
                        </a:lnTo>
                        <a:lnTo>
                          <a:pt x="24" y="88"/>
                        </a:lnTo>
                        <a:lnTo>
                          <a:pt x="24" y="85"/>
                        </a:lnTo>
                        <a:lnTo>
                          <a:pt x="25" y="82"/>
                        </a:lnTo>
                        <a:lnTo>
                          <a:pt x="24" y="79"/>
                        </a:lnTo>
                        <a:lnTo>
                          <a:pt x="24" y="75"/>
                        </a:lnTo>
                        <a:lnTo>
                          <a:pt x="22" y="73"/>
                        </a:lnTo>
                        <a:lnTo>
                          <a:pt x="22" y="70"/>
                        </a:lnTo>
                        <a:lnTo>
                          <a:pt x="28" y="66"/>
                        </a:lnTo>
                        <a:lnTo>
                          <a:pt x="28" y="65"/>
                        </a:lnTo>
                        <a:lnTo>
                          <a:pt x="31" y="65"/>
                        </a:lnTo>
                        <a:lnTo>
                          <a:pt x="34" y="66"/>
                        </a:lnTo>
                        <a:lnTo>
                          <a:pt x="36" y="69"/>
                        </a:lnTo>
                        <a:lnTo>
                          <a:pt x="34" y="71"/>
                        </a:lnTo>
                        <a:lnTo>
                          <a:pt x="34" y="74"/>
                        </a:lnTo>
                        <a:lnTo>
                          <a:pt x="31" y="78"/>
                        </a:lnTo>
                        <a:lnTo>
                          <a:pt x="33" y="81"/>
                        </a:lnTo>
                        <a:lnTo>
                          <a:pt x="37" y="83"/>
                        </a:lnTo>
                        <a:lnTo>
                          <a:pt x="40" y="86"/>
                        </a:lnTo>
                        <a:lnTo>
                          <a:pt x="43" y="87"/>
                        </a:lnTo>
                        <a:lnTo>
                          <a:pt x="43" y="89"/>
                        </a:lnTo>
                        <a:lnTo>
                          <a:pt x="42" y="92"/>
                        </a:lnTo>
                        <a:lnTo>
                          <a:pt x="41" y="95"/>
                        </a:lnTo>
                        <a:lnTo>
                          <a:pt x="44" y="98"/>
                        </a:lnTo>
                        <a:lnTo>
                          <a:pt x="47" y="99"/>
                        </a:lnTo>
                        <a:lnTo>
                          <a:pt x="50" y="97"/>
                        </a:lnTo>
                        <a:lnTo>
                          <a:pt x="52" y="94"/>
                        </a:lnTo>
                        <a:lnTo>
                          <a:pt x="55" y="93"/>
                        </a:lnTo>
                        <a:lnTo>
                          <a:pt x="58" y="92"/>
                        </a:lnTo>
                        <a:lnTo>
                          <a:pt x="61" y="93"/>
                        </a:lnTo>
                        <a:lnTo>
                          <a:pt x="59" y="91"/>
                        </a:lnTo>
                        <a:lnTo>
                          <a:pt x="62" y="90"/>
                        </a:lnTo>
                        <a:lnTo>
                          <a:pt x="62" y="87"/>
                        </a:lnTo>
                        <a:lnTo>
                          <a:pt x="59" y="87"/>
                        </a:lnTo>
                        <a:lnTo>
                          <a:pt x="57" y="84"/>
                        </a:lnTo>
                        <a:lnTo>
                          <a:pt x="54" y="82"/>
                        </a:lnTo>
                        <a:lnTo>
                          <a:pt x="53" y="79"/>
                        </a:lnTo>
                        <a:lnTo>
                          <a:pt x="54" y="78"/>
                        </a:lnTo>
                        <a:lnTo>
                          <a:pt x="55" y="78"/>
                        </a:lnTo>
                        <a:lnTo>
                          <a:pt x="54" y="74"/>
                        </a:lnTo>
                        <a:lnTo>
                          <a:pt x="56" y="73"/>
                        </a:lnTo>
                        <a:lnTo>
                          <a:pt x="53" y="70"/>
                        </a:lnTo>
                        <a:lnTo>
                          <a:pt x="51" y="67"/>
                        </a:lnTo>
                        <a:lnTo>
                          <a:pt x="49" y="65"/>
                        </a:lnTo>
                        <a:lnTo>
                          <a:pt x="47" y="62"/>
                        </a:lnTo>
                        <a:lnTo>
                          <a:pt x="45" y="59"/>
                        </a:lnTo>
                        <a:lnTo>
                          <a:pt x="42" y="56"/>
                        </a:lnTo>
                        <a:lnTo>
                          <a:pt x="39" y="56"/>
                        </a:lnTo>
                        <a:lnTo>
                          <a:pt x="39" y="55"/>
                        </a:lnTo>
                        <a:lnTo>
                          <a:pt x="39" y="52"/>
                        </a:lnTo>
                        <a:lnTo>
                          <a:pt x="42" y="54"/>
                        </a:lnTo>
                        <a:lnTo>
                          <a:pt x="45" y="54"/>
                        </a:lnTo>
                        <a:lnTo>
                          <a:pt x="47" y="51"/>
                        </a:lnTo>
                        <a:lnTo>
                          <a:pt x="53" y="49"/>
                        </a:lnTo>
                        <a:lnTo>
                          <a:pt x="56" y="47"/>
                        </a:lnTo>
                        <a:lnTo>
                          <a:pt x="59" y="44"/>
                        </a:lnTo>
                        <a:lnTo>
                          <a:pt x="61" y="41"/>
                        </a:lnTo>
                        <a:lnTo>
                          <a:pt x="64" y="39"/>
                        </a:lnTo>
                        <a:lnTo>
                          <a:pt x="66" y="40"/>
                        </a:lnTo>
                        <a:lnTo>
                          <a:pt x="69" y="41"/>
                        </a:lnTo>
                        <a:lnTo>
                          <a:pt x="71" y="37"/>
                        </a:lnTo>
                        <a:lnTo>
                          <a:pt x="70" y="34"/>
                        </a:lnTo>
                        <a:lnTo>
                          <a:pt x="67" y="33"/>
                        </a:lnTo>
                        <a:lnTo>
                          <a:pt x="64" y="34"/>
                        </a:lnTo>
                        <a:lnTo>
                          <a:pt x="61" y="36"/>
                        </a:lnTo>
                        <a:lnTo>
                          <a:pt x="58" y="36"/>
                        </a:lnTo>
                        <a:lnTo>
                          <a:pt x="55" y="36"/>
                        </a:lnTo>
                        <a:lnTo>
                          <a:pt x="52" y="36"/>
                        </a:lnTo>
                        <a:lnTo>
                          <a:pt x="49" y="40"/>
                        </a:lnTo>
                        <a:lnTo>
                          <a:pt x="46" y="40"/>
                        </a:lnTo>
                        <a:lnTo>
                          <a:pt x="43" y="37"/>
                        </a:lnTo>
                        <a:lnTo>
                          <a:pt x="40" y="41"/>
                        </a:lnTo>
                        <a:lnTo>
                          <a:pt x="40" y="42"/>
                        </a:lnTo>
                        <a:lnTo>
                          <a:pt x="37" y="44"/>
                        </a:lnTo>
                        <a:lnTo>
                          <a:pt x="34" y="47"/>
                        </a:lnTo>
                        <a:lnTo>
                          <a:pt x="32" y="47"/>
                        </a:lnTo>
                        <a:lnTo>
                          <a:pt x="29" y="46"/>
                        </a:lnTo>
                        <a:lnTo>
                          <a:pt x="28" y="45"/>
                        </a:lnTo>
                        <a:lnTo>
                          <a:pt x="27" y="42"/>
                        </a:lnTo>
                        <a:lnTo>
                          <a:pt x="24" y="39"/>
                        </a:lnTo>
                        <a:lnTo>
                          <a:pt x="22" y="37"/>
                        </a:lnTo>
                        <a:lnTo>
                          <a:pt x="20" y="34"/>
                        </a:lnTo>
                        <a:lnTo>
                          <a:pt x="19" y="32"/>
                        </a:lnTo>
                        <a:lnTo>
                          <a:pt x="18" y="29"/>
                        </a:lnTo>
                        <a:lnTo>
                          <a:pt x="18" y="28"/>
                        </a:lnTo>
                        <a:lnTo>
                          <a:pt x="20" y="25"/>
                        </a:lnTo>
                        <a:lnTo>
                          <a:pt x="21" y="22"/>
                        </a:lnTo>
                        <a:lnTo>
                          <a:pt x="23" y="19"/>
                        </a:lnTo>
                        <a:lnTo>
                          <a:pt x="26" y="17"/>
                        </a:lnTo>
                        <a:lnTo>
                          <a:pt x="29" y="17"/>
                        </a:lnTo>
                        <a:lnTo>
                          <a:pt x="32" y="19"/>
                        </a:lnTo>
                        <a:lnTo>
                          <a:pt x="36" y="19"/>
                        </a:lnTo>
                        <a:lnTo>
                          <a:pt x="38" y="18"/>
                        </a:lnTo>
                        <a:lnTo>
                          <a:pt x="39" y="18"/>
                        </a:lnTo>
                        <a:lnTo>
                          <a:pt x="42" y="17"/>
                        </a:lnTo>
                        <a:lnTo>
                          <a:pt x="45" y="17"/>
                        </a:lnTo>
                        <a:lnTo>
                          <a:pt x="48" y="19"/>
                        </a:lnTo>
                        <a:lnTo>
                          <a:pt x="51" y="18"/>
                        </a:lnTo>
                        <a:lnTo>
                          <a:pt x="62" y="18"/>
                        </a:lnTo>
                        <a:lnTo>
                          <a:pt x="65" y="17"/>
                        </a:lnTo>
                        <a:lnTo>
                          <a:pt x="68" y="20"/>
                        </a:lnTo>
                        <a:lnTo>
                          <a:pt x="71" y="20"/>
                        </a:lnTo>
                        <a:lnTo>
                          <a:pt x="74" y="21"/>
                        </a:lnTo>
                        <a:lnTo>
                          <a:pt x="78" y="20"/>
                        </a:lnTo>
                        <a:lnTo>
                          <a:pt x="81" y="20"/>
                        </a:lnTo>
                        <a:lnTo>
                          <a:pt x="84" y="19"/>
                        </a:lnTo>
                        <a:lnTo>
                          <a:pt x="87" y="17"/>
                        </a:lnTo>
                        <a:lnTo>
                          <a:pt x="89" y="15"/>
                        </a:lnTo>
                        <a:lnTo>
                          <a:pt x="91" y="12"/>
                        </a:lnTo>
                        <a:lnTo>
                          <a:pt x="94" y="9"/>
                        </a:lnTo>
                        <a:lnTo>
                          <a:pt x="96" y="6"/>
                        </a:lnTo>
                        <a:lnTo>
                          <a:pt x="98" y="3"/>
                        </a:lnTo>
                        <a:lnTo>
                          <a:pt x="96" y="0"/>
                        </a:lnTo>
                        <a:lnTo>
                          <a:pt x="93" y="0"/>
                        </a:lnTo>
                        <a:lnTo>
                          <a:pt x="92" y="3"/>
                        </a:lnTo>
                        <a:lnTo>
                          <a:pt x="89" y="4"/>
                        </a:lnTo>
                        <a:lnTo>
                          <a:pt x="88" y="7"/>
                        </a:lnTo>
                        <a:lnTo>
                          <a:pt x="85" y="8"/>
                        </a:lnTo>
                        <a:lnTo>
                          <a:pt x="82" y="11"/>
                        </a:lnTo>
                        <a:lnTo>
                          <a:pt x="79" y="12"/>
                        </a:lnTo>
                        <a:lnTo>
                          <a:pt x="75" y="13"/>
                        </a:lnTo>
                        <a:lnTo>
                          <a:pt x="72" y="12"/>
                        </a:lnTo>
                        <a:lnTo>
                          <a:pt x="70" y="11"/>
                        </a:lnTo>
                        <a:lnTo>
                          <a:pt x="67" y="11"/>
                        </a:lnTo>
                        <a:lnTo>
                          <a:pt x="64" y="11"/>
                        </a:lnTo>
                        <a:lnTo>
                          <a:pt x="61" y="12"/>
                        </a:lnTo>
                        <a:lnTo>
                          <a:pt x="58" y="11"/>
                        </a:lnTo>
                        <a:lnTo>
                          <a:pt x="55" y="10"/>
                        </a:lnTo>
                        <a:lnTo>
                          <a:pt x="52" y="10"/>
                        </a:lnTo>
                        <a:lnTo>
                          <a:pt x="51" y="9"/>
                        </a:lnTo>
                        <a:lnTo>
                          <a:pt x="48" y="9"/>
                        </a:lnTo>
                        <a:lnTo>
                          <a:pt x="45" y="9"/>
                        </a:lnTo>
                        <a:lnTo>
                          <a:pt x="42" y="9"/>
                        </a:lnTo>
                        <a:lnTo>
                          <a:pt x="40" y="6"/>
                        </a:lnTo>
                        <a:lnTo>
                          <a:pt x="38" y="7"/>
                        </a:lnTo>
                        <a:lnTo>
                          <a:pt x="34" y="5"/>
                        </a:lnTo>
                        <a:lnTo>
                          <a:pt x="31" y="7"/>
                        </a:lnTo>
                        <a:lnTo>
                          <a:pt x="30" y="10"/>
                        </a:lnTo>
                        <a:lnTo>
                          <a:pt x="27" y="13"/>
                        </a:lnTo>
                        <a:lnTo>
                          <a:pt x="24" y="13"/>
                        </a:lnTo>
                        <a:lnTo>
                          <a:pt x="22" y="13"/>
                        </a:lnTo>
                        <a:lnTo>
                          <a:pt x="19" y="15"/>
                        </a:lnTo>
                        <a:lnTo>
                          <a:pt x="18" y="17"/>
                        </a:lnTo>
                        <a:lnTo>
                          <a:pt x="17" y="19"/>
                        </a:lnTo>
                        <a:lnTo>
                          <a:pt x="15" y="22"/>
                        </a:lnTo>
                        <a:lnTo>
                          <a:pt x="16" y="25"/>
                        </a:lnTo>
                        <a:lnTo>
                          <a:pt x="13" y="25"/>
                        </a:lnTo>
                        <a:lnTo>
                          <a:pt x="14" y="26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69" name="Freeform 244">
                    <a:extLst>
                      <a:ext uri="{FF2B5EF4-FFF2-40B4-BE49-F238E27FC236}">
                        <a16:creationId xmlns:a16="http://schemas.microsoft.com/office/drawing/2014/main" id="{38E6023A-3F44-19FA-4A6B-DCEB13AC76C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889" y="3027"/>
                    <a:ext cx="11" cy="2"/>
                  </a:xfrm>
                  <a:custGeom>
                    <a:avLst/>
                    <a:gdLst>
                      <a:gd name="T0" fmla="*/ 0 w 11"/>
                      <a:gd name="T1" fmla="*/ 2 h 2"/>
                      <a:gd name="T2" fmla="*/ 3 w 11"/>
                      <a:gd name="T3" fmla="*/ 2 h 2"/>
                      <a:gd name="T4" fmla="*/ 6 w 11"/>
                      <a:gd name="T5" fmla="*/ 2 h 2"/>
                      <a:gd name="T6" fmla="*/ 8 w 11"/>
                      <a:gd name="T7" fmla="*/ 2 h 2"/>
                      <a:gd name="T8" fmla="*/ 11 w 11"/>
                      <a:gd name="T9" fmla="*/ 1 h 2"/>
                      <a:gd name="T10" fmla="*/ 8 w 11"/>
                      <a:gd name="T11" fmla="*/ 0 h 2"/>
                      <a:gd name="T12" fmla="*/ 6 w 11"/>
                      <a:gd name="T13" fmla="*/ 1 h 2"/>
                      <a:gd name="T14" fmla="*/ 3 w 11"/>
                      <a:gd name="T15" fmla="*/ 1 h 2"/>
                      <a:gd name="T16" fmla="*/ 0 w 11"/>
                      <a:gd name="T17" fmla="*/ 0 h 2"/>
                      <a:gd name="T18" fmla="*/ 0 w 11"/>
                      <a:gd name="T19" fmla="*/ 2 h 2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11" h="2">
                        <a:moveTo>
                          <a:pt x="0" y="2"/>
                        </a:moveTo>
                        <a:lnTo>
                          <a:pt x="3" y="2"/>
                        </a:lnTo>
                        <a:lnTo>
                          <a:pt x="6" y="2"/>
                        </a:lnTo>
                        <a:lnTo>
                          <a:pt x="8" y="2"/>
                        </a:lnTo>
                        <a:lnTo>
                          <a:pt x="11" y="1"/>
                        </a:lnTo>
                        <a:lnTo>
                          <a:pt x="8" y="0"/>
                        </a:lnTo>
                        <a:lnTo>
                          <a:pt x="6" y="1"/>
                        </a:lnTo>
                        <a:lnTo>
                          <a:pt x="3" y="1"/>
                        </a:lnTo>
                        <a:lnTo>
                          <a:pt x="0" y="0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70" name="Freeform 245">
                    <a:extLst>
                      <a:ext uri="{FF2B5EF4-FFF2-40B4-BE49-F238E27FC236}">
                        <a16:creationId xmlns:a16="http://schemas.microsoft.com/office/drawing/2014/main" id="{C1A16E1E-0D33-17B4-2BF0-385519EC4E9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895" y="3030"/>
                    <a:ext cx="4" cy="8"/>
                  </a:xfrm>
                  <a:custGeom>
                    <a:avLst/>
                    <a:gdLst>
                      <a:gd name="T0" fmla="*/ 4 w 4"/>
                      <a:gd name="T1" fmla="*/ 7 h 8"/>
                      <a:gd name="T2" fmla="*/ 3 w 4"/>
                      <a:gd name="T3" fmla="*/ 6 h 8"/>
                      <a:gd name="T4" fmla="*/ 2 w 4"/>
                      <a:gd name="T5" fmla="*/ 3 h 8"/>
                      <a:gd name="T6" fmla="*/ 2 w 4"/>
                      <a:gd name="T7" fmla="*/ 0 h 8"/>
                      <a:gd name="T8" fmla="*/ 0 w 4"/>
                      <a:gd name="T9" fmla="*/ 2 h 8"/>
                      <a:gd name="T10" fmla="*/ 2 w 4"/>
                      <a:gd name="T11" fmla="*/ 5 h 8"/>
                      <a:gd name="T12" fmla="*/ 3 w 4"/>
                      <a:gd name="T13" fmla="*/ 8 h 8"/>
                      <a:gd name="T14" fmla="*/ 4 w 4"/>
                      <a:gd name="T15" fmla="*/ 7 h 8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" h="8">
                        <a:moveTo>
                          <a:pt x="4" y="7"/>
                        </a:moveTo>
                        <a:lnTo>
                          <a:pt x="3" y="6"/>
                        </a:lnTo>
                        <a:lnTo>
                          <a:pt x="2" y="3"/>
                        </a:lnTo>
                        <a:lnTo>
                          <a:pt x="2" y="0"/>
                        </a:lnTo>
                        <a:lnTo>
                          <a:pt x="0" y="2"/>
                        </a:lnTo>
                        <a:lnTo>
                          <a:pt x="2" y="5"/>
                        </a:lnTo>
                        <a:lnTo>
                          <a:pt x="3" y="8"/>
                        </a:lnTo>
                        <a:lnTo>
                          <a:pt x="4" y="7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71" name="Freeform 246">
                    <a:extLst>
                      <a:ext uri="{FF2B5EF4-FFF2-40B4-BE49-F238E27FC236}">
                        <a16:creationId xmlns:a16="http://schemas.microsoft.com/office/drawing/2014/main" id="{4FF41D1F-4F77-8935-6FF3-618FEE187F6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873" y="3025"/>
                    <a:ext cx="14" cy="6"/>
                  </a:xfrm>
                  <a:custGeom>
                    <a:avLst/>
                    <a:gdLst>
                      <a:gd name="T0" fmla="*/ 14 w 14"/>
                      <a:gd name="T1" fmla="*/ 4 h 6"/>
                      <a:gd name="T2" fmla="*/ 12 w 14"/>
                      <a:gd name="T3" fmla="*/ 1 h 6"/>
                      <a:gd name="T4" fmla="*/ 9 w 14"/>
                      <a:gd name="T5" fmla="*/ 1 h 6"/>
                      <a:gd name="T6" fmla="*/ 6 w 14"/>
                      <a:gd name="T7" fmla="*/ 1 h 6"/>
                      <a:gd name="T8" fmla="*/ 3 w 14"/>
                      <a:gd name="T9" fmla="*/ 0 h 6"/>
                      <a:gd name="T10" fmla="*/ 1 w 14"/>
                      <a:gd name="T11" fmla="*/ 0 h 6"/>
                      <a:gd name="T12" fmla="*/ 0 w 14"/>
                      <a:gd name="T13" fmla="*/ 4 h 6"/>
                      <a:gd name="T14" fmla="*/ 3 w 14"/>
                      <a:gd name="T15" fmla="*/ 6 h 6"/>
                      <a:gd name="T16" fmla="*/ 5 w 14"/>
                      <a:gd name="T17" fmla="*/ 5 h 6"/>
                      <a:gd name="T18" fmla="*/ 8 w 14"/>
                      <a:gd name="T19" fmla="*/ 4 h 6"/>
                      <a:gd name="T20" fmla="*/ 11 w 14"/>
                      <a:gd name="T21" fmla="*/ 4 h 6"/>
                      <a:gd name="T22" fmla="*/ 14 w 14"/>
                      <a:gd name="T23" fmla="*/ 4 h 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4" h="6">
                        <a:moveTo>
                          <a:pt x="14" y="4"/>
                        </a:moveTo>
                        <a:lnTo>
                          <a:pt x="12" y="1"/>
                        </a:lnTo>
                        <a:lnTo>
                          <a:pt x="9" y="1"/>
                        </a:lnTo>
                        <a:lnTo>
                          <a:pt x="6" y="1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lnTo>
                          <a:pt x="0" y="4"/>
                        </a:lnTo>
                        <a:lnTo>
                          <a:pt x="3" y="6"/>
                        </a:lnTo>
                        <a:lnTo>
                          <a:pt x="5" y="5"/>
                        </a:lnTo>
                        <a:lnTo>
                          <a:pt x="8" y="4"/>
                        </a:lnTo>
                        <a:lnTo>
                          <a:pt x="11" y="4"/>
                        </a:lnTo>
                        <a:lnTo>
                          <a:pt x="14" y="4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72" name="Freeform 247">
                    <a:extLst>
                      <a:ext uri="{FF2B5EF4-FFF2-40B4-BE49-F238E27FC236}">
                        <a16:creationId xmlns:a16="http://schemas.microsoft.com/office/drawing/2014/main" id="{BD611295-4CD2-804E-95B1-321AE41F799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746" y="3049"/>
                    <a:ext cx="5" cy="13"/>
                  </a:xfrm>
                  <a:custGeom>
                    <a:avLst/>
                    <a:gdLst>
                      <a:gd name="T0" fmla="*/ 2 w 5"/>
                      <a:gd name="T1" fmla="*/ 13 h 13"/>
                      <a:gd name="T2" fmla="*/ 5 w 5"/>
                      <a:gd name="T3" fmla="*/ 11 h 13"/>
                      <a:gd name="T4" fmla="*/ 5 w 5"/>
                      <a:gd name="T5" fmla="*/ 5 h 13"/>
                      <a:gd name="T6" fmla="*/ 4 w 5"/>
                      <a:gd name="T7" fmla="*/ 1 h 13"/>
                      <a:gd name="T8" fmla="*/ 3 w 5"/>
                      <a:gd name="T9" fmla="*/ 0 h 13"/>
                      <a:gd name="T10" fmla="*/ 1 w 5"/>
                      <a:gd name="T11" fmla="*/ 4 h 13"/>
                      <a:gd name="T12" fmla="*/ 0 w 5"/>
                      <a:gd name="T13" fmla="*/ 7 h 13"/>
                      <a:gd name="T14" fmla="*/ 1 w 5"/>
                      <a:gd name="T15" fmla="*/ 10 h 13"/>
                      <a:gd name="T16" fmla="*/ 2 w 5"/>
                      <a:gd name="T17" fmla="*/ 13 h 1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5" h="13">
                        <a:moveTo>
                          <a:pt x="2" y="13"/>
                        </a:moveTo>
                        <a:lnTo>
                          <a:pt x="5" y="11"/>
                        </a:lnTo>
                        <a:lnTo>
                          <a:pt x="5" y="5"/>
                        </a:lnTo>
                        <a:lnTo>
                          <a:pt x="4" y="1"/>
                        </a:lnTo>
                        <a:lnTo>
                          <a:pt x="3" y="0"/>
                        </a:lnTo>
                        <a:lnTo>
                          <a:pt x="1" y="4"/>
                        </a:lnTo>
                        <a:lnTo>
                          <a:pt x="0" y="7"/>
                        </a:lnTo>
                        <a:lnTo>
                          <a:pt x="1" y="10"/>
                        </a:lnTo>
                        <a:lnTo>
                          <a:pt x="2" y="13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73" name="Freeform 248">
                    <a:extLst>
                      <a:ext uri="{FF2B5EF4-FFF2-40B4-BE49-F238E27FC236}">
                        <a16:creationId xmlns:a16="http://schemas.microsoft.com/office/drawing/2014/main" id="{13B80192-7F0C-70F3-5FF1-F2DAFA4EB15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849" y="3018"/>
                    <a:ext cx="11" cy="7"/>
                  </a:xfrm>
                  <a:custGeom>
                    <a:avLst/>
                    <a:gdLst>
                      <a:gd name="T0" fmla="*/ 10 w 11"/>
                      <a:gd name="T1" fmla="*/ 5 h 7"/>
                      <a:gd name="T2" fmla="*/ 11 w 11"/>
                      <a:gd name="T3" fmla="*/ 2 h 7"/>
                      <a:gd name="T4" fmla="*/ 8 w 11"/>
                      <a:gd name="T5" fmla="*/ 1 h 7"/>
                      <a:gd name="T6" fmla="*/ 5 w 11"/>
                      <a:gd name="T7" fmla="*/ 0 h 7"/>
                      <a:gd name="T8" fmla="*/ 3 w 11"/>
                      <a:gd name="T9" fmla="*/ 1 h 7"/>
                      <a:gd name="T10" fmla="*/ 0 w 11"/>
                      <a:gd name="T11" fmla="*/ 4 h 7"/>
                      <a:gd name="T12" fmla="*/ 1 w 11"/>
                      <a:gd name="T13" fmla="*/ 7 h 7"/>
                      <a:gd name="T14" fmla="*/ 4 w 11"/>
                      <a:gd name="T15" fmla="*/ 4 h 7"/>
                      <a:gd name="T16" fmla="*/ 5 w 11"/>
                      <a:gd name="T17" fmla="*/ 7 h 7"/>
                      <a:gd name="T18" fmla="*/ 7 w 11"/>
                      <a:gd name="T19" fmla="*/ 7 h 7"/>
                      <a:gd name="T20" fmla="*/ 7 w 11"/>
                      <a:gd name="T21" fmla="*/ 4 h 7"/>
                      <a:gd name="T22" fmla="*/ 10 w 11"/>
                      <a:gd name="T23" fmla="*/ 5 h 7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1" h="7">
                        <a:moveTo>
                          <a:pt x="10" y="5"/>
                        </a:moveTo>
                        <a:lnTo>
                          <a:pt x="11" y="2"/>
                        </a:lnTo>
                        <a:lnTo>
                          <a:pt x="8" y="1"/>
                        </a:lnTo>
                        <a:lnTo>
                          <a:pt x="5" y="0"/>
                        </a:lnTo>
                        <a:lnTo>
                          <a:pt x="3" y="1"/>
                        </a:lnTo>
                        <a:lnTo>
                          <a:pt x="0" y="4"/>
                        </a:lnTo>
                        <a:lnTo>
                          <a:pt x="1" y="7"/>
                        </a:lnTo>
                        <a:lnTo>
                          <a:pt x="4" y="4"/>
                        </a:lnTo>
                        <a:lnTo>
                          <a:pt x="5" y="7"/>
                        </a:lnTo>
                        <a:lnTo>
                          <a:pt x="7" y="7"/>
                        </a:lnTo>
                        <a:lnTo>
                          <a:pt x="7" y="4"/>
                        </a:lnTo>
                        <a:lnTo>
                          <a:pt x="10" y="5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74" name="Freeform 249">
                    <a:extLst>
                      <a:ext uri="{FF2B5EF4-FFF2-40B4-BE49-F238E27FC236}">
                        <a16:creationId xmlns:a16="http://schemas.microsoft.com/office/drawing/2014/main" id="{8B2D4CCE-F23E-C75D-720B-D760914E545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974" y="3005"/>
                    <a:ext cx="152" cy="135"/>
                  </a:xfrm>
                  <a:custGeom>
                    <a:avLst/>
                    <a:gdLst>
                      <a:gd name="T0" fmla="*/ 152 w 152"/>
                      <a:gd name="T1" fmla="*/ 71 h 135"/>
                      <a:gd name="T2" fmla="*/ 152 w 152"/>
                      <a:gd name="T3" fmla="*/ 35 h 135"/>
                      <a:gd name="T4" fmla="*/ 142 w 152"/>
                      <a:gd name="T5" fmla="*/ 32 h 135"/>
                      <a:gd name="T6" fmla="*/ 128 w 152"/>
                      <a:gd name="T7" fmla="*/ 29 h 135"/>
                      <a:gd name="T8" fmla="*/ 111 w 152"/>
                      <a:gd name="T9" fmla="*/ 21 h 135"/>
                      <a:gd name="T10" fmla="*/ 100 w 152"/>
                      <a:gd name="T11" fmla="*/ 19 h 135"/>
                      <a:gd name="T12" fmla="*/ 92 w 152"/>
                      <a:gd name="T13" fmla="*/ 27 h 135"/>
                      <a:gd name="T14" fmla="*/ 81 w 152"/>
                      <a:gd name="T15" fmla="*/ 31 h 135"/>
                      <a:gd name="T16" fmla="*/ 74 w 152"/>
                      <a:gd name="T17" fmla="*/ 40 h 135"/>
                      <a:gd name="T18" fmla="*/ 64 w 152"/>
                      <a:gd name="T19" fmla="*/ 46 h 135"/>
                      <a:gd name="T20" fmla="*/ 55 w 152"/>
                      <a:gd name="T21" fmla="*/ 37 h 135"/>
                      <a:gd name="T22" fmla="*/ 48 w 152"/>
                      <a:gd name="T23" fmla="*/ 31 h 135"/>
                      <a:gd name="T24" fmla="*/ 48 w 152"/>
                      <a:gd name="T25" fmla="*/ 19 h 135"/>
                      <a:gd name="T26" fmla="*/ 46 w 152"/>
                      <a:gd name="T27" fmla="*/ 7 h 135"/>
                      <a:gd name="T28" fmla="*/ 36 w 152"/>
                      <a:gd name="T29" fmla="*/ 6 h 135"/>
                      <a:gd name="T30" fmla="*/ 24 w 152"/>
                      <a:gd name="T31" fmla="*/ 0 h 135"/>
                      <a:gd name="T32" fmla="*/ 13 w 152"/>
                      <a:gd name="T33" fmla="*/ 5 h 135"/>
                      <a:gd name="T34" fmla="*/ 3 w 152"/>
                      <a:gd name="T35" fmla="*/ 11 h 135"/>
                      <a:gd name="T36" fmla="*/ 3 w 152"/>
                      <a:gd name="T37" fmla="*/ 19 h 135"/>
                      <a:gd name="T38" fmla="*/ 14 w 152"/>
                      <a:gd name="T39" fmla="*/ 21 h 135"/>
                      <a:gd name="T40" fmla="*/ 19 w 152"/>
                      <a:gd name="T41" fmla="*/ 29 h 135"/>
                      <a:gd name="T42" fmla="*/ 30 w 152"/>
                      <a:gd name="T43" fmla="*/ 30 h 135"/>
                      <a:gd name="T44" fmla="*/ 41 w 152"/>
                      <a:gd name="T45" fmla="*/ 28 h 135"/>
                      <a:gd name="T46" fmla="*/ 42 w 152"/>
                      <a:gd name="T47" fmla="*/ 35 h 135"/>
                      <a:gd name="T48" fmla="*/ 30 w 152"/>
                      <a:gd name="T49" fmla="*/ 34 h 135"/>
                      <a:gd name="T50" fmla="*/ 19 w 152"/>
                      <a:gd name="T51" fmla="*/ 36 h 135"/>
                      <a:gd name="T52" fmla="*/ 23 w 152"/>
                      <a:gd name="T53" fmla="*/ 41 h 135"/>
                      <a:gd name="T54" fmla="*/ 27 w 152"/>
                      <a:gd name="T55" fmla="*/ 54 h 135"/>
                      <a:gd name="T56" fmla="*/ 37 w 152"/>
                      <a:gd name="T57" fmla="*/ 55 h 135"/>
                      <a:gd name="T58" fmla="*/ 40 w 152"/>
                      <a:gd name="T59" fmla="*/ 45 h 135"/>
                      <a:gd name="T60" fmla="*/ 40 w 152"/>
                      <a:gd name="T61" fmla="*/ 45 h 135"/>
                      <a:gd name="T62" fmla="*/ 44 w 152"/>
                      <a:gd name="T63" fmla="*/ 53 h 135"/>
                      <a:gd name="T64" fmla="*/ 52 w 152"/>
                      <a:gd name="T65" fmla="*/ 56 h 135"/>
                      <a:gd name="T66" fmla="*/ 56 w 152"/>
                      <a:gd name="T67" fmla="*/ 59 h 135"/>
                      <a:gd name="T68" fmla="*/ 67 w 152"/>
                      <a:gd name="T69" fmla="*/ 63 h 135"/>
                      <a:gd name="T70" fmla="*/ 78 w 152"/>
                      <a:gd name="T71" fmla="*/ 66 h 135"/>
                      <a:gd name="T72" fmla="*/ 87 w 152"/>
                      <a:gd name="T73" fmla="*/ 70 h 135"/>
                      <a:gd name="T74" fmla="*/ 94 w 152"/>
                      <a:gd name="T75" fmla="*/ 72 h 135"/>
                      <a:gd name="T76" fmla="*/ 104 w 152"/>
                      <a:gd name="T77" fmla="*/ 77 h 135"/>
                      <a:gd name="T78" fmla="*/ 109 w 152"/>
                      <a:gd name="T79" fmla="*/ 82 h 135"/>
                      <a:gd name="T80" fmla="*/ 111 w 152"/>
                      <a:gd name="T81" fmla="*/ 87 h 135"/>
                      <a:gd name="T82" fmla="*/ 116 w 152"/>
                      <a:gd name="T83" fmla="*/ 96 h 135"/>
                      <a:gd name="T84" fmla="*/ 122 w 152"/>
                      <a:gd name="T85" fmla="*/ 101 h 135"/>
                      <a:gd name="T86" fmla="*/ 122 w 152"/>
                      <a:gd name="T87" fmla="*/ 105 h 135"/>
                      <a:gd name="T88" fmla="*/ 117 w 152"/>
                      <a:gd name="T89" fmla="*/ 106 h 135"/>
                      <a:gd name="T90" fmla="*/ 120 w 152"/>
                      <a:gd name="T91" fmla="*/ 117 h 135"/>
                      <a:gd name="T92" fmla="*/ 127 w 152"/>
                      <a:gd name="T93" fmla="*/ 120 h 135"/>
                      <a:gd name="T94" fmla="*/ 138 w 152"/>
                      <a:gd name="T95" fmla="*/ 115 h 135"/>
                      <a:gd name="T96" fmla="*/ 139 w 152"/>
                      <a:gd name="T97" fmla="*/ 123 h 135"/>
                      <a:gd name="T98" fmla="*/ 149 w 152"/>
                      <a:gd name="T99" fmla="*/ 133 h 135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0" t="0" r="r" b="b"/>
                    <a:pathLst>
                      <a:path w="152" h="135">
                        <a:moveTo>
                          <a:pt x="150" y="98"/>
                        </a:moveTo>
                        <a:lnTo>
                          <a:pt x="151" y="94"/>
                        </a:lnTo>
                        <a:lnTo>
                          <a:pt x="152" y="92"/>
                        </a:lnTo>
                        <a:lnTo>
                          <a:pt x="152" y="71"/>
                        </a:lnTo>
                        <a:lnTo>
                          <a:pt x="152" y="65"/>
                        </a:lnTo>
                        <a:lnTo>
                          <a:pt x="152" y="59"/>
                        </a:lnTo>
                        <a:lnTo>
                          <a:pt x="152" y="44"/>
                        </a:lnTo>
                        <a:lnTo>
                          <a:pt x="152" y="35"/>
                        </a:lnTo>
                        <a:lnTo>
                          <a:pt x="151" y="35"/>
                        </a:lnTo>
                        <a:lnTo>
                          <a:pt x="148" y="35"/>
                        </a:lnTo>
                        <a:lnTo>
                          <a:pt x="145" y="32"/>
                        </a:lnTo>
                        <a:lnTo>
                          <a:pt x="142" y="32"/>
                        </a:lnTo>
                        <a:lnTo>
                          <a:pt x="139" y="31"/>
                        </a:lnTo>
                        <a:lnTo>
                          <a:pt x="136" y="31"/>
                        </a:lnTo>
                        <a:lnTo>
                          <a:pt x="134" y="31"/>
                        </a:lnTo>
                        <a:lnTo>
                          <a:pt x="128" y="29"/>
                        </a:lnTo>
                        <a:lnTo>
                          <a:pt x="123" y="26"/>
                        </a:lnTo>
                        <a:lnTo>
                          <a:pt x="120" y="25"/>
                        </a:lnTo>
                        <a:lnTo>
                          <a:pt x="117" y="23"/>
                        </a:lnTo>
                        <a:lnTo>
                          <a:pt x="111" y="21"/>
                        </a:lnTo>
                        <a:lnTo>
                          <a:pt x="108" y="20"/>
                        </a:lnTo>
                        <a:lnTo>
                          <a:pt x="105" y="18"/>
                        </a:lnTo>
                        <a:lnTo>
                          <a:pt x="104" y="18"/>
                        </a:lnTo>
                        <a:lnTo>
                          <a:pt x="100" y="19"/>
                        </a:lnTo>
                        <a:lnTo>
                          <a:pt x="97" y="21"/>
                        </a:lnTo>
                        <a:lnTo>
                          <a:pt x="94" y="22"/>
                        </a:lnTo>
                        <a:lnTo>
                          <a:pt x="94" y="25"/>
                        </a:lnTo>
                        <a:lnTo>
                          <a:pt x="92" y="27"/>
                        </a:lnTo>
                        <a:lnTo>
                          <a:pt x="90" y="28"/>
                        </a:lnTo>
                        <a:lnTo>
                          <a:pt x="87" y="29"/>
                        </a:lnTo>
                        <a:lnTo>
                          <a:pt x="84" y="29"/>
                        </a:lnTo>
                        <a:lnTo>
                          <a:pt x="81" y="31"/>
                        </a:lnTo>
                        <a:lnTo>
                          <a:pt x="79" y="34"/>
                        </a:lnTo>
                        <a:lnTo>
                          <a:pt x="77" y="36"/>
                        </a:lnTo>
                        <a:lnTo>
                          <a:pt x="75" y="38"/>
                        </a:lnTo>
                        <a:lnTo>
                          <a:pt x="74" y="40"/>
                        </a:lnTo>
                        <a:lnTo>
                          <a:pt x="71" y="43"/>
                        </a:lnTo>
                        <a:lnTo>
                          <a:pt x="69" y="45"/>
                        </a:lnTo>
                        <a:lnTo>
                          <a:pt x="66" y="46"/>
                        </a:lnTo>
                        <a:lnTo>
                          <a:pt x="64" y="46"/>
                        </a:lnTo>
                        <a:lnTo>
                          <a:pt x="60" y="45"/>
                        </a:lnTo>
                        <a:lnTo>
                          <a:pt x="57" y="43"/>
                        </a:lnTo>
                        <a:lnTo>
                          <a:pt x="55" y="40"/>
                        </a:lnTo>
                        <a:lnTo>
                          <a:pt x="55" y="37"/>
                        </a:lnTo>
                        <a:lnTo>
                          <a:pt x="52" y="34"/>
                        </a:lnTo>
                        <a:lnTo>
                          <a:pt x="51" y="37"/>
                        </a:lnTo>
                        <a:lnTo>
                          <a:pt x="50" y="34"/>
                        </a:lnTo>
                        <a:lnTo>
                          <a:pt x="48" y="31"/>
                        </a:lnTo>
                        <a:lnTo>
                          <a:pt x="47" y="28"/>
                        </a:lnTo>
                        <a:lnTo>
                          <a:pt x="47" y="25"/>
                        </a:lnTo>
                        <a:lnTo>
                          <a:pt x="47" y="22"/>
                        </a:lnTo>
                        <a:lnTo>
                          <a:pt x="48" y="19"/>
                        </a:lnTo>
                        <a:lnTo>
                          <a:pt x="49" y="16"/>
                        </a:lnTo>
                        <a:lnTo>
                          <a:pt x="47" y="14"/>
                        </a:lnTo>
                        <a:lnTo>
                          <a:pt x="46" y="11"/>
                        </a:lnTo>
                        <a:lnTo>
                          <a:pt x="46" y="7"/>
                        </a:lnTo>
                        <a:lnTo>
                          <a:pt x="43" y="6"/>
                        </a:lnTo>
                        <a:lnTo>
                          <a:pt x="42" y="6"/>
                        </a:lnTo>
                        <a:lnTo>
                          <a:pt x="39" y="6"/>
                        </a:lnTo>
                        <a:lnTo>
                          <a:pt x="36" y="6"/>
                        </a:lnTo>
                        <a:lnTo>
                          <a:pt x="33" y="3"/>
                        </a:lnTo>
                        <a:lnTo>
                          <a:pt x="30" y="2"/>
                        </a:lnTo>
                        <a:lnTo>
                          <a:pt x="27" y="1"/>
                        </a:lnTo>
                        <a:lnTo>
                          <a:pt x="24" y="0"/>
                        </a:lnTo>
                        <a:lnTo>
                          <a:pt x="22" y="0"/>
                        </a:lnTo>
                        <a:lnTo>
                          <a:pt x="19" y="1"/>
                        </a:lnTo>
                        <a:lnTo>
                          <a:pt x="16" y="2"/>
                        </a:lnTo>
                        <a:lnTo>
                          <a:pt x="13" y="5"/>
                        </a:lnTo>
                        <a:lnTo>
                          <a:pt x="10" y="6"/>
                        </a:lnTo>
                        <a:lnTo>
                          <a:pt x="7" y="6"/>
                        </a:lnTo>
                        <a:lnTo>
                          <a:pt x="4" y="7"/>
                        </a:lnTo>
                        <a:lnTo>
                          <a:pt x="3" y="11"/>
                        </a:lnTo>
                        <a:lnTo>
                          <a:pt x="3" y="12"/>
                        </a:lnTo>
                        <a:lnTo>
                          <a:pt x="0" y="15"/>
                        </a:lnTo>
                        <a:lnTo>
                          <a:pt x="0" y="18"/>
                        </a:lnTo>
                        <a:lnTo>
                          <a:pt x="3" y="19"/>
                        </a:lnTo>
                        <a:lnTo>
                          <a:pt x="5" y="18"/>
                        </a:lnTo>
                        <a:lnTo>
                          <a:pt x="8" y="18"/>
                        </a:lnTo>
                        <a:lnTo>
                          <a:pt x="12" y="20"/>
                        </a:lnTo>
                        <a:lnTo>
                          <a:pt x="14" y="21"/>
                        </a:lnTo>
                        <a:lnTo>
                          <a:pt x="15" y="21"/>
                        </a:lnTo>
                        <a:lnTo>
                          <a:pt x="14" y="24"/>
                        </a:lnTo>
                        <a:lnTo>
                          <a:pt x="15" y="27"/>
                        </a:lnTo>
                        <a:lnTo>
                          <a:pt x="19" y="29"/>
                        </a:lnTo>
                        <a:lnTo>
                          <a:pt x="22" y="29"/>
                        </a:lnTo>
                        <a:lnTo>
                          <a:pt x="25" y="30"/>
                        </a:lnTo>
                        <a:lnTo>
                          <a:pt x="27" y="30"/>
                        </a:lnTo>
                        <a:lnTo>
                          <a:pt x="30" y="30"/>
                        </a:lnTo>
                        <a:lnTo>
                          <a:pt x="30" y="29"/>
                        </a:lnTo>
                        <a:lnTo>
                          <a:pt x="33" y="29"/>
                        </a:lnTo>
                        <a:lnTo>
                          <a:pt x="39" y="29"/>
                        </a:lnTo>
                        <a:lnTo>
                          <a:pt x="41" y="28"/>
                        </a:lnTo>
                        <a:lnTo>
                          <a:pt x="44" y="29"/>
                        </a:lnTo>
                        <a:lnTo>
                          <a:pt x="44" y="32"/>
                        </a:lnTo>
                        <a:lnTo>
                          <a:pt x="42" y="32"/>
                        </a:lnTo>
                        <a:lnTo>
                          <a:pt x="42" y="35"/>
                        </a:lnTo>
                        <a:lnTo>
                          <a:pt x="39" y="34"/>
                        </a:lnTo>
                        <a:lnTo>
                          <a:pt x="36" y="33"/>
                        </a:lnTo>
                        <a:lnTo>
                          <a:pt x="33" y="32"/>
                        </a:lnTo>
                        <a:lnTo>
                          <a:pt x="30" y="34"/>
                        </a:lnTo>
                        <a:lnTo>
                          <a:pt x="28" y="37"/>
                        </a:lnTo>
                        <a:lnTo>
                          <a:pt x="25" y="37"/>
                        </a:lnTo>
                        <a:lnTo>
                          <a:pt x="22" y="37"/>
                        </a:lnTo>
                        <a:lnTo>
                          <a:pt x="19" y="36"/>
                        </a:lnTo>
                        <a:lnTo>
                          <a:pt x="16" y="37"/>
                        </a:lnTo>
                        <a:lnTo>
                          <a:pt x="16" y="40"/>
                        </a:lnTo>
                        <a:lnTo>
                          <a:pt x="20" y="40"/>
                        </a:lnTo>
                        <a:lnTo>
                          <a:pt x="23" y="41"/>
                        </a:lnTo>
                        <a:lnTo>
                          <a:pt x="25" y="45"/>
                        </a:lnTo>
                        <a:lnTo>
                          <a:pt x="27" y="48"/>
                        </a:lnTo>
                        <a:lnTo>
                          <a:pt x="29" y="51"/>
                        </a:lnTo>
                        <a:lnTo>
                          <a:pt x="27" y="54"/>
                        </a:lnTo>
                        <a:lnTo>
                          <a:pt x="28" y="57"/>
                        </a:lnTo>
                        <a:lnTo>
                          <a:pt x="31" y="57"/>
                        </a:lnTo>
                        <a:lnTo>
                          <a:pt x="34" y="57"/>
                        </a:lnTo>
                        <a:lnTo>
                          <a:pt x="37" y="55"/>
                        </a:lnTo>
                        <a:lnTo>
                          <a:pt x="37" y="52"/>
                        </a:lnTo>
                        <a:lnTo>
                          <a:pt x="39" y="49"/>
                        </a:lnTo>
                        <a:lnTo>
                          <a:pt x="40" y="46"/>
                        </a:lnTo>
                        <a:lnTo>
                          <a:pt x="40" y="45"/>
                        </a:lnTo>
                        <a:lnTo>
                          <a:pt x="40" y="42"/>
                        </a:lnTo>
                        <a:lnTo>
                          <a:pt x="43" y="42"/>
                        </a:lnTo>
                        <a:lnTo>
                          <a:pt x="40" y="45"/>
                        </a:lnTo>
                        <a:lnTo>
                          <a:pt x="40" y="46"/>
                        </a:lnTo>
                        <a:lnTo>
                          <a:pt x="40" y="49"/>
                        </a:lnTo>
                        <a:lnTo>
                          <a:pt x="41" y="51"/>
                        </a:lnTo>
                        <a:lnTo>
                          <a:pt x="44" y="53"/>
                        </a:lnTo>
                        <a:lnTo>
                          <a:pt x="45" y="54"/>
                        </a:lnTo>
                        <a:lnTo>
                          <a:pt x="48" y="53"/>
                        </a:lnTo>
                        <a:lnTo>
                          <a:pt x="49" y="56"/>
                        </a:lnTo>
                        <a:lnTo>
                          <a:pt x="52" y="56"/>
                        </a:lnTo>
                        <a:lnTo>
                          <a:pt x="55" y="55"/>
                        </a:lnTo>
                        <a:lnTo>
                          <a:pt x="58" y="56"/>
                        </a:lnTo>
                        <a:lnTo>
                          <a:pt x="55" y="56"/>
                        </a:lnTo>
                        <a:lnTo>
                          <a:pt x="56" y="59"/>
                        </a:lnTo>
                        <a:lnTo>
                          <a:pt x="57" y="60"/>
                        </a:lnTo>
                        <a:lnTo>
                          <a:pt x="64" y="63"/>
                        </a:lnTo>
                        <a:lnTo>
                          <a:pt x="67" y="63"/>
                        </a:lnTo>
                        <a:lnTo>
                          <a:pt x="70" y="63"/>
                        </a:lnTo>
                        <a:lnTo>
                          <a:pt x="72" y="64"/>
                        </a:lnTo>
                        <a:lnTo>
                          <a:pt x="75" y="64"/>
                        </a:lnTo>
                        <a:lnTo>
                          <a:pt x="78" y="66"/>
                        </a:lnTo>
                        <a:lnTo>
                          <a:pt x="81" y="66"/>
                        </a:lnTo>
                        <a:lnTo>
                          <a:pt x="84" y="68"/>
                        </a:lnTo>
                        <a:lnTo>
                          <a:pt x="87" y="70"/>
                        </a:lnTo>
                        <a:lnTo>
                          <a:pt x="88" y="70"/>
                        </a:lnTo>
                        <a:lnTo>
                          <a:pt x="92" y="70"/>
                        </a:lnTo>
                        <a:lnTo>
                          <a:pt x="94" y="72"/>
                        </a:lnTo>
                        <a:lnTo>
                          <a:pt x="98" y="73"/>
                        </a:lnTo>
                        <a:lnTo>
                          <a:pt x="100" y="74"/>
                        </a:lnTo>
                        <a:lnTo>
                          <a:pt x="104" y="77"/>
                        </a:lnTo>
                        <a:lnTo>
                          <a:pt x="107" y="77"/>
                        </a:lnTo>
                        <a:lnTo>
                          <a:pt x="107" y="82"/>
                        </a:lnTo>
                        <a:lnTo>
                          <a:pt x="108" y="82"/>
                        </a:lnTo>
                        <a:lnTo>
                          <a:pt x="109" y="82"/>
                        </a:lnTo>
                        <a:lnTo>
                          <a:pt x="112" y="81"/>
                        </a:lnTo>
                        <a:lnTo>
                          <a:pt x="110" y="84"/>
                        </a:lnTo>
                        <a:lnTo>
                          <a:pt x="112" y="84"/>
                        </a:lnTo>
                        <a:lnTo>
                          <a:pt x="111" y="87"/>
                        </a:lnTo>
                        <a:lnTo>
                          <a:pt x="112" y="90"/>
                        </a:lnTo>
                        <a:lnTo>
                          <a:pt x="114" y="93"/>
                        </a:lnTo>
                        <a:lnTo>
                          <a:pt x="116" y="96"/>
                        </a:lnTo>
                        <a:lnTo>
                          <a:pt x="118" y="99"/>
                        </a:lnTo>
                        <a:lnTo>
                          <a:pt x="121" y="100"/>
                        </a:lnTo>
                        <a:lnTo>
                          <a:pt x="124" y="102"/>
                        </a:lnTo>
                        <a:lnTo>
                          <a:pt x="122" y="101"/>
                        </a:lnTo>
                        <a:lnTo>
                          <a:pt x="119" y="100"/>
                        </a:lnTo>
                        <a:lnTo>
                          <a:pt x="116" y="102"/>
                        </a:lnTo>
                        <a:lnTo>
                          <a:pt x="119" y="104"/>
                        </a:lnTo>
                        <a:lnTo>
                          <a:pt x="122" y="105"/>
                        </a:lnTo>
                        <a:lnTo>
                          <a:pt x="125" y="104"/>
                        </a:lnTo>
                        <a:lnTo>
                          <a:pt x="123" y="106"/>
                        </a:lnTo>
                        <a:lnTo>
                          <a:pt x="120" y="105"/>
                        </a:lnTo>
                        <a:lnTo>
                          <a:pt x="117" y="106"/>
                        </a:lnTo>
                        <a:lnTo>
                          <a:pt x="120" y="108"/>
                        </a:lnTo>
                        <a:lnTo>
                          <a:pt x="123" y="111"/>
                        </a:lnTo>
                        <a:lnTo>
                          <a:pt x="121" y="114"/>
                        </a:lnTo>
                        <a:lnTo>
                          <a:pt x="120" y="117"/>
                        </a:lnTo>
                        <a:lnTo>
                          <a:pt x="119" y="120"/>
                        </a:lnTo>
                        <a:lnTo>
                          <a:pt x="122" y="119"/>
                        </a:lnTo>
                        <a:lnTo>
                          <a:pt x="125" y="117"/>
                        </a:lnTo>
                        <a:lnTo>
                          <a:pt x="127" y="120"/>
                        </a:lnTo>
                        <a:lnTo>
                          <a:pt x="130" y="119"/>
                        </a:lnTo>
                        <a:lnTo>
                          <a:pt x="133" y="119"/>
                        </a:lnTo>
                        <a:lnTo>
                          <a:pt x="136" y="118"/>
                        </a:lnTo>
                        <a:lnTo>
                          <a:pt x="138" y="115"/>
                        </a:lnTo>
                        <a:lnTo>
                          <a:pt x="136" y="118"/>
                        </a:lnTo>
                        <a:lnTo>
                          <a:pt x="136" y="120"/>
                        </a:lnTo>
                        <a:lnTo>
                          <a:pt x="137" y="121"/>
                        </a:lnTo>
                        <a:lnTo>
                          <a:pt x="139" y="123"/>
                        </a:lnTo>
                        <a:lnTo>
                          <a:pt x="142" y="124"/>
                        </a:lnTo>
                        <a:lnTo>
                          <a:pt x="143" y="127"/>
                        </a:lnTo>
                        <a:lnTo>
                          <a:pt x="145" y="130"/>
                        </a:lnTo>
                        <a:lnTo>
                          <a:pt x="149" y="133"/>
                        </a:lnTo>
                        <a:lnTo>
                          <a:pt x="152" y="135"/>
                        </a:lnTo>
                        <a:lnTo>
                          <a:pt x="152" y="100"/>
                        </a:lnTo>
                        <a:lnTo>
                          <a:pt x="150" y="98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75" name="Rectangle 250">
                    <a:extLst>
                      <a:ext uri="{FF2B5EF4-FFF2-40B4-BE49-F238E27FC236}">
                        <a16:creationId xmlns:a16="http://schemas.microsoft.com/office/drawing/2014/main" id="{BE487A14-9817-7A14-4497-13C84612757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5090" y="3125"/>
                    <a:ext cx="1" cy="1"/>
                  </a:xfrm>
                  <a:prstGeom prst="rect">
                    <a:avLst/>
                  </a:prstGeom>
                  <a:grpFill/>
                  <a:ln w="6350" cap="rnd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lnSpc>
                        <a:spcPct val="90000"/>
                      </a:lnSpc>
                      <a:spcBef>
                        <a:spcPct val="20000"/>
                      </a:spcBef>
                      <a:buClr>
                        <a:srgbClr val="00447C"/>
                      </a:buClr>
                      <a:buSzPct val="75000"/>
                      <a:buFont typeface="Wingdings" panose="05000000000000000000" pitchFamily="2" charset="2"/>
                      <a:buChar char="u"/>
                      <a:defRPr sz="90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lnSpc>
                        <a:spcPct val="90000"/>
                      </a:lnSpc>
                      <a:spcBef>
                        <a:spcPct val="20000"/>
                      </a:spcBef>
                      <a:buClr>
                        <a:srgbClr val="00447C"/>
                      </a:buClr>
                      <a:buSzPct val="75000"/>
                      <a:buFont typeface="Wingdings" panose="05000000000000000000" pitchFamily="2" charset="2"/>
                      <a:buChar char="u"/>
                      <a:defRPr sz="90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lnSpc>
                        <a:spcPct val="90000"/>
                      </a:lnSpc>
                      <a:spcBef>
                        <a:spcPct val="20000"/>
                      </a:spcBef>
                      <a:buClr>
                        <a:srgbClr val="00447C"/>
                      </a:buClr>
                      <a:buSzPct val="75000"/>
                      <a:buFont typeface="Wingdings" panose="05000000000000000000" pitchFamily="2" charset="2"/>
                      <a:buChar char="u"/>
                      <a:defRPr sz="90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lnSpc>
                        <a:spcPct val="90000"/>
                      </a:lnSpc>
                      <a:spcBef>
                        <a:spcPct val="20000"/>
                      </a:spcBef>
                      <a:buClr>
                        <a:srgbClr val="00447C"/>
                      </a:buClr>
                      <a:buSzPct val="75000"/>
                      <a:buFont typeface="Wingdings" panose="05000000000000000000" pitchFamily="2" charset="2"/>
                      <a:buChar char="u"/>
                      <a:defRPr sz="90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lnSpc>
                        <a:spcPct val="90000"/>
                      </a:lnSpc>
                      <a:spcBef>
                        <a:spcPct val="20000"/>
                      </a:spcBef>
                      <a:buClr>
                        <a:srgbClr val="00447C"/>
                      </a:buClr>
                      <a:buSzPct val="75000"/>
                      <a:buFont typeface="Wingdings" panose="05000000000000000000" pitchFamily="2" charset="2"/>
                      <a:buChar char="u"/>
                      <a:defRPr sz="90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447C"/>
                      </a:buClr>
                      <a:buSzPct val="75000"/>
                      <a:buFont typeface="Wingdings" panose="05000000000000000000" pitchFamily="2" charset="2"/>
                      <a:buChar char="u"/>
                      <a:defRPr sz="90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447C"/>
                      </a:buClr>
                      <a:buSzPct val="75000"/>
                      <a:buFont typeface="Wingdings" panose="05000000000000000000" pitchFamily="2" charset="2"/>
                      <a:buChar char="u"/>
                      <a:defRPr sz="90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447C"/>
                      </a:buClr>
                      <a:buSzPct val="75000"/>
                      <a:buFont typeface="Wingdings" panose="05000000000000000000" pitchFamily="2" charset="2"/>
                      <a:buChar char="u"/>
                      <a:defRPr sz="90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447C"/>
                      </a:buClr>
                      <a:buSzPct val="75000"/>
                      <a:buFont typeface="Wingdings" panose="05000000000000000000" pitchFamily="2" charset="2"/>
                      <a:buChar char="u"/>
                      <a:defRPr sz="90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/>
                    <a:endParaRPr lang="it-IT" altLang="en-US"/>
                  </a:p>
                </p:txBody>
              </p:sp>
              <p:sp>
                <p:nvSpPr>
                  <p:cNvPr id="1076" name="Freeform 251">
                    <a:extLst>
                      <a:ext uri="{FF2B5EF4-FFF2-40B4-BE49-F238E27FC236}">
                        <a16:creationId xmlns:a16="http://schemas.microsoft.com/office/drawing/2014/main" id="{F9E5D76E-EAEF-9B1D-2503-54D0DC9B4FB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5022" y="3083"/>
                    <a:ext cx="8" cy="14"/>
                  </a:xfrm>
                  <a:custGeom>
                    <a:avLst/>
                    <a:gdLst>
                      <a:gd name="T0" fmla="*/ 7 w 8"/>
                      <a:gd name="T1" fmla="*/ 2 h 14"/>
                      <a:gd name="T2" fmla="*/ 5 w 8"/>
                      <a:gd name="T3" fmla="*/ 0 h 14"/>
                      <a:gd name="T4" fmla="*/ 3 w 8"/>
                      <a:gd name="T5" fmla="*/ 2 h 14"/>
                      <a:gd name="T6" fmla="*/ 0 w 8"/>
                      <a:gd name="T7" fmla="*/ 4 h 14"/>
                      <a:gd name="T8" fmla="*/ 2 w 8"/>
                      <a:gd name="T9" fmla="*/ 7 h 14"/>
                      <a:gd name="T10" fmla="*/ 1 w 8"/>
                      <a:gd name="T11" fmla="*/ 10 h 14"/>
                      <a:gd name="T12" fmla="*/ 4 w 8"/>
                      <a:gd name="T13" fmla="*/ 13 h 14"/>
                      <a:gd name="T14" fmla="*/ 7 w 8"/>
                      <a:gd name="T15" fmla="*/ 14 h 14"/>
                      <a:gd name="T16" fmla="*/ 8 w 8"/>
                      <a:gd name="T17" fmla="*/ 11 h 14"/>
                      <a:gd name="T18" fmla="*/ 7 w 8"/>
                      <a:gd name="T19" fmla="*/ 9 h 14"/>
                      <a:gd name="T20" fmla="*/ 8 w 8"/>
                      <a:gd name="T21" fmla="*/ 5 h 14"/>
                      <a:gd name="T22" fmla="*/ 7 w 8"/>
                      <a:gd name="T23" fmla="*/ 2 h 14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8" h="14">
                        <a:moveTo>
                          <a:pt x="7" y="2"/>
                        </a:moveTo>
                        <a:lnTo>
                          <a:pt x="5" y="0"/>
                        </a:lnTo>
                        <a:lnTo>
                          <a:pt x="3" y="2"/>
                        </a:lnTo>
                        <a:lnTo>
                          <a:pt x="0" y="4"/>
                        </a:lnTo>
                        <a:lnTo>
                          <a:pt x="2" y="7"/>
                        </a:lnTo>
                        <a:lnTo>
                          <a:pt x="1" y="10"/>
                        </a:lnTo>
                        <a:lnTo>
                          <a:pt x="4" y="13"/>
                        </a:lnTo>
                        <a:lnTo>
                          <a:pt x="7" y="14"/>
                        </a:lnTo>
                        <a:lnTo>
                          <a:pt x="8" y="11"/>
                        </a:lnTo>
                        <a:lnTo>
                          <a:pt x="7" y="9"/>
                        </a:lnTo>
                        <a:lnTo>
                          <a:pt x="8" y="5"/>
                        </a:lnTo>
                        <a:lnTo>
                          <a:pt x="7" y="2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77" name="Freeform 252">
                    <a:extLst>
                      <a:ext uri="{FF2B5EF4-FFF2-40B4-BE49-F238E27FC236}">
                        <a16:creationId xmlns:a16="http://schemas.microsoft.com/office/drawing/2014/main" id="{AEFB34C9-698A-4C57-A72E-BA03C960D39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5020" y="3095"/>
                    <a:ext cx="6" cy="11"/>
                  </a:xfrm>
                  <a:custGeom>
                    <a:avLst/>
                    <a:gdLst>
                      <a:gd name="T0" fmla="*/ 1 w 6"/>
                      <a:gd name="T1" fmla="*/ 2 h 11"/>
                      <a:gd name="T2" fmla="*/ 1 w 6"/>
                      <a:gd name="T3" fmla="*/ 5 h 11"/>
                      <a:gd name="T4" fmla="*/ 0 w 6"/>
                      <a:gd name="T5" fmla="*/ 8 h 11"/>
                      <a:gd name="T6" fmla="*/ 2 w 6"/>
                      <a:gd name="T7" fmla="*/ 11 h 11"/>
                      <a:gd name="T8" fmla="*/ 5 w 6"/>
                      <a:gd name="T9" fmla="*/ 8 h 11"/>
                      <a:gd name="T10" fmla="*/ 6 w 6"/>
                      <a:gd name="T11" fmla="*/ 6 h 11"/>
                      <a:gd name="T12" fmla="*/ 4 w 6"/>
                      <a:gd name="T13" fmla="*/ 2 h 11"/>
                      <a:gd name="T14" fmla="*/ 1 w 6"/>
                      <a:gd name="T15" fmla="*/ 0 h 11"/>
                      <a:gd name="T16" fmla="*/ 1 w 6"/>
                      <a:gd name="T17" fmla="*/ 2 h 11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6" h="11">
                        <a:moveTo>
                          <a:pt x="1" y="2"/>
                        </a:moveTo>
                        <a:lnTo>
                          <a:pt x="1" y="5"/>
                        </a:lnTo>
                        <a:lnTo>
                          <a:pt x="0" y="8"/>
                        </a:lnTo>
                        <a:lnTo>
                          <a:pt x="2" y="11"/>
                        </a:lnTo>
                        <a:lnTo>
                          <a:pt x="5" y="8"/>
                        </a:lnTo>
                        <a:lnTo>
                          <a:pt x="6" y="6"/>
                        </a:lnTo>
                        <a:lnTo>
                          <a:pt x="4" y="2"/>
                        </a:lnTo>
                        <a:lnTo>
                          <a:pt x="1" y="0"/>
                        </a:lnTo>
                        <a:lnTo>
                          <a:pt x="1" y="2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78" name="Freeform 253">
                    <a:extLst>
                      <a:ext uri="{FF2B5EF4-FFF2-40B4-BE49-F238E27FC236}">
                        <a16:creationId xmlns:a16="http://schemas.microsoft.com/office/drawing/2014/main" id="{B64167D4-2256-CB88-7B5B-2255E4EEF43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430" y="2914"/>
                    <a:ext cx="165" cy="176"/>
                  </a:xfrm>
                  <a:custGeom>
                    <a:avLst/>
                    <a:gdLst>
                      <a:gd name="T0" fmla="*/ 161 w 165"/>
                      <a:gd name="T1" fmla="*/ 169 h 176"/>
                      <a:gd name="T2" fmla="*/ 162 w 165"/>
                      <a:gd name="T3" fmla="*/ 158 h 176"/>
                      <a:gd name="T4" fmla="*/ 162 w 165"/>
                      <a:gd name="T5" fmla="*/ 147 h 176"/>
                      <a:gd name="T6" fmla="*/ 165 w 165"/>
                      <a:gd name="T7" fmla="*/ 134 h 176"/>
                      <a:gd name="T8" fmla="*/ 158 w 165"/>
                      <a:gd name="T9" fmla="*/ 124 h 176"/>
                      <a:gd name="T10" fmla="*/ 148 w 165"/>
                      <a:gd name="T11" fmla="*/ 122 h 176"/>
                      <a:gd name="T12" fmla="*/ 145 w 165"/>
                      <a:gd name="T13" fmla="*/ 122 h 176"/>
                      <a:gd name="T14" fmla="*/ 144 w 165"/>
                      <a:gd name="T15" fmla="*/ 116 h 176"/>
                      <a:gd name="T16" fmla="*/ 141 w 165"/>
                      <a:gd name="T17" fmla="*/ 107 h 176"/>
                      <a:gd name="T18" fmla="*/ 133 w 165"/>
                      <a:gd name="T19" fmla="*/ 102 h 176"/>
                      <a:gd name="T20" fmla="*/ 125 w 165"/>
                      <a:gd name="T21" fmla="*/ 94 h 176"/>
                      <a:gd name="T22" fmla="*/ 123 w 165"/>
                      <a:gd name="T23" fmla="*/ 91 h 176"/>
                      <a:gd name="T24" fmla="*/ 130 w 165"/>
                      <a:gd name="T25" fmla="*/ 84 h 176"/>
                      <a:gd name="T26" fmla="*/ 118 w 165"/>
                      <a:gd name="T27" fmla="*/ 81 h 176"/>
                      <a:gd name="T28" fmla="*/ 111 w 165"/>
                      <a:gd name="T29" fmla="*/ 83 h 176"/>
                      <a:gd name="T30" fmla="*/ 118 w 165"/>
                      <a:gd name="T31" fmla="*/ 76 h 176"/>
                      <a:gd name="T32" fmla="*/ 106 w 165"/>
                      <a:gd name="T33" fmla="*/ 70 h 176"/>
                      <a:gd name="T34" fmla="*/ 100 w 165"/>
                      <a:gd name="T35" fmla="*/ 62 h 176"/>
                      <a:gd name="T36" fmla="*/ 90 w 165"/>
                      <a:gd name="T37" fmla="*/ 53 h 176"/>
                      <a:gd name="T38" fmla="*/ 87 w 165"/>
                      <a:gd name="T39" fmla="*/ 58 h 176"/>
                      <a:gd name="T40" fmla="*/ 78 w 165"/>
                      <a:gd name="T41" fmla="*/ 50 h 176"/>
                      <a:gd name="T42" fmla="*/ 73 w 165"/>
                      <a:gd name="T43" fmla="*/ 45 h 176"/>
                      <a:gd name="T44" fmla="*/ 71 w 165"/>
                      <a:gd name="T45" fmla="*/ 40 h 176"/>
                      <a:gd name="T46" fmla="*/ 61 w 165"/>
                      <a:gd name="T47" fmla="*/ 32 h 176"/>
                      <a:gd name="T48" fmla="*/ 48 w 165"/>
                      <a:gd name="T49" fmla="*/ 24 h 176"/>
                      <a:gd name="T50" fmla="*/ 42 w 165"/>
                      <a:gd name="T51" fmla="*/ 14 h 176"/>
                      <a:gd name="T52" fmla="*/ 33 w 165"/>
                      <a:gd name="T53" fmla="*/ 7 h 176"/>
                      <a:gd name="T54" fmla="*/ 21 w 165"/>
                      <a:gd name="T55" fmla="*/ 7 h 176"/>
                      <a:gd name="T56" fmla="*/ 9 w 165"/>
                      <a:gd name="T57" fmla="*/ 2 h 176"/>
                      <a:gd name="T58" fmla="*/ 0 w 165"/>
                      <a:gd name="T59" fmla="*/ 5 h 176"/>
                      <a:gd name="T60" fmla="*/ 7 w 165"/>
                      <a:gd name="T61" fmla="*/ 17 h 176"/>
                      <a:gd name="T62" fmla="*/ 19 w 165"/>
                      <a:gd name="T63" fmla="*/ 28 h 176"/>
                      <a:gd name="T64" fmla="*/ 29 w 165"/>
                      <a:gd name="T65" fmla="*/ 36 h 176"/>
                      <a:gd name="T66" fmla="*/ 37 w 165"/>
                      <a:gd name="T67" fmla="*/ 46 h 176"/>
                      <a:gd name="T68" fmla="*/ 43 w 165"/>
                      <a:gd name="T69" fmla="*/ 52 h 176"/>
                      <a:gd name="T70" fmla="*/ 55 w 165"/>
                      <a:gd name="T71" fmla="*/ 62 h 176"/>
                      <a:gd name="T72" fmla="*/ 58 w 165"/>
                      <a:gd name="T73" fmla="*/ 74 h 176"/>
                      <a:gd name="T74" fmla="*/ 63 w 165"/>
                      <a:gd name="T75" fmla="*/ 83 h 176"/>
                      <a:gd name="T76" fmla="*/ 71 w 165"/>
                      <a:gd name="T77" fmla="*/ 92 h 176"/>
                      <a:gd name="T78" fmla="*/ 79 w 165"/>
                      <a:gd name="T79" fmla="*/ 103 h 176"/>
                      <a:gd name="T80" fmla="*/ 85 w 165"/>
                      <a:gd name="T81" fmla="*/ 114 h 176"/>
                      <a:gd name="T82" fmla="*/ 88 w 165"/>
                      <a:gd name="T83" fmla="*/ 124 h 176"/>
                      <a:gd name="T84" fmla="*/ 98 w 165"/>
                      <a:gd name="T85" fmla="*/ 135 h 176"/>
                      <a:gd name="T86" fmla="*/ 108 w 165"/>
                      <a:gd name="T87" fmla="*/ 145 h 176"/>
                      <a:gd name="T88" fmla="*/ 118 w 165"/>
                      <a:gd name="T89" fmla="*/ 155 h 176"/>
                      <a:gd name="T90" fmla="*/ 127 w 165"/>
                      <a:gd name="T91" fmla="*/ 161 h 176"/>
                      <a:gd name="T92" fmla="*/ 137 w 165"/>
                      <a:gd name="T93" fmla="*/ 171 h 176"/>
                      <a:gd name="T94" fmla="*/ 143 w 165"/>
                      <a:gd name="T95" fmla="*/ 176 h 176"/>
                      <a:gd name="T96" fmla="*/ 148 w 165"/>
                      <a:gd name="T97" fmla="*/ 172 h 176"/>
                      <a:gd name="T98" fmla="*/ 157 w 165"/>
                      <a:gd name="T99" fmla="*/ 172 h 17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0" t="0" r="r" b="b"/>
                    <a:pathLst>
                      <a:path w="165" h="176">
                        <a:moveTo>
                          <a:pt x="157" y="172"/>
                        </a:moveTo>
                        <a:lnTo>
                          <a:pt x="160" y="175"/>
                        </a:lnTo>
                        <a:lnTo>
                          <a:pt x="161" y="172"/>
                        </a:lnTo>
                        <a:lnTo>
                          <a:pt x="161" y="169"/>
                        </a:lnTo>
                        <a:lnTo>
                          <a:pt x="162" y="167"/>
                        </a:lnTo>
                        <a:lnTo>
                          <a:pt x="162" y="164"/>
                        </a:lnTo>
                        <a:lnTo>
                          <a:pt x="162" y="161"/>
                        </a:lnTo>
                        <a:lnTo>
                          <a:pt x="162" y="158"/>
                        </a:lnTo>
                        <a:lnTo>
                          <a:pt x="162" y="155"/>
                        </a:lnTo>
                        <a:lnTo>
                          <a:pt x="161" y="152"/>
                        </a:lnTo>
                        <a:lnTo>
                          <a:pt x="161" y="150"/>
                        </a:lnTo>
                        <a:lnTo>
                          <a:pt x="162" y="147"/>
                        </a:lnTo>
                        <a:lnTo>
                          <a:pt x="162" y="144"/>
                        </a:lnTo>
                        <a:lnTo>
                          <a:pt x="162" y="141"/>
                        </a:lnTo>
                        <a:lnTo>
                          <a:pt x="163" y="137"/>
                        </a:lnTo>
                        <a:lnTo>
                          <a:pt x="165" y="134"/>
                        </a:lnTo>
                        <a:lnTo>
                          <a:pt x="164" y="131"/>
                        </a:lnTo>
                        <a:lnTo>
                          <a:pt x="161" y="130"/>
                        </a:lnTo>
                        <a:lnTo>
                          <a:pt x="161" y="127"/>
                        </a:lnTo>
                        <a:lnTo>
                          <a:pt x="158" y="124"/>
                        </a:lnTo>
                        <a:lnTo>
                          <a:pt x="155" y="122"/>
                        </a:lnTo>
                        <a:lnTo>
                          <a:pt x="152" y="122"/>
                        </a:lnTo>
                        <a:lnTo>
                          <a:pt x="150" y="122"/>
                        </a:lnTo>
                        <a:lnTo>
                          <a:pt x="148" y="122"/>
                        </a:lnTo>
                        <a:lnTo>
                          <a:pt x="145" y="125"/>
                        </a:lnTo>
                        <a:lnTo>
                          <a:pt x="142" y="128"/>
                        </a:lnTo>
                        <a:lnTo>
                          <a:pt x="144" y="125"/>
                        </a:lnTo>
                        <a:lnTo>
                          <a:pt x="145" y="122"/>
                        </a:lnTo>
                        <a:lnTo>
                          <a:pt x="144" y="122"/>
                        </a:lnTo>
                        <a:lnTo>
                          <a:pt x="147" y="120"/>
                        </a:lnTo>
                        <a:lnTo>
                          <a:pt x="147" y="117"/>
                        </a:lnTo>
                        <a:lnTo>
                          <a:pt x="144" y="116"/>
                        </a:lnTo>
                        <a:lnTo>
                          <a:pt x="142" y="113"/>
                        </a:lnTo>
                        <a:lnTo>
                          <a:pt x="141" y="110"/>
                        </a:lnTo>
                        <a:lnTo>
                          <a:pt x="141" y="107"/>
                        </a:lnTo>
                        <a:lnTo>
                          <a:pt x="140" y="104"/>
                        </a:lnTo>
                        <a:lnTo>
                          <a:pt x="136" y="103"/>
                        </a:lnTo>
                        <a:lnTo>
                          <a:pt x="133" y="102"/>
                        </a:lnTo>
                        <a:lnTo>
                          <a:pt x="130" y="102"/>
                        </a:lnTo>
                        <a:lnTo>
                          <a:pt x="127" y="100"/>
                        </a:lnTo>
                        <a:lnTo>
                          <a:pt x="125" y="97"/>
                        </a:lnTo>
                        <a:lnTo>
                          <a:pt x="125" y="94"/>
                        </a:lnTo>
                        <a:lnTo>
                          <a:pt x="124" y="93"/>
                        </a:lnTo>
                        <a:lnTo>
                          <a:pt x="127" y="93"/>
                        </a:lnTo>
                        <a:lnTo>
                          <a:pt x="124" y="92"/>
                        </a:lnTo>
                        <a:lnTo>
                          <a:pt x="123" y="91"/>
                        </a:lnTo>
                        <a:lnTo>
                          <a:pt x="125" y="89"/>
                        </a:lnTo>
                        <a:lnTo>
                          <a:pt x="129" y="86"/>
                        </a:lnTo>
                        <a:lnTo>
                          <a:pt x="130" y="86"/>
                        </a:lnTo>
                        <a:lnTo>
                          <a:pt x="130" y="84"/>
                        </a:lnTo>
                        <a:lnTo>
                          <a:pt x="127" y="81"/>
                        </a:lnTo>
                        <a:lnTo>
                          <a:pt x="124" y="78"/>
                        </a:lnTo>
                        <a:lnTo>
                          <a:pt x="121" y="79"/>
                        </a:lnTo>
                        <a:lnTo>
                          <a:pt x="118" y="81"/>
                        </a:lnTo>
                        <a:lnTo>
                          <a:pt x="116" y="82"/>
                        </a:lnTo>
                        <a:lnTo>
                          <a:pt x="113" y="83"/>
                        </a:lnTo>
                        <a:lnTo>
                          <a:pt x="110" y="82"/>
                        </a:lnTo>
                        <a:lnTo>
                          <a:pt x="111" y="83"/>
                        </a:lnTo>
                        <a:lnTo>
                          <a:pt x="114" y="82"/>
                        </a:lnTo>
                        <a:lnTo>
                          <a:pt x="117" y="81"/>
                        </a:lnTo>
                        <a:lnTo>
                          <a:pt x="120" y="79"/>
                        </a:lnTo>
                        <a:lnTo>
                          <a:pt x="118" y="76"/>
                        </a:lnTo>
                        <a:lnTo>
                          <a:pt x="115" y="75"/>
                        </a:lnTo>
                        <a:lnTo>
                          <a:pt x="112" y="75"/>
                        </a:lnTo>
                        <a:lnTo>
                          <a:pt x="109" y="73"/>
                        </a:lnTo>
                        <a:lnTo>
                          <a:pt x="106" y="70"/>
                        </a:lnTo>
                        <a:lnTo>
                          <a:pt x="106" y="68"/>
                        </a:lnTo>
                        <a:lnTo>
                          <a:pt x="106" y="67"/>
                        </a:lnTo>
                        <a:lnTo>
                          <a:pt x="103" y="64"/>
                        </a:lnTo>
                        <a:lnTo>
                          <a:pt x="100" y="62"/>
                        </a:lnTo>
                        <a:lnTo>
                          <a:pt x="97" y="61"/>
                        </a:lnTo>
                        <a:lnTo>
                          <a:pt x="94" y="59"/>
                        </a:lnTo>
                        <a:lnTo>
                          <a:pt x="92" y="56"/>
                        </a:lnTo>
                        <a:lnTo>
                          <a:pt x="90" y="53"/>
                        </a:lnTo>
                        <a:lnTo>
                          <a:pt x="88" y="51"/>
                        </a:lnTo>
                        <a:lnTo>
                          <a:pt x="85" y="52"/>
                        </a:lnTo>
                        <a:lnTo>
                          <a:pt x="86" y="55"/>
                        </a:lnTo>
                        <a:lnTo>
                          <a:pt x="87" y="58"/>
                        </a:lnTo>
                        <a:lnTo>
                          <a:pt x="86" y="57"/>
                        </a:lnTo>
                        <a:lnTo>
                          <a:pt x="84" y="54"/>
                        </a:lnTo>
                        <a:lnTo>
                          <a:pt x="81" y="53"/>
                        </a:lnTo>
                        <a:lnTo>
                          <a:pt x="78" y="50"/>
                        </a:lnTo>
                        <a:lnTo>
                          <a:pt x="77" y="47"/>
                        </a:lnTo>
                        <a:lnTo>
                          <a:pt x="75" y="48"/>
                        </a:lnTo>
                        <a:lnTo>
                          <a:pt x="73" y="45"/>
                        </a:lnTo>
                        <a:lnTo>
                          <a:pt x="73" y="46"/>
                        </a:lnTo>
                        <a:lnTo>
                          <a:pt x="73" y="45"/>
                        </a:lnTo>
                        <a:lnTo>
                          <a:pt x="73" y="43"/>
                        </a:lnTo>
                        <a:lnTo>
                          <a:pt x="71" y="40"/>
                        </a:lnTo>
                        <a:lnTo>
                          <a:pt x="69" y="39"/>
                        </a:lnTo>
                        <a:lnTo>
                          <a:pt x="67" y="37"/>
                        </a:lnTo>
                        <a:lnTo>
                          <a:pt x="64" y="35"/>
                        </a:lnTo>
                        <a:lnTo>
                          <a:pt x="61" y="32"/>
                        </a:lnTo>
                        <a:lnTo>
                          <a:pt x="58" y="31"/>
                        </a:lnTo>
                        <a:lnTo>
                          <a:pt x="55" y="30"/>
                        </a:lnTo>
                        <a:lnTo>
                          <a:pt x="51" y="27"/>
                        </a:lnTo>
                        <a:lnTo>
                          <a:pt x="48" y="24"/>
                        </a:lnTo>
                        <a:lnTo>
                          <a:pt x="46" y="22"/>
                        </a:lnTo>
                        <a:lnTo>
                          <a:pt x="46" y="20"/>
                        </a:lnTo>
                        <a:lnTo>
                          <a:pt x="44" y="17"/>
                        </a:lnTo>
                        <a:lnTo>
                          <a:pt x="42" y="14"/>
                        </a:lnTo>
                        <a:lnTo>
                          <a:pt x="40" y="11"/>
                        </a:lnTo>
                        <a:lnTo>
                          <a:pt x="38" y="9"/>
                        </a:lnTo>
                        <a:lnTo>
                          <a:pt x="35" y="6"/>
                        </a:lnTo>
                        <a:lnTo>
                          <a:pt x="33" y="7"/>
                        </a:lnTo>
                        <a:lnTo>
                          <a:pt x="30" y="8"/>
                        </a:lnTo>
                        <a:lnTo>
                          <a:pt x="27" y="6"/>
                        </a:lnTo>
                        <a:lnTo>
                          <a:pt x="24" y="6"/>
                        </a:lnTo>
                        <a:lnTo>
                          <a:pt x="21" y="7"/>
                        </a:lnTo>
                        <a:lnTo>
                          <a:pt x="19" y="7"/>
                        </a:lnTo>
                        <a:lnTo>
                          <a:pt x="16" y="6"/>
                        </a:lnTo>
                        <a:lnTo>
                          <a:pt x="13" y="4"/>
                        </a:lnTo>
                        <a:lnTo>
                          <a:pt x="9" y="2"/>
                        </a:lnTo>
                        <a:lnTo>
                          <a:pt x="6" y="0"/>
                        </a:lnTo>
                        <a:lnTo>
                          <a:pt x="3" y="0"/>
                        </a:lnTo>
                        <a:lnTo>
                          <a:pt x="0" y="2"/>
                        </a:lnTo>
                        <a:lnTo>
                          <a:pt x="0" y="5"/>
                        </a:lnTo>
                        <a:lnTo>
                          <a:pt x="1" y="8"/>
                        </a:lnTo>
                        <a:lnTo>
                          <a:pt x="3" y="11"/>
                        </a:lnTo>
                        <a:lnTo>
                          <a:pt x="4" y="14"/>
                        </a:lnTo>
                        <a:lnTo>
                          <a:pt x="7" y="17"/>
                        </a:lnTo>
                        <a:lnTo>
                          <a:pt x="10" y="19"/>
                        </a:lnTo>
                        <a:lnTo>
                          <a:pt x="14" y="23"/>
                        </a:lnTo>
                        <a:lnTo>
                          <a:pt x="17" y="25"/>
                        </a:lnTo>
                        <a:lnTo>
                          <a:pt x="19" y="28"/>
                        </a:lnTo>
                        <a:lnTo>
                          <a:pt x="22" y="29"/>
                        </a:lnTo>
                        <a:lnTo>
                          <a:pt x="25" y="30"/>
                        </a:lnTo>
                        <a:lnTo>
                          <a:pt x="28" y="33"/>
                        </a:lnTo>
                        <a:lnTo>
                          <a:pt x="29" y="36"/>
                        </a:lnTo>
                        <a:lnTo>
                          <a:pt x="32" y="39"/>
                        </a:lnTo>
                        <a:lnTo>
                          <a:pt x="33" y="41"/>
                        </a:lnTo>
                        <a:lnTo>
                          <a:pt x="36" y="43"/>
                        </a:lnTo>
                        <a:lnTo>
                          <a:pt x="37" y="46"/>
                        </a:lnTo>
                        <a:lnTo>
                          <a:pt x="37" y="49"/>
                        </a:lnTo>
                        <a:lnTo>
                          <a:pt x="40" y="52"/>
                        </a:lnTo>
                        <a:lnTo>
                          <a:pt x="42" y="52"/>
                        </a:lnTo>
                        <a:lnTo>
                          <a:pt x="43" y="52"/>
                        </a:lnTo>
                        <a:lnTo>
                          <a:pt x="46" y="54"/>
                        </a:lnTo>
                        <a:lnTo>
                          <a:pt x="49" y="55"/>
                        </a:lnTo>
                        <a:lnTo>
                          <a:pt x="51" y="58"/>
                        </a:lnTo>
                        <a:lnTo>
                          <a:pt x="55" y="62"/>
                        </a:lnTo>
                        <a:lnTo>
                          <a:pt x="55" y="65"/>
                        </a:lnTo>
                        <a:lnTo>
                          <a:pt x="56" y="68"/>
                        </a:lnTo>
                        <a:lnTo>
                          <a:pt x="57" y="71"/>
                        </a:lnTo>
                        <a:lnTo>
                          <a:pt x="58" y="74"/>
                        </a:lnTo>
                        <a:lnTo>
                          <a:pt x="59" y="76"/>
                        </a:lnTo>
                        <a:lnTo>
                          <a:pt x="60" y="79"/>
                        </a:lnTo>
                        <a:lnTo>
                          <a:pt x="60" y="82"/>
                        </a:lnTo>
                        <a:lnTo>
                          <a:pt x="63" y="83"/>
                        </a:lnTo>
                        <a:lnTo>
                          <a:pt x="66" y="84"/>
                        </a:lnTo>
                        <a:lnTo>
                          <a:pt x="69" y="86"/>
                        </a:lnTo>
                        <a:lnTo>
                          <a:pt x="69" y="89"/>
                        </a:lnTo>
                        <a:lnTo>
                          <a:pt x="71" y="92"/>
                        </a:lnTo>
                        <a:lnTo>
                          <a:pt x="73" y="93"/>
                        </a:lnTo>
                        <a:lnTo>
                          <a:pt x="75" y="96"/>
                        </a:lnTo>
                        <a:lnTo>
                          <a:pt x="78" y="100"/>
                        </a:lnTo>
                        <a:lnTo>
                          <a:pt x="79" y="103"/>
                        </a:lnTo>
                        <a:lnTo>
                          <a:pt x="79" y="105"/>
                        </a:lnTo>
                        <a:lnTo>
                          <a:pt x="81" y="108"/>
                        </a:lnTo>
                        <a:lnTo>
                          <a:pt x="83" y="111"/>
                        </a:lnTo>
                        <a:lnTo>
                          <a:pt x="85" y="114"/>
                        </a:lnTo>
                        <a:lnTo>
                          <a:pt x="86" y="117"/>
                        </a:lnTo>
                        <a:lnTo>
                          <a:pt x="86" y="120"/>
                        </a:lnTo>
                        <a:lnTo>
                          <a:pt x="87" y="123"/>
                        </a:lnTo>
                        <a:lnTo>
                          <a:pt x="88" y="124"/>
                        </a:lnTo>
                        <a:lnTo>
                          <a:pt x="91" y="126"/>
                        </a:lnTo>
                        <a:lnTo>
                          <a:pt x="94" y="130"/>
                        </a:lnTo>
                        <a:lnTo>
                          <a:pt x="95" y="132"/>
                        </a:lnTo>
                        <a:lnTo>
                          <a:pt x="98" y="135"/>
                        </a:lnTo>
                        <a:lnTo>
                          <a:pt x="101" y="137"/>
                        </a:lnTo>
                        <a:lnTo>
                          <a:pt x="104" y="140"/>
                        </a:lnTo>
                        <a:lnTo>
                          <a:pt x="107" y="142"/>
                        </a:lnTo>
                        <a:lnTo>
                          <a:pt x="108" y="145"/>
                        </a:lnTo>
                        <a:lnTo>
                          <a:pt x="109" y="148"/>
                        </a:lnTo>
                        <a:lnTo>
                          <a:pt x="112" y="150"/>
                        </a:lnTo>
                        <a:lnTo>
                          <a:pt x="115" y="152"/>
                        </a:lnTo>
                        <a:lnTo>
                          <a:pt x="118" y="155"/>
                        </a:lnTo>
                        <a:lnTo>
                          <a:pt x="121" y="157"/>
                        </a:lnTo>
                        <a:lnTo>
                          <a:pt x="124" y="159"/>
                        </a:lnTo>
                        <a:lnTo>
                          <a:pt x="127" y="161"/>
                        </a:lnTo>
                        <a:lnTo>
                          <a:pt x="130" y="163"/>
                        </a:lnTo>
                        <a:lnTo>
                          <a:pt x="133" y="166"/>
                        </a:lnTo>
                        <a:lnTo>
                          <a:pt x="135" y="169"/>
                        </a:lnTo>
                        <a:lnTo>
                          <a:pt x="137" y="171"/>
                        </a:lnTo>
                        <a:lnTo>
                          <a:pt x="137" y="172"/>
                        </a:lnTo>
                        <a:lnTo>
                          <a:pt x="141" y="174"/>
                        </a:lnTo>
                        <a:lnTo>
                          <a:pt x="142" y="176"/>
                        </a:lnTo>
                        <a:lnTo>
                          <a:pt x="143" y="176"/>
                        </a:lnTo>
                        <a:lnTo>
                          <a:pt x="144" y="173"/>
                        </a:lnTo>
                        <a:lnTo>
                          <a:pt x="142" y="170"/>
                        </a:lnTo>
                        <a:lnTo>
                          <a:pt x="145" y="170"/>
                        </a:lnTo>
                        <a:lnTo>
                          <a:pt x="148" y="172"/>
                        </a:lnTo>
                        <a:lnTo>
                          <a:pt x="151" y="174"/>
                        </a:lnTo>
                        <a:lnTo>
                          <a:pt x="152" y="171"/>
                        </a:lnTo>
                        <a:lnTo>
                          <a:pt x="155" y="171"/>
                        </a:lnTo>
                        <a:lnTo>
                          <a:pt x="157" y="172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79" name="Freeform 254">
                    <a:extLst>
                      <a:ext uri="{FF2B5EF4-FFF2-40B4-BE49-F238E27FC236}">
                        <a16:creationId xmlns:a16="http://schemas.microsoft.com/office/drawing/2014/main" id="{966DED29-49AC-93A2-45CC-EC8B1CE5BD5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582" y="3024"/>
                    <a:ext cx="22" cy="23"/>
                  </a:xfrm>
                  <a:custGeom>
                    <a:avLst/>
                    <a:gdLst>
                      <a:gd name="T0" fmla="*/ 2 w 22"/>
                      <a:gd name="T1" fmla="*/ 1 h 23"/>
                      <a:gd name="T2" fmla="*/ 2 w 22"/>
                      <a:gd name="T3" fmla="*/ 3 h 23"/>
                      <a:gd name="T4" fmla="*/ 0 w 22"/>
                      <a:gd name="T5" fmla="*/ 5 h 23"/>
                      <a:gd name="T6" fmla="*/ 1 w 22"/>
                      <a:gd name="T7" fmla="*/ 8 h 23"/>
                      <a:gd name="T8" fmla="*/ 7 w 22"/>
                      <a:gd name="T9" fmla="*/ 8 h 23"/>
                      <a:gd name="T10" fmla="*/ 9 w 22"/>
                      <a:gd name="T11" fmla="*/ 11 h 23"/>
                      <a:gd name="T12" fmla="*/ 11 w 22"/>
                      <a:gd name="T13" fmla="*/ 14 h 23"/>
                      <a:gd name="T14" fmla="*/ 11 w 22"/>
                      <a:gd name="T15" fmla="*/ 17 h 23"/>
                      <a:gd name="T16" fmla="*/ 14 w 22"/>
                      <a:gd name="T17" fmla="*/ 19 h 23"/>
                      <a:gd name="T18" fmla="*/ 16 w 22"/>
                      <a:gd name="T19" fmla="*/ 20 h 23"/>
                      <a:gd name="T20" fmla="*/ 19 w 22"/>
                      <a:gd name="T21" fmla="*/ 22 h 23"/>
                      <a:gd name="T22" fmla="*/ 22 w 22"/>
                      <a:gd name="T23" fmla="*/ 23 h 23"/>
                      <a:gd name="T24" fmla="*/ 21 w 22"/>
                      <a:gd name="T25" fmla="*/ 20 h 23"/>
                      <a:gd name="T26" fmla="*/ 22 w 22"/>
                      <a:gd name="T27" fmla="*/ 17 h 23"/>
                      <a:gd name="T28" fmla="*/ 19 w 22"/>
                      <a:gd name="T29" fmla="*/ 14 h 23"/>
                      <a:gd name="T30" fmla="*/ 16 w 22"/>
                      <a:gd name="T31" fmla="*/ 13 h 23"/>
                      <a:gd name="T32" fmla="*/ 15 w 22"/>
                      <a:gd name="T33" fmla="*/ 10 h 23"/>
                      <a:gd name="T34" fmla="*/ 14 w 22"/>
                      <a:gd name="T35" fmla="*/ 7 h 23"/>
                      <a:gd name="T36" fmla="*/ 14 w 22"/>
                      <a:gd name="T37" fmla="*/ 4 h 23"/>
                      <a:gd name="T38" fmla="*/ 12 w 22"/>
                      <a:gd name="T39" fmla="*/ 1 h 23"/>
                      <a:gd name="T40" fmla="*/ 9 w 22"/>
                      <a:gd name="T41" fmla="*/ 0 h 23"/>
                      <a:gd name="T42" fmla="*/ 8 w 22"/>
                      <a:gd name="T43" fmla="*/ 3 h 23"/>
                      <a:gd name="T44" fmla="*/ 5 w 22"/>
                      <a:gd name="T45" fmla="*/ 0 h 23"/>
                      <a:gd name="T46" fmla="*/ 2 w 22"/>
                      <a:gd name="T47" fmla="*/ 1 h 23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22" h="23">
                        <a:moveTo>
                          <a:pt x="2" y="1"/>
                        </a:moveTo>
                        <a:lnTo>
                          <a:pt x="2" y="3"/>
                        </a:lnTo>
                        <a:lnTo>
                          <a:pt x="0" y="5"/>
                        </a:lnTo>
                        <a:lnTo>
                          <a:pt x="1" y="8"/>
                        </a:lnTo>
                        <a:lnTo>
                          <a:pt x="7" y="8"/>
                        </a:lnTo>
                        <a:lnTo>
                          <a:pt x="9" y="11"/>
                        </a:lnTo>
                        <a:lnTo>
                          <a:pt x="11" y="14"/>
                        </a:lnTo>
                        <a:lnTo>
                          <a:pt x="11" y="17"/>
                        </a:lnTo>
                        <a:lnTo>
                          <a:pt x="14" y="19"/>
                        </a:lnTo>
                        <a:lnTo>
                          <a:pt x="16" y="20"/>
                        </a:lnTo>
                        <a:lnTo>
                          <a:pt x="19" y="22"/>
                        </a:lnTo>
                        <a:lnTo>
                          <a:pt x="22" y="23"/>
                        </a:lnTo>
                        <a:lnTo>
                          <a:pt x="21" y="20"/>
                        </a:lnTo>
                        <a:lnTo>
                          <a:pt x="22" y="17"/>
                        </a:lnTo>
                        <a:lnTo>
                          <a:pt x="19" y="14"/>
                        </a:lnTo>
                        <a:lnTo>
                          <a:pt x="16" y="13"/>
                        </a:lnTo>
                        <a:lnTo>
                          <a:pt x="15" y="10"/>
                        </a:lnTo>
                        <a:lnTo>
                          <a:pt x="14" y="7"/>
                        </a:lnTo>
                        <a:lnTo>
                          <a:pt x="14" y="4"/>
                        </a:lnTo>
                        <a:lnTo>
                          <a:pt x="12" y="1"/>
                        </a:lnTo>
                        <a:lnTo>
                          <a:pt x="9" y="0"/>
                        </a:lnTo>
                        <a:lnTo>
                          <a:pt x="8" y="3"/>
                        </a:lnTo>
                        <a:lnTo>
                          <a:pt x="5" y="0"/>
                        </a:lnTo>
                        <a:lnTo>
                          <a:pt x="2" y="1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80" name="Freeform 255">
                    <a:extLst>
                      <a:ext uri="{FF2B5EF4-FFF2-40B4-BE49-F238E27FC236}">
                        <a16:creationId xmlns:a16="http://schemas.microsoft.com/office/drawing/2014/main" id="{72531639-EA9B-895F-3B85-2E127F0BBE3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619" y="3039"/>
                    <a:ext cx="10" cy="10"/>
                  </a:xfrm>
                  <a:custGeom>
                    <a:avLst/>
                    <a:gdLst>
                      <a:gd name="T0" fmla="*/ 2 w 10"/>
                      <a:gd name="T1" fmla="*/ 0 h 10"/>
                      <a:gd name="T2" fmla="*/ 1 w 10"/>
                      <a:gd name="T3" fmla="*/ 0 h 10"/>
                      <a:gd name="T4" fmla="*/ 0 w 10"/>
                      <a:gd name="T5" fmla="*/ 3 h 10"/>
                      <a:gd name="T6" fmla="*/ 0 w 10"/>
                      <a:gd name="T7" fmla="*/ 6 h 10"/>
                      <a:gd name="T8" fmla="*/ 0 w 10"/>
                      <a:gd name="T9" fmla="*/ 9 h 10"/>
                      <a:gd name="T10" fmla="*/ 3 w 10"/>
                      <a:gd name="T11" fmla="*/ 9 h 10"/>
                      <a:gd name="T12" fmla="*/ 6 w 10"/>
                      <a:gd name="T13" fmla="*/ 10 h 10"/>
                      <a:gd name="T14" fmla="*/ 9 w 10"/>
                      <a:gd name="T15" fmla="*/ 7 h 10"/>
                      <a:gd name="T16" fmla="*/ 10 w 10"/>
                      <a:gd name="T17" fmla="*/ 4 h 10"/>
                      <a:gd name="T18" fmla="*/ 8 w 10"/>
                      <a:gd name="T19" fmla="*/ 1 h 10"/>
                      <a:gd name="T20" fmla="*/ 7 w 10"/>
                      <a:gd name="T21" fmla="*/ 1 h 10"/>
                      <a:gd name="T22" fmla="*/ 6 w 10"/>
                      <a:gd name="T23" fmla="*/ 1 h 10"/>
                      <a:gd name="T24" fmla="*/ 5 w 10"/>
                      <a:gd name="T25" fmla="*/ 0 h 10"/>
                      <a:gd name="T26" fmla="*/ 2 w 10"/>
                      <a:gd name="T27" fmla="*/ 0 h 10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0" t="0" r="r" b="b"/>
                    <a:pathLst>
                      <a:path w="10" h="10">
                        <a:moveTo>
                          <a:pt x="2" y="0"/>
                        </a:moveTo>
                        <a:lnTo>
                          <a:pt x="1" y="0"/>
                        </a:lnTo>
                        <a:lnTo>
                          <a:pt x="0" y="3"/>
                        </a:lnTo>
                        <a:lnTo>
                          <a:pt x="0" y="6"/>
                        </a:lnTo>
                        <a:lnTo>
                          <a:pt x="0" y="9"/>
                        </a:lnTo>
                        <a:lnTo>
                          <a:pt x="3" y="9"/>
                        </a:lnTo>
                        <a:lnTo>
                          <a:pt x="6" y="10"/>
                        </a:lnTo>
                        <a:lnTo>
                          <a:pt x="9" y="7"/>
                        </a:lnTo>
                        <a:lnTo>
                          <a:pt x="10" y="4"/>
                        </a:lnTo>
                        <a:lnTo>
                          <a:pt x="8" y="1"/>
                        </a:lnTo>
                        <a:lnTo>
                          <a:pt x="7" y="1"/>
                        </a:lnTo>
                        <a:lnTo>
                          <a:pt x="6" y="1"/>
                        </a:lnTo>
                        <a:lnTo>
                          <a:pt x="5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81" name="Freeform 256">
                    <a:extLst>
                      <a:ext uri="{FF2B5EF4-FFF2-40B4-BE49-F238E27FC236}">
                        <a16:creationId xmlns:a16="http://schemas.microsoft.com/office/drawing/2014/main" id="{AA0A62B0-4583-6FC9-AE68-9841D829F3C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585" y="3090"/>
                    <a:ext cx="139" cy="45"/>
                  </a:xfrm>
                  <a:custGeom>
                    <a:avLst/>
                    <a:gdLst>
                      <a:gd name="T0" fmla="*/ 120 w 139"/>
                      <a:gd name="T1" fmla="*/ 37 h 45"/>
                      <a:gd name="T2" fmla="*/ 126 w 139"/>
                      <a:gd name="T3" fmla="*/ 39 h 45"/>
                      <a:gd name="T4" fmla="*/ 132 w 139"/>
                      <a:gd name="T5" fmla="*/ 42 h 45"/>
                      <a:gd name="T6" fmla="*/ 136 w 139"/>
                      <a:gd name="T7" fmla="*/ 44 h 45"/>
                      <a:gd name="T8" fmla="*/ 138 w 139"/>
                      <a:gd name="T9" fmla="*/ 44 h 45"/>
                      <a:gd name="T10" fmla="*/ 137 w 139"/>
                      <a:gd name="T11" fmla="*/ 42 h 45"/>
                      <a:gd name="T12" fmla="*/ 137 w 139"/>
                      <a:gd name="T13" fmla="*/ 35 h 45"/>
                      <a:gd name="T14" fmla="*/ 137 w 139"/>
                      <a:gd name="T15" fmla="*/ 32 h 45"/>
                      <a:gd name="T16" fmla="*/ 134 w 139"/>
                      <a:gd name="T17" fmla="*/ 28 h 45"/>
                      <a:gd name="T18" fmla="*/ 128 w 139"/>
                      <a:gd name="T19" fmla="*/ 27 h 45"/>
                      <a:gd name="T20" fmla="*/ 123 w 139"/>
                      <a:gd name="T21" fmla="*/ 28 h 45"/>
                      <a:gd name="T22" fmla="*/ 117 w 139"/>
                      <a:gd name="T23" fmla="*/ 27 h 45"/>
                      <a:gd name="T24" fmla="*/ 112 w 139"/>
                      <a:gd name="T25" fmla="*/ 25 h 45"/>
                      <a:gd name="T26" fmla="*/ 109 w 139"/>
                      <a:gd name="T27" fmla="*/ 20 h 45"/>
                      <a:gd name="T28" fmla="*/ 106 w 139"/>
                      <a:gd name="T29" fmla="*/ 15 h 45"/>
                      <a:gd name="T30" fmla="*/ 100 w 139"/>
                      <a:gd name="T31" fmla="*/ 15 h 45"/>
                      <a:gd name="T32" fmla="*/ 95 w 139"/>
                      <a:gd name="T33" fmla="*/ 13 h 45"/>
                      <a:gd name="T34" fmla="*/ 89 w 139"/>
                      <a:gd name="T35" fmla="*/ 13 h 45"/>
                      <a:gd name="T36" fmla="*/ 86 w 139"/>
                      <a:gd name="T37" fmla="*/ 9 h 45"/>
                      <a:gd name="T38" fmla="*/ 80 w 139"/>
                      <a:gd name="T39" fmla="*/ 10 h 45"/>
                      <a:gd name="T40" fmla="*/ 79 w 139"/>
                      <a:gd name="T41" fmla="*/ 13 h 45"/>
                      <a:gd name="T42" fmla="*/ 76 w 139"/>
                      <a:gd name="T43" fmla="*/ 17 h 45"/>
                      <a:gd name="T44" fmla="*/ 70 w 139"/>
                      <a:gd name="T45" fmla="*/ 16 h 45"/>
                      <a:gd name="T46" fmla="*/ 63 w 139"/>
                      <a:gd name="T47" fmla="*/ 15 h 45"/>
                      <a:gd name="T48" fmla="*/ 57 w 139"/>
                      <a:gd name="T49" fmla="*/ 15 h 45"/>
                      <a:gd name="T50" fmla="*/ 53 w 139"/>
                      <a:gd name="T51" fmla="*/ 14 h 45"/>
                      <a:gd name="T52" fmla="*/ 48 w 139"/>
                      <a:gd name="T53" fmla="*/ 11 h 45"/>
                      <a:gd name="T54" fmla="*/ 43 w 139"/>
                      <a:gd name="T55" fmla="*/ 6 h 45"/>
                      <a:gd name="T56" fmla="*/ 37 w 139"/>
                      <a:gd name="T57" fmla="*/ 5 h 45"/>
                      <a:gd name="T58" fmla="*/ 32 w 139"/>
                      <a:gd name="T59" fmla="*/ 4 h 45"/>
                      <a:gd name="T60" fmla="*/ 25 w 139"/>
                      <a:gd name="T61" fmla="*/ 0 h 45"/>
                      <a:gd name="T62" fmla="*/ 24 w 139"/>
                      <a:gd name="T63" fmla="*/ 3 h 45"/>
                      <a:gd name="T64" fmla="*/ 19 w 139"/>
                      <a:gd name="T65" fmla="*/ 3 h 45"/>
                      <a:gd name="T66" fmla="*/ 14 w 139"/>
                      <a:gd name="T67" fmla="*/ 2 h 45"/>
                      <a:gd name="T68" fmla="*/ 8 w 139"/>
                      <a:gd name="T69" fmla="*/ 3 h 45"/>
                      <a:gd name="T70" fmla="*/ 6 w 139"/>
                      <a:gd name="T71" fmla="*/ 8 h 45"/>
                      <a:gd name="T72" fmla="*/ 2 w 139"/>
                      <a:gd name="T73" fmla="*/ 12 h 45"/>
                      <a:gd name="T74" fmla="*/ 2 w 139"/>
                      <a:gd name="T75" fmla="*/ 15 h 45"/>
                      <a:gd name="T76" fmla="*/ 8 w 139"/>
                      <a:gd name="T77" fmla="*/ 14 h 45"/>
                      <a:gd name="T78" fmla="*/ 14 w 139"/>
                      <a:gd name="T79" fmla="*/ 17 h 45"/>
                      <a:gd name="T80" fmla="*/ 16 w 139"/>
                      <a:gd name="T81" fmla="*/ 20 h 45"/>
                      <a:gd name="T82" fmla="*/ 18 w 139"/>
                      <a:gd name="T83" fmla="*/ 23 h 45"/>
                      <a:gd name="T84" fmla="*/ 24 w 139"/>
                      <a:gd name="T85" fmla="*/ 24 h 45"/>
                      <a:gd name="T86" fmla="*/ 31 w 139"/>
                      <a:gd name="T87" fmla="*/ 24 h 45"/>
                      <a:gd name="T88" fmla="*/ 36 w 139"/>
                      <a:gd name="T89" fmla="*/ 27 h 45"/>
                      <a:gd name="T90" fmla="*/ 38 w 139"/>
                      <a:gd name="T91" fmla="*/ 28 h 45"/>
                      <a:gd name="T92" fmla="*/ 44 w 139"/>
                      <a:gd name="T93" fmla="*/ 29 h 45"/>
                      <a:gd name="T94" fmla="*/ 50 w 139"/>
                      <a:gd name="T95" fmla="*/ 27 h 45"/>
                      <a:gd name="T96" fmla="*/ 54 w 139"/>
                      <a:gd name="T97" fmla="*/ 28 h 45"/>
                      <a:gd name="T98" fmla="*/ 60 w 139"/>
                      <a:gd name="T99" fmla="*/ 28 h 45"/>
                      <a:gd name="T100" fmla="*/ 70 w 139"/>
                      <a:gd name="T101" fmla="*/ 30 h 45"/>
                      <a:gd name="T102" fmla="*/ 74 w 139"/>
                      <a:gd name="T103" fmla="*/ 32 h 45"/>
                      <a:gd name="T104" fmla="*/ 79 w 139"/>
                      <a:gd name="T105" fmla="*/ 34 h 45"/>
                      <a:gd name="T106" fmla="*/ 83 w 139"/>
                      <a:gd name="T107" fmla="*/ 35 h 45"/>
                      <a:gd name="T108" fmla="*/ 87 w 139"/>
                      <a:gd name="T109" fmla="*/ 36 h 45"/>
                      <a:gd name="T110" fmla="*/ 93 w 139"/>
                      <a:gd name="T111" fmla="*/ 37 h 45"/>
                      <a:gd name="T112" fmla="*/ 99 w 139"/>
                      <a:gd name="T113" fmla="*/ 37 h 45"/>
                      <a:gd name="T114" fmla="*/ 104 w 139"/>
                      <a:gd name="T115" fmla="*/ 37 h 45"/>
                      <a:gd name="T116" fmla="*/ 111 w 139"/>
                      <a:gd name="T117" fmla="*/ 38 h 45"/>
                      <a:gd name="T118" fmla="*/ 117 w 139"/>
                      <a:gd name="T119" fmla="*/ 36 h 45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</a:gdLst>
                    <a:ahLst/>
                    <a:cxnLst>
                      <a:cxn ang="T120">
                        <a:pos x="T0" y="T1"/>
                      </a:cxn>
                      <a:cxn ang="T121">
                        <a:pos x="T2" y="T3"/>
                      </a:cxn>
                      <a:cxn ang="T122">
                        <a:pos x="T4" y="T5"/>
                      </a:cxn>
                      <a:cxn ang="T123">
                        <a:pos x="T6" y="T7"/>
                      </a:cxn>
                      <a:cxn ang="T124">
                        <a:pos x="T8" y="T9"/>
                      </a:cxn>
                      <a:cxn ang="T125">
                        <a:pos x="T10" y="T11"/>
                      </a:cxn>
                      <a:cxn ang="T126">
                        <a:pos x="T12" y="T13"/>
                      </a:cxn>
                      <a:cxn ang="T127">
                        <a:pos x="T14" y="T15"/>
                      </a:cxn>
                      <a:cxn ang="T128">
                        <a:pos x="T16" y="T17"/>
                      </a:cxn>
                      <a:cxn ang="T129">
                        <a:pos x="T18" y="T19"/>
                      </a:cxn>
                      <a:cxn ang="T130">
                        <a:pos x="T20" y="T21"/>
                      </a:cxn>
                      <a:cxn ang="T131">
                        <a:pos x="T22" y="T23"/>
                      </a:cxn>
                      <a:cxn ang="T132">
                        <a:pos x="T24" y="T25"/>
                      </a:cxn>
                      <a:cxn ang="T133">
                        <a:pos x="T26" y="T27"/>
                      </a:cxn>
                      <a:cxn ang="T134">
                        <a:pos x="T28" y="T29"/>
                      </a:cxn>
                      <a:cxn ang="T135">
                        <a:pos x="T30" y="T31"/>
                      </a:cxn>
                      <a:cxn ang="T136">
                        <a:pos x="T32" y="T33"/>
                      </a:cxn>
                      <a:cxn ang="T137">
                        <a:pos x="T34" y="T35"/>
                      </a:cxn>
                      <a:cxn ang="T138">
                        <a:pos x="T36" y="T37"/>
                      </a:cxn>
                      <a:cxn ang="T139">
                        <a:pos x="T38" y="T39"/>
                      </a:cxn>
                      <a:cxn ang="T140">
                        <a:pos x="T40" y="T41"/>
                      </a:cxn>
                      <a:cxn ang="T141">
                        <a:pos x="T42" y="T43"/>
                      </a:cxn>
                      <a:cxn ang="T142">
                        <a:pos x="T44" y="T45"/>
                      </a:cxn>
                      <a:cxn ang="T143">
                        <a:pos x="T46" y="T47"/>
                      </a:cxn>
                      <a:cxn ang="T144">
                        <a:pos x="T48" y="T49"/>
                      </a:cxn>
                      <a:cxn ang="T145">
                        <a:pos x="T50" y="T51"/>
                      </a:cxn>
                      <a:cxn ang="T146">
                        <a:pos x="T52" y="T53"/>
                      </a:cxn>
                      <a:cxn ang="T147">
                        <a:pos x="T54" y="T55"/>
                      </a:cxn>
                      <a:cxn ang="T148">
                        <a:pos x="T56" y="T57"/>
                      </a:cxn>
                      <a:cxn ang="T149">
                        <a:pos x="T58" y="T59"/>
                      </a:cxn>
                      <a:cxn ang="T150">
                        <a:pos x="T60" y="T61"/>
                      </a:cxn>
                      <a:cxn ang="T151">
                        <a:pos x="T62" y="T63"/>
                      </a:cxn>
                      <a:cxn ang="T152">
                        <a:pos x="T64" y="T65"/>
                      </a:cxn>
                      <a:cxn ang="T153">
                        <a:pos x="T66" y="T67"/>
                      </a:cxn>
                      <a:cxn ang="T154">
                        <a:pos x="T68" y="T69"/>
                      </a:cxn>
                      <a:cxn ang="T155">
                        <a:pos x="T70" y="T71"/>
                      </a:cxn>
                      <a:cxn ang="T156">
                        <a:pos x="T72" y="T73"/>
                      </a:cxn>
                      <a:cxn ang="T157">
                        <a:pos x="T74" y="T75"/>
                      </a:cxn>
                      <a:cxn ang="T158">
                        <a:pos x="T76" y="T77"/>
                      </a:cxn>
                      <a:cxn ang="T159">
                        <a:pos x="T78" y="T79"/>
                      </a:cxn>
                      <a:cxn ang="T160">
                        <a:pos x="T80" y="T81"/>
                      </a:cxn>
                      <a:cxn ang="T161">
                        <a:pos x="T82" y="T83"/>
                      </a:cxn>
                      <a:cxn ang="T162">
                        <a:pos x="T84" y="T85"/>
                      </a:cxn>
                      <a:cxn ang="T163">
                        <a:pos x="T86" y="T87"/>
                      </a:cxn>
                      <a:cxn ang="T164">
                        <a:pos x="T88" y="T89"/>
                      </a:cxn>
                      <a:cxn ang="T165">
                        <a:pos x="T90" y="T91"/>
                      </a:cxn>
                      <a:cxn ang="T166">
                        <a:pos x="T92" y="T93"/>
                      </a:cxn>
                      <a:cxn ang="T167">
                        <a:pos x="T94" y="T95"/>
                      </a:cxn>
                      <a:cxn ang="T168">
                        <a:pos x="T96" y="T97"/>
                      </a:cxn>
                      <a:cxn ang="T169">
                        <a:pos x="T98" y="T99"/>
                      </a:cxn>
                      <a:cxn ang="T170">
                        <a:pos x="T100" y="T101"/>
                      </a:cxn>
                      <a:cxn ang="T171">
                        <a:pos x="T102" y="T103"/>
                      </a:cxn>
                      <a:cxn ang="T172">
                        <a:pos x="T104" y="T105"/>
                      </a:cxn>
                      <a:cxn ang="T173">
                        <a:pos x="T106" y="T107"/>
                      </a:cxn>
                      <a:cxn ang="T174">
                        <a:pos x="T108" y="T109"/>
                      </a:cxn>
                      <a:cxn ang="T175">
                        <a:pos x="T110" y="T111"/>
                      </a:cxn>
                      <a:cxn ang="T176">
                        <a:pos x="T112" y="T113"/>
                      </a:cxn>
                      <a:cxn ang="T177">
                        <a:pos x="T114" y="T115"/>
                      </a:cxn>
                      <a:cxn ang="T178">
                        <a:pos x="T116" y="T117"/>
                      </a:cxn>
                      <a:cxn ang="T179">
                        <a:pos x="T118" y="T119"/>
                      </a:cxn>
                    </a:cxnLst>
                    <a:rect l="0" t="0" r="r" b="b"/>
                    <a:pathLst>
                      <a:path w="139" h="45">
                        <a:moveTo>
                          <a:pt x="117" y="36"/>
                        </a:moveTo>
                        <a:lnTo>
                          <a:pt x="120" y="37"/>
                        </a:lnTo>
                        <a:lnTo>
                          <a:pt x="123" y="38"/>
                        </a:lnTo>
                        <a:lnTo>
                          <a:pt x="126" y="39"/>
                        </a:lnTo>
                        <a:lnTo>
                          <a:pt x="129" y="42"/>
                        </a:lnTo>
                        <a:lnTo>
                          <a:pt x="132" y="42"/>
                        </a:lnTo>
                        <a:lnTo>
                          <a:pt x="135" y="42"/>
                        </a:lnTo>
                        <a:lnTo>
                          <a:pt x="136" y="44"/>
                        </a:lnTo>
                        <a:lnTo>
                          <a:pt x="138" y="44"/>
                        </a:lnTo>
                        <a:lnTo>
                          <a:pt x="139" y="45"/>
                        </a:lnTo>
                        <a:lnTo>
                          <a:pt x="137" y="42"/>
                        </a:lnTo>
                        <a:lnTo>
                          <a:pt x="136" y="38"/>
                        </a:lnTo>
                        <a:lnTo>
                          <a:pt x="137" y="35"/>
                        </a:lnTo>
                        <a:lnTo>
                          <a:pt x="137" y="33"/>
                        </a:lnTo>
                        <a:lnTo>
                          <a:pt x="137" y="32"/>
                        </a:lnTo>
                        <a:lnTo>
                          <a:pt x="137" y="29"/>
                        </a:lnTo>
                        <a:lnTo>
                          <a:pt x="134" y="28"/>
                        </a:lnTo>
                        <a:lnTo>
                          <a:pt x="132" y="26"/>
                        </a:lnTo>
                        <a:lnTo>
                          <a:pt x="128" y="27"/>
                        </a:lnTo>
                        <a:lnTo>
                          <a:pt x="126" y="28"/>
                        </a:lnTo>
                        <a:lnTo>
                          <a:pt x="123" y="28"/>
                        </a:lnTo>
                        <a:lnTo>
                          <a:pt x="120" y="29"/>
                        </a:lnTo>
                        <a:lnTo>
                          <a:pt x="117" y="27"/>
                        </a:lnTo>
                        <a:lnTo>
                          <a:pt x="114" y="26"/>
                        </a:lnTo>
                        <a:lnTo>
                          <a:pt x="112" y="25"/>
                        </a:lnTo>
                        <a:lnTo>
                          <a:pt x="113" y="22"/>
                        </a:lnTo>
                        <a:lnTo>
                          <a:pt x="109" y="20"/>
                        </a:lnTo>
                        <a:lnTo>
                          <a:pt x="109" y="18"/>
                        </a:lnTo>
                        <a:lnTo>
                          <a:pt x="106" y="15"/>
                        </a:lnTo>
                        <a:lnTo>
                          <a:pt x="103" y="15"/>
                        </a:lnTo>
                        <a:lnTo>
                          <a:pt x="100" y="15"/>
                        </a:lnTo>
                        <a:lnTo>
                          <a:pt x="97" y="14"/>
                        </a:lnTo>
                        <a:lnTo>
                          <a:pt x="95" y="13"/>
                        </a:lnTo>
                        <a:lnTo>
                          <a:pt x="92" y="11"/>
                        </a:lnTo>
                        <a:lnTo>
                          <a:pt x="89" y="13"/>
                        </a:lnTo>
                        <a:lnTo>
                          <a:pt x="88" y="12"/>
                        </a:lnTo>
                        <a:lnTo>
                          <a:pt x="86" y="9"/>
                        </a:lnTo>
                        <a:lnTo>
                          <a:pt x="83" y="8"/>
                        </a:lnTo>
                        <a:lnTo>
                          <a:pt x="80" y="10"/>
                        </a:lnTo>
                        <a:lnTo>
                          <a:pt x="80" y="13"/>
                        </a:lnTo>
                        <a:lnTo>
                          <a:pt x="79" y="13"/>
                        </a:lnTo>
                        <a:lnTo>
                          <a:pt x="79" y="14"/>
                        </a:lnTo>
                        <a:lnTo>
                          <a:pt x="76" y="17"/>
                        </a:lnTo>
                        <a:lnTo>
                          <a:pt x="73" y="15"/>
                        </a:lnTo>
                        <a:lnTo>
                          <a:pt x="70" y="16"/>
                        </a:lnTo>
                        <a:lnTo>
                          <a:pt x="66" y="15"/>
                        </a:lnTo>
                        <a:lnTo>
                          <a:pt x="63" y="15"/>
                        </a:lnTo>
                        <a:lnTo>
                          <a:pt x="61" y="15"/>
                        </a:lnTo>
                        <a:lnTo>
                          <a:pt x="57" y="15"/>
                        </a:lnTo>
                        <a:lnTo>
                          <a:pt x="54" y="14"/>
                        </a:lnTo>
                        <a:lnTo>
                          <a:pt x="53" y="14"/>
                        </a:lnTo>
                        <a:lnTo>
                          <a:pt x="50" y="14"/>
                        </a:lnTo>
                        <a:lnTo>
                          <a:pt x="48" y="11"/>
                        </a:lnTo>
                        <a:lnTo>
                          <a:pt x="46" y="8"/>
                        </a:lnTo>
                        <a:lnTo>
                          <a:pt x="43" y="6"/>
                        </a:lnTo>
                        <a:lnTo>
                          <a:pt x="40" y="7"/>
                        </a:lnTo>
                        <a:lnTo>
                          <a:pt x="37" y="5"/>
                        </a:lnTo>
                        <a:lnTo>
                          <a:pt x="35" y="6"/>
                        </a:lnTo>
                        <a:lnTo>
                          <a:pt x="32" y="4"/>
                        </a:lnTo>
                        <a:lnTo>
                          <a:pt x="29" y="0"/>
                        </a:lnTo>
                        <a:lnTo>
                          <a:pt x="25" y="0"/>
                        </a:lnTo>
                        <a:lnTo>
                          <a:pt x="24" y="0"/>
                        </a:lnTo>
                        <a:lnTo>
                          <a:pt x="24" y="3"/>
                        </a:lnTo>
                        <a:lnTo>
                          <a:pt x="21" y="4"/>
                        </a:lnTo>
                        <a:lnTo>
                          <a:pt x="19" y="3"/>
                        </a:lnTo>
                        <a:lnTo>
                          <a:pt x="17" y="2"/>
                        </a:lnTo>
                        <a:lnTo>
                          <a:pt x="14" y="2"/>
                        </a:lnTo>
                        <a:lnTo>
                          <a:pt x="11" y="2"/>
                        </a:lnTo>
                        <a:lnTo>
                          <a:pt x="8" y="3"/>
                        </a:lnTo>
                        <a:lnTo>
                          <a:pt x="6" y="5"/>
                        </a:lnTo>
                        <a:lnTo>
                          <a:pt x="6" y="8"/>
                        </a:lnTo>
                        <a:lnTo>
                          <a:pt x="3" y="9"/>
                        </a:lnTo>
                        <a:lnTo>
                          <a:pt x="2" y="12"/>
                        </a:lnTo>
                        <a:lnTo>
                          <a:pt x="0" y="12"/>
                        </a:lnTo>
                        <a:lnTo>
                          <a:pt x="2" y="15"/>
                        </a:lnTo>
                        <a:lnTo>
                          <a:pt x="5" y="15"/>
                        </a:lnTo>
                        <a:lnTo>
                          <a:pt x="8" y="14"/>
                        </a:lnTo>
                        <a:lnTo>
                          <a:pt x="11" y="15"/>
                        </a:lnTo>
                        <a:lnTo>
                          <a:pt x="14" y="17"/>
                        </a:lnTo>
                        <a:lnTo>
                          <a:pt x="17" y="17"/>
                        </a:lnTo>
                        <a:lnTo>
                          <a:pt x="16" y="20"/>
                        </a:lnTo>
                        <a:lnTo>
                          <a:pt x="15" y="23"/>
                        </a:lnTo>
                        <a:lnTo>
                          <a:pt x="18" y="23"/>
                        </a:lnTo>
                        <a:lnTo>
                          <a:pt x="21" y="23"/>
                        </a:lnTo>
                        <a:lnTo>
                          <a:pt x="24" y="24"/>
                        </a:lnTo>
                        <a:lnTo>
                          <a:pt x="28" y="24"/>
                        </a:lnTo>
                        <a:lnTo>
                          <a:pt x="31" y="24"/>
                        </a:lnTo>
                        <a:lnTo>
                          <a:pt x="33" y="25"/>
                        </a:lnTo>
                        <a:lnTo>
                          <a:pt x="36" y="27"/>
                        </a:lnTo>
                        <a:lnTo>
                          <a:pt x="37" y="28"/>
                        </a:lnTo>
                        <a:lnTo>
                          <a:pt x="38" y="28"/>
                        </a:lnTo>
                        <a:lnTo>
                          <a:pt x="41" y="28"/>
                        </a:lnTo>
                        <a:lnTo>
                          <a:pt x="44" y="29"/>
                        </a:lnTo>
                        <a:lnTo>
                          <a:pt x="47" y="29"/>
                        </a:lnTo>
                        <a:lnTo>
                          <a:pt x="50" y="27"/>
                        </a:lnTo>
                        <a:lnTo>
                          <a:pt x="51" y="27"/>
                        </a:lnTo>
                        <a:lnTo>
                          <a:pt x="54" y="28"/>
                        </a:lnTo>
                        <a:lnTo>
                          <a:pt x="57" y="27"/>
                        </a:lnTo>
                        <a:lnTo>
                          <a:pt x="60" y="28"/>
                        </a:lnTo>
                        <a:lnTo>
                          <a:pt x="63" y="28"/>
                        </a:lnTo>
                        <a:lnTo>
                          <a:pt x="70" y="30"/>
                        </a:lnTo>
                        <a:lnTo>
                          <a:pt x="71" y="30"/>
                        </a:lnTo>
                        <a:lnTo>
                          <a:pt x="74" y="32"/>
                        </a:lnTo>
                        <a:lnTo>
                          <a:pt x="76" y="33"/>
                        </a:lnTo>
                        <a:lnTo>
                          <a:pt x="79" y="34"/>
                        </a:lnTo>
                        <a:lnTo>
                          <a:pt x="83" y="35"/>
                        </a:lnTo>
                        <a:lnTo>
                          <a:pt x="84" y="35"/>
                        </a:lnTo>
                        <a:lnTo>
                          <a:pt x="87" y="36"/>
                        </a:lnTo>
                        <a:lnTo>
                          <a:pt x="90" y="36"/>
                        </a:lnTo>
                        <a:lnTo>
                          <a:pt x="93" y="37"/>
                        </a:lnTo>
                        <a:lnTo>
                          <a:pt x="96" y="36"/>
                        </a:lnTo>
                        <a:lnTo>
                          <a:pt x="99" y="37"/>
                        </a:lnTo>
                        <a:lnTo>
                          <a:pt x="102" y="37"/>
                        </a:lnTo>
                        <a:lnTo>
                          <a:pt x="104" y="37"/>
                        </a:lnTo>
                        <a:lnTo>
                          <a:pt x="108" y="38"/>
                        </a:lnTo>
                        <a:lnTo>
                          <a:pt x="111" y="38"/>
                        </a:lnTo>
                        <a:lnTo>
                          <a:pt x="114" y="38"/>
                        </a:lnTo>
                        <a:lnTo>
                          <a:pt x="117" y="36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82" name="Freeform 257">
                    <a:extLst>
                      <a:ext uri="{FF2B5EF4-FFF2-40B4-BE49-F238E27FC236}">
                        <a16:creationId xmlns:a16="http://schemas.microsoft.com/office/drawing/2014/main" id="{FE004ABB-CA99-D26E-CA5B-3D1DBB1FEB5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791" y="3143"/>
                    <a:ext cx="28" cy="14"/>
                  </a:xfrm>
                  <a:custGeom>
                    <a:avLst/>
                    <a:gdLst>
                      <a:gd name="T0" fmla="*/ 1 w 28"/>
                      <a:gd name="T1" fmla="*/ 5 h 14"/>
                      <a:gd name="T2" fmla="*/ 3 w 28"/>
                      <a:gd name="T3" fmla="*/ 6 h 14"/>
                      <a:gd name="T4" fmla="*/ 6 w 28"/>
                      <a:gd name="T5" fmla="*/ 6 h 14"/>
                      <a:gd name="T6" fmla="*/ 9 w 28"/>
                      <a:gd name="T7" fmla="*/ 6 h 14"/>
                      <a:gd name="T8" fmla="*/ 11 w 28"/>
                      <a:gd name="T9" fmla="*/ 8 h 14"/>
                      <a:gd name="T10" fmla="*/ 14 w 28"/>
                      <a:gd name="T11" fmla="*/ 10 h 14"/>
                      <a:gd name="T12" fmla="*/ 15 w 28"/>
                      <a:gd name="T13" fmla="*/ 10 h 14"/>
                      <a:gd name="T14" fmla="*/ 15 w 28"/>
                      <a:gd name="T15" fmla="*/ 10 h 14"/>
                      <a:gd name="T16" fmla="*/ 18 w 28"/>
                      <a:gd name="T17" fmla="*/ 13 h 14"/>
                      <a:gd name="T18" fmla="*/ 21 w 28"/>
                      <a:gd name="T19" fmla="*/ 14 h 14"/>
                      <a:gd name="T20" fmla="*/ 24 w 28"/>
                      <a:gd name="T21" fmla="*/ 13 h 14"/>
                      <a:gd name="T22" fmla="*/ 26 w 28"/>
                      <a:gd name="T23" fmla="*/ 12 h 14"/>
                      <a:gd name="T24" fmla="*/ 28 w 28"/>
                      <a:gd name="T25" fmla="*/ 10 h 14"/>
                      <a:gd name="T26" fmla="*/ 25 w 28"/>
                      <a:gd name="T27" fmla="*/ 7 h 14"/>
                      <a:gd name="T28" fmla="*/ 22 w 28"/>
                      <a:gd name="T29" fmla="*/ 4 h 14"/>
                      <a:gd name="T30" fmla="*/ 19 w 28"/>
                      <a:gd name="T31" fmla="*/ 5 h 14"/>
                      <a:gd name="T32" fmla="*/ 17 w 28"/>
                      <a:gd name="T33" fmla="*/ 2 h 14"/>
                      <a:gd name="T34" fmla="*/ 15 w 28"/>
                      <a:gd name="T35" fmla="*/ 0 h 14"/>
                      <a:gd name="T36" fmla="*/ 13 w 28"/>
                      <a:gd name="T37" fmla="*/ 1 h 14"/>
                      <a:gd name="T38" fmla="*/ 10 w 28"/>
                      <a:gd name="T39" fmla="*/ 0 h 14"/>
                      <a:gd name="T40" fmla="*/ 7 w 28"/>
                      <a:gd name="T41" fmla="*/ 0 h 14"/>
                      <a:gd name="T42" fmla="*/ 4 w 28"/>
                      <a:gd name="T43" fmla="*/ 1 h 14"/>
                      <a:gd name="T44" fmla="*/ 1 w 28"/>
                      <a:gd name="T45" fmla="*/ 1 h 14"/>
                      <a:gd name="T46" fmla="*/ 0 w 28"/>
                      <a:gd name="T47" fmla="*/ 3 h 14"/>
                      <a:gd name="T48" fmla="*/ 0 w 28"/>
                      <a:gd name="T49" fmla="*/ 4 h 14"/>
                      <a:gd name="T50" fmla="*/ 1 w 28"/>
                      <a:gd name="T51" fmla="*/ 5 h 14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</a:gdLst>
                    <a:ahLst/>
                    <a:cxnLst>
                      <a:cxn ang="T52">
                        <a:pos x="T0" y="T1"/>
                      </a:cxn>
                      <a:cxn ang="T53">
                        <a:pos x="T2" y="T3"/>
                      </a:cxn>
                      <a:cxn ang="T54">
                        <a:pos x="T4" y="T5"/>
                      </a:cxn>
                      <a:cxn ang="T55">
                        <a:pos x="T6" y="T7"/>
                      </a:cxn>
                      <a:cxn ang="T56">
                        <a:pos x="T8" y="T9"/>
                      </a:cxn>
                      <a:cxn ang="T57">
                        <a:pos x="T10" y="T11"/>
                      </a:cxn>
                      <a:cxn ang="T58">
                        <a:pos x="T12" y="T13"/>
                      </a:cxn>
                      <a:cxn ang="T59">
                        <a:pos x="T14" y="T15"/>
                      </a:cxn>
                      <a:cxn ang="T60">
                        <a:pos x="T16" y="T17"/>
                      </a:cxn>
                      <a:cxn ang="T61">
                        <a:pos x="T18" y="T19"/>
                      </a:cxn>
                      <a:cxn ang="T62">
                        <a:pos x="T20" y="T21"/>
                      </a:cxn>
                      <a:cxn ang="T63">
                        <a:pos x="T22" y="T23"/>
                      </a:cxn>
                      <a:cxn ang="T64">
                        <a:pos x="T24" y="T25"/>
                      </a:cxn>
                      <a:cxn ang="T65">
                        <a:pos x="T26" y="T27"/>
                      </a:cxn>
                      <a:cxn ang="T66">
                        <a:pos x="T28" y="T29"/>
                      </a:cxn>
                      <a:cxn ang="T67">
                        <a:pos x="T30" y="T31"/>
                      </a:cxn>
                      <a:cxn ang="T68">
                        <a:pos x="T32" y="T33"/>
                      </a:cxn>
                      <a:cxn ang="T69">
                        <a:pos x="T34" y="T35"/>
                      </a:cxn>
                      <a:cxn ang="T70">
                        <a:pos x="T36" y="T37"/>
                      </a:cxn>
                      <a:cxn ang="T71">
                        <a:pos x="T38" y="T39"/>
                      </a:cxn>
                      <a:cxn ang="T72">
                        <a:pos x="T40" y="T41"/>
                      </a:cxn>
                      <a:cxn ang="T73">
                        <a:pos x="T42" y="T43"/>
                      </a:cxn>
                      <a:cxn ang="T74">
                        <a:pos x="T44" y="T45"/>
                      </a:cxn>
                      <a:cxn ang="T75">
                        <a:pos x="T46" y="T47"/>
                      </a:cxn>
                      <a:cxn ang="T76">
                        <a:pos x="T48" y="T49"/>
                      </a:cxn>
                      <a:cxn ang="T77">
                        <a:pos x="T50" y="T51"/>
                      </a:cxn>
                    </a:cxnLst>
                    <a:rect l="0" t="0" r="r" b="b"/>
                    <a:pathLst>
                      <a:path w="28" h="14">
                        <a:moveTo>
                          <a:pt x="1" y="5"/>
                        </a:moveTo>
                        <a:lnTo>
                          <a:pt x="3" y="6"/>
                        </a:lnTo>
                        <a:lnTo>
                          <a:pt x="6" y="6"/>
                        </a:lnTo>
                        <a:lnTo>
                          <a:pt x="9" y="6"/>
                        </a:lnTo>
                        <a:lnTo>
                          <a:pt x="11" y="8"/>
                        </a:lnTo>
                        <a:lnTo>
                          <a:pt x="14" y="10"/>
                        </a:lnTo>
                        <a:lnTo>
                          <a:pt x="15" y="10"/>
                        </a:lnTo>
                        <a:lnTo>
                          <a:pt x="18" y="13"/>
                        </a:lnTo>
                        <a:lnTo>
                          <a:pt x="21" y="14"/>
                        </a:lnTo>
                        <a:lnTo>
                          <a:pt x="24" y="13"/>
                        </a:lnTo>
                        <a:lnTo>
                          <a:pt x="26" y="12"/>
                        </a:lnTo>
                        <a:lnTo>
                          <a:pt x="28" y="10"/>
                        </a:lnTo>
                        <a:lnTo>
                          <a:pt x="25" y="7"/>
                        </a:lnTo>
                        <a:lnTo>
                          <a:pt x="22" y="4"/>
                        </a:lnTo>
                        <a:lnTo>
                          <a:pt x="19" y="5"/>
                        </a:lnTo>
                        <a:lnTo>
                          <a:pt x="17" y="2"/>
                        </a:lnTo>
                        <a:lnTo>
                          <a:pt x="15" y="0"/>
                        </a:lnTo>
                        <a:lnTo>
                          <a:pt x="13" y="1"/>
                        </a:lnTo>
                        <a:lnTo>
                          <a:pt x="10" y="0"/>
                        </a:lnTo>
                        <a:lnTo>
                          <a:pt x="7" y="0"/>
                        </a:lnTo>
                        <a:lnTo>
                          <a:pt x="4" y="1"/>
                        </a:lnTo>
                        <a:lnTo>
                          <a:pt x="1" y="1"/>
                        </a:lnTo>
                        <a:lnTo>
                          <a:pt x="0" y="3"/>
                        </a:lnTo>
                        <a:lnTo>
                          <a:pt x="0" y="4"/>
                        </a:lnTo>
                        <a:lnTo>
                          <a:pt x="1" y="5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83" name="Freeform 258">
                    <a:extLst>
                      <a:ext uri="{FF2B5EF4-FFF2-40B4-BE49-F238E27FC236}">
                        <a16:creationId xmlns:a16="http://schemas.microsoft.com/office/drawing/2014/main" id="{8EFA79C6-42C4-C663-BD30-DE4808C7755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757" y="3123"/>
                    <a:ext cx="36" cy="16"/>
                  </a:xfrm>
                  <a:custGeom>
                    <a:avLst/>
                    <a:gdLst>
                      <a:gd name="T0" fmla="*/ 8 w 36"/>
                      <a:gd name="T1" fmla="*/ 5 h 16"/>
                      <a:gd name="T2" fmla="*/ 4 w 36"/>
                      <a:gd name="T3" fmla="*/ 6 h 16"/>
                      <a:gd name="T4" fmla="*/ 2 w 36"/>
                      <a:gd name="T5" fmla="*/ 8 h 16"/>
                      <a:gd name="T6" fmla="*/ 1 w 36"/>
                      <a:gd name="T7" fmla="*/ 11 h 16"/>
                      <a:gd name="T8" fmla="*/ 0 w 36"/>
                      <a:gd name="T9" fmla="*/ 13 h 16"/>
                      <a:gd name="T10" fmla="*/ 3 w 36"/>
                      <a:gd name="T11" fmla="*/ 16 h 16"/>
                      <a:gd name="T12" fmla="*/ 6 w 36"/>
                      <a:gd name="T13" fmla="*/ 16 h 16"/>
                      <a:gd name="T14" fmla="*/ 9 w 36"/>
                      <a:gd name="T15" fmla="*/ 15 h 16"/>
                      <a:gd name="T16" fmla="*/ 12 w 36"/>
                      <a:gd name="T17" fmla="*/ 15 h 16"/>
                      <a:gd name="T18" fmla="*/ 15 w 36"/>
                      <a:gd name="T19" fmla="*/ 14 h 16"/>
                      <a:gd name="T20" fmla="*/ 17 w 36"/>
                      <a:gd name="T21" fmla="*/ 14 h 16"/>
                      <a:gd name="T22" fmla="*/ 20 w 36"/>
                      <a:gd name="T23" fmla="*/ 13 h 16"/>
                      <a:gd name="T24" fmla="*/ 24 w 36"/>
                      <a:gd name="T25" fmla="*/ 11 h 16"/>
                      <a:gd name="T26" fmla="*/ 27 w 36"/>
                      <a:gd name="T27" fmla="*/ 13 h 16"/>
                      <a:gd name="T28" fmla="*/ 30 w 36"/>
                      <a:gd name="T29" fmla="*/ 12 h 16"/>
                      <a:gd name="T30" fmla="*/ 33 w 36"/>
                      <a:gd name="T31" fmla="*/ 13 h 16"/>
                      <a:gd name="T32" fmla="*/ 36 w 36"/>
                      <a:gd name="T33" fmla="*/ 11 h 16"/>
                      <a:gd name="T34" fmla="*/ 35 w 36"/>
                      <a:gd name="T35" fmla="*/ 8 h 16"/>
                      <a:gd name="T36" fmla="*/ 34 w 36"/>
                      <a:gd name="T37" fmla="*/ 4 h 16"/>
                      <a:gd name="T38" fmla="*/ 32 w 36"/>
                      <a:gd name="T39" fmla="*/ 3 h 16"/>
                      <a:gd name="T40" fmla="*/ 30 w 36"/>
                      <a:gd name="T41" fmla="*/ 6 h 16"/>
                      <a:gd name="T42" fmla="*/ 30 w 36"/>
                      <a:gd name="T43" fmla="*/ 3 h 16"/>
                      <a:gd name="T44" fmla="*/ 27 w 36"/>
                      <a:gd name="T45" fmla="*/ 3 h 16"/>
                      <a:gd name="T46" fmla="*/ 24 w 36"/>
                      <a:gd name="T47" fmla="*/ 4 h 16"/>
                      <a:gd name="T48" fmla="*/ 21 w 36"/>
                      <a:gd name="T49" fmla="*/ 1 h 16"/>
                      <a:gd name="T50" fmla="*/ 18 w 36"/>
                      <a:gd name="T51" fmla="*/ 0 h 16"/>
                      <a:gd name="T52" fmla="*/ 15 w 36"/>
                      <a:gd name="T53" fmla="*/ 1 h 16"/>
                      <a:gd name="T54" fmla="*/ 16 w 36"/>
                      <a:gd name="T55" fmla="*/ 4 h 16"/>
                      <a:gd name="T56" fmla="*/ 22 w 36"/>
                      <a:gd name="T57" fmla="*/ 9 h 16"/>
                      <a:gd name="T58" fmla="*/ 19 w 36"/>
                      <a:gd name="T59" fmla="*/ 11 h 16"/>
                      <a:gd name="T60" fmla="*/ 16 w 36"/>
                      <a:gd name="T61" fmla="*/ 11 h 16"/>
                      <a:gd name="T62" fmla="*/ 13 w 36"/>
                      <a:gd name="T63" fmla="*/ 8 h 16"/>
                      <a:gd name="T64" fmla="*/ 10 w 36"/>
                      <a:gd name="T65" fmla="*/ 6 h 16"/>
                      <a:gd name="T66" fmla="*/ 8 w 36"/>
                      <a:gd name="T67" fmla="*/ 5 h 1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0" t="0" r="r" b="b"/>
                    <a:pathLst>
                      <a:path w="36" h="16">
                        <a:moveTo>
                          <a:pt x="8" y="5"/>
                        </a:moveTo>
                        <a:lnTo>
                          <a:pt x="4" y="6"/>
                        </a:lnTo>
                        <a:lnTo>
                          <a:pt x="2" y="8"/>
                        </a:lnTo>
                        <a:lnTo>
                          <a:pt x="1" y="11"/>
                        </a:lnTo>
                        <a:lnTo>
                          <a:pt x="0" y="13"/>
                        </a:lnTo>
                        <a:lnTo>
                          <a:pt x="3" y="16"/>
                        </a:lnTo>
                        <a:lnTo>
                          <a:pt x="6" y="16"/>
                        </a:lnTo>
                        <a:lnTo>
                          <a:pt x="9" y="15"/>
                        </a:lnTo>
                        <a:lnTo>
                          <a:pt x="12" y="15"/>
                        </a:lnTo>
                        <a:lnTo>
                          <a:pt x="15" y="14"/>
                        </a:lnTo>
                        <a:lnTo>
                          <a:pt x="17" y="14"/>
                        </a:lnTo>
                        <a:lnTo>
                          <a:pt x="20" y="13"/>
                        </a:lnTo>
                        <a:lnTo>
                          <a:pt x="24" y="11"/>
                        </a:lnTo>
                        <a:lnTo>
                          <a:pt x="27" y="13"/>
                        </a:lnTo>
                        <a:lnTo>
                          <a:pt x="30" y="12"/>
                        </a:lnTo>
                        <a:lnTo>
                          <a:pt x="33" y="13"/>
                        </a:lnTo>
                        <a:lnTo>
                          <a:pt x="36" y="11"/>
                        </a:lnTo>
                        <a:lnTo>
                          <a:pt x="35" y="8"/>
                        </a:lnTo>
                        <a:lnTo>
                          <a:pt x="34" y="4"/>
                        </a:lnTo>
                        <a:lnTo>
                          <a:pt x="32" y="3"/>
                        </a:lnTo>
                        <a:lnTo>
                          <a:pt x="30" y="6"/>
                        </a:lnTo>
                        <a:lnTo>
                          <a:pt x="30" y="3"/>
                        </a:lnTo>
                        <a:lnTo>
                          <a:pt x="27" y="3"/>
                        </a:lnTo>
                        <a:lnTo>
                          <a:pt x="24" y="4"/>
                        </a:lnTo>
                        <a:lnTo>
                          <a:pt x="21" y="1"/>
                        </a:lnTo>
                        <a:lnTo>
                          <a:pt x="18" y="0"/>
                        </a:lnTo>
                        <a:lnTo>
                          <a:pt x="15" y="1"/>
                        </a:lnTo>
                        <a:lnTo>
                          <a:pt x="16" y="4"/>
                        </a:lnTo>
                        <a:lnTo>
                          <a:pt x="22" y="9"/>
                        </a:lnTo>
                        <a:lnTo>
                          <a:pt x="19" y="11"/>
                        </a:lnTo>
                        <a:lnTo>
                          <a:pt x="16" y="11"/>
                        </a:lnTo>
                        <a:lnTo>
                          <a:pt x="13" y="8"/>
                        </a:lnTo>
                        <a:lnTo>
                          <a:pt x="10" y="6"/>
                        </a:lnTo>
                        <a:lnTo>
                          <a:pt x="8" y="5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84" name="Freeform 259">
                    <a:extLst>
                      <a:ext uri="{FF2B5EF4-FFF2-40B4-BE49-F238E27FC236}">
                        <a16:creationId xmlns:a16="http://schemas.microsoft.com/office/drawing/2014/main" id="{8AE3C676-BC23-0286-290B-9641FE3AB45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697" y="3105"/>
                    <a:ext cx="20" cy="6"/>
                  </a:xfrm>
                  <a:custGeom>
                    <a:avLst/>
                    <a:gdLst>
                      <a:gd name="T0" fmla="*/ 14 w 20"/>
                      <a:gd name="T1" fmla="*/ 0 h 6"/>
                      <a:gd name="T2" fmla="*/ 12 w 20"/>
                      <a:gd name="T3" fmla="*/ 0 h 6"/>
                      <a:gd name="T4" fmla="*/ 3 w 20"/>
                      <a:gd name="T5" fmla="*/ 0 h 6"/>
                      <a:gd name="T6" fmla="*/ 0 w 20"/>
                      <a:gd name="T7" fmla="*/ 2 h 6"/>
                      <a:gd name="T8" fmla="*/ 3 w 20"/>
                      <a:gd name="T9" fmla="*/ 5 h 6"/>
                      <a:gd name="T10" fmla="*/ 6 w 20"/>
                      <a:gd name="T11" fmla="*/ 5 h 6"/>
                      <a:gd name="T12" fmla="*/ 9 w 20"/>
                      <a:gd name="T13" fmla="*/ 5 h 6"/>
                      <a:gd name="T14" fmla="*/ 12 w 20"/>
                      <a:gd name="T15" fmla="*/ 6 h 6"/>
                      <a:gd name="T16" fmla="*/ 14 w 20"/>
                      <a:gd name="T17" fmla="*/ 4 h 6"/>
                      <a:gd name="T18" fmla="*/ 17 w 20"/>
                      <a:gd name="T19" fmla="*/ 3 h 6"/>
                      <a:gd name="T20" fmla="*/ 20 w 20"/>
                      <a:gd name="T21" fmla="*/ 2 h 6"/>
                      <a:gd name="T22" fmla="*/ 17 w 20"/>
                      <a:gd name="T23" fmla="*/ 0 h 6"/>
                      <a:gd name="T24" fmla="*/ 14 w 20"/>
                      <a:gd name="T25" fmla="*/ 0 h 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0" t="0" r="r" b="b"/>
                    <a:pathLst>
                      <a:path w="20" h="6">
                        <a:moveTo>
                          <a:pt x="14" y="0"/>
                        </a:moveTo>
                        <a:lnTo>
                          <a:pt x="12" y="0"/>
                        </a:lnTo>
                        <a:lnTo>
                          <a:pt x="3" y="0"/>
                        </a:lnTo>
                        <a:lnTo>
                          <a:pt x="0" y="2"/>
                        </a:lnTo>
                        <a:lnTo>
                          <a:pt x="3" y="5"/>
                        </a:lnTo>
                        <a:lnTo>
                          <a:pt x="6" y="5"/>
                        </a:lnTo>
                        <a:lnTo>
                          <a:pt x="9" y="5"/>
                        </a:lnTo>
                        <a:lnTo>
                          <a:pt x="12" y="6"/>
                        </a:lnTo>
                        <a:lnTo>
                          <a:pt x="14" y="4"/>
                        </a:lnTo>
                        <a:lnTo>
                          <a:pt x="17" y="3"/>
                        </a:lnTo>
                        <a:lnTo>
                          <a:pt x="20" y="2"/>
                        </a:lnTo>
                        <a:lnTo>
                          <a:pt x="17" y="0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85" name="Freeform 260">
                    <a:extLst>
                      <a:ext uri="{FF2B5EF4-FFF2-40B4-BE49-F238E27FC236}">
                        <a16:creationId xmlns:a16="http://schemas.microsoft.com/office/drawing/2014/main" id="{B9B371C8-5DA8-2814-607A-53AA2400B4A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744" y="3125"/>
                    <a:ext cx="12" cy="11"/>
                  </a:xfrm>
                  <a:custGeom>
                    <a:avLst/>
                    <a:gdLst>
                      <a:gd name="T0" fmla="*/ 3 w 12"/>
                      <a:gd name="T1" fmla="*/ 11 h 11"/>
                      <a:gd name="T2" fmla="*/ 6 w 12"/>
                      <a:gd name="T3" fmla="*/ 11 h 11"/>
                      <a:gd name="T4" fmla="*/ 9 w 12"/>
                      <a:gd name="T5" fmla="*/ 10 h 11"/>
                      <a:gd name="T6" fmla="*/ 11 w 12"/>
                      <a:gd name="T7" fmla="*/ 7 h 11"/>
                      <a:gd name="T8" fmla="*/ 12 w 12"/>
                      <a:gd name="T9" fmla="*/ 4 h 11"/>
                      <a:gd name="T10" fmla="*/ 10 w 12"/>
                      <a:gd name="T11" fmla="*/ 1 h 11"/>
                      <a:gd name="T12" fmla="*/ 8 w 12"/>
                      <a:gd name="T13" fmla="*/ 0 h 11"/>
                      <a:gd name="T14" fmla="*/ 7 w 12"/>
                      <a:gd name="T15" fmla="*/ 0 h 11"/>
                      <a:gd name="T16" fmla="*/ 4 w 12"/>
                      <a:gd name="T17" fmla="*/ 2 h 11"/>
                      <a:gd name="T18" fmla="*/ 3 w 12"/>
                      <a:gd name="T19" fmla="*/ 6 h 11"/>
                      <a:gd name="T20" fmla="*/ 3 w 12"/>
                      <a:gd name="T21" fmla="*/ 9 h 11"/>
                      <a:gd name="T22" fmla="*/ 0 w 12"/>
                      <a:gd name="T23" fmla="*/ 9 h 11"/>
                      <a:gd name="T24" fmla="*/ 3 w 12"/>
                      <a:gd name="T25" fmla="*/ 11 h 11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0" t="0" r="r" b="b"/>
                    <a:pathLst>
                      <a:path w="12" h="11">
                        <a:moveTo>
                          <a:pt x="3" y="11"/>
                        </a:moveTo>
                        <a:lnTo>
                          <a:pt x="6" y="11"/>
                        </a:lnTo>
                        <a:lnTo>
                          <a:pt x="9" y="10"/>
                        </a:lnTo>
                        <a:lnTo>
                          <a:pt x="11" y="7"/>
                        </a:lnTo>
                        <a:lnTo>
                          <a:pt x="12" y="4"/>
                        </a:lnTo>
                        <a:lnTo>
                          <a:pt x="10" y="1"/>
                        </a:lnTo>
                        <a:lnTo>
                          <a:pt x="8" y="0"/>
                        </a:lnTo>
                        <a:lnTo>
                          <a:pt x="7" y="0"/>
                        </a:lnTo>
                        <a:lnTo>
                          <a:pt x="4" y="2"/>
                        </a:lnTo>
                        <a:lnTo>
                          <a:pt x="3" y="6"/>
                        </a:lnTo>
                        <a:lnTo>
                          <a:pt x="3" y="9"/>
                        </a:lnTo>
                        <a:lnTo>
                          <a:pt x="0" y="9"/>
                        </a:lnTo>
                        <a:lnTo>
                          <a:pt x="3" y="11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86" name="Freeform 261">
                    <a:extLst>
                      <a:ext uri="{FF2B5EF4-FFF2-40B4-BE49-F238E27FC236}">
                        <a16:creationId xmlns:a16="http://schemas.microsoft.com/office/drawing/2014/main" id="{855B64CB-BC1D-7CB6-45B9-F706E943A10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723" y="3123"/>
                    <a:ext cx="19" cy="13"/>
                  </a:xfrm>
                  <a:custGeom>
                    <a:avLst/>
                    <a:gdLst>
                      <a:gd name="T0" fmla="*/ 19 w 19"/>
                      <a:gd name="T1" fmla="*/ 6 h 13"/>
                      <a:gd name="T2" fmla="*/ 17 w 19"/>
                      <a:gd name="T3" fmla="*/ 2 h 13"/>
                      <a:gd name="T4" fmla="*/ 13 w 19"/>
                      <a:gd name="T5" fmla="*/ 1 h 13"/>
                      <a:gd name="T6" fmla="*/ 10 w 19"/>
                      <a:gd name="T7" fmla="*/ 0 h 13"/>
                      <a:gd name="T8" fmla="*/ 7 w 19"/>
                      <a:gd name="T9" fmla="*/ 2 h 13"/>
                      <a:gd name="T10" fmla="*/ 4 w 19"/>
                      <a:gd name="T11" fmla="*/ 1 h 13"/>
                      <a:gd name="T12" fmla="*/ 1 w 19"/>
                      <a:gd name="T13" fmla="*/ 1 h 13"/>
                      <a:gd name="T14" fmla="*/ 0 w 19"/>
                      <a:gd name="T15" fmla="*/ 0 h 13"/>
                      <a:gd name="T16" fmla="*/ 0 w 19"/>
                      <a:gd name="T17" fmla="*/ 3 h 13"/>
                      <a:gd name="T18" fmla="*/ 3 w 19"/>
                      <a:gd name="T19" fmla="*/ 5 h 13"/>
                      <a:gd name="T20" fmla="*/ 6 w 19"/>
                      <a:gd name="T21" fmla="*/ 6 h 13"/>
                      <a:gd name="T22" fmla="*/ 9 w 19"/>
                      <a:gd name="T23" fmla="*/ 9 h 13"/>
                      <a:gd name="T24" fmla="*/ 9 w 19"/>
                      <a:gd name="T25" fmla="*/ 12 h 13"/>
                      <a:gd name="T26" fmla="*/ 9 w 19"/>
                      <a:gd name="T27" fmla="*/ 13 h 13"/>
                      <a:gd name="T28" fmla="*/ 10 w 19"/>
                      <a:gd name="T29" fmla="*/ 13 h 13"/>
                      <a:gd name="T30" fmla="*/ 11 w 19"/>
                      <a:gd name="T31" fmla="*/ 10 h 13"/>
                      <a:gd name="T32" fmla="*/ 16 w 19"/>
                      <a:gd name="T33" fmla="*/ 8 h 13"/>
                      <a:gd name="T34" fmla="*/ 19 w 19"/>
                      <a:gd name="T35" fmla="*/ 6 h 13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19" h="13">
                        <a:moveTo>
                          <a:pt x="19" y="6"/>
                        </a:moveTo>
                        <a:lnTo>
                          <a:pt x="17" y="2"/>
                        </a:lnTo>
                        <a:lnTo>
                          <a:pt x="13" y="1"/>
                        </a:lnTo>
                        <a:lnTo>
                          <a:pt x="10" y="0"/>
                        </a:lnTo>
                        <a:lnTo>
                          <a:pt x="7" y="2"/>
                        </a:lnTo>
                        <a:lnTo>
                          <a:pt x="4" y="1"/>
                        </a:lnTo>
                        <a:lnTo>
                          <a:pt x="1" y="1"/>
                        </a:lnTo>
                        <a:lnTo>
                          <a:pt x="0" y="0"/>
                        </a:lnTo>
                        <a:lnTo>
                          <a:pt x="0" y="3"/>
                        </a:lnTo>
                        <a:lnTo>
                          <a:pt x="3" y="5"/>
                        </a:lnTo>
                        <a:lnTo>
                          <a:pt x="6" y="6"/>
                        </a:lnTo>
                        <a:lnTo>
                          <a:pt x="9" y="9"/>
                        </a:lnTo>
                        <a:lnTo>
                          <a:pt x="9" y="12"/>
                        </a:lnTo>
                        <a:lnTo>
                          <a:pt x="9" y="13"/>
                        </a:lnTo>
                        <a:lnTo>
                          <a:pt x="10" y="13"/>
                        </a:lnTo>
                        <a:lnTo>
                          <a:pt x="11" y="10"/>
                        </a:lnTo>
                        <a:lnTo>
                          <a:pt x="16" y="8"/>
                        </a:lnTo>
                        <a:lnTo>
                          <a:pt x="19" y="6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87" name="Freeform 262">
                    <a:extLst>
                      <a:ext uri="{FF2B5EF4-FFF2-40B4-BE49-F238E27FC236}">
                        <a16:creationId xmlns:a16="http://schemas.microsoft.com/office/drawing/2014/main" id="{6ED04023-03BF-C702-77D9-AC128CBF2FF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894" y="3116"/>
                    <a:ext cx="16" cy="6"/>
                  </a:xfrm>
                  <a:custGeom>
                    <a:avLst/>
                    <a:gdLst>
                      <a:gd name="T0" fmla="*/ 0 w 16"/>
                      <a:gd name="T1" fmla="*/ 6 h 6"/>
                      <a:gd name="T2" fmla="*/ 3 w 16"/>
                      <a:gd name="T3" fmla="*/ 4 h 6"/>
                      <a:gd name="T4" fmla="*/ 6 w 16"/>
                      <a:gd name="T5" fmla="*/ 5 h 6"/>
                      <a:gd name="T6" fmla="*/ 9 w 16"/>
                      <a:gd name="T7" fmla="*/ 5 h 6"/>
                      <a:gd name="T8" fmla="*/ 12 w 16"/>
                      <a:gd name="T9" fmla="*/ 3 h 6"/>
                      <a:gd name="T10" fmla="*/ 16 w 16"/>
                      <a:gd name="T11" fmla="*/ 2 h 6"/>
                      <a:gd name="T12" fmla="*/ 12 w 16"/>
                      <a:gd name="T13" fmla="*/ 0 h 6"/>
                      <a:gd name="T14" fmla="*/ 9 w 16"/>
                      <a:gd name="T15" fmla="*/ 1 h 6"/>
                      <a:gd name="T16" fmla="*/ 6 w 16"/>
                      <a:gd name="T17" fmla="*/ 2 h 6"/>
                      <a:gd name="T18" fmla="*/ 3 w 16"/>
                      <a:gd name="T19" fmla="*/ 1 h 6"/>
                      <a:gd name="T20" fmla="*/ 1 w 16"/>
                      <a:gd name="T21" fmla="*/ 4 h 6"/>
                      <a:gd name="T22" fmla="*/ 0 w 16"/>
                      <a:gd name="T23" fmla="*/ 6 h 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6" h="6">
                        <a:moveTo>
                          <a:pt x="0" y="6"/>
                        </a:moveTo>
                        <a:lnTo>
                          <a:pt x="3" y="4"/>
                        </a:lnTo>
                        <a:lnTo>
                          <a:pt x="6" y="5"/>
                        </a:lnTo>
                        <a:lnTo>
                          <a:pt x="9" y="5"/>
                        </a:lnTo>
                        <a:lnTo>
                          <a:pt x="12" y="3"/>
                        </a:lnTo>
                        <a:lnTo>
                          <a:pt x="16" y="2"/>
                        </a:lnTo>
                        <a:lnTo>
                          <a:pt x="12" y="0"/>
                        </a:lnTo>
                        <a:lnTo>
                          <a:pt x="9" y="1"/>
                        </a:lnTo>
                        <a:lnTo>
                          <a:pt x="6" y="2"/>
                        </a:lnTo>
                        <a:lnTo>
                          <a:pt x="3" y="1"/>
                        </a:lnTo>
                        <a:lnTo>
                          <a:pt x="1" y="4"/>
                        </a:lnTo>
                        <a:lnTo>
                          <a:pt x="0" y="6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88" name="Freeform 263">
                    <a:extLst>
                      <a:ext uri="{FF2B5EF4-FFF2-40B4-BE49-F238E27FC236}">
                        <a16:creationId xmlns:a16="http://schemas.microsoft.com/office/drawing/2014/main" id="{A8D8648E-7A54-F39F-79D6-34CA20D45B1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804" y="3124"/>
                    <a:ext cx="48" cy="13"/>
                  </a:xfrm>
                  <a:custGeom>
                    <a:avLst/>
                    <a:gdLst>
                      <a:gd name="T0" fmla="*/ 37 w 48"/>
                      <a:gd name="T1" fmla="*/ 10 h 13"/>
                      <a:gd name="T2" fmla="*/ 41 w 48"/>
                      <a:gd name="T3" fmla="*/ 10 h 13"/>
                      <a:gd name="T4" fmla="*/ 41 w 48"/>
                      <a:gd name="T5" fmla="*/ 9 h 13"/>
                      <a:gd name="T6" fmla="*/ 44 w 48"/>
                      <a:gd name="T7" fmla="*/ 8 h 13"/>
                      <a:gd name="T8" fmla="*/ 45 w 48"/>
                      <a:gd name="T9" fmla="*/ 4 h 13"/>
                      <a:gd name="T10" fmla="*/ 48 w 48"/>
                      <a:gd name="T11" fmla="*/ 3 h 13"/>
                      <a:gd name="T12" fmla="*/ 47 w 48"/>
                      <a:gd name="T13" fmla="*/ 0 h 13"/>
                      <a:gd name="T14" fmla="*/ 45 w 48"/>
                      <a:gd name="T15" fmla="*/ 0 h 13"/>
                      <a:gd name="T16" fmla="*/ 45 w 48"/>
                      <a:gd name="T17" fmla="*/ 3 h 13"/>
                      <a:gd name="T18" fmla="*/ 42 w 48"/>
                      <a:gd name="T19" fmla="*/ 4 h 13"/>
                      <a:gd name="T20" fmla="*/ 40 w 48"/>
                      <a:gd name="T21" fmla="*/ 8 h 13"/>
                      <a:gd name="T22" fmla="*/ 37 w 48"/>
                      <a:gd name="T23" fmla="*/ 8 h 13"/>
                      <a:gd name="T24" fmla="*/ 34 w 48"/>
                      <a:gd name="T25" fmla="*/ 7 h 13"/>
                      <a:gd name="T26" fmla="*/ 33 w 48"/>
                      <a:gd name="T27" fmla="*/ 5 h 13"/>
                      <a:gd name="T28" fmla="*/ 30 w 48"/>
                      <a:gd name="T29" fmla="*/ 5 h 13"/>
                      <a:gd name="T30" fmla="*/ 27 w 48"/>
                      <a:gd name="T31" fmla="*/ 8 h 13"/>
                      <a:gd name="T32" fmla="*/ 24 w 48"/>
                      <a:gd name="T33" fmla="*/ 7 h 13"/>
                      <a:gd name="T34" fmla="*/ 21 w 48"/>
                      <a:gd name="T35" fmla="*/ 5 h 13"/>
                      <a:gd name="T36" fmla="*/ 17 w 48"/>
                      <a:gd name="T37" fmla="*/ 3 h 13"/>
                      <a:gd name="T38" fmla="*/ 14 w 48"/>
                      <a:gd name="T39" fmla="*/ 3 h 13"/>
                      <a:gd name="T40" fmla="*/ 11 w 48"/>
                      <a:gd name="T41" fmla="*/ 2 h 13"/>
                      <a:gd name="T42" fmla="*/ 8 w 48"/>
                      <a:gd name="T43" fmla="*/ 2 h 13"/>
                      <a:gd name="T44" fmla="*/ 5 w 48"/>
                      <a:gd name="T45" fmla="*/ 3 h 13"/>
                      <a:gd name="T46" fmla="*/ 2 w 48"/>
                      <a:gd name="T47" fmla="*/ 5 h 13"/>
                      <a:gd name="T48" fmla="*/ 0 w 48"/>
                      <a:gd name="T49" fmla="*/ 7 h 13"/>
                      <a:gd name="T50" fmla="*/ 0 w 48"/>
                      <a:gd name="T51" fmla="*/ 10 h 13"/>
                      <a:gd name="T52" fmla="*/ 2 w 48"/>
                      <a:gd name="T53" fmla="*/ 11 h 13"/>
                      <a:gd name="T54" fmla="*/ 4 w 48"/>
                      <a:gd name="T55" fmla="*/ 10 h 13"/>
                      <a:gd name="T56" fmla="*/ 7 w 48"/>
                      <a:gd name="T57" fmla="*/ 11 h 13"/>
                      <a:gd name="T58" fmla="*/ 10 w 48"/>
                      <a:gd name="T59" fmla="*/ 11 h 13"/>
                      <a:gd name="T60" fmla="*/ 13 w 48"/>
                      <a:gd name="T61" fmla="*/ 12 h 13"/>
                      <a:gd name="T62" fmla="*/ 16 w 48"/>
                      <a:gd name="T63" fmla="*/ 13 h 13"/>
                      <a:gd name="T64" fmla="*/ 20 w 48"/>
                      <a:gd name="T65" fmla="*/ 12 h 13"/>
                      <a:gd name="T66" fmla="*/ 23 w 48"/>
                      <a:gd name="T67" fmla="*/ 13 h 13"/>
                      <a:gd name="T68" fmla="*/ 26 w 48"/>
                      <a:gd name="T69" fmla="*/ 11 h 13"/>
                      <a:gd name="T70" fmla="*/ 29 w 48"/>
                      <a:gd name="T71" fmla="*/ 12 h 13"/>
                      <a:gd name="T72" fmla="*/ 32 w 48"/>
                      <a:gd name="T73" fmla="*/ 11 h 13"/>
                      <a:gd name="T74" fmla="*/ 35 w 48"/>
                      <a:gd name="T75" fmla="*/ 10 h 13"/>
                      <a:gd name="T76" fmla="*/ 37 w 48"/>
                      <a:gd name="T77" fmla="*/ 10 h 13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</a:gdLst>
                    <a:ahLst/>
                    <a:cxnLst>
                      <a:cxn ang="T78">
                        <a:pos x="T0" y="T1"/>
                      </a:cxn>
                      <a:cxn ang="T79">
                        <a:pos x="T2" y="T3"/>
                      </a:cxn>
                      <a:cxn ang="T80">
                        <a:pos x="T4" y="T5"/>
                      </a:cxn>
                      <a:cxn ang="T81">
                        <a:pos x="T6" y="T7"/>
                      </a:cxn>
                      <a:cxn ang="T82">
                        <a:pos x="T8" y="T9"/>
                      </a:cxn>
                      <a:cxn ang="T83">
                        <a:pos x="T10" y="T11"/>
                      </a:cxn>
                      <a:cxn ang="T84">
                        <a:pos x="T12" y="T13"/>
                      </a:cxn>
                      <a:cxn ang="T85">
                        <a:pos x="T14" y="T15"/>
                      </a:cxn>
                      <a:cxn ang="T86">
                        <a:pos x="T16" y="T17"/>
                      </a:cxn>
                      <a:cxn ang="T87">
                        <a:pos x="T18" y="T19"/>
                      </a:cxn>
                      <a:cxn ang="T88">
                        <a:pos x="T20" y="T21"/>
                      </a:cxn>
                      <a:cxn ang="T89">
                        <a:pos x="T22" y="T23"/>
                      </a:cxn>
                      <a:cxn ang="T90">
                        <a:pos x="T24" y="T25"/>
                      </a:cxn>
                      <a:cxn ang="T91">
                        <a:pos x="T26" y="T27"/>
                      </a:cxn>
                      <a:cxn ang="T92">
                        <a:pos x="T28" y="T29"/>
                      </a:cxn>
                      <a:cxn ang="T93">
                        <a:pos x="T30" y="T31"/>
                      </a:cxn>
                      <a:cxn ang="T94">
                        <a:pos x="T32" y="T33"/>
                      </a:cxn>
                      <a:cxn ang="T95">
                        <a:pos x="T34" y="T35"/>
                      </a:cxn>
                      <a:cxn ang="T96">
                        <a:pos x="T36" y="T37"/>
                      </a:cxn>
                      <a:cxn ang="T97">
                        <a:pos x="T38" y="T39"/>
                      </a:cxn>
                      <a:cxn ang="T98">
                        <a:pos x="T40" y="T41"/>
                      </a:cxn>
                      <a:cxn ang="T99">
                        <a:pos x="T42" y="T43"/>
                      </a:cxn>
                      <a:cxn ang="T100">
                        <a:pos x="T44" y="T45"/>
                      </a:cxn>
                      <a:cxn ang="T101">
                        <a:pos x="T46" y="T47"/>
                      </a:cxn>
                      <a:cxn ang="T102">
                        <a:pos x="T48" y="T49"/>
                      </a:cxn>
                      <a:cxn ang="T103">
                        <a:pos x="T50" y="T51"/>
                      </a:cxn>
                      <a:cxn ang="T104">
                        <a:pos x="T52" y="T53"/>
                      </a:cxn>
                      <a:cxn ang="T105">
                        <a:pos x="T54" y="T55"/>
                      </a:cxn>
                      <a:cxn ang="T106">
                        <a:pos x="T56" y="T57"/>
                      </a:cxn>
                      <a:cxn ang="T107">
                        <a:pos x="T58" y="T59"/>
                      </a:cxn>
                      <a:cxn ang="T108">
                        <a:pos x="T60" y="T61"/>
                      </a:cxn>
                      <a:cxn ang="T109">
                        <a:pos x="T62" y="T63"/>
                      </a:cxn>
                      <a:cxn ang="T110">
                        <a:pos x="T64" y="T65"/>
                      </a:cxn>
                      <a:cxn ang="T111">
                        <a:pos x="T66" y="T67"/>
                      </a:cxn>
                      <a:cxn ang="T112">
                        <a:pos x="T68" y="T69"/>
                      </a:cxn>
                      <a:cxn ang="T113">
                        <a:pos x="T70" y="T71"/>
                      </a:cxn>
                      <a:cxn ang="T114">
                        <a:pos x="T72" y="T73"/>
                      </a:cxn>
                      <a:cxn ang="T115">
                        <a:pos x="T74" y="T75"/>
                      </a:cxn>
                      <a:cxn ang="T116">
                        <a:pos x="T76" y="T77"/>
                      </a:cxn>
                    </a:cxnLst>
                    <a:rect l="0" t="0" r="r" b="b"/>
                    <a:pathLst>
                      <a:path w="48" h="13">
                        <a:moveTo>
                          <a:pt x="37" y="10"/>
                        </a:moveTo>
                        <a:lnTo>
                          <a:pt x="41" y="10"/>
                        </a:lnTo>
                        <a:lnTo>
                          <a:pt x="41" y="9"/>
                        </a:lnTo>
                        <a:lnTo>
                          <a:pt x="44" y="8"/>
                        </a:lnTo>
                        <a:lnTo>
                          <a:pt x="45" y="4"/>
                        </a:lnTo>
                        <a:lnTo>
                          <a:pt x="48" y="3"/>
                        </a:lnTo>
                        <a:lnTo>
                          <a:pt x="47" y="0"/>
                        </a:lnTo>
                        <a:lnTo>
                          <a:pt x="45" y="0"/>
                        </a:lnTo>
                        <a:lnTo>
                          <a:pt x="45" y="3"/>
                        </a:lnTo>
                        <a:lnTo>
                          <a:pt x="42" y="4"/>
                        </a:lnTo>
                        <a:lnTo>
                          <a:pt x="40" y="8"/>
                        </a:lnTo>
                        <a:lnTo>
                          <a:pt x="37" y="8"/>
                        </a:lnTo>
                        <a:lnTo>
                          <a:pt x="34" y="7"/>
                        </a:lnTo>
                        <a:lnTo>
                          <a:pt x="33" y="5"/>
                        </a:lnTo>
                        <a:lnTo>
                          <a:pt x="30" y="5"/>
                        </a:lnTo>
                        <a:lnTo>
                          <a:pt x="27" y="8"/>
                        </a:lnTo>
                        <a:lnTo>
                          <a:pt x="24" y="7"/>
                        </a:lnTo>
                        <a:lnTo>
                          <a:pt x="21" y="5"/>
                        </a:lnTo>
                        <a:lnTo>
                          <a:pt x="17" y="3"/>
                        </a:lnTo>
                        <a:lnTo>
                          <a:pt x="14" y="3"/>
                        </a:lnTo>
                        <a:lnTo>
                          <a:pt x="11" y="2"/>
                        </a:lnTo>
                        <a:lnTo>
                          <a:pt x="8" y="2"/>
                        </a:lnTo>
                        <a:lnTo>
                          <a:pt x="5" y="3"/>
                        </a:lnTo>
                        <a:lnTo>
                          <a:pt x="2" y="5"/>
                        </a:lnTo>
                        <a:lnTo>
                          <a:pt x="0" y="7"/>
                        </a:lnTo>
                        <a:lnTo>
                          <a:pt x="0" y="10"/>
                        </a:lnTo>
                        <a:lnTo>
                          <a:pt x="2" y="11"/>
                        </a:lnTo>
                        <a:lnTo>
                          <a:pt x="4" y="10"/>
                        </a:lnTo>
                        <a:lnTo>
                          <a:pt x="7" y="11"/>
                        </a:lnTo>
                        <a:lnTo>
                          <a:pt x="10" y="11"/>
                        </a:lnTo>
                        <a:lnTo>
                          <a:pt x="13" y="12"/>
                        </a:lnTo>
                        <a:lnTo>
                          <a:pt x="16" y="13"/>
                        </a:lnTo>
                        <a:lnTo>
                          <a:pt x="20" y="12"/>
                        </a:lnTo>
                        <a:lnTo>
                          <a:pt x="23" y="13"/>
                        </a:lnTo>
                        <a:lnTo>
                          <a:pt x="26" y="11"/>
                        </a:lnTo>
                        <a:lnTo>
                          <a:pt x="29" y="12"/>
                        </a:lnTo>
                        <a:lnTo>
                          <a:pt x="32" y="11"/>
                        </a:lnTo>
                        <a:lnTo>
                          <a:pt x="35" y="10"/>
                        </a:lnTo>
                        <a:lnTo>
                          <a:pt x="37" y="10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89" name="Freeform 264">
                    <a:extLst>
                      <a:ext uri="{FF2B5EF4-FFF2-40B4-BE49-F238E27FC236}">
                        <a16:creationId xmlns:a16="http://schemas.microsoft.com/office/drawing/2014/main" id="{621EB153-654A-ACE0-0BE8-DC21BFB6C68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850" y="3161"/>
                    <a:ext cx="6" cy="5"/>
                  </a:xfrm>
                  <a:custGeom>
                    <a:avLst/>
                    <a:gdLst>
                      <a:gd name="T0" fmla="*/ 3 w 6"/>
                      <a:gd name="T1" fmla="*/ 5 h 5"/>
                      <a:gd name="T2" fmla="*/ 6 w 6"/>
                      <a:gd name="T3" fmla="*/ 2 h 5"/>
                      <a:gd name="T4" fmla="*/ 6 w 6"/>
                      <a:gd name="T5" fmla="*/ 0 h 5"/>
                      <a:gd name="T6" fmla="*/ 3 w 6"/>
                      <a:gd name="T7" fmla="*/ 2 h 5"/>
                      <a:gd name="T8" fmla="*/ 0 w 6"/>
                      <a:gd name="T9" fmla="*/ 3 h 5"/>
                      <a:gd name="T10" fmla="*/ 0 w 6"/>
                      <a:gd name="T11" fmla="*/ 5 h 5"/>
                      <a:gd name="T12" fmla="*/ 3 w 6"/>
                      <a:gd name="T13" fmla="*/ 5 h 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6" h="5">
                        <a:moveTo>
                          <a:pt x="3" y="5"/>
                        </a:moveTo>
                        <a:lnTo>
                          <a:pt x="6" y="2"/>
                        </a:lnTo>
                        <a:lnTo>
                          <a:pt x="6" y="0"/>
                        </a:lnTo>
                        <a:lnTo>
                          <a:pt x="3" y="2"/>
                        </a:lnTo>
                        <a:lnTo>
                          <a:pt x="0" y="3"/>
                        </a:lnTo>
                        <a:lnTo>
                          <a:pt x="0" y="5"/>
                        </a:lnTo>
                        <a:lnTo>
                          <a:pt x="3" y="5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90" name="Freeform 265">
                    <a:extLst>
                      <a:ext uri="{FF2B5EF4-FFF2-40B4-BE49-F238E27FC236}">
                        <a16:creationId xmlns:a16="http://schemas.microsoft.com/office/drawing/2014/main" id="{1F2078EF-81E8-CDC2-4856-9B39E2645C0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873" y="3124"/>
                    <a:ext cx="11" cy="5"/>
                  </a:xfrm>
                  <a:custGeom>
                    <a:avLst/>
                    <a:gdLst>
                      <a:gd name="T0" fmla="*/ 3 w 11"/>
                      <a:gd name="T1" fmla="*/ 5 h 5"/>
                      <a:gd name="T2" fmla="*/ 9 w 11"/>
                      <a:gd name="T3" fmla="*/ 3 h 5"/>
                      <a:gd name="T4" fmla="*/ 11 w 11"/>
                      <a:gd name="T5" fmla="*/ 3 h 5"/>
                      <a:gd name="T6" fmla="*/ 11 w 11"/>
                      <a:gd name="T7" fmla="*/ 0 h 5"/>
                      <a:gd name="T8" fmla="*/ 8 w 11"/>
                      <a:gd name="T9" fmla="*/ 0 h 5"/>
                      <a:gd name="T10" fmla="*/ 5 w 11"/>
                      <a:gd name="T11" fmla="*/ 0 h 5"/>
                      <a:gd name="T12" fmla="*/ 2 w 11"/>
                      <a:gd name="T13" fmla="*/ 0 h 5"/>
                      <a:gd name="T14" fmla="*/ 3 w 11"/>
                      <a:gd name="T15" fmla="*/ 2 h 5"/>
                      <a:gd name="T16" fmla="*/ 0 w 11"/>
                      <a:gd name="T17" fmla="*/ 5 h 5"/>
                      <a:gd name="T18" fmla="*/ 3 w 11"/>
                      <a:gd name="T19" fmla="*/ 5 h 5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11" h="5">
                        <a:moveTo>
                          <a:pt x="3" y="5"/>
                        </a:moveTo>
                        <a:lnTo>
                          <a:pt x="9" y="3"/>
                        </a:lnTo>
                        <a:lnTo>
                          <a:pt x="11" y="3"/>
                        </a:lnTo>
                        <a:lnTo>
                          <a:pt x="11" y="0"/>
                        </a:lnTo>
                        <a:lnTo>
                          <a:pt x="8" y="0"/>
                        </a:lnTo>
                        <a:lnTo>
                          <a:pt x="5" y="0"/>
                        </a:lnTo>
                        <a:lnTo>
                          <a:pt x="2" y="0"/>
                        </a:lnTo>
                        <a:lnTo>
                          <a:pt x="3" y="2"/>
                        </a:lnTo>
                        <a:lnTo>
                          <a:pt x="0" y="5"/>
                        </a:lnTo>
                        <a:lnTo>
                          <a:pt x="3" y="5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91" name="Freeform 266">
                    <a:extLst>
                      <a:ext uri="{FF2B5EF4-FFF2-40B4-BE49-F238E27FC236}">
                        <a16:creationId xmlns:a16="http://schemas.microsoft.com/office/drawing/2014/main" id="{DD365666-3CE7-5301-B5E8-1D859AD2087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867" y="3126"/>
                    <a:ext cx="4" cy="3"/>
                  </a:xfrm>
                  <a:custGeom>
                    <a:avLst/>
                    <a:gdLst>
                      <a:gd name="T0" fmla="*/ 3 w 4"/>
                      <a:gd name="T1" fmla="*/ 0 h 3"/>
                      <a:gd name="T2" fmla="*/ 0 w 4"/>
                      <a:gd name="T3" fmla="*/ 1 h 3"/>
                      <a:gd name="T4" fmla="*/ 1 w 4"/>
                      <a:gd name="T5" fmla="*/ 2 h 3"/>
                      <a:gd name="T6" fmla="*/ 4 w 4"/>
                      <a:gd name="T7" fmla="*/ 3 h 3"/>
                      <a:gd name="T8" fmla="*/ 3 w 4"/>
                      <a:gd name="T9" fmla="*/ 0 h 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4" h="3">
                        <a:moveTo>
                          <a:pt x="3" y="0"/>
                        </a:moveTo>
                        <a:lnTo>
                          <a:pt x="0" y="1"/>
                        </a:lnTo>
                        <a:lnTo>
                          <a:pt x="1" y="2"/>
                        </a:lnTo>
                        <a:lnTo>
                          <a:pt x="4" y="3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92" name="Freeform 267">
                    <a:extLst>
                      <a:ext uri="{FF2B5EF4-FFF2-40B4-BE49-F238E27FC236}">
                        <a16:creationId xmlns:a16="http://schemas.microsoft.com/office/drawing/2014/main" id="{317AA60B-9966-5E99-370A-264A0C17A1E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856" y="3126"/>
                    <a:ext cx="10" cy="5"/>
                  </a:xfrm>
                  <a:custGeom>
                    <a:avLst/>
                    <a:gdLst>
                      <a:gd name="T0" fmla="*/ 6 w 10"/>
                      <a:gd name="T1" fmla="*/ 3 h 5"/>
                      <a:gd name="T2" fmla="*/ 10 w 10"/>
                      <a:gd name="T3" fmla="*/ 0 h 5"/>
                      <a:gd name="T4" fmla="*/ 6 w 10"/>
                      <a:gd name="T5" fmla="*/ 0 h 5"/>
                      <a:gd name="T6" fmla="*/ 3 w 10"/>
                      <a:gd name="T7" fmla="*/ 0 h 5"/>
                      <a:gd name="T8" fmla="*/ 2 w 10"/>
                      <a:gd name="T9" fmla="*/ 0 h 5"/>
                      <a:gd name="T10" fmla="*/ 0 w 10"/>
                      <a:gd name="T11" fmla="*/ 3 h 5"/>
                      <a:gd name="T12" fmla="*/ 3 w 10"/>
                      <a:gd name="T13" fmla="*/ 5 h 5"/>
                      <a:gd name="T14" fmla="*/ 6 w 10"/>
                      <a:gd name="T15" fmla="*/ 3 h 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10" h="5">
                        <a:moveTo>
                          <a:pt x="6" y="3"/>
                        </a:moveTo>
                        <a:lnTo>
                          <a:pt x="10" y="0"/>
                        </a:lnTo>
                        <a:lnTo>
                          <a:pt x="6" y="0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lnTo>
                          <a:pt x="0" y="3"/>
                        </a:lnTo>
                        <a:lnTo>
                          <a:pt x="3" y="5"/>
                        </a:lnTo>
                        <a:lnTo>
                          <a:pt x="6" y="3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93" name="Freeform 268">
                    <a:extLst>
                      <a:ext uri="{FF2B5EF4-FFF2-40B4-BE49-F238E27FC236}">
                        <a16:creationId xmlns:a16="http://schemas.microsoft.com/office/drawing/2014/main" id="{49EFCB43-5DC5-F798-B852-0BA2B99462E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765" y="2946"/>
                    <a:ext cx="2" cy="1"/>
                  </a:xfrm>
                  <a:custGeom>
                    <a:avLst/>
                    <a:gdLst>
                      <a:gd name="T0" fmla="*/ 0 w 2"/>
                      <a:gd name="T1" fmla="*/ 1 h 1"/>
                      <a:gd name="T2" fmla="*/ 2 w 2"/>
                      <a:gd name="T3" fmla="*/ 1 h 1"/>
                      <a:gd name="T4" fmla="*/ 0 w 2"/>
                      <a:gd name="T5" fmla="*/ 0 h 1"/>
                      <a:gd name="T6" fmla="*/ 0 w 2"/>
                      <a:gd name="T7" fmla="*/ 0 h 1"/>
                      <a:gd name="T8" fmla="*/ 0 w 2"/>
                      <a:gd name="T9" fmla="*/ 1 h 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2" h="1">
                        <a:moveTo>
                          <a:pt x="0" y="1"/>
                        </a:moveTo>
                        <a:lnTo>
                          <a:pt x="2" y="1"/>
                        </a:lnTo>
                        <a:lnTo>
                          <a:pt x="0" y="0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94" name="Freeform 269">
                    <a:extLst>
                      <a:ext uri="{FF2B5EF4-FFF2-40B4-BE49-F238E27FC236}">
                        <a16:creationId xmlns:a16="http://schemas.microsoft.com/office/drawing/2014/main" id="{DD59EC53-27B3-FAEB-2DB8-BC2F4951A2E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948" y="3000"/>
                    <a:ext cx="4" cy="3"/>
                  </a:xfrm>
                  <a:custGeom>
                    <a:avLst/>
                    <a:gdLst>
                      <a:gd name="T0" fmla="*/ 0 w 4"/>
                      <a:gd name="T1" fmla="*/ 0 h 3"/>
                      <a:gd name="T2" fmla="*/ 0 w 4"/>
                      <a:gd name="T3" fmla="*/ 1 h 3"/>
                      <a:gd name="T4" fmla="*/ 4 w 4"/>
                      <a:gd name="T5" fmla="*/ 3 h 3"/>
                      <a:gd name="T6" fmla="*/ 0 w 4"/>
                      <a:gd name="T7" fmla="*/ 0 h 3"/>
                      <a:gd name="T8" fmla="*/ 0 w 4"/>
                      <a:gd name="T9" fmla="*/ 0 h 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4" h="3">
                        <a:moveTo>
                          <a:pt x="0" y="0"/>
                        </a:moveTo>
                        <a:lnTo>
                          <a:pt x="0" y="1"/>
                        </a:lnTo>
                        <a:lnTo>
                          <a:pt x="4" y="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95" name="Freeform 270">
                    <a:extLst>
                      <a:ext uri="{FF2B5EF4-FFF2-40B4-BE49-F238E27FC236}">
                        <a16:creationId xmlns:a16="http://schemas.microsoft.com/office/drawing/2014/main" id="{93A0C557-DDF3-CBEB-9057-1BECEC0F32D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965" y="3011"/>
                    <a:ext cx="6" cy="3"/>
                  </a:xfrm>
                  <a:custGeom>
                    <a:avLst/>
                    <a:gdLst>
                      <a:gd name="T0" fmla="*/ 6 w 6"/>
                      <a:gd name="T1" fmla="*/ 0 h 3"/>
                      <a:gd name="T2" fmla="*/ 3 w 6"/>
                      <a:gd name="T3" fmla="*/ 1 h 3"/>
                      <a:gd name="T4" fmla="*/ 0 w 6"/>
                      <a:gd name="T5" fmla="*/ 3 h 3"/>
                      <a:gd name="T6" fmla="*/ 3 w 6"/>
                      <a:gd name="T7" fmla="*/ 3 h 3"/>
                      <a:gd name="T8" fmla="*/ 6 w 6"/>
                      <a:gd name="T9" fmla="*/ 0 h 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6" h="3">
                        <a:moveTo>
                          <a:pt x="6" y="0"/>
                        </a:moveTo>
                        <a:lnTo>
                          <a:pt x="3" y="1"/>
                        </a:lnTo>
                        <a:lnTo>
                          <a:pt x="0" y="3"/>
                        </a:lnTo>
                        <a:lnTo>
                          <a:pt x="3" y="3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96" name="Freeform 271">
                    <a:extLst>
                      <a:ext uri="{FF2B5EF4-FFF2-40B4-BE49-F238E27FC236}">
                        <a16:creationId xmlns:a16="http://schemas.microsoft.com/office/drawing/2014/main" id="{636CE5A2-B236-E924-2A43-15E87F98335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915" y="3004"/>
                    <a:ext cx="2" cy="3"/>
                  </a:xfrm>
                  <a:custGeom>
                    <a:avLst/>
                    <a:gdLst>
                      <a:gd name="T0" fmla="*/ 2 w 2"/>
                      <a:gd name="T1" fmla="*/ 0 h 3"/>
                      <a:gd name="T2" fmla="*/ 0 w 2"/>
                      <a:gd name="T3" fmla="*/ 0 h 3"/>
                      <a:gd name="T4" fmla="*/ 2 w 2"/>
                      <a:gd name="T5" fmla="*/ 3 h 3"/>
                      <a:gd name="T6" fmla="*/ 2 w 2"/>
                      <a:gd name="T7" fmla="*/ 0 h 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2" y="3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97" name="Freeform 272">
                    <a:extLst>
                      <a:ext uri="{FF2B5EF4-FFF2-40B4-BE49-F238E27FC236}">
                        <a16:creationId xmlns:a16="http://schemas.microsoft.com/office/drawing/2014/main" id="{BC1F4084-2ED8-C858-3564-0011114A253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5014" y="3047"/>
                    <a:ext cx="3" cy="3"/>
                  </a:xfrm>
                  <a:custGeom>
                    <a:avLst/>
                    <a:gdLst>
                      <a:gd name="T0" fmla="*/ 0 w 3"/>
                      <a:gd name="T1" fmla="*/ 0 h 3"/>
                      <a:gd name="T2" fmla="*/ 0 w 3"/>
                      <a:gd name="T3" fmla="*/ 3 h 3"/>
                      <a:gd name="T4" fmla="*/ 3 w 3"/>
                      <a:gd name="T5" fmla="*/ 0 h 3"/>
                      <a:gd name="T6" fmla="*/ 0 w 3"/>
                      <a:gd name="T7" fmla="*/ 0 h 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" h="3">
                        <a:moveTo>
                          <a:pt x="0" y="0"/>
                        </a:moveTo>
                        <a:lnTo>
                          <a:pt x="0" y="3"/>
                        </a:lnTo>
                        <a:lnTo>
                          <a:pt x="3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98" name="Freeform 273">
                    <a:extLst>
                      <a:ext uri="{FF2B5EF4-FFF2-40B4-BE49-F238E27FC236}">
                        <a16:creationId xmlns:a16="http://schemas.microsoft.com/office/drawing/2014/main" id="{DEC4CDB0-4ADA-5CB1-301C-EEF526298A6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5014" y="3050"/>
                    <a:ext cx="0" cy="1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  <a:gd name="T3" fmla="*/ 0 h 1"/>
                      <a:gd name="T4" fmla="*/ 0 60000 65536"/>
                      <a:gd name="T5" fmla="*/ 0 60000 65536"/>
                      <a:gd name="T6" fmla="*/ 0 60000 65536"/>
                      <a:gd name="T7" fmla="*/ 0 60000 65536"/>
                    </a:gdLst>
                    <a:ahLst/>
                    <a:cxnLst>
                      <a:cxn ang="T4">
                        <a:pos x="0" y="T0"/>
                      </a:cxn>
                      <a:cxn ang="T5">
                        <a:pos x="0" y="T1"/>
                      </a:cxn>
                      <a:cxn ang="T6">
                        <a:pos x="0" y="T2"/>
                      </a:cxn>
                      <a:cxn ang="T7">
                        <a:pos x="0" y="T3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lnTo>
                          <a:pt x="0" y="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99" name="Freeform 274">
                    <a:extLst>
                      <a:ext uri="{FF2B5EF4-FFF2-40B4-BE49-F238E27FC236}">
                        <a16:creationId xmlns:a16="http://schemas.microsoft.com/office/drawing/2014/main" id="{FDA942A0-5F48-735C-DDF9-AAB5A5D068D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925" y="3123"/>
                    <a:ext cx="3" cy="2"/>
                  </a:xfrm>
                  <a:custGeom>
                    <a:avLst/>
                    <a:gdLst>
                      <a:gd name="T0" fmla="*/ 0 w 3"/>
                      <a:gd name="T1" fmla="*/ 0 h 2"/>
                      <a:gd name="T2" fmla="*/ 0 w 3"/>
                      <a:gd name="T3" fmla="*/ 2 h 2"/>
                      <a:gd name="T4" fmla="*/ 3 w 3"/>
                      <a:gd name="T5" fmla="*/ 1 h 2"/>
                      <a:gd name="T6" fmla="*/ 0 w 3"/>
                      <a:gd name="T7" fmla="*/ 0 h 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" h="2">
                        <a:moveTo>
                          <a:pt x="0" y="0"/>
                        </a:moveTo>
                        <a:lnTo>
                          <a:pt x="0" y="2"/>
                        </a:lnTo>
                        <a:lnTo>
                          <a:pt x="3" y="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00" name="Freeform 275">
                    <a:extLst>
                      <a:ext uri="{FF2B5EF4-FFF2-40B4-BE49-F238E27FC236}">
                        <a16:creationId xmlns:a16="http://schemas.microsoft.com/office/drawing/2014/main" id="{477BF918-5ABC-9C1D-FF84-32A844E4621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835" y="3005"/>
                    <a:ext cx="3" cy="1"/>
                  </a:xfrm>
                  <a:custGeom>
                    <a:avLst/>
                    <a:gdLst>
                      <a:gd name="T0" fmla="*/ 3 w 3"/>
                      <a:gd name="T1" fmla="*/ 0 h 1"/>
                      <a:gd name="T2" fmla="*/ 0 w 3"/>
                      <a:gd name="T3" fmla="*/ 0 h 1"/>
                      <a:gd name="T4" fmla="*/ 3 w 3"/>
                      <a:gd name="T5" fmla="*/ 1 h 1"/>
                      <a:gd name="T6" fmla="*/ 3 w 3"/>
                      <a:gd name="T7" fmla="*/ 0 h 1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" h="1">
                        <a:moveTo>
                          <a:pt x="3" y="0"/>
                        </a:moveTo>
                        <a:lnTo>
                          <a:pt x="0" y="0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01" name="Freeform 276">
                    <a:extLst>
                      <a:ext uri="{FF2B5EF4-FFF2-40B4-BE49-F238E27FC236}">
                        <a16:creationId xmlns:a16="http://schemas.microsoft.com/office/drawing/2014/main" id="{A9C6F4B6-431B-288B-0A8A-57BCA75870E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785" y="2965"/>
                    <a:ext cx="1" cy="2"/>
                  </a:xfrm>
                  <a:custGeom>
                    <a:avLst/>
                    <a:gdLst>
                      <a:gd name="T0" fmla="*/ 0 w 1"/>
                      <a:gd name="T1" fmla="*/ 0 h 2"/>
                      <a:gd name="T2" fmla="*/ 0 w 1"/>
                      <a:gd name="T3" fmla="*/ 0 h 2"/>
                      <a:gd name="T4" fmla="*/ 1 w 1"/>
                      <a:gd name="T5" fmla="*/ 2 h 2"/>
                      <a:gd name="T6" fmla="*/ 0 w 1"/>
                      <a:gd name="T7" fmla="*/ 0 h 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1" h="2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" y="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02" name="Freeform 277">
                    <a:extLst>
                      <a:ext uri="{FF2B5EF4-FFF2-40B4-BE49-F238E27FC236}">
                        <a16:creationId xmlns:a16="http://schemas.microsoft.com/office/drawing/2014/main" id="{14F8C9AD-2C76-CE54-96E9-C7230F9B5C4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798" y="3128"/>
                    <a:ext cx="1" cy="4"/>
                  </a:xfrm>
                  <a:custGeom>
                    <a:avLst/>
                    <a:gdLst>
                      <a:gd name="T0" fmla="*/ 0 w 1"/>
                      <a:gd name="T1" fmla="*/ 0 h 4"/>
                      <a:gd name="T2" fmla="*/ 1 w 1"/>
                      <a:gd name="T3" fmla="*/ 4 h 4"/>
                      <a:gd name="T4" fmla="*/ 0 w 1"/>
                      <a:gd name="T5" fmla="*/ 0 h 4"/>
                      <a:gd name="T6" fmla="*/ 0 w 1"/>
                      <a:gd name="T7" fmla="*/ 0 h 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1" h="4">
                        <a:moveTo>
                          <a:pt x="0" y="0"/>
                        </a:moveTo>
                        <a:lnTo>
                          <a:pt x="1" y="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03" name="Freeform 278">
                    <a:extLst>
                      <a:ext uri="{FF2B5EF4-FFF2-40B4-BE49-F238E27FC236}">
                        <a16:creationId xmlns:a16="http://schemas.microsoft.com/office/drawing/2014/main" id="{34B5415E-3D39-B2F2-C218-38F2164ABDC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819" y="3111"/>
                    <a:ext cx="3" cy="1"/>
                  </a:xfrm>
                  <a:custGeom>
                    <a:avLst/>
                    <a:gdLst>
                      <a:gd name="T0" fmla="*/ 0 w 3"/>
                      <a:gd name="T1" fmla="*/ 0 h 1"/>
                      <a:gd name="T2" fmla="*/ 0 w 3"/>
                      <a:gd name="T3" fmla="*/ 1 h 1"/>
                      <a:gd name="T4" fmla="*/ 3 w 3"/>
                      <a:gd name="T5" fmla="*/ 0 h 1"/>
                      <a:gd name="T6" fmla="*/ 0 w 3"/>
                      <a:gd name="T7" fmla="*/ 0 h 1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" h="1">
                        <a:moveTo>
                          <a:pt x="0" y="0"/>
                        </a:moveTo>
                        <a:lnTo>
                          <a:pt x="0" y="1"/>
                        </a:lnTo>
                        <a:lnTo>
                          <a:pt x="3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04" name="Freeform 279">
                    <a:extLst>
                      <a:ext uri="{FF2B5EF4-FFF2-40B4-BE49-F238E27FC236}">
                        <a16:creationId xmlns:a16="http://schemas.microsoft.com/office/drawing/2014/main" id="{B8D82F05-CB9C-8A74-25BD-3D5F7B286F9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768" y="3124"/>
                    <a:ext cx="3" cy="4"/>
                  </a:xfrm>
                  <a:custGeom>
                    <a:avLst/>
                    <a:gdLst>
                      <a:gd name="T0" fmla="*/ 3 w 3"/>
                      <a:gd name="T1" fmla="*/ 0 h 4"/>
                      <a:gd name="T2" fmla="*/ 0 w 3"/>
                      <a:gd name="T3" fmla="*/ 1 h 4"/>
                      <a:gd name="T4" fmla="*/ 1 w 3"/>
                      <a:gd name="T5" fmla="*/ 4 h 4"/>
                      <a:gd name="T6" fmla="*/ 1 w 3"/>
                      <a:gd name="T7" fmla="*/ 3 h 4"/>
                      <a:gd name="T8" fmla="*/ 3 w 3"/>
                      <a:gd name="T9" fmla="*/ 0 h 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" h="4">
                        <a:moveTo>
                          <a:pt x="3" y="0"/>
                        </a:moveTo>
                        <a:lnTo>
                          <a:pt x="0" y="1"/>
                        </a:lnTo>
                        <a:lnTo>
                          <a:pt x="1" y="4"/>
                        </a:lnTo>
                        <a:lnTo>
                          <a:pt x="1" y="3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05" name="Freeform 280">
                    <a:extLst>
                      <a:ext uri="{FF2B5EF4-FFF2-40B4-BE49-F238E27FC236}">
                        <a16:creationId xmlns:a16="http://schemas.microsoft.com/office/drawing/2014/main" id="{08612B3C-33CF-3BFF-6BDF-627B88087D2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833" y="3159"/>
                    <a:ext cx="3" cy="3"/>
                  </a:xfrm>
                  <a:custGeom>
                    <a:avLst/>
                    <a:gdLst>
                      <a:gd name="T0" fmla="*/ 0 w 3"/>
                      <a:gd name="T1" fmla="*/ 3 h 3"/>
                      <a:gd name="T2" fmla="*/ 3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" h="3">
                        <a:moveTo>
                          <a:pt x="0" y="3"/>
                        </a:moveTo>
                        <a:lnTo>
                          <a:pt x="3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06" name="Freeform 281">
                    <a:extLst>
                      <a:ext uri="{FF2B5EF4-FFF2-40B4-BE49-F238E27FC236}">
                        <a16:creationId xmlns:a16="http://schemas.microsoft.com/office/drawing/2014/main" id="{141FE731-017D-96E6-AD39-FC1E01EDC77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735" y="3105"/>
                    <a:ext cx="4" cy="2"/>
                  </a:xfrm>
                  <a:custGeom>
                    <a:avLst/>
                    <a:gdLst>
                      <a:gd name="T0" fmla="*/ 0 w 4"/>
                      <a:gd name="T1" fmla="*/ 0 h 2"/>
                      <a:gd name="T2" fmla="*/ 0 w 4"/>
                      <a:gd name="T3" fmla="*/ 2 h 2"/>
                      <a:gd name="T4" fmla="*/ 4 w 4"/>
                      <a:gd name="T5" fmla="*/ 0 h 2"/>
                      <a:gd name="T6" fmla="*/ 0 w 4"/>
                      <a:gd name="T7" fmla="*/ 0 h 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4" h="2">
                        <a:moveTo>
                          <a:pt x="0" y="0"/>
                        </a:moveTo>
                        <a:lnTo>
                          <a:pt x="0" y="2"/>
                        </a:lnTo>
                        <a:lnTo>
                          <a:pt x="4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07" name="Freeform 282">
                    <a:extLst>
                      <a:ext uri="{FF2B5EF4-FFF2-40B4-BE49-F238E27FC236}">
                        <a16:creationId xmlns:a16="http://schemas.microsoft.com/office/drawing/2014/main" id="{AE65BFF2-1E62-E36D-7D17-8E0E751617D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851" y="3129"/>
                    <a:ext cx="3" cy="3"/>
                  </a:xfrm>
                  <a:custGeom>
                    <a:avLst/>
                    <a:gdLst>
                      <a:gd name="T0" fmla="*/ 3 w 3"/>
                      <a:gd name="T1" fmla="*/ 0 h 3"/>
                      <a:gd name="T2" fmla="*/ 0 w 3"/>
                      <a:gd name="T3" fmla="*/ 2 h 3"/>
                      <a:gd name="T4" fmla="*/ 0 w 3"/>
                      <a:gd name="T5" fmla="*/ 3 h 3"/>
                      <a:gd name="T6" fmla="*/ 3 w 3"/>
                      <a:gd name="T7" fmla="*/ 0 h 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" h="3">
                        <a:moveTo>
                          <a:pt x="3" y="0"/>
                        </a:move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08" name="Freeform 283">
                    <a:extLst>
                      <a:ext uri="{FF2B5EF4-FFF2-40B4-BE49-F238E27FC236}">
                        <a16:creationId xmlns:a16="http://schemas.microsoft.com/office/drawing/2014/main" id="{C98A2EA6-1A13-8510-A90E-322F9A4AA5D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853" y="3126"/>
                    <a:ext cx="3" cy="2"/>
                  </a:xfrm>
                  <a:custGeom>
                    <a:avLst/>
                    <a:gdLst>
                      <a:gd name="T0" fmla="*/ 0 w 3"/>
                      <a:gd name="T1" fmla="*/ 0 h 2"/>
                      <a:gd name="T2" fmla="*/ 0 w 3"/>
                      <a:gd name="T3" fmla="*/ 2 h 2"/>
                      <a:gd name="T4" fmla="*/ 3 w 3"/>
                      <a:gd name="T5" fmla="*/ 0 h 2"/>
                      <a:gd name="T6" fmla="*/ 0 w 3"/>
                      <a:gd name="T7" fmla="*/ 0 h 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" h="2">
                        <a:moveTo>
                          <a:pt x="0" y="0"/>
                        </a:moveTo>
                        <a:lnTo>
                          <a:pt x="0" y="2"/>
                        </a:lnTo>
                        <a:lnTo>
                          <a:pt x="3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09" name="Freeform 284">
                    <a:extLst>
                      <a:ext uri="{FF2B5EF4-FFF2-40B4-BE49-F238E27FC236}">
                        <a16:creationId xmlns:a16="http://schemas.microsoft.com/office/drawing/2014/main" id="{313D9CBC-2BD2-D2FF-EDCF-8CD2839684B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5090" y="3124"/>
                    <a:ext cx="4" cy="4"/>
                  </a:xfrm>
                  <a:custGeom>
                    <a:avLst/>
                    <a:gdLst>
                      <a:gd name="T0" fmla="*/ 1 w 4"/>
                      <a:gd name="T1" fmla="*/ 4 h 4"/>
                      <a:gd name="T2" fmla="*/ 4 w 4"/>
                      <a:gd name="T3" fmla="*/ 3 h 4"/>
                      <a:gd name="T4" fmla="*/ 2 w 4"/>
                      <a:gd name="T5" fmla="*/ 0 h 4"/>
                      <a:gd name="T6" fmla="*/ 0 w 4"/>
                      <a:gd name="T7" fmla="*/ 1 h 4"/>
                      <a:gd name="T8" fmla="*/ 0 w 4"/>
                      <a:gd name="T9" fmla="*/ 1 h 4"/>
                      <a:gd name="T10" fmla="*/ 1 w 4"/>
                      <a:gd name="T11" fmla="*/ 4 h 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" h="4">
                        <a:moveTo>
                          <a:pt x="1" y="4"/>
                        </a:moveTo>
                        <a:lnTo>
                          <a:pt x="4" y="3"/>
                        </a:lnTo>
                        <a:lnTo>
                          <a:pt x="2" y="0"/>
                        </a:lnTo>
                        <a:lnTo>
                          <a:pt x="0" y="1"/>
                        </a:lnTo>
                        <a:lnTo>
                          <a:pt x="1" y="4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10" name="Freeform 285">
                    <a:extLst>
                      <a:ext uri="{FF2B5EF4-FFF2-40B4-BE49-F238E27FC236}">
                        <a16:creationId xmlns:a16="http://schemas.microsoft.com/office/drawing/2014/main" id="{87136487-80E4-5BF3-307F-70DA4511460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985" y="3109"/>
                    <a:ext cx="3" cy="1"/>
                  </a:xfrm>
                  <a:custGeom>
                    <a:avLst/>
                    <a:gdLst>
                      <a:gd name="T0" fmla="*/ 0 w 3"/>
                      <a:gd name="T1" fmla="*/ 1 h 1"/>
                      <a:gd name="T2" fmla="*/ 3 w 3"/>
                      <a:gd name="T3" fmla="*/ 0 h 1"/>
                      <a:gd name="T4" fmla="*/ 0 w 3"/>
                      <a:gd name="T5" fmla="*/ 0 h 1"/>
                      <a:gd name="T6" fmla="*/ 0 w 3"/>
                      <a:gd name="T7" fmla="*/ 1 h 1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" h="1">
                        <a:moveTo>
                          <a:pt x="0" y="1"/>
                        </a:moveTo>
                        <a:lnTo>
                          <a:pt x="3" y="0"/>
                        </a:lnTo>
                        <a:lnTo>
                          <a:pt x="0" y="0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11" name="Freeform 286">
                    <a:extLst>
                      <a:ext uri="{FF2B5EF4-FFF2-40B4-BE49-F238E27FC236}">
                        <a16:creationId xmlns:a16="http://schemas.microsoft.com/office/drawing/2014/main" id="{EB7D4066-CC31-553B-C398-050F531F56E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999" y="3086"/>
                    <a:ext cx="2" cy="3"/>
                  </a:xfrm>
                  <a:custGeom>
                    <a:avLst/>
                    <a:gdLst>
                      <a:gd name="T0" fmla="*/ 0 w 2"/>
                      <a:gd name="T1" fmla="*/ 0 h 3"/>
                      <a:gd name="T2" fmla="*/ 2 w 2"/>
                      <a:gd name="T3" fmla="*/ 3 h 3"/>
                      <a:gd name="T4" fmla="*/ 1 w 2"/>
                      <a:gd name="T5" fmla="*/ 0 h 3"/>
                      <a:gd name="T6" fmla="*/ 0 w 2"/>
                      <a:gd name="T7" fmla="*/ 0 h 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" h="3">
                        <a:moveTo>
                          <a:pt x="0" y="0"/>
                        </a:moveTo>
                        <a:lnTo>
                          <a:pt x="2" y="3"/>
                        </a:lnTo>
                        <a:lnTo>
                          <a:pt x="1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12" name="Freeform 287">
                    <a:extLst>
                      <a:ext uri="{FF2B5EF4-FFF2-40B4-BE49-F238E27FC236}">
                        <a16:creationId xmlns:a16="http://schemas.microsoft.com/office/drawing/2014/main" id="{AC51F554-28D6-1791-A9A3-F954FD02E0E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5002" y="3082"/>
                    <a:ext cx="5" cy="10"/>
                  </a:xfrm>
                  <a:custGeom>
                    <a:avLst/>
                    <a:gdLst>
                      <a:gd name="T0" fmla="*/ 1 w 5"/>
                      <a:gd name="T1" fmla="*/ 6 h 10"/>
                      <a:gd name="T2" fmla="*/ 0 w 5"/>
                      <a:gd name="T3" fmla="*/ 10 h 10"/>
                      <a:gd name="T4" fmla="*/ 0 w 5"/>
                      <a:gd name="T5" fmla="*/ 10 h 10"/>
                      <a:gd name="T6" fmla="*/ 2 w 5"/>
                      <a:gd name="T7" fmla="*/ 6 h 10"/>
                      <a:gd name="T8" fmla="*/ 4 w 5"/>
                      <a:gd name="T9" fmla="*/ 3 h 10"/>
                      <a:gd name="T10" fmla="*/ 5 w 5"/>
                      <a:gd name="T11" fmla="*/ 0 h 10"/>
                      <a:gd name="T12" fmla="*/ 2 w 5"/>
                      <a:gd name="T13" fmla="*/ 3 h 10"/>
                      <a:gd name="T14" fmla="*/ 1 w 5"/>
                      <a:gd name="T15" fmla="*/ 6 h 1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5" h="10">
                        <a:moveTo>
                          <a:pt x="1" y="6"/>
                        </a:moveTo>
                        <a:lnTo>
                          <a:pt x="0" y="10"/>
                        </a:lnTo>
                        <a:lnTo>
                          <a:pt x="2" y="6"/>
                        </a:lnTo>
                        <a:lnTo>
                          <a:pt x="4" y="3"/>
                        </a:lnTo>
                        <a:lnTo>
                          <a:pt x="5" y="0"/>
                        </a:lnTo>
                        <a:lnTo>
                          <a:pt x="2" y="3"/>
                        </a:lnTo>
                        <a:lnTo>
                          <a:pt x="1" y="6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13" name="Freeform 288">
                    <a:extLst>
                      <a:ext uri="{FF2B5EF4-FFF2-40B4-BE49-F238E27FC236}">
                        <a16:creationId xmlns:a16="http://schemas.microsoft.com/office/drawing/2014/main" id="{8CE4B7AA-1FAF-3993-9F7D-7ABC9603F71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5031" y="3097"/>
                    <a:ext cx="1" cy="2"/>
                  </a:xfrm>
                  <a:custGeom>
                    <a:avLst/>
                    <a:gdLst>
                      <a:gd name="T0" fmla="*/ 1 w 1"/>
                      <a:gd name="T1" fmla="*/ 0 h 2"/>
                      <a:gd name="T2" fmla="*/ 1 w 1"/>
                      <a:gd name="T3" fmla="*/ 0 h 2"/>
                      <a:gd name="T4" fmla="*/ 0 w 1"/>
                      <a:gd name="T5" fmla="*/ 2 h 2"/>
                      <a:gd name="T6" fmla="*/ 1 w 1"/>
                      <a:gd name="T7" fmla="*/ 0 h 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1" h="2">
                        <a:moveTo>
                          <a:pt x="1" y="0"/>
                        </a:moveTo>
                        <a:lnTo>
                          <a:pt x="1" y="0"/>
                        </a:lnTo>
                        <a:lnTo>
                          <a:pt x="0" y="2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14" name="Freeform 289">
                    <a:extLst>
                      <a:ext uri="{FF2B5EF4-FFF2-40B4-BE49-F238E27FC236}">
                        <a16:creationId xmlns:a16="http://schemas.microsoft.com/office/drawing/2014/main" id="{B1216F0F-4AB2-66B2-5436-BF27BA4A4D1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5021" y="3093"/>
                    <a:ext cx="3" cy="2"/>
                  </a:xfrm>
                  <a:custGeom>
                    <a:avLst/>
                    <a:gdLst>
                      <a:gd name="T0" fmla="*/ 1 w 3"/>
                      <a:gd name="T1" fmla="*/ 0 h 2"/>
                      <a:gd name="T2" fmla="*/ 0 w 3"/>
                      <a:gd name="T3" fmla="*/ 1 h 2"/>
                      <a:gd name="T4" fmla="*/ 3 w 3"/>
                      <a:gd name="T5" fmla="*/ 2 h 2"/>
                      <a:gd name="T6" fmla="*/ 1 w 3"/>
                      <a:gd name="T7" fmla="*/ 0 h 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" h="2">
                        <a:moveTo>
                          <a:pt x="1" y="0"/>
                        </a:moveTo>
                        <a:lnTo>
                          <a:pt x="0" y="1"/>
                        </a:lnTo>
                        <a:lnTo>
                          <a:pt x="3" y="2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15" name="Freeform 290">
                    <a:extLst>
                      <a:ext uri="{FF2B5EF4-FFF2-40B4-BE49-F238E27FC236}">
                        <a16:creationId xmlns:a16="http://schemas.microsoft.com/office/drawing/2014/main" id="{0CF6D3F2-3792-859C-B037-C9EAAFABDD2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5025" y="3096"/>
                    <a:ext cx="2" cy="3"/>
                  </a:xfrm>
                  <a:custGeom>
                    <a:avLst/>
                    <a:gdLst>
                      <a:gd name="T0" fmla="*/ 1 w 2"/>
                      <a:gd name="T1" fmla="*/ 0 h 3"/>
                      <a:gd name="T2" fmla="*/ 0 w 2"/>
                      <a:gd name="T3" fmla="*/ 2 h 3"/>
                      <a:gd name="T4" fmla="*/ 2 w 2"/>
                      <a:gd name="T5" fmla="*/ 3 h 3"/>
                      <a:gd name="T6" fmla="*/ 1 w 2"/>
                      <a:gd name="T7" fmla="*/ 0 h 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" h="3">
                        <a:moveTo>
                          <a:pt x="1" y="0"/>
                        </a:moveTo>
                        <a:lnTo>
                          <a:pt x="0" y="2"/>
                        </a:lnTo>
                        <a:lnTo>
                          <a:pt x="2" y="3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16" name="Freeform 291">
                    <a:extLst>
                      <a:ext uri="{FF2B5EF4-FFF2-40B4-BE49-F238E27FC236}">
                        <a16:creationId xmlns:a16="http://schemas.microsoft.com/office/drawing/2014/main" id="{065B8177-34D1-938E-5CA3-15C7A1C505B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635" y="3026"/>
                    <a:ext cx="1" cy="1"/>
                  </a:xfrm>
                  <a:custGeom>
                    <a:avLst/>
                    <a:gdLst>
                      <a:gd name="T0" fmla="*/ 0 w 1"/>
                      <a:gd name="T1" fmla="*/ 0 h 1"/>
                      <a:gd name="T2" fmla="*/ 0 w 1"/>
                      <a:gd name="T3" fmla="*/ 1 h 1"/>
                      <a:gd name="T4" fmla="*/ 1 w 1"/>
                      <a:gd name="T5" fmla="*/ 0 h 1"/>
                      <a:gd name="T6" fmla="*/ 0 w 1"/>
                      <a:gd name="T7" fmla="*/ 0 h 1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1" h="1">
                        <a:moveTo>
                          <a:pt x="0" y="0"/>
                        </a:moveTo>
                        <a:lnTo>
                          <a:pt x="0" y="1"/>
                        </a:lnTo>
                        <a:lnTo>
                          <a:pt x="1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17" name="Freeform 292">
                    <a:extLst>
                      <a:ext uri="{FF2B5EF4-FFF2-40B4-BE49-F238E27FC236}">
                        <a16:creationId xmlns:a16="http://schemas.microsoft.com/office/drawing/2014/main" id="{DEE888C7-8852-B8F9-9F45-B9FC9B7BEE3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481" y="3015"/>
                    <a:ext cx="11" cy="13"/>
                  </a:xfrm>
                  <a:custGeom>
                    <a:avLst/>
                    <a:gdLst>
                      <a:gd name="T0" fmla="*/ 7 w 11"/>
                      <a:gd name="T1" fmla="*/ 4 h 13"/>
                      <a:gd name="T2" fmla="*/ 6 w 11"/>
                      <a:gd name="T3" fmla="*/ 1 h 13"/>
                      <a:gd name="T4" fmla="*/ 3 w 11"/>
                      <a:gd name="T5" fmla="*/ 0 h 13"/>
                      <a:gd name="T6" fmla="*/ 0 w 11"/>
                      <a:gd name="T7" fmla="*/ 3 h 13"/>
                      <a:gd name="T8" fmla="*/ 1 w 11"/>
                      <a:gd name="T9" fmla="*/ 6 h 13"/>
                      <a:gd name="T10" fmla="*/ 4 w 11"/>
                      <a:gd name="T11" fmla="*/ 9 h 13"/>
                      <a:gd name="T12" fmla="*/ 7 w 11"/>
                      <a:gd name="T13" fmla="*/ 12 h 13"/>
                      <a:gd name="T14" fmla="*/ 9 w 11"/>
                      <a:gd name="T15" fmla="*/ 13 h 13"/>
                      <a:gd name="T16" fmla="*/ 11 w 11"/>
                      <a:gd name="T17" fmla="*/ 10 h 13"/>
                      <a:gd name="T18" fmla="*/ 9 w 11"/>
                      <a:gd name="T19" fmla="*/ 7 h 13"/>
                      <a:gd name="T20" fmla="*/ 7 w 11"/>
                      <a:gd name="T21" fmla="*/ 4 h 13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11" h="13">
                        <a:moveTo>
                          <a:pt x="7" y="4"/>
                        </a:moveTo>
                        <a:lnTo>
                          <a:pt x="6" y="1"/>
                        </a:lnTo>
                        <a:lnTo>
                          <a:pt x="3" y="0"/>
                        </a:lnTo>
                        <a:lnTo>
                          <a:pt x="0" y="3"/>
                        </a:lnTo>
                        <a:lnTo>
                          <a:pt x="1" y="6"/>
                        </a:lnTo>
                        <a:lnTo>
                          <a:pt x="4" y="9"/>
                        </a:lnTo>
                        <a:lnTo>
                          <a:pt x="7" y="12"/>
                        </a:lnTo>
                        <a:lnTo>
                          <a:pt x="9" y="13"/>
                        </a:lnTo>
                        <a:lnTo>
                          <a:pt x="11" y="10"/>
                        </a:lnTo>
                        <a:lnTo>
                          <a:pt x="9" y="7"/>
                        </a:lnTo>
                        <a:lnTo>
                          <a:pt x="7" y="4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18" name="Freeform 293">
                    <a:extLst>
                      <a:ext uri="{FF2B5EF4-FFF2-40B4-BE49-F238E27FC236}">
                        <a16:creationId xmlns:a16="http://schemas.microsoft.com/office/drawing/2014/main" id="{5CF943A0-7CE2-5F5E-1D1B-2CA58439F2D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537" y="2981"/>
                    <a:ext cx="4" cy="4"/>
                  </a:xfrm>
                  <a:custGeom>
                    <a:avLst/>
                    <a:gdLst>
                      <a:gd name="T0" fmla="*/ 3 w 4"/>
                      <a:gd name="T1" fmla="*/ 0 h 4"/>
                      <a:gd name="T2" fmla="*/ 0 w 4"/>
                      <a:gd name="T3" fmla="*/ 1 h 4"/>
                      <a:gd name="T4" fmla="*/ 1 w 4"/>
                      <a:gd name="T5" fmla="*/ 4 h 4"/>
                      <a:gd name="T6" fmla="*/ 3 w 4"/>
                      <a:gd name="T7" fmla="*/ 4 h 4"/>
                      <a:gd name="T8" fmla="*/ 4 w 4"/>
                      <a:gd name="T9" fmla="*/ 1 h 4"/>
                      <a:gd name="T10" fmla="*/ 3 w 4"/>
                      <a:gd name="T11" fmla="*/ 0 h 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" h="4">
                        <a:moveTo>
                          <a:pt x="3" y="0"/>
                        </a:moveTo>
                        <a:lnTo>
                          <a:pt x="0" y="1"/>
                        </a:lnTo>
                        <a:lnTo>
                          <a:pt x="1" y="4"/>
                        </a:lnTo>
                        <a:lnTo>
                          <a:pt x="3" y="4"/>
                        </a:lnTo>
                        <a:lnTo>
                          <a:pt x="4" y="1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19" name="Freeform 294">
                    <a:extLst>
                      <a:ext uri="{FF2B5EF4-FFF2-40B4-BE49-F238E27FC236}">
                        <a16:creationId xmlns:a16="http://schemas.microsoft.com/office/drawing/2014/main" id="{736A928D-F35C-CD9E-D6F6-66E2B9ED34D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545" y="2984"/>
                    <a:ext cx="6" cy="3"/>
                  </a:xfrm>
                  <a:custGeom>
                    <a:avLst/>
                    <a:gdLst>
                      <a:gd name="T0" fmla="*/ 6 w 6"/>
                      <a:gd name="T1" fmla="*/ 3 h 3"/>
                      <a:gd name="T2" fmla="*/ 6 w 6"/>
                      <a:gd name="T3" fmla="*/ 3 h 3"/>
                      <a:gd name="T4" fmla="*/ 3 w 6"/>
                      <a:gd name="T5" fmla="*/ 0 h 3"/>
                      <a:gd name="T6" fmla="*/ 0 w 6"/>
                      <a:gd name="T7" fmla="*/ 1 h 3"/>
                      <a:gd name="T8" fmla="*/ 3 w 6"/>
                      <a:gd name="T9" fmla="*/ 3 h 3"/>
                      <a:gd name="T10" fmla="*/ 6 w 6"/>
                      <a:gd name="T11" fmla="*/ 3 h 3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6" h="3">
                        <a:moveTo>
                          <a:pt x="6" y="3"/>
                        </a:moveTo>
                        <a:lnTo>
                          <a:pt x="6" y="3"/>
                        </a:lnTo>
                        <a:lnTo>
                          <a:pt x="3" y="0"/>
                        </a:lnTo>
                        <a:lnTo>
                          <a:pt x="0" y="1"/>
                        </a:lnTo>
                        <a:lnTo>
                          <a:pt x="3" y="3"/>
                        </a:lnTo>
                        <a:lnTo>
                          <a:pt x="6" y="3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20" name="Freeform 295">
                    <a:extLst>
                      <a:ext uri="{FF2B5EF4-FFF2-40B4-BE49-F238E27FC236}">
                        <a16:creationId xmlns:a16="http://schemas.microsoft.com/office/drawing/2014/main" id="{94D1E87E-F34A-43C7-BB10-8F323D9FCD1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524" y="2968"/>
                    <a:ext cx="6" cy="5"/>
                  </a:xfrm>
                  <a:custGeom>
                    <a:avLst/>
                    <a:gdLst>
                      <a:gd name="T0" fmla="*/ 6 w 6"/>
                      <a:gd name="T1" fmla="*/ 2 h 5"/>
                      <a:gd name="T2" fmla="*/ 3 w 6"/>
                      <a:gd name="T3" fmla="*/ 0 h 5"/>
                      <a:gd name="T4" fmla="*/ 0 w 6"/>
                      <a:gd name="T5" fmla="*/ 2 h 5"/>
                      <a:gd name="T6" fmla="*/ 1 w 6"/>
                      <a:gd name="T7" fmla="*/ 5 h 5"/>
                      <a:gd name="T8" fmla="*/ 5 w 6"/>
                      <a:gd name="T9" fmla="*/ 5 h 5"/>
                      <a:gd name="T10" fmla="*/ 6 w 6"/>
                      <a:gd name="T11" fmla="*/ 2 h 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6" h="5">
                        <a:moveTo>
                          <a:pt x="6" y="2"/>
                        </a:moveTo>
                        <a:lnTo>
                          <a:pt x="3" y="0"/>
                        </a:lnTo>
                        <a:lnTo>
                          <a:pt x="0" y="2"/>
                        </a:lnTo>
                        <a:lnTo>
                          <a:pt x="1" y="5"/>
                        </a:lnTo>
                        <a:lnTo>
                          <a:pt x="5" y="5"/>
                        </a:lnTo>
                        <a:lnTo>
                          <a:pt x="6" y="2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21" name="Freeform 296">
                    <a:extLst>
                      <a:ext uri="{FF2B5EF4-FFF2-40B4-BE49-F238E27FC236}">
                        <a16:creationId xmlns:a16="http://schemas.microsoft.com/office/drawing/2014/main" id="{1D438A08-BC8F-A666-24D1-1F5C95BC898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535" y="2977"/>
                    <a:ext cx="6" cy="2"/>
                  </a:xfrm>
                  <a:custGeom>
                    <a:avLst/>
                    <a:gdLst>
                      <a:gd name="T0" fmla="*/ 3 w 6"/>
                      <a:gd name="T1" fmla="*/ 0 h 2"/>
                      <a:gd name="T2" fmla="*/ 0 w 6"/>
                      <a:gd name="T3" fmla="*/ 1 h 2"/>
                      <a:gd name="T4" fmla="*/ 3 w 6"/>
                      <a:gd name="T5" fmla="*/ 2 h 2"/>
                      <a:gd name="T6" fmla="*/ 6 w 6"/>
                      <a:gd name="T7" fmla="*/ 2 h 2"/>
                      <a:gd name="T8" fmla="*/ 5 w 6"/>
                      <a:gd name="T9" fmla="*/ 1 h 2"/>
                      <a:gd name="T10" fmla="*/ 3 w 6"/>
                      <a:gd name="T11" fmla="*/ 0 h 2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6" h="2">
                        <a:moveTo>
                          <a:pt x="3" y="0"/>
                        </a:moveTo>
                        <a:lnTo>
                          <a:pt x="0" y="1"/>
                        </a:lnTo>
                        <a:lnTo>
                          <a:pt x="3" y="2"/>
                        </a:lnTo>
                        <a:lnTo>
                          <a:pt x="6" y="2"/>
                        </a:lnTo>
                        <a:lnTo>
                          <a:pt x="5" y="1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22" name="Freeform 297">
                    <a:extLst>
                      <a:ext uri="{FF2B5EF4-FFF2-40B4-BE49-F238E27FC236}">
                        <a16:creationId xmlns:a16="http://schemas.microsoft.com/office/drawing/2014/main" id="{B8E6A44E-3E02-9C2D-C22B-B098892DF63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540" y="2985"/>
                    <a:ext cx="9" cy="3"/>
                  </a:xfrm>
                  <a:custGeom>
                    <a:avLst/>
                    <a:gdLst>
                      <a:gd name="T0" fmla="*/ 1 w 9"/>
                      <a:gd name="T1" fmla="*/ 0 h 3"/>
                      <a:gd name="T2" fmla="*/ 0 w 9"/>
                      <a:gd name="T3" fmla="*/ 3 h 3"/>
                      <a:gd name="T4" fmla="*/ 3 w 9"/>
                      <a:gd name="T5" fmla="*/ 3 h 3"/>
                      <a:gd name="T6" fmla="*/ 6 w 9"/>
                      <a:gd name="T7" fmla="*/ 3 h 3"/>
                      <a:gd name="T8" fmla="*/ 9 w 9"/>
                      <a:gd name="T9" fmla="*/ 3 h 3"/>
                      <a:gd name="T10" fmla="*/ 6 w 9"/>
                      <a:gd name="T11" fmla="*/ 1 h 3"/>
                      <a:gd name="T12" fmla="*/ 4 w 9"/>
                      <a:gd name="T13" fmla="*/ 0 h 3"/>
                      <a:gd name="T14" fmla="*/ 1 w 9"/>
                      <a:gd name="T15" fmla="*/ 0 h 3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9" h="3">
                        <a:moveTo>
                          <a:pt x="1" y="0"/>
                        </a:moveTo>
                        <a:lnTo>
                          <a:pt x="0" y="3"/>
                        </a:lnTo>
                        <a:lnTo>
                          <a:pt x="3" y="3"/>
                        </a:lnTo>
                        <a:lnTo>
                          <a:pt x="6" y="3"/>
                        </a:lnTo>
                        <a:lnTo>
                          <a:pt x="9" y="3"/>
                        </a:lnTo>
                        <a:lnTo>
                          <a:pt x="6" y="1"/>
                        </a:lnTo>
                        <a:lnTo>
                          <a:pt x="4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23" name="Freeform 298">
                    <a:extLst>
                      <a:ext uri="{FF2B5EF4-FFF2-40B4-BE49-F238E27FC236}">
                        <a16:creationId xmlns:a16="http://schemas.microsoft.com/office/drawing/2014/main" id="{B8D2FC60-C8C1-5888-542C-73B080E8A14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503" y="3038"/>
                    <a:ext cx="3" cy="4"/>
                  </a:xfrm>
                  <a:custGeom>
                    <a:avLst/>
                    <a:gdLst>
                      <a:gd name="T0" fmla="*/ 0 w 3"/>
                      <a:gd name="T1" fmla="*/ 0 h 4"/>
                      <a:gd name="T2" fmla="*/ 0 w 3"/>
                      <a:gd name="T3" fmla="*/ 2 h 4"/>
                      <a:gd name="T4" fmla="*/ 0 w 3"/>
                      <a:gd name="T5" fmla="*/ 4 h 4"/>
                      <a:gd name="T6" fmla="*/ 3 w 3"/>
                      <a:gd name="T7" fmla="*/ 3 h 4"/>
                      <a:gd name="T8" fmla="*/ 0 w 3"/>
                      <a:gd name="T9" fmla="*/ 0 h 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" h="4">
                        <a:moveTo>
                          <a:pt x="0" y="0"/>
                        </a:move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3" y="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24" name="Freeform 299">
                    <a:extLst>
                      <a:ext uri="{FF2B5EF4-FFF2-40B4-BE49-F238E27FC236}">
                        <a16:creationId xmlns:a16="http://schemas.microsoft.com/office/drawing/2014/main" id="{F0AC9E27-D83C-7A81-153A-DFE5447C871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496" y="3032"/>
                    <a:ext cx="5" cy="4"/>
                  </a:xfrm>
                  <a:custGeom>
                    <a:avLst/>
                    <a:gdLst>
                      <a:gd name="T0" fmla="*/ 0 w 5"/>
                      <a:gd name="T1" fmla="*/ 0 h 4"/>
                      <a:gd name="T2" fmla="*/ 2 w 5"/>
                      <a:gd name="T3" fmla="*/ 3 h 4"/>
                      <a:gd name="T4" fmla="*/ 5 w 5"/>
                      <a:gd name="T5" fmla="*/ 4 h 4"/>
                      <a:gd name="T6" fmla="*/ 3 w 5"/>
                      <a:gd name="T7" fmla="*/ 2 h 4"/>
                      <a:gd name="T8" fmla="*/ 0 w 5"/>
                      <a:gd name="T9" fmla="*/ 0 h 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5" h="4">
                        <a:moveTo>
                          <a:pt x="0" y="0"/>
                        </a:moveTo>
                        <a:lnTo>
                          <a:pt x="2" y="3"/>
                        </a:lnTo>
                        <a:lnTo>
                          <a:pt x="5" y="4"/>
                        </a:lnTo>
                        <a:lnTo>
                          <a:pt x="3" y="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25" name="Freeform 300">
                    <a:extLst>
                      <a:ext uri="{FF2B5EF4-FFF2-40B4-BE49-F238E27FC236}">
                        <a16:creationId xmlns:a16="http://schemas.microsoft.com/office/drawing/2014/main" id="{DBAC8DF0-BFE9-6C10-7F04-EE2A06C8C73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506" y="3044"/>
                    <a:ext cx="4" cy="6"/>
                  </a:xfrm>
                  <a:custGeom>
                    <a:avLst/>
                    <a:gdLst>
                      <a:gd name="T0" fmla="*/ 3 w 4"/>
                      <a:gd name="T1" fmla="*/ 0 h 6"/>
                      <a:gd name="T2" fmla="*/ 0 w 4"/>
                      <a:gd name="T3" fmla="*/ 1 h 6"/>
                      <a:gd name="T4" fmla="*/ 2 w 4"/>
                      <a:gd name="T5" fmla="*/ 4 h 6"/>
                      <a:gd name="T6" fmla="*/ 4 w 4"/>
                      <a:gd name="T7" fmla="*/ 6 h 6"/>
                      <a:gd name="T8" fmla="*/ 4 w 4"/>
                      <a:gd name="T9" fmla="*/ 6 h 6"/>
                      <a:gd name="T10" fmla="*/ 4 w 4"/>
                      <a:gd name="T11" fmla="*/ 3 h 6"/>
                      <a:gd name="T12" fmla="*/ 3 w 4"/>
                      <a:gd name="T13" fmla="*/ 0 h 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4" h="6">
                        <a:moveTo>
                          <a:pt x="3" y="0"/>
                        </a:moveTo>
                        <a:lnTo>
                          <a:pt x="0" y="1"/>
                        </a:lnTo>
                        <a:lnTo>
                          <a:pt x="2" y="4"/>
                        </a:lnTo>
                        <a:lnTo>
                          <a:pt x="4" y="6"/>
                        </a:lnTo>
                        <a:lnTo>
                          <a:pt x="4" y="3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26" name="Rectangle 301">
                    <a:extLst>
                      <a:ext uri="{FF2B5EF4-FFF2-40B4-BE49-F238E27FC236}">
                        <a16:creationId xmlns:a16="http://schemas.microsoft.com/office/drawing/2014/main" id="{2BCB84CB-E08D-65DD-8857-87A4E9FA8C9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4518" y="3062"/>
                    <a:ext cx="1" cy="1"/>
                  </a:xfrm>
                  <a:prstGeom prst="rect">
                    <a:avLst/>
                  </a:prstGeom>
                  <a:grpFill/>
                  <a:ln w="6350" cap="rnd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lnSpc>
                        <a:spcPct val="90000"/>
                      </a:lnSpc>
                      <a:spcBef>
                        <a:spcPct val="20000"/>
                      </a:spcBef>
                      <a:buClr>
                        <a:srgbClr val="00447C"/>
                      </a:buClr>
                      <a:buSzPct val="75000"/>
                      <a:buFont typeface="Wingdings" panose="05000000000000000000" pitchFamily="2" charset="2"/>
                      <a:buChar char="u"/>
                      <a:defRPr sz="90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lnSpc>
                        <a:spcPct val="90000"/>
                      </a:lnSpc>
                      <a:spcBef>
                        <a:spcPct val="20000"/>
                      </a:spcBef>
                      <a:buClr>
                        <a:srgbClr val="00447C"/>
                      </a:buClr>
                      <a:buSzPct val="75000"/>
                      <a:buFont typeface="Wingdings" panose="05000000000000000000" pitchFamily="2" charset="2"/>
                      <a:buChar char="u"/>
                      <a:defRPr sz="90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lnSpc>
                        <a:spcPct val="90000"/>
                      </a:lnSpc>
                      <a:spcBef>
                        <a:spcPct val="20000"/>
                      </a:spcBef>
                      <a:buClr>
                        <a:srgbClr val="00447C"/>
                      </a:buClr>
                      <a:buSzPct val="75000"/>
                      <a:buFont typeface="Wingdings" panose="05000000000000000000" pitchFamily="2" charset="2"/>
                      <a:buChar char="u"/>
                      <a:defRPr sz="90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lnSpc>
                        <a:spcPct val="90000"/>
                      </a:lnSpc>
                      <a:spcBef>
                        <a:spcPct val="20000"/>
                      </a:spcBef>
                      <a:buClr>
                        <a:srgbClr val="00447C"/>
                      </a:buClr>
                      <a:buSzPct val="75000"/>
                      <a:buFont typeface="Wingdings" panose="05000000000000000000" pitchFamily="2" charset="2"/>
                      <a:buChar char="u"/>
                      <a:defRPr sz="90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lnSpc>
                        <a:spcPct val="90000"/>
                      </a:lnSpc>
                      <a:spcBef>
                        <a:spcPct val="20000"/>
                      </a:spcBef>
                      <a:buClr>
                        <a:srgbClr val="00447C"/>
                      </a:buClr>
                      <a:buSzPct val="75000"/>
                      <a:buFont typeface="Wingdings" panose="05000000000000000000" pitchFamily="2" charset="2"/>
                      <a:buChar char="u"/>
                      <a:defRPr sz="90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447C"/>
                      </a:buClr>
                      <a:buSzPct val="75000"/>
                      <a:buFont typeface="Wingdings" panose="05000000000000000000" pitchFamily="2" charset="2"/>
                      <a:buChar char="u"/>
                      <a:defRPr sz="90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447C"/>
                      </a:buClr>
                      <a:buSzPct val="75000"/>
                      <a:buFont typeface="Wingdings" panose="05000000000000000000" pitchFamily="2" charset="2"/>
                      <a:buChar char="u"/>
                      <a:defRPr sz="90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447C"/>
                      </a:buClr>
                      <a:buSzPct val="75000"/>
                      <a:buFont typeface="Wingdings" panose="05000000000000000000" pitchFamily="2" charset="2"/>
                      <a:buChar char="u"/>
                      <a:defRPr sz="90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447C"/>
                      </a:buClr>
                      <a:buSzPct val="75000"/>
                      <a:buFont typeface="Wingdings" panose="05000000000000000000" pitchFamily="2" charset="2"/>
                      <a:buChar char="u"/>
                      <a:defRPr sz="90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/>
                    <a:endParaRPr lang="it-IT" altLang="en-US"/>
                  </a:p>
                </p:txBody>
              </p:sp>
              <p:sp>
                <p:nvSpPr>
                  <p:cNvPr id="1127" name="Freeform 302">
                    <a:extLst>
                      <a:ext uri="{FF2B5EF4-FFF2-40B4-BE49-F238E27FC236}">
                        <a16:creationId xmlns:a16="http://schemas.microsoft.com/office/drawing/2014/main" id="{58A834B3-75A1-CA58-D3A6-A646D2E00F4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536" y="3082"/>
                    <a:ext cx="3" cy="1"/>
                  </a:xfrm>
                  <a:custGeom>
                    <a:avLst/>
                    <a:gdLst>
                      <a:gd name="T0" fmla="*/ 3 w 3"/>
                      <a:gd name="T1" fmla="*/ 1 h 1"/>
                      <a:gd name="T2" fmla="*/ 3 w 3"/>
                      <a:gd name="T3" fmla="*/ 0 h 1"/>
                      <a:gd name="T4" fmla="*/ 0 w 3"/>
                      <a:gd name="T5" fmla="*/ 0 h 1"/>
                      <a:gd name="T6" fmla="*/ 3 w 3"/>
                      <a:gd name="T7" fmla="*/ 1 h 1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" h="1">
                        <a:moveTo>
                          <a:pt x="3" y="1"/>
                        </a:moveTo>
                        <a:lnTo>
                          <a:pt x="3" y="0"/>
                        </a:lnTo>
                        <a:lnTo>
                          <a:pt x="0" y="0"/>
                        </a:lnTo>
                        <a:lnTo>
                          <a:pt x="3" y="1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28" name="Freeform 303">
                    <a:extLst>
                      <a:ext uri="{FF2B5EF4-FFF2-40B4-BE49-F238E27FC236}">
                        <a16:creationId xmlns:a16="http://schemas.microsoft.com/office/drawing/2014/main" id="{3B81C4C2-1B60-B45D-590D-6DDD9D8C454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569" y="3005"/>
                    <a:ext cx="3" cy="3"/>
                  </a:xfrm>
                  <a:custGeom>
                    <a:avLst/>
                    <a:gdLst>
                      <a:gd name="T0" fmla="*/ 0 w 3"/>
                      <a:gd name="T1" fmla="*/ 3 h 3"/>
                      <a:gd name="T2" fmla="*/ 3 w 3"/>
                      <a:gd name="T3" fmla="*/ 3 h 3"/>
                      <a:gd name="T4" fmla="*/ 2 w 3"/>
                      <a:gd name="T5" fmla="*/ 0 h 3"/>
                      <a:gd name="T6" fmla="*/ 0 w 3"/>
                      <a:gd name="T7" fmla="*/ 0 h 3"/>
                      <a:gd name="T8" fmla="*/ 0 w 3"/>
                      <a:gd name="T9" fmla="*/ 3 h 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" h="3">
                        <a:moveTo>
                          <a:pt x="0" y="3"/>
                        </a:moveTo>
                        <a:lnTo>
                          <a:pt x="3" y="3"/>
                        </a:lnTo>
                        <a:lnTo>
                          <a:pt x="2" y="0"/>
                        </a:lnTo>
                        <a:lnTo>
                          <a:pt x="0" y="0"/>
                        </a:lnTo>
                        <a:lnTo>
                          <a:pt x="0" y="3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29" name="Freeform 304">
                    <a:extLst>
                      <a:ext uri="{FF2B5EF4-FFF2-40B4-BE49-F238E27FC236}">
                        <a16:creationId xmlns:a16="http://schemas.microsoft.com/office/drawing/2014/main" id="{F4F71ED6-8958-89BA-0B9C-C5677B04BB2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571" y="3000"/>
                    <a:ext cx="8" cy="4"/>
                  </a:xfrm>
                  <a:custGeom>
                    <a:avLst/>
                    <a:gdLst>
                      <a:gd name="T0" fmla="*/ 2 w 8"/>
                      <a:gd name="T1" fmla="*/ 0 h 4"/>
                      <a:gd name="T2" fmla="*/ 1 w 8"/>
                      <a:gd name="T3" fmla="*/ 0 h 4"/>
                      <a:gd name="T4" fmla="*/ 0 w 8"/>
                      <a:gd name="T5" fmla="*/ 3 h 4"/>
                      <a:gd name="T6" fmla="*/ 2 w 8"/>
                      <a:gd name="T7" fmla="*/ 3 h 4"/>
                      <a:gd name="T8" fmla="*/ 5 w 8"/>
                      <a:gd name="T9" fmla="*/ 4 h 4"/>
                      <a:gd name="T10" fmla="*/ 8 w 8"/>
                      <a:gd name="T11" fmla="*/ 4 h 4"/>
                      <a:gd name="T12" fmla="*/ 8 w 8"/>
                      <a:gd name="T13" fmla="*/ 4 h 4"/>
                      <a:gd name="T14" fmla="*/ 5 w 8"/>
                      <a:gd name="T15" fmla="*/ 3 h 4"/>
                      <a:gd name="T16" fmla="*/ 2 w 8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8" h="4">
                        <a:moveTo>
                          <a:pt x="2" y="0"/>
                        </a:moveTo>
                        <a:lnTo>
                          <a:pt x="1" y="0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5" y="4"/>
                        </a:lnTo>
                        <a:lnTo>
                          <a:pt x="8" y="4"/>
                        </a:lnTo>
                        <a:lnTo>
                          <a:pt x="5" y="3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0" name="Freeform 305">
                    <a:extLst>
                      <a:ext uri="{FF2B5EF4-FFF2-40B4-BE49-F238E27FC236}">
                        <a16:creationId xmlns:a16="http://schemas.microsoft.com/office/drawing/2014/main" id="{5CA35A48-37A6-E14D-925F-CC3A7AC0ACB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637" y="3117"/>
                    <a:ext cx="3" cy="1"/>
                  </a:xfrm>
                  <a:custGeom>
                    <a:avLst/>
                    <a:gdLst>
                      <a:gd name="T0" fmla="*/ 0 w 3"/>
                      <a:gd name="T1" fmla="*/ 1 h 1"/>
                      <a:gd name="T2" fmla="*/ 3 w 3"/>
                      <a:gd name="T3" fmla="*/ 1 h 1"/>
                      <a:gd name="T4" fmla="*/ 0 w 3"/>
                      <a:gd name="T5" fmla="*/ 0 h 1"/>
                      <a:gd name="T6" fmla="*/ 0 w 3"/>
                      <a:gd name="T7" fmla="*/ 1 h 1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" h="1">
                        <a:moveTo>
                          <a:pt x="0" y="1"/>
                        </a:moveTo>
                        <a:lnTo>
                          <a:pt x="3" y="1"/>
                        </a:lnTo>
                        <a:lnTo>
                          <a:pt x="0" y="0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1" name="Freeform 306">
                    <a:extLst>
                      <a:ext uri="{FF2B5EF4-FFF2-40B4-BE49-F238E27FC236}">
                        <a16:creationId xmlns:a16="http://schemas.microsoft.com/office/drawing/2014/main" id="{D8925E99-0691-278B-CFFC-94FC5CAF2F0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577" y="3000"/>
                    <a:ext cx="0" cy="1"/>
                  </a:xfrm>
                  <a:custGeom>
                    <a:avLst/>
                    <a:gdLst>
                      <a:gd name="T0" fmla="*/ 1 h 1"/>
                      <a:gd name="T1" fmla="*/ 1 h 1"/>
                      <a:gd name="T2" fmla="*/ 0 h 1"/>
                      <a:gd name="T3" fmla="*/ 1 h 1"/>
                      <a:gd name="T4" fmla="*/ 0 60000 65536"/>
                      <a:gd name="T5" fmla="*/ 0 60000 65536"/>
                      <a:gd name="T6" fmla="*/ 0 60000 65536"/>
                      <a:gd name="T7" fmla="*/ 0 60000 65536"/>
                    </a:gdLst>
                    <a:ahLst/>
                    <a:cxnLst>
                      <a:cxn ang="T4">
                        <a:pos x="0" y="T0"/>
                      </a:cxn>
                      <a:cxn ang="T5">
                        <a:pos x="0" y="T1"/>
                      </a:cxn>
                      <a:cxn ang="T6">
                        <a:pos x="0" y="T2"/>
                      </a:cxn>
                      <a:cxn ang="T7">
                        <a:pos x="0" y="T3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lnTo>
                          <a:pt x="0" y="1"/>
                        </a:lnTo>
                        <a:lnTo>
                          <a:pt x="0" y="0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2" name="Freeform 307">
                    <a:extLst>
                      <a:ext uri="{FF2B5EF4-FFF2-40B4-BE49-F238E27FC236}">
                        <a16:creationId xmlns:a16="http://schemas.microsoft.com/office/drawing/2014/main" id="{8FEA6B5F-C388-1B3E-C6AE-56F91349D22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477" y="3000"/>
                    <a:ext cx="2" cy="3"/>
                  </a:xfrm>
                  <a:custGeom>
                    <a:avLst/>
                    <a:gdLst>
                      <a:gd name="T0" fmla="*/ 1 w 2"/>
                      <a:gd name="T1" fmla="*/ 0 h 3"/>
                      <a:gd name="T2" fmla="*/ 0 w 2"/>
                      <a:gd name="T3" fmla="*/ 0 h 3"/>
                      <a:gd name="T4" fmla="*/ 2 w 2"/>
                      <a:gd name="T5" fmla="*/ 3 h 3"/>
                      <a:gd name="T6" fmla="*/ 1 w 2"/>
                      <a:gd name="T7" fmla="*/ 0 h 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2" y="3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3" name="Freeform 308">
                    <a:extLst>
                      <a:ext uri="{FF2B5EF4-FFF2-40B4-BE49-F238E27FC236}">
                        <a16:creationId xmlns:a16="http://schemas.microsoft.com/office/drawing/2014/main" id="{F154E002-F276-AC59-3E8E-696F1EBC526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477" y="3005"/>
                    <a:ext cx="3" cy="3"/>
                  </a:xfrm>
                  <a:custGeom>
                    <a:avLst/>
                    <a:gdLst>
                      <a:gd name="T0" fmla="*/ 0 w 3"/>
                      <a:gd name="T1" fmla="*/ 3 h 3"/>
                      <a:gd name="T2" fmla="*/ 3 w 3"/>
                      <a:gd name="T3" fmla="*/ 2 h 3"/>
                      <a:gd name="T4" fmla="*/ 1 w 3"/>
                      <a:gd name="T5" fmla="*/ 0 h 3"/>
                      <a:gd name="T6" fmla="*/ 0 w 3"/>
                      <a:gd name="T7" fmla="*/ 3 h 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" h="3">
                        <a:moveTo>
                          <a:pt x="0" y="3"/>
                        </a:moveTo>
                        <a:lnTo>
                          <a:pt x="3" y="2"/>
                        </a:lnTo>
                        <a:lnTo>
                          <a:pt x="1" y="0"/>
                        </a:lnTo>
                        <a:lnTo>
                          <a:pt x="0" y="3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4" name="Freeform 309">
                    <a:extLst>
                      <a:ext uri="{FF2B5EF4-FFF2-40B4-BE49-F238E27FC236}">
                        <a16:creationId xmlns:a16="http://schemas.microsoft.com/office/drawing/2014/main" id="{16FA42A2-A28F-F93E-4718-FD613C74FBE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460" y="2977"/>
                    <a:ext cx="11" cy="14"/>
                  </a:xfrm>
                  <a:custGeom>
                    <a:avLst/>
                    <a:gdLst>
                      <a:gd name="T0" fmla="*/ 6 w 11"/>
                      <a:gd name="T1" fmla="*/ 3 h 14"/>
                      <a:gd name="T2" fmla="*/ 3 w 11"/>
                      <a:gd name="T3" fmla="*/ 0 h 14"/>
                      <a:gd name="T4" fmla="*/ 0 w 11"/>
                      <a:gd name="T5" fmla="*/ 2 h 14"/>
                      <a:gd name="T6" fmla="*/ 1 w 11"/>
                      <a:gd name="T7" fmla="*/ 5 h 14"/>
                      <a:gd name="T8" fmla="*/ 3 w 11"/>
                      <a:gd name="T9" fmla="*/ 8 h 14"/>
                      <a:gd name="T10" fmla="*/ 6 w 11"/>
                      <a:gd name="T11" fmla="*/ 11 h 14"/>
                      <a:gd name="T12" fmla="*/ 7 w 11"/>
                      <a:gd name="T13" fmla="*/ 13 h 14"/>
                      <a:gd name="T14" fmla="*/ 8 w 11"/>
                      <a:gd name="T15" fmla="*/ 14 h 14"/>
                      <a:gd name="T16" fmla="*/ 10 w 11"/>
                      <a:gd name="T17" fmla="*/ 13 h 14"/>
                      <a:gd name="T18" fmla="*/ 11 w 11"/>
                      <a:gd name="T19" fmla="*/ 11 h 14"/>
                      <a:gd name="T20" fmla="*/ 11 w 11"/>
                      <a:gd name="T21" fmla="*/ 8 h 14"/>
                      <a:gd name="T22" fmla="*/ 8 w 11"/>
                      <a:gd name="T23" fmla="*/ 6 h 14"/>
                      <a:gd name="T24" fmla="*/ 6 w 11"/>
                      <a:gd name="T25" fmla="*/ 3 h 14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0" t="0" r="r" b="b"/>
                    <a:pathLst>
                      <a:path w="11" h="14">
                        <a:moveTo>
                          <a:pt x="6" y="3"/>
                        </a:moveTo>
                        <a:lnTo>
                          <a:pt x="3" y="0"/>
                        </a:lnTo>
                        <a:lnTo>
                          <a:pt x="0" y="2"/>
                        </a:lnTo>
                        <a:lnTo>
                          <a:pt x="1" y="5"/>
                        </a:lnTo>
                        <a:lnTo>
                          <a:pt x="3" y="8"/>
                        </a:lnTo>
                        <a:lnTo>
                          <a:pt x="6" y="11"/>
                        </a:lnTo>
                        <a:lnTo>
                          <a:pt x="7" y="13"/>
                        </a:lnTo>
                        <a:lnTo>
                          <a:pt x="8" y="14"/>
                        </a:lnTo>
                        <a:lnTo>
                          <a:pt x="10" y="13"/>
                        </a:lnTo>
                        <a:lnTo>
                          <a:pt x="11" y="11"/>
                        </a:lnTo>
                        <a:lnTo>
                          <a:pt x="11" y="8"/>
                        </a:lnTo>
                        <a:lnTo>
                          <a:pt x="8" y="6"/>
                        </a:lnTo>
                        <a:lnTo>
                          <a:pt x="6" y="3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5" name="Freeform 310">
                    <a:extLst>
                      <a:ext uri="{FF2B5EF4-FFF2-40B4-BE49-F238E27FC236}">
                        <a16:creationId xmlns:a16="http://schemas.microsoft.com/office/drawing/2014/main" id="{1358E916-9B0A-6518-C44D-3CFED0DF5CA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438" y="2957"/>
                    <a:ext cx="12" cy="7"/>
                  </a:xfrm>
                  <a:custGeom>
                    <a:avLst/>
                    <a:gdLst>
                      <a:gd name="T0" fmla="*/ 6 w 12"/>
                      <a:gd name="T1" fmla="*/ 3 h 7"/>
                      <a:gd name="T2" fmla="*/ 2 w 12"/>
                      <a:gd name="T3" fmla="*/ 0 h 7"/>
                      <a:gd name="T4" fmla="*/ 0 w 12"/>
                      <a:gd name="T5" fmla="*/ 0 h 7"/>
                      <a:gd name="T6" fmla="*/ 0 w 12"/>
                      <a:gd name="T7" fmla="*/ 3 h 7"/>
                      <a:gd name="T8" fmla="*/ 4 w 12"/>
                      <a:gd name="T9" fmla="*/ 4 h 7"/>
                      <a:gd name="T10" fmla="*/ 7 w 12"/>
                      <a:gd name="T11" fmla="*/ 5 h 7"/>
                      <a:gd name="T12" fmla="*/ 9 w 12"/>
                      <a:gd name="T13" fmla="*/ 7 h 7"/>
                      <a:gd name="T14" fmla="*/ 12 w 12"/>
                      <a:gd name="T15" fmla="*/ 7 h 7"/>
                      <a:gd name="T16" fmla="*/ 9 w 12"/>
                      <a:gd name="T17" fmla="*/ 4 h 7"/>
                      <a:gd name="T18" fmla="*/ 6 w 12"/>
                      <a:gd name="T19" fmla="*/ 3 h 7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12" h="7">
                        <a:moveTo>
                          <a:pt x="6" y="3"/>
                        </a:moveTo>
                        <a:lnTo>
                          <a:pt x="2" y="0"/>
                        </a:lnTo>
                        <a:lnTo>
                          <a:pt x="0" y="0"/>
                        </a:lnTo>
                        <a:lnTo>
                          <a:pt x="0" y="3"/>
                        </a:lnTo>
                        <a:lnTo>
                          <a:pt x="4" y="4"/>
                        </a:lnTo>
                        <a:lnTo>
                          <a:pt x="7" y="5"/>
                        </a:lnTo>
                        <a:lnTo>
                          <a:pt x="9" y="7"/>
                        </a:lnTo>
                        <a:lnTo>
                          <a:pt x="12" y="7"/>
                        </a:lnTo>
                        <a:lnTo>
                          <a:pt x="9" y="4"/>
                        </a:lnTo>
                        <a:lnTo>
                          <a:pt x="6" y="3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6" name="Freeform 311">
                    <a:extLst>
                      <a:ext uri="{FF2B5EF4-FFF2-40B4-BE49-F238E27FC236}">
                        <a16:creationId xmlns:a16="http://schemas.microsoft.com/office/drawing/2014/main" id="{85C0D445-5C16-AA79-1CDC-CA6CA517651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460" y="2966"/>
                    <a:ext cx="2" cy="2"/>
                  </a:xfrm>
                  <a:custGeom>
                    <a:avLst/>
                    <a:gdLst>
                      <a:gd name="T0" fmla="*/ 2 w 2"/>
                      <a:gd name="T1" fmla="*/ 2 h 2"/>
                      <a:gd name="T2" fmla="*/ 0 w 2"/>
                      <a:gd name="T3" fmla="*/ 0 h 2"/>
                      <a:gd name="T4" fmla="*/ 2 w 2"/>
                      <a:gd name="T5" fmla="*/ 2 h 2"/>
                      <a:gd name="T6" fmla="*/ 2 w 2"/>
                      <a:gd name="T7" fmla="*/ 2 h 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" h="2">
                        <a:moveTo>
                          <a:pt x="2" y="2"/>
                        </a:moveTo>
                        <a:lnTo>
                          <a:pt x="0" y="0"/>
                        </a:lnTo>
                        <a:lnTo>
                          <a:pt x="2" y="2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7" name="Rectangle 312">
                    <a:extLst>
                      <a:ext uri="{FF2B5EF4-FFF2-40B4-BE49-F238E27FC236}">
                        <a16:creationId xmlns:a16="http://schemas.microsoft.com/office/drawing/2014/main" id="{A8E87CC4-FC48-7347-1494-1809258C9A8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4452" y="2968"/>
                    <a:ext cx="1" cy="1"/>
                  </a:xfrm>
                  <a:prstGeom prst="rect">
                    <a:avLst/>
                  </a:prstGeom>
                  <a:grpFill/>
                  <a:ln w="6350" cap="rnd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lnSpc>
                        <a:spcPct val="90000"/>
                      </a:lnSpc>
                      <a:spcBef>
                        <a:spcPct val="20000"/>
                      </a:spcBef>
                      <a:buClr>
                        <a:srgbClr val="00447C"/>
                      </a:buClr>
                      <a:buSzPct val="75000"/>
                      <a:buFont typeface="Wingdings" panose="05000000000000000000" pitchFamily="2" charset="2"/>
                      <a:buChar char="u"/>
                      <a:defRPr sz="90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lnSpc>
                        <a:spcPct val="90000"/>
                      </a:lnSpc>
                      <a:spcBef>
                        <a:spcPct val="20000"/>
                      </a:spcBef>
                      <a:buClr>
                        <a:srgbClr val="00447C"/>
                      </a:buClr>
                      <a:buSzPct val="75000"/>
                      <a:buFont typeface="Wingdings" panose="05000000000000000000" pitchFamily="2" charset="2"/>
                      <a:buChar char="u"/>
                      <a:defRPr sz="90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lnSpc>
                        <a:spcPct val="90000"/>
                      </a:lnSpc>
                      <a:spcBef>
                        <a:spcPct val="20000"/>
                      </a:spcBef>
                      <a:buClr>
                        <a:srgbClr val="00447C"/>
                      </a:buClr>
                      <a:buSzPct val="75000"/>
                      <a:buFont typeface="Wingdings" panose="05000000000000000000" pitchFamily="2" charset="2"/>
                      <a:buChar char="u"/>
                      <a:defRPr sz="90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lnSpc>
                        <a:spcPct val="90000"/>
                      </a:lnSpc>
                      <a:spcBef>
                        <a:spcPct val="20000"/>
                      </a:spcBef>
                      <a:buClr>
                        <a:srgbClr val="00447C"/>
                      </a:buClr>
                      <a:buSzPct val="75000"/>
                      <a:buFont typeface="Wingdings" panose="05000000000000000000" pitchFamily="2" charset="2"/>
                      <a:buChar char="u"/>
                      <a:defRPr sz="90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lnSpc>
                        <a:spcPct val="90000"/>
                      </a:lnSpc>
                      <a:spcBef>
                        <a:spcPct val="20000"/>
                      </a:spcBef>
                      <a:buClr>
                        <a:srgbClr val="00447C"/>
                      </a:buClr>
                      <a:buSzPct val="75000"/>
                      <a:buFont typeface="Wingdings" panose="05000000000000000000" pitchFamily="2" charset="2"/>
                      <a:buChar char="u"/>
                      <a:defRPr sz="90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447C"/>
                      </a:buClr>
                      <a:buSzPct val="75000"/>
                      <a:buFont typeface="Wingdings" panose="05000000000000000000" pitchFamily="2" charset="2"/>
                      <a:buChar char="u"/>
                      <a:defRPr sz="90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447C"/>
                      </a:buClr>
                      <a:buSzPct val="75000"/>
                      <a:buFont typeface="Wingdings" panose="05000000000000000000" pitchFamily="2" charset="2"/>
                      <a:buChar char="u"/>
                      <a:defRPr sz="90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447C"/>
                      </a:buClr>
                      <a:buSzPct val="75000"/>
                      <a:buFont typeface="Wingdings" panose="05000000000000000000" pitchFamily="2" charset="2"/>
                      <a:buChar char="u"/>
                      <a:defRPr sz="90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447C"/>
                      </a:buClr>
                      <a:buSzPct val="75000"/>
                      <a:buFont typeface="Wingdings" panose="05000000000000000000" pitchFamily="2" charset="2"/>
                      <a:buChar char="u"/>
                      <a:defRPr sz="90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/>
                    <a:endParaRPr lang="it-IT" altLang="en-US"/>
                  </a:p>
                </p:txBody>
              </p:sp>
            </p:grpSp>
            <p:grpSp>
              <p:nvGrpSpPr>
                <p:cNvPr id="1041" name="Group 313">
                  <a:extLst>
                    <a:ext uri="{FF2B5EF4-FFF2-40B4-BE49-F238E27FC236}">
                      <a16:creationId xmlns:a16="http://schemas.microsoft.com/office/drawing/2014/main" id="{D9EEAD3B-4495-AA4F-CBFC-40DAB8EA7E7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646" y="2967"/>
                  <a:ext cx="449" cy="161"/>
                  <a:chOff x="4646" y="2967"/>
                  <a:chExt cx="449" cy="161"/>
                </a:xfrm>
                <a:grpFill/>
              </p:grpSpPr>
              <p:sp>
                <p:nvSpPr>
                  <p:cNvPr id="1042" name="Freeform 314">
                    <a:extLst>
                      <a:ext uri="{FF2B5EF4-FFF2-40B4-BE49-F238E27FC236}">
                        <a16:creationId xmlns:a16="http://schemas.microsoft.com/office/drawing/2014/main" id="{EE102567-B5F1-7565-63D0-2B1AA640518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919" y="2967"/>
                    <a:ext cx="22" cy="44"/>
                  </a:xfrm>
                  <a:custGeom>
                    <a:avLst/>
                    <a:gdLst>
                      <a:gd name="T0" fmla="*/ 2 w 22"/>
                      <a:gd name="T1" fmla="*/ 10 h 44"/>
                      <a:gd name="T2" fmla="*/ 2 w 22"/>
                      <a:gd name="T3" fmla="*/ 13 h 44"/>
                      <a:gd name="T4" fmla="*/ 0 w 22"/>
                      <a:gd name="T5" fmla="*/ 15 h 44"/>
                      <a:gd name="T6" fmla="*/ 2 w 22"/>
                      <a:gd name="T7" fmla="*/ 18 h 44"/>
                      <a:gd name="T8" fmla="*/ 3 w 22"/>
                      <a:gd name="T9" fmla="*/ 21 h 44"/>
                      <a:gd name="T10" fmla="*/ 2 w 22"/>
                      <a:gd name="T11" fmla="*/ 24 h 44"/>
                      <a:gd name="T12" fmla="*/ 3 w 22"/>
                      <a:gd name="T13" fmla="*/ 27 h 44"/>
                      <a:gd name="T14" fmla="*/ 4 w 22"/>
                      <a:gd name="T15" fmla="*/ 30 h 44"/>
                      <a:gd name="T16" fmla="*/ 4 w 22"/>
                      <a:gd name="T17" fmla="*/ 33 h 44"/>
                      <a:gd name="T18" fmla="*/ 4 w 22"/>
                      <a:gd name="T19" fmla="*/ 35 h 44"/>
                      <a:gd name="T20" fmla="*/ 6 w 22"/>
                      <a:gd name="T21" fmla="*/ 38 h 44"/>
                      <a:gd name="T22" fmla="*/ 9 w 22"/>
                      <a:gd name="T23" fmla="*/ 41 h 44"/>
                      <a:gd name="T24" fmla="*/ 11 w 22"/>
                      <a:gd name="T25" fmla="*/ 44 h 44"/>
                      <a:gd name="T26" fmla="*/ 13 w 22"/>
                      <a:gd name="T27" fmla="*/ 44 h 44"/>
                      <a:gd name="T28" fmla="*/ 11 w 22"/>
                      <a:gd name="T29" fmla="*/ 42 h 44"/>
                      <a:gd name="T30" fmla="*/ 10 w 22"/>
                      <a:gd name="T31" fmla="*/ 39 h 44"/>
                      <a:gd name="T32" fmla="*/ 9 w 22"/>
                      <a:gd name="T33" fmla="*/ 36 h 44"/>
                      <a:gd name="T34" fmla="*/ 7 w 22"/>
                      <a:gd name="T35" fmla="*/ 33 h 44"/>
                      <a:gd name="T36" fmla="*/ 8 w 22"/>
                      <a:gd name="T37" fmla="*/ 31 h 44"/>
                      <a:gd name="T38" fmla="*/ 8 w 22"/>
                      <a:gd name="T39" fmla="*/ 28 h 44"/>
                      <a:gd name="T40" fmla="*/ 11 w 22"/>
                      <a:gd name="T41" fmla="*/ 26 h 44"/>
                      <a:gd name="T42" fmla="*/ 13 w 22"/>
                      <a:gd name="T43" fmla="*/ 27 h 44"/>
                      <a:gd name="T44" fmla="*/ 16 w 22"/>
                      <a:gd name="T45" fmla="*/ 27 h 44"/>
                      <a:gd name="T46" fmla="*/ 19 w 22"/>
                      <a:gd name="T47" fmla="*/ 29 h 44"/>
                      <a:gd name="T48" fmla="*/ 22 w 22"/>
                      <a:gd name="T49" fmla="*/ 29 h 44"/>
                      <a:gd name="T50" fmla="*/ 19 w 22"/>
                      <a:gd name="T51" fmla="*/ 28 h 44"/>
                      <a:gd name="T52" fmla="*/ 19 w 22"/>
                      <a:gd name="T53" fmla="*/ 25 h 44"/>
                      <a:gd name="T54" fmla="*/ 16 w 22"/>
                      <a:gd name="T55" fmla="*/ 24 h 44"/>
                      <a:gd name="T56" fmla="*/ 13 w 22"/>
                      <a:gd name="T57" fmla="*/ 23 h 44"/>
                      <a:gd name="T58" fmla="*/ 15 w 22"/>
                      <a:gd name="T59" fmla="*/ 19 h 44"/>
                      <a:gd name="T60" fmla="*/ 17 w 22"/>
                      <a:gd name="T61" fmla="*/ 18 h 44"/>
                      <a:gd name="T62" fmla="*/ 19 w 22"/>
                      <a:gd name="T63" fmla="*/ 15 h 44"/>
                      <a:gd name="T64" fmla="*/ 20 w 22"/>
                      <a:gd name="T65" fmla="*/ 12 h 44"/>
                      <a:gd name="T66" fmla="*/ 17 w 22"/>
                      <a:gd name="T67" fmla="*/ 10 h 44"/>
                      <a:gd name="T68" fmla="*/ 14 w 22"/>
                      <a:gd name="T69" fmla="*/ 11 h 44"/>
                      <a:gd name="T70" fmla="*/ 11 w 22"/>
                      <a:gd name="T71" fmla="*/ 13 h 44"/>
                      <a:gd name="T72" fmla="*/ 11 w 22"/>
                      <a:gd name="T73" fmla="*/ 16 h 44"/>
                      <a:gd name="T74" fmla="*/ 9 w 22"/>
                      <a:gd name="T75" fmla="*/ 18 h 44"/>
                      <a:gd name="T76" fmla="*/ 8 w 22"/>
                      <a:gd name="T77" fmla="*/ 21 h 44"/>
                      <a:gd name="T78" fmla="*/ 5 w 22"/>
                      <a:gd name="T79" fmla="*/ 20 h 44"/>
                      <a:gd name="T80" fmla="*/ 5 w 22"/>
                      <a:gd name="T81" fmla="*/ 17 h 44"/>
                      <a:gd name="T82" fmla="*/ 8 w 22"/>
                      <a:gd name="T83" fmla="*/ 16 h 44"/>
                      <a:gd name="T84" fmla="*/ 9 w 22"/>
                      <a:gd name="T85" fmla="*/ 13 h 44"/>
                      <a:gd name="T86" fmla="*/ 9 w 22"/>
                      <a:gd name="T87" fmla="*/ 10 h 44"/>
                      <a:gd name="T88" fmla="*/ 9 w 22"/>
                      <a:gd name="T89" fmla="*/ 6 h 44"/>
                      <a:gd name="T90" fmla="*/ 8 w 22"/>
                      <a:gd name="T91" fmla="*/ 3 h 44"/>
                      <a:gd name="T92" fmla="*/ 8 w 22"/>
                      <a:gd name="T93" fmla="*/ 0 h 44"/>
                      <a:gd name="T94" fmla="*/ 5 w 22"/>
                      <a:gd name="T95" fmla="*/ 3 h 44"/>
                      <a:gd name="T96" fmla="*/ 3 w 22"/>
                      <a:gd name="T97" fmla="*/ 6 h 44"/>
                      <a:gd name="T98" fmla="*/ 2 w 22"/>
                      <a:gd name="T99" fmla="*/ 10 h 44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0" t="0" r="r" b="b"/>
                    <a:pathLst>
                      <a:path w="22" h="44">
                        <a:moveTo>
                          <a:pt x="2" y="10"/>
                        </a:moveTo>
                        <a:lnTo>
                          <a:pt x="2" y="13"/>
                        </a:lnTo>
                        <a:lnTo>
                          <a:pt x="0" y="15"/>
                        </a:lnTo>
                        <a:lnTo>
                          <a:pt x="2" y="18"/>
                        </a:lnTo>
                        <a:lnTo>
                          <a:pt x="3" y="21"/>
                        </a:lnTo>
                        <a:lnTo>
                          <a:pt x="2" y="24"/>
                        </a:lnTo>
                        <a:lnTo>
                          <a:pt x="3" y="27"/>
                        </a:lnTo>
                        <a:lnTo>
                          <a:pt x="4" y="30"/>
                        </a:lnTo>
                        <a:lnTo>
                          <a:pt x="4" y="33"/>
                        </a:lnTo>
                        <a:lnTo>
                          <a:pt x="4" y="35"/>
                        </a:lnTo>
                        <a:lnTo>
                          <a:pt x="6" y="38"/>
                        </a:lnTo>
                        <a:lnTo>
                          <a:pt x="9" y="41"/>
                        </a:lnTo>
                        <a:lnTo>
                          <a:pt x="11" y="44"/>
                        </a:lnTo>
                        <a:lnTo>
                          <a:pt x="13" y="44"/>
                        </a:lnTo>
                        <a:lnTo>
                          <a:pt x="11" y="42"/>
                        </a:lnTo>
                        <a:lnTo>
                          <a:pt x="10" y="39"/>
                        </a:lnTo>
                        <a:lnTo>
                          <a:pt x="9" y="36"/>
                        </a:lnTo>
                        <a:lnTo>
                          <a:pt x="7" y="33"/>
                        </a:lnTo>
                        <a:lnTo>
                          <a:pt x="8" y="31"/>
                        </a:lnTo>
                        <a:lnTo>
                          <a:pt x="8" y="28"/>
                        </a:lnTo>
                        <a:lnTo>
                          <a:pt x="11" y="26"/>
                        </a:lnTo>
                        <a:lnTo>
                          <a:pt x="13" y="27"/>
                        </a:lnTo>
                        <a:lnTo>
                          <a:pt x="16" y="27"/>
                        </a:lnTo>
                        <a:lnTo>
                          <a:pt x="19" y="29"/>
                        </a:lnTo>
                        <a:lnTo>
                          <a:pt x="22" y="29"/>
                        </a:lnTo>
                        <a:lnTo>
                          <a:pt x="19" y="28"/>
                        </a:lnTo>
                        <a:lnTo>
                          <a:pt x="19" y="25"/>
                        </a:lnTo>
                        <a:lnTo>
                          <a:pt x="16" y="24"/>
                        </a:lnTo>
                        <a:lnTo>
                          <a:pt x="13" y="23"/>
                        </a:lnTo>
                        <a:lnTo>
                          <a:pt x="15" y="19"/>
                        </a:lnTo>
                        <a:lnTo>
                          <a:pt x="17" y="18"/>
                        </a:lnTo>
                        <a:lnTo>
                          <a:pt x="19" y="15"/>
                        </a:lnTo>
                        <a:lnTo>
                          <a:pt x="20" y="12"/>
                        </a:lnTo>
                        <a:lnTo>
                          <a:pt x="17" y="10"/>
                        </a:lnTo>
                        <a:lnTo>
                          <a:pt x="14" y="11"/>
                        </a:lnTo>
                        <a:lnTo>
                          <a:pt x="11" y="13"/>
                        </a:lnTo>
                        <a:lnTo>
                          <a:pt x="11" y="16"/>
                        </a:lnTo>
                        <a:lnTo>
                          <a:pt x="9" y="18"/>
                        </a:lnTo>
                        <a:lnTo>
                          <a:pt x="8" y="21"/>
                        </a:lnTo>
                        <a:lnTo>
                          <a:pt x="5" y="20"/>
                        </a:lnTo>
                        <a:lnTo>
                          <a:pt x="5" y="17"/>
                        </a:lnTo>
                        <a:lnTo>
                          <a:pt x="8" y="16"/>
                        </a:lnTo>
                        <a:lnTo>
                          <a:pt x="9" y="13"/>
                        </a:lnTo>
                        <a:lnTo>
                          <a:pt x="9" y="10"/>
                        </a:lnTo>
                        <a:lnTo>
                          <a:pt x="9" y="6"/>
                        </a:lnTo>
                        <a:lnTo>
                          <a:pt x="8" y="3"/>
                        </a:lnTo>
                        <a:lnTo>
                          <a:pt x="8" y="0"/>
                        </a:lnTo>
                        <a:lnTo>
                          <a:pt x="5" y="3"/>
                        </a:lnTo>
                        <a:lnTo>
                          <a:pt x="3" y="6"/>
                        </a:lnTo>
                        <a:lnTo>
                          <a:pt x="2" y="10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43" name="Freeform 315">
                    <a:extLst>
                      <a:ext uri="{FF2B5EF4-FFF2-40B4-BE49-F238E27FC236}">
                        <a16:creationId xmlns:a16="http://schemas.microsoft.com/office/drawing/2014/main" id="{A2B4EACE-A0F7-EF17-C61A-3DE0B6BA5ED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813" y="3088"/>
                    <a:ext cx="2" cy="10"/>
                  </a:xfrm>
                  <a:custGeom>
                    <a:avLst/>
                    <a:gdLst>
                      <a:gd name="T0" fmla="*/ 2 w 2"/>
                      <a:gd name="T1" fmla="*/ 4 h 10"/>
                      <a:gd name="T2" fmla="*/ 1 w 2"/>
                      <a:gd name="T3" fmla="*/ 0 h 10"/>
                      <a:gd name="T4" fmla="*/ 0 w 2"/>
                      <a:gd name="T5" fmla="*/ 0 h 10"/>
                      <a:gd name="T6" fmla="*/ 0 w 2"/>
                      <a:gd name="T7" fmla="*/ 4 h 10"/>
                      <a:gd name="T8" fmla="*/ 0 w 2"/>
                      <a:gd name="T9" fmla="*/ 7 h 10"/>
                      <a:gd name="T10" fmla="*/ 1 w 2"/>
                      <a:gd name="T11" fmla="*/ 10 h 10"/>
                      <a:gd name="T12" fmla="*/ 1 w 2"/>
                      <a:gd name="T13" fmla="*/ 7 h 10"/>
                      <a:gd name="T14" fmla="*/ 2 w 2"/>
                      <a:gd name="T15" fmla="*/ 4 h 1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" h="10">
                        <a:moveTo>
                          <a:pt x="2" y="4"/>
                        </a:moveTo>
                        <a:lnTo>
                          <a:pt x="1" y="0"/>
                        </a:lnTo>
                        <a:lnTo>
                          <a:pt x="0" y="0"/>
                        </a:lnTo>
                        <a:lnTo>
                          <a:pt x="0" y="4"/>
                        </a:lnTo>
                        <a:lnTo>
                          <a:pt x="0" y="7"/>
                        </a:lnTo>
                        <a:lnTo>
                          <a:pt x="1" y="10"/>
                        </a:lnTo>
                        <a:lnTo>
                          <a:pt x="1" y="7"/>
                        </a:lnTo>
                        <a:lnTo>
                          <a:pt x="2" y="4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44" name="Freeform 316">
                    <a:extLst>
                      <a:ext uri="{FF2B5EF4-FFF2-40B4-BE49-F238E27FC236}">
                        <a16:creationId xmlns:a16="http://schemas.microsoft.com/office/drawing/2014/main" id="{E860B1F3-E2F5-DA7C-5BD4-5EB3A5AD9E9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835" y="3077"/>
                    <a:ext cx="3" cy="6"/>
                  </a:xfrm>
                  <a:custGeom>
                    <a:avLst/>
                    <a:gdLst>
                      <a:gd name="T0" fmla="*/ 3 w 3"/>
                      <a:gd name="T1" fmla="*/ 3 h 6"/>
                      <a:gd name="T2" fmla="*/ 2 w 3"/>
                      <a:gd name="T3" fmla="*/ 0 h 6"/>
                      <a:gd name="T4" fmla="*/ 0 w 3"/>
                      <a:gd name="T5" fmla="*/ 1 h 6"/>
                      <a:gd name="T6" fmla="*/ 0 w 3"/>
                      <a:gd name="T7" fmla="*/ 4 h 6"/>
                      <a:gd name="T8" fmla="*/ 2 w 3"/>
                      <a:gd name="T9" fmla="*/ 6 h 6"/>
                      <a:gd name="T10" fmla="*/ 3 w 3"/>
                      <a:gd name="T11" fmla="*/ 3 h 6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3" h="6">
                        <a:moveTo>
                          <a:pt x="3" y="3"/>
                        </a:moveTo>
                        <a:lnTo>
                          <a:pt x="2" y="0"/>
                        </a:lnTo>
                        <a:lnTo>
                          <a:pt x="0" y="1"/>
                        </a:lnTo>
                        <a:lnTo>
                          <a:pt x="0" y="4"/>
                        </a:lnTo>
                        <a:lnTo>
                          <a:pt x="2" y="6"/>
                        </a:lnTo>
                        <a:lnTo>
                          <a:pt x="3" y="3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45" name="Freeform 317">
                    <a:extLst>
                      <a:ext uri="{FF2B5EF4-FFF2-40B4-BE49-F238E27FC236}">
                        <a16:creationId xmlns:a16="http://schemas.microsoft.com/office/drawing/2014/main" id="{F082F4B4-65A6-35A3-F451-A2C7F927081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846" y="3067"/>
                    <a:ext cx="9" cy="19"/>
                  </a:xfrm>
                  <a:custGeom>
                    <a:avLst/>
                    <a:gdLst>
                      <a:gd name="T0" fmla="*/ 4 w 9"/>
                      <a:gd name="T1" fmla="*/ 5 h 19"/>
                      <a:gd name="T2" fmla="*/ 3 w 9"/>
                      <a:gd name="T3" fmla="*/ 8 h 19"/>
                      <a:gd name="T4" fmla="*/ 3 w 9"/>
                      <a:gd name="T5" fmla="*/ 11 h 19"/>
                      <a:gd name="T6" fmla="*/ 1 w 9"/>
                      <a:gd name="T7" fmla="*/ 14 h 19"/>
                      <a:gd name="T8" fmla="*/ 0 w 9"/>
                      <a:gd name="T9" fmla="*/ 17 h 19"/>
                      <a:gd name="T10" fmla="*/ 3 w 9"/>
                      <a:gd name="T11" fmla="*/ 19 h 19"/>
                      <a:gd name="T12" fmla="*/ 4 w 9"/>
                      <a:gd name="T13" fmla="*/ 16 h 19"/>
                      <a:gd name="T14" fmla="*/ 7 w 9"/>
                      <a:gd name="T15" fmla="*/ 15 h 19"/>
                      <a:gd name="T16" fmla="*/ 8 w 9"/>
                      <a:gd name="T17" fmla="*/ 12 h 19"/>
                      <a:gd name="T18" fmla="*/ 5 w 9"/>
                      <a:gd name="T19" fmla="*/ 9 h 19"/>
                      <a:gd name="T20" fmla="*/ 6 w 9"/>
                      <a:gd name="T21" fmla="*/ 6 h 19"/>
                      <a:gd name="T22" fmla="*/ 9 w 9"/>
                      <a:gd name="T23" fmla="*/ 4 h 19"/>
                      <a:gd name="T24" fmla="*/ 7 w 9"/>
                      <a:gd name="T25" fmla="*/ 1 h 19"/>
                      <a:gd name="T26" fmla="*/ 7 w 9"/>
                      <a:gd name="T27" fmla="*/ 0 h 19"/>
                      <a:gd name="T28" fmla="*/ 4 w 9"/>
                      <a:gd name="T29" fmla="*/ 2 h 19"/>
                      <a:gd name="T30" fmla="*/ 4 w 9"/>
                      <a:gd name="T31" fmla="*/ 5 h 19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9" h="19">
                        <a:moveTo>
                          <a:pt x="4" y="5"/>
                        </a:moveTo>
                        <a:lnTo>
                          <a:pt x="3" y="8"/>
                        </a:lnTo>
                        <a:lnTo>
                          <a:pt x="3" y="11"/>
                        </a:lnTo>
                        <a:lnTo>
                          <a:pt x="1" y="14"/>
                        </a:lnTo>
                        <a:lnTo>
                          <a:pt x="0" y="17"/>
                        </a:lnTo>
                        <a:lnTo>
                          <a:pt x="3" y="19"/>
                        </a:lnTo>
                        <a:lnTo>
                          <a:pt x="4" y="16"/>
                        </a:lnTo>
                        <a:lnTo>
                          <a:pt x="7" y="15"/>
                        </a:lnTo>
                        <a:lnTo>
                          <a:pt x="8" y="12"/>
                        </a:lnTo>
                        <a:lnTo>
                          <a:pt x="5" y="9"/>
                        </a:lnTo>
                        <a:lnTo>
                          <a:pt x="6" y="6"/>
                        </a:lnTo>
                        <a:lnTo>
                          <a:pt x="9" y="4"/>
                        </a:lnTo>
                        <a:lnTo>
                          <a:pt x="7" y="1"/>
                        </a:lnTo>
                        <a:lnTo>
                          <a:pt x="7" y="0"/>
                        </a:lnTo>
                        <a:lnTo>
                          <a:pt x="4" y="2"/>
                        </a:lnTo>
                        <a:lnTo>
                          <a:pt x="4" y="5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46" name="Freeform 318">
                    <a:extLst>
                      <a:ext uri="{FF2B5EF4-FFF2-40B4-BE49-F238E27FC236}">
                        <a16:creationId xmlns:a16="http://schemas.microsoft.com/office/drawing/2014/main" id="{E6CC9452-D79E-AA77-0529-A4ABE334045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851" y="3061"/>
                    <a:ext cx="5" cy="4"/>
                  </a:xfrm>
                  <a:custGeom>
                    <a:avLst/>
                    <a:gdLst>
                      <a:gd name="T0" fmla="*/ 5 w 5"/>
                      <a:gd name="T1" fmla="*/ 1 h 4"/>
                      <a:gd name="T2" fmla="*/ 2 w 5"/>
                      <a:gd name="T3" fmla="*/ 0 h 4"/>
                      <a:gd name="T4" fmla="*/ 0 w 5"/>
                      <a:gd name="T5" fmla="*/ 2 h 4"/>
                      <a:gd name="T6" fmla="*/ 3 w 5"/>
                      <a:gd name="T7" fmla="*/ 4 h 4"/>
                      <a:gd name="T8" fmla="*/ 5 w 5"/>
                      <a:gd name="T9" fmla="*/ 1 h 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5" h="4">
                        <a:moveTo>
                          <a:pt x="5" y="1"/>
                        </a:moveTo>
                        <a:lnTo>
                          <a:pt x="2" y="0"/>
                        </a:lnTo>
                        <a:lnTo>
                          <a:pt x="0" y="2"/>
                        </a:lnTo>
                        <a:lnTo>
                          <a:pt x="3" y="4"/>
                        </a:lnTo>
                        <a:lnTo>
                          <a:pt x="5" y="1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47" name="Freeform 319">
                    <a:extLst>
                      <a:ext uri="{FF2B5EF4-FFF2-40B4-BE49-F238E27FC236}">
                        <a16:creationId xmlns:a16="http://schemas.microsoft.com/office/drawing/2014/main" id="{2E26E129-0FCE-AA6E-E055-E2E0230042B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841" y="3071"/>
                    <a:ext cx="7" cy="12"/>
                  </a:xfrm>
                  <a:custGeom>
                    <a:avLst/>
                    <a:gdLst>
                      <a:gd name="T0" fmla="*/ 7 w 7"/>
                      <a:gd name="T1" fmla="*/ 0 h 12"/>
                      <a:gd name="T2" fmla="*/ 4 w 7"/>
                      <a:gd name="T3" fmla="*/ 1 h 12"/>
                      <a:gd name="T4" fmla="*/ 2 w 7"/>
                      <a:gd name="T5" fmla="*/ 4 h 12"/>
                      <a:gd name="T6" fmla="*/ 1 w 7"/>
                      <a:gd name="T7" fmla="*/ 7 h 12"/>
                      <a:gd name="T8" fmla="*/ 0 w 7"/>
                      <a:gd name="T9" fmla="*/ 10 h 12"/>
                      <a:gd name="T10" fmla="*/ 3 w 7"/>
                      <a:gd name="T11" fmla="*/ 11 h 12"/>
                      <a:gd name="T12" fmla="*/ 4 w 7"/>
                      <a:gd name="T13" fmla="*/ 12 h 12"/>
                      <a:gd name="T14" fmla="*/ 5 w 7"/>
                      <a:gd name="T15" fmla="*/ 9 h 12"/>
                      <a:gd name="T16" fmla="*/ 6 w 7"/>
                      <a:gd name="T17" fmla="*/ 6 h 12"/>
                      <a:gd name="T18" fmla="*/ 7 w 7"/>
                      <a:gd name="T19" fmla="*/ 3 h 12"/>
                      <a:gd name="T20" fmla="*/ 7 w 7"/>
                      <a:gd name="T21" fmla="*/ 0 h 12"/>
                      <a:gd name="T22" fmla="*/ 7 w 7"/>
                      <a:gd name="T23" fmla="*/ 0 h 12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7" h="12">
                        <a:moveTo>
                          <a:pt x="7" y="0"/>
                        </a:moveTo>
                        <a:lnTo>
                          <a:pt x="4" y="1"/>
                        </a:lnTo>
                        <a:lnTo>
                          <a:pt x="2" y="4"/>
                        </a:lnTo>
                        <a:lnTo>
                          <a:pt x="1" y="7"/>
                        </a:lnTo>
                        <a:lnTo>
                          <a:pt x="0" y="10"/>
                        </a:lnTo>
                        <a:lnTo>
                          <a:pt x="3" y="11"/>
                        </a:lnTo>
                        <a:lnTo>
                          <a:pt x="4" y="12"/>
                        </a:lnTo>
                        <a:lnTo>
                          <a:pt x="5" y="9"/>
                        </a:lnTo>
                        <a:lnTo>
                          <a:pt x="6" y="6"/>
                        </a:lnTo>
                        <a:lnTo>
                          <a:pt x="7" y="3"/>
                        </a:lnTo>
                        <a:lnTo>
                          <a:pt x="7" y="0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48" name="Freeform 320">
                    <a:extLst>
                      <a:ext uri="{FF2B5EF4-FFF2-40B4-BE49-F238E27FC236}">
                        <a16:creationId xmlns:a16="http://schemas.microsoft.com/office/drawing/2014/main" id="{110DC62A-11CA-82C9-20CB-EBF5EEA0622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5074" y="3112"/>
                    <a:ext cx="21" cy="16"/>
                  </a:xfrm>
                  <a:custGeom>
                    <a:avLst/>
                    <a:gdLst>
                      <a:gd name="T0" fmla="*/ 19 w 21"/>
                      <a:gd name="T1" fmla="*/ 8 h 16"/>
                      <a:gd name="T2" fmla="*/ 21 w 21"/>
                      <a:gd name="T3" fmla="*/ 6 h 16"/>
                      <a:gd name="T4" fmla="*/ 20 w 21"/>
                      <a:gd name="T5" fmla="*/ 3 h 16"/>
                      <a:gd name="T6" fmla="*/ 17 w 21"/>
                      <a:gd name="T7" fmla="*/ 0 h 16"/>
                      <a:gd name="T8" fmla="*/ 15 w 21"/>
                      <a:gd name="T9" fmla="*/ 1 h 16"/>
                      <a:gd name="T10" fmla="*/ 12 w 21"/>
                      <a:gd name="T11" fmla="*/ 1 h 16"/>
                      <a:gd name="T12" fmla="*/ 9 w 21"/>
                      <a:gd name="T13" fmla="*/ 2 h 16"/>
                      <a:gd name="T14" fmla="*/ 6 w 21"/>
                      <a:gd name="T15" fmla="*/ 5 h 16"/>
                      <a:gd name="T16" fmla="*/ 5 w 21"/>
                      <a:gd name="T17" fmla="*/ 7 h 16"/>
                      <a:gd name="T18" fmla="*/ 5 w 21"/>
                      <a:gd name="T19" fmla="*/ 7 h 16"/>
                      <a:gd name="T20" fmla="*/ 4 w 21"/>
                      <a:gd name="T21" fmla="*/ 10 h 16"/>
                      <a:gd name="T22" fmla="*/ 1 w 21"/>
                      <a:gd name="T23" fmla="*/ 13 h 16"/>
                      <a:gd name="T24" fmla="*/ 0 w 21"/>
                      <a:gd name="T25" fmla="*/ 16 h 16"/>
                      <a:gd name="T26" fmla="*/ 4 w 21"/>
                      <a:gd name="T27" fmla="*/ 16 h 16"/>
                      <a:gd name="T28" fmla="*/ 7 w 21"/>
                      <a:gd name="T29" fmla="*/ 16 h 16"/>
                      <a:gd name="T30" fmla="*/ 10 w 21"/>
                      <a:gd name="T31" fmla="*/ 16 h 16"/>
                      <a:gd name="T32" fmla="*/ 13 w 21"/>
                      <a:gd name="T33" fmla="*/ 16 h 16"/>
                      <a:gd name="T34" fmla="*/ 16 w 21"/>
                      <a:gd name="T35" fmla="*/ 14 h 16"/>
                      <a:gd name="T36" fmla="*/ 16 w 21"/>
                      <a:gd name="T37" fmla="*/ 13 h 16"/>
                      <a:gd name="T38" fmla="*/ 16 w 21"/>
                      <a:gd name="T39" fmla="*/ 13 h 16"/>
                      <a:gd name="T40" fmla="*/ 16 w 21"/>
                      <a:gd name="T41" fmla="*/ 13 h 16"/>
                      <a:gd name="T42" fmla="*/ 18 w 21"/>
                      <a:gd name="T43" fmla="*/ 11 h 16"/>
                      <a:gd name="T44" fmla="*/ 19 w 21"/>
                      <a:gd name="T45" fmla="*/ 8 h 1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0" t="0" r="r" b="b"/>
                    <a:pathLst>
                      <a:path w="21" h="16">
                        <a:moveTo>
                          <a:pt x="19" y="8"/>
                        </a:moveTo>
                        <a:lnTo>
                          <a:pt x="21" y="6"/>
                        </a:lnTo>
                        <a:lnTo>
                          <a:pt x="20" y="3"/>
                        </a:lnTo>
                        <a:lnTo>
                          <a:pt x="17" y="0"/>
                        </a:lnTo>
                        <a:lnTo>
                          <a:pt x="15" y="1"/>
                        </a:lnTo>
                        <a:lnTo>
                          <a:pt x="12" y="1"/>
                        </a:lnTo>
                        <a:lnTo>
                          <a:pt x="9" y="2"/>
                        </a:lnTo>
                        <a:lnTo>
                          <a:pt x="6" y="5"/>
                        </a:lnTo>
                        <a:lnTo>
                          <a:pt x="5" y="7"/>
                        </a:lnTo>
                        <a:lnTo>
                          <a:pt x="4" y="10"/>
                        </a:lnTo>
                        <a:lnTo>
                          <a:pt x="1" y="13"/>
                        </a:lnTo>
                        <a:lnTo>
                          <a:pt x="0" y="16"/>
                        </a:lnTo>
                        <a:lnTo>
                          <a:pt x="4" y="16"/>
                        </a:lnTo>
                        <a:lnTo>
                          <a:pt x="7" y="16"/>
                        </a:lnTo>
                        <a:lnTo>
                          <a:pt x="10" y="16"/>
                        </a:lnTo>
                        <a:lnTo>
                          <a:pt x="13" y="16"/>
                        </a:lnTo>
                        <a:lnTo>
                          <a:pt x="16" y="14"/>
                        </a:lnTo>
                        <a:lnTo>
                          <a:pt x="16" y="13"/>
                        </a:lnTo>
                        <a:lnTo>
                          <a:pt x="18" y="11"/>
                        </a:lnTo>
                        <a:lnTo>
                          <a:pt x="19" y="8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49" name="Freeform 321">
                    <a:extLst>
                      <a:ext uri="{FF2B5EF4-FFF2-40B4-BE49-F238E27FC236}">
                        <a16:creationId xmlns:a16="http://schemas.microsoft.com/office/drawing/2014/main" id="{BAC1A78F-5188-4276-1D0C-5EE4E49E20A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5031" y="3015"/>
                    <a:ext cx="2" cy="3"/>
                  </a:xfrm>
                  <a:custGeom>
                    <a:avLst/>
                    <a:gdLst>
                      <a:gd name="T0" fmla="*/ 2 w 2"/>
                      <a:gd name="T1" fmla="*/ 3 h 3"/>
                      <a:gd name="T2" fmla="*/ 1 w 2"/>
                      <a:gd name="T3" fmla="*/ 0 h 3"/>
                      <a:gd name="T4" fmla="*/ 0 w 2"/>
                      <a:gd name="T5" fmla="*/ 0 h 3"/>
                      <a:gd name="T6" fmla="*/ 2 w 2"/>
                      <a:gd name="T7" fmla="*/ 3 h 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" h="3">
                        <a:moveTo>
                          <a:pt x="2" y="3"/>
                        </a:moveTo>
                        <a:lnTo>
                          <a:pt x="1" y="0"/>
                        </a:lnTo>
                        <a:lnTo>
                          <a:pt x="0" y="0"/>
                        </a:lnTo>
                        <a:lnTo>
                          <a:pt x="2" y="3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50" name="Freeform 322">
                    <a:extLst>
                      <a:ext uri="{FF2B5EF4-FFF2-40B4-BE49-F238E27FC236}">
                        <a16:creationId xmlns:a16="http://schemas.microsoft.com/office/drawing/2014/main" id="{1ACF3E07-5794-7AD6-AEFB-6267212138F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833" y="3007"/>
                    <a:ext cx="3" cy="0"/>
                  </a:xfrm>
                  <a:custGeom>
                    <a:avLst/>
                    <a:gdLst>
                      <a:gd name="T0" fmla="*/ 3 w 3"/>
                      <a:gd name="T1" fmla="*/ 3 w 3"/>
                      <a:gd name="T2" fmla="*/ 0 w 3"/>
                      <a:gd name="T3" fmla="*/ 3 w 3"/>
                      <a:gd name="T4" fmla="*/ 0 60000 65536"/>
                      <a:gd name="T5" fmla="*/ 0 60000 65536"/>
                      <a:gd name="T6" fmla="*/ 0 60000 65536"/>
                      <a:gd name="T7" fmla="*/ 0 60000 65536"/>
                    </a:gdLst>
                    <a:ahLst/>
                    <a:cxnLst>
                      <a:cxn ang="T4">
                        <a:pos x="T0" y="0"/>
                      </a:cxn>
                      <a:cxn ang="T5">
                        <a:pos x="T1" y="0"/>
                      </a:cxn>
                      <a:cxn ang="T6">
                        <a:pos x="T2" y="0"/>
                      </a:cxn>
                      <a:cxn ang="T7">
                        <a:pos x="T3" y="0"/>
                      </a:cxn>
                    </a:cxnLst>
                    <a:rect l="0" t="0" r="r" b="b"/>
                    <a:pathLst>
                      <a:path w="3">
                        <a:moveTo>
                          <a:pt x="3" y="0"/>
                        </a:moveTo>
                        <a:lnTo>
                          <a:pt x="3" y="0"/>
                        </a:lnTo>
                        <a:lnTo>
                          <a:pt x="0" y="0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51" name="Freeform 323">
                    <a:extLst>
                      <a:ext uri="{FF2B5EF4-FFF2-40B4-BE49-F238E27FC236}">
                        <a16:creationId xmlns:a16="http://schemas.microsoft.com/office/drawing/2014/main" id="{0777C0AE-F035-493B-1012-37A5CC923DA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752" y="3053"/>
                    <a:ext cx="0" cy="3"/>
                  </a:xfrm>
                  <a:custGeom>
                    <a:avLst/>
                    <a:gdLst>
                      <a:gd name="T0" fmla="*/ 0 h 3"/>
                      <a:gd name="T1" fmla="*/ 3 h 3"/>
                      <a:gd name="T2" fmla="*/ 0 h 3"/>
                      <a:gd name="T3" fmla="*/ 0 h 3"/>
                      <a:gd name="T4" fmla="*/ 0 60000 65536"/>
                      <a:gd name="T5" fmla="*/ 0 60000 65536"/>
                      <a:gd name="T6" fmla="*/ 0 60000 65536"/>
                      <a:gd name="T7" fmla="*/ 0 60000 65536"/>
                    </a:gdLst>
                    <a:ahLst/>
                    <a:cxnLst>
                      <a:cxn ang="T4">
                        <a:pos x="0" y="T0"/>
                      </a:cxn>
                      <a:cxn ang="T5">
                        <a:pos x="0" y="T1"/>
                      </a:cxn>
                      <a:cxn ang="T6">
                        <a:pos x="0" y="T2"/>
                      </a:cxn>
                      <a:cxn ang="T7">
                        <a:pos x="0" y="T3"/>
                      </a:cxn>
                    </a:cxnLst>
                    <a:rect l="0" t="0" r="r" b="b"/>
                    <a:pathLst>
                      <a:path h="3">
                        <a:moveTo>
                          <a:pt x="0" y="0"/>
                        </a:moveTo>
                        <a:lnTo>
                          <a:pt x="0" y="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52" name="Freeform 324">
                    <a:extLst>
                      <a:ext uri="{FF2B5EF4-FFF2-40B4-BE49-F238E27FC236}">
                        <a16:creationId xmlns:a16="http://schemas.microsoft.com/office/drawing/2014/main" id="{EC644892-EC38-FC9E-B82D-0AA72D391DE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5009" y="3063"/>
                    <a:ext cx="3" cy="2"/>
                  </a:xfrm>
                  <a:custGeom>
                    <a:avLst/>
                    <a:gdLst>
                      <a:gd name="T0" fmla="*/ 0 w 3"/>
                      <a:gd name="T1" fmla="*/ 0 h 2"/>
                      <a:gd name="T2" fmla="*/ 0 w 3"/>
                      <a:gd name="T3" fmla="*/ 1 h 2"/>
                      <a:gd name="T4" fmla="*/ 3 w 3"/>
                      <a:gd name="T5" fmla="*/ 2 h 2"/>
                      <a:gd name="T6" fmla="*/ 0 w 3"/>
                      <a:gd name="T7" fmla="*/ 0 h 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" h="2">
                        <a:moveTo>
                          <a:pt x="0" y="0"/>
                        </a:moveTo>
                        <a:lnTo>
                          <a:pt x="0" y="1"/>
                        </a:lnTo>
                        <a:lnTo>
                          <a:pt x="3" y="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53" name="Freeform 325">
                    <a:extLst>
                      <a:ext uri="{FF2B5EF4-FFF2-40B4-BE49-F238E27FC236}">
                        <a16:creationId xmlns:a16="http://schemas.microsoft.com/office/drawing/2014/main" id="{6BB857BD-652B-919A-2006-9378B28D726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646" y="3016"/>
                    <a:ext cx="4" cy="3"/>
                  </a:xfrm>
                  <a:custGeom>
                    <a:avLst/>
                    <a:gdLst>
                      <a:gd name="T0" fmla="*/ 0 w 4"/>
                      <a:gd name="T1" fmla="*/ 0 h 3"/>
                      <a:gd name="T2" fmla="*/ 2 w 4"/>
                      <a:gd name="T3" fmla="*/ 3 h 3"/>
                      <a:gd name="T4" fmla="*/ 4 w 4"/>
                      <a:gd name="T5" fmla="*/ 0 h 3"/>
                      <a:gd name="T6" fmla="*/ 3 w 4"/>
                      <a:gd name="T7" fmla="*/ 0 h 3"/>
                      <a:gd name="T8" fmla="*/ 0 w 4"/>
                      <a:gd name="T9" fmla="*/ 0 h 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4" h="3">
                        <a:moveTo>
                          <a:pt x="0" y="0"/>
                        </a:moveTo>
                        <a:lnTo>
                          <a:pt x="2" y="3"/>
                        </a:lnTo>
                        <a:lnTo>
                          <a:pt x="4" y="0"/>
                        </a:lnTo>
                        <a:lnTo>
                          <a:pt x="3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017" name="Group 326">
                <a:extLst>
                  <a:ext uri="{FF2B5EF4-FFF2-40B4-BE49-F238E27FC236}">
                    <a16:creationId xmlns:a16="http://schemas.microsoft.com/office/drawing/2014/main" id="{DB889C3C-9EB9-298D-B8A9-5E730AEB859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05" y="2893"/>
                <a:ext cx="291" cy="94"/>
                <a:chOff x="4505" y="2893"/>
                <a:chExt cx="291" cy="94"/>
              </a:xfrm>
              <a:grpFill/>
            </p:grpSpPr>
            <p:grpSp>
              <p:nvGrpSpPr>
                <p:cNvPr id="1018" name="Group 327">
                  <a:extLst>
                    <a:ext uri="{FF2B5EF4-FFF2-40B4-BE49-F238E27FC236}">
                      <a16:creationId xmlns:a16="http://schemas.microsoft.com/office/drawing/2014/main" id="{33CDCF1E-E2CA-3AD3-14CA-FBDCD841C2E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648" y="2893"/>
                  <a:ext cx="148" cy="94"/>
                  <a:chOff x="4648" y="2893"/>
                  <a:chExt cx="148" cy="94"/>
                </a:xfrm>
                <a:grpFill/>
              </p:grpSpPr>
              <p:sp>
                <p:nvSpPr>
                  <p:cNvPr id="1020" name="Freeform 328">
                    <a:extLst>
                      <a:ext uri="{FF2B5EF4-FFF2-40B4-BE49-F238E27FC236}">
                        <a16:creationId xmlns:a16="http://schemas.microsoft.com/office/drawing/2014/main" id="{8674D73F-8B7B-31F8-11F6-4E1F6069CCD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771" y="2937"/>
                    <a:ext cx="4" cy="2"/>
                  </a:xfrm>
                  <a:custGeom>
                    <a:avLst/>
                    <a:gdLst>
                      <a:gd name="T0" fmla="*/ 4 w 4"/>
                      <a:gd name="T1" fmla="*/ 2 h 2"/>
                      <a:gd name="T2" fmla="*/ 4 w 4"/>
                      <a:gd name="T3" fmla="*/ 1 h 2"/>
                      <a:gd name="T4" fmla="*/ 3 w 4"/>
                      <a:gd name="T5" fmla="*/ 0 h 2"/>
                      <a:gd name="T6" fmla="*/ 0 w 4"/>
                      <a:gd name="T7" fmla="*/ 0 h 2"/>
                      <a:gd name="T8" fmla="*/ 1 w 4"/>
                      <a:gd name="T9" fmla="*/ 1 h 2"/>
                      <a:gd name="T10" fmla="*/ 4 w 4"/>
                      <a:gd name="T11" fmla="*/ 2 h 2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" h="2">
                        <a:moveTo>
                          <a:pt x="4" y="2"/>
                        </a:moveTo>
                        <a:lnTo>
                          <a:pt x="4" y="1"/>
                        </a:lnTo>
                        <a:lnTo>
                          <a:pt x="3" y="0"/>
                        </a:lnTo>
                        <a:lnTo>
                          <a:pt x="0" y="0"/>
                        </a:lnTo>
                        <a:lnTo>
                          <a:pt x="1" y="1"/>
                        </a:lnTo>
                        <a:lnTo>
                          <a:pt x="4" y="2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21" name="Freeform 329">
                    <a:extLst>
                      <a:ext uri="{FF2B5EF4-FFF2-40B4-BE49-F238E27FC236}">
                        <a16:creationId xmlns:a16="http://schemas.microsoft.com/office/drawing/2014/main" id="{D9FF388C-E2C9-EB62-533B-FE79A2ED0E6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771" y="2937"/>
                    <a:ext cx="3" cy="0"/>
                  </a:xfrm>
                  <a:custGeom>
                    <a:avLst/>
                    <a:gdLst>
                      <a:gd name="T0" fmla="*/ 3 w 3"/>
                      <a:gd name="T1" fmla="*/ 0 w 3"/>
                      <a:gd name="T2" fmla="*/ 3 w 3"/>
                      <a:gd name="T3" fmla="*/ 3 w 3"/>
                      <a:gd name="T4" fmla="*/ 0 60000 65536"/>
                      <a:gd name="T5" fmla="*/ 0 60000 65536"/>
                      <a:gd name="T6" fmla="*/ 0 60000 65536"/>
                      <a:gd name="T7" fmla="*/ 0 60000 65536"/>
                    </a:gdLst>
                    <a:ahLst/>
                    <a:cxnLst>
                      <a:cxn ang="T4">
                        <a:pos x="T0" y="0"/>
                      </a:cxn>
                      <a:cxn ang="T5">
                        <a:pos x="T1" y="0"/>
                      </a:cxn>
                      <a:cxn ang="T6">
                        <a:pos x="T2" y="0"/>
                      </a:cxn>
                      <a:cxn ang="T7">
                        <a:pos x="T3" y="0"/>
                      </a:cxn>
                    </a:cxnLst>
                    <a:rect l="0" t="0" r="r" b="b"/>
                    <a:pathLst>
                      <a:path w="3">
                        <a:moveTo>
                          <a:pt x="3" y="0"/>
                        </a:moveTo>
                        <a:lnTo>
                          <a:pt x="0" y="0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22" name="Rectangle 330">
                    <a:extLst>
                      <a:ext uri="{FF2B5EF4-FFF2-40B4-BE49-F238E27FC236}">
                        <a16:creationId xmlns:a16="http://schemas.microsoft.com/office/drawing/2014/main" id="{E01FE477-B383-4346-1F14-46ABE6A825F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4765" y="2946"/>
                    <a:ext cx="1" cy="1"/>
                  </a:xfrm>
                  <a:prstGeom prst="rect">
                    <a:avLst/>
                  </a:prstGeom>
                  <a:grpFill/>
                  <a:ln w="6350" cap="rnd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lnSpc>
                        <a:spcPct val="90000"/>
                      </a:lnSpc>
                      <a:spcBef>
                        <a:spcPct val="20000"/>
                      </a:spcBef>
                      <a:buClr>
                        <a:srgbClr val="00447C"/>
                      </a:buClr>
                      <a:buSzPct val="75000"/>
                      <a:buFont typeface="Wingdings" panose="05000000000000000000" pitchFamily="2" charset="2"/>
                      <a:buChar char="u"/>
                      <a:defRPr sz="90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lnSpc>
                        <a:spcPct val="90000"/>
                      </a:lnSpc>
                      <a:spcBef>
                        <a:spcPct val="20000"/>
                      </a:spcBef>
                      <a:buClr>
                        <a:srgbClr val="00447C"/>
                      </a:buClr>
                      <a:buSzPct val="75000"/>
                      <a:buFont typeface="Wingdings" panose="05000000000000000000" pitchFamily="2" charset="2"/>
                      <a:buChar char="u"/>
                      <a:defRPr sz="90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lnSpc>
                        <a:spcPct val="90000"/>
                      </a:lnSpc>
                      <a:spcBef>
                        <a:spcPct val="20000"/>
                      </a:spcBef>
                      <a:buClr>
                        <a:srgbClr val="00447C"/>
                      </a:buClr>
                      <a:buSzPct val="75000"/>
                      <a:buFont typeface="Wingdings" panose="05000000000000000000" pitchFamily="2" charset="2"/>
                      <a:buChar char="u"/>
                      <a:defRPr sz="90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lnSpc>
                        <a:spcPct val="90000"/>
                      </a:lnSpc>
                      <a:spcBef>
                        <a:spcPct val="20000"/>
                      </a:spcBef>
                      <a:buClr>
                        <a:srgbClr val="00447C"/>
                      </a:buClr>
                      <a:buSzPct val="75000"/>
                      <a:buFont typeface="Wingdings" panose="05000000000000000000" pitchFamily="2" charset="2"/>
                      <a:buChar char="u"/>
                      <a:defRPr sz="90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lnSpc>
                        <a:spcPct val="90000"/>
                      </a:lnSpc>
                      <a:spcBef>
                        <a:spcPct val="20000"/>
                      </a:spcBef>
                      <a:buClr>
                        <a:srgbClr val="00447C"/>
                      </a:buClr>
                      <a:buSzPct val="75000"/>
                      <a:buFont typeface="Wingdings" panose="05000000000000000000" pitchFamily="2" charset="2"/>
                      <a:buChar char="u"/>
                      <a:defRPr sz="90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447C"/>
                      </a:buClr>
                      <a:buSzPct val="75000"/>
                      <a:buFont typeface="Wingdings" panose="05000000000000000000" pitchFamily="2" charset="2"/>
                      <a:buChar char="u"/>
                      <a:defRPr sz="90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447C"/>
                      </a:buClr>
                      <a:buSzPct val="75000"/>
                      <a:buFont typeface="Wingdings" panose="05000000000000000000" pitchFamily="2" charset="2"/>
                      <a:buChar char="u"/>
                      <a:defRPr sz="90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447C"/>
                      </a:buClr>
                      <a:buSzPct val="75000"/>
                      <a:buFont typeface="Wingdings" panose="05000000000000000000" pitchFamily="2" charset="2"/>
                      <a:buChar char="u"/>
                      <a:defRPr sz="90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447C"/>
                      </a:buClr>
                      <a:buSzPct val="75000"/>
                      <a:buFont typeface="Wingdings" panose="05000000000000000000" pitchFamily="2" charset="2"/>
                      <a:buChar char="u"/>
                      <a:defRPr sz="90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/>
                    <a:endParaRPr lang="it-IT" altLang="en-US"/>
                  </a:p>
                </p:txBody>
              </p:sp>
              <p:sp>
                <p:nvSpPr>
                  <p:cNvPr id="1023" name="Freeform 331">
                    <a:extLst>
                      <a:ext uri="{FF2B5EF4-FFF2-40B4-BE49-F238E27FC236}">
                        <a16:creationId xmlns:a16="http://schemas.microsoft.com/office/drawing/2014/main" id="{CF5DA115-A7D4-348A-F9D5-6D765D2444A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783" y="2929"/>
                    <a:ext cx="2" cy="0"/>
                  </a:xfrm>
                  <a:custGeom>
                    <a:avLst/>
                    <a:gdLst>
                      <a:gd name="T0" fmla="*/ 0 w 2"/>
                      <a:gd name="T1" fmla="*/ 0 w 2"/>
                      <a:gd name="T2" fmla="*/ 2 w 2"/>
                      <a:gd name="T3" fmla="*/ 0 w 2"/>
                      <a:gd name="T4" fmla="*/ 0 60000 65536"/>
                      <a:gd name="T5" fmla="*/ 0 60000 65536"/>
                      <a:gd name="T6" fmla="*/ 0 60000 65536"/>
                      <a:gd name="T7" fmla="*/ 0 60000 65536"/>
                    </a:gdLst>
                    <a:ahLst/>
                    <a:cxnLst>
                      <a:cxn ang="T4">
                        <a:pos x="T0" y="0"/>
                      </a:cxn>
                      <a:cxn ang="T5">
                        <a:pos x="T1" y="0"/>
                      </a:cxn>
                      <a:cxn ang="T6">
                        <a:pos x="T2" y="0"/>
                      </a:cxn>
                      <a:cxn ang="T7">
                        <a:pos x="T3" y="0"/>
                      </a:cxn>
                    </a:cxnLst>
                    <a:rect l="0" t="0" r="r" b="b"/>
                    <a:pathLst>
                      <a:path w="2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2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24" name="Freeform 332">
                    <a:extLst>
                      <a:ext uri="{FF2B5EF4-FFF2-40B4-BE49-F238E27FC236}">
                        <a16:creationId xmlns:a16="http://schemas.microsoft.com/office/drawing/2014/main" id="{FBC72075-3564-ADAE-79B8-C4C228F197A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674" y="2980"/>
                    <a:ext cx="2" cy="0"/>
                  </a:xfrm>
                  <a:custGeom>
                    <a:avLst/>
                    <a:gdLst>
                      <a:gd name="T0" fmla="*/ 2 w 2"/>
                      <a:gd name="T1" fmla="*/ 0 w 2"/>
                      <a:gd name="T2" fmla="*/ 1 w 2"/>
                      <a:gd name="T3" fmla="*/ 2 w 2"/>
                      <a:gd name="T4" fmla="*/ 0 60000 65536"/>
                      <a:gd name="T5" fmla="*/ 0 60000 65536"/>
                      <a:gd name="T6" fmla="*/ 0 60000 65536"/>
                      <a:gd name="T7" fmla="*/ 0 60000 65536"/>
                    </a:gdLst>
                    <a:ahLst/>
                    <a:cxnLst>
                      <a:cxn ang="T4">
                        <a:pos x="T0" y="0"/>
                      </a:cxn>
                      <a:cxn ang="T5">
                        <a:pos x="T1" y="0"/>
                      </a:cxn>
                      <a:cxn ang="T6">
                        <a:pos x="T2" y="0"/>
                      </a:cxn>
                      <a:cxn ang="T7">
                        <a:pos x="T3" y="0"/>
                      </a:cxn>
                    </a:cxnLst>
                    <a:rect l="0" t="0" r="r" b="b"/>
                    <a:pathLst>
                      <a:path w="2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25" name="Freeform 333">
                    <a:extLst>
                      <a:ext uri="{FF2B5EF4-FFF2-40B4-BE49-F238E27FC236}">
                        <a16:creationId xmlns:a16="http://schemas.microsoft.com/office/drawing/2014/main" id="{2B0B887B-9F6A-EFED-27B0-45E66D8200B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674" y="2959"/>
                    <a:ext cx="2" cy="3"/>
                  </a:xfrm>
                  <a:custGeom>
                    <a:avLst/>
                    <a:gdLst>
                      <a:gd name="T0" fmla="*/ 0 w 2"/>
                      <a:gd name="T1" fmla="*/ 0 h 3"/>
                      <a:gd name="T2" fmla="*/ 1 w 2"/>
                      <a:gd name="T3" fmla="*/ 3 h 3"/>
                      <a:gd name="T4" fmla="*/ 2 w 2"/>
                      <a:gd name="T5" fmla="*/ 3 h 3"/>
                      <a:gd name="T6" fmla="*/ 0 w 2"/>
                      <a:gd name="T7" fmla="*/ 0 h 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" h="3">
                        <a:moveTo>
                          <a:pt x="0" y="0"/>
                        </a:moveTo>
                        <a:lnTo>
                          <a:pt x="1" y="3"/>
                        </a:lnTo>
                        <a:lnTo>
                          <a:pt x="2" y="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26" name="Freeform 334">
                    <a:extLst>
                      <a:ext uri="{FF2B5EF4-FFF2-40B4-BE49-F238E27FC236}">
                        <a16:creationId xmlns:a16="http://schemas.microsoft.com/office/drawing/2014/main" id="{E8D9137D-A85F-09F7-BE12-49B88C5DAE5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674" y="2979"/>
                    <a:ext cx="0" cy="1"/>
                  </a:xfrm>
                  <a:custGeom>
                    <a:avLst/>
                    <a:gdLst>
                      <a:gd name="T0" fmla="*/ 1 h 1"/>
                      <a:gd name="T1" fmla="*/ 0 h 1"/>
                      <a:gd name="T2" fmla="*/ 1 h 1"/>
                      <a:gd name="T3" fmla="*/ 1 h 1"/>
                      <a:gd name="T4" fmla="*/ 0 60000 65536"/>
                      <a:gd name="T5" fmla="*/ 0 60000 65536"/>
                      <a:gd name="T6" fmla="*/ 0 60000 65536"/>
                      <a:gd name="T7" fmla="*/ 0 60000 65536"/>
                    </a:gdLst>
                    <a:ahLst/>
                    <a:cxnLst>
                      <a:cxn ang="T4">
                        <a:pos x="0" y="T0"/>
                      </a:cxn>
                      <a:cxn ang="T5">
                        <a:pos x="0" y="T1"/>
                      </a:cxn>
                      <a:cxn ang="T6">
                        <a:pos x="0" y="T2"/>
                      </a:cxn>
                      <a:cxn ang="T7">
                        <a:pos x="0" y="T3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27" name="Freeform 335">
                    <a:extLst>
                      <a:ext uri="{FF2B5EF4-FFF2-40B4-BE49-F238E27FC236}">
                        <a16:creationId xmlns:a16="http://schemas.microsoft.com/office/drawing/2014/main" id="{678E60E0-D2E8-89D0-099E-ACC704B9247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648" y="2893"/>
                    <a:ext cx="148" cy="94"/>
                  </a:xfrm>
                  <a:custGeom>
                    <a:avLst/>
                    <a:gdLst>
                      <a:gd name="T0" fmla="*/ 7 w 148"/>
                      <a:gd name="T1" fmla="*/ 87 h 94"/>
                      <a:gd name="T2" fmla="*/ 10 w 148"/>
                      <a:gd name="T3" fmla="*/ 89 h 94"/>
                      <a:gd name="T4" fmla="*/ 19 w 148"/>
                      <a:gd name="T5" fmla="*/ 93 h 94"/>
                      <a:gd name="T6" fmla="*/ 28 w 148"/>
                      <a:gd name="T7" fmla="*/ 92 h 94"/>
                      <a:gd name="T8" fmla="*/ 39 w 148"/>
                      <a:gd name="T9" fmla="*/ 90 h 94"/>
                      <a:gd name="T10" fmla="*/ 43 w 148"/>
                      <a:gd name="T11" fmla="*/ 85 h 94"/>
                      <a:gd name="T12" fmla="*/ 53 w 148"/>
                      <a:gd name="T13" fmla="*/ 84 h 94"/>
                      <a:gd name="T14" fmla="*/ 61 w 148"/>
                      <a:gd name="T15" fmla="*/ 88 h 94"/>
                      <a:gd name="T16" fmla="*/ 69 w 148"/>
                      <a:gd name="T17" fmla="*/ 85 h 94"/>
                      <a:gd name="T18" fmla="*/ 76 w 148"/>
                      <a:gd name="T19" fmla="*/ 84 h 94"/>
                      <a:gd name="T20" fmla="*/ 79 w 148"/>
                      <a:gd name="T21" fmla="*/ 74 h 94"/>
                      <a:gd name="T22" fmla="*/ 84 w 148"/>
                      <a:gd name="T23" fmla="*/ 67 h 94"/>
                      <a:gd name="T24" fmla="*/ 89 w 148"/>
                      <a:gd name="T25" fmla="*/ 61 h 94"/>
                      <a:gd name="T26" fmla="*/ 92 w 148"/>
                      <a:gd name="T27" fmla="*/ 54 h 94"/>
                      <a:gd name="T28" fmla="*/ 92 w 148"/>
                      <a:gd name="T29" fmla="*/ 48 h 94"/>
                      <a:gd name="T30" fmla="*/ 96 w 148"/>
                      <a:gd name="T31" fmla="*/ 41 h 94"/>
                      <a:gd name="T32" fmla="*/ 102 w 148"/>
                      <a:gd name="T33" fmla="*/ 40 h 94"/>
                      <a:gd name="T34" fmla="*/ 112 w 148"/>
                      <a:gd name="T35" fmla="*/ 40 h 94"/>
                      <a:gd name="T36" fmla="*/ 120 w 148"/>
                      <a:gd name="T37" fmla="*/ 44 h 94"/>
                      <a:gd name="T38" fmla="*/ 125 w 148"/>
                      <a:gd name="T39" fmla="*/ 41 h 94"/>
                      <a:gd name="T40" fmla="*/ 134 w 148"/>
                      <a:gd name="T41" fmla="*/ 40 h 94"/>
                      <a:gd name="T42" fmla="*/ 133 w 148"/>
                      <a:gd name="T43" fmla="*/ 35 h 94"/>
                      <a:gd name="T44" fmla="*/ 137 w 148"/>
                      <a:gd name="T45" fmla="*/ 32 h 94"/>
                      <a:gd name="T46" fmla="*/ 145 w 148"/>
                      <a:gd name="T47" fmla="*/ 30 h 94"/>
                      <a:gd name="T48" fmla="*/ 143 w 148"/>
                      <a:gd name="T49" fmla="*/ 25 h 94"/>
                      <a:gd name="T50" fmla="*/ 134 w 148"/>
                      <a:gd name="T51" fmla="*/ 19 h 94"/>
                      <a:gd name="T52" fmla="*/ 127 w 148"/>
                      <a:gd name="T53" fmla="*/ 21 h 94"/>
                      <a:gd name="T54" fmla="*/ 125 w 148"/>
                      <a:gd name="T55" fmla="*/ 17 h 94"/>
                      <a:gd name="T56" fmla="*/ 124 w 148"/>
                      <a:gd name="T57" fmla="*/ 11 h 94"/>
                      <a:gd name="T58" fmla="*/ 118 w 148"/>
                      <a:gd name="T59" fmla="*/ 7 h 94"/>
                      <a:gd name="T60" fmla="*/ 113 w 148"/>
                      <a:gd name="T61" fmla="*/ 5 h 94"/>
                      <a:gd name="T62" fmla="*/ 111 w 148"/>
                      <a:gd name="T63" fmla="*/ 0 h 94"/>
                      <a:gd name="T64" fmla="*/ 103 w 148"/>
                      <a:gd name="T65" fmla="*/ 10 h 94"/>
                      <a:gd name="T66" fmla="*/ 98 w 148"/>
                      <a:gd name="T67" fmla="*/ 19 h 94"/>
                      <a:gd name="T68" fmla="*/ 93 w 148"/>
                      <a:gd name="T69" fmla="*/ 23 h 94"/>
                      <a:gd name="T70" fmla="*/ 88 w 148"/>
                      <a:gd name="T71" fmla="*/ 26 h 94"/>
                      <a:gd name="T72" fmla="*/ 89 w 148"/>
                      <a:gd name="T73" fmla="*/ 31 h 94"/>
                      <a:gd name="T74" fmla="*/ 84 w 148"/>
                      <a:gd name="T75" fmla="*/ 32 h 94"/>
                      <a:gd name="T76" fmla="*/ 86 w 148"/>
                      <a:gd name="T77" fmla="*/ 41 h 94"/>
                      <a:gd name="T78" fmla="*/ 83 w 148"/>
                      <a:gd name="T79" fmla="*/ 35 h 94"/>
                      <a:gd name="T80" fmla="*/ 83 w 148"/>
                      <a:gd name="T81" fmla="*/ 33 h 94"/>
                      <a:gd name="T82" fmla="*/ 79 w 148"/>
                      <a:gd name="T83" fmla="*/ 35 h 94"/>
                      <a:gd name="T84" fmla="*/ 80 w 148"/>
                      <a:gd name="T85" fmla="*/ 41 h 94"/>
                      <a:gd name="T86" fmla="*/ 74 w 148"/>
                      <a:gd name="T87" fmla="*/ 43 h 94"/>
                      <a:gd name="T88" fmla="*/ 69 w 148"/>
                      <a:gd name="T89" fmla="*/ 37 h 94"/>
                      <a:gd name="T90" fmla="*/ 67 w 148"/>
                      <a:gd name="T91" fmla="*/ 41 h 94"/>
                      <a:gd name="T92" fmla="*/ 59 w 148"/>
                      <a:gd name="T93" fmla="*/ 50 h 94"/>
                      <a:gd name="T94" fmla="*/ 53 w 148"/>
                      <a:gd name="T95" fmla="*/ 59 h 94"/>
                      <a:gd name="T96" fmla="*/ 46 w 148"/>
                      <a:gd name="T97" fmla="*/ 61 h 94"/>
                      <a:gd name="T98" fmla="*/ 38 w 148"/>
                      <a:gd name="T99" fmla="*/ 63 h 94"/>
                      <a:gd name="T100" fmla="*/ 30 w 148"/>
                      <a:gd name="T101" fmla="*/ 65 h 94"/>
                      <a:gd name="T102" fmla="*/ 28 w 148"/>
                      <a:gd name="T103" fmla="*/ 71 h 94"/>
                      <a:gd name="T104" fmla="*/ 28 w 148"/>
                      <a:gd name="T105" fmla="*/ 74 h 94"/>
                      <a:gd name="T106" fmla="*/ 24 w 148"/>
                      <a:gd name="T107" fmla="*/ 79 h 94"/>
                      <a:gd name="T108" fmla="*/ 25 w 148"/>
                      <a:gd name="T109" fmla="*/ 86 h 94"/>
                      <a:gd name="T110" fmla="*/ 26 w 148"/>
                      <a:gd name="T111" fmla="*/ 87 h 94"/>
                      <a:gd name="T112" fmla="*/ 26 w 148"/>
                      <a:gd name="T113" fmla="*/ 87 h 94"/>
                      <a:gd name="T114" fmla="*/ 20 w 148"/>
                      <a:gd name="T115" fmla="*/ 84 h 94"/>
                      <a:gd name="T116" fmla="*/ 14 w 148"/>
                      <a:gd name="T117" fmla="*/ 83 h 94"/>
                      <a:gd name="T118" fmla="*/ 10 w 148"/>
                      <a:gd name="T119" fmla="*/ 82 h 94"/>
                      <a:gd name="T120" fmla="*/ 1 w 148"/>
                      <a:gd name="T121" fmla="*/ 76 h 94"/>
                      <a:gd name="T122" fmla="*/ 1 w 148"/>
                      <a:gd name="T123" fmla="*/ 82 h 94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60000 65536"/>
                      <a:gd name="T184" fmla="*/ 0 60000 65536"/>
                      <a:gd name="T185" fmla="*/ 0 60000 65536"/>
                    </a:gdLst>
                    <a:ahLst/>
                    <a:cxnLst>
                      <a:cxn ang="T124">
                        <a:pos x="T0" y="T1"/>
                      </a:cxn>
                      <a:cxn ang="T125">
                        <a:pos x="T2" y="T3"/>
                      </a:cxn>
                      <a:cxn ang="T126">
                        <a:pos x="T4" y="T5"/>
                      </a:cxn>
                      <a:cxn ang="T127">
                        <a:pos x="T6" y="T7"/>
                      </a:cxn>
                      <a:cxn ang="T128">
                        <a:pos x="T8" y="T9"/>
                      </a:cxn>
                      <a:cxn ang="T129">
                        <a:pos x="T10" y="T11"/>
                      </a:cxn>
                      <a:cxn ang="T130">
                        <a:pos x="T12" y="T13"/>
                      </a:cxn>
                      <a:cxn ang="T131">
                        <a:pos x="T14" y="T15"/>
                      </a:cxn>
                      <a:cxn ang="T132">
                        <a:pos x="T16" y="T17"/>
                      </a:cxn>
                      <a:cxn ang="T133">
                        <a:pos x="T18" y="T19"/>
                      </a:cxn>
                      <a:cxn ang="T134">
                        <a:pos x="T20" y="T21"/>
                      </a:cxn>
                      <a:cxn ang="T135">
                        <a:pos x="T22" y="T23"/>
                      </a:cxn>
                      <a:cxn ang="T136">
                        <a:pos x="T24" y="T25"/>
                      </a:cxn>
                      <a:cxn ang="T137">
                        <a:pos x="T26" y="T27"/>
                      </a:cxn>
                      <a:cxn ang="T138">
                        <a:pos x="T28" y="T29"/>
                      </a:cxn>
                      <a:cxn ang="T139">
                        <a:pos x="T30" y="T31"/>
                      </a:cxn>
                      <a:cxn ang="T140">
                        <a:pos x="T32" y="T33"/>
                      </a:cxn>
                      <a:cxn ang="T141">
                        <a:pos x="T34" y="T35"/>
                      </a:cxn>
                      <a:cxn ang="T142">
                        <a:pos x="T36" y="T37"/>
                      </a:cxn>
                      <a:cxn ang="T143">
                        <a:pos x="T38" y="T39"/>
                      </a:cxn>
                      <a:cxn ang="T144">
                        <a:pos x="T40" y="T41"/>
                      </a:cxn>
                      <a:cxn ang="T145">
                        <a:pos x="T42" y="T43"/>
                      </a:cxn>
                      <a:cxn ang="T146">
                        <a:pos x="T44" y="T45"/>
                      </a:cxn>
                      <a:cxn ang="T147">
                        <a:pos x="T46" y="T47"/>
                      </a:cxn>
                      <a:cxn ang="T148">
                        <a:pos x="T48" y="T49"/>
                      </a:cxn>
                      <a:cxn ang="T149">
                        <a:pos x="T50" y="T51"/>
                      </a:cxn>
                      <a:cxn ang="T150">
                        <a:pos x="T52" y="T53"/>
                      </a:cxn>
                      <a:cxn ang="T151">
                        <a:pos x="T54" y="T55"/>
                      </a:cxn>
                      <a:cxn ang="T152">
                        <a:pos x="T56" y="T57"/>
                      </a:cxn>
                      <a:cxn ang="T153">
                        <a:pos x="T58" y="T59"/>
                      </a:cxn>
                      <a:cxn ang="T154">
                        <a:pos x="T60" y="T61"/>
                      </a:cxn>
                      <a:cxn ang="T155">
                        <a:pos x="T62" y="T63"/>
                      </a:cxn>
                      <a:cxn ang="T156">
                        <a:pos x="T64" y="T65"/>
                      </a:cxn>
                      <a:cxn ang="T157">
                        <a:pos x="T66" y="T67"/>
                      </a:cxn>
                      <a:cxn ang="T158">
                        <a:pos x="T68" y="T69"/>
                      </a:cxn>
                      <a:cxn ang="T159">
                        <a:pos x="T70" y="T71"/>
                      </a:cxn>
                      <a:cxn ang="T160">
                        <a:pos x="T72" y="T73"/>
                      </a:cxn>
                      <a:cxn ang="T161">
                        <a:pos x="T74" y="T75"/>
                      </a:cxn>
                      <a:cxn ang="T162">
                        <a:pos x="T76" y="T77"/>
                      </a:cxn>
                      <a:cxn ang="T163">
                        <a:pos x="T78" y="T79"/>
                      </a:cxn>
                      <a:cxn ang="T164">
                        <a:pos x="T80" y="T81"/>
                      </a:cxn>
                      <a:cxn ang="T165">
                        <a:pos x="T82" y="T83"/>
                      </a:cxn>
                      <a:cxn ang="T166">
                        <a:pos x="T84" y="T85"/>
                      </a:cxn>
                      <a:cxn ang="T167">
                        <a:pos x="T86" y="T87"/>
                      </a:cxn>
                      <a:cxn ang="T168">
                        <a:pos x="T88" y="T89"/>
                      </a:cxn>
                      <a:cxn ang="T169">
                        <a:pos x="T90" y="T91"/>
                      </a:cxn>
                      <a:cxn ang="T170">
                        <a:pos x="T92" y="T93"/>
                      </a:cxn>
                      <a:cxn ang="T171">
                        <a:pos x="T94" y="T95"/>
                      </a:cxn>
                      <a:cxn ang="T172">
                        <a:pos x="T96" y="T97"/>
                      </a:cxn>
                      <a:cxn ang="T173">
                        <a:pos x="T98" y="T99"/>
                      </a:cxn>
                      <a:cxn ang="T174">
                        <a:pos x="T100" y="T101"/>
                      </a:cxn>
                      <a:cxn ang="T175">
                        <a:pos x="T102" y="T103"/>
                      </a:cxn>
                      <a:cxn ang="T176">
                        <a:pos x="T104" y="T105"/>
                      </a:cxn>
                      <a:cxn ang="T177">
                        <a:pos x="T106" y="T107"/>
                      </a:cxn>
                      <a:cxn ang="T178">
                        <a:pos x="T108" y="T109"/>
                      </a:cxn>
                      <a:cxn ang="T179">
                        <a:pos x="T110" y="T111"/>
                      </a:cxn>
                      <a:cxn ang="T180">
                        <a:pos x="T112" y="T113"/>
                      </a:cxn>
                      <a:cxn ang="T181">
                        <a:pos x="T114" y="T115"/>
                      </a:cxn>
                      <a:cxn ang="T182">
                        <a:pos x="T116" y="T117"/>
                      </a:cxn>
                      <a:cxn ang="T183">
                        <a:pos x="T118" y="T119"/>
                      </a:cxn>
                      <a:cxn ang="T184">
                        <a:pos x="T120" y="T121"/>
                      </a:cxn>
                      <a:cxn ang="T185">
                        <a:pos x="T122" y="T123"/>
                      </a:cxn>
                    </a:cxnLst>
                    <a:rect l="0" t="0" r="r" b="b"/>
                    <a:pathLst>
                      <a:path w="148" h="94">
                        <a:moveTo>
                          <a:pt x="1" y="82"/>
                        </a:moveTo>
                        <a:lnTo>
                          <a:pt x="3" y="85"/>
                        </a:lnTo>
                        <a:lnTo>
                          <a:pt x="7" y="87"/>
                        </a:lnTo>
                        <a:lnTo>
                          <a:pt x="7" y="88"/>
                        </a:lnTo>
                        <a:lnTo>
                          <a:pt x="10" y="89"/>
                        </a:lnTo>
                        <a:lnTo>
                          <a:pt x="13" y="92"/>
                        </a:lnTo>
                        <a:lnTo>
                          <a:pt x="16" y="94"/>
                        </a:lnTo>
                        <a:lnTo>
                          <a:pt x="19" y="93"/>
                        </a:lnTo>
                        <a:lnTo>
                          <a:pt x="22" y="92"/>
                        </a:lnTo>
                        <a:lnTo>
                          <a:pt x="25" y="91"/>
                        </a:lnTo>
                        <a:lnTo>
                          <a:pt x="28" y="92"/>
                        </a:lnTo>
                        <a:lnTo>
                          <a:pt x="33" y="92"/>
                        </a:lnTo>
                        <a:lnTo>
                          <a:pt x="37" y="90"/>
                        </a:lnTo>
                        <a:lnTo>
                          <a:pt x="39" y="90"/>
                        </a:lnTo>
                        <a:lnTo>
                          <a:pt x="40" y="87"/>
                        </a:lnTo>
                        <a:lnTo>
                          <a:pt x="43" y="85"/>
                        </a:lnTo>
                        <a:lnTo>
                          <a:pt x="46" y="84"/>
                        </a:lnTo>
                        <a:lnTo>
                          <a:pt x="50" y="84"/>
                        </a:lnTo>
                        <a:lnTo>
                          <a:pt x="53" y="84"/>
                        </a:lnTo>
                        <a:lnTo>
                          <a:pt x="56" y="87"/>
                        </a:lnTo>
                        <a:lnTo>
                          <a:pt x="59" y="87"/>
                        </a:lnTo>
                        <a:lnTo>
                          <a:pt x="61" y="88"/>
                        </a:lnTo>
                        <a:lnTo>
                          <a:pt x="64" y="88"/>
                        </a:lnTo>
                        <a:lnTo>
                          <a:pt x="67" y="85"/>
                        </a:lnTo>
                        <a:lnTo>
                          <a:pt x="69" y="85"/>
                        </a:lnTo>
                        <a:lnTo>
                          <a:pt x="71" y="86"/>
                        </a:lnTo>
                        <a:lnTo>
                          <a:pt x="74" y="85"/>
                        </a:lnTo>
                        <a:lnTo>
                          <a:pt x="76" y="84"/>
                        </a:lnTo>
                        <a:lnTo>
                          <a:pt x="78" y="80"/>
                        </a:lnTo>
                        <a:lnTo>
                          <a:pt x="80" y="77"/>
                        </a:lnTo>
                        <a:lnTo>
                          <a:pt x="79" y="74"/>
                        </a:lnTo>
                        <a:lnTo>
                          <a:pt x="82" y="71"/>
                        </a:lnTo>
                        <a:lnTo>
                          <a:pt x="84" y="69"/>
                        </a:lnTo>
                        <a:lnTo>
                          <a:pt x="84" y="67"/>
                        </a:lnTo>
                        <a:lnTo>
                          <a:pt x="84" y="64"/>
                        </a:lnTo>
                        <a:lnTo>
                          <a:pt x="86" y="62"/>
                        </a:lnTo>
                        <a:lnTo>
                          <a:pt x="89" y="61"/>
                        </a:lnTo>
                        <a:lnTo>
                          <a:pt x="91" y="60"/>
                        </a:lnTo>
                        <a:lnTo>
                          <a:pt x="91" y="57"/>
                        </a:lnTo>
                        <a:lnTo>
                          <a:pt x="92" y="54"/>
                        </a:lnTo>
                        <a:lnTo>
                          <a:pt x="92" y="53"/>
                        </a:lnTo>
                        <a:lnTo>
                          <a:pt x="92" y="50"/>
                        </a:lnTo>
                        <a:lnTo>
                          <a:pt x="92" y="48"/>
                        </a:lnTo>
                        <a:lnTo>
                          <a:pt x="93" y="45"/>
                        </a:lnTo>
                        <a:lnTo>
                          <a:pt x="96" y="41"/>
                        </a:lnTo>
                        <a:lnTo>
                          <a:pt x="96" y="40"/>
                        </a:lnTo>
                        <a:lnTo>
                          <a:pt x="99" y="41"/>
                        </a:lnTo>
                        <a:lnTo>
                          <a:pt x="102" y="40"/>
                        </a:lnTo>
                        <a:lnTo>
                          <a:pt x="105" y="41"/>
                        </a:lnTo>
                        <a:lnTo>
                          <a:pt x="108" y="40"/>
                        </a:lnTo>
                        <a:lnTo>
                          <a:pt x="112" y="40"/>
                        </a:lnTo>
                        <a:lnTo>
                          <a:pt x="115" y="41"/>
                        </a:lnTo>
                        <a:lnTo>
                          <a:pt x="117" y="41"/>
                        </a:lnTo>
                        <a:lnTo>
                          <a:pt x="120" y="44"/>
                        </a:lnTo>
                        <a:lnTo>
                          <a:pt x="122" y="44"/>
                        </a:lnTo>
                        <a:lnTo>
                          <a:pt x="122" y="40"/>
                        </a:lnTo>
                        <a:lnTo>
                          <a:pt x="125" y="41"/>
                        </a:lnTo>
                        <a:lnTo>
                          <a:pt x="128" y="43"/>
                        </a:lnTo>
                        <a:lnTo>
                          <a:pt x="131" y="41"/>
                        </a:lnTo>
                        <a:lnTo>
                          <a:pt x="134" y="40"/>
                        </a:lnTo>
                        <a:lnTo>
                          <a:pt x="137" y="40"/>
                        </a:lnTo>
                        <a:lnTo>
                          <a:pt x="136" y="38"/>
                        </a:lnTo>
                        <a:lnTo>
                          <a:pt x="133" y="35"/>
                        </a:lnTo>
                        <a:lnTo>
                          <a:pt x="130" y="32"/>
                        </a:lnTo>
                        <a:lnTo>
                          <a:pt x="134" y="30"/>
                        </a:lnTo>
                        <a:lnTo>
                          <a:pt x="137" y="32"/>
                        </a:lnTo>
                        <a:lnTo>
                          <a:pt x="140" y="31"/>
                        </a:lnTo>
                        <a:lnTo>
                          <a:pt x="143" y="30"/>
                        </a:lnTo>
                        <a:lnTo>
                          <a:pt x="145" y="30"/>
                        </a:lnTo>
                        <a:lnTo>
                          <a:pt x="148" y="26"/>
                        </a:lnTo>
                        <a:lnTo>
                          <a:pt x="145" y="25"/>
                        </a:lnTo>
                        <a:lnTo>
                          <a:pt x="143" y="25"/>
                        </a:lnTo>
                        <a:lnTo>
                          <a:pt x="140" y="23"/>
                        </a:lnTo>
                        <a:lnTo>
                          <a:pt x="137" y="21"/>
                        </a:lnTo>
                        <a:lnTo>
                          <a:pt x="134" y="19"/>
                        </a:lnTo>
                        <a:lnTo>
                          <a:pt x="130" y="21"/>
                        </a:lnTo>
                        <a:lnTo>
                          <a:pt x="127" y="21"/>
                        </a:lnTo>
                        <a:lnTo>
                          <a:pt x="130" y="18"/>
                        </a:lnTo>
                        <a:lnTo>
                          <a:pt x="128" y="15"/>
                        </a:lnTo>
                        <a:lnTo>
                          <a:pt x="125" y="17"/>
                        </a:lnTo>
                        <a:lnTo>
                          <a:pt x="122" y="17"/>
                        </a:lnTo>
                        <a:lnTo>
                          <a:pt x="123" y="15"/>
                        </a:lnTo>
                        <a:lnTo>
                          <a:pt x="124" y="11"/>
                        </a:lnTo>
                        <a:lnTo>
                          <a:pt x="124" y="10"/>
                        </a:lnTo>
                        <a:lnTo>
                          <a:pt x="121" y="6"/>
                        </a:lnTo>
                        <a:lnTo>
                          <a:pt x="118" y="7"/>
                        </a:lnTo>
                        <a:lnTo>
                          <a:pt x="116" y="4"/>
                        </a:lnTo>
                        <a:lnTo>
                          <a:pt x="113" y="1"/>
                        </a:lnTo>
                        <a:lnTo>
                          <a:pt x="113" y="5"/>
                        </a:lnTo>
                        <a:lnTo>
                          <a:pt x="110" y="7"/>
                        </a:lnTo>
                        <a:lnTo>
                          <a:pt x="111" y="4"/>
                        </a:lnTo>
                        <a:lnTo>
                          <a:pt x="111" y="0"/>
                        </a:lnTo>
                        <a:lnTo>
                          <a:pt x="108" y="4"/>
                        </a:lnTo>
                        <a:lnTo>
                          <a:pt x="106" y="7"/>
                        </a:lnTo>
                        <a:lnTo>
                          <a:pt x="103" y="10"/>
                        </a:lnTo>
                        <a:lnTo>
                          <a:pt x="101" y="13"/>
                        </a:lnTo>
                        <a:lnTo>
                          <a:pt x="100" y="16"/>
                        </a:lnTo>
                        <a:lnTo>
                          <a:pt x="98" y="19"/>
                        </a:lnTo>
                        <a:lnTo>
                          <a:pt x="97" y="19"/>
                        </a:lnTo>
                        <a:lnTo>
                          <a:pt x="96" y="23"/>
                        </a:lnTo>
                        <a:lnTo>
                          <a:pt x="93" y="23"/>
                        </a:lnTo>
                        <a:lnTo>
                          <a:pt x="92" y="23"/>
                        </a:lnTo>
                        <a:lnTo>
                          <a:pt x="88" y="25"/>
                        </a:lnTo>
                        <a:lnTo>
                          <a:pt x="88" y="26"/>
                        </a:lnTo>
                        <a:lnTo>
                          <a:pt x="89" y="27"/>
                        </a:lnTo>
                        <a:lnTo>
                          <a:pt x="92" y="28"/>
                        </a:lnTo>
                        <a:lnTo>
                          <a:pt x="89" y="31"/>
                        </a:lnTo>
                        <a:lnTo>
                          <a:pt x="88" y="31"/>
                        </a:lnTo>
                        <a:lnTo>
                          <a:pt x="86" y="31"/>
                        </a:lnTo>
                        <a:lnTo>
                          <a:pt x="84" y="32"/>
                        </a:lnTo>
                        <a:lnTo>
                          <a:pt x="86" y="35"/>
                        </a:lnTo>
                        <a:lnTo>
                          <a:pt x="86" y="38"/>
                        </a:lnTo>
                        <a:lnTo>
                          <a:pt x="86" y="41"/>
                        </a:lnTo>
                        <a:lnTo>
                          <a:pt x="84" y="39"/>
                        </a:lnTo>
                        <a:lnTo>
                          <a:pt x="83" y="36"/>
                        </a:lnTo>
                        <a:lnTo>
                          <a:pt x="83" y="35"/>
                        </a:lnTo>
                        <a:lnTo>
                          <a:pt x="82" y="35"/>
                        </a:lnTo>
                        <a:lnTo>
                          <a:pt x="83" y="34"/>
                        </a:lnTo>
                        <a:lnTo>
                          <a:pt x="83" y="33"/>
                        </a:lnTo>
                        <a:lnTo>
                          <a:pt x="82" y="32"/>
                        </a:lnTo>
                        <a:lnTo>
                          <a:pt x="81" y="34"/>
                        </a:lnTo>
                        <a:lnTo>
                          <a:pt x="79" y="35"/>
                        </a:lnTo>
                        <a:lnTo>
                          <a:pt x="80" y="38"/>
                        </a:lnTo>
                        <a:lnTo>
                          <a:pt x="80" y="41"/>
                        </a:lnTo>
                        <a:lnTo>
                          <a:pt x="79" y="45"/>
                        </a:lnTo>
                        <a:lnTo>
                          <a:pt x="76" y="46"/>
                        </a:lnTo>
                        <a:lnTo>
                          <a:pt x="74" y="43"/>
                        </a:lnTo>
                        <a:lnTo>
                          <a:pt x="72" y="39"/>
                        </a:lnTo>
                        <a:lnTo>
                          <a:pt x="69" y="37"/>
                        </a:lnTo>
                        <a:lnTo>
                          <a:pt x="67" y="37"/>
                        </a:lnTo>
                        <a:lnTo>
                          <a:pt x="67" y="38"/>
                        </a:lnTo>
                        <a:lnTo>
                          <a:pt x="67" y="41"/>
                        </a:lnTo>
                        <a:lnTo>
                          <a:pt x="65" y="45"/>
                        </a:lnTo>
                        <a:lnTo>
                          <a:pt x="62" y="48"/>
                        </a:lnTo>
                        <a:lnTo>
                          <a:pt x="59" y="50"/>
                        </a:lnTo>
                        <a:lnTo>
                          <a:pt x="57" y="53"/>
                        </a:lnTo>
                        <a:lnTo>
                          <a:pt x="55" y="56"/>
                        </a:lnTo>
                        <a:lnTo>
                          <a:pt x="53" y="59"/>
                        </a:lnTo>
                        <a:lnTo>
                          <a:pt x="50" y="60"/>
                        </a:lnTo>
                        <a:lnTo>
                          <a:pt x="46" y="61"/>
                        </a:lnTo>
                        <a:lnTo>
                          <a:pt x="43" y="62"/>
                        </a:lnTo>
                        <a:lnTo>
                          <a:pt x="41" y="62"/>
                        </a:lnTo>
                        <a:lnTo>
                          <a:pt x="38" y="63"/>
                        </a:lnTo>
                        <a:lnTo>
                          <a:pt x="35" y="63"/>
                        </a:lnTo>
                        <a:lnTo>
                          <a:pt x="32" y="64"/>
                        </a:lnTo>
                        <a:lnTo>
                          <a:pt x="30" y="65"/>
                        </a:lnTo>
                        <a:lnTo>
                          <a:pt x="28" y="68"/>
                        </a:lnTo>
                        <a:lnTo>
                          <a:pt x="29" y="71"/>
                        </a:lnTo>
                        <a:lnTo>
                          <a:pt x="28" y="71"/>
                        </a:lnTo>
                        <a:lnTo>
                          <a:pt x="25" y="71"/>
                        </a:lnTo>
                        <a:lnTo>
                          <a:pt x="25" y="74"/>
                        </a:lnTo>
                        <a:lnTo>
                          <a:pt x="28" y="74"/>
                        </a:lnTo>
                        <a:lnTo>
                          <a:pt x="26" y="75"/>
                        </a:lnTo>
                        <a:lnTo>
                          <a:pt x="25" y="76"/>
                        </a:lnTo>
                        <a:lnTo>
                          <a:pt x="24" y="79"/>
                        </a:lnTo>
                        <a:lnTo>
                          <a:pt x="25" y="83"/>
                        </a:lnTo>
                        <a:lnTo>
                          <a:pt x="22" y="83"/>
                        </a:lnTo>
                        <a:lnTo>
                          <a:pt x="25" y="86"/>
                        </a:lnTo>
                        <a:lnTo>
                          <a:pt x="26" y="86"/>
                        </a:lnTo>
                        <a:lnTo>
                          <a:pt x="26" y="87"/>
                        </a:lnTo>
                        <a:lnTo>
                          <a:pt x="28" y="87"/>
                        </a:lnTo>
                        <a:lnTo>
                          <a:pt x="27" y="87"/>
                        </a:lnTo>
                        <a:lnTo>
                          <a:pt x="26" y="87"/>
                        </a:lnTo>
                        <a:lnTo>
                          <a:pt x="26" y="86"/>
                        </a:lnTo>
                        <a:lnTo>
                          <a:pt x="23" y="86"/>
                        </a:lnTo>
                        <a:lnTo>
                          <a:pt x="20" y="84"/>
                        </a:lnTo>
                        <a:lnTo>
                          <a:pt x="17" y="86"/>
                        </a:lnTo>
                        <a:lnTo>
                          <a:pt x="17" y="84"/>
                        </a:lnTo>
                        <a:lnTo>
                          <a:pt x="14" y="83"/>
                        </a:lnTo>
                        <a:lnTo>
                          <a:pt x="15" y="80"/>
                        </a:lnTo>
                        <a:lnTo>
                          <a:pt x="12" y="82"/>
                        </a:lnTo>
                        <a:lnTo>
                          <a:pt x="10" y="82"/>
                        </a:lnTo>
                        <a:lnTo>
                          <a:pt x="7" y="82"/>
                        </a:lnTo>
                        <a:lnTo>
                          <a:pt x="3" y="79"/>
                        </a:lnTo>
                        <a:lnTo>
                          <a:pt x="1" y="76"/>
                        </a:lnTo>
                        <a:lnTo>
                          <a:pt x="1" y="75"/>
                        </a:lnTo>
                        <a:lnTo>
                          <a:pt x="0" y="78"/>
                        </a:lnTo>
                        <a:lnTo>
                          <a:pt x="1" y="82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19" name="Freeform 336">
                  <a:extLst>
                    <a:ext uri="{FF2B5EF4-FFF2-40B4-BE49-F238E27FC236}">
                      <a16:creationId xmlns:a16="http://schemas.microsoft.com/office/drawing/2014/main" id="{092A86CC-8D80-1317-9D96-BDBEAC1017B1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505" y="2898"/>
                  <a:ext cx="62" cy="82"/>
                </a:xfrm>
                <a:custGeom>
                  <a:avLst/>
                  <a:gdLst>
                    <a:gd name="T0" fmla="*/ 27 w 62"/>
                    <a:gd name="T1" fmla="*/ 13 h 82"/>
                    <a:gd name="T2" fmla="*/ 24 w 62"/>
                    <a:gd name="T3" fmla="*/ 14 h 82"/>
                    <a:gd name="T4" fmla="*/ 19 w 62"/>
                    <a:gd name="T5" fmla="*/ 13 h 82"/>
                    <a:gd name="T6" fmla="*/ 13 w 62"/>
                    <a:gd name="T7" fmla="*/ 15 h 82"/>
                    <a:gd name="T8" fmla="*/ 13 w 62"/>
                    <a:gd name="T9" fmla="*/ 13 h 82"/>
                    <a:gd name="T10" fmla="*/ 13 w 62"/>
                    <a:gd name="T11" fmla="*/ 7 h 82"/>
                    <a:gd name="T12" fmla="*/ 9 w 62"/>
                    <a:gd name="T13" fmla="*/ 4 h 82"/>
                    <a:gd name="T14" fmla="*/ 4 w 62"/>
                    <a:gd name="T15" fmla="*/ 3 h 82"/>
                    <a:gd name="T16" fmla="*/ 2 w 62"/>
                    <a:gd name="T17" fmla="*/ 1 h 82"/>
                    <a:gd name="T18" fmla="*/ 0 w 62"/>
                    <a:gd name="T19" fmla="*/ 2 h 82"/>
                    <a:gd name="T20" fmla="*/ 1 w 62"/>
                    <a:gd name="T21" fmla="*/ 7 h 82"/>
                    <a:gd name="T22" fmla="*/ 3 w 62"/>
                    <a:gd name="T23" fmla="*/ 12 h 82"/>
                    <a:gd name="T24" fmla="*/ 3 w 62"/>
                    <a:gd name="T25" fmla="*/ 17 h 82"/>
                    <a:gd name="T26" fmla="*/ 4 w 62"/>
                    <a:gd name="T27" fmla="*/ 21 h 82"/>
                    <a:gd name="T28" fmla="*/ 4 w 62"/>
                    <a:gd name="T29" fmla="*/ 27 h 82"/>
                    <a:gd name="T30" fmla="*/ 7 w 62"/>
                    <a:gd name="T31" fmla="*/ 32 h 82"/>
                    <a:gd name="T32" fmla="*/ 8 w 62"/>
                    <a:gd name="T33" fmla="*/ 39 h 82"/>
                    <a:gd name="T34" fmla="*/ 10 w 62"/>
                    <a:gd name="T35" fmla="*/ 44 h 82"/>
                    <a:gd name="T36" fmla="*/ 13 w 62"/>
                    <a:gd name="T37" fmla="*/ 47 h 82"/>
                    <a:gd name="T38" fmla="*/ 17 w 62"/>
                    <a:gd name="T39" fmla="*/ 53 h 82"/>
                    <a:gd name="T40" fmla="*/ 17 w 62"/>
                    <a:gd name="T41" fmla="*/ 59 h 82"/>
                    <a:gd name="T42" fmla="*/ 24 w 62"/>
                    <a:gd name="T43" fmla="*/ 63 h 82"/>
                    <a:gd name="T44" fmla="*/ 25 w 62"/>
                    <a:gd name="T45" fmla="*/ 63 h 82"/>
                    <a:gd name="T46" fmla="*/ 31 w 62"/>
                    <a:gd name="T47" fmla="*/ 68 h 82"/>
                    <a:gd name="T48" fmla="*/ 36 w 62"/>
                    <a:gd name="T49" fmla="*/ 70 h 82"/>
                    <a:gd name="T50" fmla="*/ 39 w 62"/>
                    <a:gd name="T51" fmla="*/ 74 h 82"/>
                    <a:gd name="T52" fmla="*/ 45 w 62"/>
                    <a:gd name="T53" fmla="*/ 77 h 82"/>
                    <a:gd name="T54" fmla="*/ 50 w 62"/>
                    <a:gd name="T55" fmla="*/ 82 h 82"/>
                    <a:gd name="T56" fmla="*/ 54 w 62"/>
                    <a:gd name="T57" fmla="*/ 80 h 82"/>
                    <a:gd name="T58" fmla="*/ 58 w 62"/>
                    <a:gd name="T59" fmla="*/ 78 h 82"/>
                    <a:gd name="T60" fmla="*/ 59 w 62"/>
                    <a:gd name="T61" fmla="*/ 80 h 82"/>
                    <a:gd name="T62" fmla="*/ 62 w 62"/>
                    <a:gd name="T63" fmla="*/ 79 h 82"/>
                    <a:gd name="T64" fmla="*/ 60 w 62"/>
                    <a:gd name="T65" fmla="*/ 72 h 82"/>
                    <a:gd name="T66" fmla="*/ 56 w 62"/>
                    <a:gd name="T67" fmla="*/ 66 h 82"/>
                    <a:gd name="T68" fmla="*/ 55 w 62"/>
                    <a:gd name="T69" fmla="*/ 62 h 82"/>
                    <a:gd name="T70" fmla="*/ 52 w 62"/>
                    <a:gd name="T71" fmla="*/ 61 h 82"/>
                    <a:gd name="T72" fmla="*/ 50 w 62"/>
                    <a:gd name="T73" fmla="*/ 52 h 82"/>
                    <a:gd name="T74" fmla="*/ 50 w 62"/>
                    <a:gd name="T75" fmla="*/ 48 h 82"/>
                    <a:gd name="T76" fmla="*/ 50 w 62"/>
                    <a:gd name="T77" fmla="*/ 42 h 82"/>
                    <a:gd name="T78" fmla="*/ 50 w 62"/>
                    <a:gd name="T79" fmla="*/ 39 h 82"/>
                    <a:gd name="T80" fmla="*/ 50 w 62"/>
                    <a:gd name="T81" fmla="*/ 32 h 82"/>
                    <a:gd name="T82" fmla="*/ 48 w 62"/>
                    <a:gd name="T83" fmla="*/ 26 h 82"/>
                    <a:gd name="T84" fmla="*/ 46 w 62"/>
                    <a:gd name="T85" fmla="*/ 20 h 82"/>
                    <a:gd name="T86" fmla="*/ 42 w 62"/>
                    <a:gd name="T87" fmla="*/ 18 h 82"/>
                    <a:gd name="T88" fmla="*/ 37 w 62"/>
                    <a:gd name="T89" fmla="*/ 13 h 82"/>
                    <a:gd name="T90" fmla="*/ 32 w 62"/>
                    <a:gd name="T91" fmla="*/ 8 h 82"/>
                    <a:gd name="T92" fmla="*/ 30 w 62"/>
                    <a:gd name="T93" fmla="*/ 8 h 82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0" t="0" r="r" b="b"/>
                  <a:pathLst>
                    <a:path w="62" h="82">
                      <a:moveTo>
                        <a:pt x="28" y="11"/>
                      </a:moveTo>
                      <a:lnTo>
                        <a:pt x="27" y="13"/>
                      </a:lnTo>
                      <a:lnTo>
                        <a:pt x="27" y="14"/>
                      </a:lnTo>
                      <a:lnTo>
                        <a:pt x="24" y="14"/>
                      </a:lnTo>
                      <a:lnTo>
                        <a:pt x="20" y="13"/>
                      </a:lnTo>
                      <a:lnTo>
                        <a:pt x="19" y="13"/>
                      </a:lnTo>
                      <a:lnTo>
                        <a:pt x="16" y="16"/>
                      </a:lnTo>
                      <a:lnTo>
                        <a:pt x="13" y="15"/>
                      </a:lnTo>
                      <a:lnTo>
                        <a:pt x="13" y="14"/>
                      </a:lnTo>
                      <a:lnTo>
                        <a:pt x="13" y="13"/>
                      </a:lnTo>
                      <a:lnTo>
                        <a:pt x="14" y="10"/>
                      </a:lnTo>
                      <a:lnTo>
                        <a:pt x="13" y="7"/>
                      </a:lnTo>
                      <a:lnTo>
                        <a:pt x="11" y="6"/>
                      </a:lnTo>
                      <a:lnTo>
                        <a:pt x="9" y="4"/>
                      </a:lnTo>
                      <a:lnTo>
                        <a:pt x="7" y="4"/>
                      </a:lnTo>
                      <a:lnTo>
                        <a:pt x="4" y="3"/>
                      </a:lnTo>
                      <a:lnTo>
                        <a:pt x="3" y="3"/>
                      </a:lnTo>
                      <a:lnTo>
                        <a:pt x="2" y="1"/>
                      </a:ln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0" y="5"/>
                      </a:lnTo>
                      <a:lnTo>
                        <a:pt x="1" y="7"/>
                      </a:lnTo>
                      <a:lnTo>
                        <a:pt x="2" y="8"/>
                      </a:lnTo>
                      <a:lnTo>
                        <a:pt x="3" y="12"/>
                      </a:lnTo>
                      <a:lnTo>
                        <a:pt x="3" y="14"/>
                      </a:lnTo>
                      <a:lnTo>
                        <a:pt x="3" y="17"/>
                      </a:lnTo>
                      <a:lnTo>
                        <a:pt x="4" y="18"/>
                      </a:lnTo>
                      <a:lnTo>
                        <a:pt x="4" y="21"/>
                      </a:lnTo>
                      <a:lnTo>
                        <a:pt x="4" y="24"/>
                      </a:lnTo>
                      <a:lnTo>
                        <a:pt x="4" y="27"/>
                      </a:lnTo>
                      <a:lnTo>
                        <a:pt x="6" y="29"/>
                      </a:lnTo>
                      <a:lnTo>
                        <a:pt x="7" y="32"/>
                      </a:lnTo>
                      <a:lnTo>
                        <a:pt x="6" y="35"/>
                      </a:lnTo>
                      <a:lnTo>
                        <a:pt x="8" y="39"/>
                      </a:lnTo>
                      <a:lnTo>
                        <a:pt x="11" y="41"/>
                      </a:lnTo>
                      <a:lnTo>
                        <a:pt x="10" y="44"/>
                      </a:lnTo>
                      <a:lnTo>
                        <a:pt x="10" y="45"/>
                      </a:lnTo>
                      <a:lnTo>
                        <a:pt x="13" y="47"/>
                      </a:lnTo>
                      <a:lnTo>
                        <a:pt x="15" y="50"/>
                      </a:lnTo>
                      <a:lnTo>
                        <a:pt x="17" y="53"/>
                      </a:lnTo>
                      <a:lnTo>
                        <a:pt x="18" y="56"/>
                      </a:lnTo>
                      <a:lnTo>
                        <a:pt x="17" y="59"/>
                      </a:lnTo>
                      <a:lnTo>
                        <a:pt x="20" y="61"/>
                      </a:lnTo>
                      <a:lnTo>
                        <a:pt x="24" y="63"/>
                      </a:lnTo>
                      <a:lnTo>
                        <a:pt x="25" y="63"/>
                      </a:lnTo>
                      <a:lnTo>
                        <a:pt x="28" y="66"/>
                      </a:lnTo>
                      <a:lnTo>
                        <a:pt x="31" y="68"/>
                      </a:lnTo>
                      <a:lnTo>
                        <a:pt x="34" y="70"/>
                      </a:lnTo>
                      <a:lnTo>
                        <a:pt x="36" y="70"/>
                      </a:lnTo>
                      <a:lnTo>
                        <a:pt x="37" y="71"/>
                      </a:lnTo>
                      <a:lnTo>
                        <a:pt x="39" y="74"/>
                      </a:lnTo>
                      <a:lnTo>
                        <a:pt x="42" y="74"/>
                      </a:lnTo>
                      <a:lnTo>
                        <a:pt x="45" y="77"/>
                      </a:lnTo>
                      <a:lnTo>
                        <a:pt x="48" y="79"/>
                      </a:lnTo>
                      <a:lnTo>
                        <a:pt x="50" y="82"/>
                      </a:lnTo>
                      <a:lnTo>
                        <a:pt x="53" y="82"/>
                      </a:lnTo>
                      <a:lnTo>
                        <a:pt x="54" y="80"/>
                      </a:lnTo>
                      <a:lnTo>
                        <a:pt x="57" y="81"/>
                      </a:lnTo>
                      <a:lnTo>
                        <a:pt x="58" y="78"/>
                      </a:lnTo>
                      <a:lnTo>
                        <a:pt x="58" y="77"/>
                      </a:lnTo>
                      <a:lnTo>
                        <a:pt x="59" y="80"/>
                      </a:lnTo>
                      <a:lnTo>
                        <a:pt x="62" y="82"/>
                      </a:lnTo>
                      <a:lnTo>
                        <a:pt x="62" y="79"/>
                      </a:lnTo>
                      <a:lnTo>
                        <a:pt x="61" y="74"/>
                      </a:lnTo>
                      <a:lnTo>
                        <a:pt x="60" y="72"/>
                      </a:lnTo>
                      <a:lnTo>
                        <a:pt x="58" y="68"/>
                      </a:lnTo>
                      <a:lnTo>
                        <a:pt x="56" y="66"/>
                      </a:lnTo>
                      <a:lnTo>
                        <a:pt x="56" y="65"/>
                      </a:lnTo>
                      <a:lnTo>
                        <a:pt x="55" y="62"/>
                      </a:lnTo>
                      <a:lnTo>
                        <a:pt x="53" y="62"/>
                      </a:lnTo>
                      <a:lnTo>
                        <a:pt x="52" y="61"/>
                      </a:lnTo>
                      <a:lnTo>
                        <a:pt x="50" y="58"/>
                      </a:lnTo>
                      <a:lnTo>
                        <a:pt x="50" y="52"/>
                      </a:lnTo>
                      <a:lnTo>
                        <a:pt x="50" y="49"/>
                      </a:lnTo>
                      <a:lnTo>
                        <a:pt x="50" y="48"/>
                      </a:lnTo>
                      <a:lnTo>
                        <a:pt x="49" y="45"/>
                      </a:lnTo>
                      <a:lnTo>
                        <a:pt x="50" y="42"/>
                      </a:lnTo>
                      <a:lnTo>
                        <a:pt x="50" y="39"/>
                      </a:lnTo>
                      <a:lnTo>
                        <a:pt x="50" y="35"/>
                      </a:lnTo>
                      <a:lnTo>
                        <a:pt x="50" y="32"/>
                      </a:lnTo>
                      <a:lnTo>
                        <a:pt x="50" y="29"/>
                      </a:lnTo>
                      <a:lnTo>
                        <a:pt x="48" y="26"/>
                      </a:lnTo>
                      <a:lnTo>
                        <a:pt x="47" y="23"/>
                      </a:lnTo>
                      <a:lnTo>
                        <a:pt x="46" y="20"/>
                      </a:lnTo>
                      <a:lnTo>
                        <a:pt x="45" y="20"/>
                      </a:lnTo>
                      <a:lnTo>
                        <a:pt x="42" y="18"/>
                      </a:lnTo>
                      <a:lnTo>
                        <a:pt x="39" y="16"/>
                      </a:lnTo>
                      <a:lnTo>
                        <a:pt x="37" y="13"/>
                      </a:lnTo>
                      <a:lnTo>
                        <a:pt x="35" y="10"/>
                      </a:lnTo>
                      <a:lnTo>
                        <a:pt x="32" y="8"/>
                      </a:lnTo>
                      <a:lnTo>
                        <a:pt x="30" y="7"/>
                      </a:lnTo>
                      <a:lnTo>
                        <a:pt x="30" y="8"/>
                      </a:lnTo>
                      <a:lnTo>
                        <a:pt x="28" y="11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9" name="Group 337">
              <a:extLst>
                <a:ext uri="{FF2B5EF4-FFF2-40B4-BE49-F238E27FC236}">
                  <a16:creationId xmlns:a16="http://schemas.microsoft.com/office/drawing/2014/main" id="{A174E907-635F-F733-8FCF-DAA8040038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57155" y="1697037"/>
              <a:ext cx="3951286" cy="1585912"/>
              <a:chOff x="3400" y="1336"/>
              <a:chExt cx="2489" cy="999"/>
            </a:xfrm>
            <a:solidFill>
              <a:schemeClr val="bg2"/>
            </a:solidFill>
          </p:grpSpPr>
          <p:sp>
            <p:nvSpPr>
              <p:cNvPr id="878" name="Freeform 338">
                <a:extLst>
                  <a:ext uri="{FF2B5EF4-FFF2-40B4-BE49-F238E27FC236}">
                    <a16:creationId xmlns:a16="http://schemas.microsoft.com/office/drawing/2014/main" id="{80DC49E6-130E-06A9-29DE-B01CA42824C1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3400" y="1478"/>
                <a:ext cx="2474" cy="857"/>
              </a:xfrm>
              <a:custGeom>
                <a:avLst/>
                <a:gdLst>
                  <a:gd name="T0" fmla="*/ 54 w 2474"/>
                  <a:gd name="T1" fmla="*/ 588 h 857"/>
                  <a:gd name="T2" fmla="*/ 116 w 2474"/>
                  <a:gd name="T3" fmla="*/ 666 h 857"/>
                  <a:gd name="T4" fmla="*/ 188 w 2474"/>
                  <a:gd name="T5" fmla="*/ 733 h 857"/>
                  <a:gd name="T6" fmla="*/ 177 w 2474"/>
                  <a:gd name="T7" fmla="*/ 804 h 857"/>
                  <a:gd name="T8" fmla="*/ 305 w 2474"/>
                  <a:gd name="T9" fmla="*/ 820 h 857"/>
                  <a:gd name="T10" fmla="*/ 297 w 2474"/>
                  <a:gd name="T11" fmla="*/ 724 h 857"/>
                  <a:gd name="T12" fmla="*/ 407 w 2474"/>
                  <a:gd name="T13" fmla="*/ 669 h 857"/>
                  <a:gd name="T14" fmla="*/ 502 w 2474"/>
                  <a:gd name="T15" fmla="*/ 648 h 857"/>
                  <a:gd name="T16" fmla="*/ 620 w 2474"/>
                  <a:gd name="T17" fmla="*/ 588 h 857"/>
                  <a:gd name="T18" fmla="*/ 738 w 2474"/>
                  <a:gd name="T19" fmla="*/ 605 h 857"/>
                  <a:gd name="T20" fmla="*/ 875 w 2474"/>
                  <a:gd name="T21" fmla="*/ 693 h 857"/>
                  <a:gd name="T22" fmla="*/ 1035 w 2474"/>
                  <a:gd name="T23" fmla="*/ 693 h 857"/>
                  <a:gd name="T24" fmla="*/ 1189 w 2474"/>
                  <a:gd name="T25" fmla="*/ 682 h 857"/>
                  <a:gd name="T26" fmla="*/ 1363 w 2474"/>
                  <a:gd name="T27" fmla="*/ 697 h 857"/>
                  <a:gd name="T28" fmla="*/ 1495 w 2474"/>
                  <a:gd name="T29" fmla="*/ 632 h 857"/>
                  <a:gd name="T30" fmla="*/ 1620 w 2474"/>
                  <a:gd name="T31" fmla="*/ 724 h 857"/>
                  <a:gd name="T32" fmla="*/ 1578 w 2474"/>
                  <a:gd name="T33" fmla="*/ 828 h 857"/>
                  <a:gd name="T34" fmla="*/ 1717 w 2474"/>
                  <a:gd name="T35" fmla="*/ 693 h 857"/>
                  <a:gd name="T36" fmla="*/ 1669 w 2474"/>
                  <a:gd name="T37" fmla="*/ 608 h 857"/>
                  <a:gd name="T38" fmla="*/ 1775 w 2474"/>
                  <a:gd name="T39" fmla="*/ 492 h 857"/>
                  <a:gd name="T40" fmla="*/ 1931 w 2474"/>
                  <a:gd name="T41" fmla="*/ 497 h 857"/>
                  <a:gd name="T42" fmla="*/ 2046 w 2474"/>
                  <a:gd name="T43" fmla="*/ 445 h 857"/>
                  <a:gd name="T44" fmla="*/ 2010 w 2474"/>
                  <a:gd name="T45" fmla="*/ 502 h 857"/>
                  <a:gd name="T46" fmla="*/ 1986 w 2474"/>
                  <a:gd name="T47" fmla="*/ 654 h 857"/>
                  <a:gd name="T48" fmla="*/ 2064 w 2474"/>
                  <a:gd name="T49" fmla="*/ 529 h 857"/>
                  <a:gd name="T50" fmla="*/ 2165 w 2474"/>
                  <a:gd name="T51" fmla="*/ 472 h 857"/>
                  <a:gd name="T52" fmla="*/ 2308 w 2474"/>
                  <a:gd name="T53" fmla="*/ 405 h 857"/>
                  <a:gd name="T54" fmla="*/ 2318 w 2474"/>
                  <a:gd name="T55" fmla="*/ 350 h 857"/>
                  <a:gd name="T56" fmla="*/ 2434 w 2474"/>
                  <a:gd name="T57" fmla="*/ 361 h 857"/>
                  <a:gd name="T58" fmla="*/ 2407 w 2474"/>
                  <a:gd name="T59" fmla="*/ 307 h 857"/>
                  <a:gd name="T60" fmla="*/ 2311 w 2474"/>
                  <a:gd name="T61" fmla="*/ 254 h 857"/>
                  <a:gd name="T62" fmla="*/ 2166 w 2474"/>
                  <a:gd name="T63" fmla="*/ 263 h 857"/>
                  <a:gd name="T64" fmla="*/ 1989 w 2474"/>
                  <a:gd name="T65" fmla="*/ 202 h 857"/>
                  <a:gd name="T66" fmla="*/ 1851 w 2474"/>
                  <a:gd name="T67" fmla="*/ 169 h 857"/>
                  <a:gd name="T68" fmla="*/ 1791 w 2474"/>
                  <a:gd name="T69" fmla="*/ 158 h 857"/>
                  <a:gd name="T70" fmla="*/ 1672 w 2474"/>
                  <a:gd name="T71" fmla="*/ 196 h 857"/>
                  <a:gd name="T72" fmla="*/ 1531 w 2474"/>
                  <a:gd name="T73" fmla="*/ 170 h 857"/>
                  <a:gd name="T74" fmla="*/ 1491 w 2474"/>
                  <a:gd name="T75" fmla="*/ 134 h 857"/>
                  <a:gd name="T76" fmla="*/ 1328 w 2474"/>
                  <a:gd name="T77" fmla="*/ 129 h 857"/>
                  <a:gd name="T78" fmla="*/ 1209 w 2474"/>
                  <a:gd name="T79" fmla="*/ 141 h 857"/>
                  <a:gd name="T80" fmla="*/ 1294 w 2474"/>
                  <a:gd name="T81" fmla="*/ 61 h 857"/>
                  <a:gd name="T82" fmla="*/ 1191 w 2474"/>
                  <a:gd name="T83" fmla="*/ 21 h 857"/>
                  <a:gd name="T84" fmla="*/ 1088 w 2474"/>
                  <a:gd name="T85" fmla="*/ 39 h 857"/>
                  <a:gd name="T86" fmla="*/ 986 w 2474"/>
                  <a:gd name="T87" fmla="*/ 64 h 857"/>
                  <a:gd name="T88" fmla="*/ 907 w 2474"/>
                  <a:gd name="T89" fmla="*/ 118 h 857"/>
                  <a:gd name="T90" fmla="*/ 796 w 2474"/>
                  <a:gd name="T91" fmla="*/ 168 h 857"/>
                  <a:gd name="T92" fmla="*/ 730 w 2474"/>
                  <a:gd name="T93" fmla="*/ 188 h 857"/>
                  <a:gd name="T94" fmla="*/ 750 w 2474"/>
                  <a:gd name="T95" fmla="*/ 254 h 857"/>
                  <a:gd name="T96" fmla="*/ 707 w 2474"/>
                  <a:gd name="T97" fmla="*/ 304 h 857"/>
                  <a:gd name="T98" fmla="*/ 687 w 2474"/>
                  <a:gd name="T99" fmla="*/ 250 h 857"/>
                  <a:gd name="T100" fmla="*/ 602 w 2474"/>
                  <a:gd name="T101" fmla="*/ 194 h 857"/>
                  <a:gd name="T102" fmla="*/ 568 w 2474"/>
                  <a:gd name="T103" fmla="*/ 248 h 857"/>
                  <a:gd name="T104" fmla="*/ 419 w 2474"/>
                  <a:gd name="T105" fmla="*/ 273 h 857"/>
                  <a:gd name="T106" fmla="*/ 310 w 2474"/>
                  <a:gd name="T107" fmla="*/ 303 h 857"/>
                  <a:gd name="T108" fmla="*/ 258 w 2474"/>
                  <a:gd name="T109" fmla="*/ 319 h 857"/>
                  <a:gd name="T110" fmla="*/ 143 w 2474"/>
                  <a:gd name="T111" fmla="*/ 359 h 857"/>
                  <a:gd name="T112" fmla="*/ 86 w 2474"/>
                  <a:gd name="T113" fmla="*/ 317 h 857"/>
                  <a:gd name="T114" fmla="*/ 186 w 2474"/>
                  <a:gd name="T115" fmla="*/ 283 h 857"/>
                  <a:gd name="T116" fmla="*/ 54 w 2474"/>
                  <a:gd name="T117" fmla="*/ 236 h 857"/>
                  <a:gd name="T118" fmla="*/ 43 w 2474"/>
                  <a:gd name="T119" fmla="*/ 368 h 857"/>
                  <a:gd name="T120" fmla="*/ 29 w 2474"/>
                  <a:gd name="T121" fmla="*/ 474 h 857"/>
                  <a:gd name="T122" fmla="*/ 1203 w 2474"/>
                  <a:gd name="T123" fmla="*/ 633 h 857"/>
                  <a:gd name="T124" fmla="*/ 1167 w 2474"/>
                  <a:gd name="T125" fmla="*/ 660 h 85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2474" h="857">
                    <a:moveTo>
                      <a:pt x="12" y="493"/>
                    </a:moveTo>
                    <a:lnTo>
                      <a:pt x="9" y="494"/>
                    </a:lnTo>
                    <a:lnTo>
                      <a:pt x="7" y="495"/>
                    </a:lnTo>
                    <a:lnTo>
                      <a:pt x="7" y="497"/>
                    </a:lnTo>
                    <a:lnTo>
                      <a:pt x="6" y="498"/>
                    </a:lnTo>
                    <a:lnTo>
                      <a:pt x="5" y="501"/>
                    </a:lnTo>
                    <a:lnTo>
                      <a:pt x="2" y="503"/>
                    </a:lnTo>
                    <a:lnTo>
                      <a:pt x="0" y="506"/>
                    </a:lnTo>
                    <a:lnTo>
                      <a:pt x="1" y="509"/>
                    </a:lnTo>
                    <a:lnTo>
                      <a:pt x="2" y="512"/>
                    </a:lnTo>
                    <a:lnTo>
                      <a:pt x="2" y="515"/>
                    </a:lnTo>
                    <a:lnTo>
                      <a:pt x="1" y="519"/>
                    </a:lnTo>
                    <a:lnTo>
                      <a:pt x="4" y="522"/>
                    </a:lnTo>
                    <a:lnTo>
                      <a:pt x="4" y="523"/>
                    </a:lnTo>
                    <a:lnTo>
                      <a:pt x="6" y="526"/>
                    </a:lnTo>
                    <a:lnTo>
                      <a:pt x="4" y="527"/>
                    </a:lnTo>
                    <a:lnTo>
                      <a:pt x="3" y="527"/>
                    </a:lnTo>
                    <a:lnTo>
                      <a:pt x="0" y="530"/>
                    </a:lnTo>
                    <a:lnTo>
                      <a:pt x="0" y="531"/>
                    </a:lnTo>
                    <a:lnTo>
                      <a:pt x="0" y="533"/>
                    </a:lnTo>
                    <a:lnTo>
                      <a:pt x="1" y="534"/>
                    </a:lnTo>
                    <a:lnTo>
                      <a:pt x="4" y="537"/>
                    </a:lnTo>
                    <a:lnTo>
                      <a:pt x="7" y="538"/>
                    </a:lnTo>
                    <a:lnTo>
                      <a:pt x="7" y="541"/>
                    </a:lnTo>
                    <a:lnTo>
                      <a:pt x="6" y="542"/>
                    </a:lnTo>
                    <a:lnTo>
                      <a:pt x="5" y="542"/>
                    </a:lnTo>
                    <a:lnTo>
                      <a:pt x="5" y="545"/>
                    </a:lnTo>
                    <a:lnTo>
                      <a:pt x="4" y="548"/>
                    </a:lnTo>
                    <a:lnTo>
                      <a:pt x="5" y="548"/>
                    </a:lnTo>
                    <a:lnTo>
                      <a:pt x="7" y="548"/>
                    </a:lnTo>
                    <a:lnTo>
                      <a:pt x="7" y="550"/>
                    </a:lnTo>
                    <a:lnTo>
                      <a:pt x="9" y="553"/>
                    </a:lnTo>
                    <a:lnTo>
                      <a:pt x="11" y="557"/>
                    </a:lnTo>
                    <a:lnTo>
                      <a:pt x="12" y="559"/>
                    </a:lnTo>
                    <a:lnTo>
                      <a:pt x="12" y="562"/>
                    </a:lnTo>
                    <a:lnTo>
                      <a:pt x="11" y="564"/>
                    </a:lnTo>
                    <a:lnTo>
                      <a:pt x="13" y="565"/>
                    </a:lnTo>
                    <a:lnTo>
                      <a:pt x="13" y="566"/>
                    </a:lnTo>
                    <a:lnTo>
                      <a:pt x="14" y="566"/>
                    </a:lnTo>
                    <a:lnTo>
                      <a:pt x="16" y="565"/>
                    </a:lnTo>
                    <a:lnTo>
                      <a:pt x="19" y="566"/>
                    </a:lnTo>
                    <a:lnTo>
                      <a:pt x="19" y="567"/>
                    </a:lnTo>
                    <a:lnTo>
                      <a:pt x="20" y="568"/>
                    </a:lnTo>
                    <a:lnTo>
                      <a:pt x="21" y="568"/>
                    </a:lnTo>
                    <a:lnTo>
                      <a:pt x="25" y="566"/>
                    </a:lnTo>
                    <a:lnTo>
                      <a:pt x="28" y="567"/>
                    </a:lnTo>
                    <a:lnTo>
                      <a:pt x="30" y="568"/>
                    </a:lnTo>
                    <a:lnTo>
                      <a:pt x="31" y="570"/>
                    </a:lnTo>
                    <a:lnTo>
                      <a:pt x="31" y="572"/>
                    </a:lnTo>
                    <a:lnTo>
                      <a:pt x="33" y="573"/>
                    </a:lnTo>
                    <a:lnTo>
                      <a:pt x="36" y="572"/>
                    </a:lnTo>
                    <a:lnTo>
                      <a:pt x="39" y="570"/>
                    </a:lnTo>
                    <a:lnTo>
                      <a:pt x="40" y="570"/>
                    </a:lnTo>
                    <a:lnTo>
                      <a:pt x="41" y="570"/>
                    </a:lnTo>
                    <a:lnTo>
                      <a:pt x="44" y="570"/>
                    </a:lnTo>
                    <a:lnTo>
                      <a:pt x="45" y="571"/>
                    </a:lnTo>
                    <a:lnTo>
                      <a:pt x="46" y="571"/>
                    </a:lnTo>
                    <a:lnTo>
                      <a:pt x="48" y="572"/>
                    </a:lnTo>
                    <a:lnTo>
                      <a:pt x="50" y="574"/>
                    </a:lnTo>
                    <a:lnTo>
                      <a:pt x="52" y="575"/>
                    </a:lnTo>
                    <a:lnTo>
                      <a:pt x="53" y="575"/>
                    </a:lnTo>
                    <a:lnTo>
                      <a:pt x="53" y="578"/>
                    </a:lnTo>
                    <a:lnTo>
                      <a:pt x="52" y="581"/>
                    </a:lnTo>
                    <a:lnTo>
                      <a:pt x="54" y="585"/>
                    </a:lnTo>
                    <a:lnTo>
                      <a:pt x="53" y="587"/>
                    </a:lnTo>
                    <a:lnTo>
                      <a:pt x="54" y="588"/>
                    </a:lnTo>
                    <a:lnTo>
                      <a:pt x="51" y="591"/>
                    </a:lnTo>
                    <a:lnTo>
                      <a:pt x="54" y="593"/>
                    </a:lnTo>
                    <a:lnTo>
                      <a:pt x="55" y="594"/>
                    </a:lnTo>
                    <a:lnTo>
                      <a:pt x="55" y="596"/>
                    </a:lnTo>
                    <a:lnTo>
                      <a:pt x="57" y="597"/>
                    </a:lnTo>
                    <a:lnTo>
                      <a:pt x="57" y="600"/>
                    </a:lnTo>
                    <a:lnTo>
                      <a:pt x="59" y="603"/>
                    </a:lnTo>
                    <a:lnTo>
                      <a:pt x="61" y="605"/>
                    </a:lnTo>
                    <a:lnTo>
                      <a:pt x="64" y="607"/>
                    </a:lnTo>
                    <a:lnTo>
                      <a:pt x="68" y="608"/>
                    </a:lnTo>
                    <a:lnTo>
                      <a:pt x="68" y="609"/>
                    </a:lnTo>
                    <a:lnTo>
                      <a:pt x="68" y="610"/>
                    </a:lnTo>
                    <a:lnTo>
                      <a:pt x="67" y="613"/>
                    </a:lnTo>
                    <a:lnTo>
                      <a:pt x="70" y="613"/>
                    </a:lnTo>
                    <a:lnTo>
                      <a:pt x="73" y="613"/>
                    </a:lnTo>
                    <a:lnTo>
                      <a:pt x="74" y="614"/>
                    </a:lnTo>
                    <a:lnTo>
                      <a:pt x="75" y="614"/>
                    </a:lnTo>
                    <a:lnTo>
                      <a:pt x="76" y="617"/>
                    </a:lnTo>
                    <a:lnTo>
                      <a:pt x="78" y="619"/>
                    </a:lnTo>
                    <a:lnTo>
                      <a:pt x="81" y="620"/>
                    </a:lnTo>
                    <a:lnTo>
                      <a:pt x="81" y="621"/>
                    </a:lnTo>
                    <a:lnTo>
                      <a:pt x="79" y="623"/>
                    </a:lnTo>
                    <a:lnTo>
                      <a:pt x="76" y="626"/>
                    </a:lnTo>
                    <a:lnTo>
                      <a:pt x="75" y="627"/>
                    </a:lnTo>
                    <a:lnTo>
                      <a:pt x="72" y="628"/>
                    </a:lnTo>
                    <a:lnTo>
                      <a:pt x="69" y="628"/>
                    </a:lnTo>
                    <a:lnTo>
                      <a:pt x="66" y="626"/>
                    </a:lnTo>
                    <a:lnTo>
                      <a:pt x="62" y="625"/>
                    </a:lnTo>
                    <a:lnTo>
                      <a:pt x="60" y="627"/>
                    </a:lnTo>
                    <a:lnTo>
                      <a:pt x="60" y="630"/>
                    </a:lnTo>
                    <a:lnTo>
                      <a:pt x="63" y="633"/>
                    </a:lnTo>
                    <a:lnTo>
                      <a:pt x="62" y="637"/>
                    </a:lnTo>
                    <a:lnTo>
                      <a:pt x="63" y="640"/>
                    </a:lnTo>
                    <a:lnTo>
                      <a:pt x="63" y="641"/>
                    </a:lnTo>
                    <a:lnTo>
                      <a:pt x="63" y="644"/>
                    </a:lnTo>
                    <a:lnTo>
                      <a:pt x="67" y="647"/>
                    </a:lnTo>
                    <a:lnTo>
                      <a:pt x="67" y="648"/>
                    </a:lnTo>
                    <a:lnTo>
                      <a:pt x="70" y="649"/>
                    </a:lnTo>
                    <a:lnTo>
                      <a:pt x="73" y="649"/>
                    </a:lnTo>
                    <a:lnTo>
                      <a:pt x="75" y="646"/>
                    </a:lnTo>
                    <a:lnTo>
                      <a:pt x="76" y="646"/>
                    </a:lnTo>
                    <a:lnTo>
                      <a:pt x="76" y="644"/>
                    </a:lnTo>
                    <a:lnTo>
                      <a:pt x="79" y="644"/>
                    </a:lnTo>
                    <a:lnTo>
                      <a:pt x="81" y="645"/>
                    </a:lnTo>
                    <a:lnTo>
                      <a:pt x="84" y="645"/>
                    </a:lnTo>
                    <a:lnTo>
                      <a:pt x="89" y="643"/>
                    </a:lnTo>
                    <a:lnTo>
                      <a:pt x="91" y="643"/>
                    </a:lnTo>
                    <a:lnTo>
                      <a:pt x="92" y="643"/>
                    </a:lnTo>
                    <a:lnTo>
                      <a:pt x="93" y="644"/>
                    </a:lnTo>
                    <a:lnTo>
                      <a:pt x="93" y="645"/>
                    </a:lnTo>
                    <a:lnTo>
                      <a:pt x="96" y="643"/>
                    </a:lnTo>
                    <a:lnTo>
                      <a:pt x="99" y="645"/>
                    </a:lnTo>
                    <a:lnTo>
                      <a:pt x="100" y="646"/>
                    </a:lnTo>
                    <a:lnTo>
                      <a:pt x="101" y="649"/>
                    </a:lnTo>
                    <a:lnTo>
                      <a:pt x="103" y="652"/>
                    </a:lnTo>
                    <a:lnTo>
                      <a:pt x="105" y="653"/>
                    </a:lnTo>
                    <a:lnTo>
                      <a:pt x="106" y="654"/>
                    </a:lnTo>
                    <a:lnTo>
                      <a:pt x="103" y="657"/>
                    </a:lnTo>
                    <a:lnTo>
                      <a:pt x="102" y="657"/>
                    </a:lnTo>
                    <a:lnTo>
                      <a:pt x="103" y="659"/>
                    </a:lnTo>
                    <a:lnTo>
                      <a:pt x="104" y="662"/>
                    </a:lnTo>
                    <a:lnTo>
                      <a:pt x="104" y="663"/>
                    </a:lnTo>
                    <a:lnTo>
                      <a:pt x="104" y="665"/>
                    </a:lnTo>
                    <a:lnTo>
                      <a:pt x="103" y="665"/>
                    </a:lnTo>
                    <a:lnTo>
                      <a:pt x="107" y="665"/>
                    </a:lnTo>
                    <a:lnTo>
                      <a:pt x="111" y="667"/>
                    </a:lnTo>
                    <a:lnTo>
                      <a:pt x="114" y="666"/>
                    </a:lnTo>
                    <a:lnTo>
                      <a:pt x="116" y="666"/>
                    </a:lnTo>
                    <a:lnTo>
                      <a:pt x="118" y="667"/>
                    </a:lnTo>
                    <a:lnTo>
                      <a:pt x="118" y="668"/>
                    </a:lnTo>
                    <a:lnTo>
                      <a:pt x="120" y="671"/>
                    </a:lnTo>
                    <a:lnTo>
                      <a:pt x="121" y="672"/>
                    </a:lnTo>
                    <a:lnTo>
                      <a:pt x="123" y="676"/>
                    </a:lnTo>
                    <a:lnTo>
                      <a:pt x="123" y="677"/>
                    </a:lnTo>
                    <a:lnTo>
                      <a:pt x="122" y="679"/>
                    </a:lnTo>
                    <a:lnTo>
                      <a:pt x="124" y="682"/>
                    </a:lnTo>
                    <a:lnTo>
                      <a:pt x="126" y="684"/>
                    </a:lnTo>
                    <a:lnTo>
                      <a:pt x="128" y="682"/>
                    </a:lnTo>
                    <a:lnTo>
                      <a:pt x="131" y="682"/>
                    </a:lnTo>
                    <a:lnTo>
                      <a:pt x="134" y="684"/>
                    </a:lnTo>
                    <a:lnTo>
                      <a:pt x="135" y="685"/>
                    </a:lnTo>
                    <a:lnTo>
                      <a:pt x="137" y="685"/>
                    </a:lnTo>
                    <a:lnTo>
                      <a:pt x="140" y="687"/>
                    </a:lnTo>
                    <a:lnTo>
                      <a:pt x="143" y="685"/>
                    </a:lnTo>
                    <a:lnTo>
                      <a:pt x="143" y="684"/>
                    </a:lnTo>
                    <a:lnTo>
                      <a:pt x="145" y="684"/>
                    </a:lnTo>
                    <a:lnTo>
                      <a:pt x="147" y="684"/>
                    </a:lnTo>
                    <a:lnTo>
                      <a:pt x="151" y="682"/>
                    </a:lnTo>
                    <a:lnTo>
                      <a:pt x="154" y="684"/>
                    </a:lnTo>
                    <a:lnTo>
                      <a:pt x="156" y="687"/>
                    </a:lnTo>
                    <a:lnTo>
                      <a:pt x="157" y="689"/>
                    </a:lnTo>
                    <a:lnTo>
                      <a:pt x="160" y="690"/>
                    </a:lnTo>
                    <a:lnTo>
                      <a:pt x="161" y="691"/>
                    </a:lnTo>
                    <a:lnTo>
                      <a:pt x="162" y="692"/>
                    </a:lnTo>
                    <a:lnTo>
                      <a:pt x="164" y="691"/>
                    </a:lnTo>
                    <a:lnTo>
                      <a:pt x="164" y="690"/>
                    </a:lnTo>
                    <a:lnTo>
                      <a:pt x="167" y="691"/>
                    </a:lnTo>
                    <a:lnTo>
                      <a:pt x="169" y="691"/>
                    </a:lnTo>
                    <a:lnTo>
                      <a:pt x="172" y="693"/>
                    </a:lnTo>
                    <a:lnTo>
                      <a:pt x="175" y="694"/>
                    </a:lnTo>
                    <a:lnTo>
                      <a:pt x="176" y="694"/>
                    </a:lnTo>
                    <a:lnTo>
                      <a:pt x="179" y="693"/>
                    </a:lnTo>
                    <a:lnTo>
                      <a:pt x="182" y="696"/>
                    </a:lnTo>
                    <a:lnTo>
                      <a:pt x="185" y="696"/>
                    </a:lnTo>
                    <a:lnTo>
                      <a:pt x="186" y="698"/>
                    </a:lnTo>
                    <a:lnTo>
                      <a:pt x="189" y="699"/>
                    </a:lnTo>
                    <a:lnTo>
                      <a:pt x="191" y="698"/>
                    </a:lnTo>
                    <a:lnTo>
                      <a:pt x="194" y="698"/>
                    </a:lnTo>
                    <a:lnTo>
                      <a:pt x="192" y="701"/>
                    </a:lnTo>
                    <a:lnTo>
                      <a:pt x="194" y="702"/>
                    </a:lnTo>
                    <a:lnTo>
                      <a:pt x="194" y="704"/>
                    </a:lnTo>
                    <a:lnTo>
                      <a:pt x="191" y="707"/>
                    </a:lnTo>
                    <a:lnTo>
                      <a:pt x="188" y="709"/>
                    </a:lnTo>
                    <a:lnTo>
                      <a:pt x="188" y="713"/>
                    </a:lnTo>
                    <a:lnTo>
                      <a:pt x="190" y="714"/>
                    </a:lnTo>
                    <a:lnTo>
                      <a:pt x="191" y="713"/>
                    </a:lnTo>
                    <a:lnTo>
                      <a:pt x="192" y="713"/>
                    </a:lnTo>
                    <a:lnTo>
                      <a:pt x="192" y="714"/>
                    </a:lnTo>
                    <a:lnTo>
                      <a:pt x="191" y="715"/>
                    </a:lnTo>
                    <a:lnTo>
                      <a:pt x="188" y="714"/>
                    </a:lnTo>
                    <a:lnTo>
                      <a:pt x="186" y="717"/>
                    </a:lnTo>
                    <a:lnTo>
                      <a:pt x="186" y="718"/>
                    </a:lnTo>
                    <a:lnTo>
                      <a:pt x="186" y="719"/>
                    </a:lnTo>
                    <a:lnTo>
                      <a:pt x="189" y="720"/>
                    </a:lnTo>
                    <a:lnTo>
                      <a:pt x="190" y="723"/>
                    </a:lnTo>
                    <a:lnTo>
                      <a:pt x="189" y="724"/>
                    </a:lnTo>
                    <a:lnTo>
                      <a:pt x="190" y="724"/>
                    </a:lnTo>
                    <a:lnTo>
                      <a:pt x="191" y="724"/>
                    </a:lnTo>
                    <a:lnTo>
                      <a:pt x="191" y="725"/>
                    </a:lnTo>
                    <a:lnTo>
                      <a:pt x="191" y="726"/>
                    </a:lnTo>
                    <a:lnTo>
                      <a:pt x="189" y="728"/>
                    </a:lnTo>
                    <a:lnTo>
                      <a:pt x="189" y="729"/>
                    </a:lnTo>
                    <a:lnTo>
                      <a:pt x="188" y="730"/>
                    </a:lnTo>
                    <a:lnTo>
                      <a:pt x="188" y="733"/>
                    </a:lnTo>
                    <a:lnTo>
                      <a:pt x="178" y="733"/>
                    </a:lnTo>
                    <a:lnTo>
                      <a:pt x="177" y="733"/>
                    </a:lnTo>
                    <a:lnTo>
                      <a:pt x="174" y="733"/>
                    </a:lnTo>
                    <a:lnTo>
                      <a:pt x="173" y="735"/>
                    </a:lnTo>
                    <a:lnTo>
                      <a:pt x="171" y="736"/>
                    </a:lnTo>
                    <a:lnTo>
                      <a:pt x="168" y="737"/>
                    </a:lnTo>
                    <a:lnTo>
                      <a:pt x="165" y="740"/>
                    </a:lnTo>
                    <a:lnTo>
                      <a:pt x="164" y="743"/>
                    </a:lnTo>
                    <a:lnTo>
                      <a:pt x="165" y="746"/>
                    </a:lnTo>
                    <a:lnTo>
                      <a:pt x="165" y="747"/>
                    </a:lnTo>
                    <a:lnTo>
                      <a:pt x="166" y="746"/>
                    </a:lnTo>
                    <a:lnTo>
                      <a:pt x="169" y="745"/>
                    </a:lnTo>
                    <a:lnTo>
                      <a:pt x="172" y="744"/>
                    </a:lnTo>
                    <a:lnTo>
                      <a:pt x="169" y="745"/>
                    </a:lnTo>
                    <a:lnTo>
                      <a:pt x="171" y="746"/>
                    </a:lnTo>
                    <a:lnTo>
                      <a:pt x="174" y="745"/>
                    </a:lnTo>
                    <a:lnTo>
                      <a:pt x="177" y="743"/>
                    </a:lnTo>
                    <a:lnTo>
                      <a:pt x="180" y="744"/>
                    </a:lnTo>
                    <a:lnTo>
                      <a:pt x="180" y="745"/>
                    </a:lnTo>
                    <a:lnTo>
                      <a:pt x="180" y="746"/>
                    </a:lnTo>
                    <a:lnTo>
                      <a:pt x="182" y="747"/>
                    </a:lnTo>
                    <a:lnTo>
                      <a:pt x="180" y="749"/>
                    </a:lnTo>
                    <a:lnTo>
                      <a:pt x="177" y="748"/>
                    </a:lnTo>
                    <a:lnTo>
                      <a:pt x="174" y="750"/>
                    </a:lnTo>
                    <a:lnTo>
                      <a:pt x="171" y="751"/>
                    </a:lnTo>
                    <a:lnTo>
                      <a:pt x="168" y="751"/>
                    </a:lnTo>
                    <a:lnTo>
                      <a:pt x="167" y="755"/>
                    </a:lnTo>
                    <a:lnTo>
                      <a:pt x="170" y="756"/>
                    </a:lnTo>
                    <a:lnTo>
                      <a:pt x="167" y="756"/>
                    </a:lnTo>
                    <a:lnTo>
                      <a:pt x="164" y="756"/>
                    </a:lnTo>
                    <a:lnTo>
                      <a:pt x="161" y="757"/>
                    </a:lnTo>
                    <a:lnTo>
                      <a:pt x="158" y="758"/>
                    </a:lnTo>
                    <a:lnTo>
                      <a:pt x="161" y="761"/>
                    </a:lnTo>
                    <a:lnTo>
                      <a:pt x="164" y="762"/>
                    </a:lnTo>
                    <a:lnTo>
                      <a:pt x="167" y="765"/>
                    </a:lnTo>
                    <a:lnTo>
                      <a:pt x="169" y="768"/>
                    </a:lnTo>
                    <a:lnTo>
                      <a:pt x="167" y="767"/>
                    </a:lnTo>
                    <a:lnTo>
                      <a:pt x="164" y="767"/>
                    </a:lnTo>
                    <a:lnTo>
                      <a:pt x="162" y="770"/>
                    </a:lnTo>
                    <a:lnTo>
                      <a:pt x="162" y="767"/>
                    </a:lnTo>
                    <a:lnTo>
                      <a:pt x="160" y="770"/>
                    </a:lnTo>
                    <a:lnTo>
                      <a:pt x="158" y="773"/>
                    </a:lnTo>
                    <a:lnTo>
                      <a:pt x="155" y="775"/>
                    </a:lnTo>
                    <a:lnTo>
                      <a:pt x="157" y="778"/>
                    </a:lnTo>
                    <a:lnTo>
                      <a:pt x="155" y="780"/>
                    </a:lnTo>
                    <a:lnTo>
                      <a:pt x="152" y="781"/>
                    </a:lnTo>
                    <a:lnTo>
                      <a:pt x="147" y="781"/>
                    </a:lnTo>
                    <a:lnTo>
                      <a:pt x="146" y="780"/>
                    </a:lnTo>
                    <a:lnTo>
                      <a:pt x="143" y="779"/>
                    </a:lnTo>
                    <a:lnTo>
                      <a:pt x="141" y="780"/>
                    </a:lnTo>
                    <a:lnTo>
                      <a:pt x="144" y="782"/>
                    </a:lnTo>
                    <a:lnTo>
                      <a:pt x="141" y="783"/>
                    </a:lnTo>
                    <a:lnTo>
                      <a:pt x="142" y="785"/>
                    </a:lnTo>
                    <a:lnTo>
                      <a:pt x="145" y="786"/>
                    </a:lnTo>
                    <a:lnTo>
                      <a:pt x="147" y="787"/>
                    </a:lnTo>
                    <a:lnTo>
                      <a:pt x="148" y="787"/>
                    </a:lnTo>
                    <a:lnTo>
                      <a:pt x="151" y="790"/>
                    </a:lnTo>
                    <a:lnTo>
                      <a:pt x="154" y="794"/>
                    </a:lnTo>
                    <a:lnTo>
                      <a:pt x="157" y="794"/>
                    </a:lnTo>
                    <a:lnTo>
                      <a:pt x="159" y="793"/>
                    </a:lnTo>
                    <a:lnTo>
                      <a:pt x="162" y="796"/>
                    </a:lnTo>
                    <a:lnTo>
                      <a:pt x="165" y="799"/>
                    </a:lnTo>
                    <a:lnTo>
                      <a:pt x="171" y="800"/>
                    </a:lnTo>
                    <a:lnTo>
                      <a:pt x="174" y="802"/>
                    </a:lnTo>
                    <a:lnTo>
                      <a:pt x="177" y="804"/>
                    </a:lnTo>
                    <a:lnTo>
                      <a:pt x="180" y="807"/>
                    </a:lnTo>
                    <a:lnTo>
                      <a:pt x="182" y="809"/>
                    </a:lnTo>
                    <a:lnTo>
                      <a:pt x="185" y="812"/>
                    </a:lnTo>
                    <a:lnTo>
                      <a:pt x="188" y="815"/>
                    </a:lnTo>
                    <a:lnTo>
                      <a:pt x="191" y="817"/>
                    </a:lnTo>
                    <a:lnTo>
                      <a:pt x="191" y="816"/>
                    </a:lnTo>
                    <a:lnTo>
                      <a:pt x="194" y="814"/>
                    </a:lnTo>
                    <a:lnTo>
                      <a:pt x="196" y="814"/>
                    </a:lnTo>
                    <a:lnTo>
                      <a:pt x="199" y="815"/>
                    </a:lnTo>
                    <a:lnTo>
                      <a:pt x="202" y="814"/>
                    </a:lnTo>
                    <a:lnTo>
                      <a:pt x="205" y="816"/>
                    </a:lnTo>
                    <a:lnTo>
                      <a:pt x="208" y="817"/>
                    </a:lnTo>
                    <a:lnTo>
                      <a:pt x="214" y="819"/>
                    </a:lnTo>
                    <a:lnTo>
                      <a:pt x="217" y="820"/>
                    </a:lnTo>
                    <a:lnTo>
                      <a:pt x="220" y="820"/>
                    </a:lnTo>
                    <a:lnTo>
                      <a:pt x="223" y="821"/>
                    </a:lnTo>
                    <a:lnTo>
                      <a:pt x="226" y="820"/>
                    </a:lnTo>
                    <a:lnTo>
                      <a:pt x="227" y="820"/>
                    </a:lnTo>
                    <a:lnTo>
                      <a:pt x="230" y="821"/>
                    </a:lnTo>
                    <a:lnTo>
                      <a:pt x="233" y="821"/>
                    </a:lnTo>
                    <a:lnTo>
                      <a:pt x="237" y="822"/>
                    </a:lnTo>
                    <a:lnTo>
                      <a:pt x="240" y="825"/>
                    </a:lnTo>
                    <a:lnTo>
                      <a:pt x="243" y="826"/>
                    </a:lnTo>
                    <a:lnTo>
                      <a:pt x="246" y="827"/>
                    </a:lnTo>
                    <a:lnTo>
                      <a:pt x="249" y="828"/>
                    </a:lnTo>
                    <a:lnTo>
                      <a:pt x="250" y="829"/>
                    </a:lnTo>
                    <a:lnTo>
                      <a:pt x="248" y="831"/>
                    </a:lnTo>
                    <a:lnTo>
                      <a:pt x="251" y="833"/>
                    </a:lnTo>
                    <a:lnTo>
                      <a:pt x="254" y="832"/>
                    </a:lnTo>
                    <a:lnTo>
                      <a:pt x="255" y="832"/>
                    </a:lnTo>
                    <a:lnTo>
                      <a:pt x="256" y="831"/>
                    </a:lnTo>
                    <a:lnTo>
                      <a:pt x="259" y="829"/>
                    </a:lnTo>
                    <a:lnTo>
                      <a:pt x="262" y="829"/>
                    </a:lnTo>
                    <a:lnTo>
                      <a:pt x="265" y="829"/>
                    </a:lnTo>
                    <a:lnTo>
                      <a:pt x="267" y="829"/>
                    </a:lnTo>
                    <a:lnTo>
                      <a:pt x="269" y="831"/>
                    </a:lnTo>
                    <a:lnTo>
                      <a:pt x="270" y="831"/>
                    </a:lnTo>
                    <a:lnTo>
                      <a:pt x="273" y="833"/>
                    </a:lnTo>
                    <a:lnTo>
                      <a:pt x="275" y="833"/>
                    </a:lnTo>
                    <a:lnTo>
                      <a:pt x="279" y="834"/>
                    </a:lnTo>
                    <a:lnTo>
                      <a:pt x="279" y="837"/>
                    </a:lnTo>
                    <a:lnTo>
                      <a:pt x="277" y="839"/>
                    </a:lnTo>
                    <a:lnTo>
                      <a:pt x="281" y="841"/>
                    </a:lnTo>
                    <a:lnTo>
                      <a:pt x="284" y="843"/>
                    </a:lnTo>
                    <a:lnTo>
                      <a:pt x="287" y="843"/>
                    </a:lnTo>
                    <a:lnTo>
                      <a:pt x="290" y="845"/>
                    </a:lnTo>
                    <a:lnTo>
                      <a:pt x="293" y="846"/>
                    </a:lnTo>
                    <a:lnTo>
                      <a:pt x="296" y="848"/>
                    </a:lnTo>
                    <a:lnTo>
                      <a:pt x="298" y="850"/>
                    </a:lnTo>
                    <a:lnTo>
                      <a:pt x="301" y="852"/>
                    </a:lnTo>
                    <a:lnTo>
                      <a:pt x="303" y="856"/>
                    </a:lnTo>
                    <a:lnTo>
                      <a:pt x="306" y="856"/>
                    </a:lnTo>
                    <a:lnTo>
                      <a:pt x="309" y="857"/>
                    </a:lnTo>
                    <a:lnTo>
                      <a:pt x="312" y="856"/>
                    </a:lnTo>
                    <a:lnTo>
                      <a:pt x="313" y="854"/>
                    </a:lnTo>
                    <a:lnTo>
                      <a:pt x="316" y="852"/>
                    </a:lnTo>
                    <a:lnTo>
                      <a:pt x="319" y="850"/>
                    </a:lnTo>
                    <a:lnTo>
                      <a:pt x="322" y="847"/>
                    </a:lnTo>
                    <a:lnTo>
                      <a:pt x="322" y="846"/>
                    </a:lnTo>
                    <a:lnTo>
                      <a:pt x="318" y="844"/>
                    </a:lnTo>
                    <a:lnTo>
                      <a:pt x="317" y="841"/>
                    </a:lnTo>
                    <a:lnTo>
                      <a:pt x="315" y="838"/>
                    </a:lnTo>
                    <a:lnTo>
                      <a:pt x="313" y="835"/>
                    </a:lnTo>
                    <a:lnTo>
                      <a:pt x="311" y="833"/>
                    </a:lnTo>
                    <a:lnTo>
                      <a:pt x="308" y="829"/>
                    </a:lnTo>
                    <a:lnTo>
                      <a:pt x="307" y="826"/>
                    </a:lnTo>
                    <a:lnTo>
                      <a:pt x="305" y="823"/>
                    </a:lnTo>
                    <a:lnTo>
                      <a:pt x="305" y="820"/>
                    </a:lnTo>
                    <a:lnTo>
                      <a:pt x="305" y="817"/>
                    </a:lnTo>
                    <a:lnTo>
                      <a:pt x="306" y="814"/>
                    </a:lnTo>
                    <a:lnTo>
                      <a:pt x="306" y="811"/>
                    </a:lnTo>
                    <a:lnTo>
                      <a:pt x="308" y="808"/>
                    </a:lnTo>
                    <a:lnTo>
                      <a:pt x="305" y="811"/>
                    </a:lnTo>
                    <a:lnTo>
                      <a:pt x="305" y="814"/>
                    </a:lnTo>
                    <a:lnTo>
                      <a:pt x="304" y="813"/>
                    </a:lnTo>
                    <a:lnTo>
                      <a:pt x="305" y="810"/>
                    </a:lnTo>
                    <a:lnTo>
                      <a:pt x="304" y="807"/>
                    </a:lnTo>
                    <a:lnTo>
                      <a:pt x="302" y="804"/>
                    </a:lnTo>
                    <a:lnTo>
                      <a:pt x="299" y="802"/>
                    </a:lnTo>
                    <a:lnTo>
                      <a:pt x="296" y="799"/>
                    </a:lnTo>
                    <a:lnTo>
                      <a:pt x="293" y="798"/>
                    </a:lnTo>
                    <a:lnTo>
                      <a:pt x="294" y="794"/>
                    </a:lnTo>
                    <a:lnTo>
                      <a:pt x="296" y="792"/>
                    </a:lnTo>
                    <a:lnTo>
                      <a:pt x="298" y="788"/>
                    </a:lnTo>
                    <a:lnTo>
                      <a:pt x="301" y="787"/>
                    </a:lnTo>
                    <a:lnTo>
                      <a:pt x="302" y="784"/>
                    </a:lnTo>
                    <a:lnTo>
                      <a:pt x="304" y="781"/>
                    </a:lnTo>
                    <a:lnTo>
                      <a:pt x="305" y="778"/>
                    </a:lnTo>
                    <a:lnTo>
                      <a:pt x="305" y="776"/>
                    </a:lnTo>
                    <a:lnTo>
                      <a:pt x="303" y="773"/>
                    </a:lnTo>
                    <a:lnTo>
                      <a:pt x="306" y="775"/>
                    </a:lnTo>
                    <a:lnTo>
                      <a:pt x="306" y="773"/>
                    </a:lnTo>
                    <a:lnTo>
                      <a:pt x="309" y="774"/>
                    </a:lnTo>
                    <a:lnTo>
                      <a:pt x="312" y="774"/>
                    </a:lnTo>
                    <a:lnTo>
                      <a:pt x="314" y="773"/>
                    </a:lnTo>
                    <a:lnTo>
                      <a:pt x="317" y="773"/>
                    </a:lnTo>
                    <a:lnTo>
                      <a:pt x="318" y="771"/>
                    </a:lnTo>
                    <a:lnTo>
                      <a:pt x="322" y="769"/>
                    </a:lnTo>
                    <a:lnTo>
                      <a:pt x="324" y="772"/>
                    </a:lnTo>
                    <a:lnTo>
                      <a:pt x="325" y="769"/>
                    </a:lnTo>
                    <a:lnTo>
                      <a:pt x="323" y="767"/>
                    </a:lnTo>
                    <a:lnTo>
                      <a:pt x="326" y="767"/>
                    </a:lnTo>
                    <a:lnTo>
                      <a:pt x="327" y="766"/>
                    </a:lnTo>
                    <a:lnTo>
                      <a:pt x="329" y="765"/>
                    </a:lnTo>
                    <a:lnTo>
                      <a:pt x="330" y="762"/>
                    </a:lnTo>
                    <a:lnTo>
                      <a:pt x="332" y="762"/>
                    </a:lnTo>
                    <a:lnTo>
                      <a:pt x="330" y="761"/>
                    </a:lnTo>
                    <a:lnTo>
                      <a:pt x="327" y="759"/>
                    </a:lnTo>
                    <a:lnTo>
                      <a:pt x="326" y="759"/>
                    </a:lnTo>
                    <a:lnTo>
                      <a:pt x="325" y="758"/>
                    </a:lnTo>
                    <a:lnTo>
                      <a:pt x="322" y="757"/>
                    </a:lnTo>
                    <a:lnTo>
                      <a:pt x="321" y="756"/>
                    </a:lnTo>
                    <a:lnTo>
                      <a:pt x="321" y="755"/>
                    </a:lnTo>
                    <a:lnTo>
                      <a:pt x="323" y="754"/>
                    </a:lnTo>
                    <a:lnTo>
                      <a:pt x="326" y="755"/>
                    </a:lnTo>
                    <a:lnTo>
                      <a:pt x="328" y="753"/>
                    </a:lnTo>
                    <a:lnTo>
                      <a:pt x="326" y="749"/>
                    </a:lnTo>
                    <a:lnTo>
                      <a:pt x="324" y="746"/>
                    </a:lnTo>
                    <a:lnTo>
                      <a:pt x="323" y="743"/>
                    </a:lnTo>
                    <a:lnTo>
                      <a:pt x="319" y="740"/>
                    </a:lnTo>
                    <a:lnTo>
                      <a:pt x="317" y="737"/>
                    </a:lnTo>
                    <a:lnTo>
                      <a:pt x="314" y="734"/>
                    </a:lnTo>
                    <a:lnTo>
                      <a:pt x="311" y="734"/>
                    </a:lnTo>
                    <a:lnTo>
                      <a:pt x="308" y="734"/>
                    </a:lnTo>
                    <a:lnTo>
                      <a:pt x="305" y="733"/>
                    </a:lnTo>
                    <a:lnTo>
                      <a:pt x="304" y="733"/>
                    </a:lnTo>
                    <a:lnTo>
                      <a:pt x="303" y="735"/>
                    </a:lnTo>
                    <a:lnTo>
                      <a:pt x="302" y="735"/>
                    </a:lnTo>
                    <a:lnTo>
                      <a:pt x="301" y="735"/>
                    </a:lnTo>
                    <a:lnTo>
                      <a:pt x="300" y="733"/>
                    </a:lnTo>
                    <a:lnTo>
                      <a:pt x="300" y="732"/>
                    </a:lnTo>
                    <a:lnTo>
                      <a:pt x="300" y="731"/>
                    </a:lnTo>
                    <a:lnTo>
                      <a:pt x="300" y="728"/>
                    </a:lnTo>
                    <a:lnTo>
                      <a:pt x="300" y="725"/>
                    </a:lnTo>
                    <a:lnTo>
                      <a:pt x="297" y="724"/>
                    </a:lnTo>
                    <a:lnTo>
                      <a:pt x="294" y="723"/>
                    </a:lnTo>
                    <a:lnTo>
                      <a:pt x="291" y="720"/>
                    </a:lnTo>
                    <a:lnTo>
                      <a:pt x="292" y="717"/>
                    </a:lnTo>
                    <a:lnTo>
                      <a:pt x="293" y="716"/>
                    </a:lnTo>
                    <a:lnTo>
                      <a:pt x="293" y="715"/>
                    </a:lnTo>
                    <a:lnTo>
                      <a:pt x="295" y="711"/>
                    </a:lnTo>
                    <a:lnTo>
                      <a:pt x="298" y="709"/>
                    </a:lnTo>
                    <a:lnTo>
                      <a:pt x="299" y="706"/>
                    </a:lnTo>
                    <a:lnTo>
                      <a:pt x="295" y="704"/>
                    </a:lnTo>
                    <a:lnTo>
                      <a:pt x="295" y="702"/>
                    </a:lnTo>
                    <a:lnTo>
                      <a:pt x="296" y="699"/>
                    </a:lnTo>
                    <a:lnTo>
                      <a:pt x="296" y="698"/>
                    </a:lnTo>
                    <a:lnTo>
                      <a:pt x="296" y="695"/>
                    </a:lnTo>
                    <a:lnTo>
                      <a:pt x="299" y="692"/>
                    </a:lnTo>
                    <a:lnTo>
                      <a:pt x="302" y="691"/>
                    </a:lnTo>
                    <a:lnTo>
                      <a:pt x="303" y="689"/>
                    </a:lnTo>
                    <a:lnTo>
                      <a:pt x="303" y="686"/>
                    </a:lnTo>
                    <a:lnTo>
                      <a:pt x="304" y="683"/>
                    </a:lnTo>
                    <a:lnTo>
                      <a:pt x="307" y="682"/>
                    </a:lnTo>
                    <a:lnTo>
                      <a:pt x="310" y="685"/>
                    </a:lnTo>
                    <a:lnTo>
                      <a:pt x="313" y="687"/>
                    </a:lnTo>
                    <a:lnTo>
                      <a:pt x="315" y="691"/>
                    </a:lnTo>
                    <a:lnTo>
                      <a:pt x="316" y="692"/>
                    </a:lnTo>
                    <a:lnTo>
                      <a:pt x="319" y="694"/>
                    </a:lnTo>
                    <a:lnTo>
                      <a:pt x="323" y="693"/>
                    </a:lnTo>
                    <a:lnTo>
                      <a:pt x="324" y="693"/>
                    </a:lnTo>
                    <a:lnTo>
                      <a:pt x="327" y="691"/>
                    </a:lnTo>
                    <a:lnTo>
                      <a:pt x="327" y="690"/>
                    </a:lnTo>
                    <a:lnTo>
                      <a:pt x="326" y="688"/>
                    </a:lnTo>
                    <a:lnTo>
                      <a:pt x="325" y="685"/>
                    </a:lnTo>
                    <a:lnTo>
                      <a:pt x="324" y="682"/>
                    </a:lnTo>
                    <a:lnTo>
                      <a:pt x="324" y="679"/>
                    </a:lnTo>
                    <a:lnTo>
                      <a:pt x="328" y="678"/>
                    </a:lnTo>
                    <a:lnTo>
                      <a:pt x="330" y="676"/>
                    </a:lnTo>
                    <a:lnTo>
                      <a:pt x="333" y="675"/>
                    </a:lnTo>
                    <a:lnTo>
                      <a:pt x="334" y="671"/>
                    </a:lnTo>
                    <a:lnTo>
                      <a:pt x="336" y="668"/>
                    </a:lnTo>
                    <a:lnTo>
                      <a:pt x="339" y="668"/>
                    </a:lnTo>
                    <a:lnTo>
                      <a:pt x="342" y="666"/>
                    </a:lnTo>
                    <a:lnTo>
                      <a:pt x="343" y="665"/>
                    </a:lnTo>
                    <a:lnTo>
                      <a:pt x="346" y="665"/>
                    </a:lnTo>
                    <a:lnTo>
                      <a:pt x="349" y="662"/>
                    </a:lnTo>
                    <a:lnTo>
                      <a:pt x="351" y="659"/>
                    </a:lnTo>
                    <a:lnTo>
                      <a:pt x="354" y="659"/>
                    </a:lnTo>
                    <a:lnTo>
                      <a:pt x="355" y="656"/>
                    </a:lnTo>
                    <a:lnTo>
                      <a:pt x="355" y="655"/>
                    </a:lnTo>
                    <a:lnTo>
                      <a:pt x="358" y="657"/>
                    </a:lnTo>
                    <a:lnTo>
                      <a:pt x="361" y="657"/>
                    </a:lnTo>
                    <a:lnTo>
                      <a:pt x="363" y="660"/>
                    </a:lnTo>
                    <a:lnTo>
                      <a:pt x="366" y="661"/>
                    </a:lnTo>
                    <a:lnTo>
                      <a:pt x="367" y="660"/>
                    </a:lnTo>
                    <a:lnTo>
                      <a:pt x="370" y="661"/>
                    </a:lnTo>
                    <a:lnTo>
                      <a:pt x="371" y="658"/>
                    </a:lnTo>
                    <a:lnTo>
                      <a:pt x="374" y="657"/>
                    </a:lnTo>
                    <a:lnTo>
                      <a:pt x="377" y="656"/>
                    </a:lnTo>
                    <a:lnTo>
                      <a:pt x="380" y="657"/>
                    </a:lnTo>
                    <a:lnTo>
                      <a:pt x="381" y="660"/>
                    </a:lnTo>
                    <a:lnTo>
                      <a:pt x="382" y="660"/>
                    </a:lnTo>
                    <a:lnTo>
                      <a:pt x="383" y="661"/>
                    </a:lnTo>
                    <a:lnTo>
                      <a:pt x="386" y="660"/>
                    </a:lnTo>
                    <a:lnTo>
                      <a:pt x="388" y="661"/>
                    </a:lnTo>
                    <a:lnTo>
                      <a:pt x="391" y="660"/>
                    </a:lnTo>
                    <a:lnTo>
                      <a:pt x="394" y="660"/>
                    </a:lnTo>
                    <a:lnTo>
                      <a:pt x="397" y="662"/>
                    </a:lnTo>
                    <a:lnTo>
                      <a:pt x="398" y="665"/>
                    </a:lnTo>
                    <a:lnTo>
                      <a:pt x="404" y="667"/>
                    </a:lnTo>
                    <a:lnTo>
                      <a:pt x="407" y="669"/>
                    </a:lnTo>
                    <a:lnTo>
                      <a:pt x="409" y="671"/>
                    </a:lnTo>
                    <a:lnTo>
                      <a:pt x="412" y="674"/>
                    </a:lnTo>
                    <a:lnTo>
                      <a:pt x="411" y="677"/>
                    </a:lnTo>
                    <a:lnTo>
                      <a:pt x="411" y="680"/>
                    </a:lnTo>
                    <a:lnTo>
                      <a:pt x="412" y="680"/>
                    </a:lnTo>
                    <a:lnTo>
                      <a:pt x="415" y="677"/>
                    </a:lnTo>
                    <a:lnTo>
                      <a:pt x="414" y="674"/>
                    </a:lnTo>
                    <a:lnTo>
                      <a:pt x="413" y="671"/>
                    </a:lnTo>
                    <a:lnTo>
                      <a:pt x="416" y="670"/>
                    </a:lnTo>
                    <a:lnTo>
                      <a:pt x="419" y="672"/>
                    </a:lnTo>
                    <a:lnTo>
                      <a:pt x="422" y="676"/>
                    </a:lnTo>
                    <a:lnTo>
                      <a:pt x="425" y="678"/>
                    </a:lnTo>
                    <a:lnTo>
                      <a:pt x="428" y="679"/>
                    </a:lnTo>
                    <a:lnTo>
                      <a:pt x="431" y="679"/>
                    </a:lnTo>
                    <a:lnTo>
                      <a:pt x="434" y="678"/>
                    </a:lnTo>
                    <a:lnTo>
                      <a:pt x="436" y="675"/>
                    </a:lnTo>
                    <a:lnTo>
                      <a:pt x="436" y="674"/>
                    </a:lnTo>
                    <a:lnTo>
                      <a:pt x="439" y="672"/>
                    </a:lnTo>
                    <a:lnTo>
                      <a:pt x="441" y="669"/>
                    </a:lnTo>
                    <a:lnTo>
                      <a:pt x="444" y="670"/>
                    </a:lnTo>
                    <a:lnTo>
                      <a:pt x="448" y="669"/>
                    </a:lnTo>
                    <a:lnTo>
                      <a:pt x="451" y="669"/>
                    </a:lnTo>
                    <a:lnTo>
                      <a:pt x="454" y="670"/>
                    </a:lnTo>
                    <a:lnTo>
                      <a:pt x="457" y="674"/>
                    </a:lnTo>
                    <a:lnTo>
                      <a:pt x="460" y="671"/>
                    </a:lnTo>
                    <a:lnTo>
                      <a:pt x="461" y="669"/>
                    </a:lnTo>
                    <a:lnTo>
                      <a:pt x="462" y="668"/>
                    </a:lnTo>
                    <a:lnTo>
                      <a:pt x="465" y="669"/>
                    </a:lnTo>
                    <a:lnTo>
                      <a:pt x="468" y="669"/>
                    </a:lnTo>
                    <a:lnTo>
                      <a:pt x="470" y="667"/>
                    </a:lnTo>
                    <a:lnTo>
                      <a:pt x="472" y="669"/>
                    </a:lnTo>
                    <a:lnTo>
                      <a:pt x="473" y="672"/>
                    </a:lnTo>
                    <a:lnTo>
                      <a:pt x="476" y="675"/>
                    </a:lnTo>
                    <a:lnTo>
                      <a:pt x="479" y="677"/>
                    </a:lnTo>
                    <a:lnTo>
                      <a:pt x="480" y="677"/>
                    </a:lnTo>
                    <a:lnTo>
                      <a:pt x="483" y="678"/>
                    </a:lnTo>
                    <a:lnTo>
                      <a:pt x="486" y="678"/>
                    </a:lnTo>
                    <a:lnTo>
                      <a:pt x="488" y="681"/>
                    </a:lnTo>
                    <a:lnTo>
                      <a:pt x="492" y="680"/>
                    </a:lnTo>
                    <a:lnTo>
                      <a:pt x="494" y="678"/>
                    </a:lnTo>
                    <a:lnTo>
                      <a:pt x="495" y="675"/>
                    </a:lnTo>
                    <a:lnTo>
                      <a:pt x="495" y="674"/>
                    </a:lnTo>
                    <a:lnTo>
                      <a:pt x="496" y="674"/>
                    </a:lnTo>
                    <a:lnTo>
                      <a:pt x="498" y="674"/>
                    </a:lnTo>
                    <a:lnTo>
                      <a:pt x="499" y="677"/>
                    </a:lnTo>
                    <a:lnTo>
                      <a:pt x="502" y="677"/>
                    </a:lnTo>
                    <a:lnTo>
                      <a:pt x="505" y="678"/>
                    </a:lnTo>
                    <a:lnTo>
                      <a:pt x="508" y="677"/>
                    </a:lnTo>
                    <a:lnTo>
                      <a:pt x="511" y="677"/>
                    </a:lnTo>
                    <a:lnTo>
                      <a:pt x="514" y="676"/>
                    </a:lnTo>
                    <a:lnTo>
                      <a:pt x="517" y="674"/>
                    </a:lnTo>
                    <a:lnTo>
                      <a:pt x="518" y="670"/>
                    </a:lnTo>
                    <a:lnTo>
                      <a:pt x="518" y="668"/>
                    </a:lnTo>
                    <a:lnTo>
                      <a:pt x="521" y="665"/>
                    </a:lnTo>
                    <a:lnTo>
                      <a:pt x="520" y="665"/>
                    </a:lnTo>
                    <a:lnTo>
                      <a:pt x="518" y="662"/>
                    </a:lnTo>
                    <a:lnTo>
                      <a:pt x="515" y="661"/>
                    </a:lnTo>
                    <a:lnTo>
                      <a:pt x="512" y="661"/>
                    </a:lnTo>
                    <a:lnTo>
                      <a:pt x="509" y="658"/>
                    </a:lnTo>
                    <a:lnTo>
                      <a:pt x="505" y="658"/>
                    </a:lnTo>
                    <a:lnTo>
                      <a:pt x="504" y="658"/>
                    </a:lnTo>
                    <a:lnTo>
                      <a:pt x="501" y="657"/>
                    </a:lnTo>
                    <a:lnTo>
                      <a:pt x="502" y="654"/>
                    </a:lnTo>
                    <a:lnTo>
                      <a:pt x="499" y="653"/>
                    </a:lnTo>
                    <a:lnTo>
                      <a:pt x="496" y="651"/>
                    </a:lnTo>
                    <a:lnTo>
                      <a:pt x="496" y="650"/>
                    </a:lnTo>
                    <a:lnTo>
                      <a:pt x="499" y="650"/>
                    </a:lnTo>
                    <a:lnTo>
                      <a:pt x="502" y="648"/>
                    </a:lnTo>
                    <a:lnTo>
                      <a:pt x="505" y="647"/>
                    </a:lnTo>
                    <a:lnTo>
                      <a:pt x="508" y="646"/>
                    </a:lnTo>
                    <a:lnTo>
                      <a:pt x="511" y="644"/>
                    </a:lnTo>
                    <a:lnTo>
                      <a:pt x="510" y="641"/>
                    </a:lnTo>
                    <a:lnTo>
                      <a:pt x="508" y="638"/>
                    </a:lnTo>
                    <a:lnTo>
                      <a:pt x="507" y="635"/>
                    </a:lnTo>
                    <a:lnTo>
                      <a:pt x="509" y="632"/>
                    </a:lnTo>
                    <a:lnTo>
                      <a:pt x="512" y="630"/>
                    </a:lnTo>
                    <a:lnTo>
                      <a:pt x="515" y="630"/>
                    </a:lnTo>
                    <a:lnTo>
                      <a:pt x="518" y="629"/>
                    </a:lnTo>
                    <a:lnTo>
                      <a:pt x="521" y="630"/>
                    </a:lnTo>
                    <a:lnTo>
                      <a:pt x="524" y="630"/>
                    </a:lnTo>
                    <a:lnTo>
                      <a:pt x="527" y="629"/>
                    </a:lnTo>
                    <a:lnTo>
                      <a:pt x="527" y="628"/>
                    </a:lnTo>
                    <a:lnTo>
                      <a:pt x="524" y="626"/>
                    </a:lnTo>
                    <a:lnTo>
                      <a:pt x="522" y="626"/>
                    </a:lnTo>
                    <a:lnTo>
                      <a:pt x="519" y="625"/>
                    </a:lnTo>
                    <a:lnTo>
                      <a:pt x="516" y="624"/>
                    </a:lnTo>
                    <a:lnTo>
                      <a:pt x="513" y="622"/>
                    </a:lnTo>
                    <a:lnTo>
                      <a:pt x="514" y="619"/>
                    </a:lnTo>
                    <a:lnTo>
                      <a:pt x="517" y="620"/>
                    </a:lnTo>
                    <a:lnTo>
                      <a:pt x="518" y="617"/>
                    </a:lnTo>
                    <a:lnTo>
                      <a:pt x="516" y="618"/>
                    </a:lnTo>
                    <a:lnTo>
                      <a:pt x="512" y="617"/>
                    </a:lnTo>
                    <a:lnTo>
                      <a:pt x="510" y="616"/>
                    </a:lnTo>
                    <a:lnTo>
                      <a:pt x="513" y="614"/>
                    </a:lnTo>
                    <a:lnTo>
                      <a:pt x="512" y="612"/>
                    </a:lnTo>
                    <a:lnTo>
                      <a:pt x="511" y="610"/>
                    </a:lnTo>
                    <a:lnTo>
                      <a:pt x="514" y="611"/>
                    </a:lnTo>
                    <a:lnTo>
                      <a:pt x="515" y="608"/>
                    </a:lnTo>
                    <a:lnTo>
                      <a:pt x="518" y="609"/>
                    </a:lnTo>
                    <a:lnTo>
                      <a:pt x="521" y="609"/>
                    </a:lnTo>
                    <a:lnTo>
                      <a:pt x="522" y="609"/>
                    </a:lnTo>
                    <a:lnTo>
                      <a:pt x="524" y="610"/>
                    </a:lnTo>
                    <a:lnTo>
                      <a:pt x="528" y="609"/>
                    </a:lnTo>
                    <a:lnTo>
                      <a:pt x="531" y="609"/>
                    </a:lnTo>
                    <a:lnTo>
                      <a:pt x="534" y="610"/>
                    </a:lnTo>
                    <a:lnTo>
                      <a:pt x="537" y="607"/>
                    </a:lnTo>
                    <a:lnTo>
                      <a:pt x="540" y="607"/>
                    </a:lnTo>
                    <a:lnTo>
                      <a:pt x="543" y="607"/>
                    </a:lnTo>
                    <a:lnTo>
                      <a:pt x="546" y="605"/>
                    </a:lnTo>
                    <a:lnTo>
                      <a:pt x="548" y="605"/>
                    </a:lnTo>
                    <a:lnTo>
                      <a:pt x="551" y="604"/>
                    </a:lnTo>
                    <a:lnTo>
                      <a:pt x="554" y="605"/>
                    </a:lnTo>
                    <a:lnTo>
                      <a:pt x="555" y="605"/>
                    </a:lnTo>
                    <a:lnTo>
                      <a:pt x="556" y="603"/>
                    </a:lnTo>
                    <a:lnTo>
                      <a:pt x="559" y="603"/>
                    </a:lnTo>
                    <a:lnTo>
                      <a:pt x="562" y="602"/>
                    </a:lnTo>
                    <a:lnTo>
                      <a:pt x="565" y="601"/>
                    </a:lnTo>
                    <a:lnTo>
                      <a:pt x="568" y="602"/>
                    </a:lnTo>
                    <a:lnTo>
                      <a:pt x="571" y="601"/>
                    </a:lnTo>
                    <a:lnTo>
                      <a:pt x="571" y="602"/>
                    </a:lnTo>
                    <a:lnTo>
                      <a:pt x="575" y="601"/>
                    </a:lnTo>
                    <a:lnTo>
                      <a:pt x="575" y="598"/>
                    </a:lnTo>
                    <a:lnTo>
                      <a:pt x="578" y="598"/>
                    </a:lnTo>
                    <a:lnTo>
                      <a:pt x="581" y="596"/>
                    </a:lnTo>
                    <a:lnTo>
                      <a:pt x="584" y="596"/>
                    </a:lnTo>
                    <a:lnTo>
                      <a:pt x="587" y="596"/>
                    </a:lnTo>
                    <a:lnTo>
                      <a:pt x="588" y="596"/>
                    </a:lnTo>
                    <a:lnTo>
                      <a:pt x="591" y="594"/>
                    </a:lnTo>
                    <a:lnTo>
                      <a:pt x="594" y="593"/>
                    </a:lnTo>
                    <a:lnTo>
                      <a:pt x="597" y="593"/>
                    </a:lnTo>
                    <a:lnTo>
                      <a:pt x="600" y="592"/>
                    </a:lnTo>
                    <a:lnTo>
                      <a:pt x="603" y="592"/>
                    </a:lnTo>
                    <a:lnTo>
                      <a:pt x="606" y="591"/>
                    </a:lnTo>
                    <a:lnTo>
                      <a:pt x="609" y="591"/>
                    </a:lnTo>
                    <a:lnTo>
                      <a:pt x="612" y="590"/>
                    </a:lnTo>
                    <a:lnTo>
                      <a:pt x="615" y="588"/>
                    </a:lnTo>
                    <a:lnTo>
                      <a:pt x="619" y="589"/>
                    </a:lnTo>
                    <a:lnTo>
                      <a:pt x="620" y="588"/>
                    </a:lnTo>
                    <a:lnTo>
                      <a:pt x="621" y="588"/>
                    </a:lnTo>
                    <a:lnTo>
                      <a:pt x="622" y="586"/>
                    </a:lnTo>
                    <a:lnTo>
                      <a:pt x="621" y="584"/>
                    </a:lnTo>
                    <a:lnTo>
                      <a:pt x="624" y="584"/>
                    </a:lnTo>
                    <a:lnTo>
                      <a:pt x="627" y="583"/>
                    </a:lnTo>
                    <a:lnTo>
                      <a:pt x="628" y="580"/>
                    </a:lnTo>
                    <a:lnTo>
                      <a:pt x="631" y="582"/>
                    </a:lnTo>
                    <a:lnTo>
                      <a:pt x="634" y="579"/>
                    </a:lnTo>
                    <a:lnTo>
                      <a:pt x="637" y="580"/>
                    </a:lnTo>
                    <a:lnTo>
                      <a:pt x="638" y="580"/>
                    </a:lnTo>
                    <a:lnTo>
                      <a:pt x="641" y="580"/>
                    </a:lnTo>
                    <a:lnTo>
                      <a:pt x="644" y="581"/>
                    </a:lnTo>
                    <a:lnTo>
                      <a:pt x="647" y="583"/>
                    </a:lnTo>
                    <a:lnTo>
                      <a:pt x="648" y="583"/>
                    </a:lnTo>
                    <a:lnTo>
                      <a:pt x="651" y="584"/>
                    </a:lnTo>
                    <a:lnTo>
                      <a:pt x="654" y="582"/>
                    </a:lnTo>
                    <a:lnTo>
                      <a:pt x="656" y="582"/>
                    </a:lnTo>
                    <a:lnTo>
                      <a:pt x="660" y="582"/>
                    </a:lnTo>
                    <a:lnTo>
                      <a:pt x="662" y="585"/>
                    </a:lnTo>
                    <a:lnTo>
                      <a:pt x="663" y="588"/>
                    </a:lnTo>
                    <a:lnTo>
                      <a:pt x="662" y="589"/>
                    </a:lnTo>
                    <a:lnTo>
                      <a:pt x="662" y="590"/>
                    </a:lnTo>
                    <a:lnTo>
                      <a:pt x="664" y="593"/>
                    </a:lnTo>
                    <a:lnTo>
                      <a:pt x="666" y="597"/>
                    </a:lnTo>
                    <a:lnTo>
                      <a:pt x="666" y="600"/>
                    </a:lnTo>
                    <a:lnTo>
                      <a:pt x="666" y="603"/>
                    </a:lnTo>
                    <a:lnTo>
                      <a:pt x="663" y="602"/>
                    </a:lnTo>
                    <a:lnTo>
                      <a:pt x="664" y="605"/>
                    </a:lnTo>
                    <a:lnTo>
                      <a:pt x="665" y="606"/>
                    </a:lnTo>
                    <a:lnTo>
                      <a:pt x="668" y="605"/>
                    </a:lnTo>
                    <a:lnTo>
                      <a:pt x="670" y="607"/>
                    </a:lnTo>
                    <a:lnTo>
                      <a:pt x="674" y="605"/>
                    </a:lnTo>
                    <a:lnTo>
                      <a:pt x="676" y="604"/>
                    </a:lnTo>
                    <a:lnTo>
                      <a:pt x="679" y="605"/>
                    </a:lnTo>
                    <a:lnTo>
                      <a:pt x="681" y="602"/>
                    </a:lnTo>
                    <a:lnTo>
                      <a:pt x="683" y="605"/>
                    </a:lnTo>
                    <a:lnTo>
                      <a:pt x="683" y="607"/>
                    </a:lnTo>
                    <a:lnTo>
                      <a:pt x="685" y="610"/>
                    </a:lnTo>
                    <a:lnTo>
                      <a:pt x="688" y="609"/>
                    </a:lnTo>
                    <a:lnTo>
                      <a:pt x="686" y="607"/>
                    </a:lnTo>
                    <a:lnTo>
                      <a:pt x="689" y="607"/>
                    </a:lnTo>
                    <a:lnTo>
                      <a:pt x="690" y="607"/>
                    </a:lnTo>
                    <a:lnTo>
                      <a:pt x="693" y="609"/>
                    </a:lnTo>
                    <a:lnTo>
                      <a:pt x="696" y="610"/>
                    </a:lnTo>
                    <a:lnTo>
                      <a:pt x="700" y="610"/>
                    </a:lnTo>
                    <a:lnTo>
                      <a:pt x="703" y="607"/>
                    </a:lnTo>
                    <a:lnTo>
                      <a:pt x="704" y="608"/>
                    </a:lnTo>
                    <a:lnTo>
                      <a:pt x="704" y="609"/>
                    </a:lnTo>
                    <a:lnTo>
                      <a:pt x="703" y="612"/>
                    </a:lnTo>
                    <a:lnTo>
                      <a:pt x="698" y="613"/>
                    </a:lnTo>
                    <a:lnTo>
                      <a:pt x="696" y="616"/>
                    </a:lnTo>
                    <a:lnTo>
                      <a:pt x="696" y="618"/>
                    </a:lnTo>
                    <a:lnTo>
                      <a:pt x="699" y="621"/>
                    </a:lnTo>
                    <a:lnTo>
                      <a:pt x="700" y="620"/>
                    </a:lnTo>
                    <a:lnTo>
                      <a:pt x="704" y="617"/>
                    </a:lnTo>
                    <a:lnTo>
                      <a:pt x="707" y="616"/>
                    </a:lnTo>
                    <a:lnTo>
                      <a:pt x="709" y="617"/>
                    </a:lnTo>
                    <a:lnTo>
                      <a:pt x="712" y="617"/>
                    </a:lnTo>
                    <a:lnTo>
                      <a:pt x="715" y="619"/>
                    </a:lnTo>
                    <a:lnTo>
                      <a:pt x="715" y="616"/>
                    </a:lnTo>
                    <a:lnTo>
                      <a:pt x="718" y="615"/>
                    </a:lnTo>
                    <a:lnTo>
                      <a:pt x="720" y="613"/>
                    </a:lnTo>
                    <a:lnTo>
                      <a:pt x="723" y="613"/>
                    </a:lnTo>
                    <a:lnTo>
                      <a:pt x="724" y="613"/>
                    </a:lnTo>
                    <a:lnTo>
                      <a:pt x="728" y="610"/>
                    </a:lnTo>
                    <a:lnTo>
                      <a:pt x="730" y="607"/>
                    </a:lnTo>
                    <a:lnTo>
                      <a:pt x="733" y="607"/>
                    </a:lnTo>
                    <a:lnTo>
                      <a:pt x="735" y="606"/>
                    </a:lnTo>
                    <a:lnTo>
                      <a:pt x="738" y="605"/>
                    </a:lnTo>
                    <a:lnTo>
                      <a:pt x="741" y="603"/>
                    </a:lnTo>
                    <a:lnTo>
                      <a:pt x="741" y="602"/>
                    </a:lnTo>
                    <a:lnTo>
                      <a:pt x="746" y="603"/>
                    </a:lnTo>
                    <a:lnTo>
                      <a:pt x="749" y="602"/>
                    </a:lnTo>
                    <a:lnTo>
                      <a:pt x="752" y="600"/>
                    </a:lnTo>
                    <a:lnTo>
                      <a:pt x="751" y="603"/>
                    </a:lnTo>
                    <a:lnTo>
                      <a:pt x="748" y="607"/>
                    </a:lnTo>
                    <a:lnTo>
                      <a:pt x="746" y="607"/>
                    </a:lnTo>
                    <a:lnTo>
                      <a:pt x="747" y="610"/>
                    </a:lnTo>
                    <a:lnTo>
                      <a:pt x="748" y="610"/>
                    </a:lnTo>
                    <a:lnTo>
                      <a:pt x="751" y="612"/>
                    </a:lnTo>
                    <a:lnTo>
                      <a:pt x="754" y="614"/>
                    </a:lnTo>
                    <a:lnTo>
                      <a:pt x="756" y="615"/>
                    </a:lnTo>
                    <a:lnTo>
                      <a:pt x="759" y="617"/>
                    </a:lnTo>
                    <a:lnTo>
                      <a:pt x="761" y="619"/>
                    </a:lnTo>
                    <a:lnTo>
                      <a:pt x="764" y="621"/>
                    </a:lnTo>
                    <a:lnTo>
                      <a:pt x="766" y="622"/>
                    </a:lnTo>
                    <a:lnTo>
                      <a:pt x="767" y="624"/>
                    </a:lnTo>
                    <a:lnTo>
                      <a:pt x="769" y="627"/>
                    </a:lnTo>
                    <a:lnTo>
                      <a:pt x="771" y="630"/>
                    </a:lnTo>
                    <a:lnTo>
                      <a:pt x="776" y="637"/>
                    </a:lnTo>
                    <a:lnTo>
                      <a:pt x="778" y="640"/>
                    </a:lnTo>
                    <a:lnTo>
                      <a:pt x="778" y="641"/>
                    </a:lnTo>
                    <a:lnTo>
                      <a:pt x="784" y="650"/>
                    </a:lnTo>
                    <a:lnTo>
                      <a:pt x="784" y="651"/>
                    </a:lnTo>
                    <a:lnTo>
                      <a:pt x="787" y="654"/>
                    </a:lnTo>
                    <a:lnTo>
                      <a:pt x="789" y="657"/>
                    </a:lnTo>
                    <a:lnTo>
                      <a:pt x="791" y="660"/>
                    </a:lnTo>
                    <a:lnTo>
                      <a:pt x="793" y="663"/>
                    </a:lnTo>
                    <a:lnTo>
                      <a:pt x="795" y="666"/>
                    </a:lnTo>
                    <a:lnTo>
                      <a:pt x="796" y="669"/>
                    </a:lnTo>
                    <a:lnTo>
                      <a:pt x="798" y="672"/>
                    </a:lnTo>
                    <a:lnTo>
                      <a:pt x="799" y="675"/>
                    </a:lnTo>
                    <a:lnTo>
                      <a:pt x="802" y="674"/>
                    </a:lnTo>
                    <a:lnTo>
                      <a:pt x="804" y="672"/>
                    </a:lnTo>
                    <a:lnTo>
                      <a:pt x="806" y="669"/>
                    </a:lnTo>
                    <a:lnTo>
                      <a:pt x="807" y="666"/>
                    </a:lnTo>
                    <a:lnTo>
                      <a:pt x="810" y="664"/>
                    </a:lnTo>
                    <a:lnTo>
                      <a:pt x="813" y="665"/>
                    </a:lnTo>
                    <a:lnTo>
                      <a:pt x="815" y="667"/>
                    </a:lnTo>
                    <a:lnTo>
                      <a:pt x="816" y="666"/>
                    </a:lnTo>
                    <a:lnTo>
                      <a:pt x="817" y="666"/>
                    </a:lnTo>
                    <a:lnTo>
                      <a:pt x="817" y="667"/>
                    </a:lnTo>
                    <a:lnTo>
                      <a:pt x="816" y="668"/>
                    </a:lnTo>
                    <a:lnTo>
                      <a:pt x="815" y="671"/>
                    </a:lnTo>
                    <a:lnTo>
                      <a:pt x="818" y="671"/>
                    </a:lnTo>
                    <a:lnTo>
                      <a:pt x="820" y="671"/>
                    </a:lnTo>
                    <a:lnTo>
                      <a:pt x="821" y="672"/>
                    </a:lnTo>
                    <a:lnTo>
                      <a:pt x="823" y="676"/>
                    </a:lnTo>
                    <a:lnTo>
                      <a:pt x="825" y="675"/>
                    </a:lnTo>
                    <a:lnTo>
                      <a:pt x="828" y="675"/>
                    </a:lnTo>
                    <a:lnTo>
                      <a:pt x="830" y="676"/>
                    </a:lnTo>
                    <a:lnTo>
                      <a:pt x="833" y="677"/>
                    </a:lnTo>
                    <a:lnTo>
                      <a:pt x="836" y="676"/>
                    </a:lnTo>
                    <a:lnTo>
                      <a:pt x="839" y="676"/>
                    </a:lnTo>
                    <a:lnTo>
                      <a:pt x="842" y="672"/>
                    </a:lnTo>
                    <a:lnTo>
                      <a:pt x="845" y="672"/>
                    </a:lnTo>
                    <a:lnTo>
                      <a:pt x="847" y="670"/>
                    </a:lnTo>
                    <a:lnTo>
                      <a:pt x="850" y="670"/>
                    </a:lnTo>
                    <a:lnTo>
                      <a:pt x="854" y="671"/>
                    </a:lnTo>
                    <a:lnTo>
                      <a:pt x="856" y="672"/>
                    </a:lnTo>
                    <a:lnTo>
                      <a:pt x="859" y="675"/>
                    </a:lnTo>
                    <a:lnTo>
                      <a:pt x="861" y="678"/>
                    </a:lnTo>
                    <a:lnTo>
                      <a:pt x="863" y="680"/>
                    </a:lnTo>
                    <a:lnTo>
                      <a:pt x="863" y="683"/>
                    </a:lnTo>
                    <a:lnTo>
                      <a:pt x="866" y="686"/>
                    </a:lnTo>
                    <a:lnTo>
                      <a:pt x="869" y="687"/>
                    </a:lnTo>
                    <a:lnTo>
                      <a:pt x="872" y="688"/>
                    </a:lnTo>
                    <a:lnTo>
                      <a:pt x="875" y="689"/>
                    </a:lnTo>
                    <a:lnTo>
                      <a:pt x="875" y="693"/>
                    </a:lnTo>
                    <a:lnTo>
                      <a:pt x="878" y="695"/>
                    </a:lnTo>
                    <a:lnTo>
                      <a:pt x="880" y="698"/>
                    </a:lnTo>
                    <a:lnTo>
                      <a:pt x="883" y="698"/>
                    </a:lnTo>
                    <a:lnTo>
                      <a:pt x="886" y="699"/>
                    </a:lnTo>
                    <a:lnTo>
                      <a:pt x="889" y="699"/>
                    </a:lnTo>
                    <a:lnTo>
                      <a:pt x="892" y="700"/>
                    </a:lnTo>
                    <a:lnTo>
                      <a:pt x="895" y="698"/>
                    </a:lnTo>
                    <a:lnTo>
                      <a:pt x="897" y="697"/>
                    </a:lnTo>
                    <a:lnTo>
                      <a:pt x="897" y="696"/>
                    </a:lnTo>
                    <a:lnTo>
                      <a:pt x="899" y="695"/>
                    </a:lnTo>
                    <a:lnTo>
                      <a:pt x="899" y="696"/>
                    </a:lnTo>
                    <a:lnTo>
                      <a:pt x="902" y="696"/>
                    </a:lnTo>
                    <a:lnTo>
                      <a:pt x="900" y="699"/>
                    </a:lnTo>
                    <a:lnTo>
                      <a:pt x="903" y="701"/>
                    </a:lnTo>
                    <a:lnTo>
                      <a:pt x="905" y="704"/>
                    </a:lnTo>
                    <a:lnTo>
                      <a:pt x="908" y="705"/>
                    </a:lnTo>
                    <a:lnTo>
                      <a:pt x="910" y="708"/>
                    </a:lnTo>
                    <a:lnTo>
                      <a:pt x="913" y="707"/>
                    </a:lnTo>
                    <a:lnTo>
                      <a:pt x="917" y="707"/>
                    </a:lnTo>
                    <a:lnTo>
                      <a:pt x="919" y="706"/>
                    </a:lnTo>
                    <a:lnTo>
                      <a:pt x="921" y="706"/>
                    </a:lnTo>
                    <a:lnTo>
                      <a:pt x="923" y="703"/>
                    </a:lnTo>
                    <a:lnTo>
                      <a:pt x="926" y="701"/>
                    </a:lnTo>
                    <a:lnTo>
                      <a:pt x="929" y="701"/>
                    </a:lnTo>
                    <a:lnTo>
                      <a:pt x="932" y="701"/>
                    </a:lnTo>
                    <a:lnTo>
                      <a:pt x="934" y="699"/>
                    </a:lnTo>
                    <a:lnTo>
                      <a:pt x="937" y="700"/>
                    </a:lnTo>
                    <a:lnTo>
                      <a:pt x="939" y="698"/>
                    </a:lnTo>
                    <a:lnTo>
                      <a:pt x="942" y="698"/>
                    </a:lnTo>
                    <a:lnTo>
                      <a:pt x="945" y="697"/>
                    </a:lnTo>
                    <a:lnTo>
                      <a:pt x="945" y="694"/>
                    </a:lnTo>
                    <a:lnTo>
                      <a:pt x="945" y="692"/>
                    </a:lnTo>
                    <a:lnTo>
                      <a:pt x="948" y="691"/>
                    </a:lnTo>
                    <a:lnTo>
                      <a:pt x="951" y="691"/>
                    </a:lnTo>
                    <a:lnTo>
                      <a:pt x="954" y="688"/>
                    </a:lnTo>
                    <a:lnTo>
                      <a:pt x="958" y="687"/>
                    </a:lnTo>
                    <a:lnTo>
                      <a:pt x="960" y="686"/>
                    </a:lnTo>
                    <a:lnTo>
                      <a:pt x="964" y="685"/>
                    </a:lnTo>
                    <a:lnTo>
                      <a:pt x="967" y="682"/>
                    </a:lnTo>
                    <a:lnTo>
                      <a:pt x="969" y="682"/>
                    </a:lnTo>
                    <a:lnTo>
                      <a:pt x="972" y="681"/>
                    </a:lnTo>
                    <a:lnTo>
                      <a:pt x="975" y="679"/>
                    </a:lnTo>
                    <a:lnTo>
                      <a:pt x="978" y="677"/>
                    </a:lnTo>
                    <a:lnTo>
                      <a:pt x="981" y="677"/>
                    </a:lnTo>
                    <a:lnTo>
                      <a:pt x="982" y="677"/>
                    </a:lnTo>
                    <a:lnTo>
                      <a:pt x="985" y="677"/>
                    </a:lnTo>
                    <a:lnTo>
                      <a:pt x="987" y="674"/>
                    </a:lnTo>
                    <a:lnTo>
                      <a:pt x="990" y="676"/>
                    </a:lnTo>
                    <a:lnTo>
                      <a:pt x="992" y="677"/>
                    </a:lnTo>
                    <a:lnTo>
                      <a:pt x="995" y="675"/>
                    </a:lnTo>
                    <a:lnTo>
                      <a:pt x="996" y="678"/>
                    </a:lnTo>
                    <a:lnTo>
                      <a:pt x="1000" y="679"/>
                    </a:lnTo>
                    <a:lnTo>
                      <a:pt x="1003" y="679"/>
                    </a:lnTo>
                    <a:lnTo>
                      <a:pt x="1006" y="679"/>
                    </a:lnTo>
                    <a:lnTo>
                      <a:pt x="1009" y="679"/>
                    </a:lnTo>
                    <a:lnTo>
                      <a:pt x="1015" y="679"/>
                    </a:lnTo>
                    <a:lnTo>
                      <a:pt x="1016" y="681"/>
                    </a:lnTo>
                    <a:lnTo>
                      <a:pt x="1018" y="686"/>
                    </a:lnTo>
                    <a:lnTo>
                      <a:pt x="1021" y="689"/>
                    </a:lnTo>
                    <a:lnTo>
                      <a:pt x="1023" y="689"/>
                    </a:lnTo>
                    <a:lnTo>
                      <a:pt x="1026" y="689"/>
                    </a:lnTo>
                    <a:lnTo>
                      <a:pt x="1027" y="690"/>
                    </a:lnTo>
                    <a:lnTo>
                      <a:pt x="1027" y="691"/>
                    </a:lnTo>
                    <a:lnTo>
                      <a:pt x="1030" y="691"/>
                    </a:lnTo>
                    <a:lnTo>
                      <a:pt x="1033" y="691"/>
                    </a:lnTo>
                    <a:lnTo>
                      <a:pt x="1034" y="692"/>
                    </a:lnTo>
                    <a:lnTo>
                      <a:pt x="1035" y="693"/>
                    </a:lnTo>
                    <a:lnTo>
                      <a:pt x="1038" y="691"/>
                    </a:lnTo>
                    <a:lnTo>
                      <a:pt x="1044" y="691"/>
                    </a:lnTo>
                    <a:lnTo>
                      <a:pt x="1047" y="692"/>
                    </a:lnTo>
                    <a:lnTo>
                      <a:pt x="1053" y="692"/>
                    </a:lnTo>
                    <a:lnTo>
                      <a:pt x="1056" y="693"/>
                    </a:lnTo>
                    <a:lnTo>
                      <a:pt x="1059" y="694"/>
                    </a:lnTo>
                    <a:lnTo>
                      <a:pt x="1062" y="696"/>
                    </a:lnTo>
                    <a:lnTo>
                      <a:pt x="1064" y="695"/>
                    </a:lnTo>
                    <a:lnTo>
                      <a:pt x="1067" y="692"/>
                    </a:lnTo>
                    <a:lnTo>
                      <a:pt x="1070" y="692"/>
                    </a:lnTo>
                    <a:lnTo>
                      <a:pt x="1072" y="691"/>
                    </a:lnTo>
                    <a:lnTo>
                      <a:pt x="1075" y="688"/>
                    </a:lnTo>
                    <a:lnTo>
                      <a:pt x="1076" y="685"/>
                    </a:lnTo>
                    <a:lnTo>
                      <a:pt x="1077" y="684"/>
                    </a:lnTo>
                    <a:lnTo>
                      <a:pt x="1077" y="681"/>
                    </a:lnTo>
                    <a:lnTo>
                      <a:pt x="1074" y="679"/>
                    </a:lnTo>
                    <a:lnTo>
                      <a:pt x="1072" y="676"/>
                    </a:lnTo>
                    <a:lnTo>
                      <a:pt x="1072" y="672"/>
                    </a:lnTo>
                    <a:lnTo>
                      <a:pt x="1070" y="669"/>
                    </a:lnTo>
                    <a:lnTo>
                      <a:pt x="1071" y="666"/>
                    </a:lnTo>
                    <a:lnTo>
                      <a:pt x="1072" y="663"/>
                    </a:lnTo>
                    <a:lnTo>
                      <a:pt x="1073" y="661"/>
                    </a:lnTo>
                    <a:lnTo>
                      <a:pt x="1076" y="661"/>
                    </a:lnTo>
                    <a:lnTo>
                      <a:pt x="1076" y="658"/>
                    </a:lnTo>
                    <a:lnTo>
                      <a:pt x="1079" y="655"/>
                    </a:lnTo>
                    <a:lnTo>
                      <a:pt x="1082" y="654"/>
                    </a:lnTo>
                    <a:lnTo>
                      <a:pt x="1085" y="652"/>
                    </a:lnTo>
                    <a:lnTo>
                      <a:pt x="1086" y="648"/>
                    </a:lnTo>
                    <a:lnTo>
                      <a:pt x="1087" y="648"/>
                    </a:lnTo>
                    <a:lnTo>
                      <a:pt x="1090" y="650"/>
                    </a:lnTo>
                    <a:lnTo>
                      <a:pt x="1093" y="652"/>
                    </a:lnTo>
                    <a:lnTo>
                      <a:pt x="1096" y="652"/>
                    </a:lnTo>
                    <a:lnTo>
                      <a:pt x="1099" y="652"/>
                    </a:lnTo>
                    <a:lnTo>
                      <a:pt x="1102" y="655"/>
                    </a:lnTo>
                    <a:lnTo>
                      <a:pt x="1103" y="656"/>
                    </a:lnTo>
                    <a:lnTo>
                      <a:pt x="1109" y="656"/>
                    </a:lnTo>
                    <a:lnTo>
                      <a:pt x="1112" y="656"/>
                    </a:lnTo>
                    <a:lnTo>
                      <a:pt x="1115" y="657"/>
                    </a:lnTo>
                    <a:lnTo>
                      <a:pt x="1116" y="658"/>
                    </a:lnTo>
                    <a:lnTo>
                      <a:pt x="1119" y="659"/>
                    </a:lnTo>
                    <a:lnTo>
                      <a:pt x="1122" y="660"/>
                    </a:lnTo>
                    <a:lnTo>
                      <a:pt x="1124" y="661"/>
                    </a:lnTo>
                    <a:lnTo>
                      <a:pt x="1128" y="661"/>
                    </a:lnTo>
                    <a:lnTo>
                      <a:pt x="1131" y="662"/>
                    </a:lnTo>
                    <a:lnTo>
                      <a:pt x="1134" y="663"/>
                    </a:lnTo>
                    <a:lnTo>
                      <a:pt x="1136" y="665"/>
                    </a:lnTo>
                    <a:lnTo>
                      <a:pt x="1136" y="669"/>
                    </a:lnTo>
                    <a:lnTo>
                      <a:pt x="1137" y="671"/>
                    </a:lnTo>
                    <a:lnTo>
                      <a:pt x="1138" y="675"/>
                    </a:lnTo>
                    <a:lnTo>
                      <a:pt x="1138" y="679"/>
                    </a:lnTo>
                    <a:lnTo>
                      <a:pt x="1141" y="680"/>
                    </a:lnTo>
                    <a:lnTo>
                      <a:pt x="1142" y="683"/>
                    </a:lnTo>
                    <a:lnTo>
                      <a:pt x="1145" y="683"/>
                    </a:lnTo>
                    <a:lnTo>
                      <a:pt x="1148" y="685"/>
                    </a:lnTo>
                    <a:lnTo>
                      <a:pt x="1151" y="685"/>
                    </a:lnTo>
                    <a:lnTo>
                      <a:pt x="1154" y="687"/>
                    </a:lnTo>
                    <a:lnTo>
                      <a:pt x="1157" y="688"/>
                    </a:lnTo>
                    <a:lnTo>
                      <a:pt x="1160" y="687"/>
                    </a:lnTo>
                    <a:lnTo>
                      <a:pt x="1163" y="687"/>
                    </a:lnTo>
                    <a:lnTo>
                      <a:pt x="1166" y="687"/>
                    </a:lnTo>
                    <a:lnTo>
                      <a:pt x="1170" y="685"/>
                    </a:lnTo>
                    <a:lnTo>
                      <a:pt x="1171" y="684"/>
                    </a:lnTo>
                    <a:lnTo>
                      <a:pt x="1174" y="684"/>
                    </a:lnTo>
                    <a:lnTo>
                      <a:pt x="1177" y="683"/>
                    </a:lnTo>
                    <a:lnTo>
                      <a:pt x="1179" y="683"/>
                    </a:lnTo>
                    <a:lnTo>
                      <a:pt x="1180" y="683"/>
                    </a:lnTo>
                    <a:lnTo>
                      <a:pt x="1183" y="681"/>
                    </a:lnTo>
                    <a:lnTo>
                      <a:pt x="1186" y="682"/>
                    </a:lnTo>
                    <a:lnTo>
                      <a:pt x="1189" y="682"/>
                    </a:lnTo>
                    <a:lnTo>
                      <a:pt x="1192" y="683"/>
                    </a:lnTo>
                    <a:lnTo>
                      <a:pt x="1195" y="683"/>
                    </a:lnTo>
                    <a:lnTo>
                      <a:pt x="1195" y="684"/>
                    </a:lnTo>
                    <a:lnTo>
                      <a:pt x="1198" y="685"/>
                    </a:lnTo>
                    <a:lnTo>
                      <a:pt x="1201" y="684"/>
                    </a:lnTo>
                    <a:lnTo>
                      <a:pt x="1204" y="684"/>
                    </a:lnTo>
                    <a:lnTo>
                      <a:pt x="1207" y="685"/>
                    </a:lnTo>
                    <a:lnTo>
                      <a:pt x="1209" y="688"/>
                    </a:lnTo>
                    <a:lnTo>
                      <a:pt x="1212" y="690"/>
                    </a:lnTo>
                    <a:lnTo>
                      <a:pt x="1215" y="691"/>
                    </a:lnTo>
                    <a:lnTo>
                      <a:pt x="1218" y="691"/>
                    </a:lnTo>
                    <a:lnTo>
                      <a:pt x="1221" y="691"/>
                    </a:lnTo>
                    <a:lnTo>
                      <a:pt x="1224" y="692"/>
                    </a:lnTo>
                    <a:lnTo>
                      <a:pt x="1224" y="694"/>
                    </a:lnTo>
                    <a:lnTo>
                      <a:pt x="1224" y="697"/>
                    </a:lnTo>
                    <a:lnTo>
                      <a:pt x="1227" y="699"/>
                    </a:lnTo>
                    <a:lnTo>
                      <a:pt x="1230" y="701"/>
                    </a:lnTo>
                    <a:lnTo>
                      <a:pt x="1233" y="703"/>
                    </a:lnTo>
                    <a:lnTo>
                      <a:pt x="1234" y="704"/>
                    </a:lnTo>
                    <a:lnTo>
                      <a:pt x="1237" y="703"/>
                    </a:lnTo>
                    <a:lnTo>
                      <a:pt x="1239" y="703"/>
                    </a:lnTo>
                    <a:lnTo>
                      <a:pt x="1242" y="703"/>
                    </a:lnTo>
                    <a:lnTo>
                      <a:pt x="1245" y="704"/>
                    </a:lnTo>
                    <a:lnTo>
                      <a:pt x="1248" y="705"/>
                    </a:lnTo>
                    <a:lnTo>
                      <a:pt x="1251" y="706"/>
                    </a:lnTo>
                    <a:lnTo>
                      <a:pt x="1255" y="706"/>
                    </a:lnTo>
                    <a:lnTo>
                      <a:pt x="1257" y="706"/>
                    </a:lnTo>
                    <a:lnTo>
                      <a:pt x="1260" y="706"/>
                    </a:lnTo>
                    <a:lnTo>
                      <a:pt x="1263" y="706"/>
                    </a:lnTo>
                    <a:lnTo>
                      <a:pt x="1266" y="707"/>
                    </a:lnTo>
                    <a:lnTo>
                      <a:pt x="1269" y="706"/>
                    </a:lnTo>
                    <a:lnTo>
                      <a:pt x="1272" y="704"/>
                    </a:lnTo>
                    <a:lnTo>
                      <a:pt x="1275" y="703"/>
                    </a:lnTo>
                    <a:lnTo>
                      <a:pt x="1278" y="703"/>
                    </a:lnTo>
                    <a:lnTo>
                      <a:pt x="1281" y="702"/>
                    </a:lnTo>
                    <a:lnTo>
                      <a:pt x="1284" y="702"/>
                    </a:lnTo>
                    <a:lnTo>
                      <a:pt x="1287" y="702"/>
                    </a:lnTo>
                    <a:lnTo>
                      <a:pt x="1288" y="701"/>
                    </a:lnTo>
                    <a:lnTo>
                      <a:pt x="1291" y="700"/>
                    </a:lnTo>
                    <a:lnTo>
                      <a:pt x="1293" y="700"/>
                    </a:lnTo>
                    <a:lnTo>
                      <a:pt x="1294" y="700"/>
                    </a:lnTo>
                    <a:lnTo>
                      <a:pt x="1296" y="700"/>
                    </a:lnTo>
                    <a:lnTo>
                      <a:pt x="1299" y="699"/>
                    </a:lnTo>
                    <a:lnTo>
                      <a:pt x="1302" y="698"/>
                    </a:lnTo>
                    <a:lnTo>
                      <a:pt x="1303" y="695"/>
                    </a:lnTo>
                    <a:lnTo>
                      <a:pt x="1306" y="693"/>
                    </a:lnTo>
                    <a:lnTo>
                      <a:pt x="1309" y="691"/>
                    </a:lnTo>
                    <a:lnTo>
                      <a:pt x="1310" y="690"/>
                    </a:lnTo>
                    <a:lnTo>
                      <a:pt x="1313" y="689"/>
                    </a:lnTo>
                    <a:lnTo>
                      <a:pt x="1316" y="687"/>
                    </a:lnTo>
                    <a:lnTo>
                      <a:pt x="1319" y="685"/>
                    </a:lnTo>
                    <a:lnTo>
                      <a:pt x="1322" y="686"/>
                    </a:lnTo>
                    <a:lnTo>
                      <a:pt x="1324" y="686"/>
                    </a:lnTo>
                    <a:lnTo>
                      <a:pt x="1327" y="686"/>
                    </a:lnTo>
                    <a:lnTo>
                      <a:pt x="1330" y="687"/>
                    </a:lnTo>
                    <a:lnTo>
                      <a:pt x="1331" y="688"/>
                    </a:lnTo>
                    <a:lnTo>
                      <a:pt x="1333" y="691"/>
                    </a:lnTo>
                    <a:lnTo>
                      <a:pt x="1336" y="692"/>
                    </a:lnTo>
                    <a:lnTo>
                      <a:pt x="1340" y="692"/>
                    </a:lnTo>
                    <a:lnTo>
                      <a:pt x="1342" y="693"/>
                    </a:lnTo>
                    <a:lnTo>
                      <a:pt x="1345" y="691"/>
                    </a:lnTo>
                    <a:lnTo>
                      <a:pt x="1347" y="691"/>
                    </a:lnTo>
                    <a:lnTo>
                      <a:pt x="1350" y="690"/>
                    </a:lnTo>
                    <a:lnTo>
                      <a:pt x="1351" y="691"/>
                    </a:lnTo>
                    <a:lnTo>
                      <a:pt x="1354" y="691"/>
                    </a:lnTo>
                    <a:lnTo>
                      <a:pt x="1357" y="694"/>
                    </a:lnTo>
                    <a:lnTo>
                      <a:pt x="1360" y="696"/>
                    </a:lnTo>
                    <a:lnTo>
                      <a:pt x="1363" y="697"/>
                    </a:lnTo>
                    <a:lnTo>
                      <a:pt x="1365" y="698"/>
                    </a:lnTo>
                    <a:lnTo>
                      <a:pt x="1366" y="698"/>
                    </a:lnTo>
                    <a:lnTo>
                      <a:pt x="1369" y="698"/>
                    </a:lnTo>
                    <a:lnTo>
                      <a:pt x="1372" y="700"/>
                    </a:lnTo>
                    <a:lnTo>
                      <a:pt x="1373" y="700"/>
                    </a:lnTo>
                    <a:lnTo>
                      <a:pt x="1374" y="700"/>
                    </a:lnTo>
                    <a:lnTo>
                      <a:pt x="1377" y="698"/>
                    </a:lnTo>
                    <a:lnTo>
                      <a:pt x="1381" y="696"/>
                    </a:lnTo>
                    <a:lnTo>
                      <a:pt x="1384" y="694"/>
                    </a:lnTo>
                    <a:lnTo>
                      <a:pt x="1387" y="691"/>
                    </a:lnTo>
                    <a:lnTo>
                      <a:pt x="1388" y="691"/>
                    </a:lnTo>
                    <a:lnTo>
                      <a:pt x="1391" y="691"/>
                    </a:lnTo>
                    <a:lnTo>
                      <a:pt x="1393" y="691"/>
                    </a:lnTo>
                    <a:lnTo>
                      <a:pt x="1394" y="691"/>
                    </a:lnTo>
                    <a:lnTo>
                      <a:pt x="1397" y="688"/>
                    </a:lnTo>
                    <a:lnTo>
                      <a:pt x="1397" y="687"/>
                    </a:lnTo>
                    <a:lnTo>
                      <a:pt x="1397" y="685"/>
                    </a:lnTo>
                    <a:lnTo>
                      <a:pt x="1394" y="683"/>
                    </a:lnTo>
                    <a:lnTo>
                      <a:pt x="1396" y="681"/>
                    </a:lnTo>
                    <a:lnTo>
                      <a:pt x="1398" y="678"/>
                    </a:lnTo>
                    <a:lnTo>
                      <a:pt x="1399" y="674"/>
                    </a:lnTo>
                    <a:lnTo>
                      <a:pt x="1400" y="671"/>
                    </a:lnTo>
                    <a:lnTo>
                      <a:pt x="1403" y="668"/>
                    </a:lnTo>
                    <a:lnTo>
                      <a:pt x="1404" y="665"/>
                    </a:lnTo>
                    <a:lnTo>
                      <a:pt x="1405" y="664"/>
                    </a:lnTo>
                    <a:lnTo>
                      <a:pt x="1406" y="661"/>
                    </a:lnTo>
                    <a:lnTo>
                      <a:pt x="1406" y="660"/>
                    </a:lnTo>
                    <a:lnTo>
                      <a:pt x="1408" y="657"/>
                    </a:lnTo>
                    <a:lnTo>
                      <a:pt x="1411" y="655"/>
                    </a:lnTo>
                    <a:lnTo>
                      <a:pt x="1414" y="653"/>
                    </a:lnTo>
                    <a:lnTo>
                      <a:pt x="1417" y="651"/>
                    </a:lnTo>
                    <a:lnTo>
                      <a:pt x="1417" y="650"/>
                    </a:lnTo>
                    <a:lnTo>
                      <a:pt x="1418" y="647"/>
                    </a:lnTo>
                    <a:lnTo>
                      <a:pt x="1416" y="644"/>
                    </a:lnTo>
                    <a:lnTo>
                      <a:pt x="1417" y="641"/>
                    </a:lnTo>
                    <a:lnTo>
                      <a:pt x="1414" y="638"/>
                    </a:lnTo>
                    <a:lnTo>
                      <a:pt x="1411" y="638"/>
                    </a:lnTo>
                    <a:lnTo>
                      <a:pt x="1408" y="639"/>
                    </a:lnTo>
                    <a:lnTo>
                      <a:pt x="1407" y="636"/>
                    </a:lnTo>
                    <a:lnTo>
                      <a:pt x="1410" y="632"/>
                    </a:lnTo>
                    <a:lnTo>
                      <a:pt x="1412" y="631"/>
                    </a:lnTo>
                    <a:lnTo>
                      <a:pt x="1415" y="628"/>
                    </a:lnTo>
                    <a:lnTo>
                      <a:pt x="1417" y="625"/>
                    </a:lnTo>
                    <a:lnTo>
                      <a:pt x="1421" y="624"/>
                    </a:lnTo>
                    <a:lnTo>
                      <a:pt x="1424" y="624"/>
                    </a:lnTo>
                    <a:lnTo>
                      <a:pt x="1427" y="623"/>
                    </a:lnTo>
                    <a:lnTo>
                      <a:pt x="1429" y="623"/>
                    </a:lnTo>
                    <a:lnTo>
                      <a:pt x="1432" y="622"/>
                    </a:lnTo>
                    <a:lnTo>
                      <a:pt x="1435" y="621"/>
                    </a:lnTo>
                    <a:lnTo>
                      <a:pt x="1437" y="621"/>
                    </a:lnTo>
                    <a:lnTo>
                      <a:pt x="1439" y="620"/>
                    </a:lnTo>
                    <a:lnTo>
                      <a:pt x="1442" y="620"/>
                    </a:lnTo>
                    <a:lnTo>
                      <a:pt x="1445" y="620"/>
                    </a:lnTo>
                    <a:lnTo>
                      <a:pt x="1448" y="620"/>
                    </a:lnTo>
                    <a:lnTo>
                      <a:pt x="1451" y="620"/>
                    </a:lnTo>
                    <a:lnTo>
                      <a:pt x="1454" y="620"/>
                    </a:lnTo>
                    <a:lnTo>
                      <a:pt x="1457" y="618"/>
                    </a:lnTo>
                    <a:lnTo>
                      <a:pt x="1459" y="620"/>
                    </a:lnTo>
                    <a:lnTo>
                      <a:pt x="1462" y="619"/>
                    </a:lnTo>
                    <a:lnTo>
                      <a:pt x="1466" y="620"/>
                    </a:lnTo>
                    <a:lnTo>
                      <a:pt x="1469" y="622"/>
                    </a:lnTo>
                    <a:lnTo>
                      <a:pt x="1472" y="622"/>
                    </a:lnTo>
                    <a:lnTo>
                      <a:pt x="1474" y="625"/>
                    </a:lnTo>
                    <a:lnTo>
                      <a:pt x="1477" y="626"/>
                    </a:lnTo>
                    <a:lnTo>
                      <a:pt x="1480" y="627"/>
                    </a:lnTo>
                    <a:lnTo>
                      <a:pt x="1483" y="626"/>
                    </a:lnTo>
                    <a:lnTo>
                      <a:pt x="1486" y="626"/>
                    </a:lnTo>
                    <a:lnTo>
                      <a:pt x="1492" y="629"/>
                    </a:lnTo>
                    <a:lnTo>
                      <a:pt x="1492" y="632"/>
                    </a:lnTo>
                    <a:lnTo>
                      <a:pt x="1495" y="632"/>
                    </a:lnTo>
                    <a:lnTo>
                      <a:pt x="1498" y="636"/>
                    </a:lnTo>
                    <a:lnTo>
                      <a:pt x="1497" y="639"/>
                    </a:lnTo>
                    <a:lnTo>
                      <a:pt x="1500" y="641"/>
                    </a:lnTo>
                    <a:lnTo>
                      <a:pt x="1502" y="644"/>
                    </a:lnTo>
                    <a:lnTo>
                      <a:pt x="1503" y="647"/>
                    </a:lnTo>
                    <a:lnTo>
                      <a:pt x="1506" y="648"/>
                    </a:lnTo>
                    <a:lnTo>
                      <a:pt x="1504" y="651"/>
                    </a:lnTo>
                    <a:lnTo>
                      <a:pt x="1506" y="654"/>
                    </a:lnTo>
                    <a:lnTo>
                      <a:pt x="1509" y="657"/>
                    </a:lnTo>
                    <a:lnTo>
                      <a:pt x="1509" y="659"/>
                    </a:lnTo>
                    <a:lnTo>
                      <a:pt x="1512" y="662"/>
                    </a:lnTo>
                    <a:lnTo>
                      <a:pt x="1513" y="665"/>
                    </a:lnTo>
                    <a:lnTo>
                      <a:pt x="1512" y="668"/>
                    </a:lnTo>
                    <a:lnTo>
                      <a:pt x="1514" y="671"/>
                    </a:lnTo>
                    <a:lnTo>
                      <a:pt x="1516" y="674"/>
                    </a:lnTo>
                    <a:lnTo>
                      <a:pt x="1517" y="677"/>
                    </a:lnTo>
                    <a:lnTo>
                      <a:pt x="1519" y="680"/>
                    </a:lnTo>
                    <a:lnTo>
                      <a:pt x="1519" y="683"/>
                    </a:lnTo>
                    <a:lnTo>
                      <a:pt x="1520" y="686"/>
                    </a:lnTo>
                    <a:lnTo>
                      <a:pt x="1522" y="687"/>
                    </a:lnTo>
                    <a:lnTo>
                      <a:pt x="1522" y="688"/>
                    </a:lnTo>
                    <a:lnTo>
                      <a:pt x="1521" y="691"/>
                    </a:lnTo>
                    <a:lnTo>
                      <a:pt x="1521" y="692"/>
                    </a:lnTo>
                    <a:lnTo>
                      <a:pt x="1521" y="695"/>
                    </a:lnTo>
                    <a:lnTo>
                      <a:pt x="1524" y="698"/>
                    </a:lnTo>
                    <a:lnTo>
                      <a:pt x="1527" y="698"/>
                    </a:lnTo>
                    <a:lnTo>
                      <a:pt x="1530" y="700"/>
                    </a:lnTo>
                    <a:lnTo>
                      <a:pt x="1533" y="700"/>
                    </a:lnTo>
                    <a:lnTo>
                      <a:pt x="1534" y="699"/>
                    </a:lnTo>
                    <a:lnTo>
                      <a:pt x="1537" y="699"/>
                    </a:lnTo>
                    <a:lnTo>
                      <a:pt x="1539" y="699"/>
                    </a:lnTo>
                    <a:lnTo>
                      <a:pt x="1542" y="701"/>
                    </a:lnTo>
                    <a:lnTo>
                      <a:pt x="1544" y="703"/>
                    </a:lnTo>
                    <a:lnTo>
                      <a:pt x="1547" y="703"/>
                    </a:lnTo>
                    <a:lnTo>
                      <a:pt x="1551" y="702"/>
                    </a:lnTo>
                    <a:lnTo>
                      <a:pt x="1552" y="702"/>
                    </a:lnTo>
                    <a:lnTo>
                      <a:pt x="1555" y="705"/>
                    </a:lnTo>
                    <a:lnTo>
                      <a:pt x="1556" y="707"/>
                    </a:lnTo>
                    <a:lnTo>
                      <a:pt x="1557" y="709"/>
                    </a:lnTo>
                    <a:lnTo>
                      <a:pt x="1559" y="710"/>
                    </a:lnTo>
                    <a:lnTo>
                      <a:pt x="1562" y="714"/>
                    </a:lnTo>
                    <a:lnTo>
                      <a:pt x="1565" y="713"/>
                    </a:lnTo>
                    <a:lnTo>
                      <a:pt x="1568" y="713"/>
                    </a:lnTo>
                    <a:lnTo>
                      <a:pt x="1568" y="716"/>
                    </a:lnTo>
                    <a:lnTo>
                      <a:pt x="1567" y="719"/>
                    </a:lnTo>
                    <a:lnTo>
                      <a:pt x="1570" y="721"/>
                    </a:lnTo>
                    <a:lnTo>
                      <a:pt x="1571" y="724"/>
                    </a:lnTo>
                    <a:lnTo>
                      <a:pt x="1570" y="726"/>
                    </a:lnTo>
                    <a:lnTo>
                      <a:pt x="1569" y="729"/>
                    </a:lnTo>
                    <a:lnTo>
                      <a:pt x="1570" y="730"/>
                    </a:lnTo>
                    <a:lnTo>
                      <a:pt x="1573" y="733"/>
                    </a:lnTo>
                    <a:lnTo>
                      <a:pt x="1575" y="736"/>
                    </a:lnTo>
                    <a:lnTo>
                      <a:pt x="1578" y="735"/>
                    </a:lnTo>
                    <a:lnTo>
                      <a:pt x="1581" y="735"/>
                    </a:lnTo>
                    <a:lnTo>
                      <a:pt x="1584" y="736"/>
                    </a:lnTo>
                    <a:lnTo>
                      <a:pt x="1587" y="736"/>
                    </a:lnTo>
                    <a:lnTo>
                      <a:pt x="1590" y="736"/>
                    </a:lnTo>
                    <a:lnTo>
                      <a:pt x="1594" y="735"/>
                    </a:lnTo>
                    <a:lnTo>
                      <a:pt x="1597" y="735"/>
                    </a:lnTo>
                    <a:lnTo>
                      <a:pt x="1598" y="734"/>
                    </a:lnTo>
                    <a:lnTo>
                      <a:pt x="1599" y="731"/>
                    </a:lnTo>
                    <a:lnTo>
                      <a:pt x="1602" y="730"/>
                    </a:lnTo>
                    <a:lnTo>
                      <a:pt x="1605" y="728"/>
                    </a:lnTo>
                    <a:lnTo>
                      <a:pt x="1608" y="728"/>
                    </a:lnTo>
                    <a:lnTo>
                      <a:pt x="1611" y="728"/>
                    </a:lnTo>
                    <a:lnTo>
                      <a:pt x="1614" y="726"/>
                    </a:lnTo>
                    <a:lnTo>
                      <a:pt x="1617" y="725"/>
                    </a:lnTo>
                    <a:lnTo>
                      <a:pt x="1620" y="724"/>
                    </a:lnTo>
                    <a:lnTo>
                      <a:pt x="1622" y="723"/>
                    </a:lnTo>
                    <a:lnTo>
                      <a:pt x="1625" y="722"/>
                    </a:lnTo>
                    <a:lnTo>
                      <a:pt x="1625" y="723"/>
                    </a:lnTo>
                    <a:lnTo>
                      <a:pt x="1627" y="723"/>
                    </a:lnTo>
                    <a:lnTo>
                      <a:pt x="1630" y="725"/>
                    </a:lnTo>
                    <a:lnTo>
                      <a:pt x="1629" y="728"/>
                    </a:lnTo>
                    <a:lnTo>
                      <a:pt x="1628" y="730"/>
                    </a:lnTo>
                    <a:lnTo>
                      <a:pt x="1629" y="733"/>
                    </a:lnTo>
                    <a:lnTo>
                      <a:pt x="1631" y="735"/>
                    </a:lnTo>
                    <a:lnTo>
                      <a:pt x="1629" y="738"/>
                    </a:lnTo>
                    <a:lnTo>
                      <a:pt x="1626" y="741"/>
                    </a:lnTo>
                    <a:lnTo>
                      <a:pt x="1623" y="741"/>
                    </a:lnTo>
                    <a:lnTo>
                      <a:pt x="1621" y="744"/>
                    </a:lnTo>
                    <a:lnTo>
                      <a:pt x="1622" y="747"/>
                    </a:lnTo>
                    <a:lnTo>
                      <a:pt x="1621" y="748"/>
                    </a:lnTo>
                    <a:lnTo>
                      <a:pt x="1621" y="749"/>
                    </a:lnTo>
                    <a:lnTo>
                      <a:pt x="1620" y="753"/>
                    </a:lnTo>
                    <a:lnTo>
                      <a:pt x="1619" y="754"/>
                    </a:lnTo>
                    <a:lnTo>
                      <a:pt x="1619" y="757"/>
                    </a:lnTo>
                    <a:lnTo>
                      <a:pt x="1618" y="757"/>
                    </a:lnTo>
                    <a:lnTo>
                      <a:pt x="1618" y="758"/>
                    </a:lnTo>
                    <a:lnTo>
                      <a:pt x="1618" y="761"/>
                    </a:lnTo>
                    <a:lnTo>
                      <a:pt x="1617" y="764"/>
                    </a:lnTo>
                    <a:lnTo>
                      <a:pt x="1614" y="766"/>
                    </a:lnTo>
                    <a:lnTo>
                      <a:pt x="1614" y="769"/>
                    </a:lnTo>
                    <a:lnTo>
                      <a:pt x="1612" y="771"/>
                    </a:lnTo>
                    <a:lnTo>
                      <a:pt x="1611" y="773"/>
                    </a:lnTo>
                    <a:lnTo>
                      <a:pt x="1610" y="776"/>
                    </a:lnTo>
                    <a:lnTo>
                      <a:pt x="1608" y="777"/>
                    </a:lnTo>
                    <a:lnTo>
                      <a:pt x="1606" y="779"/>
                    </a:lnTo>
                    <a:lnTo>
                      <a:pt x="1606" y="782"/>
                    </a:lnTo>
                    <a:lnTo>
                      <a:pt x="1606" y="785"/>
                    </a:lnTo>
                    <a:lnTo>
                      <a:pt x="1603" y="786"/>
                    </a:lnTo>
                    <a:lnTo>
                      <a:pt x="1602" y="786"/>
                    </a:lnTo>
                    <a:lnTo>
                      <a:pt x="1599" y="785"/>
                    </a:lnTo>
                    <a:lnTo>
                      <a:pt x="1593" y="783"/>
                    </a:lnTo>
                    <a:lnTo>
                      <a:pt x="1589" y="782"/>
                    </a:lnTo>
                    <a:lnTo>
                      <a:pt x="1588" y="782"/>
                    </a:lnTo>
                    <a:lnTo>
                      <a:pt x="1585" y="782"/>
                    </a:lnTo>
                    <a:lnTo>
                      <a:pt x="1585" y="783"/>
                    </a:lnTo>
                    <a:lnTo>
                      <a:pt x="1582" y="786"/>
                    </a:lnTo>
                    <a:lnTo>
                      <a:pt x="1581" y="787"/>
                    </a:lnTo>
                    <a:lnTo>
                      <a:pt x="1578" y="788"/>
                    </a:lnTo>
                    <a:lnTo>
                      <a:pt x="1575" y="788"/>
                    </a:lnTo>
                    <a:lnTo>
                      <a:pt x="1573" y="789"/>
                    </a:lnTo>
                    <a:lnTo>
                      <a:pt x="1575" y="793"/>
                    </a:lnTo>
                    <a:lnTo>
                      <a:pt x="1576" y="796"/>
                    </a:lnTo>
                    <a:lnTo>
                      <a:pt x="1576" y="799"/>
                    </a:lnTo>
                    <a:lnTo>
                      <a:pt x="1577" y="800"/>
                    </a:lnTo>
                    <a:lnTo>
                      <a:pt x="1577" y="803"/>
                    </a:lnTo>
                    <a:lnTo>
                      <a:pt x="1577" y="805"/>
                    </a:lnTo>
                    <a:lnTo>
                      <a:pt x="1577" y="806"/>
                    </a:lnTo>
                    <a:lnTo>
                      <a:pt x="1577" y="809"/>
                    </a:lnTo>
                    <a:lnTo>
                      <a:pt x="1577" y="811"/>
                    </a:lnTo>
                    <a:lnTo>
                      <a:pt x="1576" y="815"/>
                    </a:lnTo>
                    <a:lnTo>
                      <a:pt x="1578" y="815"/>
                    </a:lnTo>
                    <a:lnTo>
                      <a:pt x="1578" y="818"/>
                    </a:lnTo>
                    <a:lnTo>
                      <a:pt x="1577" y="821"/>
                    </a:lnTo>
                    <a:lnTo>
                      <a:pt x="1575" y="824"/>
                    </a:lnTo>
                    <a:lnTo>
                      <a:pt x="1572" y="827"/>
                    </a:lnTo>
                    <a:lnTo>
                      <a:pt x="1567" y="828"/>
                    </a:lnTo>
                    <a:lnTo>
                      <a:pt x="1568" y="832"/>
                    </a:lnTo>
                    <a:lnTo>
                      <a:pt x="1568" y="835"/>
                    </a:lnTo>
                    <a:lnTo>
                      <a:pt x="1569" y="838"/>
                    </a:lnTo>
                    <a:lnTo>
                      <a:pt x="1570" y="835"/>
                    </a:lnTo>
                    <a:lnTo>
                      <a:pt x="1569" y="832"/>
                    </a:lnTo>
                    <a:lnTo>
                      <a:pt x="1572" y="831"/>
                    </a:lnTo>
                    <a:lnTo>
                      <a:pt x="1575" y="831"/>
                    </a:lnTo>
                    <a:lnTo>
                      <a:pt x="1578" y="828"/>
                    </a:lnTo>
                    <a:lnTo>
                      <a:pt x="1579" y="825"/>
                    </a:lnTo>
                    <a:lnTo>
                      <a:pt x="1582" y="823"/>
                    </a:lnTo>
                    <a:lnTo>
                      <a:pt x="1584" y="821"/>
                    </a:lnTo>
                    <a:lnTo>
                      <a:pt x="1585" y="819"/>
                    </a:lnTo>
                    <a:lnTo>
                      <a:pt x="1588" y="819"/>
                    </a:lnTo>
                    <a:lnTo>
                      <a:pt x="1587" y="822"/>
                    </a:lnTo>
                    <a:lnTo>
                      <a:pt x="1590" y="821"/>
                    </a:lnTo>
                    <a:lnTo>
                      <a:pt x="1593" y="819"/>
                    </a:lnTo>
                    <a:lnTo>
                      <a:pt x="1594" y="822"/>
                    </a:lnTo>
                    <a:lnTo>
                      <a:pt x="1594" y="825"/>
                    </a:lnTo>
                    <a:lnTo>
                      <a:pt x="1597" y="826"/>
                    </a:lnTo>
                    <a:lnTo>
                      <a:pt x="1599" y="827"/>
                    </a:lnTo>
                    <a:lnTo>
                      <a:pt x="1601" y="827"/>
                    </a:lnTo>
                    <a:lnTo>
                      <a:pt x="1604" y="827"/>
                    </a:lnTo>
                    <a:lnTo>
                      <a:pt x="1607" y="831"/>
                    </a:lnTo>
                    <a:lnTo>
                      <a:pt x="1612" y="827"/>
                    </a:lnTo>
                    <a:lnTo>
                      <a:pt x="1615" y="827"/>
                    </a:lnTo>
                    <a:lnTo>
                      <a:pt x="1618" y="826"/>
                    </a:lnTo>
                    <a:lnTo>
                      <a:pt x="1621" y="823"/>
                    </a:lnTo>
                    <a:lnTo>
                      <a:pt x="1624" y="822"/>
                    </a:lnTo>
                    <a:lnTo>
                      <a:pt x="1627" y="820"/>
                    </a:lnTo>
                    <a:lnTo>
                      <a:pt x="1630" y="819"/>
                    </a:lnTo>
                    <a:lnTo>
                      <a:pt x="1633" y="816"/>
                    </a:lnTo>
                    <a:lnTo>
                      <a:pt x="1637" y="815"/>
                    </a:lnTo>
                    <a:lnTo>
                      <a:pt x="1638" y="812"/>
                    </a:lnTo>
                    <a:lnTo>
                      <a:pt x="1641" y="811"/>
                    </a:lnTo>
                    <a:lnTo>
                      <a:pt x="1641" y="810"/>
                    </a:lnTo>
                    <a:lnTo>
                      <a:pt x="1642" y="807"/>
                    </a:lnTo>
                    <a:lnTo>
                      <a:pt x="1645" y="804"/>
                    </a:lnTo>
                    <a:lnTo>
                      <a:pt x="1647" y="801"/>
                    </a:lnTo>
                    <a:lnTo>
                      <a:pt x="1649" y="798"/>
                    </a:lnTo>
                    <a:lnTo>
                      <a:pt x="1652" y="797"/>
                    </a:lnTo>
                    <a:lnTo>
                      <a:pt x="1653" y="794"/>
                    </a:lnTo>
                    <a:lnTo>
                      <a:pt x="1656" y="792"/>
                    </a:lnTo>
                    <a:lnTo>
                      <a:pt x="1658" y="788"/>
                    </a:lnTo>
                    <a:lnTo>
                      <a:pt x="1659" y="787"/>
                    </a:lnTo>
                    <a:lnTo>
                      <a:pt x="1662" y="784"/>
                    </a:lnTo>
                    <a:lnTo>
                      <a:pt x="1664" y="781"/>
                    </a:lnTo>
                    <a:lnTo>
                      <a:pt x="1667" y="779"/>
                    </a:lnTo>
                    <a:lnTo>
                      <a:pt x="1670" y="776"/>
                    </a:lnTo>
                    <a:lnTo>
                      <a:pt x="1673" y="774"/>
                    </a:lnTo>
                    <a:lnTo>
                      <a:pt x="1675" y="771"/>
                    </a:lnTo>
                    <a:lnTo>
                      <a:pt x="1681" y="765"/>
                    </a:lnTo>
                    <a:lnTo>
                      <a:pt x="1682" y="762"/>
                    </a:lnTo>
                    <a:lnTo>
                      <a:pt x="1684" y="759"/>
                    </a:lnTo>
                    <a:lnTo>
                      <a:pt x="1686" y="756"/>
                    </a:lnTo>
                    <a:lnTo>
                      <a:pt x="1687" y="753"/>
                    </a:lnTo>
                    <a:lnTo>
                      <a:pt x="1688" y="749"/>
                    </a:lnTo>
                    <a:lnTo>
                      <a:pt x="1690" y="746"/>
                    </a:lnTo>
                    <a:lnTo>
                      <a:pt x="1693" y="743"/>
                    </a:lnTo>
                    <a:lnTo>
                      <a:pt x="1696" y="741"/>
                    </a:lnTo>
                    <a:lnTo>
                      <a:pt x="1697" y="739"/>
                    </a:lnTo>
                    <a:lnTo>
                      <a:pt x="1699" y="736"/>
                    </a:lnTo>
                    <a:lnTo>
                      <a:pt x="1700" y="733"/>
                    </a:lnTo>
                    <a:lnTo>
                      <a:pt x="1703" y="730"/>
                    </a:lnTo>
                    <a:lnTo>
                      <a:pt x="1706" y="727"/>
                    </a:lnTo>
                    <a:lnTo>
                      <a:pt x="1709" y="725"/>
                    </a:lnTo>
                    <a:lnTo>
                      <a:pt x="1710" y="724"/>
                    </a:lnTo>
                    <a:lnTo>
                      <a:pt x="1713" y="721"/>
                    </a:lnTo>
                    <a:lnTo>
                      <a:pt x="1713" y="719"/>
                    </a:lnTo>
                    <a:lnTo>
                      <a:pt x="1713" y="716"/>
                    </a:lnTo>
                    <a:lnTo>
                      <a:pt x="1714" y="713"/>
                    </a:lnTo>
                    <a:lnTo>
                      <a:pt x="1714" y="709"/>
                    </a:lnTo>
                    <a:lnTo>
                      <a:pt x="1715" y="709"/>
                    </a:lnTo>
                    <a:lnTo>
                      <a:pt x="1716" y="706"/>
                    </a:lnTo>
                    <a:lnTo>
                      <a:pt x="1716" y="705"/>
                    </a:lnTo>
                    <a:lnTo>
                      <a:pt x="1715" y="705"/>
                    </a:lnTo>
                    <a:lnTo>
                      <a:pt x="1717" y="702"/>
                    </a:lnTo>
                    <a:lnTo>
                      <a:pt x="1718" y="699"/>
                    </a:lnTo>
                    <a:lnTo>
                      <a:pt x="1718" y="696"/>
                    </a:lnTo>
                    <a:lnTo>
                      <a:pt x="1717" y="693"/>
                    </a:lnTo>
                    <a:lnTo>
                      <a:pt x="1718" y="691"/>
                    </a:lnTo>
                    <a:lnTo>
                      <a:pt x="1718" y="688"/>
                    </a:lnTo>
                    <a:lnTo>
                      <a:pt x="1718" y="685"/>
                    </a:lnTo>
                    <a:lnTo>
                      <a:pt x="1718" y="682"/>
                    </a:lnTo>
                    <a:lnTo>
                      <a:pt x="1717" y="679"/>
                    </a:lnTo>
                    <a:lnTo>
                      <a:pt x="1717" y="676"/>
                    </a:lnTo>
                    <a:lnTo>
                      <a:pt x="1719" y="672"/>
                    </a:lnTo>
                    <a:lnTo>
                      <a:pt x="1722" y="669"/>
                    </a:lnTo>
                    <a:lnTo>
                      <a:pt x="1721" y="666"/>
                    </a:lnTo>
                    <a:lnTo>
                      <a:pt x="1723" y="663"/>
                    </a:lnTo>
                    <a:lnTo>
                      <a:pt x="1725" y="660"/>
                    </a:lnTo>
                    <a:lnTo>
                      <a:pt x="1725" y="657"/>
                    </a:lnTo>
                    <a:lnTo>
                      <a:pt x="1728" y="655"/>
                    </a:lnTo>
                    <a:lnTo>
                      <a:pt x="1731" y="652"/>
                    </a:lnTo>
                    <a:lnTo>
                      <a:pt x="1731" y="649"/>
                    </a:lnTo>
                    <a:lnTo>
                      <a:pt x="1734" y="647"/>
                    </a:lnTo>
                    <a:lnTo>
                      <a:pt x="1734" y="646"/>
                    </a:lnTo>
                    <a:lnTo>
                      <a:pt x="1731" y="645"/>
                    </a:lnTo>
                    <a:lnTo>
                      <a:pt x="1728" y="643"/>
                    </a:lnTo>
                    <a:lnTo>
                      <a:pt x="1729" y="640"/>
                    </a:lnTo>
                    <a:lnTo>
                      <a:pt x="1730" y="637"/>
                    </a:lnTo>
                    <a:lnTo>
                      <a:pt x="1729" y="633"/>
                    </a:lnTo>
                    <a:lnTo>
                      <a:pt x="1727" y="631"/>
                    </a:lnTo>
                    <a:lnTo>
                      <a:pt x="1724" y="629"/>
                    </a:lnTo>
                    <a:lnTo>
                      <a:pt x="1722" y="627"/>
                    </a:lnTo>
                    <a:lnTo>
                      <a:pt x="1725" y="628"/>
                    </a:lnTo>
                    <a:lnTo>
                      <a:pt x="1727" y="630"/>
                    </a:lnTo>
                    <a:lnTo>
                      <a:pt x="1730" y="628"/>
                    </a:lnTo>
                    <a:lnTo>
                      <a:pt x="1731" y="625"/>
                    </a:lnTo>
                    <a:lnTo>
                      <a:pt x="1728" y="622"/>
                    </a:lnTo>
                    <a:lnTo>
                      <a:pt x="1725" y="621"/>
                    </a:lnTo>
                    <a:lnTo>
                      <a:pt x="1722" y="618"/>
                    </a:lnTo>
                    <a:lnTo>
                      <a:pt x="1718" y="617"/>
                    </a:lnTo>
                    <a:lnTo>
                      <a:pt x="1716" y="614"/>
                    </a:lnTo>
                    <a:lnTo>
                      <a:pt x="1714" y="611"/>
                    </a:lnTo>
                    <a:lnTo>
                      <a:pt x="1713" y="608"/>
                    </a:lnTo>
                    <a:lnTo>
                      <a:pt x="1710" y="607"/>
                    </a:lnTo>
                    <a:lnTo>
                      <a:pt x="1707" y="605"/>
                    </a:lnTo>
                    <a:lnTo>
                      <a:pt x="1704" y="604"/>
                    </a:lnTo>
                    <a:lnTo>
                      <a:pt x="1701" y="605"/>
                    </a:lnTo>
                    <a:lnTo>
                      <a:pt x="1698" y="605"/>
                    </a:lnTo>
                    <a:lnTo>
                      <a:pt x="1695" y="605"/>
                    </a:lnTo>
                    <a:lnTo>
                      <a:pt x="1692" y="603"/>
                    </a:lnTo>
                    <a:lnTo>
                      <a:pt x="1691" y="606"/>
                    </a:lnTo>
                    <a:lnTo>
                      <a:pt x="1692" y="609"/>
                    </a:lnTo>
                    <a:lnTo>
                      <a:pt x="1690" y="612"/>
                    </a:lnTo>
                    <a:lnTo>
                      <a:pt x="1690" y="615"/>
                    </a:lnTo>
                    <a:lnTo>
                      <a:pt x="1688" y="618"/>
                    </a:lnTo>
                    <a:lnTo>
                      <a:pt x="1685" y="619"/>
                    </a:lnTo>
                    <a:lnTo>
                      <a:pt x="1686" y="616"/>
                    </a:lnTo>
                    <a:lnTo>
                      <a:pt x="1689" y="613"/>
                    </a:lnTo>
                    <a:lnTo>
                      <a:pt x="1689" y="610"/>
                    </a:lnTo>
                    <a:lnTo>
                      <a:pt x="1686" y="611"/>
                    </a:lnTo>
                    <a:lnTo>
                      <a:pt x="1685" y="614"/>
                    </a:lnTo>
                    <a:lnTo>
                      <a:pt x="1682" y="616"/>
                    </a:lnTo>
                    <a:lnTo>
                      <a:pt x="1679" y="618"/>
                    </a:lnTo>
                    <a:lnTo>
                      <a:pt x="1675" y="618"/>
                    </a:lnTo>
                    <a:lnTo>
                      <a:pt x="1672" y="618"/>
                    </a:lnTo>
                    <a:lnTo>
                      <a:pt x="1669" y="619"/>
                    </a:lnTo>
                    <a:lnTo>
                      <a:pt x="1672" y="616"/>
                    </a:lnTo>
                    <a:lnTo>
                      <a:pt x="1673" y="613"/>
                    </a:lnTo>
                    <a:lnTo>
                      <a:pt x="1676" y="611"/>
                    </a:lnTo>
                    <a:lnTo>
                      <a:pt x="1673" y="610"/>
                    </a:lnTo>
                    <a:lnTo>
                      <a:pt x="1670" y="609"/>
                    </a:lnTo>
                    <a:lnTo>
                      <a:pt x="1673" y="605"/>
                    </a:lnTo>
                    <a:lnTo>
                      <a:pt x="1675" y="603"/>
                    </a:lnTo>
                    <a:lnTo>
                      <a:pt x="1672" y="603"/>
                    </a:lnTo>
                    <a:lnTo>
                      <a:pt x="1669" y="604"/>
                    </a:lnTo>
                    <a:lnTo>
                      <a:pt x="1666" y="606"/>
                    </a:lnTo>
                    <a:lnTo>
                      <a:pt x="1669" y="608"/>
                    </a:lnTo>
                    <a:lnTo>
                      <a:pt x="1668" y="611"/>
                    </a:lnTo>
                    <a:lnTo>
                      <a:pt x="1665" y="612"/>
                    </a:lnTo>
                    <a:lnTo>
                      <a:pt x="1662" y="614"/>
                    </a:lnTo>
                    <a:lnTo>
                      <a:pt x="1660" y="611"/>
                    </a:lnTo>
                    <a:lnTo>
                      <a:pt x="1661" y="608"/>
                    </a:lnTo>
                    <a:lnTo>
                      <a:pt x="1661" y="605"/>
                    </a:lnTo>
                    <a:lnTo>
                      <a:pt x="1661" y="602"/>
                    </a:lnTo>
                    <a:lnTo>
                      <a:pt x="1662" y="599"/>
                    </a:lnTo>
                    <a:lnTo>
                      <a:pt x="1662" y="596"/>
                    </a:lnTo>
                    <a:lnTo>
                      <a:pt x="1659" y="596"/>
                    </a:lnTo>
                    <a:lnTo>
                      <a:pt x="1656" y="597"/>
                    </a:lnTo>
                    <a:lnTo>
                      <a:pt x="1653" y="597"/>
                    </a:lnTo>
                    <a:lnTo>
                      <a:pt x="1650" y="597"/>
                    </a:lnTo>
                    <a:lnTo>
                      <a:pt x="1647" y="598"/>
                    </a:lnTo>
                    <a:lnTo>
                      <a:pt x="1644" y="596"/>
                    </a:lnTo>
                    <a:lnTo>
                      <a:pt x="1641" y="594"/>
                    </a:lnTo>
                    <a:lnTo>
                      <a:pt x="1638" y="594"/>
                    </a:lnTo>
                    <a:lnTo>
                      <a:pt x="1637" y="591"/>
                    </a:lnTo>
                    <a:lnTo>
                      <a:pt x="1640" y="588"/>
                    </a:lnTo>
                    <a:lnTo>
                      <a:pt x="1643" y="585"/>
                    </a:lnTo>
                    <a:lnTo>
                      <a:pt x="1646" y="585"/>
                    </a:lnTo>
                    <a:lnTo>
                      <a:pt x="1649" y="583"/>
                    </a:lnTo>
                    <a:lnTo>
                      <a:pt x="1652" y="581"/>
                    </a:lnTo>
                    <a:lnTo>
                      <a:pt x="1654" y="578"/>
                    </a:lnTo>
                    <a:lnTo>
                      <a:pt x="1656" y="576"/>
                    </a:lnTo>
                    <a:lnTo>
                      <a:pt x="1659" y="574"/>
                    </a:lnTo>
                    <a:lnTo>
                      <a:pt x="1662" y="573"/>
                    </a:lnTo>
                    <a:lnTo>
                      <a:pt x="1665" y="571"/>
                    </a:lnTo>
                    <a:lnTo>
                      <a:pt x="1668" y="569"/>
                    </a:lnTo>
                    <a:lnTo>
                      <a:pt x="1671" y="567"/>
                    </a:lnTo>
                    <a:lnTo>
                      <a:pt x="1674" y="564"/>
                    </a:lnTo>
                    <a:lnTo>
                      <a:pt x="1678" y="561"/>
                    </a:lnTo>
                    <a:lnTo>
                      <a:pt x="1681" y="559"/>
                    </a:lnTo>
                    <a:lnTo>
                      <a:pt x="1684" y="557"/>
                    </a:lnTo>
                    <a:lnTo>
                      <a:pt x="1683" y="553"/>
                    </a:lnTo>
                    <a:lnTo>
                      <a:pt x="1686" y="551"/>
                    </a:lnTo>
                    <a:lnTo>
                      <a:pt x="1689" y="548"/>
                    </a:lnTo>
                    <a:lnTo>
                      <a:pt x="1692" y="545"/>
                    </a:lnTo>
                    <a:lnTo>
                      <a:pt x="1694" y="544"/>
                    </a:lnTo>
                    <a:lnTo>
                      <a:pt x="1697" y="541"/>
                    </a:lnTo>
                    <a:lnTo>
                      <a:pt x="1700" y="539"/>
                    </a:lnTo>
                    <a:lnTo>
                      <a:pt x="1703" y="538"/>
                    </a:lnTo>
                    <a:lnTo>
                      <a:pt x="1705" y="535"/>
                    </a:lnTo>
                    <a:lnTo>
                      <a:pt x="1708" y="533"/>
                    </a:lnTo>
                    <a:lnTo>
                      <a:pt x="1710" y="530"/>
                    </a:lnTo>
                    <a:lnTo>
                      <a:pt x="1713" y="529"/>
                    </a:lnTo>
                    <a:lnTo>
                      <a:pt x="1716" y="528"/>
                    </a:lnTo>
                    <a:lnTo>
                      <a:pt x="1718" y="525"/>
                    </a:lnTo>
                    <a:lnTo>
                      <a:pt x="1719" y="522"/>
                    </a:lnTo>
                    <a:lnTo>
                      <a:pt x="1721" y="519"/>
                    </a:lnTo>
                    <a:lnTo>
                      <a:pt x="1723" y="515"/>
                    </a:lnTo>
                    <a:lnTo>
                      <a:pt x="1727" y="513"/>
                    </a:lnTo>
                    <a:lnTo>
                      <a:pt x="1729" y="512"/>
                    </a:lnTo>
                    <a:lnTo>
                      <a:pt x="1732" y="510"/>
                    </a:lnTo>
                    <a:lnTo>
                      <a:pt x="1736" y="508"/>
                    </a:lnTo>
                    <a:lnTo>
                      <a:pt x="1738" y="505"/>
                    </a:lnTo>
                    <a:lnTo>
                      <a:pt x="1740" y="502"/>
                    </a:lnTo>
                    <a:lnTo>
                      <a:pt x="1743" y="500"/>
                    </a:lnTo>
                    <a:lnTo>
                      <a:pt x="1746" y="498"/>
                    </a:lnTo>
                    <a:lnTo>
                      <a:pt x="1749" y="496"/>
                    </a:lnTo>
                    <a:lnTo>
                      <a:pt x="1752" y="495"/>
                    </a:lnTo>
                    <a:lnTo>
                      <a:pt x="1755" y="494"/>
                    </a:lnTo>
                    <a:lnTo>
                      <a:pt x="1758" y="493"/>
                    </a:lnTo>
                    <a:lnTo>
                      <a:pt x="1759" y="493"/>
                    </a:lnTo>
                    <a:lnTo>
                      <a:pt x="1763" y="494"/>
                    </a:lnTo>
                    <a:lnTo>
                      <a:pt x="1766" y="493"/>
                    </a:lnTo>
                    <a:lnTo>
                      <a:pt x="1768" y="492"/>
                    </a:lnTo>
                    <a:lnTo>
                      <a:pt x="1771" y="492"/>
                    </a:lnTo>
                    <a:lnTo>
                      <a:pt x="1775" y="492"/>
                    </a:lnTo>
                    <a:lnTo>
                      <a:pt x="1777" y="492"/>
                    </a:lnTo>
                    <a:lnTo>
                      <a:pt x="1781" y="493"/>
                    </a:lnTo>
                    <a:lnTo>
                      <a:pt x="1786" y="493"/>
                    </a:lnTo>
                    <a:lnTo>
                      <a:pt x="1789" y="492"/>
                    </a:lnTo>
                    <a:lnTo>
                      <a:pt x="1792" y="492"/>
                    </a:lnTo>
                    <a:lnTo>
                      <a:pt x="1795" y="492"/>
                    </a:lnTo>
                    <a:lnTo>
                      <a:pt x="1798" y="492"/>
                    </a:lnTo>
                    <a:lnTo>
                      <a:pt x="1798" y="495"/>
                    </a:lnTo>
                    <a:lnTo>
                      <a:pt x="1801" y="498"/>
                    </a:lnTo>
                    <a:lnTo>
                      <a:pt x="1805" y="497"/>
                    </a:lnTo>
                    <a:lnTo>
                      <a:pt x="1807" y="494"/>
                    </a:lnTo>
                    <a:lnTo>
                      <a:pt x="1810" y="491"/>
                    </a:lnTo>
                    <a:lnTo>
                      <a:pt x="1813" y="493"/>
                    </a:lnTo>
                    <a:lnTo>
                      <a:pt x="1815" y="493"/>
                    </a:lnTo>
                    <a:lnTo>
                      <a:pt x="1818" y="493"/>
                    </a:lnTo>
                    <a:lnTo>
                      <a:pt x="1821" y="494"/>
                    </a:lnTo>
                    <a:lnTo>
                      <a:pt x="1824" y="496"/>
                    </a:lnTo>
                    <a:lnTo>
                      <a:pt x="1827" y="495"/>
                    </a:lnTo>
                    <a:lnTo>
                      <a:pt x="1830" y="492"/>
                    </a:lnTo>
                    <a:lnTo>
                      <a:pt x="1833" y="492"/>
                    </a:lnTo>
                    <a:lnTo>
                      <a:pt x="1836" y="492"/>
                    </a:lnTo>
                    <a:lnTo>
                      <a:pt x="1838" y="495"/>
                    </a:lnTo>
                    <a:lnTo>
                      <a:pt x="1841" y="495"/>
                    </a:lnTo>
                    <a:lnTo>
                      <a:pt x="1843" y="495"/>
                    </a:lnTo>
                    <a:lnTo>
                      <a:pt x="1842" y="492"/>
                    </a:lnTo>
                    <a:lnTo>
                      <a:pt x="1844" y="489"/>
                    </a:lnTo>
                    <a:lnTo>
                      <a:pt x="1848" y="490"/>
                    </a:lnTo>
                    <a:lnTo>
                      <a:pt x="1848" y="487"/>
                    </a:lnTo>
                    <a:lnTo>
                      <a:pt x="1851" y="485"/>
                    </a:lnTo>
                    <a:lnTo>
                      <a:pt x="1854" y="484"/>
                    </a:lnTo>
                    <a:lnTo>
                      <a:pt x="1857" y="484"/>
                    </a:lnTo>
                    <a:lnTo>
                      <a:pt x="1860" y="485"/>
                    </a:lnTo>
                    <a:lnTo>
                      <a:pt x="1862" y="485"/>
                    </a:lnTo>
                    <a:lnTo>
                      <a:pt x="1864" y="486"/>
                    </a:lnTo>
                    <a:lnTo>
                      <a:pt x="1867" y="487"/>
                    </a:lnTo>
                    <a:lnTo>
                      <a:pt x="1870" y="489"/>
                    </a:lnTo>
                    <a:lnTo>
                      <a:pt x="1873" y="489"/>
                    </a:lnTo>
                    <a:lnTo>
                      <a:pt x="1870" y="490"/>
                    </a:lnTo>
                    <a:lnTo>
                      <a:pt x="1873" y="491"/>
                    </a:lnTo>
                    <a:lnTo>
                      <a:pt x="1876" y="491"/>
                    </a:lnTo>
                    <a:lnTo>
                      <a:pt x="1878" y="488"/>
                    </a:lnTo>
                    <a:lnTo>
                      <a:pt x="1881" y="488"/>
                    </a:lnTo>
                    <a:lnTo>
                      <a:pt x="1884" y="489"/>
                    </a:lnTo>
                    <a:lnTo>
                      <a:pt x="1887" y="492"/>
                    </a:lnTo>
                    <a:lnTo>
                      <a:pt x="1888" y="494"/>
                    </a:lnTo>
                    <a:lnTo>
                      <a:pt x="1892" y="495"/>
                    </a:lnTo>
                    <a:lnTo>
                      <a:pt x="1895" y="497"/>
                    </a:lnTo>
                    <a:lnTo>
                      <a:pt x="1892" y="498"/>
                    </a:lnTo>
                    <a:lnTo>
                      <a:pt x="1888" y="498"/>
                    </a:lnTo>
                    <a:lnTo>
                      <a:pt x="1885" y="498"/>
                    </a:lnTo>
                    <a:lnTo>
                      <a:pt x="1882" y="498"/>
                    </a:lnTo>
                    <a:lnTo>
                      <a:pt x="1878" y="498"/>
                    </a:lnTo>
                    <a:lnTo>
                      <a:pt x="1880" y="501"/>
                    </a:lnTo>
                    <a:lnTo>
                      <a:pt x="1882" y="504"/>
                    </a:lnTo>
                    <a:lnTo>
                      <a:pt x="1885" y="504"/>
                    </a:lnTo>
                    <a:lnTo>
                      <a:pt x="1888" y="504"/>
                    </a:lnTo>
                    <a:lnTo>
                      <a:pt x="1892" y="503"/>
                    </a:lnTo>
                    <a:lnTo>
                      <a:pt x="1895" y="501"/>
                    </a:lnTo>
                    <a:lnTo>
                      <a:pt x="1898" y="500"/>
                    </a:lnTo>
                    <a:lnTo>
                      <a:pt x="1901" y="502"/>
                    </a:lnTo>
                    <a:lnTo>
                      <a:pt x="1904" y="503"/>
                    </a:lnTo>
                    <a:lnTo>
                      <a:pt x="1907" y="502"/>
                    </a:lnTo>
                    <a:lnTo>
                      <a:pt x="1910" y="499"/>
                    </a:lnTo>
                    <a:lnTo>
                      <a:pt x="1913" y="499"/>
                    </a:lnTo>
                    <a:lnTo>
                      <a:pt x="1913" y="496"/>
                    </a:lnTo>
                    <a:lnTo>
                      <a:pt x="1916" y="496"/>
                    </a:lnTo>
                    <a:lnTo>
                      <a:pt x="1919" y="497"/>
                    </a:lnTo>
                    <a:lnTo>
                      <a:pt x="1922" y="499"/>
                    </a:lnTo>
                    <a:lnTo>
                      <a:pt x="1925" y="499"/>
                    </a:lnTo>
                    <a:lnTo>
                      <a:pt x="1928" y="496"/>
                    </a:lnTo>
                    <a:lnTo>
                      <a:pt x="1931" y="497"/>
                    </a:lnTo>
                    <a:lnTo>
                      <a:pt x="1935" y="497"/>
                    </a:lnTo>
                    <a:lnTo>
                      <a:pt x="1938" y="497"/>
                    </a:lnTo>
                    <a:lnTo>
                      <a:pt x="1941" y="495"/>
                    </a:lnTo>
                    <a:lnTo>
                      <a:pt x="1940" y="492"/>
                    </a:lnTo>
                    <a:lnTo>
                      <a:pt x="1937" y="490"/>
                    </a:lnTo>
                    <a:lnTo>
                      <a:pt x="1934" y="490"/>
                    </a:lnTo>
                    <a:lnTo>
                      <a:pt x="1930" y="491"/>
                    </a:lnTo>
                    <a:lnTo>
                      <a:pt x="1927" y="491"/>
                    </a:lnTo>
                    <a:lnTo>
                      <a:pt x="1924" y="489"/>
                    </a:lnTo>
                    <a:lnTo>
                      <a:pt x="1927" y="487"/>
                    </a:lnTo>
                    <a:lnTo>
                      <a:pt x="1926" y="484"/>
                    </a:lnTo>
                    <a:lnTo>
                      <a:pt x="1927" y="481"/>
                    </a:lnTo>
                    <a:lnTo>
                      <a:pt x="1930" y="482"/>
                    </a:lnTo>
                    <a:lnTo>
                      <a:pt x="1930" y="479"/>
                    </a:lnTo>
                    <a:lnTo>
                      <a:pt x="1933" y="475"/>
                    </a:lnTo>
                    <a:lnTo>
                      <a:pt x="1935" y="472"/>
                    </a:lnTo>
                    <a:lnTo>
                      <a:pt x="1938" y="470"/>
                    </a:lnTo>
                    <a:lnTo>
                      <a:pt x="1942" y="467"/>
                    </a:lnTo>
                    <a:lnTo>
                      <a:pt x="1944" y="466"/>
                    </a:lnTo>
                    <a:lnTo>
                      <a:pt x="1947" y="464"/>
                    </a:lnTo>
                    <a:lnTo>
                      <a:pt x="1950" y="462"/>
                    </a:lnTo>
                    <a:lnTo>
                      <a:pt x="1952" y="459"/>
                    </a:lnTo>
                    <a:lnTo>
                      <a:pt x="1954" y="456"/>
                    </a:lnTo>
                    <a:lnTo>
                      <a:pt x="1957" y="454"/>
                    </a:lnTo>
                    <a:lnTo>
                      <a:pt x="1960" y="451"/>
                    </a:lnTo>
                    <a:lnTo>
                      <a:pt x="1963" y="451"/>
                    </a:lnTo>
                    <a:lnTo>
                      <a:pt x="1963" y="448"/>
                    </a:lnTo>
                    <a:lnTo>
                      <a:pt x="1963" y="445"/>
                    </a:lnTo>
                    <a:lnTo>
                      <a:pt x="1966" y="443"/>
                    </a:lnTo>
                    <a:lnTo>
                      <a:pt x="1969" y="441"/>
                    </a:lnTo>
                    <a:lnTo>
                      <a:pt x="1972" y="439"/>
                    </a:lnTo>
                    <a:lnTo>
                      <a:pt x="1976" y="437"/>
                    </a:lnTo>
                    <a:lnTo>
                      <a:pt x="1979" y="437"/>
                    </a:lnTo>
                    <a:lnTo>
                      <a:pt x="1982" y="437"/>
                    </a:lnTo>
                    <a:lnTo>
                      <a:pt x="1985" y="439"/>
                    </a:lnTo>
                    <a:lnTo>
                      <a:pt x="1988" y="437"/>
                    </a:lnTo>
                    <a:lnTo>
                      <a:pt x="1991" y="436"/>
                    </a:lnTo>
                    <a:lnTo>
                      <a:pt x="1993" y="436"/>
                    </a:lnTo>
                    <a:lnTo>
                      <a:pt x="1997" y="436"/>
                    </a:lnTo>
                    <a:lnTo>
                      <a:pt x="2000" y="434"/>
                    </a:lnTo>
                    <a:lnTo>
                      <a:pt x="2002" y="434"/>
                    </a:lnTo>
                    <a:lnTo>
                      <a:pt x="2005" y="437"/>
                    </a:lnTo>
                    <a:lnTo>
                      <a:pt x="2007" y="441"/>
                    </a:lnTo>
                    <a:lnTo>
                      <a:pt x="2010" y="440"/>
                    </a:lnTo>
                    <a:lnTo>
                      <a:pt x="2012" y="437"/>
                    </a:lnTo>
                    <a:lnTo>
                      <a:pt x="2014" y="436"/>
                    </a:lnTo>
                    <a:lnTo>
                      <a:pt x="2018" y="434"/>
                    </a:lnTo>
                    <a:lnTo>
                      <a:pt x="2020" y="437"/>
                    </a:lnTo>
                    <a:lnTo>
                      <a:pt x="2018" y="441"/>
                    </a:lnTo>
                    <a:lnTo>
                      <a:pt x="2017" y="444"/>
                    </a:lnTo>
                    <a:lnTo>
                      <a:pt x="2014" y="447"/>
                    </a:lnTo>
                    <a:lnTo>
                      <a:pt x="2011" y="449"/>
                    </a:lnTo>
                    <a:lnTo>
                      <a:pt x="2013" y="452"/>
                    </a:lnTo>
                    <a:lnTo>
                      <a:pt x="2012" y="455"/>
                    </a:lnTo>
                    <a:lnTo>
                      <a:pt x="2014" y="456"/>
                    </a:lnTo>
                    <a:lnTo>
                      <a:pt x="2018" y="455"/>
                    </a:lnTo>
                    <a:lnTo>
                      <a:pt x="2021" y="455"/>
                    </a:lnTo>
                    <a:lnTo>
                      <a:pt x="2020" y="457"/>
                    </a:lnTo>
                    <a:lnTo>
                      <a:pt x="2018" y="460"/>
                    </a:lnTo>
                    <a:lnTo>
                      <a:pt x="2017" y="463"/>
                    </a:lnTo>
                    <a:lnTo>
                      <a:pt x="2020" y="463"/>
                    </a:lnTo>
                    <a:lnTo>
                      <a:pt x="2022" y="461"/>
                    </a:lnTo>
                    <a:lnTo>
                      <a:pt x="2026" y="461"/>
                    </a:lnTo>
                    <a:lnTo>
                      <a:pt x="2028" y="458"/>
                    </a:lnTo>
                    <a:lnTo>
                      <a:pt x="2031" y="456"/>
                    </a:lnTo>
                    <a:lnTo>
                      <a:pt x="2034" y="454"/>
                    </a:lnTo>
                    <a:lnTo>
                      <a:pt x="2037" y="451"/>
                    </a:lnTo>
                    <a:lnTo>
                      <a:pt x="2040" y="449"/>
                    </a:lnTo>
                    <a:lnTo>
                      <a:pt x="2043" y="447"/>
                    </a:lnTo>
                    <a:lnTo>
                      <a:pt x="2046" y="445"/>
                    </a:lnTo>
                    <a:lnTo>
                      <a:pt x="2049" y="442"/>
                    </a:lnTo>
                    <a:lnTo>
                      <a:pt x="2051" y="440"/>
                    </a:lnTo>
                    <a:lnTo>
                      <a:pt x="2052" y="440"/>
                    </a:lnTo>
                    <a:lnTo>
                      <a:pt x="2055" y="442"/>
                    </a:lnTo>
                    <a:lnTo>
                      <a:pt x="2058" y="440"/>
                    </a:lnTo>
                    <a:lnTo>
                      <a:pt x="2058" y="443"/>
                    </a:lnTo>
                    <a:lnTo>
                      <a:pt x="2063" y="442"/>
                    </a:lnTo>
                    <a:lnTo>
                      <a:pt x="2063" y="437"/>
                    </a:lnTo>
                    <a:lnTo>
                      <a:pt x="2060" y="437"/>
                    </a:lnTo>
                    <a:lnTo>
                      <a:pt x="2061" y="434"/>
                    </a:lnTo>
                    <a:lnTo>
                      <a:pt x="2062" y="431"/>
                    </a:lnTo>
                    <a:lnTo>
                      <a:pt x="2062" y="428"/>
                    </a:lnTo>
                    <a:lnTo>
                      <a:pt x="2062" y="425"/>
                    </a:lnTo>
                    <a:lnTo>
                      <a:pt x="2065" y="424"/>
                    </a:lnTo>
                    <a:lnTo>
                      <a:pt x="2063" y="421"/>
                    </a:lnTo>
                    <a:lnTo>
                      <a:pt x="2067" y="419"/>
                    </a:lnTo>
                    <a:lnTo>
                      <a:pt x="2069" y="418"/>
                    </a:lnTo>
                    <a:lnTo>
                      <a:pt x="2073" y="418"/>
                    </a:lnTo>
                    <a:lnTo>
                      <a:pt x="2076" y="417"/>
                    </a:lnTo>
                    <a:lnTo>
                      <a:pt x="2079" y="416"/>
                    </a:lnTo>
                    <a:lnTo>
                      <a:pt x="2082" y="416"/>
                    </a:lnTo>
                    <a:lnTo>
                      <a:pt x="2084" y="417"/>
                    </a:lnTo>
                    <a:lnTo>
                      <a:pt x="2088" y="419"/>
                    </a:lnTo>
                    <a:lnTo>
                      <a:pt x="2091" y="420"/>
                    </a:lnTo>
                    <a:lnTo>
                      <a:pt x="2093" y="420"/>
                    </a:lnTo>
                    <a:lnTo>
                      <a:pt x="2096" y="421"/>
                    </a:lnTo>
                    <a:lnTo>
                      <a:pt x="2099" y="421"/>
                    </a:lnTo>
                    <a:lnTo>
                      <a:pt x="2099" y="422"/>
                    </a:lnTo>
                    <a:lnTo>
                      <a:pt x="2096" y="421"/>
                    </a:lnTo>
                    <a:lnTo>
                      <a:pt x="2093" y="421"/>
                    </a:lnTo>
                    <a:lnTo>
                      <a:pt x="2094" y="424"/>
                    </a:lnTo>
                    <a:lnTo>
                      <a:pt x="2091" y="422"/>
                    </a:lnTo>
                    <a:lnTo>
                      <a:pt x="2088" y="422"/>
                    </a:lnTo>
                    <a:lnTo>
                      <a:pt x="2085" y="421"/>
                    </a:lnTo>
                    <a:lnTo>
                      <a:pt x="2082" y="422"/>
                    </a:lnTo>
                    <a:lnTo>
                      <a:pt x="2079" y="424"/>
                    </a:lnTo>
                    <a:lnTo>
                      <a:pt x="2076" y="426"/>
                    </a:lnTo>
                    <a:lnTo>
                      <a:pt x="2076" y="429"/>
                    </a:lnTo>
                    <a:lnTo>
                      <a:pt x="2076" y="432"/>
                    </a:lnTo>
                    <a:lnTo>
                      <a:pt x="2076" y="439"/>
                    </a:lnTo>
                    <a:lnTo>
                      <a:pt x="2073" y="441"/>
                    </a:lnTo>
                    <a:lnTo>
                      <a:pt x="2072" y="444"/>
                    </a:lnTo>
                    <a:lnTo>
                      <a:pt x="2075" y="446"/>
                    </a:lnTo>
                    <a:lnTo>
                      <a:pt x="2074" y="449"/>
                    </a:lnTo>
                    <a:lnTo>
                      <a:pt x="2071" y="451"/>
                    </a:lnTo>
                    <a:lnTo>
                      <a:pt x="2068" y="454"/>
                    </a:lnTo>
                    <a:lnTo>
                      <a:pt x="2071" y="457"/>
                    </a:lnTo>
                    <a:lnTo>
                      <a:pt x="2068" y="459"/>
                    </a:lnTo>
                    <a:lnTo>
                      <a:pt x="2065" y="460"/>
                    </a:lnTo>
                    <a:lnTo>
                      <a:pt x="2063" y="460"/>
                    </a:lnTo>
                    <a:lnTo>
                      <a:pt x="2058" y="461"/>
                    </a:lnTo>
                    <a:lnTo>
                      <a:pt x="2056" y="463"/>
                    </a:lnTo>
                    <a:lnTo>
                      <a:pt x="2053" y="464"/>
                    </a:lnTo>
                    <a:lnTo>
                      <a:pt x="2050" y="466"/>
                    </a:lnTo>
                    <a:lnTo>
                      <a:pt x="2047" y="467"/>
                    </a:lnTo>
                    <a:lnTo>
                      <a:pt x="2044" y="468"/>
                    </a:lnTo>
                    <a:lnTo>
                      <a:pt x="2043" y="471"/>
                    </a:lnTo>
                    <a:lnTo>
                      <a:pt x="2042" y="474"/>
                    </a:lnTo>
                    <a:lnTo>
                      <a:pt x="2039" y="476"/>
                    </a:lnTo>
                    <a:lnTo>
                      <a:pt x="2036" y="479"/>
                    </a:lnTo>
                    <a:lnTo>
                      <a:pt x="2033" y="482"/>
                    </a:lnTo>
                    <a:lnTo>
                      <a:pt x="2030" y="484"/>
                    </a:lnTo>
                    <a:lnTo>
                      <a:pt x="2028" y="487"/>
                    </a:lnTo>
                    <a:lnTo>
                      <a:pt x="2025" y="488"/>
                    </a:lnTo>
                    <a:lnTo>
                      <a:pt x="2022" y="489"/>
                    </a:lnTo>
                    <a:lnTo>
                      <a:pt x="2020" y="492"/>
                    </a:lnTo>
                    <a:lnTo>
                      <a:pt x="2018" y="494"/>
                    </a:lnTo>
                    <a:lnTo>
                      <a:pt x="2014" y="496"/>
                    </a:lnTo>
                    <a:lnTo>
                      <a:pt x="2011" y="499"/>
                    </a:lnTo>
                    <a:lnTo>
                      <a:pt x="2010" y="502"/>
                    </a:lnTo>
                    <a:lnTo>
                      <a:pt x="2008" y="505"/>
                    </a:lnTo>
                    <a:lnTo>
                      <a:pt x="2005" y="508"/>
                    </a:lnTo>
                    <a:lnTo>
                      <a:pt x="2002" y="511"/>
                    </a:lnTo>
                    <a:lnTo>
                      <a:pt x="2000" y="513"/>
                    </a:lnTo>
                    <a:lnTo>
                      <a:pt x="1997" y="515"/>
                    </a:lnTo>
                    <a:lnTo>
                      <a:pt x="1994" y="518"/>
                    </a:lnTo>
                    <a:lnTo>
                      <a:pt x="1991" y="520"/>
                    </a:lnTo>
                    <a:lnTo>
                      <a:pt x="1988" y="522"/>
                    </a:lnTo>
                    <a:lnTo>
                      <a:pt x="1985" y="524"/>
                    </a:lnTo>
                    <a:lnTo>
                      <a:pt x="1982" y="524"/>
                    </a:lnTo>
                    <a:lnTo>
                      <a:pt x="1979" y="523"/>
                    </a:lnTo>
                    <a:lnTo>
                      <a:pt x="1977" y="526"/>
                    </a:lnTo>
                    <a:lnTo>
                      <a:pt x="1973" y="528"/>
                    </a:lnTo>
                    <a:lnTo>
                      <a:pt x="1970" y="529"/>
                    </a:lnTo>
                    <a:lnTo>
                      <a:pt x="1967" y="527"/>
                    </a:lnTo>
                    <a:lnTo>
                      <a:pt x="1965" y="529"/>
                    </a:lnTo>
                    <a:lnTo>
                      <a:pt x="1967" y="532"/>
                    </a:lnTo>
                    <a:lnTo>
                      <a:pt x="1968" y="535"/>
                    </a:lnTo>
                    <a:lnTo>
                      <a:pt x="1967" y="538"/>
                    </a:lnTo>
                    <a:lnTo>
                      <a:pt x="1965" y="541"/>
                    </a:lnTo>
                    <a:lnTo>
                      <a:pt x="1964" y="544"/>
                    </a:lnTo>
                    <a:lnTo>
                      <a:pt x="1961" y="545"/>
                    </a:lnTo>
                    <a:lnTo>
                      <a:pt x="1958" y="547"/>
                    </a:lnTo>
                    <a:lnTo>
                      <a:pt x="1955" y="550"/>
                    </a:lnTo>
                    <a:lnTo>
                      <a:pt x="1952" y="553"/>
                    </a:lnTo>
                    <a:lnTo>
                      <a:pt x="1952" y="557"/>
                    </a:lnTo>
                    <a:lnTo>
                      <a:pt x="1951" y="560"/>
                    </a:lnTo>
                    <a:lnTo>
                      <a:pt x="1950" y="563"/>
                    </a:lnTo>
                    <a:lnTo>
                      <a:pt x="1949" y="566"/>
                    </a:lnTo>
                    <a:lnTo>
                      <a:pt x="1948" y="569"/>
                    </a:lnTo>
                    <a:lnTo>
                      <a:pt x="1948" y="571"/>
                    </a:lnTo>
                    <a:lnTo>
                      <a:pt x="1948" y="574"/>
                    </a:lnTo>
                    <a:lnTo>
                      <a:pt x="1947" y="577"/>
                    </a:lnTo>
                    <a:lnTo>
                      <a:pt x="1947" y="580"/>
                    </a:lnTo>
                    <a:lnTo>
                      <a:pt x="1947" y="583"/>
                    </a:lnTo>
                    <a:lnTo>
                      <a:pt x="1947" y="586"/>
                    </a:lnTo>
                    <a:lnTo>
                      <a:pt x="1947" y="589"/>
                    </a:lnTo>
                    <a:lnTo>
                      <a:pt x="1948" y="592"/>
                    </a:lnTo>
                    <a:lnTo>
                      <a:pt x="1948" y="596"/>
                    </a:lnTo>
                    <a:lnTo>
                      <a:pt x="1949" y="598"/>
                    </a:lnTo>
                    <a:lnTo>
                      <a:pt x="1950" y="601"/>
                    </a:lnTo>
                    <a:lnTo>
                      <a:pt x="1950" y="605"/>
                    </a:lnTo>
                    <a:lnTo>
                      <a:pt x="1951" y="607"/>
                    </a:lnTo>
                    <a:lnTo>
                      <a:pt x="1952" y="610"/>
                    </a:lnTo>
                    <a:lnTo>
                      <a:pt x="1952" y="613"/>
                    </a:lnTo>
                    <a:lnTo>
                      <a:pt x="1953" y="616"/>
                    </a:lnTo>
                    <a:lnTo>
                      <a:pt x="1953" y="619"/>
                    </a:lnTo>
                    <a:lnTo>
                      <a:pt x="1954" y="622"/>
                    </a:lnTo>
                    <a:lnTo>
                      <a:pt x="1955" y="628"/>
                    </a:lnTo>
                    <a:lnTo>
                      <a:pt x="1955" y="631"/>
                    </a:lnTo>
                    <a:lnTo>
                      <a:pt x="1955" y="635"/>
                    </a:lnTo>
                    <a:lnTo>
                      <a:pt x="1956" y="638"/>
                    </a:lnTo>
                    <a:lnTo>
                      <a:pt x="1959" y="640"/>
                    </a:lnTo>
                    <a:lnTo>
                      <a:pt x="1958" y="643"/>
                    </a:lnTo>
                    <a:lnTo>
                      <a:pt x="1960" y="646"/>
                    </a:lnTo>
                    <a:lnTo>
                      <a:pt x="1960" y="649"/>
                    </a:lnTo>
                    <a:lnTo>
                      <a:pt x="1961" y="652"/>
                    </a:lnTo>
                    <a:lnTo>
                      <a:pt x="1961" y="654"/>
                    </a:lnTo>
                    <a:lnTo>
                      <a:pt x="1961" y="658"/>
                    </a:lnTo>
                    <a:lnTo>
                      <a:pt x="1961" y="661"/>
                    </a:lnTo>
                    <a:lnTo>
                      <a:pt x="1961" y="663"/>
                    </a:lnTo>
                    <a:lnTo>
                      <a:pt x="1964" y="666"/>
                    </a:lnTo>
                    <a:lnTo>
                      <a:pt x="1964" y="669"/>
                    </a:lnTo>
                    <a:lnTo>
                      <a:pt x="1963" y="672"/>
                    </a:lnTo>
                    <a:lnTo>
                      <a:pt x="1969" y="667"/>
                    </a:lnTo>
                    <a:lnTo>
                      <a:pt x="1971" y="666"/>
                    </a:lnTo>
                    <a:lnTo>
                      <a:pt x="1975" y="663"/>
                    </a:lnTo>
                    <a:lnTo>
                      <a:pt x="1977" y="661"/>
                    </a:lnTo>
                    <a:lnTo>
                      <a:pt x="1980" y="659"/>
                    </a:lnTo>
                    <a:lnTo>
                      <a:pt x="1983" y="657"/>
                    </a:lnTo>
                    <a:lnTo>
                      <a:pt x="1986" y="654"/>
                    </a:lnTo>
                    <a:lnTo>
                      <a:pt x="1988" y="651"/>
                    </a:lnTo>
                    <a:lnTo>
                      <a:pt x="1989" y="648"/>
                    </a:lnTo>
                    <a:lnTo>
                      <a:pt x="1990" y="645"/>
                    </a:lnTo>
                    <a:lnTo>
                      <a:pt x="1992" y="642"/>
                    </a:lnTo>
                    <a:lnTo>
                      <a:pt x="1992" y="639"/>
                    </a:lnTo>
                    <a:lnTo>
                      <a:pt x="1993" y="636"/>
                    </a:lnTo>
                    <a:lnTo>
                      <a:pt x="1993" y="632"/>
                    </a:lnTo>
                    <a:lnTo>
                      <a:pt x="1991" y="631"/>
                    </a:lnTo>
                    <a:lnTo>
                      <a:pt x="1992" y="628"/>
                    </a:lnTo>
                    <a:lnTo>
                      <a:pt x="1994" y="631"/>
                    </a:lnTo>
                    <a:lnTo>
                      <a:pt x="1997" y="629"/>
                    </a:lnTo>
                    <a:lnTo>
                      <a:pt x="2000" y="627"/>
                    </a:lnTo>
                    <a:lnTo>
                      <a:pt x="2003" y="626"/>
                    </a:lnTo>
                    <a:lnTo>
                      <a:pt x="2006" y="625"/>
                    </a:lnTo>
                    <a:lnTo>
                      <a:pt x="2009" y="625"/>
                    </a:lnTo>
                    <a:lnTo>
                      <a:pt x="2012" y="626"/>
                    </a:lnTo>
                    <a:lnTo>
                      <a:pt x="2014" y="627"/>
                    </a:lnTo>
                    <a:lnTo>
                      <a:pt x="2014" y="624"/>
                    </a:lnTo>
                    <a:lnTo>
                      <a:pt x="2012" y="621"/>
                    </a:lnTo>
                    <a:lnTo>
                      <a:pt x="2013" y="618"/>
                    </a:lnTo>
                    <a:lnTo>
                      <a:pt x="2011" y="615"/>
                    </a:lnTo>
                    <a:lnTo>
                      <a:pt x="2012" y="612"/>
                    </a:lnTo>
                    <a:lnTo>
                      <a:pt x="2012" y="609"/>
                    </a:lnTo>
                    <a:lnTo>
                      <a:pt x="2014" y="607"/>
                    </a:lnTo>
                    <a:lnTo>
                      <a:pt x="2018" y="605"/>
                    </a:lnTo>
                    <a:lnTo>
                      <a:pt x="2021" y="602"/>
                    </a:lnTo>
                    <a:lnTo>
                      <a:pt x="2024" y="600"/>
                    </a:lnTo>
                    <a:lnTo>
                      <a:pt x="2027" y="598"/>
                    </a:lnTo>
                    <a:lnTo>
                      <a:pt x="2030" y="597"/>
                    </a:lnTo>
                    <a:lnTo>
                      <a:pt x="2033" y="598"/>
                    </a:lnTo>
                    <a:lnTo>
                      <a:pt x="2036" y="599"/>
                    </a:lnTo>
                    <a:lnTo>
                      <a:pt x="2039" y="598"/>
                    </a:lnTo>
                    <a:lnTo>
                      <a:pt x="2042" y="597"/>
                    </a:lnTo>
                    <a:lnTo>
                      <a:pt x="2045" y="594"/>
                    </a:lnTo>
                    <a:lnTo>
                      <a:pt x="2047" y="591"/>
                    </a:lnTo>
                    <a:lnTo>
                      <a:pt x="2044" y="588"/>
                    </a:lnTo>
                    <a:lnTo>
                      <a:pt x="2041" y="585"/>
                    </a:lnTo>
                    <a:lnTo>
                      <a:pt x="2041" y="582"/>
                    </a:lnTo>
                    <a:lnTo>
                      <a:pt x="2040" y="579"/>
                    </a:lnTo>
                    <a:lnTo>
                      <a:pt x="2040" y="576"/>
                    </a:lnTo>
                    <a:lnTo>
                      <a:pt x="2041" y="573"/>
                    </a:lnTo>
                    <a:lnTo>
                      <a:pt x="2043" y="570"/>
                    </a:lnTo>
                    <a:lnTo>
                      <a:pt x="2045" y="567"/>
                    </a:lnTo>
                    <a:lnTo>
                      <a:pt x="2047" y="564"/>
                    </a:lnTo>
                    <a:lnTo>
                      <a:pt x="2049" y="563"/>
                    </a:lnTo>
                    <a:lnTo>
                      <a:pt x="2051" y="562"/>
                    </a:lnTo>
                    <a:lnTo>
                      <a:pt x="2050" y="559"/>
                    </a:lnTo>
                    <a:lnTo>
                      <a:pt x="2053" y="558"/>
                    </a:lnTo>
                    <a:lnTo>
                      <a:pt x="2056" y="557"/>
                    </a:lnTo>
                    <a:lnTo>
                      <a:pt x="2060" y="554"/>
                    </a:lnTo>
                    <a:lnTo>
                      <a:pt x="2058" y="558"/>
                    </a:lnTo>
                    <a:lnTo>
                      <a:pt x="2055" y="559"/>
                    </a:lnTo>
                    <a:lnTo>
                      <a:pt x="2053" y="562"/>
                    </a:lnTo>
                    <a:lnTo>
                      <a:pt x="2056" y="565"/>
                    </a:lnTo>
                    <a:lnTo>
                      <a:pt x="2060" y="566"/>
                    </a:lnTo>
                    <a:lnTo>
                      <a:pt x="2063" y="564"/>
                    </a:lnTo>
                    <a:lnTo>
                      <a:pt x="2065" y="561"/>
                    </a:lnTo>
                    <a:lnTo>
                      <a:pt x="2065" y="558"/>
                    </a:lnTo>
                    <a:lnTo>
                      <a:pt x="2064" y="554"/>
                    </a:lnTo>
                    <a:lnTo>
                      <a:pt x="2064" y="552"/>
                    </a:lnTo>
                    <a:lnTo>
                      <a:pt x="2061" y="550"/>
                    </a:lnTo>
                    <a:lnTo>
                      <a:pt x="2057" y="550"/>
                    </a:lnTo>
                    <a:lnTo>
                      <a:pt x="2056" y="548"/>
                    </a:lnTo>
                    <a:lnTo>
                      <a:pt x="2056" y="545"/>
                    </a:lnTo>
                    <a:lnTo>
                      <a:pt x="2056" y="542"/>
                    </a:lnTo>
                    <a:lnTo>
                      <a:pt x="2056" y="541"/>
                    </a:lnTo>
                    <a:lnTo>
                      <a:pt x="2056" y="537"/>
                    </a:lnTo>
                    <a:lnTo>
                      <a:pt x="2060" y="535"/>
                    </a:lnTo>
                    <a:lnTo>
                      <a:pt x="2063" y="532"/>
                    </a:lnTo>
                    <a:lnTo>
                      <a:pt x="2064" y="529"/>
                    </a:lnTo>
                    <a:lnTo>
                      <a:pt x="2061" y="527"/>
                    </a:lnTo>
                    <a:lnTo>
                      <a:pt x="2057" y="526"/>
                    </a:lnTo>
                    <a:lnTo>
                      <a:pt x="2054" y="524"/>
                    </a:lnTo>
                    <a:lnTo>
                      <a:pt x="2051" y="526"/>
                    </a:lnTo>
                    <a:lnTo>
                      <a:pt x="2051" y="529"/>
                    </a:lnTo>
                    <a:lnTo>
                      <a:pt x="2049" y="528"/>
                    </a:lnTo>
                    <a:lnTo>
                      <a:pt x="2046" y="526"/>
                    </a:lnTo>
                    <a:lnTo>
                      <a:pt x="2044" y="523"/>
                    </a:lnTo>
                    <a:lnTo>
                      <a:pt x="2044" y="520"/>
                    </a:lnTo>
                    <a:lnTo>
                      <a:pt x="2045" y="517"/>
                    </a:lnTo>
                    <a:lnTo>
                      <a:pt x="2046" y="513"/>
                    </a:lnTo>
                    <a:lnTo>
                      <a:pt x="2049" y="510"/>
                    </a:lnTo>
                    <a:lnTo>
                      <a:pt x="2051" y="507"/>
                    </a:lnTo>
                    <a:lnTo>
                      <a:pt x="2054" y="505"/>
                    </a:lnTo>
                    <a:lnTo>
                      <a:pt x="2057" y="502"/>
                    </a:lnTo>
                    <a:lnTo>
                      <a:pt x="2061" y="501"/>
                    </a:lnTo>
                    <a:lnTo>
                      <a:pt x="2057" y="498"/>
                    </a:lnTo>
                    <a:lnTo>
                      <a:pt x="2061" y="498"/>
                    </a:lnTo>
                    <a:lnTo>
                      <a:pt x="2061" y="495"/>
                    </a:lnTo>
                    <a:lnTo>
                      <a:pt x="2064" y="494"/>
                    </a:lnTo>
                    <a:lnTo>
                      <a:pt x="2065" y="492"/>
                    </a:lnTo>
                    <a:lnTo>
                      <a:pt x="2063" y="489"/>
                    </a:lnTo>
                    <a:lnTo>
                      <a:pt x="2066" y="487"/>
                    </a:lnTo>
                    <a:lnTo>
                      <a:pt x="2065" y="485"/>
                    </a:lnTo>
                    <a:lnTo>
                      <a:pt x="2067" y="482"/>
                    </a:lnTo>
                    <a:lnTo>
                      <a:pt x="2070" y="481"/>
                    </a:lnTo>
                    <a:lnTo>
                      <a:pt x="2070" y="479"/>
                    </a:lnTo>
                    <a:lnTo>
                      <a:pt x="2073" y="478"/>
                    </a:lnTo>
                    <a:lnTo>
                      <a:pt x="2076" y="478"/>
                    </a:lnTo>
                    <a:lnTo>
                      <a:pt x="2076" y="479"/>
                    </a:lnTo>
                    <a:lnTo>
                      <a:pt x="2076" y="482"/>
                    </a:lnTo>
                    <a:lnTo>
                      <a:pt x="2079" y="479"/>
                    </a:lnTo>
                    <a:lnTo>
                      <a:pt x="2080" y="479"/>
                    </a:lnTo>
                    <a:lnTo>
                      <a:pt x="2083" y="476"/>
                    </a:lnTo>
                    <a:lnTo>
                      <a:pt x="2085" y="479"/>
                    </a:lnTo>
                    <a:lnTo>
                      <a:pt x="2086" y="482"/>
                    </a:lnTo>
                    <a:lnTo>
                      <a:pt x="2089" y="483"/>
                    </a:lnTo>
                    <a:lnTo>
                      <a:pt x="2092" y="480"/>
                    </a:lnTo>
                    <a:lnTo>
                      <a:pt x="2093" y="479"/>
                    </a:lnTo>
                    <a:lnTo>
                      <a:pt x="2090" y="476"/>
                    </a:lnTo>
                    <a:lnTo>
                      <a:pt x="2093" y="476"/>
                    </a:lnTo>
                    <a:lnTo>
                      <a:pt x="2096" y="474"/>
                    </a:lnTo>
                    <a:lnTo>
                      <a:pt x="2099" y="473"/>
                    </a:lnTo>
                    <a:lnTo>
                      <a:pt x="2103" y="471"/>
                    </a:lnTo>
                    <a:lnTo>
                      <a:pt x="2106" y="468"/>
                    </a:lnTo>
                    <a:lnTo>
                      <a:pt x="2109" y="467"/>
                    </a:lnTo>
                    <a:lnTo>
                      <a:pt x="2110" y="470"/>
                    </a:lnTo>
                    <a:lnTo>
                      <a:pt x="2110" y="473"/>
                    </a:lnTo>
                    <a:lnTo>
                      <a:pt x="2108" y="476"/>
                    </a:lnTo>
                    <a:lnTo>
                      <a:pt x="2108" y="479"/>
                    </a:lnTo>
                    <a:lnTo>
                      <a:pt x="2107" y="482"/>
                    </a:lnTo>
                    <a:lnTo>
                      <a:pt x="2110" y="482"/>
                    </a:lnTo>
                    <a:lnTo>
                      <a:pt x="2114" y="479"/>
                    </a:lnTo>
                    <a:lnTo>
                      <a:pt x="2117" y="475"/>
                    </a:lnTo>
                    <a:lnTo>
                      <a:pt x="2119" y="472"/>
                    </a:lnTo>
                    <a:lnTo>
                      <a:pt x="2121" y="469"/>
                    </a:lnTo>
                    <a:lnTo>
                      <a:pt x="2124" y="470"/>
                    </a:lnTo>
                    <a:lnTo>
                      <a:pt x="2127" y="469"/>
                    </a:lnTo>
                    <a:lnTo>
                      <a:pt x="2130" y="468"/>
                    </a:lnTo>
                    <a:lnTo>
                      <a:pt x="2133" y="467"/>
                    </a:lnTo>
                    <a:lnTo>
                      <a:pt x="2136" y="465"/>
                    </a:lnTo>
                    <a:lnTo>
                      <a:pt x="2139" y="465"/>
                    </a:lnTo>
                    <a:lnTo>
                      <a:pt x="2142" y="465"/>
                    </a:lnTo>
                    <a:lnTo>
                      <a:pt x="2146" y="466"/>
                    </a:lnTo>
                    <a:lnTo>
                      <a:pt x="2149" y="465"/>
                    </a:lnTo>
                    <a:lnTo>
                      <a:pt x="2152" y="465"/>
                    </a:lnTo>
                    <a:lnTo>
                      <a:pt x="2155" y="464"/>
                    </a:lnTo>
                    <a:lnTo>
                      <a:pt x="2158" y="467"/>
                    </a:lnTo>
                    <a:lnTo>
                      <a:pt x="2160" y="467"/>
                    </a:lnTo>
                    <a:lnTo>
                      <a:pt x="2162" y="471"/>
                    </a:lnTo>
                    <a:lnTo>
                      <a:pt x="2165" y="472"/>
                    </a:lnTo>
                    <a:lnTo>
                      <a:pt x="2165" y="476"/>
                    </a:lnTo>
                    <a:lnTo>
                      <a:pt x="2166" y="478"/>
                    </a:lnTo>
                    <a:lnTo>
                      <a:pt x="2168" y="479"/>
                    </a:lnTo>
                    <a:lnTo>
                      <a:pt x="2171" y="481"/>
                    </a:lnTo>
                    <a:lnTo>
                      <a:pt x="2172" y="479"/>
                    </a:lnTo>
                    <a:lnTo>
                      <a:pt x="2173" y="475"/>
                    </a:lnTo>
                    <a:lnTo>
                      <a:pt x="2173" y="472"/>
                    </a:lnTo>
                    <a:lnTo>
                      <a:pt x="2175" y="469"/>
                    </a:lnTo>
                    <a:lnTo>
                      <a:pt x="2178" y="467"/>
                    </a:lnTo>
                    <a:lnTo>
                      <a:pt x="2181" y="466"/>
                    </a:lnTo>
                    <a:lnTo>
                      <a:pt x="2184" y="465"/>
                    </a:lnTo>
                    <a:lnTo>
                      <a:pt x="2188" y="462"/>
                    </a:lnTo>
                    <a:lnTo>
                      <a:pt x="2191" y="461"/>
                    </a:lnTo>
                    <a:lnTo>
                      <a:pt x="2194" y="459"/>
                    </a:lnTo>
                    <a:lnTo>
                      <a:pt x="2197" y="459"/>
                    </a:lnTo>
                    <a:lnTo>
                      <a:pt x="2198" y="458"/>
                    </a:lnTo>
                    <a:lnTo>
                      <a:pt x="2199" y="455"/>
                    </a:lnTo>
                    <a:lnTo>
                      <a:pt x="2202" y="455"/>
                    </a:lnTo>
                    <a:lnTo>
                      <a:pt x="2200" y="453"/>
                    </a:lnTo>
                    <a:lnTo>
                      <a:pt x="2203" y="451"/>
                    </a:lnTo>
                    <a:lnTo>
                      <a:pt x="2206" y="451"/>
                    </a:lnTo>
                    <a:lnTo>
                      <a:pt x="2207" y="448"/>
                    </a:lnTo>
                    <a:lnTo>
                      <a:pt x="2210" y="449"/>
                    </a:lnTo>
                    <a:lnTo>
                      <a:pt x="2208" y="446"/>
                    </a:lnTo>
                    <a:lnTo>
                      <a:pt x="2211" y="446"/>
                    </a:lnTo>
                    <a:lnTo>
                      <a:pt x="2214" y="446"/>
                    </a:lnTo>
                    <a:lnTo>
                      <a:pt x="2216" y="444"/>
                    </a:lnTo>
                    <a:lnTo>
                      <a:pt x="2219" y="441"/>
                    </a:lnTo>
                    <a:lnTo>
                      <a:pt x="2222" y="440"/>
                    </a:lnTo>
                    <a:lnTo>
                      <a:pt x="2225" y="440"/>
                    </a:lnTo>
                    <a:lnTo>
                      <a:pt x="2229" y="437"/>
                    </a:lnTo>
                    <a:lnTo>
                      <a:pt x="2232" y="436"/>
                    </a:lnTo>
                    <a:lnTo>
                      <a:pt x="2234" y="436"/>
                    </a:lnTo>
                    <a:lnTo>
                      <a:pt x="2237" y="435"/>
                    </a:lnTo>
                    <a:lnTo>
                      <a:pt x="2236" y="433"/>
                    </a:lnTo>
                    <a:lnTo>
                      <a:pt x="2239" y="433"/>
                    </a:lnTo>
                    <a:lnTo>
                      <a:pt x="2242" y="432"/>
                    </a:lnTo>
                    <a:lnTo>
                      <a:pt x="2245" y="431"/>
                    </a:lnTo>
                    <a:lnTo>
                      <a:pt x="2246" y="428"/>
                    </a:lnTo>
                    <a:lnTo>
                      <a:pt x="2249" y="429"/>
                    </a:lnTo>
                    <a:lnTo>
                      <a:pt x="2252" y="428"/>
                    </a:lnTo>
                    <a:lnTo>
                      <a:pt x="2255" y="426"/>
                    </a:lnTo>
                    <a:lnTo>
                      <a:pt x="2258" y="426"/>
                    </a:lnTo>
                    <a:lnTo>
                      <a:pt x="2261" y="425"/>
                    </a:lnTo>
                    <a:lnTo>
                      <a:pt x="2264" y="422"/>
                    </a:lnTo>
                    <a:lnTo>
                      <a:pt x="2267" y="420"/>
                    </a:lnTo>
                    <a:lnTo>
                      <a:pt x="2270" y="420"/>
                    </a:lnTo>
                    <a:lnTo>
                      <a:pt x="2274" y="419"/>
                    </a:lnTo>
                    <a:lnTo>
                      <a:pt x="2272" y="416"/>
                    </a:lnTo>
                    <a:lnTo>
                      <a:pt x="2273" y="413"/>
                    </a:lnTo>
                    <a:lnTo>
                      <a:pt x="2273" y="412"/>
                    </a:lnTo>
                    <a:lnTo>
                      <a:pt x="2275" y="415"/>
                    </a:lnTo>
                    <a:lnTo>
                      <a:pt x="2278" y="414"/>
                    </a:lnTo>
                    <a:lnTo>
                      <a:pt x="2277" y="416"/>
                    </a:lnTo>
                    <a:lnTo>
                      <a:pt x="2281" y="419"/>
                    </a:lnTo>
                    <a:lnTo>
                      <a:pt x="2284" y="419"/>
                    </a:lnTo>
                    <a:lnTo>
                      <a:pt x="2287" y="419"/>
                    </a:lnTo>
                    <a:lnTo>
                      <a:pt x="2290" y="420"/>
                    </a:lnTo>
                    <a:lnTo>
                      <a:pt x="2293" y="421"/>
                    </a:lnTo>
                    <a:lnTo>
                      <a:pt x="2296" y="422"/>
                    </a:lnTo>
                    <a:lnTo>
                      <a:pt x="2299" y="423"/>
                    </a:lnTo>
                    <a:lnTo>
                      <a:pt x="2301" y="424"/>
                    </a:lnTo>
                    <a:lnTo>
                      <a:pt x="2305" y="424"/>
                    </a:lnTo>
                    <a:lnTo>
                      <a:pt x="2304" y="422"/>
                    </a:lnTo>
                    <a:lnTo>
                      <a:pt x="2307" y="420"/>
                    </a:lnTo>
                    <a:lnTo>
                      <a:pt x="2309" y="418"/>
                    </a:lnTo>
                    <a:lnTo>
                      <a:pt x="2311" y="415"/>
                    </a:lnTo>
                    <a:lnTo>
                      <a:pt x="2310" y="412"/>
                    </a:lnTo>
                    <a:lnTo>
                      <a:pt x="2307" y="411"/>
                    </a:lnTo>
                    <a:lnTo>
                      <a:pt x="2307" y="408"/>
                    </a:lnTo>
                    <a:lnTo>
                      <a:pt x="2308" y="405"/>
                    </a:lnTo>
                    <a:lnTo>
                      <a:pt x="2305" y="403"/>
                    </a:lnTo>
                    <a:lnTo>
                      <a:pt x="2302" y="402"/>
                    </a:lnTo>
                    <a:lnTo>
                      <a:pt x="2301" y="400"/>
                    </a:lnTo>
                    <a:lnTo>
                      <a:pt x="2299" y="396"/>
                    </a:lnTo>
                    <a:lnTo>
                      <a:pt x="2298" y="400"/>
                    </a:lnTo>
                    <a:lnTo>
                      <a:pt x="2299" y="396"/>
                    </a:lnTo>
                    <a:lnTo>
                      <a:pt x="2296" y="394"/>
                    </a:lnTo>
                    <a:lnTo>
                      <a:pt x="2292" y="396"/>
                    </a:lnTo>
                    <a:lnTo>
                      <a:pt x="2296" y="393"/>
                    </a:lnTo>
                    <a:lnTo>
                      <a:pt x="2299" y="394"/>
                    </a:lnTo>
                    <a:lnTo>
                      <a:pt x="2299" y="391"/>
                    </a:lnTo>
                    <a:lnTo>
                      <a:pt x="2298" y="388"/>
                    </a:lnTo>
                    <a:lnTo>
                      <a:pt x="2296" y="385"/>
                    </a:lnTo>
                    <a:lnTo>
                      <a:pt x="2295" y="382"/>
                    </a:lnTo>
                    <a:lnTo>
                      <a:pt x="2294" y="379"/>
                    </a:lnTo>
                    <a:lnTo>
                      <a:pt x="2292" y="376"/>
                    </a:lnTo>
                    <a:lnTo>
                      <a:pt x="2289" y="378"/>
                    </a:lnTo>
                    <a:lnTo>
                      <a:pt x="2286" y="379"/>
                    </a:lnTo>
                    <a:lnTo>
                      <a:pt x="2283" y="377"/>
                    </a:lnTo>
                    <a:lnTo>
                      <a:pt x="2280" y="375"/>
                    </a:lnTo>
                    <a:lnTo>
                      <a:pt x="2278" y="372"/>
                    </a:lnTo>
                    <a:lnTo>
                      <a:pt x="2280" y="369"/>
                    </a:lnTo>
                    <a:lnTo>
                      <a:pt x="2278" y="366"/>
                    </a:lnTo>
                    <a:lnTo>
                      <a:pt x="2275" y="367"/>
                    </a:lnTo>
                    <a:lnTo>
                      <a:pt x="2273" y="368"/>
                    </a:lnTo>
                    <a:lnTo>
                      <a:pt x="2268" y="370"/>
                    </a:lnTo>
                    <a:lnTo>
                      <a:pt x="2266" y="368"/>
                    </a:lnTo>
                    <a:lnTo>
                      <a:pt x="2263" y="369"/>
                    </a:lnTo>
                    <a:lnTo>
                      <a:pt x="2260" y="370"/>
                    </a:lnTo>
                    <a:lnTo>
                      <a:pt x="2263" y="368"/>
                    </a:lnTo>
                    <a:lnTo>
                      <a:pt x="2261" y="365"/>
                    </a:lnTo>
                    <a:lnTo>
                      <a:pt x="2258" y="363"/>
                    </a:lnTo>
                    <a:lnTo>
                      <a:pt x="2256" y="363"/>
                    </a:lnTo>
                    <a:lnTo>
                      <a:pt x="2259" y="362"/>
                    </a:lnTo>
                    <a:lnTo>
                      <a:pt x="2263" y="364"/>
                    </a:lnTo>
                    <a:lnTo>
                      <a:pt x="2266" y="364"/>
                    </a:lnTo>
                    <a:lnTo>
                      <a:pt x="2268" y="364"/>
                    </a:lnTo>
                    <a:lnTo>
                      <a:pt x="2273" y="366"/>
                    </a:lnTo>
                    <a:lnTo>
                      <a:pt x="2275" y="366"/>
                    </a:lnTo>
                    <a:lnTo>
                      <a:pt x="2276" y="363"/>
                    </a:lnTo>
                    <a:lnTo>
                      <a:pt x="2273" y="359"/>
                    </a:lnTo>
                    <a:lnTo>
                      <a:pt x="2269" y="359"/>
                    </a:lnTo>
                    <a:lnTo>
                      <a:pt x="2266" y="359"/>
                    </a:lnTo>
                    <a:lnTo>
                      <a:pt x="2263" y="359"/>
                    </a:lnTo>
                    <a:lnTo>
                      <a:pt x="2266" y="359"/>
                    </a:lnTo>
                    <a:lnTo>
                      <a:pt x="2269" y="358"/>
                    </a:lnTo>
                    <a:lnTo>
                      <a:pt x="2273" y="358"/>
                    </a:lnTo>
                    <a:lnTo>
                      <a:pt x="2276" y="362"/>
                    </a:lnTo>
                    <a:lnTo>
                      <a:pt x="2279" y="362"/>
                    </a:lnTo>
                    <a:lnTo>
                      <a:pt x="2280" y="365"/>
                    </a:lnTo>
                    <a:lnTo>
                      <a:pt x="2283" y="368"/>
                    </a:lnTo>
                    <a:lnTo>
                      <a:pt x="2286" y="368"/>
                    </a:lnTo>
                    <a:lnTo>
                      <a:pt x="2289" y="368"/>
                    </a:lnTo>
                    <a:lnTo>
                      <a:pt x="2292" y="369"/>
                    </a:lnTo>
                    <a:lnTo>
                      <a:pt x="2295" y="368"/>
                    </a:lnTo>
                    <a:lnTo>
                      <a:pt x="2299" y="368"/>
                    </a:lnTo>
                    <a:lnTo>
                      <a:pt x="2296" y="370"/>
                    </a:lnTo>
                    <a:lnTo>
                      <a:pt x="2299" y="369"/>
                    </a:lnTo>
                    <a:lnTo>
                      <a:pt x="2301" y="367"/>
                    </a:lnTo>
                    <a:lnTo>
                      <a:pt x="2305" y="366"/>
                    </a:lnTo>
                    <a:lnTo>
                      <a:pt x="2310" y="364"/>
                    </a:lnTo>
                    <a:lnTo>
                      <a:pt x="2314" y="362"/>
                    </a:lnTo>
                    <a:lnTo>
                      <a:pt x="2317" y="358"/>
                    </a:lnTo>
                    <a:lnTo>
                      <a:pt x="2318" y="358"/>
                    </a:lnTo>
                    <a:lnTo>
                      <a:pt x="2321" y="357"/>
                    </a:lnTo>
                    <a:lnTo>
                      <a:pt x="2323" y="356"/>
                    </a:lnTo>
                    <a:lnTo>
                      <a:pt x="2325" y="353"/>
                    </a:lnTo>
                    <a:lnTo>
                      <a:pt x="2324" y="350"/>
                    </a:lnTo>
                    <a:lnTo>
                      <a:pt x="2321" y="350"/>
                    </a:lnTo>
                    <a:lnTo>
                      <a:pt x="2318" y="352"/>
                    </a:lnTo>
                    <a:lnTo>
                      <a:pt x="2318" y="350"/>
                    </a:lnTo>
                    <a:lnTo>
                      <a:pt x="2320" y="350"/>
                    </a:lnTo>
                    <a:lnTo>
                      <a:pt x="2323" y="349"/>
                    </a:lnTo>
                    <a:lnTo>
                      <a:pt x="2325" y="349"/>
                    </a:lnTo>
                    <a:lnTo>
                      <a:pt x="2329" y="346"/>
                    </a:lnTo>
                    <a:lnTo>
                      <a:pt x="2327" y="343"/>
                    </a:lnTo>
                    <a:lnTo>
                      <a:pt x="2324" y="341"/>
                    </a:lnTo>
                    <a:lnTo>
                      <a:pt x="2321" y="338"/>
                    </a:lnTo>
                    <a:lnTo>
                      <a:pt x="2321" y="335"/>
                    </a:lnTo>
                    <a:lnTo>
                      <a:pt x="2323" y="332"/>
                    </a:lnTo>
                    <a:lnTo>
                      <a:pt x="2326" y="332"/>
                    </a:lnTo>
                    <a:lnTo>
                      <a:pt x="2329" y="331"/>
                    </a:lnTo>
                    <a:lnTo>
                      <a:pt x="2329" y="328"/>
                    </a:lnTo>
                    <a:lnTo>
                      <a:pt x="2332" y="327"/>
                    </a:lnTo>
                    <a:lnTo>
                      <a:pt x="2332" y="329"/>
                    </a:lnTo>
                    <a:lnTo>
                      <a:pt x="2335" y="331"/>
                    </a:lnTo>
                    <a:lnTo>
                      <a:pt x="2338" y="328"/>
                    </a:lnTo>
                    <a:lnTo>
                      <a:pt x="2341" y="327"/>
                    </a:lnTo>
                    <a:lnTo>
                      <a:pt x="2340" y="330"/>
                    </a:lnTo>
                    <a:lnTo>
                      <a:pt x="2338" y="333"/>
                    </a:lnTo>
                    <a:lnTo>
                      <a:pt x="2335" y="336"/>
                    </a:lnTo>
                    <a:lnTo>
                      <a:pt x="2337" y="339"/>
                    </a:lnTo>
                    <a:lnTo>
                      <a:pt x="2340" y="341"/>
                    </a:lnTo>
                    <a:lnTo>
                      <a:pt x="2341" y="344"/>
                    </a:lnTo>
                    <a:lnTo>
                      <a:pt x="2340" y="347"/>
                    </a:lnTo>
                    <a:lnTo>
                      <a:pt x="2343" y="348"/>
                    </a:lnTo>
                    <a:lnTo>
                      <a:pt x="2352" y="348"/>
                    </a:lnTo>
                    <a:lnTo>
                      <a:pt x="2355" y="348"/>
                    </a:lnTo>
                    <a:lnTo>
                      <a:pt x="2359" y="346"/>
                    </a:lnTo>
                    <a:lnTo>
                      <a:pt x="2362" y="345"/>
                    </a:lnTo>
                    <a:lnTo>
                      <a:pt x="2365" y="345"/>
                    </a:lnTo>
                    <a:lnTo>
                      <a:pt x="2368" y="346"/>
                    </a:lnTo>
                    <a:lnTo>
                      <a:pt x="2371" y="346"/>
                    </a:lnTo>
                    <a:lnTo>
                      <a:pt x="2374" y="348"/>
                    </a:lnTo>
                    <a:lnTo>
                      <a:pt x="2377" y="348"/>
                    </a:lnTo>
                    <a:lnTo>
                      <a:pt x="2380" y="350"/>
                    </a:lnTo>
                    <a:lnTo>
                      <a:pt x="2380" y="353"/>
                    </a:lnTo>
                    <a:lnTo>
                      <a:pt x="2382" y="356"/>
                    </a:lnTo>
                    <a:lnTo>
                      <a:pt x="2381" y="359"/>
                    </a:lnTo>
                    <a:lnTo>
                      <a:pt x="2383" y="362"/>
                    </a:lnTo>
                    <a:lnTo>
                      <a:pt x="2386" y="364"/>
                    </a:lnTo>
                    <a:lnTo>
                      <a:pt x="2389" y="366"/>
                    </a:lnTo>
                    <a:lnTo>
                      <a:pt x="2393" y="366"/>
                    </a:lnTo>
                    <a:lnTo>
                      <a:pt x="2396" y="366"/>
                    </a:lnTo>
                    <a:lnTo>
                      <a:pt x="2400" y="367"/>
                    </a:lnTo>
                    <a:lnTo>
                      <a:pt x="2403" y="368"/>
                    </a:lnTo>
                    <a:lnTo>
                      <a:pt x="2405" y="369"/>
                    </a:lnTo>
                    <a:lnTo>
                      <a:pt x="2407" y="371"/>
                    </a:lnTo>
                    <a:lnTo>
                      <a:pt x="2408" y="374"/>
                    </a:lnTo>
                    <a:lnTo>
                      <a:pt x="2414" y="376"/>
                    </a:lnTo>
                    <a:lnTo>
                      <a:pt x="2417" y="375"/>
                    </a:lnTo>
                    <a:lnTo>
                      <a:pt x="2419" y="372"/>
                    </a:lnTo>
                    <a:lnTo>
                      <a:pt x="2418" y="370"/>
                    </a:lnTo>
                    <a:lnTo>
                      <a:pt x="2420" y="373"/>
                    </a:lnTo>
                    <a:lnTo>
                      <a:pt x="2418" y="376"/>
                    </a:lnTo>
                    <a:lnTo>
                      <a:pt x="2421" y="378"/>
                    </a:lnTo>
                    <a:lnTo>
                      <a:pt x="2424" y="378"/>
                    </a:lnTo>
                    <a:lnTo>
                      <a:pt x="2426" y="375"/>
                    </a:lnTo>
                    <a:lnTo>
                      <a:pt x="2431" y="375"/>
                    </a:lnTo>
                    <a:lnTo>
                      <a:pt x="2435" y="374"/>
                    </a:lnTo>
                    <a:lnTo>
                      <a:pt x="2432" y="371"/>
                    </a:lnTo>
                    <a:lnTo>
                      <a:pt x="2429" y="370"/>
                    </a:lnTo>
                    <a:lnTo>
                      <a:pt x="2426" y="369"/>
                    </a:lnTo>
                    <a:lnTo>
                      <a:pt x="2423" y="369"/>
                    </a:lnTo>
                    <a:lnTo>
                      <a:pt x="2426" y="367"/>
                    </a:lnTo>
                    <a:lnTo>
                      <a:pt x="2425" y="364"/>
                    </a:lnTo>
                    <a:lnTo>
                      <a:pt x="2422" y="366"/>
                    </a:lnTo>
                    <a:lnTo>
                      <a:pt x="2425" y="364"/>
                    </a:lnTo>
                    <a:lnTo>
                      <a:pt x="2428" y="363"/>
                    </a:lnTo>
                    <a:lnTo>
                      <a:pt x="2431" y="362"/>
                    </a:lnTo>
                    <a:lnTo>
                      <a:pt x="2434" y="361"/>
                    </a:lnTo>
                    <a:lnTo>
                      <a:pt x="2437" y="357"/>
                    </a:lnTo>
                    <a:lnTo>
                      <a:pt x="2434" y="354"/>
                    </a:lnTo>
                    <a:lnTo>
                      <a:pt x="2431" y="354"/>
                    </a:lnTo>
                    <a:lnTo>
                      <a:pt x="2434" y="353"/>
                    </a:lnTo>
                    <a:lnTo>
                      <a:pt x="2435" y="354"/>
                    </a:lnTo>
                    <a:lnTo>
                      <a:pt x="2435" y="351"/>
                    </a:lnTo>
                    <a:lnTo>
                      <a:pt x="2437" y="348"/>
                    </a:lnTo>
                    <a:lnTo>
                      <a:pt x="2434" y="349"/>
                    </a:lnTo>
                    <a:lnTo>
                      <a:pt x="2433" y="346"/>
                    </a:lnTo>
                    <a:lnTo>
                      <a:pt x="2429" y="344"/>
                    </a:lnTo>
                    <a:lnTo>
                      <a:pt x="2426" y="343"/>
                    </a:lnTo>
                    <a:lnTo>
                      <a:pt x="2429" y="342"/>
                    </a:lnTo>
                    <a:lnTo>
                      <a:pt x="2433" y="343"/>
                    </a:lnTo>
                    <a:lnTo>
                      <a:pt x="2434" y="346"/>
                    </a:lnTo>
                    <a:lnTo>
                      <a:pt x="2437" y="346"/>
                    </a:lnTo>
                    <a:lnTo>
                      <a:pt x="2441" y="347"/>
                    </a:lnTo>
                    <a:lnTo>
                      <a:pt x="2444" y="347"/>
                    </a:lnTo>
                    <a:lnTo>
                      <a:pt x="2447" y="347"/>
                    </a:lnTo>
                    <a:lnTo>
                      <a:pt x="2450" y="347"/>
                    </a:lnTo>
                    <a:lnTo>
                      <a:pt x="2453" y="348"/>
                    </a:lnTo>
                    <a:lnTo>
                      <a:pt x="2454" y="345"/>
                    </a:lnTo>
                    <a:lnTo>
                      <a:pt x="2451" y="344"/>
                    </a:lnTo>
                    <a:lnTo>
                      <a:pt x="2449" y="341"/>
                    </a:lnTo>
                    <a:lnTo>
                      <a:pt x="2451" y="342"/>
                    </a:lnTo>
                    <a:lnTo>
                      <a:pt x="2455" y="343"/>
                    </a:lnTo>
                    <a:lnTo>
                      <a:pt x="2457" y="344"/>
                    </a:lnTo>
                    <a:lnTo>
                      <a:pt x="2460" y="345"/>
                    </a:lnTo>
                    <a:lnTo>
                      <a:pt x="2462" y="342"/>
                    </a:lnTo>
                    <a:lnTo>
                      <a:pt x="2462" y="339"/>
                    </a:lnTo>
                    <a:lnTo>
                      <a:pt x="2465" y="336"/>
                    </a:lnTo>
                    <a:lnTo>
                      <a:pt x="2468" y="335"/>
                    </a:lnTo>
                    <a:lnTo>
                      <a:pt x="2470" y="334"/>
                    </a:lnTo>
                    <a:lnTo>
                      <a:pt x="2473" y="335"/>
                    </a:lnTo>
                    <a:lnTo>
                      <a:pt x="2474" y="332"/>
                    </a:lnTo>
                    <a:lnTo>
                      <a:pt x="2471" y="331"/>
                    </a:lnTo>
                    <a:lnTo>
                      <a:pt x="2470" y="331"/>
                    </a:lnTo>
                    <a:lnTo>
                      <a:pt x="2467" y="332"/>
                    </a:lnTo>
                    <a:lnTo>
                      <a:pt x="2466" y="329"/>
                    </a:lnTo>
                    <a:lnTo>
                      <a:pt x="2463" y="328"/>
                    </a:lnTo>
                    <a:lnTo>
                      <a:pt x="2460" y="329"/>
                    </a:lnTo>
                    <a:lnTo>
                      <a:pt x="2463" y="327"/>
                    </a:lnTo>
                    <a:lnTo>
                      <a:pt x="2460" y="326"/>
                    </a:lnTo>
                    <a:lnTo>
                      <a:pt x="2457" y="323"/>
                    </a:lnTo>
                    <a:lnTo>
                      <a:pt x="2454" y="322"/>
                    </a:lnTo>
                    <a:lnTo>
                      <a:pt x="2451" y="319"/>
                    </a:lnTo>
                    <a:lnTo>
                      <a:pt x="2448" y="317"/>
                    </a:lnTo>
                    <a:lnTo>
                      <a:pt x="2445" y="314"/>
                    </a:lnTo>
                    <a:lnTo>
                      <a:pt x="2444" y="311"/>
                    </a:lnTo>
                    <a:lnTo>
                      <a:pt x="2442" y="311"/>
                    </a:lnTo>
                    <a:lnTo>
                      <a:pt x="2438" y="311"/>
                    </a:lnTo>
                    <a:lnTo>
                      <a:pt x="2435" y="310"/>
                    </a:lnTo>
                    <a:lnTo>
                      <a:pt x="2429" y="309"/>
                    </a:lnTo>
                    <a:lnTo>
                      <a:pt x="2432" y="309"/>
                    </a:lnTo>
                    <a:lnTo>
                      <a:pt x="2429" y="309"/>
                    </a:lnTo>
                    <a:lnTo>
                      <a:pt x="2426" y="308"/>
                    </a:lnTo>
                    <a:lnTo>
                      <a:pt x="2424" y="308"/>
                    </a:lnTo>
                    <a:lnTo>
                      <a:pt x="2427" y="309"/>
                    </a:lnTo>
                    <a:lnTo>
                      <a:pt x="2430" y="310"/>
                    </a:lnTo>
                    <a:lnTo>
                      <a:pt x="2427" y="312"/>
                    </a:lnTo>
                    <a:lnTo>
                      <a:pt x="2424" y="311"/>
                    </a:lnTo>
                    <a:lnTo>
                      <a:pt x="2421" y="310"/>
                    </a:lnTo>
                    <a:lnTo>
                      <a:pt x="2422" y="313"/>
                    </a:lnTo>
                    <a:lnTo>
                      <a:pt x="2419" y="313"/>
                    </a:lnTo>
                    <a:lnTo>
                      <a:pt x="2419" y="311"/>
                    </a:lnTo>
                    <a:lnTo>
                      <a:pt x="2422" y="308"/>
                    </a:lnTo>
                    <a:lnTo>
                      <a:pt x="2419" y="307"/>
                    </a:lnTo>
                    <a:lnTo>
                      <a:pt x="2416" y="307"/>
                    </a:lnTo>
                    <a:lnTo>
                      <a:pt x="2413" y="307"/>
                    </a:lnTo>
                    <a:lnTo>
                      <a:pt x="2410" y="307"/>
                    </a:lnTo>
                    <a:lnTo>
                      <a:pt x="2407" y="307"/>
                    </a:lnTo>
                    <a:lnTo>
                      <a:pt x="2404" y="307"/>
                    </a:lnTo>
                    <a:lnTo>
                      <a:pt x="2401" y="307"/>
                    </a:lnTo>
                    <a:lnTo>
                      <a:pt x="2404" y="308"/>
                    </a:lnTo>
                    <a:lnTo>
                      <a:pt x="2407" y="309"/>
                    </a:lnTo>
                    <a:lnTo>
                      <a:pt x="2408" y="313"/>
                    </a:lnTo>
                    <a:lnTo>
                      <a:pt x="2409" y="315"/>
                    </a:lnTo>
                    <a:lnTo>
                      <a:pt x="2408" y="318"/>
                    </a:lnTo>
                    <a:lnTo>
                      <a:pt x="2405" y="320"/>
                    </a:lnTo>
                    <a:lnTo>
                      <a:pt x="2407" y="322"/>
                    </a:lnTo>
                    <a:lnTo>
                      <a:pt x="2410" y="323"/>
                    </a:lnTo>
                    <a:lnTo>
                      <a:pt x="2412" y="325"/>
                    </a:lnTo>
                    <a:lnTo>
                      <a:pt x="2410" y="329"/>
                    </a:lnTo>
                    <a:lnTo>
                      <a:pt x="2409" y="330"/>
                    </a:lnTo>
                    <a:lnTo>
                      <a:pt x="2409" y="327"/>
                    </a:lnTo>
                    <a:lnTo>
                      <a:pt x="2409" y="324"/>
                    </a:lnTo>
                    <a:lnTo>
                      <a:pt x="2406" y="324"/>
                    </a:lnTo>
                    <a:lnTo>
                      <a:pt x="2403" y="327"/>
                    </a:lnTo>
                    <a:lnTo>
                      <a:pt x="2402" y="324"/>
                    </a:lnTo>
                    <a:lnTo>
                      <a:pt x="2399" y="320"/>
                    </a:lnTo>
                    <a:lnTo>
                      <a:pt x="2396" y="319"/>
                    </a:lnTo>
                    <a:lnTo>
                      <a:pt x="2395" y="316"/>
                    </a:lnTo>
                    <a:lnTo>
                      <a:pt x="2397" y="313"/>
                    </a:lnTo>
                    <a:lnTo>
                      <a:pt x="2396" y="310"/>
                    </a:lnTo>
                    <a:lnTo>
                      <a:pt x="2394" y="307"/>
                    </a:lnTo>
                    <a:lnTo>
                      <a:pt x="2395" y="304"/>
                    </a:lnTo>
                    <a:lnTo>
                      <a:pt x="2397" y="301"/>
                    </a:lnTo>
                    <a:lnTo>
                      <a:pt x="2394" y="298"/>
                    </a:lnTo>
                    <a:lnTo>
                      <a:pt x="2391" y="300"/>
                    </a:lnTo>
                    <a:lnTo>
                      <a:pt x="2388" y="301"/>
                    </a:lnTo>
                    <a:lnTo>
                      <a:pt x="2390" y="298"/>
                    </a:lnTo>
                    <a:lnTo>
                      <a:pt x="2389" y="295"/>
                    </a:lnTo>
                    <a:lnTo>
                      <a:pt x="2389" y="293"/>
                    </a:lnTo>
                    <a:lnTo>
                      <a:pt x="2387" y="292"/>
                    </a:lnTo>
                    <a:lnTo>
                      <a:pt x="2384" y="290"/>
                    </a:lnTo>
                    <a:lnTo>
                      <a:pt x="2381" y="289"/>
                    </a:lnTo>
                    <a:lnTo>
                      <a:pt x="2378" y="287"/>
                    </a:lnTo>
                    <a:lnTo>
                      <a:pt x="2375" y="286"/>
                    </a:lnTo>
                    <a:lnTo>
                      <a:pt x="2372" y="285"/>
                    </a:lnTo>
                    <a:lnTo>
                      <a:pt x="2369" y="283"/>
                    </a:lnTo>
                    <a:lnTo>
                      <a:pt x="2366" y="282"/>
                    </a:lnTo>
                    <a:lnTo>
                      <a:pt x="2360" y="278"/>
                    </a:lnTo>
                    <a:lnTo>
                      <a:pt x="2357" y="277"/>
                    </a:lnTo>
                    <a:lnTo>
                      <a:pt x="2353" y="278"/>
                    </a:lnTo>
                    <a:lnTo>
                      <a:pt x="2352" y="276"/>
                    </a:lnTo>
                    <a:lnTo>
                      <a:pt x="2355" y="276"/>
                    </a:lnTo>
                    <a:lnTo>
                      <a:pt x="2352" y="274"/>
                    </a:lnTo>
                    <a:lnTo>
                      <a:pt x="2349" y="272"/>
                    </a:lnTo>
                    <a:lnTo>
                      <a:pt x="2346" y="271"/>
                    </a:lnTo>
                    <a:lnTo>
                      <a:pt x="2343" y="270"/>
                    </a:lnTo>
                    <a:lnTo>
                      <a:pt x="2346" y="271"/>
                    </a:lnTo>
                    <a:lnTo>
                      <a:pt x="2349" y="273"/>
                    </a:lnTo>
                    <a:lnTo>
                      <a:pt x="2352" y="274"/>
                    </a:lnTo>
                    <a:lnTo>
                      <a:pt x="2349" y="276"/>
                    </a:lnTo>
                    <a:lnTo>
                      <a:pt x="2348" y="272"/>
                    </a:lnTo>
                    <a:lnTo>
                      <a:pt x="2345" y="271"/>
                    </a:lnTo>
                    <a:lnTo>
                      <a:pt x="2342" y="270"/>
                    </a:lnTo>
                    <a:lnTo>
                      <a:pt x="2339" y="270"/>
                    </a:lnTo>
                    <a:lnTo>
                      <a:pt x="2337" y="267"/>
                    </a:lnTo>
                    <a:lnTo>
                      <a:pt x="2340" y="268"/>
                    </a:lnTo>
                    <a:lnTo>
                      <a:pt x="2337" y="266"/>
                    </a:lnTo>
                    <a:lnTo>
                      <a:pt x="2334" y="264"/>
                    </a:lnTo>
                    <a:lnTo>
                      <a:pt x="2331" y="263"/>
                    </a:lnTo>
                    <a:lnTo>
                      <a:pt x="2328" y="262"/>
                    </a:lnTo>
                    <a:lnTo>
                      <a:pt x="2327" y="259"/>
                    </a:lnTo>
                    <a:lnTo>
                      <a:pt x="2323" y="260"/>
                    </a:lnTo>
                    <a:lnTo>
                      <a:pt x="2320" y="259"/>
                    </a:lnTo>
                    <a:lnTo>
                      <a:pt x="2318" y="258"/>
                    </a:lnTo>
                    <a:lnTo>
                      <a:pt x="2315" y="258"/>
                    </a:lnTo>
                    <a:lnTo>
                      <a:pt x="2311" y="255"/>
                    </a:lnTo>
                    <a:lnTo>
                      <a:pt x="2315" y="257"/>
                    </a:lnTo>
                    <a:lnTo>
                      <a:pt x="2311" y="254"/>
                    </a:lnTo>
                    <a:lnTo>
                      <a:pt x="2308" y="252"/>
                    </a:lnTo>
                    <a:lnTo>
                      <a:pt x="2305" y="250"/>
                    </a:lnTo>
                    <a:lnTo>
                      <a:pt x="2302" y="250"/>
                    </a:lnTo>
                    <a:lnTo>
                      <a:pt x="2299" y="250"/>
                    </a:lnTo>
                    <a:lnTo>
                      <a:pt x="2302" y="249"/>
                    </a:lnTo>
                    <a:lnTo>
                      <a:pt x="2299" y="247"/>
                    </a:lnTo>
                    <a:lnTo>
                      <a:pt x="2296" y="246"/>
                    </a:lnTo>
                    <a:lnTo>
                      <a:pt x="2293" y="245"/>
                    </a:lnTo>
                    <a:lnTo>
                      <a:pt x="2290" y="245"/>
                    </a:lnTo>
                    <a:lnTo>
                      <a:pt x="2287" y="244"/>
                    </a:lnTo>
                    <a:lnTo>
                      <a:pt x="2284" y="244"/>
                    </a:lnTo>
                    <a:lnTo>
                      <a:pt x="2281" y="241"/>
                    </a:lnTo>
                    <a:lnTo>
                      <a:pt x="2278" y="240"/>
                    </a:lnTo>
                    <a:lnTo>
                      <a:pt x="2275" y="240"/>
                    </a:lnTo>
                    <a:lnTo>
                      <a:pt x="2272" y="240"/>
                    </a:lnTo>
                    <a:lnTo>
                      <a:pt x="2268" y="239"/>
                    </a:lnTo>
                    <a:lnTo>
                      <a:pt x="2265" y="237"/>
                    </a:lnTo>
                    <a:lnTo>
                      <a:pt x="2262" y="236"/>
                    </a:lnTo>
                    <a:lnTo>
                      <a:pt x="2259" y="233"/>
                    </a:lnTo>
                    <a:lnTo>
                      <a:pt x="2256" y="233"/>
                    </a:lnTo>
                    <a:lnTo>
                      <a:pt x="2253" y="233"/>
                    </a:lnTo>
                    <a:lnTo>
                      <a:pt x="2250" y="233"/>
                    </a:lnTo>
                    <a:lnTo>
                      <a:pt x="2247" y="234"/>
                    </a:lnTo>
                    <a:lnTo>
                      <a:pt x="2244" y="234"/>
                    </a:lnTo>
                    <a:lnTo>
                      <a:pt x="2234" y="234"/>
                    </a:lnTo>
                    <a:lnTo>
                      <a:pt x="2231" y="233"/>
                    </a:lnTo>
                    <a:lnTo>
                      <a:pt x="2227" y="233"/>
                    </a:lnTo>
                    <a:lnTo>
                      <a:pt x="2224" y="234"/>
                    </a:lnTo>
                    <a:lnTo>
                      <a:pt x="2221" y="233"/>
                    </a:lnTo>
                    <a:lnTo>
                      <a:pt x="2218" y="231"/>
                    </a:lnTo>
                    <a:lnTo>
                      <a:pt x="2215" y="232"/>
                    </a:lnTo>
                    <a:lnTo>
                      <a:pt x="2218" y="234"/>
                    </a:lnTo>
                    <a:lnTo>
                      <a:pt x="2215" y="236"/>
                    </a:lnTo>
                    <a:lnTo>
                      <a:pt x="2212" y="234"/>
                    </a:lnTo>
                    <a:lnTo>
                      <a:pt x="2209" y="233"/>
                    </a:lnTo>
                    <a:lnTo>
                      <a:pt x="2206" y="231"/>
                    </a:lnTo>
                    <a:lnTo>
                      <a:pt x="2203" y="231"/>
                    </a:lnTo>
                    <a:lnTo>
                      <a:pt x="2200" y="231"/>
                    </a:lnTo>
                    <a:lnTo>
                      <a:pt x="2197" y="230"/>
                    </a:lnTo>
                    <a:lnTo>
                      <a:pt x="2195" y="230"/>
                    </a:lnTo>
                    <a:lnTo>
                      <a:pt x="2192" y="230"/>
                    </a:lnTo>
                    <a:lnTo>
                      <a:pt x="2189" y="229"/>
                    </a:lnTo>
                    <a:lnTo>
                      <a:pt x="2185" y="229"/>
                    </a:lnTo>
                    <a:lnTo>
                      <a:pt x="2182" y="228"/>
                    </a:lnTo>
                    <a:lnTo>
                      <a:pt x="2179" y="228"/>
                    </a:lnTo>
                    <a:lnTo>
                      <a:pt x="2176" y="227"/>
                    </a:lnTo>
                    <a:lnTo>
                      <a:pt x="2173" y="227"/>
                    </a:lnTo>
                    <a:lnTo>
                      <a:pt x="2174" y="230"/>
                    </a:lnTo>
                    <a:lnTo>
                      <a:pt x="2174" y="233"/>
                    </a:lnTo>
                    <a:lnTo>
                      <a:pt x="2174" y="236"/>
                    </a:lnTo>
                    <a:lnTo>
                      <a:pt x="2171" y="237"/>
                    </a:lnTo>
                    <a:lnTo>
                      <a:pt x="2169" y="239"/>
                    </a:lnTo>
                    <a:lnTo>
                      <a:pt x="2171" y="241"/>
                    </a:lnTo>
                    <a:lnTo>
                      <a:pt x="2174" y="241"/>
                    </a:lnTo>
                    <a:lnTo>
                      <a:pt x="2176" y="244"/>
                    </a:lnTo>
                    <a:lnTo>
                      <a:pt x="2178" y="248"/>
                    </a:lnTo>
                    <a:lnTo>
                      <a:pt x="2180" y="251"/>
                    </a:lnTo>
                    <a:lnTo>
                      <a:pt x="2180" y="254"/>
                    </a:lnTo>
                    <a:lnTo>
                      <a:pt x="2183" y="257"/>
                    </a:lnTo>
                    <a:lnTo>
                      <a:pt x="2180" y="257"/>
                    </a:lnTo>
                    <a:lnTo>
                      <a:pt x="2177" y="259"/>
                    </a:lnTo>
                    <a:lnTo>
                      <a:pt x="2177" y="262"/>
                    </a:lnTo>
                    <a:lnTo>
                      <a:pt x="2173" y="261"/>
                    </a:lnTo>
                    <a:lnTo>
                      <a:pt x="2175" y="264"/>
                    </a:lnTo>
                    <a:lnTo>
                      <a:pt x="2172" y="262"/>
                    </a:lnTo>
                    <a:lnTo>
                      <a:pt x="2169" y="262"/>
                    </a:lnTo>
                    <a:lnTo>
                      <a:pt x="2166" y="263"/>
                    </a:lnTo>
                    <a:lnTo>
                      <a:pt x="2163" y="263"/>
                    </a:lnTo>
                    <a:lnTo>
                      <a:pt x="2160" y="263"/>
                    </a:lnTo>
                    <a:lnTo>
                      <a:pt x="2158" y="260"/>
                    </a:lnTo>
                    <a:lnTo>
                      <a:pt x="2157" y="257"/>
                    </a:lnTo>
                    <a:lnTo>
                      <a:pt x="2154" y="255"/>
                    </a:lnTo>
                    <a:lnTo>
                      <a:pt x="2151" y="254"/>
                    </a:lnTo>
                    <a:lnTo>
                      <a:pt x="2148" y="252"/>
                    </a:lnTo>
                    <a:lnTo>
                      <a:pt x="2145" y="252"/>
                    </a:lnTo>
                    <a:lnTo>
                      <a:pt x="2141" y="252"/>
                    </a:lnTo>
                    <a:lnTo>
                      <a:pt x="2139" y="249"/>
                    </a:lnTo>
                    <a:lnTo>
                      <a:pt x="2139" y="243"/>
                    </a:lnTo>
                    <a:lnTo>
                      <a:pt x="2136" y="240"/>
                    </a:lnTo>
                    <a:lnTo>
                      <a:pt x="2134" y="237"/>
                    </a:lnTo>
                    <a:lnTo>
                      <a:pt x="2131" y="236"/>
                    </a:lnTo>
                    <a:lnTo>
                      <a:pt x="2127" y="239"/>
                    </a:lnTo>
                    <a:lnTo>
                      <a:pt x="2125" y="241"/>
                    </a:lnTo>
                    <a:lnTo>
                      <a:pt x="2121" y="243"/>
                    </a:lnTo>
                    <a:lnTo>
                      <a:pt x="2119" y="244"/>
                    </a:lnTo>
                    <a:lnTo>
                      <a:pt x="2115" y="244"/>
                    </a:lnTo>
                    <a:lnTo>
                      <a:pt x="2106" y="244"/>
                    </a:lnTo>
                    <a:lnTo>
                      <a:pt x="2104" y="241"/>
                    </a:lnTo>
                    <a:lnTo>
                      <a:pt x="2099" y="241"/>
                    </a:lnTo>
                    <a:lnTo>
                      <a:pt x="2097" y="241"/>
                    </a:lnTo>
                    <a:lnTo>
                      <a:pt x="2095" y="241"/>
                    </a:lnTo>
                    <a:lnTo>
                      <a:pt x="2092" y="241"/>
                    </a:lnTo>
                    <a:lnTo>
                      <a:pt x="2089" y="241"/>
                    </a:lnTo>
                    <a:lnTo>
                      <a:pt x="2086" y="241"/>
                    </a:lnTo>
                    <a:lnTo>
                      <a:pt x="2083" y="241"/>
                    </a:lnTo>
                    <a:lnTo>
                      <a:pt x="2080" y="239"/>
                    </a:lnTo>
                    <a:lnTo>
                      <a:pt x="2077" y="237"/>
                    </a:lnTo>
                    <a:lnTo>
                      <a:pt x="2074" y="237"/>
                    </a:lnTo>
                    <a:lnTo>
                      <a:pt x="2071" y="238"/>
                    </a:lnTo>
                    <a:lnTo>
                      <a:pt x="2068" y="239"/>
                    </a:lnTo>
                    <a:lnTo>
                      <a:pt x="2065" y="238"/>
                    </a:lnTo>
                    <a:lnTo>
                      <a:pt x="2062" y="238"/>
                    </a:lnTo>
                    <a:lnTo>
                      <a:pt x="2058" y="239"/>
                    </a:lnTo>
                    <a:lnTo>
                      <a:pt x="2055" y="239"/>
                    </a:lnTo>
                    <a:lnTo>
                      <a:pt x="2052" y="239"/>
                    </a:lnTo>
                    <a:lnTo>
                      <a:pt x="2051" y="239"/>
                    </a:lnTo>
                    <a:lnTo>
                      <a:pt x="2048" y="239"/>
                    </a:lnTo>
                    <a:lnTo>
                      <a:pt x="2047" y="239"/>
                    </a:lnTo>
                    <a:lnTo>
                      <a:pt x="2044" y="240"/>
                    </a:lnTo>
                    <a:lnTo>
                      <a:pt x="2041" y="239"/>
                    </a:lnTo>
                    <a:lnTo>
                      <a:pt x="2038" y="240"/>
                    </a:lnTo>
                    <a:lnTo>
                      <a:pt x="2034" y="241"/>
                    </a:lnTo>
                    <a:lnTo>
                      <a:pt x="2032" y="243"/>
                    </a:lnTo>
                    <a:lnTo>
                      <a:pt x="2030" y="241"/>
                    </a:lnTo>
                    <a:lnTo>
                      <a:pt x="2026" y="240"/>
                    </a:lnTo>
                    <a:lnTo>
                      <a:pt x="2024" y="239"/>
                    </a:lnTo>
                    <a:lnTo>
                      <a:pt x="2021" y="239"/>
                    </a:lnTo>
                    <a:lnTo>
                      <a:pt x="2019" y="239"/>
                    </a:lnTo>
                    <a:lnTo>
                      <a:pt x="2015" y="237"/>
                    </a:lnTo>
                    <a:lnTo>
                      <a:pt x="2014" y="237"/>
                    </a:lnTo>
                    <a:lnTo>
                      <a:pt x="2011" y="236"/>
                    </a:lnTo>
                    <a:lnTo>
                      <a:pt x="2009" y="233"/>
                    </a:lnTo>
                    <a:lnTo>
                      <a:pt x="2012" y="230"/>
                    </a:lnTo>
                    <a:lnTo>
                      <a:pt x="2011" y="227"/>
                    </a:lnTo>
                    <a:lnTo>
                      <a:pt x="2014" y="225"/>
                    </a:lnTo>
                    <a:lnTo>
                      <a:pt x="2015" y="222"/>
                    </a:lnTo>
                    <a:lnTo>
                      <a:pt x="2014" y="219"/>
                    </a:lnTo>
                    <a:lnTo>
                      <a:pt x="2014" y="218"/>
                    </a:lnTo>
                    <a:lnTo>
                      <a:pt x="2012" y="216"/>
                    </a:lnTo>
                    <a:lnTo>
                      <a:pt x="2010" y="213"/>
                    </a:lnTo>
                    <a:lnTo>
                      <a:pt x="2007" y="211"/>
                    </a:lnTo>
                    <a:lnTo>
                      <a:pt x="2004" y="209"/>
                    </a:lnTo>
                    <a:lnTo>
                      <a:pt x="2001" y="208"/>
                    </a:lnTo>
                    <a:lnTo>
                      <a:pt x="1998" y="206"/>
                    </a:lnTo>
                    <a:lnTo>
                      <a:pt x="1995" y="205"/>
                    </a:lnTo>
                    <a:lnTo>
                      <a:pt x="1992" y="204"/>
                    </a:lnTo>
                    <a:lnTo>
                      <a:pt x="1989" y="202"/>
                    </a:lnTo>
                    <a:lnTo>
                      <a:pt x="1986" y="202"/>
                    </a:lnTo>
                    <a:lnTo>
                      <a:pt x="1983" y="201"/>
                    </a:lnTo>
                    <a:lnTo>
                      <a:pt x="1980" y="201"/>
                    </a:lnTo>
                    <a:lnTo>
                      <a:pt x="1977" y="200"/>
                    </a:lnTo>
                    <a:lnTo>
                      <a:pt x="1973" y="200"/>
                    </a:lnTo>
                    <a:lnTo>
                      <a:pt x="1970" y="200"/>
                    </a:lnTo>
                    <a:lnTo>
                      <a:pt x="1967" y="200"/>
                    </a:lnTo>
                    <a:lnTo>
                      <a:pt x="1964" y="200"/>
                    </a:lnTo>
                    <a:lnTo>
                      <a:pt x="1961" y="200"/>
                    </a:lnTo>
                    <a:lnTo>
                      <a:pt x="1958" y="200"/>
                    </a:lnTo>
                    <a:lnTo>
                      <a:pt x="1952" y="200"/>
                    </a:lnTo>
                    <a:lnTo>
                      <a:pt x="1949" y="200"/>
                    </a:lnTo>
                    <a:lnTo>
                      <a:pt x="1946" y="201"/>
                    </a:lnTo>
                    <a:lnTo>
                      <a:pt x="1943" y="201"/>
                    </a:lnTo>
                    <a:lnTo>
                      <a:pt x="1940" y="201"/>
                    </a:lnTo>
                    <a:lnTo>
                      <a:pt x="1937" y="202"/>
                    </a:lnTo>
                    <a:lnTo>
                      <a:pt x="1934" y="202"/>
                    </a:lnTo>
                    <a:lnTo>
                      <a:pt x="1930" y="204"/>
                    </a:lnTo>
                    <a:lnTo>
                      <a:pt x="1927" y="204"/>
                    </a:lnTo>
                    <a:lnTo>
                      <a:pt x="1924" y="205"/>
                    </a:lnTo>
                    <a:lnTo>
                      <a:pt x="1920" y="206"/>
                    </a:lnTo>
                    <a:lnTo>
                      <a:pt x="1918" y="208"/>
                    </a:lnTo>
                    <a:lnTo>
                      <a:pt x="1915" y="207"/>
                    </a:lnTo>
                    <a:lnTo>
                      <a:pt x="1912" y="207"/>
                    </a:lnTo>
                    <a:lnTo>
                      <a:pt x="1909" y="208"/>
                    </a:lnTo>
                    <a:lnTo>
                      <a:pt x="1906" y="208"/>
                    </a:lnTo>
                    <a:lnTo>
                      <a:pt x="1903" y="208"/>
                    </a:lnTo>
                    <a:lnTo>
                      <a:pt x="1900" y="207"/>
                    </a:lnTo>
                    <a:lnTo>
                      <a:pt x="1897" y="207"/>
                    </a:lnTo>
                    <a:lnTo>
                      <a:pt x="1894" y="205"/>
                    </a:lnTo>
                    <a:lnTo>
                      <a:pt x="1887" y="204"/>
                    </a:lnTo>
                    <a:lnTo>
                      <a:pt x="1891" y="204"/>
                    </a:lnTo>
                    <a:lnTo>
                      <a:pt x="1894" y="204"/>
                    </a:lnTo>
                    <a:lnTo>
                      <a:pt x="1894" y="201"/>
                    </a:lnTo>
                    <a:lnTo>
                      <a:pt x="1891" y="198"/>
                    </a:lnTo>
                    <a:lnTo>
                      <a:pt x="1887" y="195"/>
                    </a:lnTo>
                    <a:lnTo>
                      <a:pt x="1884" y="193"/>
                    </a:lnTo>
                    <a:lnTo>
                      <a:pt x="1881" y="193"/>
                    </a:lnTo>
                    <a:lnTo>
                      <a:pt x="1878" y="192"/>
                    </a:lnTo>
                    <a:lnTo>
                      <a:pt x="1875" y="192"/>
                    </a:lnTo>
                    <a:lnTo>
                      <a:pt x="1872" y="194"/>
                    </a:lnTo>
                    <a:lnTo>
                      <a:pt x="1870" y="194"/>
                    </a:lnTo>
                    <a:lnTo>
                      <a:pt x="1866" y="195"/>
                    </a:lnTo>
                    <a:lnTo>
                      <a:pt x="1863" y="197"/>
                    </a:lnTo>
                    <a:lnTo>
                      <a:pt x="1863" y="196"/>
                    </a:lnTo>
                    <a:lnTo>
                      <a:pt x="1866" y="195"/>
                    </a:lnTo>
                    <a:lnTo>
                      <a:pt x="1869" y="194"/>
                    </a:lnTo>
                    <a:lnTo>
                      <a:pt x="1872" y="191"/>
                    </a:lnTo>
                    <a:lnTo>
                      <a:pt x="1868" y="188"/>
                    </a:lnTo>
                    <a:lnTo>
                      <a:pt x="1865" y="188"/>
                    </a:lnTo>
                    <a:lnTo>
                      <a:pt x="1862" y="189"/>
                    </a:lnTo>
                    <a:lnTo>
                      <a:pt x="1860" y="190"/>
                    </a:lnTo>
                    <a:lnTo>
                      <a:pt x="1861" y="187"/>
                    </a:lnTo>
                    <a:lnTo>
                      <a:pt x="1858" y="185"/>
                    </a:lnTo>
                    <a:lnTo>
                      <a:pt x="1855" y="185"/>
                    </a:lnTo>
                    <a:lnTo>
                      <a:pt x="1852" y="184"/>
                    </a:lnTo>
                    <a:lnTo>
                      <a:pt x="1849" y="183"/>
                    </a:lnTo>
                    <a:lnTo>
                      <a:pt x="1845" y="184"/>
                    </a:lnTo>
                    <a:lnTo>
                      <a:pt x="1844" y="181"/>
                    </a:lnTo>
                    <a:lnTo>
                      <a:pt x="1849" y="181"/>
                    </a:lnTo>
                    <a:lnTo>
                      <a:pt x="1851" y="179"/>
                    </a:lnTo>
                    <a:lnTo>
                      <a:pt x="1854" y="179"/>
                    </a:lnTo>
                    <a:lnTo>
                      <a:pt x="1855" y="179"/>
                    </a:lnTo>
                    <a:lnTo>
                      <a:pt x="1858" y="181"/>
                    </a:lnTo>
                    <a:lnTo>
                      <a:pt x="1861" y="180"/>
                    </a:lnTo>
                    <a:lnTo>
                      <a:pt x="1863" y="177"/>
                    </a:lnTo>
                    <a:lnTo>
                      <a:pt x="1860" y="174"/>
                    </a:lnTo>
                    <a:lnTo>
                      <a:pt x="1857" y="171"/>
                    </a:lnTo>
                    <a:lnTo>
                      <a:pt x="1854" y="170"/>
                    </a:lnTo>
                    <a:lnTo>
                      <a:pt x="1851" y="169"/>
                    </a:lnTo>
                    <a:lnTo>
                      <a:pt x="1848" y="168"/>
                    </a:lnTo>
                    <a:lnTo>
                      <a:pt x="1841" y="167"/>
                    </a:lnTo>
                    <a:lnTo>
                      <a:pt x="1838" y="166"/>
                    </a:lnTo>
                    <a:lnTo>
                      <a:pt x="1835" y="166"/>
                    </a:lnTo>
                    <a:lnTo>
                      <a:pt x="1832" y="166"/>
                    </a:lnTo>
                    <a:lnTo>
                      <a:pt x="1820" y="166"/>
                    </a:lnTo>
                    <a:lnTo>
                      <a:pt x="1817" y="168"/>
                    </a:lnTo>
                    <a:lnTo>
                      <a:pt x="1814" y="170"/>
                    </a:lnTo>
                    <a:lnTo>
                      <a:pt x="1811" y="173"/>
                    </a:lnTo>
                    <a:lnTo>
                      <a:pt x="1810" y="175"/>
                    </a:lnTo>
                    <a:lnTo>
                      <a:pt x="1807" y="178"/>
                    </a:lnTo>
                    <a:lnTo>
                      <a:pt x="1803" y="180"/>
                    </a:lnTo>
                    <a:lnTo>
                      <a:pt x="1800" y="181"/>
                    </a:lnTo>
                    <a:lnTo>
                      <a:pt x="1797" y="183"/>
                    </a:lnTo>
                    <a:lnTo>
                      <a:pt x="1794" y="183"/>
                    </a:lnTo>
                    <a:lnTo>
                      <a:pt x="1791" y="184"/>
                    </a:lnTo>
                    <a:lnTo>
                      <a:pt x="1788" y="183"/>
                    </a:lnTo>
                    <a:lnTo>
                      <a:pt x="1785" y="183"/>
                    </a:lnTo>
                    <a:lnTo>
                      <a:pt x="1788" y="181"/>
                    </a:lnTo>
                    <a:lnTo>
                      <a:pt x="1786" y="178"/>
                    </a:lnTo>
                    <a:lnTo>
                      <a:pt x="1789" y="177"/>
                    </a:lnTo>
                    <a:lnTo>
                      <a:pt x="1792" y="178"/>
                    </a:lnTo>
                    <a:lnTo>
                      <a:pt x="1795" y="177"/>
                    </a:lnTo>
                    <a:lnTo>
                      <a:pt x="1798" y="177"/>
                    </a:lnTo>
                    <a:lnTo>
                      <a:pt x="1798" y="174"/>
                    </a:lnTo>
                    <a:lnTo>
                      <a:pt x="1796" y="171"/>
                    </a:lnTo>
                    <a:lnTo>
                      <a:pt x="1796" y="168"/>
                    </a:lnTo>
                    <a:lnTo>
                      <a:pt x="1798" y="169"/>
                    </a:lnTo>
                    <a:lnTo>
                      <a:pt x="1800" y="172"/>
                    </a:lnTo>
                    <a:lnTo>
                      <a:pt x="1805" y="171"/>
                    </a:lnTo>
                    <a:lnTo>
                      <a:pt x="1805" y="173"/>
                    </a:lnTo>
                    <a:lnTo>
                      <a:pt x="1801" y="176"/>
                    </a:lnTo>
                    <a:lnTo>
                      <a:pt x="1800" y="179"/>
                    </a:lnTo>
                    <a:lnTo>
                      <a:pt x="1803" y="177"/>
                    </a:lnTo>
                    <a:lnTo>
                      <a:pt x="1807" y="175"/>
                    </a:lnTo>
                    <a:lnTo>
                      <a:pt x="1810" y="172"/>
                    </a:lnTo>
                    <a:lnTo>
                      <a:pt x="1813" y="170"/>
                    </a:lnTo>
                    <a:lnTo>
                      <a:pt x="1816" y="166"/>
                    </a:lnTo>
                    <a:lnTo>
                      <a:pt x="1813" y="167"/>
                    </a:lnTo>
                    <a:lnTo>
                      <a:pt x="1810" y="166"/>
                    </a:lnTo>
                    <a:lnTo>
                      <a:pt x="1807" y="166"/>
                    </a:lnTo>
                    <a:lnTo>
                      <a:pt x="1800" y="167"/>
                    </a:lnTo>
                    <a:lnTo>
                      <a:pt x="1797" y="167"/>
                    </a:lnTo>
                    <a:lnTo>
                      <a:pt x="1794" y="167"/>
                    </a:lnTo>
                    <a:lnTo>
                      <a:pt x="1791" y="168"/>
                    </a:lnTo>
                    <a:lnTo>
                      <a:pt x="1787" y="168"/>
                    </a:lnTo>
                    <a:lnTo>
                      <a:pt x="1784" y="168"/>
                    </a:lnTo>
                    <a:lnTo>
                      <a:pt x="1781" y="169"/>
                    </a:lnTo>
                    <a:lnTo>
                      <a:pt x="1778" y="170"/>
                    </a:lnTo>
                    <a:lnTo>
                      <a:pt x="1775" y="169"/>
                    </a:lnTo>
                    <a:lnTo>
                      <a:pt x="1774" y="168"/>
                    </a:lnTo>
                    <a:lnTo>
                      <a:pt x="1777" y="167"/>
                    </a:lnTo>
                    <a:lnTo>
                      <a:pt x="1780" y="167"/>
                    </a:lnTo>
                    <a:lnTo>
                      <a:pt x="1782" y="163"/>
                    </a:lnTo>
                    <a:lnTo>
                      <a:pt x="1785" y="162"/>
                    </a:lnTo>
                    <a:lnTo>
                      <a:pt x="1788" y="163"/>
                    </a:lnTo>
                    <a:lnTo>
                      <a:pt x="1791" y="165"/>
                    </a:lnTo>
                    <a:lnTo>
                      <a:pt x="1794" y="165"/>
                    </a:lnTo>
                    <a:lnTo>
                      <a:pt x="1797" y="165"/>
                    </a:lnTo>
                    <a:lnTo>
                      <a:pt x="1803" y="165"/>
                    </a:lnTo>
                    <a:lnTo>
                      <a:pt x="1807" y="166"/>
                    </a:lnTo>
                    <a:lnTo>
                      <a:pt x="1810" y="165"/>
                    </a:lnTo>
                    <a:lnTo>
                      <a:pt x="1813" y="166"/>
                    </a:lnTo>
                    <a:lnTo>
                      <a:pt x="1810" y="163"/>
                    </a:lnTo>
                    <a:lnTo>
                      <a:pt x="1807" y="162"/>
                    </a:lnTo>
                    <a:lnTo>
                      <a:pt x="1803" y="161"/>
                    </a:lnTo>
                    <a:lnTo>
                      <a:pt x="1800" y="161"/>
                    </a:lnTo>
                    <a:lnTo>
                      <a:pt x="1797" y="160"/>
                    </a:lnTo>
                    <a:lnTo>
                      <a:pt x="1794" y="159"/>
                    </a:lnTo>
                    <a:lnTo>
                      <a:pt x="1791" y="158"/>
                    </a:lnTo>
                    <a:lnTo>
                      <a:pt x="1788" y="158"/>
                    </a:lnTo>
                    <a:lnTo>
                      <a:pt x="1786" y="158"/>
                    </a:lnTo>
                    <a:lnTo>
                      <a:pt x="1783" y="157"/>
                    </a:lnTo>
                    <a:lnTo>
                      <a:pt x="1780" y="157"/>
                    </a:lnTo>
                    <a:lnTo>
                      <a:pt x="1777" y="156"/>
                    </a:lnTo>
                    <a:lnTo>
                      <a:pt x="1774" y="156"/>
                    </a:lnTo>
                    <a:lnTo>
                      <a:pt x="1771" y="156"/>
                    </a:lnTo>
                    <a:lnTo>
                      <a:pt x="1768" y="156"/>
                    </a:lnTo>
                    <a:lnTo>
                      <a:pt x="1765" y="155"/>
                    </a:lnTo>
                    <a:lnTo>
                      <a:pt x="1758" y="155"/>
                    </a:lnTo>
                    <a:lnTo>
                      <a:pt x="1755" y="155"/>
                    </a:lnTo>
                    <a:lnTo>
                      <a:pt x="1752" y="155"/>
                    </a:lnTo>
                    <a:lnTo>
                      <a:pt x="1748" y="154"/>
                    </a:lnTo>
                    <a:lnTo>
                      <a:pt x="1745" y="154"/>
                    </a:lnTo>
                    <a:lnTo>
                      <a:pt x="1740" y="154"/>
                    </a:lnTo>
                    <a:lnTo>
                      <a:pt x="1736" y="153"/>
                    </a:lnTo>
                    <a:lnTo>
                      <a:pt x="1733" y="152"/>
                    </a:lnTo>
                    <a:lnTo>
                      <a:pt x="1730" y="150"/>
                    </a:lnTo>
                    <a:lnTo>
                      <a:pt x="1727" y="150"/>
                    </a:lnTo>
                    <a:lnTo>
                      <a:pt x="1724" y="149"/>
                    </a:lnTo>
                    <a:lnTo>
                      <a:pt x="1721" y="149"/>
                    </a:lnTo>
                    <a:lnTo>
                      <a:pt x="1722" y="152"/>
                    </a:lnTo>
                    <a:lnTo>
                      <a:pt x="1725" y="154"/>
                    </a:lnTo>
                    <a:lnTo>
                      <a:pt x="1725" y="157"/>
                    </a:lnTo>
                    <a:lnTo>
                      <a:pt x="1723" y="159"/>
                    </a:lnTo>
                    <a:lnTo>
                      <a:pt x="1718" y="160"/>
                    </a:lnTo>
                    <a:lnTo>
                      <a:pt x="1716" y="161"/>
                    </a:lnTo>
                    <a:lnTo>
                      <a:pt x="1710" y="161"/>
                    </a:lnTo>
                    <a:lnTo>
                      <a:pt x="1707" y="160"/>
                    </a:lnTo>
                    <a:lnTo>
                      <a:pt x="1704" y="160"/>
                    </a:lnTo>
                    <a:lnTo>
                      <a:pt x="1701" y="162"/>
                    </a:lnTo>
                    <a:lnTo>
                      <a:pt x="1698" y="166"/>
                    </a:lnTo>
                    <a:lnTo>
                      <a:pt x="1697" y="169"/>
                    </a:lnTo>
                    <a:lnTo>
                      <a:pt x="1699" y="171"/>
                    </a:lnTo>
                    <a:lnTo>
                      <a:pt x="1703" y="171"/>
                    </a:lnTo>
                    <a:lnTo>
                      <a:pt x="1705" y="168"/>
                    </a:lnTo>
                    <a:lnTo>
                      <a:pt x="1710" y="168"/>
                    </a:lnTo>
                    <a:lnTo>
                      <a:pt x="1713" y="169"/>
                    </a:lnTo>
                    <a:lnTo>
                      <a:pt x="1710" y="171"/>
                    </a:lnTo>
                    <a:lnTo>
                      <a:pt x="1707" y="172"/>
                    </a:lnTo>
                    <a:lnTo>
                      <a:pt x="1706" y="175"/>
                    </a:lnTo>
                    <a:lnTo>
                      <a:pt x="1703" y="176"/>
                    </a:lnTo>
                    <a:lnTo>
                      <a:pt x="1706" y="179"/>
                    </a:lnTo>
                    <a:lnTo>
                      <a:pt x="1706" y="181"/>
                    </a:lnTo>
                    <a:lnTo>
                      <a:pt x="1707" y="185"/>
                    </a:lnTo>
                    <a:lnTo>
                      <a:pt x="1709" y="187"/>
                    </a:lnTo>
                    <a:lnTo>
                      <a:pt x="1710" y="189"/>
                    </a:lnTo>
                    <a:lnTo>
                      <a:pt x="1710" y="190"/>
                    </a:lnTo>
                    <a:lnTo>
                      <a:pt x="1709" y="189"/>
                    </a:lnTo>
                    <a:lnTo>
                      <a:pt x="1706" y="190"/>
                    </a:lnTo>
                    <a:lnTo>
                      <a:pt x="1703" y="189"/>
                    </a:lnTo>
                    <a:lnTo>
                      <a:pt x="1700" y="191"/>
                    </a:lnTo>
                    <a:lnTo>
                      <a:pt x="1697" y="190"/>
                    </a:lnTo>
                    <a:lnTo>
                      <a:pt x="1696" y="187"/>
                    </a:lnTo>
                    <a:lnTo>
                      <a:pt x="1693" y="186"/>
                    </a:lnTo>
                    <a:lnTo>
                      <a:pt x="1690" y="185"/>
                    </a:lnTo>
                    <a:lnTo>
                      <a:pt x="1687" y="186"/>
                    </a:lnTo>
                    <a:lnTo>
                      <a:pt x="1684" y="186"/>
                    </a:lnTo>
                    <a:lnTo>
                      <a:pt x="1681" y="187"/>
                    </a:lnTo>
                    <a:lnTo>
                      <a:pt x="1680" y="190"/>
                    </a:lnTo>
                    <a:lnTo>
                      <a:pt x="1680" y="193"/>
                    </a:lnTo>
                    <a:lnTo>
                      <a:pt x="1683" y="193"/>
                    </a:lnTo>
                    <a:lnTo>
                      <a:pt x="1686" y="194"/>
                    </a:lnTo>
                    <a:lnTo>
                      <a:pt x="1683" y="196"/>
                    </a:lnTo>
                    <a:lnTo>
                      <a:pt x="1680" y="196"/>
                    </a:lnTo>
                    <a:lnTo>
                      <a:pt x="1676" y="196"/>
                    </a:lnTo>
                    <a:lnTo>
                      <a:pt x="1680" y="198"/>
                    </a:lnTo>
                    <a:lnTo>
                      <a:pt x="1675" y="198"/>
                    </a:lnTo>
                    <a:lnTo>
                      <a:pt x="1672" y="197"/>
                    </a:lnTo>
                    <a:lnTo>
                      <a:pt x="1675" y="196"/>
                    </a:lnTo>
                    <a:lnTo>
                      <a:pt x="1672" y="196"/>
                    </a:lnTo>
                    <a:lnTo>
                      <a:pt x="1670" y="193"/>
                    </a:lnTo>
                    <a:lnTo>
                      <a:pt x="1666" y="191"/>
                    </a:lnTo>
                    <a:lnTo>
                      <a:pt x="1664" y="190"/>
                    </a:lnTo>
                    <a:lnTo>
                      <a:pt x="1660" y="188"/>
                    </a:lnTo>
                    <a:lnTo>
                      <a:pt x="1657" y="188"/>
                    </a:lnTo>
                    <a:lnTo>
                      <a:pt x="1655" y="187"/>
                    </a:lnTo>
                    <a:lnTo>
                      <a:pt x="1653" y="186"/>
                    </a:lnTo>
                    <a:lnTo>
                      <a:pt x="1649" y="185"/>
                    </a:lnTo>
                    <a:lnTo>
                      <a:pt x="1646" y="185"/>
                    </a:lnTo>
                    <a:lnTo>
                      <a:pt x="1643" y="186"/>
                    </a:lnTo>
                    <a:lnTo>
                      <a:pt x="1641" y="188"/>
                    </a:lnTo>
                    <a:lnTo>
                      <a:pt x="1638" y="187"/>
                    </a:lnTo>
                    <a:lnTo>
                      <a:pt x="1633" y="188"/>
                    </a:lnTo>
                    <a:lnTo>
                      <a:pt x="1631" y="191"/>
                    </a:lnTo>
                    <a:lnTo>
                      <a:pt x="1631" y="192"/>
                    </a:lnTo>
                    <a:lnTo>
                      <a:pt x="1629" y="195"/>
                    </a:lnTo>
                    <a:lnTo>
                      <a:pt x="1630" y="192"/>
                    </a:lnTo>
                    <a:lnTo>
                      <a:pt x="1627" y="192"/>
                    </a:lnTo>
                    <a:lnTo>
                      <a:pt x="1624" y="192"/>
                    </a:lnTo>
                    <a:lnTo>
                      <a:pt x="1621" y="192"/>
                    </a:lnTo>
                    <a:lnTo>
                      <a:pt x="1618" y="192"/>
                    </a:lnTo>
                    <a:lnTo>
                      <a:pt x="1615" y="191"/>
                    </a:lnTo>
                    <a:lnTo>
                      <a:pt x="1612" y="190"/>
                    </a:lnTo>
                    <a:lnTo>
                      <a:pt x="1609" y="188"/>
                    </a:lnTo>
                    <a:lnTo>
                      <a:pt x="1606" y="185"/>
                    </a:lnTo>
                    <a:lnTo>
                      <a:pt x="1603" y="183"/>
                    </a:lnTo>
                    <a:lnTo>
                      <a:pt x="1601" y="180"/>
                    </a:lnTo>
                    <a:lnTo>
                      <a:pt x="1600" y="177"/>
                    </a:lnTo>
                    <a:lnTo>
                      <a:pt x="1597" y="178"/>
                    </a:lnTo>
                    <a:lnTo>
                      <a:pt x="1595" y="181"/>
                    </a:lnTo>
                    <a:lnTo>
                      <a:pt x="1593" y="184"/>
                    </a:lnTo>
                    <a:lnTo>
                      <a:pt x="1591" y="187"/>
                    </a:lnTo>
                    <a:lnTo>
                      <a:pt x="1589" y="190"/>
                    </a:lnTo>
                    <a:lnTo>
                      <a:pt x="1588" y="194"/>
                    </a:lnTo>
                    <a:lnTo>
                      <a:pt x="1590" y="196"/>
                    </a:lnTo>
                    <a:lnTo>
                      <a:pt x="1586" y="198"/>
                    </a:lnTo>
                    <a:lnTo>
                      <a:pt x="1584" y="201"/>
                    </a:lnTo>
                    <a:lnTo>
                      <a:pt x="1583" y="204"/>
                    </a:lnTo>
                    <a:lnTo>
                      <a:pt x="1581" y="207"/>
                    </a:lnTo>
                    <a:lnTo>
                      <a:pt x="1578" y="210"/>
                    </a:lnTo>
                    <a:lnTo>
                      <a:pt x="1575" y="211"/>
                    </a:lnTo>
                    <a:lnTo>
                      <a:pt x="1572" y="208"/>
                    </a:lnTo>
                    <a:lnTo>
                      <a:pt x="1571" y="205"/>
                    </a:lnTo>
                    <a:lnTo>
                      <a:pt x="1568" y="207"/>
                    </a:lnTo>
                    <a:lnTo>
                      <a:pt x="1565" y="205"/>
                    </a:lnTo>
                    <a:lnTo>
                      <a:pt x="1562" y="202"/>
                    </a:lnTo>
                    <a:lnTo>
                      <a:pt x="1559" y="200"/>
                    </a:lnTo>
                    <a:lnTo>
                      <a:pt x="1556" y="200"/>
                    </a:lnTo>
                    <a:lnTo>
                      <a:pt x="1554" y="197"/>
                    </a:lnTo>
                    <a:lnTo>
                      <a:pt x="1552" y="194"/>
                    </a:lnTo>
                    <a:lnTo>
                      <a:pt x="1548" y="192"/>
                    </a:lnTo>
                    <a:lnTo>
                      <a:pt x="1547" y="188"/>
                    </a:lnTo>
                    <a:lnTo>
                      <a:pt x="1544" y="186"/>
                    </a:lnTo>
                    <a:lnTo>
                      <a:pt x="1541" y="186"/>
                    </a:lnTo>
                    <a:lnTo>
                      <a:pt x="1542" y="183"/>
                    </a:lnTo>
                    <a:lnTo>
                      <a:pt x="1545" y="183"/>
                    </a:lnTo>
                    <a:lnTo>
                      <a:pt x="1548" y="182"/>
                    </a:lnTo>
                    <a:lnTo>
                      <a:pt x="1552" y="183"/>
                    </a:lnTo>
                    <a:lnTo>
                      <a:pt x="1548" y="181"/>
                    </a:lnTo>
                    <a:lnTo>
                      <a:pt x="1546" y="178"/>
                    </a:lnTo>
                    <a:lnTo>
                      <a:pt x="1544" y="175"/>
                    </a:lnTo>
                    <a:lnTo>
                      <a:pt x="1543" y="175"/>
                    </a:lnTo>
                    <a:lnTo>
                      <a:pt x="1544" y="178"/>
                    </a:lnTo>
                    <a:lnTo>
                      <a:pt x="1545" y="181"/>
                    </a:lnTo>
                    <a:lnTo>
                      <a:pt x="1542" y="182"/>
                    </a:lnTo>
                    <a:lnTo>
                      <a:pt x="1539" y="181"/>
                    </a:lnTo>
                    <a:lnTo>
                      <a:pt x="1537" y="179"/>
                    </a:lnTo>
                    <a:lnTo>
                      <a:pt x="1534" y="176"/>
                    </a:lnTo>
                    <a:lnTo>
                      <a:pt x="1533" y="173"/>
                    </a:lnTo>
                    <a:lnTo>
                      <a:pt x="1532" y="172"/>
                    </a:lnTo>
                    <a:lnTo>
                      <a:pt x="1531" y="170"/>
                    </a:lnTo>
                    <a:lnTo>
                      <a:pt x="1531" y="168"/>
                    </a:lnTo>
                    <a:lnTo>
                      <a:pt x="1533" y="169"/>
                    </a:lnTo>
                    <a:lnTo>
                      <a:pt x="1536" y="170"/>
                    </a:lnTo>
                    <a:lnTo>
                      <a:pt x="1538" y="172"/>
                    </a:lnTo>
                    <a:lnTo>
                      <a:pt x="1541" y="173"/>
                    </a:lnTo>
                    <a:lnTo>
                      <a:pt x="1544" y="173"/>
                    </a:lnTo>
                    <a:lnTo>
                      <a:pt x="1547" y="173"/>
                    </a:lnTo>
                    <a:lnTo>
                      <a:pt x="1551" y="171"/>
                    </a:lnTo>
                    <a:lnTo>
                      <a:pt x="1547" y="171"/>
                    </a:lnTo>
                    <a:lnTo>
                      <a:pt x="1548" y="170"/>
                    </a:lnTo>
                    <a:lnTo>
                      <a:pt x="1552" y="168"/>
                    </a:lnTo>
                    <a:lnTo>
                      <a:pt x="1548" y="167"/>
                    </a:lnTo>
                    <a:lnTo>
                      <a:pt x="1551" y="166"/>
                    </a:lnTo>
                    <a:lnTo>
                      <a:pt x="1551" y="165"/>
                    </a:lnTo>
                    <a:lnTo>
                      <a:pt x="1547" y="163"/>
                    </a:lnTo>
                    <a:lnTo>
                      <a:pt x="1546" y="161"/>
                    </a:lnTo>
                    <a:lnTo>
                      <a:pt x="1542" y="161"/>
                    </a:lnTo>
                    <a:lnTo>
                      <a:pt x="1540" y="161"/>
                    </a:lnTo>
                    <a:lnTo>
                      <a:pt x="1536" y="161"/>
                    </a:lnTo>
                    <a:lnTo>
                      <a:pt x="1534" y="159"/>
                    </a:lnTo>
                    <a:lnTo>
                      <a:pt x="1536" y="159"/>
                    </a:lnTo>
                    <a:lnTo>
                      <a:pt x="1539" y="159"/>
                    </a:lnTo>
                    <a:lnTo>
                      <a:pt x="1541" y="156"/>
                    </a:lnTo>
                    <a:lnTo>
                      <a:pt x="1542" y="155"/>
                    </a:lnTo>
                    <a:lnTo>
                      <a:pt x="1543" y="155"/>
                    </a:lnTo>
                    <a:lnTo>
                      <a:pt x="1546" y="155"/>
                    </a:lnTo>
                    <a:lnTo>
                      <a:pt x="1545" y="154"/>
                    </a:lnTo>
                    <a:lnTo>
                      <a:pt x="1542" y="153"/>
                    </a:lnTo>
                    <a:lnTo>
                      <a:pt x="1539" y="153"/>
                    </a:lnTo>
                    <a:lnTo>
                      <a:pt x="1540" y="152"/>
                    </a:lnTo>
                    <a:lnTo>
                      <a:pt x="1543" y="152"/>
                    </a:lnTo>
                    <a:lnTo>
                      <a:pt x="1547" y="151"/>
                    </a:lnTo>
                    <a:lnTo>
                      <a:pt x="1544" y="150"/>
                    </a:lnTo>
                    <a:lnTo>
                      <a:pt x="1541" y="149"/>
                    </a:lnTo>
                    <a:lnTo>
                      <a:pt x="1538" y="149"/>
                    </a:lnTo>
                    <a:lnTo>
                      <a:pt x="1535" y="149"/>
                    </a:lnTo>
                    <a:lnTo>
                      <a:pt x="1535" y="148"/>
                    </a:lnTo>
                    <a:lnTo>
                      <a:pt x="1537" y="148"/>
                    </a:lnTo>
                    <a:lnTo>
                      <a:pt x="1540" y="147"/>
                    </a:lnTo>
                    <a:lnTo>
                      <a:pt x="1543" y="146"/>
                    </a:lnTo>
                    <a:lnTo>
                      <a:pt x="1543" y="143"/>
                    </a:lnTo>
                    <a:lnTo>
                      <a:pt x="1540" y="144"/>
                    </a:lnTo>
                    <a:lnTo>
                      <a:pt x="1541" y="143"/>
                    </a:lnTo>
                    <a:lnTo>
                      <a:pt x="1540" y="140"/>
                    </a:lnTo>
                    <a:lnTo>
                      <a:pt x="1538" y="139"/>
                    </a:lnTo>
                    <a:lnTo>
                      <a:pt x="1534" y="139"/>
                    </a:lnTo>
                    <a:lnTo>
                      <a:pt x="1532" y="139"/>
                    </a:lnTo>
                    <a:lnTo>
                      <a:pt x="1533" y="136"/>
                    </a:lnTo>
                    <a:lnTo>
                      <a:pt x="1530" y="136"/>
                    </a:lnTo>
                    <a:lnTo>
                      <a:pt x="1527" y="134"/>
                    </a:lnTo>
                    <a:lnTo>
                      <a:pt x="1526" y="132"/>
                    </a:lnTo>
                    <a:lnTo>
                      <a:pt x="1520" y="132"/>
                    </a:lnTo>
                    <a:lnTo>
                      <a:pt x="1518" y="131"/>
                    </a:lnTo>
                    <a:lnTo>
                      <a:pt x="1515" y="131"/>
                    </a:lnTo>
                    <a:lnTo>
                      <a:pt x="1512" y="131"/>
                    </a:lnTo>
                    <a:lnTo>
                      <a:pt x="1510" y="134"/>
                    </a:lnTo>
                    <a:lnTo>
                      <a:pt x="1506" y="135"/>
                    </a:lnTo>
                    <a:lnTo>
                      <a:pt x="1505" y="135"/>
                    </a:lnTo>
                    <a:lnTo>
                      <a:pt x="1504" y="136"/>
                    </a:lnTo>
                    <a:lnTo>
                      <a:pt x="1503" y="136"/>
                    </a:lnTo>
                    <a:lnTo>
                      <a:pt x="1503" y="134"/>
                    </a:lnTo>
                    <a:lnTo>
                      <a:pt x="1500" y="133"/>
                    </a:lnTo>
                    <a:lnTo>
                      <a:pt x="1503" y="134"/>
                    </a:lnTo>
                    <a:lnTo>
                      <a:pt x="1502" y="131"/>
                    </a:lnTo>
                    <a:lnTo>
                      <a:pt x="1499" y="131"/>
                    </a:lnTo>
                    <a:lnTo>
                      <a:pt x="1496" y="134"/>
                    </a:lnTo>
                    <a:lnTo>
                      <a:pt x="1497" y="131"/>
                    </a:lnTo>
                    <a:lnTo>
                      <a:pt x="1494" y="133"/>
                    </a:lnTo>
                    <a:lnTo>
                      <a:pt x="1491" y="134"/>
                    </a:lnTo>
                    <a:lnTo>
                      <a:pt x="1492" y="131"/>
                    </a:lnTo>
                    <a:lnTo>
                      <a:pt x="1489" y="130"/>
                    </a:lnTo>
                    <a:lnTo>
                      <a:pt x="1486" y="131"/>
                    </a:lnTo>
                    <a:lnTo>
                      <a:pt x="1486" y="127"/>
                    </a:lnTo>
                    <a:lnTo>
                      <a:pt x="1482" y="126"/>
                    </a:lnTo>
                    <a:lnTo>
                      <a:pt x="1479" y="124"/>
                    </a:lnTo>
                    <a:lnTo>
                      <a:pt x="1476" y="124"/>
                    </a:lnTo>
                    <a:lnTo>
                      <a:pt x="1473" y="123"/>
                    </a:lnTo>
                    <a:lnTo>
                      <a:pt x="1470" y="124"/>
                    </a:lnTo>
                    <a:lnTo>
                      <a:pt x="1467" y="123"/>
                    </a:lnTo>
                    <a:lnTo>
                      <a:pt x="1467" y="127"/>
                    </a:lnTo>
                    <a:lnTo>
                      <a:pt x="1463" y="129"/>
                    </a:lnTo>
                    <a:lnTo>
                      <a:pt x="1461" y="126"/>
                    </a:lnTo>
                    <a:lnTo>
                      <a:pt x="1458" y="127"/>
                    </a:lnTo>
                    <a:lnTo>
                      <a:pt x="1457" y="130"/>
                    </a:lnTo>
                    <a:lnTo>
                      <a:pt x="1458" y="133"/>
                    </a:lnTo>
                    <a:lnTo>
                      <a:pt x="1457" y="136"/>
                    </a:lnTo>
                    <a:lnTo>
                      <a:pt x="1460" y="139"/>
                    </a:lnTo>
                    <a:lnTo>
                      <a:pt x="1461" y="142"/>
                    </a:lnTo>
                    <a:lnTo>
                      <a:pt x="1458" y="141"/>
                    </a:lnTo>
                    <a:lnTo>
                      <a:pt x="1458" y="142"/>
                    </a:lnTo>
                    <a:lnTo>
                      <a:pt x="1457" y="145"/>
                    </a:lnTo>
                    <a:lnTo>
                      <a:pt x="1456" y="148"/>
                    </a:lnTo>
                    <a:lnTo>
                      <a:pt x="1452" y="148"/>
                    </a:lnTo>
                    <a:lnTo>
                      <a:pt x="1449" y="146"/>
                    </a:lnTo>
                    <a:lnTo>
                      <a:pt x="1446" y="145"/>
                    </a:lnTo>
                    <a:lnTo>
                      <a:pt x="1443" y="147"/>
                    </a:lnTo>
                    <a:lnTo>
                      <a:pt x="1441" y="147"/>
                    </a:lnTo>
                    <a:lnTo>
                      <a:pt x="1437" y="147"/>
                    </a:lnTo>
                    <a:lnTo>
                      <a:pt x="1434" y="147"/>
                    </a:lnTo>
                    <a:lnTo>
                      <a:pt x="1427" y="147"/>
                    </a:lnTo>
                    <a:lnTo>
                      <a:pt x="1424" y="148"/>
                    </a:lnTo>
                    <a:lnTo>
                      <a:pt x="1420" y="148"/>
                    </a:lnTo>
                    <a:lnTo>
                      <a:pt x="1417" y="147"/>
                    </a:lnTo>
                    <a:lnTo>
                      <a:pt x="1414" y="146"/>
                    </a:lnTo>
                    <a:lnTo>
                      <a:pt x="1411" y="146"/>
                    </a:lnTo>
                    <a:lnTo>
                      <a:pt x="1408" y="146"/>
                    </a:lnTo>
                    <a:lnTo>
                      <a:pt x="1406" y="146"/>
                    </a:lnTo>
                    <a:lnTo>
                      <a:pt x="1403" y="146"/>
                    </a:lnTo>
                    <a:lnTo>
                      <a:pt x="1402" y="146"/>
                    </a:lnTo>
                    <a:lnTo>
                      <a:pt x="1399" y="144"/>
                    </a:lnTo>
                    <a:lnTo>
                      <a:pt x="1396" y="144"/>
                    </a:lnTo>
                    <a:lnTo>
                      <a:pt x="1393" y="143"/>
                    </a:lnTo>
                    <a:lnTo>
                      <a:pt x="1390" y="142"/>
                    </a:lnTo>
                    <a:lnTo>
                      <a:pt x="1387" y="141"/>
                    </a:lnTo>
                    <a:lnTo>
                      <a:pt x="1384" y="140"/>
                    </a:lnTo>
                    <a:lnTo>
                      <a:pt x="1382" y="137"/>
                    </a:lnTo>
                    <a:lnTo>
                      <a:pt x="1382" y="134"/>
                    </a:lnTo>
                    <a:lnTo>
                      <a:pt x="1385" y="132"/>
                    </a:lnTo>
                    <a:lnTo>
                      <a:pt x="1388" y="133"/>
                    </a:lnTo>
                    <a:lnTo>
                      <a:pt x="1391" y="133"/>
                    </a:lnTo>
                    <a:lnTo>
                      <a:pt x="1387" y="130"/>
                    </a:lnTo>
                    <a:lnTo>
                      <a:pt x="1385" y="129"/>
                    </a:lnTo>
                    <a:lnTo>
                      <a:pt x="1368" y="129"/>
                    </a:lnTo>
                    <a:lnTo>
                      <a:pt x="1365" y="129"/>
                    </a:lnTo>
                    <a:lnTo>
                      <a:pt x="1362" y="129"/>
                    </a:lnTo>
                    <a:lnTo>
                      <a:pt x="1359" y="128"/>
                    </a:lnTo>
                    <a:lnTo>
                      <a:pt x="1356" y="127"/>
                    </a:lnTo>
                    <a:lnTo>
                      <a:pt x="1353" y="127"/>
                    </a:lnTo>
                    <a:lnTo>
                      <a:pt x="1350" y="127"/>
                    </a:lnTo>
                    <a:lnTo>
                      <a:pt x="1347" y="127"/>
                    </a:lnTo>
                    <a:lnTo>
                      <a:pt x="1344" y="126"/>
                    </a:lnTo>
                    <a:lnTo>
                      <a:pt x="1341" y="126"/>
                    </a:lnTo>
                    <a:lnTo>
                      <a:pt x="1337" y="126"/>
                    </a:lnTo>
                    <a:lnTo>
                      <a:pt x="1334" y="126"/>
                    </a:lnTo>
                    <a:lnTo>
                      <a:pt x="1331" y="127"/>
                    </a:lnTo>
                    <a:lnTo>
                      <a:pt x="1328" y="129"/>
                    </a:lnTo>
                    <a:lnTo>
                      <a:pt x="1325" y="129"/>
                    </a:lnTo>
                    <a:lnTo>
                      <a:pt x="1322" y="129"/>
                    </a:lnTo>
                    <a:lnTo>
                      <a:pt x="1319" y="129"/>
                    </a:lnTo>
                    <a:lnTo>
                      <a:pt x="1316" y="129"/>
                    </a:lnTo>
                    <a:lnTo>
                      <a:pt x="1313" y="131"/>
                    </a:lnTo>
                    <a:lnTo>
                      <a:pt x="1310" y="131"/>
                    </a:lnTo>
                    <a:lnTo>
                      <a:pt x="1309" y="134"/>
                    </a:lnTo>
                    <a:lnTo>
                      <a:pt x="1312" y="136"/>
                    </a:lnTo>
                    <a:lnTo>
                      <a:pt x="1315" y="136"/>
                    </a:lnTo>
                    <a:lnTo>
                      <a:pt x="1309" y="138"/>
                    </a:lnTo>
                    <a:lnTo>
                      <a:pt x="1309" y="139"/>
                    </a:lnTo>
                    <a:lnTo>
                      <a:pt x="1308" y="139"/>
                    </a:lnTo>
                    <a:lnTo>
                      <a:pt x="1306" y="136"/>
                    </a:lnTo>
                    <a:lnTo>
                      <a:pt x="1304" y="133"/>
                    </a:lnTo>
                    <a:lnTo>
                      <a:pt x="1305" y="130"/>
                    </a:lnTo>
                    <a:lnTo>
                      <a:pt x="1307" y="127"/>
                    </a:lnTo>
                    <a:lnTo>
                      <a:pt x="1305" y="123"/>
                    </a:lnTo>
                    <a:lnTo>
                      <a:pt x="1303" y="120"/>
                    </a:lnTo>
                    <a:lnTo>
                      <a:pt x="1300" y="118"/>
                    </a:lnTo>
                    <a:lnTo>
                      <a:pt x="1299" y="121"/>
                    </a:lnTo>
                    <a:lnTo>
                      <a:pt x="1299" y="124"/>
                    </a:lnTo>
                    <a:lnTo>
                      <a:pt x="1296" y="126"/>
                    </a:lnTo>
                    <a:lnTo>
                      <a:pt x="1292" y="126"/>
                    </a:lnTo>
                    <a:lnTo>
                      <a:pt x="1289" y="126"/>
                    </a:lnTo>
                    <a:lnTo>
                      <a:pt x="1286" y="126"/>
                    </a:lnTo>
                    <a:lnTo>
                      <a:pt x="1282" y="124"/>
                    </a:lnTo>
                    <a:lnTo>
                      <a:pt x="1278" y="123"/>
                    </a:lnTo>
                    <a:lnTo>
                      <a:pt x="1275" y="121"/>
                    </a:lnTo>
                    <a:lnTo>
                      <a:pt x="1274" y="120"/>
                    </a:lnTo>
                    <a:lnTo>
                      <a:pt x="1274" y="117"/>
                    </a:lnTo>
                    <a:lnTo>
                      <a:pt x="1278" y="116"/>
                    </a:lnTo>
                    <a:lnTo>
                      <a:pt x="1275" y="115"/>
                    </a:lnTo>
                    <a:lnTo>
                      <a:pt x="1272" y="116"/>
                    </a:lnTo>
                    <a:lnTo>
                      <a:pt x="1270" y="119"/>
                    </a:lnTo>
                    <a:lnTo>
                      <a:pt x="1267" y="118"/>
                    </a:lnTo>
                    <a:lnTo>
                      <a:pt x="1263" y="116"/>
                    </a:lnTo>
                    <a:lnTo>
                      <a:pt x="1257" y="116"/>
                    </a:lnTo>
                    <a:lnTo>
                      <a:pt x="1255" y="116"/>
                    </a:lnTo>
                    <a:lnTo>
                      <a:pt x="1251" y="119"/>
                    </a:lnTo>
                    <a:lnTo>
                      <a:pt x="1248" y="121"/>
                    </a:lnTo>
                    <a:lnTo>
                      <a:pt x="1247" y="124"/>
                    </a:lnTo>
                    <a:lnTo>
                      <a:pt x="1250" y="127"/>
                    </a:lnTo>
                    <a:lnTo>
                      <a:pt x="1255" y="126"/>
                    </a:lnTo>
                    <a:lnTo>
                      <a:pt x="1257" y="126"/>
                    </a:lnTo>
                    <a:lnTo>
                      <a:pt x="1261" y="124"/>
                    </a:lnTo>
                    <a:lnTo>
                      <a:pt x="1264" y="124"/>
                    </a:lnTo>
                    <a:lnTo>
                      <a:pt x="1267" y="123"/>
                    </a:lnTo>
                    <a:lnTo>
                      <a:pt x="1268" y="123"/>
                    </a:lnTo>
                    <a:lnTo>
                      <a:pt x="1268" y="126"/>
                    </a:lnTo>
                    <a:lnTo>
                      <a:pt x="1265" y="127"/>
                    </a:lnTo>
                    <a:lnTo>
                      <a:pt x="1262" y="127"/>
                    </a:lnTo>
                    <a:lnTo>
                      <a:pt x="1259" y="129"/>
                    </a:lnTo>
                    <a:lnTo>
                      <a:pt x="1256" y="130"/>
                    </a:lnTo>
                    <a:lnTo>
                      <a:pt x="1255" y="132"/>
                    </a:lnTo>
                    <a:lnTo>
                      <a:pt x="1251" y="133"/>
                    </a:lnTo>
                    <a:lnTo>
                      <a:pt x="1248" y="133"/>
                    </a:lnTo>
                    <a:lnTo>
                      <a:pt x="1245" y="132"/>
                    </a:lnTo>
                    <a:lnTo>
                      <a:pt x="1242" y="131"/>
                    </a:lnTo>
                    <a:lnTo>
                      <a:pt x="1245" y="133"/>
                    </a:lnTo>
                    <a:lnTo>
                      <a:pt x="1242" y="133"/>
                    </a:lnTo>
                    <a:lnTo>
                      <a:pt x="1240" y="136"/>
                    </a:lnTo>
                    <a:lnTo>
                      <a:pt x="1237" y="136"/>
                    </a:lnTo>
                    <a:lnTo>
                      <a:pt x="1234" y="137"/>
                    </a:lnTo>
                    <a:lnTo>
                      <a:pt x="1231" y="137"/>
                    </a:lnTo>
                    <a:lnTo>
                      <a:pt x="1228" y="138"/>
                    </a:lnTo>
                    <a:lnTo>
                      <a:pt x="1225" y="139"/>
                    </a:lnTo>
                    <a:lnTo>
                      <a:pt x="1222" y="140"/>
                    </a:lnTo>
                    <a:lnTo>
                      <a:pt x="1219" y="141"/>
                    </a:lnTo>
                    <a:lnTo>
                      <a:pt x="1216" y="141"/>
                    </a:lnTo>
                    <a:lnTo>
                      <a:pt x="1213" y="142"/>
                    </a:lnTo>
                    <a:lnTo>
                      <a:pt x="1209" y="141"/>
                    </a:lnTo>
                    <a:lnTo>
                      <a:pt x="1206" y="142"/>
                    </a:lnTo>
                    <a:lnTo>
                      <a:pt x="1203" y="142"/>
                    </a:lnTo>
                    <a:lnTo>
                      <a:pt x="1200" y="141"/>
                    </a:lnTo>
                    <a:lnTo>
                      <a:pt x="1197" y="142"/>
                    </a:lnTo>
                    <a:lnTo>
                      <a:pt x="1195" y="145"/>
                    </a:lnTo>
                    <a:lnTo>
                      <a:pt x="1194" y="148"/>
                    </a:lnTo>
                    <a:lnTo>
                      <a:pt x="1191" y="149"/>
                    </a:lnTo>
                    <a:lnTo>
                      <a:pt x="1188" y="151"/>
                    </a:lnTo>
                    <a:lnTo>
                      <a:pt x="1185" y="153"/>
                    </a:lnTo>
                    <a:lnTo>
                      <a:pt x="1182" y="153"/>
                    </a:lnTo>
                    <a:lnTo>
                      <a:pt x="1178" y="153"/>
                    </a:lnTo>
                    <a:lnTo>
                      <a:pt x="1178" y="152"/>
                    </a:lnTo>
                    <a:lnTo>
                      <a:pt x="1181" y="152"/>
                    </a:lnTo>
                    <a:lnTo>
                      <a:pt x="1187" y="149"/>
                    </a:lnTo>
                    <a:lnTo>
                      <a:pt x="1190" y="146"/>
                    </a:lnTo>
                    <a:lnTo>
                      <a:pt x="1190" y="143"/>
                    </a:lnTo>
                    <a:lnTo>
                      <a:pt x="1193" y="140"/>
                    </a:lnTo>
                    <a:lnTo>
                      <a:pt x="1196" y="137"/>
                    </a:lnTo>
                    <a:lnTo>
                      <a:pt x="1199" y="137"/>
                    </a:lnTo>
                    <a:lnTo>
                      <a:pt x="1202" y="138"/>
                    </a:lnTo>
                    <a:lnTo>
                      <a:pt x="1205" y="136"/>
                    </a:lnTo>
                    <a:lnTo>
                      <a:pt x="1207" y="133"/>
                    </a:lnTo>
                    <a:lnTo>
                      <a:pt x="1209" y="131"/>
                    </a:lnTo>
                    <a:lnTo>
                      <a:pt x="1214" y="128"/>
                    </a:lnTo>
                    <a:lnTo>
                      <a:pt x="1217" y="128"/>
                    </a:lnTo>
                    <a:lnTo>
                      <a:pt x="1220" y="129"/>
                    </a:lnTo>
                    <a:lnTo>
                      <a:pt x="1222" y="127"/>
                    </a:lnTo>
                    <a:lnTo>
                      <a:pt x="1226" y="127"/>
                    </a:lnTo>
                    <a:lnTo>
                      <a:pt x="1229" y="124"/>
                    </a:lnTo>
                    <a:lnTo>
                      <a:pt x="1231" y="122"/>
                    </a:lnTo>
                    <a:lnTo>
                      <a:pt x="1234" y="119"/>
                    </a:lnTo>
                    <a:lnTo>
                      <a:pt x="1237" y="117"/>
                    </a:lnTo>
                    <a:lnTo>
                      <a:pt x="1240" y="115"/>
                    </a:lnTo>
                    <a:lnTo>
                      <a:pt x="1243" y="114"/>
                    </a:lnTo>
                    <a:lnTo>
                      <a:pt x="1246" y="114"/>
                    </a:lnTo>
                    <a:lnTo>
                      <a:pt x="1249" y="112"/>
                    </a:lnTo>
                    <a:lnTo>
                      <a:pt x="1252" y="110"/>
                    </a:lnTo>
                    <a:lnTo>
                      <a:pt x="1249" y="108"/>
                    </a:lnTo>
                    <a:lnTo>
                      <a:pt x="1252" y="107"/>
                    </a:lnTo>
                    <a:lnTo>
                      <a:pt x="1255" y="106"/>
                    </a:lnTo>
                    <a:lnTo>
                      <a:pt x="1258" y="106"/>
                    </a:lnTo>
                    <a:lnTo>
                      <a:pt x="1260" y="103"/>
                    </a:lnTo>
                    <a:lnTo>
                      <a:pt x="1263" y="103"/>
                    </a:lnTo>
                    <a:lnTo>
                      <a:pt x="1266" y="101"/>
                    </a:lnTo>
                    <a:lnTo>
                      <a:pt x="1269" y="101"/>
                    </a:lnTo>
                    <a:lnTo>
                      <a:pt x="1272" y="98"/>
                    </a:lnTo>
                    <a:lnTo>
                      <a:pt x="1275" y="97"/>
                    </a:lnTo>
                    <a:lnTo>
                      <a:pt x="1278" y="96"/>
                    </a:lnTo>
                    <a:lnTo>
                      <a:pt x="1281" y="97"/>
                    </a:lnTo>
                    <a:lnTo>
                      <a:pt x="1284" y="94"/>
                    </a:lnTo>
                    <a:lnTo>
                      <a:pt x="1286" y="91"/>
                    </a:lnTo>
                    <a:lnTo>
                      <a:pt x="1289" y="90"/>
                    </a:lnTo>
                    <a:lnTo>
                      <a:pt x="1292" y="90"/>
                    </a:lnTo>
                    <a:lnTo>
                      <a:pt x="1296" y="89"/>
                    </a:lnTo>
                    <a:lnTo>
                      <a:pt x="1299" y="87"/>
                    </a:lnTo>
                    <a:lnTo>
                      <a:pt x="1302" y="83"/>
                    </a:lnTo>
                    <a:lnTo>
                      <a:pt x="1305" y="81"/>
                    </a:lnTo>
                    <a:lnTo>
                      <a:pt x="1308" y="79"/>
                    </a:lnTo>
                    <a:lnTo>
                      <a:pt x="1310" y="76"/>
                    </a:lnTo>
                    <a:lnTo>
                      <a:pt x="1311" y="73"/>
                    </a:lnTo>
                    <a:lnTo>
                      <a:pt x="1308" y="71"/>
                    </a:lnTo>
                    <a:lnTo>
                      <a:pt x="1305" y="70"/>
                    </a:lnTo>
                    <a:lnTo>
                      <a:pt x="1305" y="67"/>
                    </a:lnTo>
                    <a:lnTo>
                      <a:pt x="1302" y="67"/>
                    </a:lnTo>
                    <a:lnTo>
                      <a:pt x="1299" y="70"/>
                    </a:lnTo>
                    <a:lnTo>
                      <a:pt x="1298" y="67"/>
                    </a:lnTo>
                    <a:lnTo>
                      <a:pt x="1298" y="64"/>
                    </a:lnTo>
                    <a:lnTo>
                      <a:pt x="1293" y="63"/>
                    </a:lnTo>
                    <a:lnTo>
                      <a:pt x="1290" y="61"/>
                    </a:lnTo>
                    <a:lnTo>
                      <a:pt x="1294" y="61"/>
                    </a:lnTo>
                    <a:lnTo>
                      <a:pt x="1300" y="64"/>
                    </a:lnTo>
                    <a:lnTo>
                      <a:pt x="1304" y="66"/>
                    </a:lnTo>
                    <a:lnTo>
                      <a:pt x="1307" y="66"/>
                    </a:lnTo>
                    <a:lnTo>
                      <a:pt x="1309" y="68"/>
                    </a:lnTo>
                    <a:lnTo>
                      <a:pt x="1312" y="65"/>
                    </a:lnTo>
                    <a:lnTo>
                      <a:pt x="1313" y="62"/>
                    </a:lnTo>
                    <a:lnTo>
                      <a:pt x="1313" y="59"/>
                    </a:lnTo>
                    <a:lnTo>
                      <a:pt x="1310" y="58"/>
                    </a:lnTo>
                    <a:lnTo>
                      <a:pt x="1307" y="58"/>
                    </a:lnTo>
                    <a:lnTo>
                      <a:pt x="1308" y="55"/>
                    </a:lnTo>
                    <a:lnTo>
                      <a:pt x="1307" y="52"/>
                    </a:lnTo>
                    <a:lnTo>
                      <a:pt x="1305" y="50"/>
                    </a:lnTo>
                    <a:lnTo>
                      <a:pt x="1301" y="48"/>
                    </a:lnTo>
                    <a:lnTo>
                      <a:pt x="1304" y="51"/>
                    </a:lnTo>
                    <a:lnTo>
                      <a:pt x="1301" y="51"/>
                    </a:lnTo>
                    <a:lnTo>
                      <a:pt x="1300" y="54"/>
                    </a:lnTo>
                    <a:lnTo>
                      <a:pt x="1296" y="54"/>
                    </a:lnTo>
                    <a:lnTo>
                      <a:pt x="1298" y="51"/>
                    </a:lnTo>
                    <a:lnTo>
                      <a:pt x="1294" y="50"/>
                    </a:lnTo>
                    <a:lnTo>
                      <a:pt x="1296" y="47"/>
                    </a:lnTo>
                    <a:lnTo>
                      <a:pt x="1293" y="44"/>
                    </a:lnTo>
                    <a:lnTo>
                      <a:pt x="1290" y="42"/>
                    </a:lnTo>
                    <a:lnTo>
                      <a:pt x="1287" y="42"/>
                    </a:lnTo>
                    <a:lnTo>
                      <a:pt x="1284" y="44"/>
                    </a:lnTo>
                    <a:lnTo>
                      <a:pt x="1287" y="41"/>
                    </a:lnTo>
                    <a:lnTo>
                      <a:pt x="1284" y="39"/>
                    </a:lnTo>
                    <a:lnTo>
                      <a:pt x="1281" y="36"/>
                    </a:lnTo>
                    <a:lnTo>
                      <a:pt x="1278" y="36"/>
                    </a:lnTo>
                    <a:lnTo>
                      <a:pt x="1274" y="34"/>
                    </a:lnTo>
                    <a:lnTo>
                      <a:pt x="1271" y="34"/>
                    </a:lnTo>
                    <a:lnTo>
                      <a:pt x="1268" y="32"/>
                    </a:lnTo>
                    <a:lnTo>
                      <a:pt x="1265" y="33"/>
                    </a:lnTo>
                    <a:lnTo>
                      <a:pt x="1262" y="32"/>
                    </a:lnTo>
                    <a:lnTo>
                      <a:pt x="1259" y="32"/>
                    </a:lnTo>
                    <a:lnTo>
                      <a:pt x="1256" y="34"/>
                    </a:lnTo>
                    <a:lnTo>
                      <a:pt x="1255" y="34"/>
                    </a:lnTo>
                    <a:lnTo>
                      <a:pt x="1251" y="33"/>
                    </a:lnTo>
                    <a:lnTo>
                      <a:pt x="1248" y="32"/>
                    </a:lnTo>
                    <a:lnTo>
                      <a:pt x="1245" y="32"/>
                    </a:lnTo>
                    <a:lnTo>
                      <a:pt x="1241" y="33"/>
                    </a:lnTo>
                    <a:lnTo>
                      <a:pt x="1239" y="33"/>
                    </a:lnTo>
                    <a:lnTo>
                      <a:pt x="1236" y="33"/>
                    </a:lnTo>
                    <a:lnTo>
                      <a:pt x="1229" y="33"/>
                    </a:lnTo>
                    <a:lnTo>
                      <a:pt x="1227" y="33"/>
                    </a:lnTo>
                    <a:lnTo>
                      <a:pt x="1224" y="33"/>
                    </a:lnTo>
                    <a:lnTo>
                      <a:pt x="1224" y="35"/>
                    </a:lnTo>
                    <a:lnTo>
                      <a:pt x="1222" y="39"/>
                    </a:lnTo>
                    <a:lnTo>
                      <a:pt x="1219" y="40"/>
                    </a:lnTo>
                    <a:lnTo>
                      <a:pt x="1216" y="39"/>
                    </a:lnTo>
                    <a:lnTo>
                      <a:pt x="1213" y="39"/>
                    </a:lnTo>
                    <a:lnTo>
                      <a:pt x="1209" y="40"/>
                    </a:lnTo>
                    <a:lnTo>
                      <a:pt x="1202" y="40"/>
                    </a:lnTo>
                    <a:lnTo>
                      <a:pt x="1199" y="40"/>
                    </a:lnTo>
                    <a:lnTo>
                      <a:pt x="1198" y="39"/>
                    </a:lnTo>
                    <a:lnTo>
                      <a:pt x="1201" y="38"/>
                    </a:lnTo>
                    <a:lnTo>
                      <a:pt x="1204" y="35"/>
                    </a:lnTo>
                    <a:lnTo>
                      <a:pt x="1207" y="33"/>
                    </a:lnTo>
                    <a:lnTo>
                      <a:pt x="1209" y="31"/>
                    </a:lnTo>
                    <a:lnTo>
                      <a:pt x="1213" y="29"/>
                    </a:lnTo>
                    <a:lnTo>
                      <a:pt x="1214" y="26"/>
                    </a:lnTo>
                    <a:lnTo>
                      <a:pt x="1209" y="24"/>
                    </a:lnTo>
                    <a:lnTo>
                      <a:pt x="1207" y="23"/>
                    </a:lnTo>
                    <a:lnTo>
                      <a:pt x="1203" y="23"/>
                    </a:lnTo>
                    <a:lnTo>
                      <a:pt x="1200" y="24"/>
                    </a:lnTo>
                    <a:lnTo>
                      <a:pt x="1198" y="23"/>
                    </a:lnTo>
                    <a:lnTo>
                      <a:pt x="1195" y="23"/>
                    </a:lnTo>
                    <a:lnTo>
                      <a:pt x="1192" y="24"/>
                    </a:lnTo>
                    <a:lnTo>
                      <a:pt x="1189" y="25"/>
                    </a:lnTo>
                    <a:lnTo>
                      <a:pt x="1186" y="25"/>
                    </a:lnTo>
                    <a:lnTo>
                      <a:pt x="1189" y="23"/>
                    </a:lnTo>
                    <a:lnTo>
                      <a:pt x="1191" y="21"/>
                    </a:lnTo>
                    <a:lnTo>
                      <a:pt x="1188" y="21"/>
                    </a:lnTo>
                    <a:lnTo>
                      <a:pt x="1185" y="21"/>
                    </a:lnTo>
                    <a:lnTo>
                      <a:pt x="1182" y="22"/>
                    </a:lnTo>
                    <a:lnTo>
                      <a:pt x="1179" y="21"/>
                    </a:lnTo>
                    <a:lnTo>
                      <a:pt x="1176" y="22"/>
                    </a:lnTo>
                    <a:lnTo>
                      <a:pt x="1173" y="21"/>
                    </a:lnTo>
                    <a:lnTo>
                      <a:pt x="1170" y="21"/>
                    </a:lnTo>
                    <a:lnTo>
                      <a:pt x="1166" y="22"/>
                    </a:lnTo>
                    <a:lnTo>
                      <a:pt x="1163" y="22"/>
                    </a:lnTo>
                    <a:lnTo>
                      <a:pt x="1166" y="21"/>
                    </a:lnTo>
                    <a:lnTo>
                      <a:pt x="1170" y="21"/>
                    </a:lnTo>
                    <a:lnTo>
                      <a:pt x="1173" y="19"/>
                    </a:lnTo>
                    <a:lnTo>
                      <a:pt x="1176" y="19"/>
                    </a:lnTo>
                    <a:lnTo>
                      <a:pt x="1179" y="18"/>
                    </a:lnTo>
                    <a:lnTo>
                      <a:pt x="1182" y="17"/>
                    </a:lnTo>
                    <a:lnTo>
                      <a:pt x="1185" y="16"/>
                    </a:lnTo>
                    <a:lnTo>
                      <a:pt x="1188" y="14"/>
                    </a:lnTo>
                    <a:lnTo>
                      <a:pt x="1191" y="13"/>
                    </a:lnTo>
                    <a:lnTo>
                      <a:pt x="1194" y="13"/>
                    </a:lnTo>
                    <a:lnTo>
                      <a:pt x="1192" y="10"/>
                    </a:lnTo>
                    <a:lnTo>
                      <a:pt x="1190" y="8"/>
                    </a:lnTo>
                    <a:lnTo>
                      <a:pt x="1187" y="6"/>
                    </a:lnTo>
                    <a:lnTo>
                      <a:pt x="1184" y="6"/>
                    </a:lnTo>
                    <a:lnTo>
                      <a:pt x="1181" y="6"/>
                    </a:lnTo>
                    <a:lnTo>
                      <a:pt x="1175" y="4"/>
                    </a:lnTo>
                    <a:lnTo>
                      <a:pt x="1172" y="1"/>
                    </a:lnTo>
                    <a:lnTo>
                      <a:pt x="1167" y="2"/>
                    </a:lnTo>
                    <a:lnTo>
                      <a:pt x="1164" y="0"/>
                    </a:lnTo>
                    <a:lnTo>
                      <a:pt x="1161" y="0"/>
                    </a:lnTo>
                    <a:lnTo>
                      <a:pt x="1158" y="2"/>
                    </a:lnTo>
                    <a:lnTo>
                      <a:pt x="1155" y="3"/>
                    </a:lnTo>
                    <a:lnTo>
                      <a:pt x="1152" y="4"/>
                    </a:lnTo>
                    <a:lnTo>
                      <a:pt x="1149" y="3"/>
                    </a:lnTo>
                    <a:lnTo>
                      <a:pt x="1146" y="4"/>
                    </a:lnTo>
                    <a:lnTo>
                      <a:pt x="1143" y="8"/>
                    </a:lnTo>
                    <a:lnTo>
                      <a:pt x="1140" y="8"/>
                    </a:lnTo>
                    <a:lnTo>
                      <a:pt x="1136" y="10"/>
                    </a:lnTo>
                    <a:lnTo>
                      <a:pt x="1134" y="13"/>
                    </a:lnTo>
                    <a:lnTo>
                      <a:pt x="1131" y="12"/>
                    </a:lnTo>
                    <a:lnTo>
                      <a:pt x="1131" y="15"/>
                    </a:lnTo>
                    <a:lnTo>
                      <a:pt x="1128" y="17"/>
                    </a:lnTo>
                    <a:lnTo>
                      <a:pt x="1127" y="18"/>
                    </a:lnTo>
                    <a:lnTo>
                      <a:pt x="1122" y="20"/>
                    </a:lnTo>
                    <a:lnTo>
                      <a:pt x="1121" y="23"/>
                    </a:lnTo>
                    <a:lnTo>
                      <a:pt x="1118" y="25"/>
                    </a:lnTo>
                    <a:lnTo>
                      <a:pt x="1116" y="28"/>
                    </a:lnTo>
                    <a:lnTo>
                      <a:pt x="1117" y="31"/>
                    </a:lnTo>
                    <a:lnTo>
                      <a:pt x="1120" y="31"/>
                    </a:lnTo>
                    <a:lnTo>
                      <a:pt x="1119" y="34"/>
                    </a:lnTo>
                    <a:lnTo>
                      <a:pt x="1119" y="37"/>
                    </a:lnTo>
                    <a:lnTo>
                      <a:pt x="1122" y="39"/>
                    </a:lnTo>
                    <a:lnTo>
                      <a:pt x="1125" y="40"/>
                    </a:lnTo>
                    <a:lnTo>
                      <a:pt x="1129" y="41"/>
                    </a:lnTo>
                    <a:lnTo>
                      <a:pt x="1132" y="42"/>
                    </a:lnTo>
                    <a:lnTo>
                      <a:pt x="1136" y="42"/>
                    </a:lnTo>
                    <a:lnTo>
                      <a:pt x="1133" y="43"/>
                    </a:lnTo>
                    <a:lnTo>
                      <a:pt x="1129" y="41"/>
                    </a:lnTo>
                    <a:lnTo>
                      <a:pt x="1125" y="41"/>
                    </a:lnTo>
                    <a:lnTo>
                      <a:pt x="1122" y="40"/>
                    </a:lnTo>
                    <a:lnTo>
                      <a:pt x="1119" y="41"/>
                    </a:lnTo>
                    <a:lnTo>
                      <a:pt x="1116" y="39"/>
                    </a:lnTo>
                    <a:lnTo>
                      <a:pt x="1113" y="40"/>
                    </a:lnTo>
                    <a:lnTo>
                      <a:pt x="1110" y="40"/>
                    </a:lnTo>
                    <a:lnTo>
                      <a:pt x="1107" y="41"/>
                    </a:lnTo>
                    <a:lnTo>
                      <a:pt x="1104" y="40"/>
                    </a:lnTo>
                    <a:lnTo>
                      <a:pt x="1103" y="40"/>
                    </a:lnTo>
                    <a:lnTo>
                      <a:pt x="1100" y="40"/>
                    </a:lnTo>
                    <a:lnTo>
                      <a:pt x="1097" y="41"/>
                    </a:lnTo>
                    <a:lnTo>
                      <a:pt x="1094" y="41"/>
                    </a:lnTo>
                    <a:lnTo>
                      <a:pt x="1091" y="40"/>
                    </a:lnTo>
                    <a:lnTo>
                      <a:pt x="1088" y="39"/>
                    </a:lnTo>
                    <a:lnTo>
                      <a:pt x="1088" y="42"/>
                    </a:lnTo>
                    <a:lnTo>
                      <a:pt x="1091" y="44"/>
                    </a:lnTo>
                    <a:lnTo>
                      <a:pt x="1094" y="47"/>
                    </a:lnTo>
                    <a:lnTo>
                      <a:pt x="1097" y="48"/>
                    </a:lnTo>
                    <a:lnTo>
                      <a:pt x="1099" y="51"/>
                    </a:lnTo>
                    <a:lnTo>
                      <a:pt x="1101" y="54"/>
                    </a:lnTo>
                    <a:lnTo>
                      <a:pt x="1101" y="55"/>
                    </a:lnTo>
                    <a:lnTo>
                      <a:pt x="1099" y="55"/>
                    </a:lnTo>
                    <a:lnTo>
                      <a:pt x="1096" y="54"/>
                    </a:lnTo>
                    <a:lnTo>
                      <a:pt x="1097" y="51"/>
                    </a:lnTo>
                    <a:lnTo>
                      <a:pt x="1091" y="52"/>
                    </a:lnTo>
                    <a:lnTo>
                      <a:pt x="1088" y="49"/>
                    </a:lnTo>
                    <a:lnTo>
                      <a:pt x="1086" y="50"/>
                    </a:lnTo>
                    <a:lnTo>
                      <a:pt x="1082" y="49"/>
                    </a:lnTo>
                    <a:lnTo>
                      <a:pt x="1079" y="50"/>
                    </a:lnTo>
                    <a:lnTo>
                      <a:pt x="1075" y="51"/>
                    </a:lnTo>
                    <a:lnTo>
                      <a:pt x="1072" y="51"/>
                    </a:lnTo>
                    <a:lnTo>
                      <a:pt x="1075" y="53"/>
                    </a:lnTo>
                    <a:lnTo>
                      <a:pt x="1072" y="54"/>
                    </a:lnTo>
                    <a:lnTo>
                      <a:pt x="1069" y="53"/>
                    </a:lnTo>
                    <a:lnTo>
                      <a:pt x="1066" y="54"/>
                    </a:lnTo>
                    <a:lnTo>
                      <a:pt x="1069" y="55"/>
                    </a:lnTo>
                    <a:lnTo>
                      <a:pt x="1066" y="56"/>
                    </a:lnTo>
                    <a:lnTo>
                      <a:pt x="1063" y="57"/>
                    </a:lnTo>
                    <a:lnTo>
                      <a:pt x="1060" y="58"/>
                    </a:lnTo>
                    <a:lnTo>
                      <a:pt x="1062" y="55"/>
                    </a:lnTo>
                    <a:lnTo>
                      <a:pt x="1059" y="56"/>
                    </a:lnTo>
                    <a:lnTo>
                      <a:pt x="1056" y="58"/>
                    </a:lnTo>
                    <a:lnTo>
                      <a:pt x="1053" y="59"/>
                    </a:lnTo>
                    <a:lnTo>
                      <a:pt x="1050" y="60"/>
                    </a:lnTo>
                    <a:lnTo>
                      <a:pt x="1052" y="57"/>
                    </a:lnTo>
                    <a:lnTo>
                      <a:pt x="1049" y="56"/>
                    </a:lnTo>
                    <a:lnTo>
                      <a:pt x="1046" y="57"/>
                    </a:lnTo>
                    <a:lnTo>
                      <a:pt x="1043" y="57"/>
                    </a:lnTo>
                    <a:lnTo>
                      <a:pt x="1039" y="59"/>
                    </a:lnTo>
                    <a:lnTo>
                      <a:pt x="1036" y="60"/>
                    </a:lnTo>
                    <a:lnTo>
                      <a:pt x="1039" y="57"/>
                    </a:lnTo>
                    <a:lnTo>
                      <a:pt x="1043" y="55"/>
                    </a:lnTo>
                    <a:lnTo>
                      <a:pt x="1039" y="52"/>
                    </a:lnTo>
                    <a:lnTo>
                      <a:pt x="1036" y="52"/>
                    </a:lnTo>
                    <a:lnTo>
                      <a:pt x="1033" y="51"/>
                    </a:lnTo>
                    <a:lnTo>
                      <a:pt x="1030" y="53"/>
                    </a:lnTo>
                    <a:lnTo>
                      <a:pt x="1027" y="53"/>
                    </a:lnTo>
                    <a:lnTo>
                      <a:pt x="1024" y="52"/>
                    </a:lnTo>
                    <a:lnTo>
                      <a:pt x="1021" y="51"/>
                    </a:lnTo>
                    <a:lnTo>
                      <a:pt x="1021" y="54"/>
                    </a:lnTo>
                    <a:lnTo>
                      <a:pt x="1017" y="53"/>
                    </a:lnTo>
                    <a:lnTo>
                      <a:pt x="1014" y="53"/>
                    </a:lnTo>
                    <a:lnTo>
                      <a:pt x="1008" y="52"/>
                    </a:lnTo>
                    <a:lnTo>
                      <a:pt x="1011" y="54"/>
                    </a:lnTo>
                    <a:lnTo>
                      <a:pt x="1008" y="55"/>
                    </a:lnTo>
                    <a:lnTo>
                      <a:pt x="1002" y="54"/>
                    </a:lnTo>
                    <a:lnTo>
                      <a:pt x="998" y="53"/>
                    </a:lnTo>
                    <a:lnTo>
                      <a:pt x="995" y="54"/>
                    </a:lnTo>
                    <a:lnTo>
                      <a:pt x="994" y="57"/>
                    </a:lnTo>
                    <a:lnTo>
                      <a:pt x="997" y="60"/>
                    </a:lnTo>
                    <a:lnTo>
                      <a:pt x="1001" y="57"/>
                    </a:lnTo>
                    <a:lnTo>
                      <a:pt x="1003" y="60"/>
                    </a:lnTo>
                    <a:lnTo>
                      <a:pt x="1004" y="58"/>
                    </a:lnTo>
                    <a:lnTo>
                      <a:pt x="1008" y="59"/>
                    </a:lnTo>
                    <a:lnTo>
                      <a:pt x="1011" y="58"/>
                    </a:lnTo>
                    <a:lnTo>
                      <a:pt x="1014" y="57"/>
                    </a:lnTo>
                    <a:lnTo>
                      <a:pt x="1011" y="59"/>
                    </a:lnTo>
                    <a:lnTo>
                      <a:pt x="1008" y="60"/>
                    </a:lnTo>
                    <a:lnTo>
                      <a:pt x="1005" y="60"/>
                    </a:lnTo>
                    <a:lnTo>
                      <a:pt x="1002" y="61"/>
                    </a:lnTo>
                    <a:lnTo>
                      <a:pt x="998" y="62"/>
                    </a:lnTo>
                    <a:lnTo>
                      <a:pt x="995" y="62"/>
                    </a:lnTo>
                    <a:lnTo>
                      <a:pt x="992" y="63"/>
                    </a:lnTo>
                    <a:lnTo>
                      <a:pt x="989" y="63"/>
                    </a:lnTo>
                    <a:lnTo>
                      <a:pt x="986" y="64"/>
                    </a:lnTo>
                    <a:lnTo>
                      <a:pt x="983" y="64"/>
                    </a:lnTo>
                    <a:lnTo>
                      <a:pt x="980" y="64"/>
                    </a:lnTo>
                    <a:lnTo>
                      <a:pt x="977" y="64"/>
                    </a:lnTo>
                    <a:lnTo>
                      <a:pt x="975" y="67"/>
                    </a:lnTo>
                    <a:lnTo>
                      <a:pt x="972" y="67"/>
                    </a:lnTo>
                    <a:lnTo>
                      <a:pt x="969" y="67"/>
                    </a:lnTo>
                    <a:lnTo>
                      <a:pt x="966" y="68"/>
                    </a:lnTo>
                    <a:lnTo>
                      <a:pt x="963" y="66"/>
                    </a:lnTo>
                    <a:lnTo>
                      <a:pt x="960" y="68"/>
                    </a:lnTo>
                    <a:lnTo>
                      <a:pt x="957" y="68"/>
                    </a:lnTo>
                    <a:lnTo>
                      <a:pt x="953" y="68"/>
                    </a:lnTo>
                    <a:lnTo>
                      <a:pt x="951" y="69"/>
                    </a:lnTo>
                    <a:lnTo>
                      <a:pt x="951" y="71"/>
                    </a:lnTo>
                    <a:lnTo>
                      <a:pt x="947" y="71"/>
                    </a:lnTo>
                    <a:lnTo>
                      <a:pt x="944" y="73"/>
                    </a:lnTo>
                    <a:lnTo>
                      <a:pt x="941" y="73"/>
                    </a:lnTo>
                    <a:lnTo>
                      <a:pt x="938" y="72"/>
                    </a:lnTo>
                    <a:lnTo>
                      <a:pt x="935" y="73"/>
                    </a:lnTo>
                    <a:lnTo>
                      <a:pt x="932" y="76"/>
                    </a:lnTo>
                    <a:lnTo>
                      <a:pt x="929" y="78"/>
                    </a:lnTo>
                    <a:lnTo>
                      <a:pt x="926" y="79"/>
                    </a:lnTo>
                    <a:lnTo>
                      <a:pt x="923" y="82"/>
                    </a:lnTo>
                    <a:lnTo>
                      <a:pt x="920" y="83"/>
                    </a:lnTo>
                    <a:lnTo>
                      <a:pt x="917" y="82"/>
                    </a:lnTo>
                    <a:lnTo>
                      <a:pt x="913" y="82"/>
                    </a:lnTo>
                    <a:lnTo>
                      <a:pt x="910" y="81"/>
                    </a:lnTo>
                    <a:lnTo>
                      <a:pt x="907" y="81"/>
                    </a:lnTo>
                    <a:lnTo>
                      <a:pt x="904" y="83"/>
                    </a:lnTo>
                    <a:lnTo>
                      <a:pt x="905" y="83"/>
                    </a:lnTo>
                    <a:lnTo>
                      <a:pt x="908" y="84"/>
                    </a:lnTo>
                    <a:lnTo>
                      <a:pt x="912" y="85"/>
                    </a:lnTo>
                    <a:lnTo>
                      <a:pt x="916" y="85"/>
                    </a:lnTo>
                    <a:lnTo>
                      <a:pt x="915" y="89"/>
                    </a:lnTo>
                    <a:lnTo>
                      <a:pt x="911" y="87"/>
                    </a:lnTo>
                    <a:lnTo>
                      <a:pt x="908" y="87"/>
                    </a:lnTo>
                    <a:lnTo>
                      <a:pt x="911" y="88"/>
                    </a:lnTo>
                    <a:lnTo>
                      <a:pt x="908" y="91"/>
                    </a:lnTo>
                    <a:lnTo>
                      <a:pt x="906" y="94"/>
                    </a:lnTo>
                    <a:lnTo>
                      <a:pt x="903" y="94"/>
                    </a:lnTo>
                    <a:lnTo>
                      <a:pt x="903" y="98"/>
                    </a:lnTo>
                    <a:lnTo>
                      <a:pt x="901" y="99"/>
                    </a:lnTo>
                    <a:lnTo>
                      <a:pt x="898" y="95"/>
                    </a:lnTo>
                    <a:lnTo>
                      <a:pt x="895" y="96"/>
                    </a:lnTo>
                    <a:lnTo>
                      <a:pt x="893" y="93"/>
                    </a:lnTo>
                    <a:lnTo>
                      <a:pt x="891" y="96"/>
                    </a:lnTo>
                    <a:lnTo>
                      <a:pt x="888" y="96"/>
                    </a:lnTo>
                    <a:lnTo>
                      <a:pt x="891" y="98"/>
                    </a:lnTo>
                    <a:lnTo>
                      <a:pt x="894" y="99"/>
                    </a:lnTo>
                    <a:lnTo>
                      <a:pt x="897" y="99"/>
                    </a:lnTo>
                    <a:lnTo>
                      <a:pt x="900" y="100"/>
                    </a:lnTo>
                    <a:lnTo>
                      <a:pt x="901" y="103"/>
                    </a:lnTo>
                    <a:lnTo>
                      <a:pt x="904" y="104"/>
                    </a:lnTo>
                    <a:lnTo>
                      <a:pt x="907" y="105"/>
                    </a:lnTo>
                    <a:lnTo>
                      <a:pt x="905" y="108"/>
                    </a:lnTo>
                    <a:lnTo>
                      <a:pt x="902" y="108"/>
                    </a:lnTo>
                    <a:lnTo>
                      <a:pt x="900" y="105"/>
                    </a:lnTo>
                    <a:lnTo>
                      <a:pt x="897" y="103"/>
                    </a:lnTo>
                    <a:lnTo>
                      <a:pt x="894" y="104"/>
                    </a:lnTo>
                    <a:lnTo>
                      <a:pt x="891" y="104"/>
                    </a:lnTo>
                    <a:lnTo>
                      <a:pt x="894" y="105"/>
                    </a:lnTo>
                    <a:lnTo>
                      <a:pt x="891" y="106"/>
                    </a:lnTo>
                    <a:lnTo>
                      <a:pt x="893" y="109"/>
                    </a:lnTo>
                    <a:lnTo>
                      <a:pt x="896" y="109"/>
                    </a:lnTo>
                    <a:lnTo>
                      <a:pt x="899" y="109"/>
                    </a:lnTo>
                    <a:lnTo>
                      <a:pt x="902" y="111"/>
                    </a:lnTo>
                    <a:lnTo>
                      <a:pt x="903" y="114"/>
                    </a:lnTo>
                    <a:lnTo>
                      <a:pt x="906" y="114"/>
                    </a:lnTo>
                    <a:lnTo>
                      <a:pt x="909" y="115"/>
                    </a:lnTo>
                    <a:lnTo>
                      <a:pt x="906" y="115"/>
                    </a:lnTo>
                    <a:lnTo>
                      <a:pt x="907" y="118"/>
                    </a:lnTo>
                    <a:lnTo>
                      <a:pt x="908" y="120"/>
                    </a:lnTo>
                    <a:lnTo>
                      <a:pt x="907" y="120"/>
                    </a:lnTo>
                    <a:lnTo>
                      <a:pt x="906" y="120"/>
                    </a:lnTo>
                    <a:lnTo>
                      <a:pt x="903" y="120"/>
                    </a:lnTo>
                    <a:lnTo>
                      <a:pt x="899" y="120"/>
                    </a:lnTo>
                    <a:lnTo>
                      <a:pt x="896" y="120"/>
                    </a:lnTo>
                    <a:lnTo>
                      <a:pt x="893" y="120"/>
                    </a:lnTo>
                    <a:lnTo>
                      <a:pt x="890" y="120"/>
                    </a:lnTo>
                    <a:lnTo>
                      <a:pt x="887" y="122"/>
                    </a:lnTo>
                    <a:lnTo>
                      <a:pt x="884" y="122"/>
                    </a:lnTo>
                    <a:lnTo>
                      <a:pt x="882" y="126"/>
                    </a:lnTo>
                    <a:lnTo>
                      <a:pt x="879" y="126"/>
                    </a:lnTo>
                    <a:lnTo>
                      <a:pt x="876" y="126"/>
                    </a:lnTo>
                    <a:lnTo>
                      <a:pt x="875" y="124"/>
                    </a:lnTo>
                    <a:lnTo>
                      <a:pt x="873" y="124"/>
                    </a:lnTo>
                    <a:lnTo>
                      <a:pt x="869" y="124"/>
                    </a:lnTo>
                    <a:lnTo>
                      <a:pt x="866" y="124"/>
                    </a:lnTo>
                    <a:lnTo>
                      <a:pt x="863" y="126"/>
                    </a:lnTo>
                    <a:lnTo>
                      <a:pt x="859" y="126"/>
                    </a:lnTo>
                    <a:lnTo>
                      <a:pt x="856" y="126"/>
                    </a:lnTo>
                    <a:lnTo>
                      <a:pt x="850" y="127"/>
                    </a:lnTo>
                    <a:lnTo>
                      <a:pt x="847" y="127"/>
                    </a:lnTo>
                    <a:lnTo>
                      <a:pt x="841" y="127"/>
                    </a:lnTo>
                    <a:lnTo>
                      <a:pt x="838" y="127"/>
                    </a:lnTo>
                    <a:lnTo>
                      <a:pt x="835" y="127"/>
                    </a:lnTo>
                    <a:lnTo>
                      <a:pt x="832" y="127"/>
                    </a:lnTo>
                    <a:lnTo>
                      <a:pt x="827" y="128"/>
                    </a:lnTo>
                    <a:lnTo>
                      <a:pt x="821" y="128"/>
                    </a:lnTo>
                    <a:lnTo>
                      <a:pt x="818" y="129"/>
                    </a:lnTo>
                    <a:lnTo>
                      <a:pt x="815" y="129"/>
                    </a:lnTo>
                    <a:lnTo>
                      <a:pt x="812" y="130"/>
                    </a:lnTo>
                    <a:lnTo>
                      <a:pt x="809" y="132"/>
                    </a:lnTo>
                    <a:lnTo>
                      <a:pt x="806" y="135"/>
                    </a:lnTo>
                    <a:lnTo>
                      <a:pt x="804" y="138"/>
                    </a:lnTo>
                    <a:lnTo>
                      <a:pt x="807" y="140"/>
                    </a:lnTo>
                    <a:lnTo>
                      <a:pt x="804" y="141"/>
                    </a:lnTo>
                    <a:lnTo>
                      <a:pt x="808" y="144"/>
                    </a:lnTo>
                    <a:lnTo>
                      <a:pt x="810" y="145"/>
                    </a:lnTo>
                    <a:lnTo>
                      <a:pt x="812" y="148"/>
                    </a:lnTo>
                    <a:lnTo>
                      <a:pt x="810" y="151"/>
                    </a:lnTo>
                    <a:lnTo>
                      <a:pt x="808" y="154"/>
                    </a:lnTo>
                    <a:lnTo>
                      <a:pt x="811" y="157"/>
                    </a:lnTo>
                    <a:lnTo>
                      <a:pt x="811" y="160"/>
                    </a:lnTo>
                    <a:lnTo>
                      <a:pt x="814" y="162"/>
                    </a:lnTo>
                    <a:lnTo>
                      <a:pt x="817" y="165"/>
                    </a:lnTo>
                    <a:lnTo>
                      <a:pt x="820" y="165"/>
                    </a:lnTo>
                    <a:lnTo>
                      <a:pt x="823" y="166"/>
                    </a:lnTo>
                    <a:lnTo>
                      <a:pt x="826" y="166"/>
                    </a:lnTo>
                    <a:lnTo>
                      <a:pt x="830" y="167"/>
                    </a:lnTo>
                    <a:lnTo>
                      <a:pt x="833" y="167"/>
                    </a:lnTo>
                    <a:lnTo>
                      <a:pt x="835" y="171"/>
                    </a:lnTo>
                    <a:lnTo>
                      <a:pt x="835" y="173"/>
                    </a:lnTo>
                    <a:lnTo>
                      <a:pt x="838" y="175"/>
                    </a:lnTo>
                    <a:lnTo>
                      <a:pt x="840" y="179"/>
                    </a:lnTo>
                    <a:lnTo>
                      <a:pt x="840" y="180"/>
                    </a:lnTo>
                    <a:lnTo>
                      <a:pt x="840" y="181"/>
                    </a:lnTo>
                    <a:lnTo>
                      <a:pt x="837" y="182"/>
                    </a:lnTo>
                    <a:lnTo>
                      <a:pt x="831" y="183"/>
                    </a:lnTo>
                    <a:lnTo>
                      <a:pt x="827" y="183"/>
                    </a:lnTo>
                    <a:lnTo>
                      <a:pt x="825" y="183"/>
                    </a:lnTo>
                    <a:lnTo>
                      <a:pt x="821" y="182"/>
                    </a:lnTo>
                    <a:lnTo>
                      <a:pt x="819" y="181"/>
                    </a:lnTo>
                    <a:lnTo>
                      <a:pt x="817" y="178"/>
                    </a:lnTo>
                    <a:lnTo>
                      <a:pt x="814" y="177"/>
                    </a:lnTo>
                    <a:lnTo>
                      <a:pt x="811" y="175"/>
                    </a:lnTo>
                    <a:lnTo>
                      <a:pt x="809" y="172"/>
                    </a:lnTo>
                    <a:lnTo>
                      <a:pt x="806" y="171"/>
                    </a:lnTo>
                    <a:lnTo>
                      <a:pt x="803" y="171"/>
                    </a:lnTo>
                    <a:lnTo>
                      <a:pt x="800" y="170"/>
                    </a:lnTo>
                    <a:lnTo>
                      <a:pt x="799" y="169"/>
                    </a:lnTo>
                    <a:lnTo>
                      <a:pt x="796" y="168"/>
                    </a:lnTo>
                    <a:lnTo>
                      <a:pt x="794" y="166"/>
                    </a:lnTo>
                    <a:lnTo>
                      <a:pt x="790" y="163"/>
                    </a:lnTo>
                    <a:lnTo>
                      <a:pt x="787" y="163"/>
                    </a:lnTo>
                    <a:lnTo>
                      <a:pt x="783" y="165"/>
                    </a:lnTo>
                    <a:lnTo>
                      <a:pt x="780" y="163"/>
                    </a:lnTo>
                    <a:lnTo>
                      <a:pt x="778" y="163"/>
                    </a:lnTo>
                    <a:lnTo>
                      <a:pt x="776" y="163"/>
                    </a:lnTo>
                    <a:lnTo>
                      <a:pt x="773" y="165"/>
                    </a:lnTo>
                    <a:lnTo>
                      <a:pt x="770" y="165"/>
                    </a:lnTo>
                    <a:lnTo>
                      <a:pt x="767" y="166"/>
                    </a:lnTo>
                    <a:lnTo>
                      <a:pt x="764" y="169"/>
                    </a:lnTo>
                    <a:lnTo>
                      <a:pt x="761" y="169"/>
                    </a:lnTo>
                    <a:lnTo>
                      <a:pt x="759" y="172"/>
                    </a:lnTo>
                    <a:lnTo>
                      <a:pt x="763" y="173"/>
                    </a:lnTo>
                    <a:lnTo>
                      <a:pt x="765" y="172"/>
                    </a:lnTo>
                    <a:lnTo>
                      <a:pt x="769" y="172"/>
                    </a:lnTo>
                    <a:lnTo>
                      <a:pt x="771" y="175"/>
                    </a:lnTo>
                    <a:lnTo>
                      <a:pt x="771" y="178"/>
                    </a:lnTo>
                    <a:lnTo>
                      <a:pt x="768" y="179"/>
                    </a:lnTo>
                    <a:lnTo>
                      <a:pt x="765" y="180"/>
                    </a:lnTo>
                    <a:lnTo>
                      <a:pt x="762" y="180"/>
                    </a:lnTo>
                    <a:lnTo>
                      <a:pt x="759" y="177"/>
                    </a:lnTo>
                    <a:lnTo>
                      <a:pt x="756" y="176"/>
                    </a:lnTo>
                    <a:lnTo>
                      <a:pt x="755" y="175"/>
                    </a:lnTo>
                    <a:lnTo>
                      <a:pt x="752" y="174"/>
                    </a:lnTo>
                    <a:lnTo>
                      <a:pt x="749" y="174"/>
                    </a:lnTo>
                    <a:lnTo>
                      <a:pt x="746" y="175"/>
                    </a:lnTo>
                    <a:lnTo>
                      <a:pt x="742" y="176"/>
                    </a:lnTo>
                    <a:lnTo>
                      <a:pt x="739" y="177"/>
                    </a:lnTo>
                    <a:lnTo>
                      <a:pt x="739" y="180"/>
                    </a:lnTo>
                    <a:lnTo>
                      <a:pt x="741" y="183"/>
                    </a:lnTo>
                    <a:lnTo>
                      <a:pt x="742" y="186"/>
                    </a:lnTo>
                    <a:lnTo>
                      <a:pt x="746" y="187"/>
                    </a:lnTo>
                    <a:lnTo>
                      <a:pt x="748" y="189"/>
                    </a:lnTo>
                    <a:lnTo>
                      <a:pt x="752" y="190"/>
                    </a:lnTo>
                    <a:lnTo>
                      <a:pt x="754" y="191"/>
                    </a:lnTo>
                    <a:lnTo>
                      <a:pt x="758" y="193"/>
                    </a:lnTo>
                    <a:lnTo>
                      <a:pt x="761" y="194"/>
                    </a:lnTo>
                    <a:lnTo>
                      <a:pt x="764" y="195"/>
                    </a:lnTo>
                    <a:lnTo>
                      <a:pt x="767" y="193"/>
                    </a:lnTo>
                    <a:lnTo>
                      <a:pt x="770" y="195"/>
                    </a:lnTo>
                    <a:lnTo>
                      <a:pt x="773" y="196"/>
                    </a:lnTo>
                    <a:lnTo>
                      <a:pt x="772" y="198"/>
                    </a:lnTo>
                    <a:lnTo>
                      <a:pt x="776" y="201"/>
                    </a:lnTo>
                    <a:lnTo>
                      <a:pt x="775" y="205"/>
                    </a:lnTo>
                    <a:lnTo>
                      <a:pt x="778" y="205"/>
                    </a:lnTo>
                    <a:lnTo>
                      <a:pt x="781" y="205"/>
                    </a:lnTo>
                    <a:lnTo>
                      <a:pt x="784" y="202"/>
                    </a:lnTo>
                    <a:lnTo>
                      <a:pt x="781" y="205"/>
                    </a:lnTo>
                    <a:lnTo>
                      <a:pt x="778" y="206"/>
                    </a:lnTo>
                    <a:lnTo>
                      <a:pt x="775" y="206"/>
                    </a:lnTo>
                    <a:lnTo>
                      <a:pt x="772" y="205"/>
                    </a:lnTo>
                    <a:lnTo>
                      <a:pt x="769" y="205"/>
                    </a:lnTo>
                    <a:lnTo>
                      <a:pt x="767" y="201"/>
                    </a:lnTo>
                    <a:lnTo>
                      <a:pt x="764" y="198"/>
                    </a:lnTo>
                    <a:lnTo>
                      <a:pt x="763" y="198"/>
                    </a:lnTo>
                    <a:lnTo>
                      <a:pt x="760" y="198"/>
                    </a:lnTo>
                    <a:lnTo>
                      <a:pt x="757" y="198"/>
                    </a:lnTo>
                    <a:lnTo>
                      <a:pt x="754" y="197"/>
                    </a:lnTo>
                    <a:lnTo>
                      <a:pt x="753" y="200"/>
                    </a:lnTo>
                    <a:lnTo>
                      <a:pt x="752" y="198"/>
                    </a:lnTo>
                    <a:lnTo>
                      <a:pt x="749" y="197"/>
                    </a:lnTo>
                    <a:lnTo>
                      <a:pt x="742" y="197"/>
                    </a:lnTo>
                    <a:lnTo>
                      <a:pt x="739" y="197"/>
                    </a:lnTo>
                    <a:lnTo>
                      <a:pt x="736" y="196"/>
                    </a:lnTo>
                    <a:lnTo>
                      <a:pt x="733" y="195"/>
                    </a:lnTo>
                    <a:lnTo>
                      <a:pt x="730" y="194"/>
                    </a:lnTo>
                    <a:lnTo>
                      <a:pt x="727" y="193"/>
                    </a:lnTo>
                    <a:lnTo>
                      <a:pt x="727" y="190"/>
                    </a:lnTo>
                    <a:lnTo>
                      <a:pt x="730" y="188"/>
                    </a:lnTo>
                    <a:lnTo>
                      <a:pt x="730" y="185"/>
                    </a:lnTo>
                    <a:lnTo>
                      <a:pt x="727" y="182"/>
                    </a:lnTo>
                    <a:lnTo>
                      <a:pt x="726" y="179"/>
                    </a:lnTo>
                    <a:lnTo>
                      <a:pt x="727" y="176"/>
                    </a:lnTo>
                    <a:lnTo>
                      <a:pt x="730" y="175"/>
                    </a:lnTo>
                    <a:lnTo>
                      <a:pt x="731" y="172"/>
                    </a:lnTo>
                    <a:lnTo>
                      <a:pt x="732" y="169"/>
                    </a:lnTo>
                    <a:lnTo>
                      <a:pt x="733" y="166"/>
                    </a:lnTo>
                    <a:lnTo>
                      <a:pt x="732" y="162"/>
                    </a:lnTo>
                    <a:lnTo>
                      <a:pt x="731" y="159"/>
                    </a:lnTo>
                    <a:lnTo>
                      <a:pt x="731" y="157"/>
                    </a:lnTo>
                    <a:lnTo>
                      <a:pt x="731" y="153"/>
                    </a:lnTo>
                    <a:lnTo>
                      <a:pt x="728" y="151"/>
                    </a:lnTo>
                    <a:lnTo>
                      <a:pt x="725" y="150"/>
                    </a:lnTo>
                    <a:lnTo>
                      <a:pt x="722" y="150"/>
                    </a:lnTo>
                    <a:lnTo>
                      <a:pt x="721" y="153"/>
                    </a:lnTo>
                    <a:lnTo>
                      <a:pt x="724" y="156"/>
                    </a:lnTo>
                    <a:lnTo>
                      <a:pt x="724" y="159"/>
                    </a:lnTo>
                    <a:lnTo>
                      <a:pt x="724" y="162"/>
                    </a:lnTo>
                    <a:lnTo>
                      <a:pt x="725" y="166"/>
                    </a:lnTo>
                    <a:lnTo>
                      <a:pt x="724" y="169"/>
                    </a:lnTo>
                    <a:lnTo>
                      <a:pt x="722" y="172"/>
                    </a:lnTo>
                    <a:lnTo>
                      <a:pt x="720" y="173"/>
                    </a:lnTo>
                    <a:lnTo>
                      <a:pt x="716" y="175"/>
                    </a:lnTo>
                    <a:lnTo>
                      <a:pt x="713" y="176"/>
                    </a:lnTo>
                    <a:lnTo>
                      <a:pt x="710" y="177"/>
                    </a:lnTo>
                    <a:lnTo>
                      <a:pt x="707" y="178"/>
                    </a:lnTo>
                    <a:lnTo>
                      <a:pt x="704" y="179"/>
                    </a:lnTo>
                    <a:lnTo>
                      <a:pt x="700" y="180"/>
                    </a:lnTo>
                    <a:lnTo>
                      <a:pt x="700" y="183"/>
                    </a:lnTo>
                    <a:lnTo>
                      <a:pt x="698" y="186"/>
                    </a:lnTo>
                    <a:lnTo>
                      <a:pt x="695" y="189"/>
                    </a:lnTo>
                    <a:lnTo>
                      <a:pt x="693" y="192"/>
                    </a:lnTo>
                    <a:lnTo>
                      <a:pt x="697" y="193"/>
                    </a:lnTo>
                    <a:lnTo>
                      <a:pt x="700" y="195"/>
                    </a:lnTo>
                    <a:lnTo>
                      <a:pt x="703" y="198"/>
                    </a:lnTo>
                    <a:lnTo>
                      <a:pt x="704" y="200"/>
                    </a:lnTo>
                    <a:lnTo>
                      <a:pt x="707" y="204"/>
                    </a:lnTo>
                    <a:lnTo>
                      <a:pt x="707" y="207"/>
                    </a:lnTo>
                    <a:lnTo>
                      <a:pt x="710" y="210"/>
                    </a:lnTo>
                    <a:lnTo>
                      <a:pt x="713" y="213"/>
                    </a:lnTo>
                    <a:lnTo>
                      <a:pt x="713" y="216"/>
                    </a:lnTo>
                    <a:lnTo>
                      <a:pt x="711" y="219"/>
                    </a:lnTo>
                    <a:lnTo>
                      <a:pt x="709" y="222"/>
                    </a:lnTo>
                    <a:lnTo>
                      <a:pt x="706" y="224"/>
                    </a:lnTo>
                    <a:lnTo>
                      <a:pt x="705" y="227"/>
                    </a:lnTo>
                    <a:lnTo>
                      <a:pt x="704" y="230"/>
                    </a:lnTo>
                    <a:lnTo>
                      <a:pt x="704" y="231"/>
                    </a:lnTo>
                    <a:lnTo>
                      <a:pt x="703" y="234"/>
                    </a:lnTo>
                    <a:lnTo>
                      <a:pt x="700" y="237"/>
                    </a:lnTo>
                    <a:lnTo>
                      <a:pt x="703" y="240"/>
                    </a:lnTo>
                    <a:lnTo>
                      <a:pt x="705" y="244"/>
                    </a:lnTo>
                    <a:lnTo>
                      <a:pt x="707" y="247"/>
                    </a:lnTo>
                    <a:lnTo>
                      <a:pt x="706" y="249"/>
                    </a:lnTo>
                    <a:lnTo>
                      <a:pt x="705" y="252"/>
                    </a:lnTo>
                    <a:lnTo>
                      <a:pt x="707" y="255"/>
                    </a:lnTo>
                    <a:lnTo>
                      <a:pt x="710" y="255"/>
                    </a:lnTo>
                    <a:lnTo>
                      <a:pt x="713" y="254"/>
                    </a:lnTo>
                    <a:lnTo>
                      <a:pt x="716" y="254"/>
                    </a:lnTo>
                    <a:lnTo>
                      <a:pt x="719" y="255"/>
                    </a:lnTo>
                    <a:lnTo>
                      <a:pt x="722" y="255"/>
                    </a:lnTo>
                    <a:lnTo>
                      <a:pt x="725" y="253"/>
                    </a:lnTo>
                    <a:lnTo>
                      <a:pt x="728" y="252"/>
                    </a:lnTo>
                    <a:lnTo>
                      <a:pt x="731" y="251"/>
                    </a:lnTo>
                    <a:lnTo>
                      <a:pt x="734" y="251"/>
                    </a:lnTo>
                    <a:lnTo>
                      <a:pt x="737" y="251"/>
                    </a:lnTo>
                    <a:lnTo>
                      <a:pt x="740" y="252"/>
                    </a:lnTo>
                    <a:lnTo>
                      <a:pt x="743" y="253"/>
                    </a:lnTo>
                    <a:lnTo>
                      <a:pt x="747" y="254"/>
                    </a:lnTo>
                    <a:lnTo>
                      <a:pt x="750" y="254"/>
                    </a:lnTo>
                    <a:lnTo>
                      <a:pt x="753" y="257"/>
                    </a:lnTo>
                    <a:lnTo>
                      <a:pt x="756" y="258"/>
                    </a:lnTo>
                    <a:lnTo>
                      <a:pt x="759" y="259"/>
                    </a:lnTo>
                    <a:lnTo>
                      <a:pt x="762" y="259"/>
                    </a:lnTo>
                    <a:lnTo>
                      <a:pt x="764" y="262"/>
                    </a:lnTo>
                    <a:lnTo>
                      <a:pt x="765" y="265"/>
                    </a:lnTo>
                    <a:lnTo>
                      <a:pt x="765" y="268"/>
                    </a:lnTo>
                    <a:lnTo>
                      <a:pt x="768" y="271"/>
                    </a:lnTo>
                    <a:lnTo>
                      <a:pt x="769" y="274"/>
                    </a:lnTo>
                    <a:lnTo>
                      <a:pt x="770" y="277"/>
                    </a:lnTo>
                    <a:lnTo>
                      <a:pt x="767" y="277"/>
                    </a:lnTo>
                    <a:lnTo>
                      <a:pt x="764" y="278"/>
                    </a:lnTo>
                    <a:lnTo>
                      <a:pt x="761" y="282"/>
                    </a:lnTo>
                    <a:lnTo>
                      <a:pt x="761" y="285"/>
                    </a:lnTo>
                    <a:lnTo>
                      <a:pt x="761" y="288"/>
                    </a:lnTo>
                    <a:lnTo>
                      <a:pt x="761" y="291"/>
                    </a:lnTo>
                    <a:lnTo>
                      <a:pt x="764" y="291"/>
                    </a:lnTo>
                    <a:lnTo>
                      <a:pt x="767" y="291"/>
                    </a:lnTo>
                    <a:lnTo>
                      <a:pt x="768" y="292"/>
                    </a:lnTo>
                    <a:lnTo>
                      <a:pt x="771" y="293"/>
                    </a:lnTo>
                    <a:lnTo>
                      <a:pt x="774" y="293"/>
                    </a:lnTo>
                    <a:lnTo>
                      <a:pt x="777" y="294"/>
                    </a:lnTo>
                    <a:lnTo>
                      <a:pt x="780" y="293"/>
                    </a:lnTo>
                    <a:lnTo>
                      <a:pt x="783" y="295"/>
                    </a:lnTo>
                    <a:lnTo>
                      <a:pt x="780" y="295"/>
                    </a:lnTo>
                    <a:lnTo>
                      <a:pt x="777" y="295"/>
                    </a:lnTo>
                    <a:lnTo>
                      <a:pt x="776" y="296"/>
                    </a:lnTo>
                    <a:lnTo>
                      <a:pt x="773" y="295"/>
                    </a:lnTo>
                    <a:lnTo>
                      <a:pt x="770" y="296"/>
                    </a:lnTo>
                    <a:lnTo>
                      <a:pt x="767" y="295"/>
                    </a:lnTo>
                    <a:lnTo>
                      <a:pt x="766" y="295"/>
                    </a:lnTo>
                    <a:lnTo>
                      <a:pt x="763" y="294"/>
                    </a:lnTo>
                    <a:lnTo>
                      <a:pt x="760" y="292"/>
                    </a:lnTo>
                    <a:lnTo>
                      <a:pt x="757" y="291"/>
                    </a:lnTo>
                    <a:lnTo>
                      <a:pt x="758" y="288"/>
                    </a:lnTo>
                    <a:lnTo>
                      <a:pt x="757" y="285"/>
                    </a:lnTo>
                    <a:lnTo>
                      <a:pt x="757" y="282"/>
                    </a:lnTo>
                    <a:lnTo>
                      <a:pt x="759" y="278"/>
                    </a:lnTo>
                    <a:lnTo>
                      <a:pt x="757" y="275"/>
                    </a:lnTo>
                    <a:lnTo>
                      <a:pt x="758" y="272"/>
                    </a:lnTo>
                    <a:lnTo>
                      <a:pt x="758" y="269"/>
                    </a:lnTo>
                    <a:lnTo>
                      <a:pt x="755" y="268"/>
                    </a:lnTo>
                    <a:lnTo>
                      <a:pt x="752" y="266"/>
                    </a:lnTo>
                    <a:lnTo>
                      <a:pt x="749" y="264"/>
                    </a:lnTo>
                    <a:lnTo>
                      <a:pt x="749" y="261"/>
                    </a:lnTo>
                    <a:lnTo>
                      <a:pt x="747" y="258"/>
                    </a:lnTo>
                    <a:lnTo>
                      <a:pt x="743" y="258"/>
                    </a:lnTo>
                    <a:lnTo>
                      <a:pt x="740" y="258"/>
                    </a:lnTo>
                    <a:lnTo>
                      <a:pt x="737" y="259"/>
                    </a:lnTo>
                    <a:lnTo>
                      <a:pt x="734" y="259"/>
                    </a:lnTo>
                    <a:lnTo>
                      <a:pt x="731" y="260"/>
                    </a:lnTo>
                    <a:lnTo>
                      <a:pt x="728" y="261"/>
                    </a:lnTo>
                    <a:lnTo>
                      <a:pt x="725" y="261"/>
                    </a:lnTo>
                    <a:lnTo>
                      <a:pt x="722" y="262"/>
                    </a:lnTo>
                    <a:lnTo>
                      <a:pt x="719" y="263"/>
                    </a:lnTo>
                    <a:lnTo>
                      <a:pt x="716" y="264"/>
                    </a:lnTo>
                    <a:lnTo>
                      <a:pt x="714" y="268"/>
                    </a:lnTo>
                    <a:lnTo>
                      <a:pt x="715" y="270"/>
                    </a:lnTo>
                    <a:lnTo>
                      <a:pt x="713" y="273"/>
                    </a:lnTo>
                    <a:lnTo>
                      <a:pt x="716" y="276"/>
                    </a:lnTo>
                    <a:lnTo>
                      <a:pt x="719" y="279"/>
                    </a:lnTo>
                    <a:lnTo>
                      <a:pt x="720" y="283"/>
                    </a:lnTo>
                    <a:lnTo>
                      <a:pt x="720" y="286"/>
                    </a:lnTo>
                    <a:lnTo>
                      <a:pt x="720" y="289"/>
                    </a:lnTo>
                    <a:lnTo>
                      <a:pt x="719" y="292"/>
                    </a:lnTo>
                    <a:lnTo>
                      <a:pt x="716" y="294"/>
                    </a:lnTo>
                    <a:lnTo>
                      <a:pt x="713" y="296"/>
                    </a:lnTo>
                    <a:lnTo>
                      <a:pt x="710" y="298"/>
                    </a:lnTo>
                    <a:lnTo>
                      <a:pt x="708" y="301"/>
                    </a:lnTo>
                    <a:lnTo>
                      <a:pt x="707" y="304"/>
                    </a:lnTo>
                    <a:lnTo>
                      <a:pt x="707" y="307"/>
                    </a:lnTo>
                    <a:lnTo>
                      <a:pt x="705" y="310"/>
                    </a:lnTo>
                    <a:lnTo>
                      <a:pt x="703" y="311"/>
                    </a:lnTo>
                    <a:lnTo>
                      <a:pt x="699" y="314"/>
                    </a:lnTo>
                    <a:lnTo>
                      <a:pt x="696" y="315"/>
                    </a:lnTo>
                    <a:lnTo>
                      <a:pt x="693" y="316"/>
                    </a:lnTo>
                    <a:lnTo>
                      <a:pt x="690" y="318"/>
                    </a:lnTo>
                    <a:lnTo>
                      <a:pt x="687" y="319"/>
                    </a:lnTo>
                    <a:lnTo>
                      <a:pt x="684" y="322"/>
                    </a:lnTo>
                    <a:lnTo>
                      <a:pt x="683" y="325"/>
                    </a:lnTo>
                    <a:lnTo>
                      <a:pt x="683" y="328"/>
                    </a:lnTo>
                    <a:lnTo>
                      <a:pt x="680" y="329"/>
                    </a:lnTo>
                    <a:lnTo>
                      <a:pt x="678" y="330"/>
                    </a:lnTo>
                    <a:lnTo>
                      <a:pt x="675" y="329"/>
                    </a:lnTo>
                    <a:lnTo>
                      <a:pt x="672" y="327"/>
                    </a:lnTo>
                    <a:lnTo>
                      <a:pt x="668" y="327"/>
                    </a:lnTo>
                    <a:lnTo>
                      <a:pt x="666" y="326"/>
                    </a:lnTo>
                    <a:lnTo>
                      <a:pt x="663" y="326"/>
                    </a:lnTo>
                    <a:lnTo>
                      <a:pt x="658" y="327"/>
                    </a:lnTo>
                    <a:lnTo>
                      <a:pt x="656" y="327"/>
                    </a:lnTo>
                    <a:lnTo>
                      <a:pt x="652" y="327"/>
                    </a:lnTo>
                    <a:lnTo>
                      <a:pt x="649" y="326"/>
                    </a:lnTo>
                    <a:lnTo>
                      <a:pt x="647" y="325"/>
                    </a:lnTo>
                    <a:lnTo>
                      <a:pt x="644" y="324"/>
                    </a:lnTo>
                    <a:lnTo>
                      <a:pt x="641" y="323"/>
                    </a:lnTo>
                    <a:lnTo>
                      <a:pt x="638" y="323"/>
                    </a:lnTo>
                    <a:lnTo>
                      <a:pt x="635" y="320"/>
                    </a:lnTo>
                    <a:lnTo>
                      <a:pt x="634" y="317"/>
                    </a:lnTo>
                    <a:lnTo>
                      <a:pt x="632" y="315"/>
                    </a:lnTo>
                    <a:lnTo>
                      <a:pt x="632" y="314"/>
                    </a:lnTo>
                    <a:lnTo>
                      <a:pt x="635" y="314"/>
                    </a:lnTo>
                    <a:lnTo>
                      <a:pt x="637" y="314"/>
                    </a:lnTo>
                    <a:lnTo>
                      <a:pt x="640" y="315"/>
                    </a:lnTo>
                    <a:lnTo>
                      <a:pt x="644" y="314"/>
                    </a:lnTo>
                    <a:lnTo>
                      <a:pt x="646" y="313"/>
                    </a:lnTo>
                    <a:lnTo>
                      <a:pt x="647" y="315"/>
                    </a:lnTo>
                    <a:lnTo>
                      <a:pt x="650" y="317"/>
                    </a:lnTo>
                    <a:lnTo>
                      <a:pt x="653" y="317"/>
                    </a:lnTo>
                    <a:lnTo>
                      <a:pt x="656" y="316"/>
                    </a:lnTo>
                    <a:lnTo>
                      <a:pt x="660" y="315"/>
                    </a:lnTo>
                    <a:lnTo>
                      <a:pt x="663" y="314"/>
                    </a:lnTo>
                    <a:lnTo>
                      <a:pt x="666" y="312"/>
                    </a:lnTo>
                    <a:lnTo>
                      <a:pt x="669" y="312"/>
                    </a:lnTo>
                    <a:lnTo>
                      <a:pt x="674" y="310"/>
                    </a:lnTo>
                    <a:lnTo>
                      <a:pt x="678" y="308"/>
                    </a:lnTo>
                    <a:lnTo>
                      <a:pt x="679" y="305"/>
                    </a:lnTo>
                    <a:lnTo>
                      <a:pt x="678" y="302"/>
                    </a:lnTo>
                    <a:lnTo>
                      <a:pt x="681" y="302"/>
                    </a:lnTo>
                    <a:lnTo>
                      <a:pt x="684" y="300"/>
                    </a:lnTo>
                    <a:lnTo>
                      <a:pt x="684" y="297"/>
                    </a:lnTo>
                    <a:lnTo>
                      <a:pt x="686" y="296"/>
                    </a:lnTo>
                    <a:lnTo>
                      <a:pt x="689" y="294"/>
                    </a:lnTo>
                    <a:lnTo>
                      <a:pt x="692" y="292"/>
                    </a:lnTo>
                    <a:lnTo>
                      <a:pt x="695" y="291"/>
                    </a:lnTo>
                    <a:lnTo>
                      <a:pt x="695" y="288"/>
                    </a:lnTo>
                    <a:lnTo>
                      <a:pt x="695" y="285"/>
                    </a:lnTo>
                    <a:lnTo>
                      <a:pt x="694" y="282"/>
                    </a:lnTo>
                    <a:lnTo>
                      <a:pt x="694" y="278"/>
                    </a:lnTo>
                    <a:lnTo>
                      <a:pt x="696" y="275"/>
                    </a:lnTo>
                    <a:lnTo>
                      <a:pt x="699" y="272"/>
                    </a:lnTo>
                    <a:lnTo>
                      <a:pt x="703" y="272"/>
                    </a:lnTo>
                    <a:lnTo>
                      <a:pt x="701" y="269"/>
                    </a:lnTo>
                    <a:lnTo>
                      <a:pt x="698" y="267"/>
                    </a:lnTo>
                    <a:lnTo>
                      <a:pt x="695" y="265"/>
                    </a:lnTo>
                    <a:lnTo>
                      <a:pt x="692" y="264"/>
                    </a:lnTo>
                    <a:lnTo>
                      <a:pt x="689" y="262"/>
                    </a:lnTo>
                    <a:lnTo>
                      <a:pt x="686" y="259"/>
                    </a:lnTo>
                    <a:lnTo>
                      <a:pt x="685" y="256"/>
                    </a:lnTo>
                    <a:lnTo>
                      <a:pt x="685" y="253"/>
                    </a:lnTo>
                    <a:lnTo>
                      <a:pt x="687" y="250"/>
                    </a:lnTo>
                    <a:lnTo>
                      <a:pt x="686" y="247"/>
                    </a:lnTo>
                    <a:lnTo>
                      <a:pt x="687" y="244"/>
                    </a:lnTo>
                    <a:lnTo>
                      <a:pt x="686" y="241"/>
                    </a:lnTo>
                    <a:lnTo>
                      <a:pt x="687" y="237"/>
                    </a:lnTo>
                    <a:lnTo>
                      <a:pt x="688" y="235"/>
                    </a:lnTo>
                    <a:lnTo>
                      <a:pt x="686" y="232"/>
                    </a:lnTo>
                    <a:lnTo>
                      <a:pt x="685" y="230"/>
                    </a:lnTo>
                    <a:lnTo>
                      <a:pt x="686" y="227"/>
                    </a:lnTo>
                    <a:lnTo>
                      <a:pt x="685" y="224"/>
                    </a:lnTo>
                    <a:lnTo>
                      <a:pt x="685" y="221"/>
                    </a:lnTo>
                    <a:lnTo>
                      <a:pt x="688" y="219"/>
                    </a:lnTo>
                    <a:lnTo>
                      <a:pt x="689" y="216"/>
                    </a:lnTo>
                    <a:lnTo>
                      <a:pt x="688" y="214"/>
                    </a:lnTo>
                    <a:lnTo>
                      <a:pt x="689" y="210"/>
                    </a:lnTo>
                    <a:lnTo>
                      <a:pt x="690" y="208"/>
                    </a:lnTo>
                    <a:lnTo>
                      <a:pt x="688" y="205"/>
                    </a:lnTo>
                    <a:lnTo>
                      <a:pt x="687" y="201"/>
                    </a:lnTo>
                    <a:lnTo>
                      <a:pt x="685" y="198"/>
                    </a:lnTo>
                    <a:lnTo>
                      <a:pt x="682" y="196"/>
                    </a:lnTo>
                    <a:lnTo>
                      <a:pt x="678" y="194"/>
                    </a:lnTo>
                    <a:lnTo>
                      <a:pt x="676" y="191"/>
                    </a:lnTo>
                    <a:lnTo>
                      <a:pt x="675" y="188"/>
                    </a:lnTo>
                    <a:lnTo>
                      <a:pt x="678" y="187"/>
                    </a:lnTo>
                    <a:lnTo>
                      <a:pt x="681" y="185"/>
                    </a:lnTo>
                    <a:lnTo>
                      <a:pt x="683" y="182"/>
                    </a:lnTo>
                    <a:lnTo>
                      <a:pt x="683" y="179"/>
                    </a:lnTo>
                    <a:lnTo>
                      <a:pt x="685" y="177"/>
                    </a:lnTo>
                    <a:lnTo>
                      <a:pt x="686" y="175"/>
                    </a:lnTo>
                    <a:lnTo>
                      <a:pt x="688" y="172"/>
                    </a:lnTo>
                    <a:lnTo>
                      <a:pt x="689" y="169"/>
                    </a:lnTo>
                    <a:lnTo>
                      <a:pt x="690" y="166"/>
                    </a:lnTo>
                    <a:lnTo>
                      <a:pt x="689" y="162"/>
                    </a:lnTo>
                    <a:lnTo>
                      <a:pt x="689" y="159"/>
                    </a:lnTo>
                    <a:lnTo>
                      <a:pt x="689" y="156"/>
                    </a:lnTo>
                    <a:lnTo>
                      <a:pt x="687" y="153"/>
                    </a:lnTo>
                    <a:lnTo>
                      <a:pt x="684" y="153"/>
                    </a:lnTo>
                    <a:lnTo>
                      <a:pt x="681" y="152"/>
                    </a:lnTo>
                    <a:lnTo>
                      <a:pt x="678" y="151"/>
                    </a:lnTo>
                    <a:lnTo>
                      <a:pt x="676" y="151"/>
                    </a:lnTo>
                    <a:lnTo>
                      <a:pt x="672" y="149"/>
                    </a:lnTo>
                    <a:lnTo>
                      <a:pt x="670" y="148"/>
                    </a:lnTo>
                    <a:lnTo>
                      <a:pt x="666" y="149"/>
                    </a:lnTo>
                    <a:lnTo>
                      <a:pt x="664" y="149"/>
                    </a:lnTo>
                    <a:lnTo>
                      <a:pt x="660" y="149"/>
                    </a:lnTo>
                    <a:lnTo>
                      <a:pt x="656" y="149"/>
                    </a:lnTo>
                    <a:lnTo>
                      <a:pt x="653" y="149"/>
                    </a:lnTo>
                    <a:lnTo>
                      <a:pt x="650" y="149"/>
                    </a:lnTo>
                    <a:lnTo>
                      <a:pt x="647" y="149"/>
                    </a:lnTo>
                    <a:lnTo>
                      <a:pt x="644" y="149"/>
                    </a:lnTo>
                    <a:lnTo>
                      <a:pt x="641" y="149"/>
                    </a:lnTo>
                    <a:lnTo>
                      <a:pt x="644" y="148"/>
                    </a:lnTo>
                    <a:lnTo>
                      <a:pt x="641" y="147"/>
                    </a:lnTo>
                    <a:lnTo>
                      <a:pt x="637" y="147"/>
                    </a:lnTo>
                    <a:lnTo>
                      <a:pt x="636" y="150"/>
                    </a:lnTo>
                    <a:lnTo>
                      <a:pt x="633" y="153"/>
                    </a:lnTo>
                    <a:lnTo>
                      <a:pt x="631" y="156"/>
                    </a:lnTo>
                    <a:lnTo>
                      <a:pt x="630" y="159"/>
                    </a:lnTo>
                    <a:lnTo>
                      <a:pt x="630" y="162"/>
                    </a:lnTo>
                    <a:lnTo>
                      <a:pt x="629" y="166"/>
                    </a:lnTo>
                    <a:lnTo>
                      <a:pt x="628" y="169"/>
                    </a:lnTo>
                    <a:lnTo>
                      <a:pt x="627" y="172"/>
                    </a:lnTo>
                    <a:lnTo>
                      <a:pt x="626" y="175"/>
                    </a:lnTo>
                    <a:lnTo>
                      <a:pt x="625" y="178"/>
                    </a:lnTo>
                    <a:lnTo>
                      <a:pt x="624" y="181"/>
                    </a:lnTo>
                    <a:lnTo>
                      <a:pt x="622" y="183"/>
                    </a:lnTo>
                    <a:lnTo>
                      <a:pt x="618" y="186"/>
                    </a:lnTo>
                    <a:lnTo>
                      <a:pt x="614" y="188"/>
                    </a:lnTo>
                    <a:lnTo>
                      <a:pt x="611" y="190"/>
                    </a:lnTo>
                    <a:lnTo>
                      <a:pt x="606" y="193"/>
                    </a:lnTo>
                    <a:lnTo>
                      <a:pt x="602" y="194"/>
                    </a:lnTo>
                    <a:lnTo>
                      <a:pt x="599" y="196"/>
                    </a:lnTo>
                    <a:lnTo>
                      <a:pt x="598" y="199"/>
                    </a:lnTo>
                    <a:lnTo>
                      <a:pt x="596" y="202"/>
                    </a:lnTo>
                    <a:lnTo>
                      <a:pt x="599" y="200"/>
                    </a:lnTo>
                    <a:lnTo>
                      <a:pt x="599" y="204"/>
                    </a:lnTo>
                    <a:lnTo>
                      <a:pt x="596" y="207"/>
                    </a:lnTo>
                    <a:lnTo>
                      <a:pt x="597" y="210"/>
                    </a:lnTo>
                    <a:lnTo>
                      <a:pt x="600" y="209"/>
                    </a:lnTo>
                    <a:lnTo>
                      <a:pt x="603" y="208"/>
                    </a:lnTo>
                    <a:lnTo>
                      <a:pt x="606" y="209"/>
                    </a:lnTo>
                    <a:lnTo>
                      <a:pt x="606" y="212"/>
                    </a:lnTo>
                    <a:lnTo>
                      <a:pt x="605" y="215"/>
                    </a:lnTo>
                    <a:lnTo>
                      <a:pt x="605" y="218"/>
                    </a:lnTo>
                    <a:lnTo>
                      <a:pt x="604" y="221"/>
                    </a:lnTo>
                    <a:lnTo>
                      <a:pt x="603" y="224"/>
                    </a:lnTo>
                    <a:lnTo>
                      <a:pt x="606" y="227"/>
                    </a:lnTo>
                    <a:lnTo>
                      <a:pt x="605" y="230"/>
                    </a:lnTo>
                    <a:lnTo>
                      <a:pt x="604" y="231"/>
                    </a:lnTo>
                    <a:lnTo>
                      <a:pt x="601" y="230"/>
                    </a:lnTo>
                    <a:lnTo>
                      <a:pt x="600" y="230"/>
                    </a:lnTo>
                    <a:lnTo>
                      <a:pt x="599" y="231"/>
                    </a:lnTo>
                    <a:lnTo>
                      <a:pt x="599" y="234"/>
                    </a:lnTo>
                    <a:lnTo>
                      <a:pt x="598" y="237"/>
                    </a:lnTo>
                    <a:lnTo>
                      <a:pt x="598" y="239"/>
                    </a:lnTo>
                    <a:lnTo>
                      <a:pt x="601" y="244"/>
                    </a:lnTo>
                    <a:lnTo>
                      <a:pt x="600" y="240"/>
                    </a:lnTo>
                    <a:lnTo>
                      <a:pt x="602" y="238"/>
                    </a:lnTo>
                    <a:lnTo>
                      <a:pt x="605" y="240"/>
                    </a:lnTo>
                    <a:lnTo>
                      <a:pt x="609" y="240"/>
                    </a:lnTo>
                    <a:lnTo>
                      <a:pt x="611" y="243"/>
                    </a:lnTo>
                    <a:lnTo>
                      <a:pt x="615" y="244"/>
                    </a:lnTo>
                    <a:lnTo>
                      <a:pt x="619" y="244"/>
                    </a:lnTo>
                    <a:lnTo>
                      <a:pt x="619" y="247"/>
                    </a:lnTo>
                    <a:lnTo>
                      <a:pt x="618" y="250"/>
                    </a:lnTo>
                    <a:lnTo>
                      <a:pt x="620" y="253"/>
                    </a:lnTo>
                    <a:lnTo>
                      <a:pt x="623" y="256"/>
                    </a:lnTo>
                    <a:lnTo>
                      <a:pt x="625" y="259"/>
                    </a:lnTo>
                    <a:lnTo>
                      <a:pt x="628" y="260"/>
                    </a:lnTo>
                    <a:lnTo>
                      <a:pt x="631" y="259"/>
                    </a:lnTo>
                    <a:lnTo>
                      <a:pt x="635" y="259"/>
                    </a:lnTo>
                    <a:lnTo>
                      <a:pt x="631" y="261"/>
                    </a:lnTo>
                    <a:lnTo>
                      <a:pt x="632" y="264"/>
                    </a:lnTo>
                    <a:lnTo>
                      <a:pt x="631" y="266"/>
                    </a:lnTo>
                    <a:lnTo>
                      <a:pt x="629" y="269"/>
                    </a:lnTo>
                    <a:lnTo>
                      <a:pt x="627" y="272"/>
                    </a:lnTo>
                    <a:lnTo>
                      <a:pt x="627" y="275"/>
                    </a:lnTo>
                    <a:lnTo>
                      <a:pt x="626" y="275"/>
                    </a:lnTo>
                    <a:lnTo>
                      <a:pt x="623" y="277"/>
                    </a:lnTo>
                    <a:lnTo>
                      <a:pt x="620" y="276"/>
                    </a:lnTo>
                    <a:lnTo>
                      <a:pt x="620" y="273"/>
                    </a:lnTo>
                    <a:lnTo>
                      <a:pt x="616" y="272"/>
                    </a:lnTo>
                    <a:lnTo>
                      <a:pt x="613" y="270"/>
                    </a:lnTo>
                    <a:lnTo>
                      <a:pt x="607" y="266"/>
                    </a:lnTo>
                    <a:lnTo>
                      <a:pt x="604" y="264"/>
                    </a:lnTo>
                    <a:lnTo>
                      <a:pt x="602" y="261"/>
                    </a:lnTo>
                    <a:lnTo>
                      <a:pt x="599" y="260"/>
                    </a:lnTo>
                    <a:lnTo>
                      <a:pt x="596" y="260"/>
                    </a:lnTo>
                    <a:lnTo>
                      <a:pt x="593" y="259"/>
                    </a:lnTo>
                    <a:lnTo>
                      <a:pt x="590" y="257"/>
                    </a:lnTo>
                    <a:lnTo>
                      <a:pt x="587" y="256"/>
                    </a:lnTo>
                    <a:lnTo>
                      <a:pt x="584" y="256"/>
                    </a:lnTo>
                    <a:lnTo>
                      <a:pt x="581" y="254"/>
                    </a:lnTo>
                    <a:lnTo>
                      <a:pt x="584" y="254"/>
                    </a:lnTo>
                    <a:lnTo>
                      <a:pt x="581" y="253"/>
                    </a:lnTo>
                    <a:lnTo>
                      <a:pt x="578" y="253"/>
                    </a:lnTo>
                    <a:lnTo>
                      <a:pt x="575" y="252"/>
                    </a:lnTo>
                    <a:lnTo>
                      <a:pt x="571" y="250"/>
                    </a:lnTo>
                    <a:lnTo>
                      <a:pt x="570" y="253"/>
                    </a:lnTo>
                    <a:lnTo>
                      <a:pt x="568" y="253"/>
                    </a:lnTo>
                    <a:lnTo>
                      <a:pt x="568" y="251"/>
                    </a:lnTo>
                    <a:lnTo>
                      <a:pt x="568" y="248"/>
                    </a:lnTo>
                    <a:lnTo>
                      <a:pt x="565" y="247"/>
                    </a:lnTo>
                    <a:lnTo>
                      <a:pt x="563" y="245"/>
                    </a:lnTo>
                    <a:lnTo>
                      <a:pt x="560" y="244"/>
                    </a:lnTo>
                    <a:lnTo>
                      <a:pt x="557" y="243"/>
                    </a:lnTo>
                    <a:lnTo>
                      <a:pt x="553" y="241"/>
                    </a:lnTo>
                    <a:lnTo>
                      <a:pt x="550" y="240"/>
                    </a:lnTo>
                    <a:lnTo>
                      <a:pt x="547" y="239"/>
                    </a:lnTo>
                    <a:lnTo>
                      <a:pt x="544" y="238"/>
                    </a:lnTo>
                    <a:lnTo>
                      <a:pt x="541" y="238"/>
                    </a:lnTo>
                    <a:lnTo>
                      <a:pt x="538" y="238"/>
                    </a:lnTo>
                    <a:lnTo>
                      <a:pt x="538" y="237"/>
                    </a:lnTo>
                    <a:lnTo>
                      <a:pt x="531" y="237"/>
                    </a:lnTo>
                    <a:lnTo>
                      <a:pt x="525" y="237"/>
                    </a:lnTo>
                    <a:lnTo>
                      <a:pt x="522" y="236"/>
                    </a:lnTo>
                    <a:lnTo>
                      <a:pt x="519" y="236"/>
                    </a:lnTo>
                    <a:lnTo>
                      <a:pt x="516" y="235"/>
                    </a:lnTo>
                    <a:lnTo>
                      <a:pt x="513" y="235"/>
                    </a:lnTo>
                    <a:lnTo>
                      <a:pt x="510" y="234"/>
                    </a:lnTo>
                    <a:lnTo>
                      <a:pt x="507" y="235"/>
                    </a:lnTo>
                    <a:lnTo>
                      <a:pt x="506" y="237"/>
                    </a:lnTo>
                    <a:lnTo>
                      <a:pt x="503" y="239"/>
                    </a:lnTo>
                    <a:lnTo>
                      <a:pt x="500" y="239"/>
                    </a:lnTo>
                    <a:lnTo>
                      <a:pt x="499" y="243"/>
                    </a:lnTo>
                    <a:lnTo>
                      <a:pt x="501" y="246"/>
                    </a:lnTo>
                    <a:lnTo>
                      <a:pt x="503" y="249"/>
                    </a:lnTo>
                    <a:lnTo>
                      <a:pt x="504" y="252"/>
                    </a:lnTo>
                    <a:lnTo>
                      <a:pt x="506" y="255"/>
                    </a:lnTo>
                    <a:lnTo>
                      <a:pt x="509" y="255"/>
                    </a:lnTo>
                    <a:lnTo>
                      <a:pt x="509" y="257"/>
                    </a:lnTo>
                    <a:lnTo>
                      <a:pt x="507" y="261"/>
                    </a:lnTo>
                    <a:lnTo>
                      <a:pt x="505" y="264"/>
                    </a:lnTo>
                    <a:lnTo>
                      <a:pt x="502" y="265"/>
                    </a:lnTo>
                    <a:lnTo>
                      <a:pt x="499" y="266"/>
                    </a:lnTo>
                    <a:lnTo>
                      <a:pt x="496" y="265"/>
                    </a:lnTo>
                    <a:lnTo>
                      <a:pt x="495" y="265"/>
                    </a:lnTo>
                    <a:lnTo>
                      <a:pt x="492" y="267"/>
                    </a:lnTo>
                    <a:lnTo>
                      <a:pt x="495" y="270"/>
                    </a:lnTo>
                    <a:lnTo>
                      <a:pt x="494" y="273"/>
                    </a:lnTo>
                    <a:lnTo>
                      <a:pt x="491" y="274"/>
                    </a:lnTo>
                    <a:lnTo>
                      <a:pt x="487" y="274"/>
                    </a:lnTo>
                    <a:lnTo>
                      <a:pt x="484" y="273"/>
                    </a:lnTo>
                    <a:lnTo>
                      <a:pt x="481" y="271"/>
                    </a:lnTo>
                    <a:lnTo>
                      <a:pt x="481" y="268"/>
                    </a:lnTo>
                    <a:lnTo>
                      <a:pt x="483" y="265"/>
                    </a:lnTo>
                    <a:lnTo>
                      <a:pt x="486" y="265"/>
                    </a:lnTo>
                    <a:lnTo>
                      <a:pt x="484" y="262"/>
                    </a:lnTo>
                    <a:lnTo>
                      <a:pt x="481" y="260"/>
                    </a:lnTo>
                    <a:lnTo>
                      <a:pt x="478" y="259"/>
                    </a:lnTo>
                    <a:lnTo>
                      <a:pt x="481" y="257"/>
                    </a:lnTo>
                    <a:lnTo>
                      <a:pt x="478" y="257"/>
                    </a:lnTo>
                    <a:lnTo>
                      <a:pt x="475" y="258"/>
                    </a:lnTo>
                    <a:lnTo>
                      <a:pt x="472" y="259"/>
                    </a:lnTo>
                    <a:lnTo>
                      <a:pt x="469" y="261"/>
                    </a:lnTo>
                    <a:lnTo>
                      <a:pt x="470" y="264"/>
                    </a:lnTo>
                    <a:lnTo>
                      <a:pt x="467" y="261"/>
                    </a:lnTo>
                    <a:lnTo>
                      <a:pt x="464" y="264"/>
                    </a:lnTo>
                    <a:lnTo>
                      <a:pt x="462" y="264"/>
                    </a:lnTo>
                    <a:lnTo>
                      <a:pt x="458" y="265"/>
                    </a:lnTo>
                    <a:lnTo>
                      <a:pt x="456" y="268"/>
                    </a:lnTo>
                    <a:lnTo>
                      <a:pt x="453" y="269"/>
                    </a:lnTo>
                    <a:lnTo>
                      <a:pt x="450" y="269"/>
                    </a:lnTo>
                    <a:lnTo>
                      <a:pt x="443" y="267"/>
                    </a:lnTo>
                    <a:lnTo>
                      <a:pt x="440" y="268"/>
                    </a:lnTo>
                    <a:lnTo>
                      <a:pt x="438" y="268"/>
                    </a:lnTo>
                    <a:lnTo>
                      <a:pt x="434" y="266"/>
                    </a:lnTo>
                    <a:lnTo>
                      <a:pt x="431" y="268"/>
                    </a:lnTo>
                    <a:lnTo>
                      <a:pt x="428" y="269"/>
                    </a:lnTo>
                    <a:lnTo>
                      <a:pt x="425" y="269"/>
                    </a:lnTo>
                    <a:lnTo>
                      <a:pt x="423" y="270"/>
                    </a:lnTo>
                    <a:lnTo>
                      <a:pt x="419" y="272"/>
                    </a:lnTo>
                    <a:lnTo>
                      <a:pt x="419" y="273"/>
                    </a:lnTo>
                    <a:lnTo>
                      <a:pt x="418" y="276"/>
                    </a:lnTo>
                    <a:lnTo>
                      <a:pt x="417" y="279"/>
                    </a:lnTo>
                    <a:lnTo>
                      <a:pt x="414" y="277"/>
                    </a:lnTo>
                    <a:lnTo>
                      <a:pt x="411" y="276"/>
                    </a:lnTo>
                    <a:lnTo>
                      <a:pt x="408" y="278"/>
                    </a:lnTo>
                    <a:lnTo>
                      <a:pt x="407" y="278"/>
                    </a:lnTo>
                    <a:lnTo>
                      <a:pt x="406" y="277"/>
                    </a:lnTo>
                    <a:lnTo>
                      <a:pt x="402" y="278"/>
                    </a:lnTo>
                    <a:lnTo>
                      <a:pt x="401" y="277"/>
                    </a:lnTo>
                    <a:lnTo>
                      <a:pt x="398" y="277"/>
                    </a:lnTo>
                    <a:lnTo>
                      <a:pt x="392" y="277"/>
                    </a:lnTo>
                    <a:lnTo>
                      <a:pt x="394" y="274"/>
                    </a:lnTo>
                    <a:lnTo>
                      <a:pt x="397" y="274"/>
                    </a:lnTo>
                    <a:lnTo>
                      <a:pt x="400" y="274"/>
                    </a:lnTo>
                    <a:lnTo>
                      <a:pt x="403" y="272"/>
                    </a:lnTo>
                    <a:lnTo>
                      <a:pt x="402" y="270"/>
                    </a:lnTo>
                    <a:lnTo>
                      <a:pt x="399" y="267"/>
                    </a:lnTo>
                    <a:lnTo>
                      <a:pt x="401" y="264"/>
                    </a:lnTo>
                    <a:lnTo>
                      <a:pt x="403" y="261"/>
                    </a:lnTo>
                    <a:lnTo>
                      <a:pt x="400" y="259"/>
                    </a:lnTo>
                    <a:lnTo>
                      <a:pt x="403" y="259"/>
                    </a:lnTo>
                    <a:lnTo>
                      <a:pt x="407" y="259"/>
                    </a:lnTo>
                    <a:lnTo>
                      <a:pt x="410" y="257"/>
                    </a:lnTo>
                    <a:lnTo>
                      <a:pt x="407" y="257"/>
                    </a:lnTo>
                    <a:lnTo>
                      <a:pt x="403" y="258"/>
                    </a:lnTo>
                    <a:lnTo>
                      <a:pt x="400" y="258"/>
                    </a:lnTo>
                    <a:lnTo>
                      <a:pt x="397" y="259"/>
                    </a:lnTo>
                    <a:lnTo>
                      <a:pt x="394" y="260"/>
                    </a:lnTo>
                    <a:lnTo>
                      <a:pt x="392" y="261"/>
                    </a:lnTo>
                    <a:lnTo>
                      <a:pt x="389" y="262"/>
                    </a:lnTo>
                    <a:lnTo>
                      <a:pt x="386" y="264"/>
                    </a:lnTo>
                    <a:lnTo>
                      <a:pt x="383" y="265"/>
                    </a:lnTo>
                    <a:lnTo>
                      <a:pt x="381" y="268"/>
                    </a:lnTo>
                    <a:lnTo>
                      <a:pt x="384" y="267"/>
                    </a:lnTo>
                    <a:lnTo>
                      <a:pt x="383" y="270"/>
                    </a:lnTo>
                    <a:lnTo>
                      <a:pt x="383" y="273"/>
                    </a:lnTo>
                    <a:lnTo>
                      <a:pt x="380" y="274"/>
                    </a:lnTo>
                    <a:lnTo>
                      <a:pt x="377" y="274"/>
                    </a:lnTo>
                    <a:lnTo>
                      <a:pt x="378" y="271"/>
                    </a:lnTo>
                    <a:lnTo>
                      <a:pt x="377" y="268"/>
                    </a:lnTo>
                    <a:lnTo>
                      <a:pt x="374" y="270"/>
                    </a:lnTo>
                    <a:lnTo>
                      <a:pt x="371" y="270"/>
                    </a:lnTo>
                    <a:lnTo>
                      <a:pt x="368" y="271"/>
                    </a:lnTo>
                    <a:lnTo>
                      <a:pt x="365" y="272"/>
                    </a:lnTo>
                    <a:lnTo>
                      <a:pt x="361" y="274"/>
                    </a:lnTo>
                    <a:lnTo>
                      <a:pt x="358" y="274"/>
                    </a:lnTo>
                    <a:lnTo>
                      <a:pt x="355" y="274"/>
                    </a:lnTo>
                    <a:lnTo>
                      <a:pt x="352" y="276"/>
                    </a:lnTo>
                    <a:lnTo>
                      <a:pt x="349" y="278"/>
                    </a:lnTo>
                    <a:lnTo>
                      <a:pt x="346" y="279"/>
                    </a:lnTo>
                    <a:lnTo>
                      <a:pt x="343" y="283"/>
                    </a:lnTo>
                    <a:lnTo>
                      <a:pt x="343" y="282"/>
                    </a:lnTo>
                    <a:lnTo>
                      <a:pt x="340" y="284"/>
                    </a:lnTo>
                    <a:lnTo>
                      <a:pt x="337" y="285"/>
                    </a:lnTo>
                    <a:lnTo>
                      <a:pt x="334" y="286"/>
                    </a:lnTo>
                    <a:lnTo>
                      <a:pt x="331" y="288"/>
                    </a:lnTo>
                    <a:lnTo>
                      <a:pt x="328" y="288"/>
                    </a:lnTo>
                    <a:lnTo>
                      <a:pt x="325" y="288"/>
                    </a:lnTo>
                    <a:lnTo>
                      <a:pt x="326" y="291"/>
                    </a:lnTo>
                    <a:lnTo>
                      <a:pt x="329" y="294"/>
                    </a:lnTo>
                    <a:lnTo>
                      <a:pt x="326" y="292"/>
                    </a:lnTo>
                    <a:lnTo>
                      <a:pt x="324" y="292"/>
                    </a:lnTo>
                    <a:lnTo>
                      <a:pt x="319" y="293"/>
                    </a:lnTo>
                    <a:lnTo>
                      <a:pt x="316" y="292"/>
                    </a:lnTo>
                    <a:lnTo>
                      <a:pt x="313" y="293"/>
                    </a:lnTo>
                    <a:lnTo>
                      <a:pt x="310" y="294"/>
                    </a:lnTo>
                    <a:lnTo>
                      <a:pt x="312" y="297"/>
                    </a:lnTo>
                    <a:lnTo>
                      <a:pt x="310" y="300"/>
                    </a:lnTo>
                    <a:lnTo>
                      <a:pt x="310" y="303"/>
                    </a:lnTo>
                    <a:lnTo>
                      <a:pt x="309" y="306"/>
                    </a:lnTo>
                    <a:lnTo>
                      <a:pt x="309" y="309"/>
                    </a:lnTo>
                    <a:lnTo>
                      <a:pt x="306" y="312"/>
                    </a:lnTo>
                    <a:lnTo>
                      <a:pt x="303" y="311"/>
                    </a:lnTo>
                    <a:lnTo>
                      <a:pt x="300" y="312"/>
                    </a:lnTo>
                    <a:lnTo>
                      <a:pt x="297" y="313"/>
                    </a:lnTo>
                    <a:lnTo>
                      <a:pt x="294" y="313"/>
                    </a:lnTo>
                    <a:lnTo>
                      <a:pt x="291" y="314"/>
                    </a:lnTo>
                    <a:lnTo>
                      <a:pt x="289" y="316"/>
                    </a:lnTo>
                    <a:lnTo>
                      <a:pt x="290" y="313"/>
                    </a:lnTo>
                    <a:lnTo>
                      <a:pt x="287" y="313"/>
                    </a:lnTo>
                    <a:lnTo>
                      <a:pt x="284" y="314"/>
                    </a:lnTo>
                    <a:lnTo>
                      <a:pt x="283" y="313"/>
                    </a:lnTo>
                    <a:lnTo>
                      <a:pt x="280" y="311"/>
                    </a:lnTo>
                    <a:lnTo>
                      <a:pt x="277" y="308"/>
                    </a:lnTo>
                    <a:lnTo>
                      <a:pt x="276" y="305"/>
                    </a:lnTo>
                    <a:lnTo>
                      <a:pt x="273" y="304"/>
                    </a:lnTo>
                    <a:lnTo>
                      <a:pt x="270" y="303"/>
                    </a:lnTo>
                    <a:lnTo>
                      <a:pt x="267" y="301"/>
                    </a:lnTo>
                    <a:lnTo>
                      <a:pt x="266" y="300"/>
                    </a:lnTo>
                    <a:lnTo>
                      <a:pt x="267" y="296"/>
                    </a:lnTo>
                    <a:lnTo>
                      <a:pt x="269" y="295"/>
                    </a:lnTo>
                    <a:lnTo>
                      <a:pt x="272" y="294"/>
                    </a:lnTo>
                    <a:lnTo>
                      <a:pt x="272" y="292"/>
                    </a:lnTo>
                    <a:lnTo>
                      <a:pt x="275" y="290"/>
                    </a:lnTo>
                    <a:lnTo>
                      <a:pt x="277" y="290"/>
                    </a:lnTo>
                    <a:lnTo>
                      <a:pt x="282" y="290"/>
                    </a:lnTo>
                    <a:lnTo>
                      <a:pt x="284" y="289"/>
                    </a:lnTo>
                    <a:lnTo>
                      <a:pt x="288" y="289"/>
                    </a:lnTo>
                    <a:lnTo>
                      <a:pt x="291" y="289"/>
                    </a:lnTo>
                    <a:lnTo>
                      <a:pt x="294" y="288"/>
                    </a:lnTo>
                    <a:lnTo>
                      <a:pt x="293" y="285"/>
                    </a:lnTo>
                    <a:lnTo>
                      <a:pt x="291" y="282"/>
                    </a:lnTo>
                    <a:lnTo>
                      <a:pt x="289" y="278"/>
                    </a:lnTo>
                    <a:lnTo>
                      <a:pt x="286" y="277"/>
                    </a:lnTo>
                    <a:lnTo>
                      <a:pt x="283" y="274"/>
                    </a:lnTo>
                    <a:lnTo>
                      <a:pt x="283" y="271"/>
                    </a:lnTo>
                    <a:lnTo>
                      <a:pt x="280" y="270"/>
                    </a:lnTo>
                    <a:lnTo>
                      <a:pt x="276" y="270"/>
                    </a:lnTo>
                    <a:lnTo>
                      <a:pt x="273" y="269"/>
                    </a:lnTo>
                    <a:lnTo>
                      <a:pt x="270" y="268"/>
                    </a:lnTo>
                    <a:lnTo>
                      <a:pt x="267" y="268"/>
                    </a:lnTo>
                    <a:lnTo>
                      <a:pt x="264" y="269"/>
                    </a:lnTo>
                    <a:lnTo>
                      <a:pt x="261" y="269"/>
                    </a:lnTo>
                    <a:lnTo>
                      <a:pt x="258" y="269"/>
                    </a:lnTo>
                    <a:lnTo>
                      <a:pt x="255" y="270"/>
                    </a:lnTo>
                    <a:lnTo>
                      <a:pt x="252" y="269"/>
                    </a:lnTo>
                    <a:lnTo>
                      <a:pt x="249" y="267"/>
                    </a:lnTo>
                    <a:lnTo>
                      <a:pt x="246" y="266"/>
                    </a:lnTo>
                    <a:lnTo>
                      <a:pt x="243" y="268"/>
                    </a:lnTo>
                    <a:lnTo>
                      <a:pt x="246" y="270"/>
                    </a:lnTo>
                    <a:lnTo>
                      <a:pt x="249" y="272"/>
                    </a:lnTo>
                    <a:lnTo>
                      <a:pt x="252" y="273"/>
                    </a:lnTo>
                    <a:lnTo>
                      <a:pt x="255" y="275"/>
                    </a:lnTo>
                    <a:lnTo>
                      <a:pt x="256" y="276"/>
                    </a:lnTo>
                    <a:lnTo>
                      <a:pt x="255" y="279"/>
                    </a:lnTo>
                    <a:lnTo>
                      <a:pt x="256" y="283"/>
                    </a:lnTo>
                    <a:lnTo>
                      <a:pt x="256" y="286"/>
                    </a:lnTo>
                    <a:lnTo>
                      <a:pt x="254" y="289"/>
                    </a:lnTo>
                    <a:lnTo>
                      <a:pt x="253" y="292"/>
                    </a:lnTo>
                    <a:lnTo>
                      <a:pt x="252" y="295"/>
                    </a:lnTo>
                    <a:lnTo>
                      <a:pt x="250" y="298"/>
                    </a:lnTo>
                    <a:lnTo>
                      <a:pt x="249" y="301"/>
                    </a:lnTo>
                    <a:lnTo>
                      <a:pt x="249" y="304"/>
                    </a:lnTo>
                    <a:lnTo>
                      <a:pt x="252" y="305"/>
                    </a:lnTo>
                    <a:lnTo>
                      <a:pt x="255" y="305"/>
                    </a:lnTo>
                    <a:lnTo>
                      <a:pt x="258" y="307"/>
                    </a:lnTo>
                    <a:lnTo>
                      <a:pt x="259" y="310"/>
                    </a:lnTo>
                    <a:lnTo>
                      <a:pt x="260" y="313"/>
                    </a:lnTo>
                    <a:lnTo>
                      <a:pt x="258" y="316"/>
                    </a:lnTo>
                    <a:lnTo>
                      <a:pt x="258" y="319"/>
                    </a:lnTo>
                    <a:lnTo>
                      <a:pt x="257" y="323"/>
                    </a:lnTo>
                    <a:lnTo>
                      <a:pt x="256" y="325"/>
                    </a:lnTo>
                    <a:lnTo>
                      <a:pt x="254" y="327"/>
                    </a:lnTo>
                    <a:lnTo>
                      <a:pt x="254" y="330"/>
                    </a:lnTo>
                    <a:lnTo>
                      <a:pt x="254" y="333"/>
                    </a:lnTo>
                    <a:lnTo>
                      <a:pt x="254" y="336"/>
                    </a:lnTo>
                    <a:lnTo>
                      <a:pt x="255" y="338"/>
                    </a:lnTo>
                    <a:lnTo>
                      <a:pt x="255" y="339"/>
                    </a:lnTo>
                    <a:lnTo>
                      <a:pt x="255" y="338"/>
                    </a:lnTo>
                    <a:lnTo>
                      <a:pt x="253" y="335"/>
                    </a:lnTo>
                    <a:lnTo>
                      <a:pt x="252" y="332"/>
                    </a:lnTo>
                    <a:lnTo>
                      <a:pt x="249" y="331"/>
                    </a:lnTo>
                    <a:lnTo>
                      <a:pt x="246" y="331"/>
                    </a:lnTo>
                    <a:lnTo>
                      <a:pt x="243" y="334"/>
                    </a:lnTo>
                    <a:lnTo>
                      <a:pt x="244" y="331"/>
                    </a:lnTo>
                    <a:lnTo>
                      <a:pt x="247" y="330"/>
                    </a:lnTo>
                    <a:lnTo>
                      <a:pt x="245" y="327"/>
                    </a:lnTo>
                    <a:lnTo>
                      <a:pt x="243" y="326"/>
                    </a:lnTo>
                    <a:lnTo>
                      <a:pt x="240" y="325"/>
                    </a:lnTo>
                    <a:lnTo>
                      <a:pt x="237" y="325"/>
                    </a:lnTo>
                    <a:lnTo>
                      <a:pt x="233" y="325"/>
                    </a:lnTo>
                    <a:lnTo>
                      <a:pt x="230" y="323"/>
                    </a:lnTo>
                    <a:lnTo>
                      <a:pt x="227" y="323"/>
                    </a:lnTo>
                    <a:lnTo>
                      <a:pt x="223" y="323"/>
                    </a:lnTo>
                    <a:lnTo>
                      <a:pt x="221" y="326"/>
                    </a:lnTo>
                    <a:lnTo>
                      <a:pt x="219" y="329"/>
                    </a:lnTo>
                    <a:lnTo>
                      <a:pt x="216" y="331"/>
                    </a:lnTo>
                    <a:lnTo>
                      <a:pt x="213" y="333"/>
                    </a:lnTo>
                    <a:lnTo>
                      <a:pt x="210" y="334"/>
                    </a:lnTo>
                    <a:lnTo>
                      <a:pt x="207" y="335"/>
                    </a:lnTo>
                    <a:lnTo>
                      <a:pt x="204" y="335"/>
                    </a:lnTo>
                    <a:lnTo>
                      <a:pt x="201" y="338"/>
                    </a:lnTo>
                    <a:lnTo>
                      <a:pt x="198" y="341"/>
                    </a:lnTo>
                    <a:lnTo>
                      <a:pt x="191" y="344"/>
                    </a:lnTo>
                    <a:lnTo>
                      <a:pt x="190" y="344"/>
                    </a:lnTo>
                    <a:lnTo>
                      <a:pt x="187" y="346"/>
                    </a:lnTo>
                    <a:lnTo>
                      <a:pt x="186" y="349"/>
                    </a:lnTo>
                    <a:lnTo>
                      <a:pt x="188" y="352"/>
                    </a:lnTo>
                    <a:lnTo>
                      <a:pt x="191" y="355"/>
                    </a:lnTo>
                    <a:lnTo>
                      <a:pt x="192" y="357"/>
                    </a:lnTo>
                    <a:lnTo>
                      <a:pt x="196" y="359"/>
                    </a:lnTo>
                    <a:lnTo>
                      <a:pt x="198" y="362"/>
                    </a:lnTo>
                    <a:lnTo>
                      <a:pt x="198" y="365"/>
                    </a:lnTo>
                    <a:lnTo>
                      <a:pt x="198" y="368"/>
                    </a:lnTo>
                    <a:lnTo>
                      <a:pt x="200" y="371"/>
                    </a:lnTo>
                    <a:lnTo>
                      <a:pt x="200" y="372"/>
                    </a:lnTo>
                    <a:lnTo>
                      <a:pt x="198" y="371"/>
                    </a:lnTo>
                    <a:lnTo>
                      <a:pt x="195" y="371"/>
                    </a:lnTo>
                    <a:lnTo>
                      <a:pt x="191" y="369"/>
                    </a:lnTo>
                    <a:lnTo>
                      <a:pt x="189" y="370"/>
                    </a:lnTo>
                    <a:lnTo>
                      <a:pt x="186" y="371"/>
                    </a:lnTo>
                    <a:lnTo>
                      <a:pt x="183" y="370"/>
                    </a:lnTo>
                    <a:lnTo>
                      <a:pt x="180" y="369"/>
                    </a:lnTo>
                    <a:lnTo>
                      <a:pt x="177" y="368"/>
                    </a:lnTo>
                    <a:lnTo>
                      <a:pt x="174" y="366"/>
                    </a:lnTo>
                    <a:lnTo>
                      <a:pt x="171" y="366"/>
                    </a:lnTo>
                    <a:lnTo>
                      <a:pt x="168" y="367"/>
                    </a:lnTo>
                    <a:lnTo>
                      <a:pt x="165" y="367"/>
                    </a:lnTo>
                    <a:lnTo>
                      <a:pt x="162" y="369"/>
                    </a:lnTo>
                    <a:lnTo>
                      <a:pt x="163" y="366"/>
                    </a:lnTo>
                    <a:lnTo>
                      <a:pt x="167" y="364"/>
                    </a:lnTo>
                    <a:lnTo>
                      <a:pt x="164" y="364"/>
                    </a:lnTo>
                    <a:lnTo>
                      <a:pt x="161" y="363"/>
                    </a:lnTo>
                    <a:lnTo>
                      <a:pt x="158" y="359"/>
                    </a:lnTo>
                    <a:lnTo>
                      <a:pt x="156" y="358"/>
                    </a:lnTo>
                    <a:lnTo>
                      <a:pt x="153" y="357"/>
                    </a:lnTo>
                    <a:lnTo>
                      <a:pt x="149" y="356"/>
                    </a:lnTo>
                    <a:lnTo>
                      <a:pt x="147" y="354"/>
                    </a:lnTo>
                    <a:lnTo>
                      <a:pt x="143" y="357"/>
                    </a:lnTo>
                    <a:lnTo>
                      <a:pt x="143" y="359"/>
                    </a:lnTo>
                    <a:lnTo>
                      <a:pt x="141" y="362"/>
                    </a:lnTo>
                    <a:lnTo>
                      <a:pt x="138" y="364"/>
                    </a:lnTo>
                    <a:lnTo>
                      <a:pt x="140" y="367"/>
                    </a:lnTo>
                    <a:lnTo>
                      <a:pt x="143" y="370"/>
                    </a:lnTo>
                    <a:lnTo>
                      <a:pt x="146" y="372"/>
                    </a:lnTo>
                    <a:lnTo>
                      <a:pt x="149" y="375"/>
                    </a:lnTo>
                    <a:lnTo>
                      <a:pt x="152" y="376"/>
                    </a:lnTo>
                    <a:lnTo>
                      <a:pt x="156" y="376"/>
                    </a:lnTo>
                    <a:lnTo>
                      <a:pt x="159" y="375"/>
                    </a:lnTo>
                    <a:lnTo>
                      <a:pt x="161" y="377"/>
                    </a:lnTo>
                    <a:lnTo>
                      <a:pt x="161" y="380"/>
                    </a:lnTo>
                    <a:lnTo>
                      <a:pt x="163" y="383"/>
                    </a:lnTo>
                    <a:lnTo>
                      <a:pt x="161" y="386"/>
                    </a:lnTo>
                    <a:lnTo>
                      <a:pt x="158" y="386"/>
                    </a:lnTo>
                    <a:lnTo>
                      <a:pt x="155" y="389"/>
                    </a:lnTo>
                    <a:lnTo>
                      <a:pt x="152" y="389"/>
                    </a:lnTo>
                    <a:lnTo>
                      <a:pt x="147" y="387"/>
                    </a:lnTo>
                    <a:lnTo>
                      <a:pt x="144" y="386"/>
                    </a:lnTo>
                    <a:lnTo>
                      <a:pt x="141" y="386"/>
                    </a:lnTo>
                    <a:lnTo>
                      <a:pt x="139" y="385"/>
                    </a:lnTo>
                    <a:lnTo>
                      <a:pt x="137" y="385"/>
                    </a:lnTo>
                    <a:lnTo>
                      <a:pt x="134" y="383"/>
                    </a:lnTo>
                    <a:lnTo>
                      <a:pt x="133" y="380"/>
                    </a:lnTo>
                    <a:lnTo>
                      <a:pt x="130" y="379"/>
                    </a:lnTo>
                    <a:lnTo>
                      <a:pt x="128" y="376"/>
                    </a:lnTo>
                    <a:lnTo>
                      <a:pt x="125" y="376"/>
                    </a:lnTo>
                    <a:lnTo>
                      <a:pt x="122" y="377"/>
                    </a:lnTo>
                    <a:lnTo>
                      <a:pt x="119" y="375"/>
                    </a:lnTo>
                    <a:lnTo>
                      <a:pt x="116" y="374"/>
                    </a:lnTo>
                    <a:lnTo>
                      <a:pt x="113" y="372"/>
                    </a:lnTo>
                    <a:lnTo>
                      <a:pt x="115" y="369"/>
                    </a:lnTo>
                    <a:lnTo>
                      <a:pt x="116" y="366"/>
                    </a:lnTo>
                    <a:lnTo>
                      <a:pt x="113" y="366"/>
                    </a:lnTo>
                    <a:lnTo>
                      <a:pt x="114" y="364"/>
                    </a:lnTo>
                    <a:lnTo>
                      <a:pt x="111" y="361"/>
                    </a:lnTo>
                    <a:lnTo>
                      <a:pt x="112" y="359"/>
                    </a:lnTo>
                    <a:lnTo>
                      <a:pt x="111" y="357"/>
                    </a:lnTo>
                    <a:lnTo>
                      <a:pt x="110" y="353"/>
                    </a:lnTo>
                    <a:lnTo>
                      <a:pt x="106" y="351"/>
                    </a:lnTo>
                    <a:lnTo>
                      <a:pt x="110" y="349"/>
                    </a:lnTo>
                    <a:lnTo>
                      <a:pt x="112" y="346"/>
                    </a:lnTo>
                    <a:lnTo>
                      <a:pt x="111" y="343"/>
                    </a:lnTo>
                    <a:lnTo>
                      <a:pt x="111" y="340"/>
                    </a:lnTo>
                    <a:lnTo>
                      <a:pt x="114" y="342"/>
                    </a:lnTo>
                    <a:lnTo>
                      <a:pt x="114" y="340"/>
                    </a:lnTo>
                    <a:lnTo>
                      <a:pt x="111" y="337"/>
                    </a:lnTo>
                    <a:lnTo>
                      <a:pt x="111" y="335"/>
                    </a:lnTo>
                    <a:lnTo>
                      <a:pt x="107" y="332"/>
                    </a:lnTo>
                    <a:lnTo>
                      <a:pt x="104" y="331"/>
                    </a:lnTo>
                    <a:lnTo>
                      <a:pt x="101" y="329"/>
                    </a:lnTo>
                    <a:lnTo>
                      <a:pt x="98" y="329"/>
                    </a:lnTo>
                    <a:lnTo>
                      <a:pt x="95" y="328"/>
                    </a:lnTo>
                    <a:lnTo>
                      <a:pt x="92" y="327"/>
                    </a:lnTo>
                    <a:lnTo>
                      <a:pt x="90" y="327"/>
                    </a:lnTo>
                    <a:lnTo>
                      <a:pt x="93" y="327"/>
                    </a:lnTo>
                    <a:lnTo>
                      <a:pt x="94" y="326"/>
                    </a:lnTo>
                    <a:lnTo>
                      <a:pt x="91" y="324"/>
                    </a:lnTo>
                    <a:lnTo>
                      <a:pt x="88" y="322"/>
                    </a:lnTo>
                    <a:lnTo>
                      <a:pt x="85" y="323"/>
                    </a:lnTo>
                    <a:lnTo>
                      <a:pt x="88" y="320"/>
                    </a:lnTo>
                    <a:lnTo>
                      <a:pt x="91" y="322"/>
                    </a:lnTo>
                    <a:lnTo>
                      <a:pt x="88" y="320"/>
                    </a:lnTo>
                    <a:lnTo>
                      <a:pt x="86" y="320"/>
                    </a:lnTo>
                    <a:lnTo>
                      <a:pt x="83" y="320"/>
                    </a:lnTo>
                    <a:lnTo>
                      <a:pt x="86" y="320"/>
                    </a:lnTo>
                    <a:lnTo>
                      <a:pt x="89" y="319"/>
                    </a:lnTo>
                    <a:lnTo>
                      <a:pt x="86" y="317"/>
                    </a:lnTo>
                    <a:lnTo>
                      <a:pt x="83" y="317"/>
                    </a:lnTo>
                    <a:lnTo>
                      <a:pt x="81" y="314"/>
                    </a:lnTo>
                    <a:lnTo>
                      <a:pt x="77" y="312"/>
                    </a:lnTo>
                    <a:lnTo>
                      <a:pt x="78" y="309"/>
                    </a:lnTo>
                    <a:lnTo>
                      <a:pt x="75" y="308"/>
                    </a:lnTo>
                    <a:lnTo>
                      <a:pt x="73" y="306"/>
                    </a:lnTo>
                    <a:lnTo>
                      <a:pt x="69" y="306"/>
                    </a:lnTo>
                    <a:lnTo>
                      <a:pt x="72" y="306"/>
                    </a:lnTo>
                    <a:lnTo>
                      <a:pt x="74" y="306"/>
                    </a:lnTo>
                    <a:lnTo>
                      <a:pt x="76" y="306"/>
                    </a:lnTo>
                    <a:lnTo>
                      <a:pt x="80" y="306"/>
                    </a:lnTo>
                    <a:lnTo>
                      <a:pt x="83" y="307"/>
                    </a:lnTo>
                    <a:lnTo>
                      <a:pt x="83" y="310"/>
                    </a:lnTo>
                    <a:lnTo>
                      <a:pt x="86" y="313"/>
                    </a:lnTo>
                    <a:lnTo>
                      <a:pt x="89" y="315"/>
                    </a:lnTo>
                    <a:lnTo>
                      <a:pt x="92" y="316"/>
                    </a:lnTo>
                    <a:lnTo>
                      <a:pt x="95" y="314"/>
                    </a:lnTo>
                    <a:lnTo>
                      <a:pt x="98" y="317"/>
                    </a:lnTo>
                    <a:lnTo>
                      <a:pt x="101" y="317"/>
                    </a:lnTo>
                    <a:lnTo>
                      <a:pt x="104" y="317"/>
                    </a:lnTo>
                    <a:lnTo>
                      <a:pt x="107" y="318"/>
                    </a:lnTo>
                    <a:lnTo>
                      <a:pt x="111" y="320"/>
                    </a:lnTo>
                    <a:lnTo>
                      <a:pt x="114" y="319"/>
                    </a:lnTo>
                    <a:lnTo>
                      <a:pt x="116" y="322"/>
                    </a:lnTo>
                    <a:lnTo>
                      <a:pt x="119" y="324"/>
                    </a:lnTo>
                    <a:lnTo>
                      <a:pt x="122" y="325"/>
                    </a:lnTo>
                    <a:lnTo>
                      <a:pt x="128" y="326"/>
                    </a:lnTo>
                    <a:lnTo>
                      <a:pt x="131" y="327"/>
                    </a:lnTo>
                    <a:lnTo>
                      <a:pt x="134" y="327"/>
                    </a:lnTo>
                    <a:lnTo>
                      <a:pt x="137" y="328"/>
                    </a:lnTo>
                    <a:lnTo>
                      <a:pt x="140" y="328"/>
                    </a:lnTo>
                    <a:lnTo>
                      <a:pt x="143" y="328"/>
                    </a:lnTo>
                    <a:lnTo>
                      <a:pt x="144" y="328"/>
                    </a:lnTo>
                    <a:lnTo>
                      <a:pt x="147" y="329"/>
                    </a:lnTo>
                    <a:lnTo>
                      <a:pt x="151" y="330"/>
                    </a:lnTo>
                    <a:lnTo>
                      <a:pt x="154" y="331"/>
                    </a:lnTo>
                    <a:lnTo>
                      <a:pt x="160" y="333"/>
                    </a:lnTo>
                    <a:lnTo>
                      <a:pt x="163" y="333"/>
                    </a:lnTo>
                    <a:lnTo>
                      <a:pt x="166" y="334"/>
                    </a:lnTo>
                    <a:lnTo>
                      <a:pt x="169" y="334"/>
                    </a:lnTo>
                    <a:lnTo>
                      <a:pt x="172" y="333"/>
                    </a:lnTo>
                    <a:lnTo>
                      <a:pt x="176" y="333"/>
                    </a:lnTo>
                    <a:lnTo>
                      <a:pt x="178" y="333"/>
                    </a:lnTo>
                    <a:lnTo>
                      <a:pt x="182" y="332"/>
                    </a:lnTo>
                    <a:lnTo>
                      <a:pt x="184" y="330"/>
                    </a:lnTo>
                    <a:lnTo>
                      <a:pt x="188" y="330"/>
                    </a:lnTo>
                    <a:lnTo>
                      <a:pt x="191" y="329"/>
                    </a:lnTo>
                    <a:lnTo>
                      <a:pt x="195" y="327"/>
                    </a:lnTo>
                    <a:lnTo>
                      <a:pt x="198" y="325"/>
                    </a:lnTo>
                    <a:lnTo>
                      <a:pt x="201" y="323"/>
                    </a:lnTo>
                    <a:lnTo>
                      <a:pt x="204" y="319"/>
                    </a:lnTo>
                    <a:lnTo>
                      <a:pt x="210" y="314"/>
                    </a:lnTo>
                    <a:lnTo>
                      <a:pt x="211" y="311"/>
                    </a:lnTo>
                    <a:lnTo>
                      <a:pt x="211" y="309"/>
                    </a:lnTo>
                    <a:lnTo>
                      <a:pt x="213" y="307"/>
                    </a:lnTo>
                    <a:lnTo>
                      <a:pt x="211" y="304"/>
                    </a:lnTo>
                    <a:lnTo>
                      <a:pt x="209" y="300"/>
                    </a:lnTo>
                    <a:lnTo>
                      <a:pt x="208" y="298"/>
                    </a:lnTo>
                    <a:lnTo>
                      <a:pt x="207" y="295"/>
                    </a:lnTo>
                    <a:lnTo>
                      <a:pt x="207" y="292"/>
                    </a:lnTo>
                    <a:lnTo>
                      <a:pt x="204" y="291"/>
                    </a:lnTo>
                    <a:lnTo>
                      <a:pt x="201" y="289"/>
                    </a:lnTo>
                    <a:lnTo>
                      <a:pt x="198" y="290"/>
                    </a:lnTo>
                    <a:lnTo>
                      <a:pt x="196" y="286"/>
                    </a:lnTo>
                    <a:lnTo>
                      <a:pt x="194" y="285"/>
                    </a:lnTo>
                    <a:lnTo>
                      <a:pt x="191" y="284"/>
                    </a:lnTo>
                    <a:lnTo>
                      <a:pt x="189" y="280"/>
                    </a:lnTo>
                    <a:lnTo>
                      <a:pt x="186" y="283"/>
                    </a:lnTo>
                    <a:lnTo>
                      <a:pt x="183" y="280"/>
                    </a:lnTo>
                    <a:lnTo>
                      <a:pt x="177" y="277"/>
                    </a:lnTo>
                    <a:lnTo>
                      <a:pt x="174" y="275"/>
                    </a:lnTo>
                    <a:lnTo>
                      <a:pt x="171" y="273"/>
                    </a:lnTo>
                    <a:lnTo>
                      <a:pt x="168" y="274"/>
                    </a:lnTo>
                    <a:lnTo>
                      <a:pt x="165" y="272"/>
                    </a:lnTo>
                    <a:lnTo>
                      <a:pt x="162" y="269"/>
                    </a:lnTo>
                    <a:lnTo>
                      <a:pt x="159" y="267"/>
                    </a:lnTo>
                    <a:lnTo>
                      <a:pt x="156" y="265"/>
                    </a:lnTo>
                    <a:lnTo>
                      <a:pt x="153" y="264"/>
                    </a:lnTo>
                    <a:lnTo>
                      <a:pt x="149" y="262"/>
                    </a:lnTo>
                    <a:lnTo>
                      <a:pt x="146" y="261"/>
                    </a:lnTo>
                    <a:lnTo>
                      <a:pt x="143" y="259"/>
                    </a:lnTo>
                    <a:lnTo>
                      <a:pt x="140" y="257"/>
                    </a:lnTo>
                    <a:lnTo>
                      <a:pt x="137" y="257"/>
                    </a:lnTo>
                    <a:lnTo>
                      <a:pt x="134" y="255"/>
                    </a:lnTo>
                    <a:lnTo>
                      <a:pt x="131" y="254"/>
                    </a:lnTo>
                    <a:lnTo>
                      <a:pt x="128" y="252"/>
                    </a:lnTo>
                    <a:lnTo>
                      <a:pt x="125" y="252"/>
                    </a:lnTo>
                    <a:lnTo>
                      <a:pt x="122" y="251"/>
                    </a:lnTo>
                    <a:lnTo>
                      <a:pt x="119" y="251"/>
                    </a:lnTo>
                    <a:lnTo>
                      <a:pt x="116" y="252"/>
                    </a:lnTo>
                    <a:lnTo>
                      <a:pt x="113" y="251"/>
                    </a:lnTo>
                    <a:lnTo>
                      <a:pt x="110" y="250"/>
                    </a:lnTo>
                    <a:lnTo>
                      <a:pt x="106" y="249"/>
                    </a:lnTo>
                    <a:lnTo>
                      <a:pt x="100" y="249"/>
                    </a:lnTo>
                    <a:lnTo>
                      <a:pt x="97" y="249"/>
                    </a:lnTo>
                    <a:lnTo>
                      <a:pt x="94" y="249"/>
                    </a:lnTo>
                    <a:lnTo>
                      <a:pt x="94" y="252"/>
                    </a:lnTo>
                    <a:lnTo>
                      <a:pt x="91" y="255"/>
                    </a:lnTo>
                    <a:lnTo>
                      <a:pt x="88" y="256"/>
                    </a:lnTo>
                    <a:lnTo>
                      <a:pt x="86" y="259"/>
                    </a:lnTo>
                    <a:lnTo>
                      <a:pt x="85" y="259"/>
                    </a:lnTo>
                    <a:lnTo>
                      <a:pt x="86" y="256"/>
                    </a:lnTo>
                    <a:lnTo>
                      <a:pt x="89" y="255"/>
                    </a:lnTo>
                    <a:lnTo>
                      <a:pt x="91" y="253"/>
                    </a:lnTo>
                    <a:lnTo>
                      <a:pt x="92" y="250"/>
                    </a:lnTo>
                    <a:lnTo>
                      <a:pt x="89" y="251"/>
                    </a:lnTo>
                    <a:lnTo>
                      <a:pt x="92" y="248"/>
                    </a:lnTo>
                    <a:lnTo>
                      <a:pt x="89" y="246"/>
                    </a:lnTo>
                    <a:lnTo>
                      <a:pt x="86" y="247"/>
                    </a:lnTo>
                    <a:lnTo>
                      <a:pt x="83" y="249"/>
                    </a:lnTo>
                    <a:lnTo>
                      <a:pt x="85" y="247"/>
                    </a:lnTo>
                    <a:lnTo>
                      <a:pt x="82" y="247"/>
                    </a:lnTo>
                    <a:lnTo>
                      <a:pt x="79" y="244"/>
                    </a:lnTo>
                    <a:lnTo>
                      <a:pt x="76" y="246"/>
                    </a:lnTo>
                    <a:lnTo>
                      <a:pt x="76" y="243"/>
                    </a:lnTo>
                    <a:lnTo>
                      <a:pt x="73" y="241"/>
                    </a:lnTo>
                    <a:lnTo>
                      <a:pt x="70" y="240"/>
                    </a:lnTo>
                    <a:lnTo>
                      <a:pt x="72" y="237"/>
                    </a:lnTo>
                    <a:lnTo>
                      <a:pt x="75" y="240"/>
                    </a:lnTo>
                    <a:lnTo>
                      <a:pt x="78" y="240"/>
                    </a:lnTo>
                    <a:lnTo>
                      <a:pt x="81" y="241"/>
                    </a:lnTo>
                    <a:lnTo>
                      <a:pt x="84" y="241"/>
                    </a:lnTo>
                    <a:lnTo>
                      <a:pt x="87" y="238"/>
                    </a:lnTo>
                    <a:lnTo>
                      <a:pt x="84" y="236"/>
                    </a:lnTo>
                    <a:lnTo>
                      <a:pt x="81" y="235"/>
                    </a:lnTo>
                    <a:lnTo>
                      <a:pt x="78" y="235"/>
                    </a:lnTo>
                    <a:lnTo>
                      <a:pt x="75" y="233"/>
                    </a:lnTo>
                    <a:lnTo>
                      <a:pt x="72" y="232"/>
                    </a:lnTo>
                    <a:lnTo>
                      <a:pt x="69" y="232"/>
                    </a:lnTo>
                    <a:lnTo>
                      <a:pt x="71" y="235"/>
                    </a:lnTo>
                    <a:lnTo>
                      <a:pt x="68" y="234"/>
                    </a:lnTo>
                    <a:lnTo>
                      <a:pt x="66" y="237"/>
                    </a:lnTo>
                    <a:lnTo>
                      <a:pt x="62" y="238"/>
                    </a:lnTo>
                    <a:lnTo>
                      <a:pt x="59" y="240"/>
                    </a:lnTo>
                    <a:lnTo>
                      <a:pt x="60" y="237"/>
                    </a:lnTo>
                    <a:lnTo>
                      <a:pt x="57" y="237"/>
                    </a:lnTo>
                    <a:lnTo>
                      <a:pt x="54" y="236"/>
                    </a:lnTo>
                    <a:lnTo>
                      <a:pt x="52" y="236"/>
                    </a:lnTo>
                    <a:lnTo>
                      <a:pt x="54" y="239"/>
                    </a:lnTo>
                    <a:lnTo>
                      <a:pt x="54" y="243"/>
                    </a:lnTo>
                    <a:lnTo>
                      <a:pt x="50" y="243"/>
                    </a:lnTo>
                    <a:lnTo>
                      <a:pt x="48" y="243"/>
                    </a:lnTo>
                    <a:lnTo>
                      <a:pt x="44" y="240"/>
                    </a:lnTo>
                    <a:lnTo>
                      <a:pt x="43" y="239"/>
                    </a:lnTo>
                    <a:lnTo>
                      <a:pt x="43" y="240"/>
                    </a:lnTo>
                    <a:lnTo>
                      <a:pt x="43" y="241"/>
                    </a:lnTo>
                    <a:lnTo>
                      <a:pt x="42" y="244"/>
                    </a:lnTo>
                    <a:lnTo>
                      <a:pt x="40" y="247"/>
                    </a:lnTo>
                    <a:lnTo>
                      <a:pt x="37" y="248"/>
                    </a:lnTo>
                    <a:lnTo>
                      <a:pt x="34" y="249"/>
                    </a:lnTo>
                    <a:lnTo>
                      <a:pt x="31" y="249"/>
                    </a:lnTo>
                    <a:lnTo>
                      <a:pt x="30" y="253"/>
                    </a:lnTo>
                    <a:lnTo>
                      <a:pt x="29" y="254"/>
                    </a:lnTo>
                    <a:lnTo>
                      <a:pt x="26" y="257"/>
                    </a:lnTo>
                    <a:lnTo>
                      <a:pt x="25" y="257"/>
                    </a:lnTo>
                    <a:lnTo>
                      <a:pt x="21" y="258"/>
                    </a:lnTo>
                    <a:lnTo>
                      <a:pt x="18" y="259"/>
                    </a:lnTo>
                    <a:lnTo>
                      <a:pt x="16" y="260"/>
                    </a:lnTo>
                    <a:lnTo>
                      <a:pt x="15" y="260"/>
                    </a:lnTo>
                    <a:lnTo>
                      <a:pt x="16" y="261"/>
                    </a:lnTo>
                    <a:lnTo>
                      <a:pt x="19" y="261"/>
                    </a:lnTo>
                    <a:lnTo>
                      <a:pt x="20" y="264"/>
                    </a:lnTo>
                    <a:lnTo>
                      <a:pt x="18" y="267"/>
                    </a:lnTo>
                    <a:lnTo>
                      <a:pt x="16" y="270"/>
                    </a:lnTo>
                    <a:lnTo>
                      <a:pt x="16" y="271"/>
                    </a:lnTo>
                    <a:lnTo>
                      <a:pt x="17" y="274"/>
                    </a:lnTo>
                    <a:lnTo>
                      <a:pt x="19" y="277"/>
                    </a:lnTo>
                    <a:lnTo>
                      <a:pt x="22" y="279"/>
                    </a:lnTo>
                    <a:lnTo>
                      <a:pt x="29" y="282"/>
                    </a:lnTo>
                    <a:lnTo>
                      <a:pt x="32" y="285"/>
                    </a:lnTo>
                    <a:lnTo>
                      <a:pt x="34" y="288"/>
                    </a:lnTo>
                    <a:lnTo>
                      <a:pt x="38" y="290"/>
                    </a:lnTo>
                    <a:lnTo>
                      <a:pt x="40" y="292"/>
                    </a:lnTo>
                    <a:lnTo>
                      <a:pt x="39" y="295"/>
                    </a:lnTo>
                    <a:lnTo>
                      <a:pt x="37" y="298"/>
                    </a:lnTo>
                    <a:lnTo>
                      <a:pt x="34" y="301"/>
                    </a:lnTo>
                    <a:lnTo>
                      <a:pt x="29" y="307"/>
                    </a:lnTo>
                    <a:lnTo>
                      <a:pt x="26" y="310"/>
                    </a:lnTo>
                    <a:lnTo>
                      <a:pt x="26" y="311"/>
                    </a:lnTo>
                    <a:lnTo>
                      <a:pt x="27" y="313"/>
                    </a:lnTo>
                    <a:lnTo>
                      <a:pt x="29" y="316"/>
                    </a:lnTo>
                    <a:lnTo>
                      <a:pt x="31" y="319"/>
                    </a:lnTo>
                    <a:lnTo>
                      <a:pt x="33" y="323"/>
                    </a:lnTo>
                    <a:lnTo>
                      <a:pt x="33" y="324"/>
                    </a:lnTo>
                    <a:lnTo>
                      <a:pt x="34" y="327"/>
                    </a:lnTo>
                    <a:lnTo>
                      <a:pt x="36" y="330"/>
                    </a:lnTo>
                    <a:lnTo>
                      <a:pt x="39" y="333"/>
                    </a:lnTo>
                    <a:lnTo>
                      <a:pt x="39" y="336"/>
                    </a:lnTo>
                    <a:lnTo>
                      <a:pt x="40" y="336"/>
                    </a:lnTo>
                    <a:lnTo>
                      <a:pt x="41" y="339"/>
                    </a:lnTo>
                    <a:lnTo>
                      <a:pt x="41" y="340"/>
                    </a:lnTo>
                    <a:lnTo>
                      <a:pt x="42" y="343"/>
                    </a:lnTo>
                    <a:lnTo>
                      <a:pt x="40" y="343"/>
                    </a:lnTo>
                    <a:lnTo>
                      <a:pt x="37" y="344"/>
                    </a:lnTo>
                    <a:lnTo>
                      <a:pt x="36" y="347"/>
                    </a:lnTo>
                    <a:lnTo>
                      <a:pt x="36" y="350"/>
                    </a:lnTo>
                    <a:lnTo>
                      <a:pt x="34" y="352"/>
                    </a:lnTo>
                    <a:lnTo>
                      <a:pt x="35" y="354"/>
                    </a:lnTo>
                    <a:lnTo>
                      <a:pt x="37" y="354"/>
                    </a:lnTo>
                    <a:lnTo>
                      <a:pt x="37" y="357"/>
                    </a:lnTo>
                    <a:lnTo>
                      <a:pt x="34" y="359"/>
                    </a:lnTo>
                    <a:lnTo>
                      <a:pt x="35" y="363"/>
                    </a:lnTo>
                    <a:lnTo>
                      <a:pt x="38" y="366"/>
                    </a:lnTo>
                    <a:lnTo>
                      <a:pt x="40" y="365"/>
                    </a:lnTo>
                    <a:lnTo>
                      <a:pt x="43" y="368"/>
                    </a:lnTo>
                    <a:lnTo>
                      <a:pt x="40" y="370"/>
                    </a:lnTo>
                    <a:lnTo>
                      <a:pt x="39" y="371"/>
                    </a:lnTo>
                    <a:lnTo>
                      <a:pt x="40" y="372"/>
                    </a:lnTo>
                    <a:lnTo>
                      <a:pt x="41" y="375"/>
                    </a:lnTo>
                    <a:lnTo>
                      <a:pt x="44" y="376"/>
                    </a:lnTo>
                    <a:lnTo>
                      <a:pt x="47" y="378"/>
                    </a:lnTo>
                    <a:lnTo>
                      <a:pt x="48" y="381"/>
                    </a:lnTo>
                    <a:lnTo>
                      <a:pt x="48" y="384"/>
                    </a:lnTo>
                    <a:lnTo>
                      <a:pt x="45" y="387"/>
                    </a:lnTo>
                    <a:lnTo>
                      <a:pt x="42" y="389"/>
                    </a:lnTo>
                    <a:lnTo>
                      <a:pt x="40" y="390"/>
                    </a:lnTo>
                    <a:lnTo>
                      <a:pt x="39" y="390"/>
                    </a:lnTo>
                    <a:lnTo>
                      <a:pt x="40" y="391"/>
                    </a:lnTo>
                    <a:lnTo>
                      <a:pt x="43" y="393"/>
                    </a:lnTo>
                    <a:lnTo>
                      <a:pt x="46" y="395"/>
                    </a:lnTo>
                    <a:lnTo>
                      <a:pt x="48" y="397"/>
                    </a:lnTo>
                    <a:lnTo>
                      <a:pt x="52" y="398"/>
                    </a:lnTo>
                    <a:lnTo>
                      <a:pt x="54" y="402"/>
                    </a:lnTo>
                    <a:lnTo>
                      <a:pt x="57" y="403"/>
                    </a:lnTo>
                    <a:lnTo>
                      <a:pt x="59" y="406"/>
                    </a:lnTo>
                    <a:lnTo>
                      <a:pt x="62" y="409"/>
                    </a:lnTo>
                    <a:lnTo>
                      <a:pt x="63" y="411"/>
                    </a:lnTo>
                    <a:lnTo>
                      <a:pt x="61" y="414"/>
                    </a:lnTo>
                    <a:lnTo>
                      <a:pt x="60" y="417"/>
                    </a:lnTo>
                    <a:lnTo>
                      <a:pt x="59" y="420"/>
                    </a:lnTo>
                    <a:lnTo>
                      <a:pt x="56" y="422"/>
                    </a:lnTo>
                    <a:lnTo>
                      <a:pt x="53" y="425"/>
                    </a:lnTo>
                    <a:lnTo>
                      <a:pt x="50" y="427"/>
                    </a:lnTo>
                    <a:lnTo>
                      <a:pt x="49" y="428"/>
                    </a:lnTo>
                    <a:lnTo>
                      <a:pt x="46" y="431"/>
                    </a:lnTo>
                    <a:lnTo>
                      <a:pt x="43" y="434"/>
                    </a:lnTo>
                    <a:lnTo>
                      <a:pt x="42" y="435"/>
                    </a:lnTo>
                    <a:lnTo>
                      <a:pt x="40" y="437"/>
                    </a:lnTo>
                    <a:lnTo>
                      <a:pt x="40" y="439"/>
                    </a:lnTo>
                    <a:lnTo>
                      <a:pt x="37" y="442"/>
                    </a:lnTo>
                    <a:lnTo>
                      <a:pt x="34" y="444"/>
                    </a:lnTo>
                    <a:lnTo>
                      <a:pt x="33" y="444"/>
                    </a:lnTo>
                    <a:lnTo>
                      <a:pt x="33" y="445"/>
                    </a:lnTo>
                    <a:lnTo>
                      <a:pt x="30" y="448"/>
                    </a:lnTo>
                    <a:lnTo>
                      <a:pt x="29" y="449"/>
                    </a:lnTo>
                    <a:lnTo>
                      <a:pt x="26" y="451"/>
                    </a:lnTo>
                    <a:lnTo>
                      <a:pt x="22" y="453"/>
                    </a:lnTo>
                    <a:lnTo>
                      <a:pt x="21" y="453"/>
                    </a:lnTo>
                    <a:lnTo>
                      <a:pt x="19" y="456"/>
                    </a:lnTo>
                    <a:lnTo>
                      <a:pt x="18" y="457"/>
                    </a:lnTo>
                    <a:lnTo>
                      <a:pt x="17" y="457"/>
                    </a:lnTo>
                    <a:lnTo>
                      <a:pt x="16" y="457"/>
                    </a:lnTo>
                    <a:lnTo>
                      <a:pt x="14" y="459"/>
                    </a:lnTo>
                    <a:lnTo>
                      <a:pt x="11" y="461"/>
                    </a:lnTo>
                    <a:lnTo>
                      <a:pt x="8" y="464"/>
                    </a:lnTo>
                    <a:lnTo>
                      <a:pt x="7" y="465"/>
                    </a:lnTo>
                    <a:lnTo>
                      <a:pt x="6" y="466"/>
                    </a:lnTo>
                    <a:lnTo>
                      <a:pt x="7" y="466"/>
                    </a:lnTo>
                    <a:lnTo>
                      <a:pt x="10" y="466"/>
                    </a:lnTo>
                    <a:lnTo>
                      <a:pt x="13" y="465"/>
                    </a:lnTo>
                    <a:lnTo>
                      <a:pt x="16" y="463"/>
                    </a:lnTo>
                    <a:lnTo>
                      <a:pt x="19" y="461"/>
                    </a:lnTo>
                    <a:lnTo>
                      <a:pt x="19" y="462"/>
                    </a:lnTo>
                    <a:lnTo>
                      <a:pt x="20" y="462"/>
                    </a:lnTo>
                    <a:lnTo>
                      <a:pt x="19" y="465"/>
                    </a:lnTo>
                    <a:lnTo>
                      <a:pt x="19" y="468"/>
                    </a:lnTo>
                    <a:lnTo>
                      <a:pt x="16" y="467"/>
                    </a:lnTo>
                    <a:lnTo>
                      <a:pt x="18" y="470"/>
                    </a:lnTo>
                    <a:lnTo>
                      <a:pt x="19" y="470"/>
                    </a:lnTo>
                    <a:lnTo>
                      <a:pt x="22" y="472"/>
                    </a:lnTo>
                    <a:lnTo>
                      <a:pt x="26" y="474"/>
                    </a:lnTo>
                    <a:lnTo>
                      <a:pt x="29" y="474"/>
                    </a:lnTo>
                    <a:lnTo>
                      <a:pt x="32" y="474"/>
                    </a:lnTo>
                    <a:lnTo>
                      <a:pt x="35" y="474"/>
                    </a:lnTo>
                    <a:lnTo>
                      <a:pt x="38" y="475"/>
                    </a:lnTo>
                    <a:lnTo>
                      <a:pt x="40" y="479"/>
                    </a:lnTo>
                    <a:lnTo>
                      <a:pt x="42" y="479"/>
                    </a:lnTo>
                    <a:lnTo>
                      <a:pt x="43" y="481"/>
                    </a:lnTo>
                    <a:lnTo>
                      <a:pt x="43" y="482"/>
                    </a:lnTo>
                    <a:lnTo>
                      <a:pt x="40" y="481"/>
                    </a:lnTo>
                    <a:lnTo>
                      <a:pt x="37" y="481"/>
                    </a:lnTo>
                    <a:lnTo>
                      <a:pt x="35" y="480"/>
                    </a:lnTo>
                    <a:lnTo>
                      <a:pt x="28" y="479"/>
                    </a:lnTo>
                    <a:lnTo>
                      <a:pt x="27" y="479"/>
                    </a:lnTo>
                    <a:lnTo>
                      <a:pt x="25" y="482"/>
                    </a:lnTo>
                    <a:lnTo>
                      <a:pt x="21" y="484"/>
                    </a:lnTo>
                    <a:lnTo>
                      <a:pt x="18" y="483"/>
                    </a:lnTo>
                    <a:lnTo>
                      <a:pt x="15" y="483"/>
                    </a:lnTo>
                    <a:lnTo>
                      <a:pt x="15" y="486"/>
                    </a:lnTo>
                    <a:lnTo>
                      <a:pt x="12" y="485"/>
                    </a:lnTo>
                    <a:lnTo>
                      <a:pt x="9" y="485"/>
                    </a:lnTo>
                    <a:lnTo>
                      <a:pt x="10" y="487"/>
                    </a:lnTo>
                    <a:lnTo>
                      <a:pt x="9" y="490"/>
                    </a:lnTo>
                    <a:lnTo>
                      <a:pt x="12" y="492"/>
                    </a:lnTo>
                    <a:lnTo>
                      <a:pt x="12" y="493"/>
                    </a:lnTo>
                    <a:close/>
                    <a:moveTo>
                      <a:pt x="2036" y="241"/>
                    </a:moveTo>
                    <a:lnTo>
                      <a:pt x="2039" y="243"/>
                    </a:lnTo>
                    <a:lnTo>
                      <a:pt x="2038" y="246"/>
                    </a:lnTo>
                    <a:lnTo>
                      <a:pt x="2035" y="247"/>
                    </a:lnTo>
                    <a:lnTo>
                      <a:pt x="2036" y="245"/>
                    </a:lnTo>
                    <a:lnTo>
                      <a:pt x="2036" y="241"/>
                    </a:lnTo>
                    <a:close/>
                    <a:moveTo>
                      <a:pt x="2032" y="244"/>
                    </a:moveTo>
                    <a:lnTo>
                      <a:pt x="2035" y="246"/>
                    </a:lnTo>
                    <a:lnTo>
                      <a:pt x="2035" y="249"/>
                    </a:lnTo>
                    <a:lnTo>
                      <a:pt x="2034" y="251"/>
                    </a:lnTo>
                    <a:lnTo>
                      <a:pt x="2035" y="254"/>
                    </a:lnTo>
                    <a:lnTo>
                      <a:pt x="2037" y="257"/>
                    </a:lnTo>
                    <a:lnTo>
                      <a:pt x="2036" y="259"/>
                    </a:lnTo>
                    <a:lnTo>
                      <a:pt x="2036" y="260"/>
                    </a:lnTo>
                    <a:lnTo>
                      <a:pt x="2036" y="259"/>
                    </a:lnTo>
                    <a:lnTo>
                      <a:pt x="2034" y="256"/>
                    </a:lnTo>
                    <a:lnTo>
                      <a:pt x="2031" y="253"/>
                    </a:lnTo>
                    <a:lnTo>
                      <a:pt x="2032" y="251"/>
                    </a:lnTo>
                    <a:lnTo>
                      <a:pt x="2031" y="247"/>
                    </a:lnTo>
                    <a:lnTo>
                      <a:pt x="2032" y="244"/>
                    </a:lnTo>
                    <a:close/>
                    <a:moveTo>
                      <a:pt x="1444" y="148"/>
                    </a:moveTo>
                    <a:lnTo>
                      <a:pt x="1447" y="149"/>
                    </a:lnTo>
                    <a:lnTo>
                      <a:pt x="1451" y="150"/>
                    </a:lnTo>
                    <a:lnTo>
                      <a:pt x="1454" y="150"/>
                    </a:lnTo>
                    <a:lnTo>
                      <a:pt x="1457" y="151"/>
                    </a:lnTo>
                    <a:lnTo>
                      <a:pt x="1460" y="153"/>
                    </a:lnTo>
                    <a:lnTo>
                      <a:pt x="1457" y="153"/>
                    </a:lnTo>
                    <a:lnTo>
                      <a:pt x="1454" y="151"/>
                    </a:lnTo>
                    <a:lnTo>
                      <a:pt x="1451" y="151"/>
                    </a:lnTo>
                    <a:lnTo>
                      <a:pt x="1448" y="151"/>
                    </a:lnTo>
                    <a:lnTo>
                      <a:pt x="1445" y="149"/>
                    </a:lnTo>
                    <a:lnTo>
                      <a:pt x="1442" y="148"/>
                    </a:lnTo>
                    <a:lnTo>
                      <a:pt x="1444" y="148"/>
                    </a:lnTo>
                    <a:close/>
                    <a:moveTo>
                      <a:pt x="1164" y="655"/>
                    </a:moveTo>
                    <a:lnTo>
                      <a:pt x="1167" y="655"/>
                    </a:lnTo>
                    <a:lnTo>
                      <a:pt x="1171" y="654"/>
                    </a:lnTo>
                    <a:lnTo>
                      <a:pt x="1174" y="655"/>
                    </a:lnTo>
                    <a:lnTo>
                      <a:pt x="1177" y="653"/>
                    </a:lnTo>
                    <a:lnTo>
                      <a:pt x="1179" y="653"/>
                    </a:lnTo>
                    <a:lnTo>
                      <a:pt x="1182" y="652"/>
                    </a:lnTo>
                    <a:lnTo>
                      <a:pt x="1185" y="650"/>
                    </a:lnTo>
                    <a:lnTo>
                      <a:pt x="1188" y="648"/>
                    </a:lnTo>
                    <a:lnTo>
                      <a:pt x="1190" y="645"/>
                    </a:lnTo>
                    <a:lnTo>
                      <a:pt x="1192" y="642"/>
                    </a:lnTo>
                    <a:lnTo>
                      <a:pt x="1195" y="640"/>
                    </a:lnTo>
                    <a:lnTo>
                      <a:pt x="1201" y="637"/>
                    </a:lnTo>
                    <a:lnTo>
                      <a:pt x="1203" y="633"/>
                    </a:lnTo>
                    <a:lnTo>
                      <a:pt x="1206" y="630"/>
                    </a:lnTo>
                    <a:lnTo>
                      <a:pt x="1206" y="628"/>
                    </a:lnTo>
                    <a:lnTo>
                      <a:pt x="1209" y="625"/>
                    </a:lnTo>
                    <a:lnTo>
                      <a:pt x="1216" y="622"/>
                    </a:lnTo>
                    <a:lnTo>
                      <a:pt x="1218" y="619"/>
                    </a:lnTo>
                    <a:lnTo>
                      <a:pt x="1221" y="616"/>
                    </a:lnTo>
                    <a:lnTo>
                      <a:pt x="1227" y="612"/>
                    </a:lnTo>
                    <a:lnTo>
                      <a:pt x="1229" y="606"/>
                    </a:lnTo>
                    <a:lnTo>
                      <a:pt x="1232" y="603"/>
                    </a:lnTo>
                    <a:lnTo>
                      <a:pt x="1233" y="600"/>
                    </a:lnTo>
                    <a:lnTo>
                      <a:pt x="1235" y="598"/>
                    </a:lnTo>
                    <a:lnTo>
                      <a:pt x="1236" y="594"/>
                    </a:lnTo>
                    <a:lnTo>
                      <a:pt x="1237" y="591"/>
                    </a:lnTo>
                    <a:lnTo>
                      <a:pt x="1239" y="588"/>
                    </a:lnTo>
                    <a:lnTo>
                      <a:pt x="1241" y="585"/>
                    </a:lnTo>
                    <a:lnTo>
                      <a:pt x="1242" y="582"/>
                    </a:lnTo>
                    <a:lnTo>
                      <a:pt x="1242" y="579"/>
                    </a:lnTo>
                    <a:lnTo>
                      <a:pt x="1243" y="576"/>
                    </a:lnTo>
                    <a:lnTo>
                      <a:pt x="1246" y="574"/>
                    </a:lnTo>
                    <a:lnTo>
                      <a:pt x="1248" y="572"/>
                    </a:lnTo>
                    <a:lnTo>
                      <a:pt x="1251" y="572"/>
                    </a:lnTo>
                    <a:lnTo>
                      <a:pt x="1248" y="572"/>
                    </a:lnTo>
                    <a:lnTo>
                      <a:pt x="1252" y="572"/>
                    </a:lnTo>
                    <a:lnTo>
                      <a:pt x="1254" y="573"/>
                    </a:lnTo>
                    <a:lnTo>
                      <a:pt x="1252" y="576"/>
                    </a:lnTo>
                    <a:lnTo>
                      <a:pt x="1252" y="579"/>
                    </a:lnTo>
                    <a:lnTo>
                      <a:pt x="1250" y="585"/>
                    </a:lnTo>
                    <a:lnTo>
                      <a:pt x="1250" y="588"/>
                    </a:lnTo>
                    <a:lnTo>
                      <a:pt x="1249" y="593"/>
                    </a:lnTo>
                    <a:lnTo>
                      <a:pt x="1247" y="598"/>
                    </a:lnTo>
                    <a:lnTo>
                      <a:pt x="1247" y="600"/>
                    </a:lnTo>
                    <a:lnTo>
                      <a:pt x="1246" y="603"/>
                    </a:lnTo>
                    <a:lnTo>
                      <a:pt x="1248" y="606"/>
                    </a:lnTo>
                    <a:lnTo>
                      <a:pt x="1246" y="609"/>
                    </a:lnTo>
                    <a:lnTo>
                      <a:pt x="1243" y="612"/>
                    </a:lnTo>
                    <a:lnTo>
                      <a:pt x="1242" y="615"/>
                    </a:lnTo>
                    <a:lnTo>
                      <a:pt x="1239" y="617"/>
                    </a:lnTo>
                    <a:lnTo>
                      <a:pt x="1240" y="614"/>
                    </a:lnTo>
                    <a:lnTo>
                      <a:pt x="1237" y="613"/>
                    </a:lnTo>
                    <a:lnTo>
                      <a:pt x="1235" y="616"/>
                    </a:lnTo>
                    <a:lnTo>
                      <a:pt x="1233" y="619"/>
                    </a:lnTo>
                    <a:lnTo>
                      <a:pt x="1236" y="618"/>
                    </a:lnTo>
                    <a:lnTo>
                      <a:pt x="1239" y="618"/>
                    </a:lnTo>
                    <a:lnTo>
                      <a:pt x="1239" y="621"/>
                    </a:lnTo>
                    <a:lnTo>
                      <a:pt x="1236" y="624"/>
                    </a:lnTo>
                    <a:lnTo>
                      <a:pt x="1233" y="624"/>
                    </a:lnTo>
                    <a:lnTo>
                      <a:pt x="1230" y="626"/>
                    </a:lnTo>
                    <a:lnTo>
                      <a:pt x="1229" y="629"/>
                    </a:lnTo>
                    <a:lnTo>
                      <a:pt x="1226" y="632"/>
                    </a:lnTo>
                    <a:lnTo>
                      <a:pt x="1223" y="635"/>
                    </a:lnTo>
                    <a:lnTo>
                      <a:pt x="1220" y="636"/>
                    </a:lnTo>
                    <a:lnTo>
                      <a:pt x="1217" y="637"/>
                    </a:lnTo>
                    <a:lnTo>
                      <a:pt x="1214" y="638"/>
                    </a:lnTo>
                    <a:lnTo>
                      <a:pt x="1212" y="640"/>
                    </a:lnTo>
                    <a:lnTo>
                      <a:pt x="1208" y="641"/>
                    </a:lnTo>
                    <a:lnTo>
                      <a:pt x="1206" y="644"/>
                    </a:lnTo>
                    <a:lnTo>
                      <a:pt x="1205" y="644"/>
                    </a:lnTo>
                    <a:lnTo>
                      <a:pt x="1202" y="643"/>
                    </a:lnTo>
                    <a:lnTo>
                      <a:pt x="1199" y="644"/>
                    </a:lnTo>
                    <a:lnTo>
                      <a:pt x="1198" y="644"/>
                    </a:lnTo>
                    <a:lnTo>
                      <a:pt x="1198" y="646"/>
                    </a:lnTo>
                    <a:lnTo>
                      <a:pt x="1198" y="647"/>
                    </a:lnTo>
                    <a:lnTo>
                      <a:pt x="1195" y="653"/>
                    </a:lnTo>
                    <a:lnTo>
                      <a:pt x="1192" y="656"/>
                    </a:lnTo>
                    <a:lnTo>
                      <a:pt x="1189" y="657"/>
                    </a:lnTo>
                    <a:lnTo>
                      <a:pt x="1183" y="659"/>
                    </a:lnTo>
                    <a:lnTo>
                      <a:pt x="1180" y="659"/>
                    </a:lnTo>
                    <a:lnTo>
                      <a:pt x="1179" y="659"/>
                    </a:lnTo>
                    <a:lnTo>
                      <a:pt x="1176" y="661"/>
                    </a:lnTo>
                    <a:lnTo>
                      <a:pt x="1171" y="661"/>
                    </a:lnTo>
                    <a:lnTo>
                      <a:pt x="1167" y="660"/>
                    </a:lnTo>
                    <a:lnTo>
                      <a:pt x="1164" y="659"/>
                    </a:lnTo>
                    <a:lnTo>
                      <a:pt x="1161" y="658"/>
                    </a:lnTo>
                    <a:lnTo>
                      <a:pt x="1164" y="655"/>
                    </a:lnTo>
                    <a:close/>
                    <a:moveTo>
                      <a:pt x="903" y="126"/>
                    </a:moveTo>
                    <a:lnTo>
                      <a:pt x="900" y="129"/>
                    </a:lnTo>
                    <a:lnTo>
                      <a:pt x="897" y="128"/>
                    </a:lnTo>
                    <a:lnTo>
                      <a:pt x="903" y="126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9" name="Freeform 339">
                <a:extLst>
                  <a:ext uri="{FF2B5EF4-FFF2-40B4-BE49-F238E27FC236}">
                    <a16:creationId xmlns:a16="http://schemas.microsoft.com/office/drawing/2014/main" id="{B3F19878-9DA3-38AC-173C-5912DE839F2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716" y="1722"/>
                <a:ext cx="32" cy="20"/>
              </a:xfrm>
              <a:custGeom>
                <a:avLst/>
                <a:gdLst>
                  <a:gd name="T0" fmla="*/ 32 w 32"/>
                  <a:gd name="T1" fmla="*/ 10 h 20"/>
                  <a:gd name="T2" fmla="*/ 30 w 32"/>
                  <a:gd name="T3" fmla="*/ 7 h 20"/>
                  <a:gd name="T4" fmla="*/ 27 w 32"/>
                  <a:gd name="T5" fmla="*/ 5 h 20"/>
                  <a:gd name="T6" fmla="*/ 24 w 32"/>
                  <a:gd name="T7" fmla="*/ 4 h 20"/>
                  <a:gd name="T8" fmla="*/ 21 w 32"/>
                  <a:gd name="T9" fmla="*/ 3 h 20"/>
                  <a:gd name="T10" fmla="*/ 18 w 32"/>
                  <a:gd name="T11" fmla="*/ 1 h 20"/>
                  <a:gd name="T12" fmla="*/ 16 w 32"/>
                  <a:gd name="T13" fmla="*/ 0 h 20"/>
                  <a:gd name="T14" fmla="*/ 12 w 32"/>
                  <a:gd name="T15" fmla="*/ 0 h 20"/>
                  <a:gd name="T16" fmla="*/ 10 w 32"/>
                  <a:gd name="T17" fmla="*/ 1 h 20"/>
                  <a:gd name="T18" fmla="*/ 7 w 32"/>
                  <a:gd name="T19" fmla="*/ 2 h 20"/>
                  <a:gd name="T20" fmla="*/ 2 w 32"/>
                  <a:gd name="T21" fmla="*/ 5 h 20"/>
                  <a:gd name="T22" fmla="*/ 1 w 32"/>
                  <a:gd name="T23" fmla="*/ 7 h 20"/>
                  <a:gd name="T24" fmla="*/ 0 w 32"/>
                  <a:gd name="T25" fmla="*/ 11 h 20"/>
                  <a:gd name="T26" fmla="*/ 0 w 32"/>
                  <a:gd name="T27" fmla="*/ 13 h 20"/>
                  <a:gd name="T28" fmla="*/ 0 w 32"/>
                  <a:gd name="T29" fmla="*/ 16 h 20"/>
                  <a:gd name="T30" fmla="*/ 3 w 32"/>
                  <a:gd name="T31" fmla="*/ 19 h 20"/>
                  <a:gd name="T32" fmla="*/ 7 w 32"/>
                  <a:gd name="T33" fmla="*/ 20 h 20"/>
                  <a:gd name="T34" fmla="*/ 10 w 32"/>
                  <a:gd name="T35" fmla="*/ 20 h 20"/>
                  <a:gd name="T36" fmla="*/ 13 w 32"/>
                  <a:gd name="T37" fmla="*/ 20 h 20"/>
                  <a:gd name="T38" fmla="*/ 16 w 32"/>
                  <a:gd name="T39" fmla="*/ 19 h 20"/>
                  <a:gd name="T40" fmla="*/ 19 w 32"/>
                  <a:gd name="T41" fmla="*/ 18 h 20"/>
                  <a:gd name="T42" fmla="*/ 22 w 32"/>
                  <a:gd name="T43" fmla="*/ 17 h 20"/>
                  <a:gd name="T44" fmla="*/ 25 w 32"/>
                  <a:gd name="T45" fmla="*/ 14 h 20"/>
                  <a:gd name="T46" fmla="*/ 27 w 32"/>
                  <a:gd name="T47" fmla="*/ 11 h 20"/>
                  <a:gd name="T48" fmla="*/ 30 w 32"/>
                  <a:gd name="T49" fmla="*/ 10 h 20"/>
                  <a:gd name="T50" fmla="*/ 30 w 32"/>
                  <a:gd name="T51" fmla="*/ 13 h 20"/>
                  <a:gd name="T52" fmla="*/ 32 w 32"/>
                  <a:gd name="T53" fmla="*/ 10 h 2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32" h="20">
                    <a:moveTo>
                      <a:pt x="32" y="10"/>
                    </a:moveTo>
                    <a:lnTo>
                      <a:pt x="30" y="7"/>
                    </a:lnTo>
                    <a:lnTo>
                      <a:pt x="27" y="5"/>
                    </a:lnTo>
                    <a:lnTo>
                      <a:pt x="24" y="4"/>
                    </a:lnTo>
                    <a:lnTo>
                      <a:pt x="21" y="3"/>
                    </a:lnTo>
                    <a:lnTo>
                      <a:pt x="18" y="1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10" y="1"/>
                    </a:lnTo>
                    <a:lnTo>
                      <a:pt x="7" y="2"/>
                    </a:lnTo>
                    <a:lnTo>
                      <a:pt x="2" y="5"/>
                    </a:lnTo>
                    <a:lnTo>
                      <a:pt x="1" y="7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0" y="16"/>
                    </a:lnTo>
                    <a:lnTo>
                      <a:pt x="3" y="19"/>
                    </a:lnTo>
                    <a:lnTo>
                      <a:pt x="7" y="20"/>
                    </a:lnTo>
                    <a:lnTo>
                      <a:pt x="10" y="20"/>
                    </a:lnTo>
                    <a:lnTo>
                      <a:pt x="13" y="20"/>
                    </a:lnTo>
                    <a:lnTo>
                      <a:pt x="16" y="19"/>
                    </a:lnTo>
                    <a:lnTo>
                      <a:pt x="19" y="18"/>
                    </a:lnTo>
                    <a:lnTo>
                      <a:pt x="22" y="17"/>
                    </a:lnTo>
                    <a:lnTo>
                      <a:pt x="25" y="14"/>
                    </a:lnTo>
                    <a:lnTo>
                      <a:pt x="27" y="11"/>
                    </a:lnTo>
                    <a:lnTo>
                      <a:pt x="30" y="10"/>
                    </a:lnTo>
                    <a:lnTo>
                      <a:pt x="30" y="13"/>
                    </a:lnTo>
                    <a:lnTo>
                      <a:pt x="32" y="10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" name="Freeform 340">
                <a:extLst>
                  <a:ext uri="{FF2B5EF4-FFF2-40B4-BE49-F238E27FC236}">
                    <a16:creationId xmlns:a16="http://schemas.microsoft.com/office/drawing/2014/main" id="{2ECA5780-CA03-88D2-7F9D-001AD2A6F5A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765" y="1612"/>
                <a:ext cx="93" cy="82"/>
              </a:xfrm>
              <a:custGeom>
                <a:avLst/>
                <a:gdLst>
                  <a:gd name="T0" fmla="*/ 0 w 93"/>
                  <a:gd name="T1" fmla="*/ 48 h 82"/>
                  <a:gd name="T2" fmla="*/ 6 w 93"/>
                  <a:gd name="T3" fmla="*/ 56 h 82"/>
                  <a:gd name="T4" fmla="*/ 15 w 93"/>
                  <a:gd name="T5" fmla="*/ 53 h 82"/>
                  <a:gd name="T6" fmla="*/ 23 w 93"/>
                  <a:gd name="T7" fmla="*/ 57 h 82"/>
                  <a:gd name="T8" fmla="*/ 28 w 93"/>
                  <a:gd name="T9" fmla="*/ 58 h 82"/>
                  <a:gd name="T10" fmla="*/ 37 w 93"/>
                  <a:gd name="T11" fmla="*/ 57 h 82"/>
                  <a:gd name="T12" fmla="*/ 34 w 93"/>
                  <a:gd name="T13" fmla="*/ 63 h 82"/>
                  <a:gd name="T14" fmla="*/ 42 w 93"/>
                  <a:gd name="T15" fmla="*/ 66 h 82"/>
                  <a:gd name="T16" fmla="*/ 32 w 93"/>
                  <a:gd name="T17" fmla="*/ 67 h 82"/>
                  <a:gd name="T18" fmla="*/ 29 w 93"/>
                  <a:gd name="T19" fmla="*/ 73 h 82"/>
                  <a:gd name="T20" fmla="*/ 38 w 93"/>
                  <a:gd name="T21" fmla="*/ 75 h 82"/>
                  <a:gd name="T22" fmla="*/ 48 w 93"/>
                  <a:gd name="T23" fmla="*/ 78 h 82"/>
                  <a:gd name="T24" fmla="*/ 51 w 93"/>
                  <a:gd name="T25" fmla="*/ 78 h 82"/>
                  <a:gd name="T26" fmla="*/ 58 w 93"/>
                  <a:gd name="T27" fmla="*/ 78 h 82"/>
                  <a:gd name="T28" fmla="*/ 70 w 93"/>
                  <a:gd name="T29" fmla="*/ 81 h 82"/>
                  <a:gd name="T30" fmla="*/ 73 w 93"/>
                  <a:gd name="T31" fmla="*/ 80 h 82"/>
                  <a:gd name="T32" fmla="*/ 76 w 93"/>
                  <a:gd name="T33" fmla="*/ 78 h 82"/>
                  <a:gd name="T34" fmla="*/ 79 w 93"/>
                  <a:gd name="T35" fmla="*/ 78 h 82"/>
                  <a:gd name="T36" fmla="*/ 89 w 93"/>
                  <a:gd name="T37" fmla="*/ 81 h 82"/>
                  <a:gd name="T38" fmla="*/ 86 w 93"/>
                  <a:gd name="T39" fmla="*/ 78 h 82"/>
                  <a:gd name="T40" fmla="*/ 93 w 93"/>
                  <a:gd name="T41" fmla="*/ 76 h 82"/>
                  <a:gd name="T42" fmla="*/ 84 w 93"/>
                  <a:gd name="T43" fmla="*/ 72 h 82"/>
                  <a:gd name="T44" fmla="*/ 71 w 93"/>
                  <a:gd name="T45" fmla="*/ 62 h 82"/>
                  <a:gd name="T46" fmla="*/ 65 w 93"/>
                  <a:gd name="T47" fmla="*/ 53 h 82"/>
                  <a:gd name="T48" fmla="*/ 62 w 93"/>
                  <a:gd name="T49" fmla="*/ 44 h 82"/>
                  <a:gd name="T50" fmla="*/ 62 w 93"/>
                  <a:gd name="T51" fmla="*/ 35 h 82"/>
                  <a:gd name="T52" fmla="*/ 57 w 93"/>
                  <a:gd name="T53" fmla="*/ 27 h 82"/>
                  <a:gd name="T54" fmla="*/ 61 w 93"/>
                  <a:gd name="T55" fmla="*/ 24 h 82"/>
                  <a:gd name="T56" fmla="*/ 67 w 93"/>
                  <a:gd name="T57" fmla="*/ 19 h 82"/>
                  <a:gd name="T58" fmla="*/ 64 w 93"/>
                  <a:gd name="T59" fmla="*/ 18 h 82"/>
                  <a:gd name="T60" fmla="*/ 73 w 93"/>
                  <a:gd name="T61" fmla="*/ 16 h 82"/>
                  <a:gd name="T62" fmla="*/ 66 w 93"/>
                  <a:gd name="T63" fmla="*/ 13 h 82"/>
                  <a:gd name="T64" fmla="*/ 75 w 93"/>
                  <a:gd name="T65" fmla="*/ 10 h 82"/>
                  <a:gd name="T66" fmla="*/ 71 w 93"/>
                  <a:gd name="T67" fmla="*/ 10 h 82"/>
                  <a:gd name="T68" fmla="*/ 75 w 93"/>
                  <a:gd name="T69" fmla="*/ 5 h 82"/>
                  <a:gd name="T70" fmla="*/ 63 w 93"/>
                  <a:gd name="T71" fmla="*/ 3 h 82"/>
                  <a:gd name="T72" fmla="*/ 54 w 93"/>
                  <a:gd name="T73" fmla="*/ 0 h 82"/>
                  <a:gd name="T74" fmla="*/ 45 w 93"/>
                  <a:gd name="T75" fmla="*/ 3 h 82"/>
                  <a:gd name="T76" fmla="*/ 35 w 93"/>
                  <a:gd name="T77" fmla="*/ 4 h 82"/>
                  <a:gd name="T78" fmla="*/ 27 w 93"/>
                  <a:gd name="T79" fmla="*/ 7 h 82"/>
                  <a:gd name="T80" fmla="*/ 26 w 93"/>
                  <a:gd name="T81" fmla="*/ 13 h 82"/>
                  <a:gd name="T82" fmla="*/ 23 w 93"/>
                  <a:gd name="T83" fmla="*/ 14 h 82"/>
                  <a:gd name="T84" fmla="*/ 16 w 93"/>
                  <a:gd name="T85" fmla="*/ 20 h 82"/>
                  <a:gd name="T86" fmla="*/ 25 w 93"/>
                  <a:gd name="T87" fmla="*/ 22 h 82"/>
                  <a:gd name="T88" fmla="*/ 22 w 93"/>
                  <a:gd name="T89" fmla="*/ 26 h 82"/>
                  <a:gd name="T90" fmla="*/ 18 w 93"/>
                  <a:gd name="T91" fmla="*/ 33 h 82"/>
                  <a:gd name="T92" fmla="*/ 15 w 93"/>
                  <a:gd name="T93" fmla="*/ 39 h 82"/>
                  <a:gd name="T94" fmla="*/ 6 w 93"/>
                  <a:gd name="T95" fmla="*/ 37 h 82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93" h="82">
                    <a:moveTo>
                      <a:pt x="1" y="42"/>
                    </a:moveTo>
                    <a:lnTo>
                      <a:pt x="0" y="45"/>
                    </a:lnTo>
                    <a:lnTo>
                      <a:pt x="0" y="48"/>
                    </a:lnTo>
                    <a:lnTo>
                      <a:pt x="2" y="51"/>
                    </a:lnTo>
                    <a:lnTo>
                      <a:pt x="3" y="54"/>
                    </a:lnTo>
                    <a:lnTo>
                      <a:pt x="6" y="56"/>
                    </a:lnTo>
                    <a:lnTo>
                      <a:pt x="9" y="56"/>
                    </a:lnTo>
                    <a:lnTo>
                      <a:pt x="12" y="53"/>
                    </a:lnTo>
                    <a:lnTo>
                      <a:pt x="15" y="53"/>
                    </a:lnTo>
                    <a:lnTo>
                      <a:pt x="19" y="53"/>
                    </a:lnTo>
                    <a:lnTo>
                      <a:pt x="20" y="57"/>
                    </a:lnTo>
                    <a:lnTo>
                      <a:pt x="23" y="57"/>
                    </a:lnTo>
                    <a:lnTo>
                      <a:pt x="26" y="56"/>
                    </a:lnTo>
                    <a:lnTo>
                      <a:pt x="29" y="54"/>
                    </a:lnTo>
                    <a:lnTo>
                      <a:pt x="28" y="58"/>
                    </a:lnTo>
                    <a:lnTo>
                      <a:pt x="31" y="60"/>
                    </a:lnTo>
                    <a:lnTo>
                      <a:pt x="34" y="58"/>
                    </a:lnTo>
                    <a:lnTo>
                      <a:pt x="37" y="57"/>
                    </a:lnTo>
                    <a:lnTo>
                      <a:pt x="34" y="59"/>
                    </a:lnTo>
                    <a:lnTo>
                      <a:pt x="31" y="62"/>
                    </a:lnTo>
                    <a:lnTo>
                      <a:pt x="34" y="63"/>
                    </a:lnTo>
                    <a:lnTo>
                      <a:pt x="37" y="63"/>
                    </a:lnTo>
                    <a:lnTo>
                      <a:pt x="41" y="62"/>
                    </a:lnTo>
                    <a:lnTo>
                      <a:pt x="42" y="66"/>
                    </a:lnTo>
                    <a:lnTo>
                      <a:pt x="38" y="65"/>
                    </a:lnTo>
                    <a:lnTo>
                      <a:pt x="35" y="66"/>
                    </a:lnTo>
                    <a:lnTo>
                      <a:pt x="32" y="67"/>
                    </a:lnTo>
                    <a:lnTo>
                      <a:pt x="35" y="71"/>
                    </a:lnTo>
                    <a:lnTo>
                      <a:pt x="32" y="73"/>
                    </a:lnTo>
                    <a:lnTo>
                      <a:pt x="29" y="73"/>
                    </a:lnTo>
                    <a:lnTo>
                      <a:pt x="32" y="74"/>
                    </a:lnTo>
                    <a:lnTo>
                      <a:pt x="35" y="75"/>
                    </a:lnTo>
                    <a:lnTo>
                      <a:pt x="38" y="75"/>
                    </a:lnTo>
                    <a:lnTo>
                      <a:pt x="42" y="76"/>
                    </a:lnTo>
                    <a:lnTo>
                      <a:pt x="45" y="76"/>
                    </a:lnTo>
                    <a:lnTo>
                      <a:pt x="48" y="78"/>
                    </a:lnTo>
                    <a:lnTo>
                      <a:pt x="51" y="78"/>
                    </a:lnTo>
                    <a:lnTo>
                      <a:pt x="49" y="76"/>
                    </a:lnTo>
                    <a:lnTo>
                      <a:pt x="51" y="78"/>
                    </a:lnTo>
                    <a:lnTo>
                      <a:pt x="54" y="80"/>
                    </a:lnTo>
                    <a:lnTo>
                      <a:pt x="58" y="81"/>
                    </a:lnTo>
                    <a:lnTo>
                      <a:pt x="58" y="78"/>
                    </a:lnTo>
                    <a:lnTo>
                      <a:pt x="61" y="76"/>
                    </a:lnTo>
                    <a:lnTo>
                      <a:pt x="64" y="80"/>
                    </a:lnTo>
                    <a:lnTo>
                      <a:pt x="70" y="81"/>
                    </a:lnTo>
                    <a:lnTo>
                      <a:pt x="67" y="78"/>
                    </a:lnTo>
                    <a:lnTo>
                      <a:pt x="70" y="79"/>
                    </a:lnTo>
                    <a:lnTo>
                      <a:pt x="73" y="80"/>
                    </a:lnTo>
                    <a:lnTo>
                      <a:pt x="76" y="82"/>
                    </a:lnTo>
                    <a:lnTo>
                      <a:pt x="79" y="80"/>
                    </a:lnTo>
                    <a:lnTo>
                      <a:pt x="76" y="78"/>
                    </a:lnTo>
                    <a:lnTo>
                      <a:pt x="73" y="76"/>
                    </a:lnTo>
                    <a:lnTo>
                      <a:pt x="76" y="76"/>
                    </a:lnTo>
                    <a:lnTo>
                      <a:pt x="79" y="78"/>
                    </a:lnTo>
                    <a:lnTo>
                      <a:pt x="83" y="80"/>
                    </a:lnTo>
                    <a:lnTo>
                      <a:pt x="86" y="80"/>
                    </a:lnTo>
                    <a:lnTo>
                      <a:pt x="89" y="81"/>
                    </a:lnTo>
                    <a:lnTo>
                      <a:pt x="86" y="80"/>
                    </a:lnTo>
                    <a:lnTo>
                      <a:pt x="83" y="78"/>
                    </a:lnTo>
                    <a:lnTo>
                      <a:pt x="86" y="78"/>
                    </a:lnTo>
                    <a:lnTo>
                      <a:pt x="89" y="80"/>
                    </a:lnTo>
                    <a:lnTo>
                      <a:pt x="92" y="79"/>
                    </a:lnTo>
                    <a:lnTo>
                      <a:pt x="93" y="76"/>
                    </a:lnTo>
                    <a:lnTo>
                      <a:pt x="90" y="75"/>
                    </a:lnTo>
                    <a:lnTo>
                      <a:pt x="87" y="74"/>
                    </a:lnTo>
                    <a:lnTo>
                      <a:pt x="84" y="72"/>
                    </a:lnTo>
                    <a:lnTo>
                      <a:pt x="77" y="66"/>
                    </a:lnTo>
                    <a:lnTo>
                      <a:pt x="74" y="64"/>
                    </a:lnTo>
                    <a:lnTo>
                      <a:pt x="71" y="62"/>
                    </a:lnTo>
                    <a:lnTo>
                      <a:pt x="70" y="59"/>
                    </a:lnTo>
                    <a:lnTo>
                      <a:pt x="67" y="56"/>
                    </a:lnTo>
                    <a:lnTo>
                      <a:pt x="65" y="53"/>
                    </a:lnTo>
                    <a:lnTo>
                      <a:pt x="64" y="50"/>
                    </a:lnTo>
                    <a:lnTo>
                      <a:pt x="62" y="47"/>
                    </a:lnTo>
                    <a:lnTo>
                      <a:pt x="62" y="44"/>
                    </a:lnTo>
                    <a:lnTo>
                      <a:pt x="60" y="41"/>
                    </a:lnTo>
                    <a:lnTo>
                      <a:pt x="61" y="38"/>
                    </a:lnTo>
                    <a:lnTo>
                      <a:pt x="62" y="35"/>
                    </a:lnTo>
                    <a:lnTo>
                      <a:pt x="61" y="32"/>
                    </a:lnTo>
                    <a:lnTo>
                      <a:pt x="60" y="28"/>
                    </a:lnTo>
                    <a:lnTo>
                      <a:pt x="57" y="27"/>
                    </a:lnTo>
                    <a:lnTo>
                      <a:pt x="60" y="27"/>
                    </a:lnTo>
                    <a:lnTo>
                      <a:pt x="62" y="27"/>
                    </a:lnTo>
                    <a:lnTo>
                      <a:pt x="61" y="24"/>
                    </a:lnTo>
                    <a:lnTo>
                      <a:pt x="64" y="23"/>
                    </a:lnTo>
                    <a:lnTo>
                      <a:pt x="64" y="21"/>
                    </a:lnTo>
                    <a:lnTo>
                      <a:pt x="67" y="19"/>
                    </a:lnTo>
                    <a:lnTo>
                      <a:pt x="64" y="19"/>
                    </a:lnTo>
                    <a:lnTo>
                      <a:pt x="61" y="18"/>
                    </a:lnTo>
                    <a:lnTo>
                      <a:pt x="64" y="18"/>
                    </a:lnTo>
                    <a:lnTo>
                      <a:pt x="67" y="18"/>
                    </a:lnTo>
                    <a:lnTo>
                      <a:pt x="70" y="19"/>
                    </a:lnTo>
                    <a:lnTo>
                      <a:pt x="73" y="16"/>
                    </a:lnTo>
                    <a:lnTo>
                      <a:pt x="72" y="13"/>
                    </a:lnTo>
                    <a:lnTo>
                      <a:pt x="69" y="14"/>
                    </a:lnTo>
                    <a:lnTo>
                      <a:pt x="66" y="13"/>
                    </a:lnTo>
                    <a:lnTo>
                      <a:pt x="69" y="12"/>
                    </a:lnTo>
                    <a:lnTo>
                      <a:pt x="72" y="12"/>
                    </a:lnTo>
                    <a:lnTo>
                      <a:pt x="75" y="10"/>
                    </a:lnTo>
                    <a:lnTo>
                      <a:pt x="72" y="10"/>
                    </a:lnTo>
                    <a:lnTo>
                      <a:pt x="68" y="10"/>
                    </a:lnTo>
                    <a:lnTo>
                      <a:pt x="71" y="10"/>
                    </a:lnTo>
                    <a:lnTo>
                      <a:pt x="75" y="9"/>
                    </a:lnTo>
                    <a:lnTo>
                      <a:pt x="78" y="8"/>
                    </a:lnTo>
                    <a:lnTo>
                      <a:pt x="75" y="5"/>
                    </a:lnTo>
                    <a:lnTo>
                      <a:pt x="69" y="4"/>
                    </a:lnTo>
                    <a:lnTo>
                      <a:pt x="66" y="3"/>
                    </a:lnTo>
                    <a:lnTo>
                      <a:pt x="63" y="3"/>
                    </a:lnTo>
                    <a:lnTo>
                      <a:pt x="60" y="3"/>
                    </a:lnTo>
                    <a:lnTo>
                      <a:pt x="56" y="1"/>
                    </a:lnTo>
                    <a:lnTo>
                      <a:pt x="54" y="0"/>
                    </a:lnTo>
                    <a:lnTo>
                      <a:pt x="51" y="1"/>
                    </a:lnTo>
                    <a:lnTo>
                      <a:pt x="48" y="1"/>
                    </a:lnTo>
                    <a:lnTo>
                      <a:pt x="45" y="3"/>
                    </a:lnTo>
                    <a:lnTo>
                      <a:pt x="42" y="4"/>
                    </a:lnTo>
                    <a:lnTo>
                      <a:pt x="38" y="4"/>
                    </a:lnTo>
                    <a:lnTo>
                      <a:pt x="35" y="4"/>
                    </a:lnTo>
                    <a:lnTo>
                      <a:pt x="31" y="6"/>
                    </a:lnTo>
                    <a:lnTo>
                      <a:pt x="29" y="6"/>
                    </a:lnTo>
                    <a:lnTo>
                      <a:pt x="27" y="7"/>
                    </a:lnTo>
                    <a:lnTo>
                      <a:pt x="26" y="10"/>
                    </a:lnTo>
                    <a:lnTo>
                      <a:pt x="29" y="12"/>
                    </a:lnTo>
                    <a:lnTo>
                      <a:pt x="26" y="13"/>
                    </a:lnTo>
                    <a:lnTo>
                      <a:pt x="29" y="16"/>
                    </a:lnTo>
                    <a:lnTo>
                      <a:pt x="26" y="15"/>
                    </a:lnTo>
                    <a:lnTo>
                      <a:pt x="23" y="14"/>
                    </a:lnTo>
                    <a:lnTo>
                      <a:pt x="20" y="15"/>
                    </a:lnTo>
                    <a:lnTo>
                      <a:pt x="17" y="17"/>
                    </a:lnTo>
                    <a:lnTo>
                      <a:pt x="16" y="20"/>
                    </a:lnTo>
                    <a:lnTo>
                      <a:pt x="19" y="21"/>
                    </a:lnTo>
                    <a:lnTo>
                      <a:pt x="22" y="21"/>
                    </a:lnTo>
                    <a:lnTo>
                      <a:pt x="25" y="22"/>
                    </a:lnTo>
                    <a:lnTo>
                      <a:pt x="22" y="24"/>
                    </a:lnTo>
                    <a:lnTo>
                      <a:pt x="25" y="23"/>
                    </a:lnTo>
                    <a:lnTo>
                      <a:pt x="22" y="26"/>
                    </a:lnTo>
                    <a:lnTo>
                      <a:pt x="19" y="28"/>
                    </a:lnTo>
                    <a:lnTo>
                      <a:pt x="21" y="32"/>
                    </a:lnTo>
                    <a:lnTo>
                      <a:pt x="18" y="33"/>
                    </a:lnTo>
                    <a:lnTo>
                      <a:pt x="15" y="33"/>
                    </a:lnTo>
                    <a:lnTo>
                      <a:pt x="16" y="36"/>
                    </a:lnTo>
                    <a:lnTo>
                      <a:pt x="15" y="39"/>
                    </a:lnTo>
                    <a:lnTo>
                      <a:pt x="12" y="38"/>
                    </a:lnTo>
                    <a:lnTo>
                      <a:pt x="8" y="38"/>
                    </a:lnTo>
                    <a:lnTo>
                      <a:pt x="6" y="37"/>
                    </a:lnTo>
                    <a:lnTo>
                      <a:pt x="3" y="39"/>
                    </a:lnTo>
                    <a:lnTo>
                      <a:pt x="1" y="42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" name="Freeform 341">
                <a:extLst>
                  <a:ext uri="{FF2B5EF4-FFF2-40B4-BE49-F238E27FC236}">
                    <a16:creationId xmlns:a16="http://schemas.microsoft.com/office/drawing/2014/main" id="{A0A59FBE-F776-8173-6535-BDC49B40D39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152" y="1635"/>
                <a:ext cx="21" cy="10"/>
              </a:xfrm>
              <a:custGeom>
                <a:avLst/>
                <a:gdLst>
                  <a:gd name="T0" fmla="*/ 3 w 21"/>
                  <a:gd name="T1" fmla="*/ 6 h 10"/>
                  <a:gd name="T2" fmla="*/ 0 w 21"/>
                  <a:gd name="T3" fmla="*/ 8 h 10"/>
                  <a:gd name="T4" fmla="*/ 1 w 21"/>
                  <a:gd name="T5" fmla="*/ 10 h 10"/>
                  <a:gd name="T6" fmla="*/ 4 w 21"/>
                  <a:gd name="T7" fmla="*/ 10 h 10"/>
                  <a:gd name="T8" fmla="*/ 7 w 21"/>
                  <a:gd name="T9" fmla="*/ 10 h 10"/>
                  <a:gd name="T10" fmla="*/ 10 w 21"/>
                  <a:gd name="T11" fmla="*/ 10 h 10"/>
                  <a:gd name="T12" fmla="*/ 13 w 21"/>
                  <a:gd name="T13" fmla="*/ 10 h 10"/>
                  <a:gd name="T14" fmla="*/ 16 w 21"/>
                  <a:gd name="T15" fmla="*/ 6 h 10"/>
                  <a:gd name="T16" fmla="*/ 19 w 21"/>
                  <a:gd name="T17" fmla="*/ 5 h 10"/>
                  <a:gd name="T18" fmla="*/ 21 w 21"/>
                  <a:gd name="T19" fmla="*/ 2 h 10"/>
                  <a:gd name="T20" fmla="*/ 18 w 21"/>
                  <a:gd name="T21" fmla="*/ 1 h 10"/>
                  <a:gd name="T22" fmla="*/ 15 w 21"/>
                  <a:gd name="T23" fmla="*/ 0 h 10"/>
                  <a:gd name="T24" fmla="*/ 12 w 21"/>
                  <a:gd name="T25" fmla="*/ 0 h 10"/>
                  <a:gd name="T26" fmla="*/ 9 w 21"/>
                  <a:gd name="T27" fmla="*/ 1 h 10"/>
                  <a:gd name="T28" fmla="*/ 6 w 21"/>
                  <a:gd name="T29" fmla="*/ 3 h 10"/>
                  <a:gd name="T30" fmla="*/ 3 w 21"/>
                  <a:gd name="T31" fmla="*/ 6 h 1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1" h="10">
                    <a:moveTo>
                      <a:pt x="3" y="6"/>
                    </a:moveTo>
                    <a:lnTo>
                      <a:pt x="0" y="8"/>
                    </a:lnTo>
                    <a:lnTo>
                      <a:pt x="1" y="10"/>
                    </a:lnTo>
                    <a:lnTo>
                      <a:pt x="4" y="10"/>
                    </a:lnTo>
                    <a:lnTo>
                      <a:pt x="7" y="10"/>
                    </a:lnTo>
                    <a:lnTo>
                      <a:pt x="10" y="10"/>
                    </a:lnTo>
                    <a:lnTo>
                      <a:pt x="13" y="10"/>
                    </a:lnTo>
                    <a:lnTo>
                      <a:pt x="16" y="6"/>
                    </a:lnTo>
                    <a:lnTo>
                      <a:pt x="19" y="5"/>
                    </a:lnTo>
                    <a:lnTo>
                      <a:pt x="21" y="2"/>
                    </a:lnTo>
                    <a:lnTo>
                      <a:pt x="18" y="1"/>
                    </a:lnTo>
                    <a:lnTo>
                      <a:pt x="15" y="0"/>
                    </a:lnTo>
                    <a:lnTo>
                      <a:pt x="12" y="0"/>
                    </a:lnTo>
                    <a:lnTo>
                      <a:pt x="9" y="1"/>
                    </a:lnTo>
                    <a:lnTo>
                      <a:pt x="6" y="3"/>
                    </a:lnTo>
                    <a:lnTo>
                      <a:pt x="3" y="6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2" name="Freeform 342">
                <a:extLst>
                  <a:ext uri="{FF2B5EF4-FFF2-40B4-BE49-F238E27FC236}">
                    <a16:creationId xmlns:a16="http://schemas.microsoft.com/office/drawing/2014/main" id="{AF62367A-7794-CDB5-D070-6CA26A59439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874" y="1696"/>
                <a:ext cx="29" cy="21"/>
              </a:xfrm>
              <a:custGeom>
                <a:avLst/>
                <a:gdLst>
                  <a:gd name="T0" fmla="*/ 13 w 29"/>
                  <a:gd name="T1" fmla="*/ 16 h 21"/>
                  <a:gd name="T2" fmla="*/ 14 w 29"/>
                  <a:gd name="T3" fmla="*/ 19 h 21"/>
                  <a:gd name="T4" fmla="*/ 18 w 29"/>
                  <a:gd name="T5" fmla="*/ 20 h 21"/>
                  <a:gd name="T6" fmla="*/ 21 w 29"/>
                  <a:gd name="T7" fmla="*/ 20 h 21"/>
                  <a:gd name="T8" fmla="*/ 22 w 29"/>
                  <a:gd name="T9" fmla="*/ 20 h 21"/>
                  <a:gd name="T10" fmla="*/ 25 w 29"/>
                  <a:gd name="T11" fmla="*/ 21 h 21"/>
                  <a:gd name="T12" fmla="*/ 27 w 29"/>
                  <a:gd name="T13" fmla="*/ 19 h 21"/>
                  <a:gd name="T14" fmla="*/ 29 w 29"/>
                  <a:gd name="T15" fmla="*/ 17 h 21"/>
                  <a:gd name="T16" fmla="*/ 28 w 29"/>
                  <a:gd name="T17" fmla="*/ 13 h 21"/>
                  <a:gd name="T18" fmla="*/ 25 w 29"/>
                  <a:gd name="T19" fmla="*/ 12 h 21"/>
                  <a:gd name="T20" fmla="*/ 22 w 29"/>
                  <a:gd name="T21" fmla="*/ 10 h 21"/>
                  <a:gd name="T22" fmla="*/ 22 w 29"/>
                  <a:gd name="T23" fmla="*/ 9 h 21"/>
                  <a:gd name="T24" fmla="*/ 18 w 29"/>
                  <a:gd name="T25" fmla="*/ 9 h 21"/>
                  <a:gd name="T26" fmla="*/ 14 w 29"/>
                  <a:gd name="T27" fmla="*/ 7 h 21"/>
                  <a:gd name="T28" fmla="*/ 12 w 29"/>
                  <a:gd name="T29" fmla="*/ 4 h 21"/>
                  <a:gd name="T30" fmla="*/ 9 w 29"/>
                  <a:gd name="T31" fmla="*/ 2 h 21"/>
                  <a:gd name="T32" fmla="*/ 6 w 29"/>
                  <a:gd name="T33" fmla="*/ 0 h 21"/>
                  <a:gd name="T34" fmla="*/ 3 w 29"/>
                  <a:gd name="T35" fmla="*/ 1 h 21"/>
                  <a:gd name="T36" fmla="*/ 0 w 29"/>
                  <a:gd name="T37" fmla="*/ 3 h 21"/>
                  <a:gd name="T38" fmla="*/ 3 w 29"/>
                  <a:gd name="T39" fmla="*/ 6 h 21"/>
                  <a:gd name="T40" fmla="*/ 0 w 29"/>
                  <a:gd name="T41" fmla="*/ 5 h 21"/>
                  <a:gd name="T42" fmla="*/ 0 w 29"/>
                  <a:gd name="T43" fmla="*/ 8 h 21"/>
                  <a:gd name="T44" fmla="*/ 0 w 29"/>
                  <a:gd name="T45" fmla="*/ 11 h 21"/>
                  <a:gd name="T46" fmla="*/ 1 w 29"/>
                  <a:gd name="T47" fmla="*/ 12 h 21"/>
                  <a:gd name="T48" fmla="*/ 4 w 29"/>
                  <a:gd name="T49" fmla="*/ 14 h 21"/>
                  <a:gd name="T50" fmla="*/ 7 w 29"/>
                  <a:gd name="T51" fmla="*/ 16 h 21"/>
                  <a:gd name="T52" fmla="*/ 10 w 29"/>
                  <a:gd name="T53" fmla="*/ 15 h 21"/>
                  <a:gd name="T54" fmla="*/ 13 w 29"/>
                  <a:gd name="T55" fmla="*/ 16 h 2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29" h="21">
                    <a:moveTo>
                      <a:pt x="13" y="16"/>
                    </a:moveTo>
                    <a:lnTo>
                      <a:pt x="14" y="19"/>
                    </a:lnTo>
                    <a:lnTo>
                      <a:pt x="18" y="20"/>
                    </a:lnTo>
                    <a:lnTo>
                      <a:pt x="21" y="20"/>
                    </a:lnTo>
                    <a:lnTo>
                      <a:pt x="22" y="20"/>
                    </a:lnTo>
                    <a:lnTo>
                      <a:pt x="25" y="21"/>
                    </a:lnTo>
                    <a:lnTo>
                      <a:pt x="27" y="19"/>
                    </a:lnTo>
                    <a:lnTo>
                      <a:pt x="29" y="17"/>
                    </a:lnTo>
                    <a:lnTo>
                      <a:pt x="28" y="13"/>
                    </a:lnTo>
                    <a:lnTo>
                      <a:pt x="25" y="12"/>
                    </a:lnTo>
                    <a:lnTo>
                      <a:pt x="22" y="10"/>
                    </a:lnTo>
                    <a:lnTo>
                      <a:pt x="22" y="9"/>
                    </a:lnTo>
                    <a:lnTo>
                      <a:pt x="18" y="9"/>
                    </a:lnTo>
                    <a:lnTo>
                      <a:pt x="14" y="7"/>
                    </a:lnTo>
                    <a:lnTo>
                      <a:pt x="12" y="4"/>
                    </a:lnTo>
                    <a:lnTo>
                      <a:pt x="9" y="2"/>
                    </a:lnTo>
                    <a:lnTo>
                      <a:pt x="6" y="0"/>
                    </a:lnTo>
                    <a:lnTo>
                      <a:pt x="3" y="1"/>
                    </a:lnTo>
                    <a:lnTo>
                      <a:pt x="0" y="3"/>
                    </a:lnTo>
                    <a:lnTo>
                      <a:pt x="3" y="6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2"/>
                    </a:lnTo>
                    <a:lnTo>
                      <a:pt x="4" y="14"/>
                    </a:lnTo>
                    <a:lnTo>
                      <a:pt x="7" y="16"/>
                    </a:lnTo>
                    <a:lnTo>
                      <a:pt x="10" y="15"/>
                    </a:lnTo>
                    <a:lnTo>
                      <a:pt x="13" y="16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3" name="Freeform 343">
                <a:extLst>
                  <a:ext uri="{FF2B5EF4-FFF2-40B4-BE49-F238E27FC236}">
                    <a16:creationId xmlns:a16="http://schemas.microsoft.com/office/drawing/2014/main" id="{D938093A-4D78-B1A6-B478-CD22A1C1578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799" y="1502"/>
                <a:ext cx="232" cy="115"/>
              </a:xfrm>
              <a:custGeom>
                <a:avLst/>
                <a:gdLst>
                  <a:gd name="T0" fmla="*/ 168 w 232"/>
                  <a:gd name="T1" fmla="*/ 17 h 115"/>
                  <a:gd name="T2" fmla="*/ 153 w 232"/>
                  <a:gd name="T3" fmla="*/ 20 h 115"/>
                  <a:gd name="T4" fmla="*/ 141 w 232"/>
                  <a:gd name="T5" fmla="*/ 25 h 115"/>
                  <a:gd name="T6" fmla="*/ 127 w 232"/>
                  <a:gd name="T7" fmla="*/ 24 h 115"/>
                  <a:gd name="T8" fmla="*/ 112 w 232"/>
                  <a:gd name="T9" fmla="*/ 24 h 115"/>
                  <a:gd name="T10" fmla="*/ 106 w 232"/>
                  <a:gd name="T11" fmla="*/ 30 h 115"/>
                  <a:gd name="T12" fmla="*/ 100 w 232"/>
                  <a:gd name="T13" fmla="*/ 32 h 115"/>
                  <a:gd name="T14" fmla="*/ 89 w 232"/>
                  <a:gd name="T15" fmla="*/ 34 h 115"/>
                  <a:gd name="T16" fmla="*/ 77 w 232"/>
                  <a:gd name="T17" fmla="*/ 38 h 115"/>
                  <a:gd name="T18" fmla="*/ 66 w 232"/>
                  <a:gd name="T19" fmla="*/ 42 h 115"/>
                  <a:gd name="T20" fmla="*/ 61 w 232"/>
                  <a:gd name="T21" fmla="*/ 49 h 115"/>
                  <a:gd name="T22" fmla="*/ 47 w 232"/>
                  <a:gd name="T23" fmla="*/ 53 h 115"/>
                  <a:gd name="T24" fmla="*/ 40 w 232"/>
                  <a:gd name="T25" fmla="*/ 57 h 115"/>
                  <a:gd name="T26" fmla="*/ 35 w 232"/>
                  <a:gd name="T27" fmla="*/ 63 h 115"/>
                  <a:gd name="T28" fmla="*/ 42 w 232"/>
                  <a:gd name="T29" fmla="*/ 66 h 115"/>
                  <a:gd name="T30" fmla="*/ 36 w 232"/>
                  <a:gd name="T31" fmla="*/ 70 h 115"/>
                  <a:gd name="T32" fmla="*/ 49 w 232"/>
                  <a:gd name="T33" fmla="*/ 72 h 115"/>
                  <a:gd name="T34" fmla="*/ 36 w 232"/>
                  <a:gd name="T35" fmla="*/ 73 h 115"/>
                  <a:gd name="T36" fmla="*/ 31 w 232"/>
                  <a:gd name="T37" fmla="*/ 77 h 115"/>
                  <a:gd name="T38" fmla="*/ 31 w 232"/>
                  <a:gd name="T39" fmla="*/ 79 h 115"/>
                  <a:gd name="T40" fmla="*/ 31 w 232"/>
                  <a:gd name="T41" fmla="*/ 85 h 115"/>
                  <a:gd name="T42" fmla="*/ 25 w 232"/>
                  <a:gd name="T43" fmla="*/ 85 h 115"/>
                  <a:gd name="T44" fmla="*/ 24 w 232"/>
                  <a:gd name="T45" fmla="*/ 88 h 115"/>
                  <a:gd name="T46" fmla="*/ 16 w 232"/>
                  <a:gd name="T47" fmla="*/ 94 h 115"/>
                  <a:gd name="T48" fmla="*/ 3 w 232"/>
                  <a:gd name="T49" fmla="*/ 99 h 115"/>
                  <a:gd name="T50" fmla="*/ 10 w 232"/>
                  <a:gd name="T51" fmla="*/ 104 h 115"/>
                  <a:gd name="T52" fmla="*/ 22 w 232"/>
                  <a:gd name="T53" fmla="*/ 102 h 115"/>
                  <a:gd name="T54" fmla="*/ 16 w 232"/>
                  <a:gd name="T55" fmla="*/ 104 h 115"/>
                  <a:gd name="T56" fmla="*/ 9 w 232"/>
                  <a:gd name="T57" fmla="*/ 113 h 115"/>
                  <a:gd name="T58" fmla="*/ 21 w 232"/>
                  <a:gd name="T59" fmla="*/ 110 h 115"/>
                  <a:gd name="T60" fmla="*/ 33 w 232"/>
                  <a:gd name="T61" fmla="*/ 113 h 115"/>
                  <a:gd name="T62" fmla="*/ 43 w 232"/>
                  <a:gd name="T63" fmla="*/ 115 h 115"/>
                  <a:gd name="T64" fmla="*/ 54 w 232"/>
                  <a:gd name="T65" fmla="*/ 110 h 115"/>
                  <a:gd name="T66" fmla="*/ 51 w 232"/>
                  <a:gd name="T67" fmla="*/ 105 h 115"/>
                  <a:gd name="T68" fmla="*/ 58 w 232"/>
                  <a:gd name="T69" fmla="*/ 99 h 115"/>
                  <a:gd name="T70" fmla="*/ 44 w 232"/>
                  <a:gd name="T71" fmla="*/ 96 h 115"/>
                  <a:gd name="T72" fmla="*/ 57 w 232"/>
                  <a:gd name="T73" fmla="*/ 97 h 115"/>
                  <a:gd name="T74" fmla="*/ 63 w 232"/>
                  <a:gd name="T75" fmla="*/ 94 h 115"/>
                  <a:gd name="T76" fmla="*/ 62 w 232"/>
                  <a:gd name="T77" fmla="*/ 91 h 115"/>
                  <a:gd name="T78" fmla="*/ 73 w 232"/>
                  <a:gd name="T79" fmla="*/ 88 h 115"/>
                  <a:gd name="T80" fmla="*/ 75 w 232"/>
                  <a:gd name="T81" fmla="*/ 82 h 115"/>
                  <a:gd name="T82" fmla="*/ 77 w 232"/>
                  <a:gd name="T83" fmla="*/ 78 h 115"/>
                  <a:gd name="T84" fmla="*/ 84 w 232"/>
                  <a:gd name="T85" fmla="*/ 71 h 115"/>
                  <a:gd name="T86" fmla="*/ 93 w 232"/>
                  <a:gd name="T87" fmla="*/ 72 h 115"/>
                  <a:gd name="T88" fmla="*/ 98 w 232"/>
                  <a:gd name="T89" fmla="*/ 71 h 115"/>
                  <a:gd name="T90" fmla="*/ 106 w 232"/>
                  <a:gd name="T91" fmla="*/ 64 h 115"/>
                  <a:gd name="T92" fmla="*/ 99 w 232"/>
                  <a:gd name="T93" fmla="*/ 63 h 115"/>
                  <a:gd name="T94" fmla="*/ 111 w 232"/>
                  <a:gd name="T95" fmla="*/ 57 h 115"/>
                  <a:gd name="T96" fmla="*/ 121 w 232"/>
                  <a:gd name="T97" fmla="*/ 54 h 115"/>
                  <a:gd name="T98" fmla="*/ 132 w 232"/>
                  <a:gd name="T99" fmla="*/ 48 h 115"/>
                  <a:gd name="T100" fmla="*/ 145 w 232"/>
                  <a:gd name="T101" fmla="*/ 45 h 115"/>
                  <a:gd name="T102" fmla="*/ 157 w 232"/>
                  <a:gd name="T103" fmla="*/ 42 h 115"/>
                  <a:gd name="T104" fmla="*/ 172 w 232"/>
                  <a:gd name="T105" fmla="*/ 38 h 115"/>
                  <a:gd name="T106" fmla="*/ 185 w 232"/>
                  <a:gd name="T107" fmla="*/ 34 h 115"/>
                  <a:gd name="T108" fmla="*/ 197 w 232"/>
                  <a:gd name="T109" fmla="*/ 30 h 115"/>
                  <a:gd name="T110" fmla="*/ 213 w 232"/>
                  <a:gd name="T111" fmla="*/ 25 h 115"/>
                  <a:gd name="T112" fmla="*/ 226 w 232"/>
                  <a:gd name="T113" fmla="*/ 18 h 115"/>
                  <a:gd name="T114" fmla="*/ 232 w 232"/>
                  <a:gd name="T115" fmla="*/ 7 h 115"/>
                  <a:gd name="T116" fmla="*/ 221 w 232"/>
                  <a:gd name="T117" fmla="*/ 1 h 115"/>
                  <a:gd name="T118" fmla="*/ 204 w 232"/>
                  <a:gd name="T119" fmla="*/ 2 h 115"/>
                  <a:gd name="T120" fmla="*/ 191 w 232"/>
                  <a:gd name="T121" fmla="*/ 7 h 115"/>
                  <a:gd name="T122" fmla="*/ 187 w 232"/>
                  <a:gd name="T123" fmla="*/ 15 h 11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232" h="115">
                    <a:moveTo>
                      <a:pt x="178" y="16"/>
                    </a:moveTo>
                    <a:lnTo>
                      <a:pt x="174" y="17"/>
                    </a:lnTo>
                    <a:lnTo>
                      <a:pt x="171" y="16"/>
                    </a:lnTo>
                    <a:lnTo>
                      <a:pt x="168" y="17"/>
                    </a:lnTo>
                    <a:lnTo>
                      <a:pt x="165" y="19"/>
                    </a:lnTo>
                    <a:lnTo>
                      <a:pt x="159" y="21"/>
                    </a:lnTo>
                    <a:lnTo>
                      <a:pt x="156" y="20"/>
                    </a:lnTo>
                    <a:lnTo>
                      <a:pt x="153" y="20"/>
                    </a:lnTo>
                    <a:lnTo>
                      <a:pt x="150" y="23"/>
                    </a:lnTo>
                    <a:lnTo>
                      <a:pt x="147" y="24"/>
                    </a:lnTo>
                    <a:lnTo>
                      <a:pt x="144" y="25"/>
                    </a:lnTo>
                    <a:lnTo>
                      <a:pt x="141" y="25"/>
                    </a:lnTo>
                    <a:lnTo>
                      <a:pt x="137" y="25"/>
                    </a:lnTo>
                    <a:lnTo>
                      <a:pt x="134" y="27"/>
                    </a:lnTo>
                    <a:lnTo>
                      <a:pt x="130" y="24"/>
                    </a:lnTo>
                    <a:lnTo>
                      <a:pt x="127" y="24"/>
                    </a:lnTo>
                    <a:lnTo>
                      <a:pt x="124" y="23"/>
                    </a:lnTo>
                    <a:lnTo>
                      <a:pt x="121" y="23"/>
                    </a:lnTo>
                    <a:lnTo>
                      <a:pt x="115" y="24"/>
                    </a:lnTo>
                    <a:lnTo>
                      <a:pt x="112" y="24"/>
                    </a:lnTo>
                    <a:lnTo>
                      <a:pt x="110" y="27"/>
                    </a:lnTo>
                    <a:lnTo>
                      <a:pt x="112" y="30"/>
                    </a:lnTo>
                    <a:lnTo>
                      <a:pt x="109" y="30"/>
                    </a:lnTo>
                    <a:lnTo>
                      <a:pt x="106" y="30"/>
                    </a:lnTo>
                    <a:lnTo>
                      <a:pt x="108" y="28"/>
                    </a:lnTo>
                    <a:lnTo>
                      <a:pt x="103" y="28"/>
                    </a:lnTo>
                    <a:lnTo>
                      <a:pt x="100" y="29"/>
                    </a:lnTo>
                    <a:lnTo>
                      <a:pt x="100" y="32"/>
                    </a:lnTo>
                    <a:lnTo>
                      <a:pt x="97" y="33"/>
                    </a:lnTo>
                    <a:lnTo>
                      <a:pt x="96" y="33"/>
                    </a:lnTo>
                    <a:lnTo>
                      <a:pt x="93" y="34"/>
                    </a:lnTo>
                    <a:lnTo>
                      <a:pt x="89" y="34"/>
                    </a:lnTo>
                    <a:lnTo>
                      <a:pt x="86" y="35"/>
                    </a:lnTo>
                    <a:lnTo>
                      <a:pt x="83" y="36"/>
                    </a:lnTo>
                    <a:lnTo>
                      <a:pt x="80" y="36"/>
                    </a:lnTo>
                    <a:lnTo>
                      <a:pt x="77" y="38"/>
                    </a:lnTo>
                    <a:lnTo>
                      <a:pt x="75" y="40"/>
                    </a:lnTo>
                    <a:lnTo>
                      <a:pt x="72" y="41"/>
                    </a:lnTo>
                    <a:lnTo>
                      <a:pt x="69" y="42"/>
                    </a:lnTo>
                    <a:lnTo>
                      <a:pt x="66" y="42"/>
                    </a:lnTo>
                    <a:lnTo>
                      <a:pt x="66" y="45"/>
                    </a:lnTo>
                    <a:lnTo>
                      <a:pt x="63" y="46"/>
                    </a:lnTo>
                    <a:lnTo>
                      <a:pt x="60" y="46"/>
                    </a:lnTo>
                    <a:lnTo>
                      <a:pt x="61" y="49"/>
                    </a:lnTo>
                    <a:lnTo>
                      <a:pt x="60" y="52"/>
                    </a:lnTo>
                    <a:lnTo>
                      <a:pt x="57" y="51"/>
                    </a:lnTo>
                    <a:lnTo>
                      <a:pt x="51" y="51"/>
                    </a:lnTo>
                    <a:lnTo>
                      <a:pt x="47" y="53"/>
                    </a:lnTo>
                    <a:lnTo>
                      <a:pt x="49" y="55"/>
                    </a:lnTo>
                    <a:lnTo>
                      <a:pt x="45" y="58"/>
                    </a:lnTo>
                    <a:lnTo>
                      <a:pt x="42" y="60"/>
                    </a:lnTo>
                    <a:lnTo>
                      <a:pt x="40" y="57"/>
                    </a:lnTo>
                    <a:lnTo>
                      <a:pt x="37" y="56"/>
                    </a:lnTo>
                    <a:lnTo>
                      <a:pt x="34" y="57"/>
                    </a:lnTo>
                    <a:lnTo>
                      <a:pt x="32" y="59"/>
                    </a:lnTo>
                    <a:lnTo>
                      <a:pt x="35" y="63"/>
                    </a:lnTo>
                    <a:lnTo>
                      <a:pt x="39" y="61"/>
                    </a:lnTo>
                    <a:lnTo>
                      <a:pt x="42" y="64"/>
                    </a:lnTo>
                    <a:lnTo>
                      <a:pt x="45" y="65"/>
                    </a:lnTo>
                    <a:lnTo>
                      <a:pt x="42" y="66"/>
                    </a:lnTo>
                    <a:lnTo>
                      <a:pt x="39" y="66"/>
                    </a:lnTo>
                    <a:lnTo>
                      <a:pt x="36" y="67"/>
                    </a:lnTo>
                    <a:lnTo>
                      <a:pt x="33" y="69"/>
                    </a:lnTo>
                    <a:lnTo>
                      <a:pt x="36" y="70"/>
                    </a:lnTo>
                    <a:lnTo>
                      <a:pt x="39" y="69"/>
                    </a:lnTo>
                    <a:lnTo>
                      <a:pt x="42" y="71"/>
                    </a:lnTo>
                    <a:lnTo>
                      <a:pt x="45" y="72"/>
                    </a:lnTo>
                    <a:lnTo>
                      <a:pt x="49" y="72"/>
                    </a:lnTo>
                    <a:lnTo>
                      <a:pt x="45" y="73"/>
                    </a:lnTo>
                    <a:lnTo>
                      <a:pt x="42" y="72"/>
                    </a:lnTo>
                    <a:lnTo>
                      <a:pt x="39" y="72"/>
                    </a:lnTo>
                    <a:lnTo>
                      <a:pt x="36" y="73"/>
                    </a:lnTo>
                    <a:lnTo>
                      <a:pt x="33" y="73"/>
                    </a:lnTo>
                    <a:lnTo>
                      <a:pt x="30" y="73"/>
                    </a:lnTo>
                    <a:lnTo>
                      <a:pt x="28" y="76"/>
                    </a:lnTo>
                    <a:lnTo>
                      <a:pt x="31" y="77"/>
                    </a:lnTo>
                    <a:lnTo>
                      <a:pt x="34" y="77"/>
                    </a:lnTo>
                    <a:lnTo>
                      <a:pt x="37" y="79"/>
                    </a:lnTo>
                    <a:lnTo>
                      <a:pt x="34" y="79"/>
                    </a:lnTo>
                    <a:lnTo>
                      <a:pt x="31" y="79"/>
                    </a:lnTo>
                    <a:lnTo>
                      <a:pt x="28" y="80"/>
                    </a:lnTo>
                    <a:lnTo>
                      <a:pt x="25" y="82"/>
                    </a:lnTo>
                    <a:lnTo>
                      <a:pt x="28" y="82"/>
                    </a:lnTo>
                    <a:lnTo>
                      <a:pt x="31" y="85"/>
                    </a:lnTo>
                    <a:lnTo>
                      <a:pt x="28" y="84"/>
                    </a:lnTo>
                    <a:lnTo>
                      <a:pt x="25" y="84"/>
                    </a:lnTo>
                    <a:lnTo>
                      <a:pt x="22" y="85"/>
                    </a:lnTo>
                    <a:lnTo>
                      <a:pt x="25" y="85"/>
                    </a:lnTo>
                    <a:lnTo>
                      <a:pt x="28" y="86"/>
                    </a:lnTo>
                    <a:lnTo>
                      <a:pt x="31" y="89"/>
                    </a:lnTo>
                    <a:lnTo>
                      <a:pt x="28" y="88"/>
                    </a:lnTo>
                    <a:lnTo>
                      <a:pt x="24" y="88"/>
                    </a:lnTo>
                    <a:lnTo>
                      <a:pt x="22" y="87"/>
                    </a:lnTo>
                    <a:lnTo>
                      <a:pt x="19" y="89"/>
                    </a:lnTo>
                    <a:lnTo>
                      <a:pt x="15" y="91"/>
                    </a:lnTo>
                    <a:lnTo>
                      <a:pt x="16" y="94"/>
                    </a:lnTo>
                    <a:lnTo>
                      <a:pt x="13" y="94"/>
                    </a:lnTo>
                    <a:lnTo>
                      <a:pt x="10" y="95"/>
                    </a:lnTo>
                    <a:lnTo>
                      <a:pt x="7" y="97"/>
                    </a:lnTo>
                    <a:lnTo>
                      <a:pt x="3" y="99"/>
                    </a:lnTo>
                    <a:lnTo>
                      <a:pt x="0" y="100"/>
                    </a:lnTo>
                    <a:lnTo>
                      <a:pt x="3" y="103"/>
                    </a:lnTo>
                    <a:lnTo>
                      <a:pt x="7" y="105"/>
                    </a:lnTo>
                    <a:lnTo>
                      <a:pt x="10" y="104"/>
                    </a:lnTo>
                    <a:lnTo>
                      <a:pt x="13" y="102"/>
                    </a:lnTo>
                    <a:lnTo>
                      <a:pt x="16" y="102"/>
                    </a:lnTo>
                    <a:lnTo>
                      <a:pt x="19" y="102"/>
                    </a:lnTo>
                    <a:lnTo>
                      <a:pt x="22" y="102"/>
                    </a:lnTo>
                    <a:lnTo>
                      <a:pt x="25" y="102"/>
                    </a:lnTo>
                    <a:lnTo>
                      <a:pt x="22" y="102"/>
                    </a:lnTo>
                    <a:lnTo>
                      <a:pt x="19" y="103"/>
                    </a:lnTo>
                    <a:lnTo>
                      <a:pt x="16" y="104"/>
                    </a:lnTo>
                    <a:lnTo>
                      <a:pt x="13" y="105"/>
                    </a:lnTo>
                    <a:lnTo>
                      <a:pt x="10" y="107"/>
                    </a:lnTo>
                    <a:lnTo>
                      <a:pt x="10" y="110"/>
                    </a:lnTo>
                    <a:lnTo>
                      <a:pt x="9" y="113"/>
                    </a:lnTo>
                    <a:lnTo>
                      <a:pt x="12" y="112"/>
                    </a:lnTo>
                    <a:lnTo>
                      <a:pt x="15" y="111"/>
                    </a:lnTo>
                    <a:lnTo>
                      <a:pt x="18" y="110"/>
                    </a:lnTo>
                    <a:lnTo>
                      <a:pt x="21" y="110"/>
                    </a:lnTo>
                    <a:lnTo>
                      <a:pt x="24" y="111"/>
                    </a:lnTo>
                    <a:lnTo>
                      <a:pt x="27" y="112"/>
                    </a:lnTo>
                    <a:lnTo>
                      <a:pt x="30" y="112"/>
                    </a:lnTo>
                    <a:lnTo>
                      <a:pt x="33" y="113"/>
                    </a:lnTo>
                    <a:lnTo>
                      <a:pt x="36" y="111"/>
                    </a:lnTo>
                    <a:lnTo>
                      <a:pt x="37" y="114"/>
                    </a:lnTo>
                    <a:lnTo>
                      <a:pt x="41" y="114"/>
                    </a:lnTo>
                    <a:lnTo>
                      <a:pt x="43" y="115"/>
                    </a:lnTo>
                    <a:lnTo>
                      <a:pt x="46" y="115"/>
                    </a:lnTo>
                    <a:lnTo>
                      <a:pt x="47" y="112"/>
                    </a:lnTo>
                    <a:lnTo>
                      <a:pt x="51" y="112"/>
                    </a:lnTo>
                    <a:lnTo>
                      <a:pt x="54" y="110"/>
                    </a:lnTo>
                    <a:lnTo>
                      <a:pt x="54" y="107"/>
                    </a:lnTo>
                    <a:lnTo>
                      <a:pt x="51" y="106"/>
                    </a:lnTo>
                    <a:lnTo>
                      <a:pt x="47" y="103"/>
                    </a:lnTo>
                    <a:lnTo>
                      <a:pt x="51" y="105"/>
                    </a:lnTo>
                    <a:lnTo>
                      <a:pt x="54" y="106"/>
                    </a:lnTo>
                    <a:lnTo>
                      <a:pt x="57" y="105"/>
                    </a:lnTo>
                    <a:lnTo>
                      <a:pt x="60" y="103"/>
                    </a:lnTo>
                    <a:lnTo>
                      <a:pt x="58" y="99"/>
                    </a:lnTo>
                    <a:lnTo>
                      <a:pt x="54" y="98"/>
                    </a:lnTo>
                    <a:lnTo>
                      <a:pt x="52" y="97"/>
                    </a:lnTo>
                    <a:lnTo>
                      <a:pt x="47" y="97"/>
                    </a:lnTo>
                    <a:lnTo>
                      <a:pt x="44" y="96"/>
                    </a:lnTo>
                    <a:lnTo>
                      <a:pt x="47" y="96"/>
                    </a:lnTo>
                    <a:lnTo>
                      <a:pt x="51" y="96"/>
                    </a:lnTo>
                    <a:lnTo>
                      <a:pt x="54" y="97"/>
                    </a:lnTo>
                    <a:lnTo>
                      <a:pt x="57" y="97"/>
                    </a:lnTo>
                    <a:lnTo>
                      <a:pt x="60" y="100"/>
                    </a:lnTo>
                    <a:lnTo>
                      <a:pt x="63" y="100"/>
                    </a:lnTo>
                    <a:lnTo>
                      <a:pt x="65" y="96"/>
                    </a:lnTo>
                    <a:lnTo>
                      <a:pt x="63" y="94"/>
                    </a:lnTo>
                    <a:lnTo>
                      <a:pt x="60" y="91"/>
                    </a:lnTo>
                    <a:lnTo>
                      <a:pt x="57" y="90"/>
                    </a:lnTo>
                    <a:lnTo>
                      <a:pt x="60" y="88"/>
                    </a:lnTo>
                    <a:lnTo>
                      <a:pt x="62" y="91"/>
                    </a:lnTo>
                    <a:lnTo>
                      <a:pt x="65" y="92"/>
                    </a:lnTo>
                    <a:lnTo>
                      <a:pt x="68" y="90"/>
                    </a:lnTo>
                    <a:lnTo>
                      <a:pt x="71" y="90"/>
                    </a:lnTo>
                    <a:lnTo>
                      <a:pt x="73" y="88"/>
                    </a:lnTo>
                    <a:lnTo>
                      <a:pt x="71" y="87"/>
                    </a:lnTo>
                    <a:lnTo>
                      <a:pt x="73" y="86"/>
                    </a:lnTo>
                    <a:lnTo>
                      <a:pt x="77" y="85"/>
                    </a:lnTo>
                    <a:lnTo>
                      <a:pt x="75" y="82"/>
                    </a:lnTo>
                    <a:lnTo>
                      <a:pt x="73" y="79"/>
                    </a:lnTo>
                    <a:lnTo>
                      <a:pt x="71" y="76"/>
                    </a:lnTo>
                    <a:lnTo>
                      <a:pt x="74" y="77"/>
                    </a:lnTo>
                    <a:lnTo>
                      <a:pt x="77" y="78"/>
                    </a:lnTo>
                    <a:lnTo>
                      <a:pt x="80" y="79"/>
                    </a:lnTo>
                    <a:lnTo>
                      <a:pt x="83" y="77"/>
                    </a:lnTo>
                    <a:lnTo>
                      <a:pt x="84" y="74"/>
                    </a:lnTo>
                    <a:lnTo>
                      <a:pt x="84" y="71"/>
                    </a:lnTo>
                    <a:lnTo>
                      <a:pt x="87" y="73"/>
                    </a:lnTo>
                    <a:lnTo>
                      <a:pt x="90" y="75"/>
                    </a:lnTo>
                    <a:lnTo>
                      <a:pt x="93" y="75"/>
                    </a:lnTo>
                    <a:lnTo>
                      <a:pt x="93" y="72"/>
                    </a:lnTo>
                    <a:lnTo>
                      <a:pt x="89" y="69"/>
                    </a:lnTo>
                    <a:lnTo>
                      <a:pt x="93" y="71"/>
                    </a:lnTo>
                    <a:lnTo>
                      <a:pt x="97" y="71"/>
                    </a:lnTo>
                    <a:lnTo>
                      <a:pt x="98" y="71"/>
                    </a:lnTo>
                    <a:lnTo>
                      <a:pt x="101" y="70"/>
                    </a:lnTo>
                    <a:lnTo>
                      <a:pt x="102" y="67"/>
                    </a:lnTo>
                    <a:lnTo>
                      <a:pt x="105" y="67"/>
                    </a:lnTo>
                    <a:lnTo>
                      <a:pt x="106" y="64"/>
                    </a:lnTo>
                    <a:lnTo>
                      <a:pt x="100" y="64"/>
                    </a:lnTo>
                    <a:lnTo>
                      <a:pt x="97" y="64"/>
                    </a:lnTo>
                    <a:lnTo>
                      <a:pt x="97" y="63"/>
                    </a:lnTo>
                    <a:lnTo>
                      <a:pt x="99" y="63"/>
                    </a:lnTo>
                    <a:lnTo>
                      <a:pt x="102" y="63"/>
                    </a:lnTo>
                    <a:lnTo>
                      <a:pt x="105" y="61"/>
                    </a:lnTo>
                    <a:lnTo>
                      <a:pt x="108" y="59"/>
                    </a:lnTo>
                    <a:lnTo>
                      <a:pt x="111" y="57"/>
                    </a:lnTo>
                    <a:lnTo>
                      <a:pt x="114" y="55"/>
                    </a:lnTo>
                    <a:lnTo>
                      <a:pt x="117" y="52"/>
                    </a:lnTo>
                    <a:lnTo>
                      <a:pt x="117" y="55"/>
                    </a:lnTo>
                    <a:lnTo>
                      <a:pt x="121" y="54"/>
                    </a:lnTo>
                    <a:lnTo>
                      <a:pt x="123" y="51"/>
                    </a:lnTo>
                    <a:lnTo>
                      <a:pt x="126" y="49"/>
                    </a:lnTo>
                    <a:lnTo>
                      <a:pt x="129" y="49"/>
                    </a:lnTo>
                    <a:lnTo>
                      <a:pt x="132" y="48"/>
                    </a:lnTo>
                    <a:lnTo>
                      <a:pt x="136" y="47"/>
                    </a:lnTo>
                    <a:lnTo>
                      <a:pt x="139" y="46"/>
                    </a:lnTo>
                    <a:lnTo>
                      <a:pt x="142" y="45"/>
                    </a:lnTo>
                    <a:lnTo>
                      <a:pt x="145" y="45"/>
                    </a:lnTo>
                    <a:lnTo>
                      <a:pt x="148" y="44"/>
                    </a:lnTo>
                    <a:lnTo>
                      <a:pt x="151" y="41"/>
                    </a:lnTo>
                    <a:lnTo>
                      <a:pt x="154" y="43"/>
                    </a:lnTo>
                    <a:lnTo>
                      <a:pt x="157" y="42"/>
                    </a:lnTo>
                    <a:lnTo>
                      <a:pt x="160" y="40"/>
                    </a:lnTo>
                    <a:lnTo>
                      <a:pt x="166" y="39"/>
                    </a:lnTo>
                    <a:lnTo>
                      <a:pt x="169" y="38"/>
                    </a:lnTo>
                    <a:lnTo>
                      <a:pt x="172" y="38"/>
                    </a:lnTo>
                    <a:lnTo>
                      <a:pt x="176" y="37"/>
                    </a:lnTo>
                    <a:lnTo>
                      <a:pt x="179" y="36"/>
                    </a:lnTo>
                    <a:lnTo>
                      <a:pt x="182" y="35"/>
                    </a:lnTo>
                    <a:lnTo>
                      <a:pt x="185" y="34"/>
                    </a:lnTo>
                    <a:lnTo>
                      <a:pt x="188" y="34"/>
                    </a:lnTo>
                    <a:lnTo>
                      <a:pt x="191" y="32"/>
                    </a:lnTo>
                    <a:lnTo>
                      <a:pt x="194" y="32"/>
                    </a:lnTo>
                    <a:lnTo>
                      <a:pt x="197" y="30"/>
                    </a:lnTo>
                    <a:lnTo>
                      <a:pt x="201" y="30"/>
                    </a:lnTo>
                    <a:lnTo>
                      <a:pt x="203" y="29"/>
                    </a:lnTo>
                    <a:lnTo>
                      <a:pt x="210" y="26"/>
                    </a:lnTo>
                    <a:lnTo>
                      <a:pt x="213" y="25"/>
                    </a:lnTo>
                    <a:lnTo>
                      <a:pt x="216" y="24"/>
                    </a:lnTo>
                    <a:lnTo>
                      <a:pt x="220" y="24"/>
                    </a:lnTo>
                    <a:lnTo>
                      <a:pt x="223" y="21"/>
                    </a:lnTo>
                    <a:lnTo>
                      <a:pt x="226" y="18"/>
                    </a:lnTo>
                    <a:lnTo>
                      <a:pt x="229" y="16"/>
                    </a:lnTo>
                    <a:lnTo>
                      <a:pt x="230" y="13"/>
                    </a:lnTo>
                    <a:lnTo>
                      <a:pt x="232" y="10"/>
                    </a:lnTo>
                    <a:lnTo>
                      <a:pt x="232" y="7"/>
                    </a:lnTo>
                    <a:lnTo>
                      <a:pt x="230" y="4"/>
                    </a:lnTo>
                    <a:lnTo>
                      <a:pt x="227" y="3"/>
                    </a:lnTo>
                    <a:lnTo>
                      <a:pt x="224" y="2"/>
                    </a:lnTo>
                    <a:lnTo>
                      <a:pt x="221" y="1"/>
                    </a:lnTo>
                    <a:lnTo>
                      <a:pt x="216" y="0"/>
                    </a:lnTo>
                    <a:lnTo>
                      <a:pt x="210" y="0"/>
                    </a:lnTo>
                    <a:lnTo>
                      <a:pt x="207" y="1"/>
                    </a:lnTo>
                    <a:lnTo>
                      <a:pt x="204" y="2"/>
                    </a:lnTo>
                    <a:lnTo>
                      <a:pt x="201" y="3"/>
                    </a:lnTo>
                    <a:lnTo>
                      <a:pt x="198" y="3"/>
                    </a:lnTo>
                    <a:lnTo>
                      <a:pt x="195" y="5"/>
                    </a:lnTo>
                    <a:lnTo>
                      <a:pt x="191" y="7"/>
                    </a:lnTo>
                    <a:lnTo>
                      <a:pt x="188" y="8"/>
                    </a:lnTo>
                    <a:lnTo>
                      <a:pt x="185" y="9"/>
                    </a:lnTo>
                    <a:lnTo>
                      <a:pt x="186" y="12"/>
                    </a:lnTo>
                    <a:lnTo>
                      <a:pt x="187" y="15"/>
                    </a:lnTo>
                    <a:lnTo>
                      <a:pt x="181" y="13"/>
                    </a:lnTo>
                    <a:lnTo>
                      <a:pt x="178" y="16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4" name="Freeform 344">
                <a:extLst>
                  <a:ext uri="{FF2B5EF4-FFF2-40B4-BE49-F238E27FC236}">
                    <a16:creationId xmlns:a16="http://schemas.microsoft.com/office/drawing/2014/main" id="{3E7DCC55-0CBE-39AD-4FDE-9E957016AA3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046" y="1609"/>
                <a:ext cx="26" cy="14"/>
              </a:xfrm>
              <a:custGeom>
                <a:avLst/>
                <a:gdLst>
                  <a:gd name="T0" fmla="*/ 1 w 26"/>
                  <a:gd name="T1" fmla="*/ 13 h 14"/>
                  <a:gd name="T2" fmla="*/ 4 w 26"/>
                  <a:gd name="T3" fmla="*/ 14 h 14"/>
                  <a:gd name="T4" fmla="*/ 7 w 26"/>
                  <a:gd name="T5" fmla="*/ 14 h 14"/>
                  <a:gd name="T6" fmla="*/ 10 w 26"/>
                  <a:gd name="T7" fmla="*/ 13 h 14"/>
                  <a:gd name="T8" fmla="*/ 14 w 26"/>
                  <a:gd name="T9" fmla="*/ 12 h 14"/>
                  <a:gd name="T10" fmla="*/ 17 w 26"/>
                  <a:gd name="T11" fmla="*/ 12 h 14"/>
                  <a:gd name="T12" fmla="*/ 20 w 26"/>
                  <a:gd name="T13" fmla="*/ 11 h 14"/>
                  <a:gd name="T14" fmla="*/ 23 w 26"/>
                  <a:gd name="T15" fmla="*/ 10 h 14"/>
                  <a:gd name="T16" fmla="*/ 26 w 26"/>
                  <a:gd name="T17" fmla="*/ 8 h 14"/>
                  <a:gd name="T18" fmla="*/ 24 w 26"/>
                  <a:gd name="T19" fmla="*/ 5 h 14"/>
                  <a:gd name="T20" fmla="*/ 21 w 26"/>
                  <a:gd name="T21" fmla="*/ 8 h 14"/>
                  <a:gd name="T22" fmla="*/ 18 w 26"/>
                  <a:gd name="T23" fmla="*/ 5 h 14"/>
                  <a:gd name="T24" fmla="*/ 20 w 26"/>
                  <a:gd name="T25" fmla="*/ 2 h 14"/>
                  <a:gd name="T26" fmla="*/ 17 w 26"/>
                  <a:gd name="T27" fmla="*/ 0 h 14"/>
                  <a:gd name="T28" fmla="*/ 14 w 26"/>
                  <a:gd name="T29" fmla="*/ 0 h 14"/>
                  <a:gd name="T30" fmla="*/ 10 w 26"/>
                  <a:gd name="T31" fmla="*/ 1 h 14"/>
                  <a:gd name="T32" fmla="*/ 7 w 26"/>
                  <a:gd name="T33" fmla="*/ 1 h 14"/>
                  <a:gd name="T34" fmla="*/ 4 w 26"/>
                  <a:gd name="T35" fmla="*/ 2 h 14"/>
                  <a:gd name="T36" fmla="*/ 1 w 26"/>
                  <a:gd name="T37" fmla="*/ 3 h 14"/>
                  <a:gd name="T38" fmla="*/ 1 w 26"/>
                  <a:gd name="T39" fmla="*/ 5 h 14"/>
                  <a:gd name="T40" fmla="*/ 2 w 26"/>
                  <a:gd name="T41" fmla="*/ 7 h 14"/>
                  <a:gd name="T42" fmla="*/ 1 w 26"/>
                  <a:gd name="T43" fmla="*/ 10 h 14"/>
                  <a:gd name="T44" fmla="*/ 0 w 26"/>
                  <a:gd name="T45" fmla="*/ 11 h 14"/>
                  <a:gd name="T46" fmla="*/ 1 w 26"/>
                  <a:gd name="T47" fmla="*/ 14 h 14"/>
                  <a:gd name="T48" fmla="*/ 1 w 26"/>
                  <a:gd name="T49" fmla="*/ 13 h 1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26" h="14">
                    <a:moveTo>
                      <a:pt x="1" y="13"/>
                    </a:moveTo>
                    <a:lnTo>
                      <a:pt x="4" y="14"/>
                    </a:lnTo>
                    <a:lnTo>
                      <a:pt x="7" y="14"/>
                    </a:lnTo>
                    <a:lnTo>
                      <a:pt x="10" y="13"/>
                    </a:lnTo>
                    <a:lnTo>
                      <a:pt x="14" y="12"/>
                    </a:lnTo>
                    <a:lnTo>
                      <a:pt x="17" y="12"/>
                    </a:lnTo>
                    <a:lnTo>
                      <a:pt x="20" y="11"/>
                    </a:lnTo>
                    <a:lnTo>
                      <a:pt x="23" y="10"/>
                    </a:lnTo>
                    <a:lnTo>
                      <a:pt x="26" y="8"/>
                    </a:lnTo>
                    <a:lnTo>
                      <a:pt x="24" y="5"/>
                    </a:lnTo>
                    <a:lnTo>
                      <a:pt x="21" y="8"/>
                    </a:lnTo>
                    <a:lnTo>
                      <a:pt x="18" y="5"/>
                    </a:lnTo>
                    <a:lnTo>
                      <a:pt x="20" y="2"/>
                    </a:lnTo>
                    <a:lnTo>
                      <a:pt x="17" y="0"/>
                    </a:lnTo>
                    <a:lnTo>
                      <a:pt x="14" y="0"/>
                    </a:lnTo>
                    <a:lnTo>
                      <a:pt x="10" y="1"/>
                    </a:lnTo>
                    <a:lnTo>
                      <a:pt x="7" y="1"/>
                    </a:lnTo>
                    <a:lnTo>
                      <a:pt x="4" y="2"/>
                    </a:lnTo>
                    <a:lnTo>
                      <a:pt x="1" y="3"/>
                    </a:lnTo>
                    <a:lnTo>
                      <a:pt x="1" y="5"/>
                    </a:lnTo>
                    <a:lnTo>
                      <a:pt x="2" y="7"/>
                    </a:lnTo>
                    <a:lnTo>
                      <a:pt x="1" y="10"/>
                    </a:lnTo>
                    <a:lnTo>
                      <a:pt x="0" y="11"/>
                    </a:lnTo>
                    <a:lnTo>
                      <a:pt x="1" y="14"/>
                    </a:lnTo>
                    <a:lnTo>
                      <a:pt x="1" y="13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85" name="Group 345">
                <a:extLst>
                  <a:ext uri="{FF2B5EF4-FFF2-40B4-BE49-F238E27FC236}">
                    <a16:creationId xmlns:a16="http://schemas.microsoft.com/office/drawing/2014/main" id="{4F31ADBD-5199-FAD2-E1A7-B612BB8F620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67" y="1336"/>
                <a:ext cx="311" cy="69"/>
                <a:chOff x="3667" y="1336"/>
                <a:chExt cx="311" cy="69"/>
              </a:xfrm>
              <a:grpFill/>
            </p:grpSpPr>
            <p:sp>
              <p:nvSpPr>
                <p:cNvPr id="960" name="Freeform 346">
                  <a:extLst>
                    <a:ext uri="{FF2B5EF4-FFF2-40B4-BE49-F238E27FC236}">
                      <a16:creationId xmlns:a16="http://schemas.microsoft.com/office/drawing/2014/main" id="{F9929AAA-D6EF-22E5-9DDD-B1632BAB5F5E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745" y="1398"/>
                  <a:ext cx="20" cy="7"/>
                </a:xfrm>
                <a:custGeom>
                  <a:avLst/>
                  <a:gdLst>
                    <a:gd name="T0" fmla="*/ 6 w 20"/>
                    <a:gd name="T1" fmla="*/ 6 h 7"/>
                    <a:gd name="T2" fmla="*/ 10 w 20"/>
                    <a:gd name="T3" fmla="*/ 6 h 7"/>
                    <a:gd name="T4" fmla="*/ 13 w 20"/>
                    <a:gd name="T5" fmla="*/ 6 h 7"/>
                    <a:gd name="T6" fmla="*/ 16 w 20"/>
                    <a:gd name="T7" fmla="*/ 7 h 7"/>
                    <a:gd name="T8" fmla="*/ 20 w 20"/>
                    <a:gd name="T9" fmla="*/ 6 h 7"/>
                    <a:gd name="T10" fmla="*/ 16 w 20"/>
                    <a:gd name="T11" fmla="*/ 4 h 7"/>
                    <a:gd name="T12" fmla="*/ 18 w 20"/>
                    <a:gd name="T13" fmla="*/ 2 h 7"/>
                    <a:gd name="T14" fmla="*/ 13 w 20"/>
                    <a:gd name="T15" fmla="*/ 0 h 7"/>
                    <a:gd name="T16" fmla="*/ 10 w 20"/>
                    <a:gd name="T17" fmla="*/ 2 h 7"/>
                    <a:gd name="T18" fmla="*/ 7 w 20"/>
                    <a:gd name="T19" fmla="*/ 4 h 7"/>
                    <a:gd name="T20" fmla="*/ 6 w 20"/>
                    <a:gd name="T21" fmla="*/ 4 h 7"/>
                    <a:gd name="T22" fmla="*/ 3 w 20"/>
                    <a:gd name="T23" fmla="*/ 4 h 7"/>
                    <a:gd name="T24" fmla="*/ 0 w 20"/>
                    <a:gd name="T25" fmla="*/ 5 h 7"/>
                    <a:gd name="T26" fmla="*/ 3 w 20"/>
                    <a:gd name="T27" fmla="*/ 6 h 7"/>
                    <a:gd name="T28" fmla="*/ 6 w 20"/>
                    <a:gd name="T29" fmla="*/ 6 h 7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20" h="7">
                      <a:moveTo>
                        <a:pt x="6" y="6"/>
                      </a:moveTo>
                      <a:lnTo>
                        <a:pt x="10" y="6"/>
                      </a:lnTo>
                      <a:lnTo>
                        <a:pt x="13" y="6"/>
                      </a:lnTo>
                      <a:lnTo>
                        <a:pt x="16" y="7"/>
                      </a:lnTo>
                      <a:lnTo>
                        <a:pt x="20" y="6"/>
                      </a:lnTo>
                      <a:lnTo>
                        <a:pt x="16" y="4"/>
                      </a:lnTo>
                      <a:lnTo>
                        <a:pt x="18" y="2"/>
                      </a:lnTo>
                      <a:lnTo>
                        <a:pt x="13" y="0"/>
                      </a:lnTo>
                      <a:lnTo>
                        <a:pt x="10" y="2"/>
                      </a:lnTo>
                      <a:lnTo>
                        <a:pt x="7" y="4"/>
                      </a:lnTo>
                      <a:lnTo>
                        <a:pt x="6" y="4"/>
                      </a:lnTo>
                      <a:lnTo>
                        <a:pt x="3" y="4"/>
                      </a:lnTo>
                      <a:lnTo>
                        <a:pt x="0" y="5"/>
                      </a:lnTo>
                      <a:lnTo>
                        <a:pt x="3" y="6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1" name="Freeform 347">
                  <a:extLst>
                    <a:ext uri="{FF2B5EF4-FFF2-40B4-BE49-F238E27FC236}">
                      <a16:creationId xmlns:a16="http://schemas.microsoft.com/office/drawing/2014/main" id="{D6E7C7B3-8E19-9D69-BFCC-039D8A965D1F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738" y="1394"/>
                  <a:ext cx="9" cy="6"/>
                </a:xfrm>
                <a:custGeom>
                  <a:avLst/>
                  <a:gdLst>
                    <a:gd name="T0" fmla="*/ 4 w 9"/>
                    <a:gd name="T1" fmla="*/ 6 h 6"/>
                    <a:gd name="T2" fmla="*/ 7 w 9"/>
                    <a:gd name="T3" fmla="*/ 4 h 6"/>
                    <a:gd name="T4" fmla="*/ 9 w 9"/>
                    <a:gd name="T5" fmla="*/ 0 h 6"/>
                    <a:gd name="T6" fmla="*/ 6 w 9"/>
                    <a:gd name="T7" fmla="*/ 0 h 6"/>
                    <a:gd name="T8" fmla="*/ 2 w 9"/>
                    <a:gd name="T9" fmla="*/ 1 h 6"/>
                    <a:gd name="T10" fmla="*/ 0 w 9"/>
                    <a:gd name="T11" fmla="*/ 4 h 6"/>
                    <a:gd name="T12" fmla="*/ 3 w 9"/>
                    <a:gd name="T13" fmla="*/ 6 h 6"/>
                    <a:gd name="T14" fmla="*/ 4 w 9"/>
                    <a:gd name="T15" fmla="*/ 6 h 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9" h="6">
                      <a:moveTo>
                        <a:pt x="4" y="6"/>
                      </a:moveTo>
                      <a:lnTo>
                        <a:pt x="7" y="4"/>
                      </a:lnTo>
                      <a:lnTo>
                        <a:pt x="9" y="0"/>
                      </a:lnTo>
                      <a:lnTo>
                        <a:pt x="6" y="0"/>
                      </a:lnTo>
                      <a:lnTo>
                        <a:pt x="2" y="1"/>
                      </a:lnTo>
                      <a:lnTo>
                        <a:pt x="0" y="4"/>
                      </a:lnTo>
                      <a:lnTo>
                        <a:pt x="3" y="6"/>
                      </a:lnTo>
                      <a:lnTo>
                        <a:pt x="4" y="6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2" name="Freeform 348">
                  <a:extLst>
                    <a:ext uri="{FF2B5EF4-FFF2-40B4-BE49-F238E27FC236}">
                      <a16:creationId xmlns:a16="http://schemas.microsoft.com/office/drawing/2014/main" id="{501229FA-C657-D18D-EDE4-8EA379FFD383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749" y="1361"/>
                  <a:ext cx="9" cy="5"/>
                </a:xfrm>
                <a:custGeom>
                  <a:avLst/>
                  <a:gdLst>
                    <a:gd name="T0" fmla="*/ 3 w 9"/>
                    <a:gd name="T1" fmla="*/ 4 h 5"/>
                    <a:gd name="T2" fmla="*/ 6 w 9"/>
                    <a:gd name="T3" fmla="*/ 2 h 5"/>
                    <a:gd name="T4" fmla="*/ 9 w 9"/>
                    <a:gd name="T5" fmla="*/ 2 h 5"/>
                    <a:gd name="T6" fmla="*/ 6 w 9"/>
                    <a:gd name="T7" fmla="*/ 0 h 5"/>
                    <a:gd name="T8" fmla="*/ 3 w 9"/>
                    <a:gd name="T9" fmla="*/ 0 h 5"/>
                    <a:gd name="T10" fmla="*/ 0 w 9"/>
                    <a:gd name="T11" fmla="*/ 1 h 5"/>
                    <a:gd name="T12" fmla="*/ 0 w 9"/>
                    <a:gd name="T13" fmla="*/ 4 h 5"/>
                    <a:gd name="T14" fmla="*/ 0 w 9"/>
                    <a:gd name="T15" fmla="*/ 5 h 5"/>
                    <a:gd name="T16" fmla="*/ 3 w 9"/>
                    <a:gd name="T17" fmla="*/ 4 h 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9" h="5">
                      <a:moveTo>
                        <a:pt x="3" y="4"/>
                      </a:moveTo>
                      <a:lnTo>
                        <a:pt x="6" y="2"/>
                      </a:lnTo>
                      <a:lnTo>
                        <a:pt x="9" y="2"/>
                      </a:lnTo>
                      <a:lnTo>
                        <a:pt x="6" y="0"/>
                      </a:lnTo>
                      <a:lnTo>
                        <a:pt x="3" y="0"/>
                      </a:lnTo>
                      <a:lnTo>
                        <a:pt x="0" y="1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3" y="4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3" name="Freeform 349">
                  <a:extLst>
                    <a:ext uri="{FF2B5EF4-FFF2-40B4-BE49-F238E27FC236}">
                      <a16:creationId xmlns:a16="http://schemas.microsoft.com/office/drawing/2014/main" id="{8325A0DD-9C4C-B965-4730-F1119E5FE5ED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667" y="1373"/>
                  <a:ext cx="57" cy="14"/>
                </a:xfrm>
                <a:custGeom>
                  <a:avLst/>
                  <a:gdLst>
                    <a:gd name="T0" fmla="*/ 3 w 57"/>
                    <a:gd name="T1" fmla="*/ 9 h 14"/>
                    <a:gd name="T2" fmla="*/ 6 w 57"/>
                    <a:gd name="T3" fmla="*/ 10 h 14"/>
                    <a:gd name="T4" fmla="*/ 9 w 57"/>
                    <a:gd name="T5" fmla="*/ 11 h 14"/>
                    <a:gd name="T6" fmla="*/ 13 w 57"/>
                    <a:gd name="T7" fmla="*/ 10 h 14"/>
                    <a:gd name="T8" fmla="*/ 17 w 57"/>
                    <a:gd name="T9" fmla="*/ 11 h 14"/>
                    <a:gd name="T10" fmla="*/ 17 w 57"/>
                    <a:gd name="T11" fmla="*/ 14 h 14"/>
                    <a:gd name="T12" fmla="*/ 20 w 57"/>
                    <a:gd name="T13" fmla="*/ 13 h 14"/>
                    <a:gd name="T14" fmla="*/ 23 w 57"/>
                    <a:gd name="T15" fmla="*/ 12 h 14"/>
                    <a:gd name="T16" fmla="*/ 26 w 57"/>
                    <a:gd name="T17" fmla="*/ 10 h 14"/>
                    <a:gd name="T18" fmla="*/ 30 w 57"/>
                    <a:gd name="T19" fmla="*/ 10 h 14"/>
                    <a:gd name="T20" fmla="*/ 33 w 57"/>
                    <a:gd name="T21" fmla="*/ 8 h 14"/>
                    <a:gd name="T22" fmla="*/ 36 w 57"/>
                    <a:gd name="T23" fmla="*/ 7 h 14"/>
                    <a:gd name="T24" fmla="*/ 38 w 57"/>
                    <a:gd name="T25" fmla="*/ 4 h 14"/>
                    <a:gd name="T26" fmla="*/ 41 w 57"/>
                    <a:gd name="T27" fmla="*/ 3 h 14"/>
                    <a:gd name="T28" fmla="*/ 44 w 57"/>
                    <a:gd name="T29" fmla="*/ 4 h 14"/>
                    <a:gd name="T30" fmla="*/ 47 w 57"/>
                    <a:gd name="T31" fmla="*/ 6 h 14"/>
                    <a:gd name="T32" fmla="*/ 50 w 57"/>
                    <a:gd name="T33" fmla="*/ 7 h 14"/>
                    <a:gd name="T34" fmla="*/ 54 w 57"/>
                    <a:gd name="T35" fmla="*/ 7 h 14"/>
                    <a:gd name="T36" fmla="*/ 57 w 57"/>
                    <a:gd name="T37" fmla="*/ 8 h 14"/>
                    <a:gd name="T38" fmla="*/ 56 w 57"/>
                    <a:gd name="T39" fmla="*/ 5 h 14"/>
                    <a:gd name="T40" fmla="*/ 55 w 57"/>
                    <a:gd name="T41" fmla="*/ 2 h 14"/>
                    <a:gd name="T42" fmla="*/ 51 w 57"/>
                    <a:gd name="T43" fmla="*/ 1 h 14"/>
                    <a:gd name="T44" fmla="*/ 48 w 57"/>
                    <a:gd name="T45" fmla="*/ 1 h 14"/>
                    <a:gd name="T46" fmla="*/ 45 w 57"/>
                    <a:gd name="T47" fmla="*/ 2 h 14"/>
                    <a:gd name="T48" fmla="*/ 41 w 57"/>
                    <a:gd name="T49" fmla="*/ 0 h 14"/>
                    <a:gd name="T50" fmla="*/ 38 w 57"/>
                    <a:gd name="T51" fmla="*/ 0 h 14"/>
                    <a:gd name="T52" fmla="*/ 35 w 57"/>
                    <a:gd name="T53" fmla="*/ 0 h 14"/>
                    <a:gd name="T54" fmla="*/ 32 w 57"/>
                    <a:gd name="T55" fmla="*/ 2 h 14"/>
                    <a:gd name="T56" fmla="*/ 29 w 57"/>
                    <a:gd name="T57" fmla="*/ 3 h 14"/>
                    <a:gd name="T58" fmla="*/ 26 w 57"/>
                    <a:gd name="T59" fmla="*/ 3 h 14"/>
                    <a:gd name="T60" fmla="*/ 22 w 57"/>
                    <a:gd name="T61" fmla="*/ 4 h 14"/>
                    <a:gd name="T62" fmla="*/ 20 w 57"/>
                    <a:gd name="T63" fmla="*/ 5 h 14"/>
                    <a:gd name="T64" fmla="*/ 16 w 57"/>
                    <a:gd name="T65" fmla="*/ 6 h 14"/>
                    <a:gd name="T66" fmla="*/ 13 w 57"/>
                    <a:gd name="T67" fmla="*/ 6 h 14"/>
                    <a:gd name="T68" fmla="*/ 6 w 57"/>
                    <a:gd name="T69" fmla="*/ 6 h 14"/>
                    <a:gd name="T70" fmla="*/ 2 w 57"/>
                    <a:gd name="T71" fmla="*/ 7 h 14"/>
                    <a:gd name="T72" fmla="*/ 0 w 57"/>
                    <a:gd name="T73" fmla="*/ 7 h 14"/>
                    <a:gd name="T74" fmla="*/ 0 w 57"/>
                    <a:gd name="T75" fmla="*/ 8 h 14"/>
                    <a:gd name="T76" fmla="*/ 3 w 57"/>
                    <a:gd name="T77" fmla="*/ 9 h 14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0" t="0" r="r" b="b"/>
                  <a:pathLst>
                    <a:path w="57" h="14">
                      <a:moveTo>
                        <a:pt x="3" y="9"/>
                      </a:moveTo>
                      <a:lnTo>
                        <a:pt x="6" y="10"/>
                      </a:lnTo>
                      <a:lnTo>
                        <a:pt x="9" y="11"/>
                      </a:lnTo>
                      <a:lnTo>
                        <a:pt x="13" y="10"/>
                      </a:lnTo>
                      <a:lnTo>
                        <a:pt x="17" y="11"/>
                      </a:lnTo>
                      <a:lnTo>
                        <a:pt x="17" y="14"/>
                      </a:lnTo>
                      <a:lnTo>
                        <a:pt x="20" y="13"/>
                      </a:lnTo>
                      <a:lnTo>
                        <a:pt x="23" y="12"/>
                      </a:lnTo>
                      <a:lnTo>
                        <a:pt x="26" y="10"/>
                      </a:lnTo>
                      <a:lnTo>
                        <a:pt x="30" y="10"/>
                      </a:lnTo>
                      <a:lnTo>
                        <a:pt x="33" y="8"/>
                      </a:lnTo>
                      <a:lnTo>
                        <a:pt x="36" y="7"/>
                      </a:lnTo>
                      <a:lnTo>
                        <a:pt x="38" y="4"/>
                      </a:lnTo>
                      <a:lnTo>
                        <a:pt x="41" y="3"/>
                      </a:lnTo>
                      <a:lnTo>
                        <a:pt x="44" y="4"/>
                      </a:lnTo>
                      <a:lnTo>
                        <a:pt x="47" y="6"/>
                      </a:lnTo>
                      <a:lnTo>
                        <a:pt x="50" y="7"/>
                      </a:lnTo>
                      <a:lnTo>
                        <a:pt x="54" y="7"/>
                      </a:lnTo>
                      <a:lnTo>
                        <a:pt x="57" y="8"/>
                      </a:lnTo>
                      <a:lnTo>
                        <a:pt x="56" y="5"/>
                      </a:lnTo>
                      <a:lnTo>
                        <a:pt x="55" y="2"/>
                      </a:lnTo>
                      <a:lnTo>
                        <a:pt x="51" y="1"/>
                      </a:lnTo>
                      <a:lnTo>
                        <a:pt x="48" y="1"/>
                      </a:lnTo>
                      <a:lnTo>
                        <a:pt x="45" y="2"/>
                      </a:lnTo>
                      <a:lnTo>
                        <a:pt x="41" y="0"/>
                      </a:lnTo>
                      <a:lnTo>
                        <a:pt x="38" y="0"/>
                      </a:lnTo>
                      <a:lnTo>
                        <a:pt x="35" y="0"/>
                      </a:lnTo>
                      <a:lnTo>
                        <a:pt x="32" y="2"/>
                      </a:lnTo>
                      <a:lnTo>
                        <a:pt x="29" y="3"/>
                      </a:lnTo>
                      <a:lnTo>
                        <a:pt x="26" y="3"/>
                      </a:lnTo>
                      <a:lnTo>
                        <a:pt x="22" y="4"/>
                      </a:lnTo>
                      <a:lnTo>
                        <a:pt x="20" y="5"/>
                      </a:lnTo>
                      <a:lnTo>
                        <a:pt x="16" y="6"/>
                      </a:lnTo>
                      <a:lnTo>
                        <a:pt x="13" y="6"/>
                      </a:lnTo>
                      <a:lnTo>
                        <a:pt x="6" y="6"/>
                      </a:lnTo>
                      <a:lnTo>
                        <a:pt x="2" y="7"/>
                      </a:lnTo>
                      <a:lnTo>
                        <a:pt x="0" y="7"/>
                      </a:lnTo>
                      <a:lnTo>
                        <a:pt x="0" y="8"/>
                      </a:lnTo>
                      <a:lnTo>
                        <a:pt x="3" y="9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4" name="Freeform 350">
                  <a:extLst>
                    <a:ext uri="{FF2B5EF4-FFF2-40B4-BE49-F238E27FC236}">
                      <a16:creationId xmlns:a16="http://schemas.microsoft.com/office/drawing/2014/main" id="{E5EF8971-25C7-E462-C227-89F29AA9176A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694" y="1371"/>
                  <a:ext cx="75" cy="28"/>
                </a:xfrm>
                <a:custGeom>
                  <a:avLst/>
                  <a:gdLst>
                    <a:gd name="T0" fmla="*/ 21 w 75"/>
                    <a:gd name="T1" fmla="*/ 13 h 28"/>
                    <a:gd name="T2" fmla="*/ 16 w 75"/>
                    <a:gd name="T3" fmla="*/ 13 h 28"/>
                    <a:gd name="T4" fmla="*/ 9 w 75"/>
                    <a:gd name="T5" fmla="*/ 15 h 28"/>
                    <a:gd name="T6" fmla="*/ 16 w 75"/>
                    <a:gd name="T7" fmla="*/ 15 h 28"/>
                    <a:gd name="T8" fmla="*/ 22 w 75"/>
                    <a:gd name="T9" fmla="*/ 17 h 28"/>
                    <a:gd name="T10" fmla="*/ 16 w 75"/>
                    <a:gd name="T11" fmla="*/ 17 h 28"/>
                    <a:gd name="T12" fmla="*/ 16 w 75"/>
                    <a:gd name="T13" fmla="*/ 20 h 28"/>
                    <a:gd name="T14" fmla="*/ 9 w 75"/>
                    <a:gd name="T15" fmla="*/ 20 h 28"/>
                    <a:gd name="T16" fmla="*/ 3 w 75"/>
                    <a:gd name="T17" fmla="*/ 19 h 28"/>
                    <a:gd name="T18" fmla="*/ 1 w 75"/>
                    <a:gd name="T19" fmla="*/ 23 h 28"/>
                    <a:gd name="T20" fmla="*/ 7 w 75"/>
                    <a:gd name="T21" fmla="*/ 24 h 28"/>
                    <a:gd name="T22" fmla="*/ 14 w 75"/>
                    <a:gd name="T23" fmla="*/ 23 h 28"/>
                    <a:gd name="T24" fmla="*/ 20 w 75"/>
                    <a:gd name="T25" fmla="*/ 24 h 28"/>
                    <a:gd name="T26" fmla="*/ 14 w 75"/>
                    <a:gd name="T27" fmla="*/ 27 h 28"/>
                    <a:gd name="T28" fmla="*/ 16 w 75"/>
                    <a:gd name="T29" fmla="*/ 28 h 28"/>
                    <a:gd name="T30" fmla="*/ 22 w 75"/>
                    <a:gd name="T31" fmla="*/ 27 h 28"/>
                    <a:gd name="T32" fmla="*/ 27 w 75"/>
                    <a:gd name="T33" fmla="*/ 24 h 28"/>
                    <a:gd name="T34" fmla="*/ 33 w 75"/>
                    <a:gd name="T35" fmla="*/ 26 h 28"/>
                    <a:gd name="T36" fmla="*/ 32 w 75"/>
                    <a:gd name="T37" fmla="*/ 21 h 28"/>
                    <a:gd name="T38" fmla="*/ 34 w 75"/>
                    <a:gd name="T39" fmla="*/ 18 h 28"/>
                    <a:gd name="T40" fmla="*/ 41 w 75"/>
                    <a:gd name="T41" fmla="*/ 19 h 28"/>
                    <a:gd name="T42" fmla="*/ 47 w 75"/>
                    <a:gd name="T43" fmla="*/ 17 h 28"/>
                    <a:gd name="T44" fmla="*/ 49 w 75"/>
                    <a:gd name="T45" fmla="*/ 14 h 28"/>
                    <a:gd name="T46" fmla="*/ 55 w 75"/>
                    <a:gd name="T47" fmla="*/ 13 h 28"/>
                    <a:gd name="T48" fmla="*/ 64 w 75"/>
                    <a:gd name="T49" fmla="*/ 12 h 28"/>
                    <a:gd name="T50" fmla="*/ 72 w 75"/>
                    <a:gd name="T51" fmla="*/ 9 h 28"/>
                    <a:gd name="T52" fmla="*/ 72 w 75"/>
                    <a:gd name="T53" fmla="*/ 6 h 28"/>
                    <a:gd name="T54" fmla="*/ 65 w 75"/>
                    <a:gd name="T55" fmla="*/ 4 h 28"/>
                    <a:gd name="T56" fmla="*/ 58 w 75"/>
                    <a:gd name="T57" fmla="*/ 5 h 28"/>
                    <a:gd name="T58" fmla="*/ 56 w 75"/>
                    <a:gd name="T59" fmla="*/ 4 h 28"/>
                    <a:gd name="T60" fmla="*/ 63 w 75"/>
                    <a:gd name="T61" fmla="*/ 2 h 28"/>
                    <a:gd name="T62" fmla="*/ 59 w 75"/>
                    <a:gd name="T63" fmla="*/ 0 h 28"/>
                    <a:gd name="T64" fmla="*/ 50 w 75"/>
                    <a:gd name="T65" fmla="*/ 2 h 28"/>
                    <a:gd name="T66" fmla="*/ 50 w 75"/>
                    <a:gd name="T67" fmla="*/ 0 h 28"/>
                    <a:gd name="T68" fmla="*/ 44 w 75"/>
                    <a:gd name="T69" fmla="*/ 2 h 28"/>
                    <a:gd name="T70" fmla="*/ 35 w 75"/>
                    <a:gd name="T71" fmla="*/ 4 h 28"/>
                    <a:gd name="T72" fmla="*/ 41 w 75"/>
                    <a:gd name="T73" fmla="*/ 7 h 28"/>
                    <a:gd name="T74" fmla="*/ 44 w 75"/>
                    <a:gd name="T75" fmla="*/ 9 h 28"/>
                    <a:gd name="T76" fmla="*/ 38 w 75"/>
                    <a:gd name="T77" fmla="*/ 12 h 28"/>
                    <a:gd name="T78" fmla="*/ 32 w 75"/>
                    <a:gd name="T79" fmla="*/ 14 h 28"/>
                    <a:gd name="T80" fmla="*/ 24 w 75"/>
                    <a:gd name="T81" fmla="*/ 12 h 2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75" h="28">
                      <a:moveTo>
                        <a:pt x="24" y="12"/>
                      </a:moveTo>
                      <a:lnTo>
                        <a:pt x="21" y="13"/>
                      </a:lnTo>
                      <a:lnTo>
                        <a:pt x="18" y="12"/>
                      </a:lnTo>
                      <a:lnTo>
                        <a:pt x="16" y="13"/>
                      </a:lnTo>
                      <a:lnTo>
                        <a:pt x="12" y="14"/>
                      </a:lnTo>
                      <a:lnTo>
                        <a:pt x="9" y="15"/>
                      </a:lnTo>
                      <a:lnTo>
                        <a:pt x="12" y="15"/>
                      </a:lnTo>
                      <a:lnTo>
                        <a:pt x="16" y="15"/>
                      </a:lnTo>
                      <a:lnTo>
                        <a:pt x="19" y="15"/>
                      </a:lnTo>
                      <a:lnTo>
                        <a:pt x="22" y="17"/>
                      </a:lnTo>
                      <a:lnTo>
                        <a:pt x="19" y="17"/>
                      </a:lnTo>
                      <a:lnTo>
                        <a:pt x="16" y="17"/>
                      </a:lnTo>
                      <a:lnTo>
                        <a:pt x="19" y="19"/>
                      </a:lnTo>
                      <a:lnTo>
                        <a:pt x="16" y="20"/>
                      </a:lnTo>
                      <a:lnTo>
                        <a:pt x="13" y="21"/>
                      </a:lnTo>
                      <a:lnTo>
                        <a:pt x="9" y="20"/>
                      </a:lnTo>
                      <a:lnTo>
                        <a:pt x="7" y="20"/>
                      </a:lnTo>
                      <a:lnTo>
                        <a:pt x="3" y="19"/>
                      </a:lnTo>
                      <a:lnTo>
                        <a:pt x="0" y="20"/>
                      </a:lnTo>
                      <a:lnTo>
                        <a:pt x="1" y="23"/>
                      </a:lnTo>
                      <a:lnTo>
                        <a:pt x="5" y="25"/>
                      </a:lnTo>
                      <a:lnTo>
                        <a:pt x="7" y="24"/>
                      </a:lnTo>
                      <a:lnTo>
                        <a:pt x="11" y="23"/>
                      </a:lnTo>
                      <a:lnTo>
                        <a:pt x="14" y="23"/>
                      </a:lnTo>
                      <a:lnTo>
                        <a:pt x="17" y="23"/>
                      </a:lnTo>
                      <a:lnTo>
                        <a:pt x="20" y="24"/>
                      </a:lnTo>
                      <a:lnTo>
                        <a:pt x="17" y="25"/>
                      </a:lnTo>
                      <a:lnTo>
                        <a:pt x="14" y="27"/>
                      </a:lnTo>
                      <a:lnTo>
                        <a:pt x="13" y="27"/>
                      </a:lnTo>
                      <a:lnTo>
                        <a:pt x="16" y="28"/>
                      </a:lnTo>
                      <a:lnTo>
                        <a:pt x="19" y="27"/>
                      </a:lnTo>
                      <a:lnTo>
                        <a:pt x="22" y="27"/>
                      </a:lnTo>
                      <a:lnTo>
                        <a:pt x="25" y="27"/>
                      </a:lnTo>
                      <a:lnTo>
                        <a:pt x="27" y="24"/>
                      </a:lnTo>
                      <a:lnTo>
                        <a:pt x="30" y="25"/>
                      </a:lnTo>
                      <a:lnTo>
                        <a:pt x="33" y="26"/>
                      </a:lnTo>
                      <a:lnTo>
                        <a:pt x="35" y="23"/>
                      </a:lnTo>
                      <a:lnTo>
                        <a:pt x="32" y="21"/>
                      </a:lnTo>
                      <a:lnTo>
                        <a:pt x="31" y="18"/>
                      </a:lnTo>
                      <a:lnTo>
                        <a:pt x="34" y="18"/>
                      </a:lnTo>
                      <a:lnTo>
                        <a:pt x="38" y="18"/>
                      </a:lnTo>
                      <a:lnTo>
                        <a:pt x="41" y="19"/>
                      </a:lnTo>
                      <a:lnTo>
                        <a:pt x="44" y="18"/>
                      </a:lnTo>
                      <a:lnTo>
                        <a:pt x="47" y="17"/>
                      </a:lnTo>
                      <a:lnTo>
                        <a:pt x="46" y="14"/>
                      </a:lnTo>
                      <a:lnTo>
                        <a:pt x="49" y="14"/>
                      </a:lnTo>
                      <a:lnTo>
                        <a:pt x="52" y="13"/>
                      </a:lnTo>
                      <a:lnTo>
                        <a:pt x="55" y="13"/>
                      </a:lnTo>
                      <a:lnTo>
                        <a:pt x="61" y="13"/>
                      </a:lnTo>
                      <a:lnTo>
                        <a:pt x="64" y="12"/>
                      </a:lnTo>
                      <a:lnTo>
                        <a:pt x="69" y="9"/>
                      </a:lnTo>
                      <a:lnTo>
                        <a:pt x="72" y="9"/>
                      </a:lnTo>
                      <a:lnTo>
                        <a:pt x="75" y="8"/>
                      </a:lnTo>
                      <a:lnTo>
                        <a:pt x="72" y="6"/>
                      </a:lnTo>
                      <a:lnTo>
                        <a:pt x="69" y="4"/>
                      </a:lnTo>
                      <a:lnTo>
                        <a:pt x="65" y="4"/>
                      </a:lnTo>
                      <a:lnTo>
                        <a:pt x="61" y="5"/>
                      </a:lnTo>
                      <a:lnTo>
                        <a:pt x="58" y="5"/>
                      </a:lnTo>
                      <a:lnTo>
                        <a:pt x="55" y="6"/>
                      </a:lnTo>
                      <a:lnTo>
                        <a:pt x="56" y="4"/>
                      </a:lnTo>
                      <a:lnTo>
                        <a:pt x="59" y="3"/>
                      </a:lnTo>
                      <a:lnTo>
                        <a:pt x="63" y="2"/>
                      </a:lnTo>
                      <a:lnTo>
                        <a:pt x="62" y="0"/>
                      </a:lnTo>
                      <a:lnTo>
                        <a:pt x="59" y="0"/>
                      </a:lnTo>
                      <a:lnTo>
                        <a:pt x="53" y="2"/>
                      </a:lnTo>
                      <a:lnTo>
                        <a:pt x="50" y="2"/>
                      </a:lnTo>
                      <a:lnTo>
                        <a:pt x="53" y="0"/>
                      </a:lnTo>
                      <a:lnTo>
                        <a:pt x="50" y="0"/>
                      </a:lnTo>
                      <a:lnTo>
                        <a:pt x="47" y="0"/>
                      </a:lnTo>
                      <a:lnTo>
                        <a:pt x="44" y="2"/>
                      </a:lnTo>
                      <a:lnTo>
                        <a:pt x="41" y="2"/>
                      </a:lnTo>
                      <a:lnTo>
                        <a:pt x="35" y="4"/>
                      </a:lnTo>
                      <a:lnTo>
                        <a:pt x="38" y="6"/>
                      </a:lnTo>
                      <a:lnTo>
                        <a:pt x="41" y="7"/>
                      </a:lnTo>
                      <a:lnTo>
                        <a:pt x="44" y="6"/>
                      </a:lnTo>
                      <a:lnTo>
                        <a:pt x="44" y="9"/>
                      </a:lnTo>
                      <a:lnTo>
                        <a:pt x="40" y="9"/>
                      </a:lnTo>
                      <a:lnTo>
                        <a:pt x="38" y="12"/>
                      </a:lnTo>
                      <a:lnTo>
                        <a:pt x="35" y="13"/>
                      </a:lnTo>
                      <a:lnTo>
                        <a:pt x="32" y="14"/>
                      </a:lnTo>
                      <a:lnTo>
                        <a:pt x="29" y="13"/>
                      </a:lnTo>
                      <a:lnTo>
                        <a:pt x="24" y="12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5" name="Freeform 351">
                  <a:extLst>
                    <a:ext uri="{FF2B5EF4-FFF2-40B4-BE49-F238E27FC236}">
                      <a16:creationId xmlns:a16="http://schemas.microsoft.com/office/drawing/2014/main" id="{7A535795-4E0A-5C39-0599-82FD37816A67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801" y="1381"/>
                  <a:ext cx="10" cy="7"/>
                </a:xfrm>
                <a:custGeom>
                  <a:avLst/>
                  <a:gdLst>
                    <a:gd name="T0" fmla="*/ 5 w 10"/>
                    <a:gd name="T1" fmla="*/ 6 h 7"/>
                    <a:gd name="T2" fmla="*/ 8 w 10"/>
                    <a:gd name="T3" fmla="*/ 7 h 7"/>
                    <a:gd name="T4" fmla="*/ 10 w 10"/>
                    <a:gd name="T5" fmla="*/ 4 h 7"/>
                    <a:gd name="T6" fmla="*/ 7 w 10"/>
                    <a:gd name="T7" fmla="*/ 1 h 7"/>
                    <a:gd name="T8" fmla="*/ 3 w 10"/>
                    <a:gd name="T9" fmla="*/ 0 h 7"/>
                    <a:gd name="T10" fmla="*/ 0 w 10"/>
                    <a:gd name="T11" fmla="*/ 1 h 7"/>
                    <a:gd name="T12" fmla="*/ 0 w 10"/>
                    <a:gd name="T13" fmla="*/ 4 h 7"/>
                    <a:gd name="T14" fmla="*/ 1 w 10"/>
                    <a:gd name="T15" fmla="*/ 5 h 7"/>
                    <a:gd name="T16" fmla="*/ 5 w 10"/>
                    <a:gd name="T17" fmla="*/ 6 h 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0" h="7">
                      <a:moveTo>
                        <a:pt x="5" y="6"/>
                      </a:moveTo>
                      <a:lnTo>
                        <a:pt x="8" y="7"/>
                      </a:lnTo>
                      <a:lnTo>
                        <a:pt x="10" y="4"/>
                      </a:lnTo>
                      <a:lnTo>
                        <a:pt x="7" y="1"/>
                      </a:lnTo>
                      <a:lnTo>
                        <a:pt x="3" y="0"/>
                      </a:lnTo>
                      <a:lnTo>
                        <a:pt x="0" y="1"/>
                      </a:lnTo>
                      <a:lnTo>
                        <a:pt x="0" y="4"/>
                      </a:lnTo>
                      <a:lnTo>
                        <a:pt x="1" y="5"/>
                      </a:lnTo>
                      <a:lnTo>
                        <a:pt x="5" y="6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6" name="Freeform 352">
                  <a:extLst>
                    <a:ext uri="{FF2B5EF4-FFF2-40B4-BE49-F238E27FC236}">
                      <a16:creationId xmlns:a16="http://schemas.microsoft.com/office/drawing/2014/main" id="{D505EBCA-E696-9E48-BA5C-930A17232B3A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779" y="1388"/>
                  <a:ext cx="20" cy="8"/>
                </a:xfrm>
                <a:custGeom>
                  <a:avLst/>
                  <a:gdLst>
                    <a:gd name="T0" fmla="*/ 8 w 20"/>
                    <a:gd name="T1" fmla="*/ 8 h 8"/>
                    <a:gd name="T2" fmla="*/ 11 w 20"/>
                    <a:gd name="T3" fmla="*/ 8 h 8"/>
                    <a:gd name="T4" fmla="*/ 14 w 20"/>
                    <a:gd name="T5" fmla="*/ 8 h 8"/>
                    <a:gd name="T6" fmla="*/ 17 w 20"/>
                    <a:gd name="T7" fmla="*/ 7 h 8"/>
                    <a:gd name="T8" fmla="*/ 20 w 20"/>
                    <a:gd name="T9" fmla="*/ 4 h 8"/>
                    <a:gd name="T10" fmla="*/ 17 w 20"/>
                    <a:gd name="T11" fmla="*/ 3 h 8"/>
                    <a:gd name="T12" fmla="*/ 14 w 20"/>
                    <a:gd name="T13" fmla="*/ 0 h 8"/>
                    <a:gd name="T14" fmla="*/ 11 w 20"/>
                    <a:gd name="T15" fmla="*/ 0 h 8"/>
                    <a:gd name="T16" fmla="*/ 8 w 20"/>
                    <a:gd name="T17" fmla="*/ 0 h 8"/>
                    <a:gd name="T18" fmla="*/ 6 w 20"/>
                    <a:gd name="T19" fmla="*/ 3 h 8"/>
                    <a:gd name="T20" fmla="*/ 3 w 20"/>
                    <a:gd name="T21" fmla="*/ 4 h 8"/>
                    <a:gd name="T22" fmla="*/ 0 w 20"/>
                    <a:gd name="T23" fmla="*/ 6 h 8"/>
                    <a:gd name="T24" fmla="*/ 5 w 20"/>
                    <a:gd name="T25" fmla="*/ 8 h 8"/>
                    <a:gd name="T26" fmla="*/ 8 w 20"/>
                    <a:gd name="T27" fmla="*/ 8 h 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20" h="8">
                      <a:moveTo>
                        <a:pt x="8" y="8"/>
                      </a:moveTo>
                      <a:lnTo>
                        <a:pt x="11" y="8"/>
                      </a:lnTo>
                      <a:lnTo>
                        <a:pt x="14" y="8"/>
                      </a:lnTo>
                      <a:lnTo>
                        <a:pt x="17" y="7"/>
                      </a:lnTo>
                      <a:lnTo>
                        <a:pt x="20" y="4"/>
                      </a:lnTo>
                      <a:lnTo>
                        <a:pt x="17" y="3"/>
                      </a:lnTo>
                      <a:lnTo>
                        <a:pt x="14" y="0"/>
                      </a:lnTo>
                      <a:lnTo>
                        <a:pt x="11" y="0"/>
                      </a:lnTo>
                      <a:lnTo>
                        <a:pt x="8" y="0"/>
                      </a:lnTo>
                      <a:lnTo>
                        <a:pt x="6" y="3"/>
                      </a:lnTo>
                      <a:lnTo>
                        <a:pt x="3" y="4"/>
                      </a:lnTo>
                      <a:lnTo>
                        <a:pt x="0" y="6"/>
                      </a:lnTo>
                      <a:lnTo>
                        <a:pt x="5" y="8"/>
                      </a:lnTo>
                      <a:lnTo>
                        <a:pt x="8" y="8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7" name="Freeform 353">
                  <a:extLst>
                    <a:ext uri="{FF2B5EF4-FFF2-40B4-BE49-F238E27FC236}">
                      <a16:creationId xmlns:a16="http://schemas.microsoft.com/office/drawing/2014/main" id="{AF92B9F0-6987-3FBE-CAD7-09383DB56307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804" y="1371"/>
                  <a:ext cx="30" cy="6"/>
                </a:xfrm>
                <a:custGeom>
                  <a:avLst/>
                  <a:gdLst>
                    <a:gd name="T0" fmla="*/ 6 w 30"/>
                    <a:gd name="T1" fmla="*/ 4 h 6"/>
                    <a:gd name="T2" fmla="*/ 8 w 30"/>
                    <a:gd name="T3" fmla="*/ 4 h 6"/>
                    <a:gd name="T4" fmla="*/ 12 w 30"/>
                    <a:gd name="T5" fmla="*/ 6 h 6"/>
                    <a:gd name="T6" fmla="*/ 15 w 30"/>
                    <a:gd name="T7" fmla="*/ 6 h 6"/>
                    <a:gd name="T8" fmla="*/ 18 w 30"/>
                    <a:gd name="T9" fmla="*/ 5 h 6"/>
                    <a:gd name="T10" fmla="*/ 21 w 30"/>
                    <a:gd name="T11" fmla="*/ 5 h 6"/>
                    <a:gd name="T12" fmla="*/ 24 w 30"/>
                    <a:gd name="T13" fmla="*/ 4 h 6"/>
                    <a:gd name="T14" fmla="*/ 27 w 30"/>
                    <a:gd name="T15" fmla="*/ 4 h 6"/>
                    <a:gd name="T16" fmla="*/ 30 w 30"/>
                    <a:gd name="T17" fmla="*/ 3 h 6"/>
                    <a:gd name="T18" fmla="*/ 27 w 30"/>
                    <a:gd name="T19" fmla="*/ 3 h 6"/>
                    <a:gd name="T20" fmla="*/ 23 w 30"/>
                    <a:gd name="T21" fmla="*/ 2 h 6"/>
                    <a:gd name="T22" fmla="*/ 20 w 30"/>
                    <a:gd name="T23" fmla="*/ 1 h 6"/>
                    <a:gd name="T24" fmla="*/ 17 w 30"/>
                    <a:gd name="T25" fmla="*/ 0 h 6"/>
                    <a:gd name="T26" fmla="*/ 14 w 30"/>
                    <a:gd name="T27" fmla="*/ 2 h 6"/>
                    <a:gd name="T28" fmla="*/ 10 w 30"/>
                    <a:gd name="T29" fmla="*/ 1 h 6"/>
                    <a:gd name="T30" fmla="*/ 8 w 30"/>
                    <a:gd name="T31" fmla="*/ 2 h 6"/>
                    <a:gd name="T32" fmla="*/ 4 w 30"/>
                    <a:gd name="T33" fmla="*/ 2 h 6"/>
                    <a:gd name="T34" fmla="*/ 0 w 30"/>
                    <a:gd name="T35" fmla="*/ 2 h 6"/>
                    <a:gd name="T36" fmla="*/ 2 w 30"/>
                    <a:gd name="T37" fmla="*/ 4 h 6"/>
                    <a:gd name="T38" fmla="*/ 6 w 30"/>
                    <a:gd name="T39" fmla="*/ 4 h 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0" t="0" r="r" b="b"/>
                  <a:pathLst>
                    <a:path w="30" h="6">
                      <a:moveTo>
                        <a:pt x="6" y="4"/>
                      </a:moveTo>
                      <a:lnTo>
                        <a:pt x="8" y="4"/>
                      </a:lnTo>
                      <a:lnTo>
                        <a:pt x="12" y="6"/>
                      </a:lnTo>
                      <a:lnTo>
                        <a:pt x="15" y="6"/>
                      </a:lnTo>
                      <a:lnTo>
                        <a:pt x="18" y="5"/>
                      </a:lnTo>
                      <a:lnTo>
                        <a:pt x="21" y="5"/>
                      </a:lnTo>
                      <a:lnTo>
                        <a:pt x="24" y="4"/>
                      </a:lnTo>
                      <a:lnTo>
                        <a:pt x="27" y="4"/>
                      </a:lnTo>
                      <a:lnTo>
                        <a:pt x="30" y="3"/>
                      </a:lnTo>
                      <a:lnTo>
                        <a:pt x="27" y="3"/>
                      </a:lnTo>
                      <a:lnTo>
                        <a:pt x="23" y="2"/>
                      </a:lnTo>
                      <a:lnTo>
                        <a:pt x="20" y="1"/>
                      </a:lnTo>
                      <a:lnTo>
                        <a:pt x="17" y="0"/>
                      </a:lnTo>
                      <a:lnTo>
                        <a:pt x="14" y="2"/>
                      </a:lnTo>
                      <a:lnTo>
                        <a:pt x="10" y="1"/>
                      </a:lnTo>
                      <a:lnTo>
                        <a:pt x="8" y="2"/>
                      </a:lnTo>
                      <a:lnTo>
                        <a:pt x="4" y="2"/>
                      </a:lnTo>
                      <a:lnTo>
                        <a:pt x="0" y="2"/>
                      </a:lnTo>
                      <a:lnTo>
                        <a:pt x="2" y="4"/>
                      </a:lnTo>
                      <a:lnTo>
                        <a:pt x="6" y="4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8" name="Freeform 354">
                  <a:extLst>
                    <a:ext uri="{FF2B5EF4-FFF2-40B4-BE49-F238E27FC236}">
                      <a16:creationId xmlns:a16="http://schemas.microsoft.com/office/drawing/2014/main" id="{9D60A176-8F4C-BF51-3AF6-20A6EB157C2C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877" y="1398"/>
                  <a:ext cx="17" cy="7"/>
                </a:xfrm>
                <a:custGeom>
                  <a:avLst/>
                  <a:gdLst>
                    <a:gd name="T0" fmla="*/ 10 w 17"/>
                    <a:gd name="T1" fmla="*/ 6 h 7"/>
                    <a:gd name="T2" fmla="*/ 14 w 17"/>
                    <a:gd name="T3" fmla="*/ 6 h 7"/>
                    <a:gd name="T4" fmla="*/ 17 w 17"/>
                    <a:gd name="T5" fmla="*/ 4 h 7"/>
                    <a:gd name="T6" fmla="*/ 16 w 17"/>
                    <a:gd name="T7" fmla="*/ 3 h 7"/>
                    <a:gd name="T8" fmla="*/ 14 w 17"/>
                    <a:gd name="T9" fmla="*/ 0 h 7"/>
                    <a:gd name="T10" fmla="*/ 9 w 17"/>
                    <a:gd name="T11" fmla="*/ 0 h 7"/>
                    <a:gd name="T12" fmla="*/ 6 w 17"/>
                    <a:gd name="T13" fmla="*/ 0 h 7"/>
                    <a:gd name="T14" fmla="*/ 4 w 17"/>
                    <a:gd name="T15" fmla="*/ 1 h 7"/>
                    <a:gd name="T16" fmla="*/ 0 w 17"/>
                    <a:gd name="T17" fmla="*/ 4 h 7"/>
                    <a:gd name="T18" fmla="*/ 1 w 17"/>
                    <a:gd name="T19" fmla="*/ 4 h 7"/>
                    <a:gd name="T20" fmla="*/ 4 w 17"/>
                    <a:gd name="T21" fmla="*/ 5 h 7"/>
                    <a:gd name="T22" fmla="*/ 6 w 17"/>
                    <a:gd name="T23" fmla="*/ 7 h 7"/>
                    <a:gd name="T24" fmla="*/ 10 w 17"/>
                    <a:gd name="T25" fmla="*/ 6 h 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7" h="7">
                      <a:moveTo>
                        <a:pt x="10" y="6"/>
                      </a:moveTo>
                      <a:lnTo>
                        <a:pt x="14" y="6"/>
                      </a:lnTo>
                      <a:lnTo>
                        <a:pt x="17" y="4"/>
                      </a:lnTo>
                      <a:lnTo>
                        <a:pt x="16" y="3"/>
                      </a:lnTo>
                      <a:lnTo>
                        <a:pt x="14" y="0"/>
                      </a:lnTo>
                      <a:lnTo>
                        <a:pt x="9" y="0"/>
                      </a:lnTo>
                      <a:lnTo>
                        <a:pt x="6" y="0"/>
                      </a:lnTo>
                      <a:lnTo>
                        <a:pt x="4" y="1"/>
                      </a:lnTo>
                      <a:lnTo>
                        <a:pt x="0" y="4"/>
                      </a:lnTo>
                      <a:lnTo>
                        <a:pt x="1" y="4"/>
                      </a:lnTo>
                      <a:lnTo>
                        <a:pt x="4" y="5"/>
                      </a:lnTo>
                      <a:lnTo>
                        <a:pt x="6" y="7"/>
                      </a:lnTo>
                      <a:lnTo>
                        <a:pt x="10" y="6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9" name="Freeform 355">
                  <a:extLst>
                    <a:ext uri="{FF2B5EF4-FFF2-40B4-BE49-F238E27FC236}">
                      <a16:creationId xmlns:a16="http://schemas.microsoft.com/office/drawing/2014/main" id="{7A95AEA2-2E16-59B7-048F-D92A8E37C203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811" y="1363"/>
                  <a:ext cx="48" cy="15"/>
                </a:xfrm>
                <a:custGeom>
                  <a:avLst/>
                  <a:gdLst>
                    <a:gd name="T0" fmla="*/ 3 w 48"/>
                    <a:gd name="T1" fmla="*/ 4 h 15"/>
                    <a:gd name="T2" fmla="*/ 7 w 48"/>
                    <a:gd name="T3" fmla="*/ 6 h 15"/>
                    <a:gd name="T4" fmla="*/ 10 w 48"/>
                    <a:gd name="T5" fmla="*/ 6 h 15"/>
                    <a:gd name="T6" fmla="*/ 13 w 48"/>
                    <a:gd name="T7" fmla="*/ 6 h 15"/>
                    <a:gd name="T8" fmla="*/ 16 w 48"/>
                    <a:gd name="T9" fmla="*/ 8 h 15"/>
                    <a:gd name="T10" fmla="*/ 19 w 48"/>
                    <a:gd name="T11" fmla="*/ 8 h 15"/>
                    <a:gd name="T12" fmla="*/ 22 w 48"/>
                    <a:gd name="T13" fmla="*/ 10 h 15"/>
                    <a:gd name="T14" fmla="*/ 25 w 48"/>
                    <a:gd name="T15" fmla="*/ 10 h 15"/>
                    <a:gd name="T16" fmla="*/ 28 w 48"/>
                    <a:gd name="T17" fmla="*/ 11 h 15"/>
                    <a:gd name="T18" fmla="*/ 31 w 48"/>
                    <a:gd name="T19" fmla="*/ 11 h 15"/>
                    <a:gd name="T20" fmla="*/ 38 w 48"/>
                    <a:gd name="T21" fmla="*/ 14 h 15"/>
                    <a:gd name="T22" fmla="*/ 41 w 48"/>
                    <a:gd name="T23" fmla="*/ 15 h 15"/>
                    <a:gd name="T24" fmla="*/ 44 w 48"/>
                    <a:gd name="T25" fmla="*/ 14 h 15"/>
                    <a:gd name="T26" fmla="*/ 47 w 48"/>
                    <a:gd name="T27" fmla="*/ 14 h 15"/>
                    <a:gd name="T28" fmla="*/ 48 w 48"/>
                    <a:gd name="T29" fmla="*/ 10 h 15"/>
                    <a:gd name="T30" fmla="*/ 45 w 48"/>
                    <a:gd name="T31" fmla="*/ 10 h 15"/>
                    <a:gd name="T32" fmla="*/ 42 w 48"/>
                    <a:gd name="T33" fmla="*/ 9 h 15"/>
                    <a:gd name="T34" fmla="*/ 39 w 48"/>
                    <a:gd name="T35" fmla="*/ 9 h 15"/>
                    <a:gd name="T36" fmla="*/ 35 w 48"/>
                    <a:gd name="T37" fmla="*/ 8 h 15"/>
                    <a:gd name="T38" fmla="*/ 32 w 48"/>
                    <a:gd name="T39" fmla="*/ 4 h 15"/>
                    <a:gd name="T40" fmla="*/ 28 w 48"/>
                    <a:gd name="T41" fmla="*/ 3 h 15"/>
                    <a:gd name="T42" fmla="*/ 25 w 48"/>
                    <a:gd name="T43" fmla="*/ 2 h 15"/>
                    <a:gd name="T44" fmla="*/ 22 w 48"/>
                    <a:gd name="T45" fmla="*/ 2 h 15"/>
                    <a:gd name="T46" fmla="*/ 19 w 48"/>
                    <a:gd name="T47" fmla="*/ 3 h 15"/>
                    <a:gd name="T48" fmla="*/ 15 w 48"/>
                    <a:gd name="T49" fmla="*/ 3 h 15"/>
                    <a:gd name="T50" fmla="*/ 12 w 48"/>
                    <a:gd name="T51" fmla="*/ 2 h 15"/>
                    <a:gd name="T52" fmla="*/ 9 w 48"/>
                    <a:gd name="T53" fmla="*/ 1 h 15"/>
                    <a:gd name="T54" fmla="*/ 6 w 48"/>
                    <a:gd name="T55" fmla="*/ 0 h 15"/>
                    <a:gd name="T56" fmla="*/ 3 w 48"/>
                    <a:gd name="T57" fmla="*/ 0 h 15"/>
                    <a:gd name="T58" fmla="*/ 0 w 48"/>
                    <a:gd name="T59" fmla="*/ 3 h 15"/>
                    <a:gd name="T60" fmla="*/ 0 w 48"/>
                    <a:gd name="T61" fmla="*/ 4 h 15"/>
                    <a:gd name="T62" fmla="*/ 3 w 48"/>
                    <a:gd name="T63" fmla="*/ 4 h 15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48" h="15">
                      <a:moveTo>
                        <a:pt x="3" y="4"/>
                      </a:moveTo>
                      <a:lnTo>
                        <a:pt x="7" y="6"/>
                      </a:lnTo>
                      <a:lnTo>
                        <a:pt x="10" y="6"/>
                      </a:lnTo>
                      <a:lnTo>
                        <a:pt x="13" y="6"/>
                      </a:lnTo>
                      <a:lnTo>
                        <a:pt x="16" y="8"/>
                      </a:lnTo>
                      <a:lnTo>
                        <a:pt x="19" y="8"/>
                      </a:lnTo>
                      <a:lnTo>
                        <a:pt x="22" y="10"/>
                      </a:lnTo>
                      <a:lnTo>
                        <a:pt x="25" y="10"/>
                      </a:lnTo>
                      <a:lnTo>
                        <a:pt x="28" y="11"/>
                      </a:lnTo>
                      <a:lnTo>
                        <a:pt x="31" y="11"/>
                      </a:lnTo>
                      <a:lnTo>
                        <a:pt x="38" y="14"/>
                      </a:lnTo>
                      <a:lnTo>
                        <a:pt x="41" y="15"/>
                      </a:lnTo>
                      <a:lnTo>
                        <a:pt x="44" y="14"/>
                      </a:lnTo>
                      <a:lnTo>
                        <a:pt x="47" y="14"/>
                      </a:lnTo>
                      <a:lnTo>
                        <a:pt x="48" y="10"/>
                      </a:lnTo>
                      <a:lnTo>
                        <a:pt x="45" y="10"/>
                      </a:lnTo>
                      <a:lnTo>
                        <a:pt x="42" y="9"/>
                      </a:lnTo>
                      <a:lnTo>
                        <a:pt x="39" y="9"/>
                      </a:lnTo>
                      <a:lnTo>
                        <a:pt x="35" y="8"/>
                      </a:lnTo>
                      <a:lnTo>
                        <a:pt x="32" y="4"/>
                      </a:lnTo>
                      <a:lnTo>
                        <a:pt x="28" y="3"/>
                      </a:lnTo>
                      <a:lnTo>
                        <a:pt x="25" y="2"/>
                      </a:lnTo>
                      <a:lnTo>
                        <a:pt x="22" y="2"/>
                      </a:lnTo>
                      <a:lnTo>
                        <a:pt x="19" y="3"/>
                      </a:lnTo>
                      <a:lnTo>
                        <a:pt x="15" y="3"/>
                      </a:lnTo>
                      <a:lnTo>
                        <a:pt x="12" y="2"/>
                      </a:lnTo>
                      <a:lnTo>
                        <a:pt x="9" y="1"/>
                      </a:lnTo>
                      <a:lnTo>
                        <a:pt x="6" y="0"/>
                      </a:lnTo>
                      <a:lnTo>
                        <a:pt x="3" y="0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3" y="4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0" name="Freeform 356">
                  <a:extLst>
                    <a:ext uri="{FF2B5EF4-FFF2-40B4-BE49-F238E27FC236}">
                      <a16:creationId xmlns:a16="http://schemas.microsoft.com/office/drawing/2014/main" id="{362B6B78-A8B6-8756-9E16-2CDE891CB3B9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872" y="1353"/>
                  <a:ext cx="12" cy="4"/>
                </a:xfrm>
                <a:custGeom>
                  <a:avLst/>
                  <a:gdLst>
                    <a:gd name="T0" fmla="*/ 12 w 12"/>
                    <a:gd name="T1" fmla="*/ 1 h 4"/>
                    <a:gd name="T2" fmla="*/ 9 w 12"/>
                    <a:gd name="T3" fmla="*/ 0 h 4"/>
                    <a:gd name="T4" fmla="*/ 6 w 12"/>
                    <a:gd name="T5" fmla="*/ 0 h 4"/>
                    <a:gd name="T6" fmla="*/ 3 w 12"/>
                    <a:gd name="T7" fmla="*/ 0 h 4"/>
                    <a:gd name="T8" fmla="*/ 0 w 12"/>
                    <a:gd name="T9" fmla="*/ 2 h 4"/>
                    <a:gd name="T10" fmla="*/ 0 w 12"/>
                    <a:gd name="T11" fmla="*/ 2 h 4"/>
                    <a:gd name="T12" fmla="*/ 3 w 12"/>
                    <a:gd name="T13" fmla="*/ 3 h 4"/>
                    <a:gd name="T14" fmla="*/ 6 w 12"/>
                    <a:gd name="T15" fmla="*/ 3 h 4"/>
                    <a:gd name="T16" fmla="*/ 9 w 12"/>
                    <a:gd name="T17" fmla="*/ 4 h 4"/>
                    <a:gd name="T18" fmla="*/ 12 w 12"/>
                    <a:gd name="T19" fmla="*/ 1 h 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2" h="4">
                      <a:moveTo>
                        <a:pt x="12" y="1"/>
                      </a:moveTo>
                      <a:lnTo>
                        <a:pt x="9" y="0"/>
                      </a:lnTo>
                      <a:lnTo>
                        <a:pt x="6" y="0"/>
                      </a:lnTo>
                      <a:lnTo>
                        <a:pt x="3" y="0"/>
                      </a:lnTo>
                      <a:lnTo>
                        <a:pt x="0" y="2"/>
                      </a:lnTo>
                      <a:lnTo>
                        <a:pt x="3" y="3"/>
                      </a:lnTo>
                      <a:lnTo>
                        <a:pt x="6" y="3"/>
                      </a:lnTo>
                      <a:lnTo>
                        <a:pt x="9" y="4"/>
                      </a:lnTo>
                      <a:lnTo>
                        <a:pt x="12" y="1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1" name="Freeform 357">
                  <a:extLst>
                    <a:ext uri="{FF2B5EF4-FFF2-40B4-BE49-F238E27FC236}">
                      <a16:creationId xmlns:a16="http://schemas.microsoft.com/office/drawing/2014/main" id="{ABEE0452-6272-1804-B690-E1049EB0B3D2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864" y="1371"/>
                  <a:ext cx="15" cy="5"/>
                </a:xfrm>
                <a:custGeom>
                  <a:avLst/>
                  <a:gdLst>
                    <a:gd name="T0" fmla="*/ 9 w 15"/>
                    <a:gd name="T1" fmla="*/ 0 h 5"/>
                    <a:gd name="T2" fmla="*/ 6 w 15"/>
                    <a:gd name="T3" fmla="*/ 1 h 5"/>
                    <a:gd name="T4" fmla="*/ 3 w 15"/>
                    <a:gd name="T5" fmla="*/ 1 h 5"/>
                    <a:gd name="T6" fmla="*/ 0 w 15"/>
                    <a:gd name="T7" fmla="*/ 2 h 5"/>
                    <a:gd name="T8" fmla="*/ 0 w 15"/>
                    <a:gd name="T9" fmla="*/ 4 h 5"/>
                    <a:gd name="T10" fmla="*/ 3 w 15"/>
                    <a:gd name="T11" fmla="*/ 4 h 5"/>
                    <a:gd name="T12" fmla="*/ 6 w 15"/>
                    <a:gd name="T13" fmla="*/ 5 h 5"/>
                    <a:gd name="T14" fmla="*/ 9 w 15"/>
                    <a:gd name="T15" fmla="*/ 5 h 5"/>
                    <a:gd name="T16" fmla="*/ 12 w 15"/>
                    <a:gd name="T17" fmla="*/ 4 h 5"/>
                    <a:gd name="T18" fmla="*/ 15 w 15"/>
                    <a:gd name="T19" fmla="*/ 4 h 5"/>
                    <a:gd name="T20" fmla="*/ 15 w 15"/>
                    <a:gd name="T21" fmla="*/ 1 h 5"/>
                    <a:gd name="T22" fmla="*/ 12 w 15"/>
                    <a:gd name="T23" fmla="*/ 0 h 5"/>
                    <a:gd name="T24" fmla="*/ 9 w 15"/>
                    <a:gd name="T25" fmla="*/ 0 h 5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5" h="5">
                      <a:moveTo>
                        <a:pt x="9" y="0"/>
                      </a:moveTo>
                      <a:lnTo>
                        <a:pt x="6" y="1"/>
                      </a:lnTo>
                      <a:lnTo>
                        <a:pt x="3" y="1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3" y="4"/>
                      </a:lnTo>
                      <a:lnTo>
                        <a:pt x="6" y="5"/>
                      </a:lnTo>
                      <a:lnTo>
                        <a:pt x="9" y="5"/>
                      </a:lnTo>
                      <a:lnTo>
                        <a:pt x="12" y="4"/>
                      </a:lnTo>
                      <a:lnTo>
                        <a:pt x="15" y="4"/>
                      </a:lnTo>
                      <a:lnTo>
                        <a:pt x="15" y="1"/>
                      </a:lnTo>
                      <a:lnTo>
                        <a:pt x="12" y="0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2" name="Freeform 358">
                  <a:extLst>
                    <a:ext uri="{FF2B5EF4-FFF2-40B4-BE49-F238E27FC236}">
                      <a16:creationId xmlns:a16="http://schemas.microsoft.com/office/drawing/2014/main" id="{FD27A8C4-51C3-B527-8532-8636740C33D4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897" y="1362"/>
                  <a:ext cx="22" cy="9"/>
                </a:xfrm>
                <a:custGeom>
                  <a:avLst/>
                  <a:gdLst>
                    <a:gd name="T0" fmla="*/ 4 w 22"/>
                    <a:gd name="T1" fmla="*/ 8 h 9"/>
                    <a:gd name="T2" fmla="*/ 7 w 22"/>
                    <a:gd name="T3" fmla="*/ 8 h 9"/>
                    <a:gd name="T4" fmla="*/ 10 w 22"/>
                    <a:gd name="T5" fmla="*/ 8 h 9"/>
                    <a:gd name="T6" fmla="*/ 13 w 22"/>
                    <a:gd name="T7" fmla="*/ 9 h 9"/>
                    <a:gd name="T8" fmla="*/ 16 w 22"/>
                    <a:gd name="T9" fmla="*/ 8 h 9"/>
                    <a:gd name="T10" fmla="*/ 19 w 22"/>
                    <a:gd name="T11" fmla="*/ 5 h 9"/>
                    <a:gd name="T12" fmla="*/ 22 w 22"/>
                    <a:gd name="T13" fmla="*/ 3 h 9"/>
                    <a:gd name="T14" fmla="*/ 22 w 22"/>
                    <a:gd name="T15" fmla="*/ 0 h 9"/>
                    <a:gd name="T16" fmla="*/ 15 w 22"/>
                    <a:gd name="T17" fmla="*/ 0 h 9"/>
                    <a:gd name="T18" fmla="*/ 12 w 22"/>
                    <a:gd name="T19" fmla="*/ 1 h 9"/>
                    <a:gd name="T20" fmla="*/ 9 w 22"/>
                    <a:gd name="T21" fmla="*/ 1 h 9"/>
                    <a:gd name="T22" fmla="*/ 3 w 22"/>
                    <a:gd name="T23" fmla="*/ 3 h 9"/>
                    <a:gd name="T24" fmla="*/ 0 w 22"/>
                    <a:gd name="T25" fmla="*/ 4 h 9"/>
                    <a:gd name="T26" fmla="*/ 1 w 22"/>
                    <a:gd name="T27" fmla="*/ 7 h 9"/>
                    <a:gd name="T28" fmla="*/ 4 w 22"/>
                    <a:gd name="T29" fmla="*/ 8 h 9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22" h="9">
                      <a:moveTo>
                        <a:pt x="4" y="8"/>
                      </a:moveTo>
                      <a:lnTo>
                        <a:pt x="7" y="8"/>
                      </a:lnTo>
                      <a:lnTo>
                        <a:pt x="10" y="8"/>
                      </a:lnTo>
                      <a:lnTo>
                        <a:pt x="13" y="9"/>
                      </a:lnTo>
                      <a:lnTo>
                        <a:pt x="16" y="8"/>
                      </a:lnTo>
                      <a:lnTo>
                        <a:pt x="19" y="5"/>
                      </a:lnTo>
                      <a:lnTo>
                        <a:pt x="22" y="3"/>
                      </a:lnTo>
                      <a:lnTo>
                        <a:pt x="22" y="0"/>
                      </a:lnTo>
                      <a:lnTo>
                        <a:pt x="15" y="0"/>
                      </a:lnTo>
                      <a:lnTo>
                        <a:pt x="12" y="1"/>
                      </a:lnTo>
                      <a:lnTo>
                        <a:pt x="9" y="1"/>
                      </a:lnTo>
                      <a:lnTo>
                        <a:pt x="3" y="3"/>
                      </a:lnTo>
                      <a:lnTo>
                        <a:pt x="0" y="4"/>
                      </a:lnTo>
                      <a:lnTo>
                        <a:pt x="1" y="7"/>
                      </a:lnTo>
                      <a:lnTo>
                        <a:pt x="4" y="8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3" name="Freeform 359">
                  <a:extLst>
                    <a:ext uri="{FF2B5EF4-FFF2-40B4-BE49-F238E27FC236}">
                      <a16:creationId xmlns:a16="http://schemas.microsoft.com/office/drawing/2014/main" id="{7A30304B-056B-655F-CE44-E4E25C00C5E6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922" y="1345"/>
                  <a:ext cx="6" cy="2"/>
                </a:xfrm>
                <a:custGeom>
                  <a:avLst/>
                  <a:gdLst>
                    <a:gd name="T0" fmla="*/ 6 w 6"/>
                    <a:gd name="T1" fmla="*/ 1 h 2"/>
                    <a:gd name="T2" fmla="*/ 3 w 6"/>
                    <a:gd name="T3" fmla="*/ 1 h 2"/>
                    <a:gd name="T4" fmla="*/ 0 w 6"/>
                    <a:gd name="T5" fmla="*/ 0 h 2"/>
                    <a:gd name="T6" fmla="*/ 0 w 6"/>
                    <a:gd name="T7" fmla="*/ 1 h 2"/>
                    <a:gd name="T8" fmla="*/ 3 w 6"/>
                    <a:gd name="T9" fmla="*/ 2 h 2"/>
                    <a:gd name="T10" fmla="*/ 6 w 6"/>
                    <a:gd name="T11" fmla="*/ 1 h 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" h="2">
                      <a:moveTo>
                        <a:pt x="6" y="1"/>
                      </a:moveTo>
                      <a:lnTo>
                        <a:pt x="3" y="1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3" y="2"/>
                      </a:lnTo>
                      <a:lnTo>
                        <a:pt x="6" y="1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4" name="Freeform 360">
                  <a:extLst>
                    <a:ext uri="{FF2B5EF4-FFF2-40B4-BE49-F238E27FC236}">
                      <a16:creationId xmlns:a16="http://schemas.microsoft.com/office/drawing/2014/main" id="{48B22AE0-46E6-3193-3599-4ED0BBDD44D4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928" y="1341"/>
                  <a:ext cx="23" cy="5"/>
                </a:xfrm>
                <a:custGeom>
                  <a:avLst/>
                  <a:gdLst>
                    <a:gd name="T0" fmla="*/ 3 w 23"/>
                    <a:gd name="T1" fmla="*/ 3 h 5"/>
                    <a:gd name="T2" fmla="*/ 7 w 23"/>
                    <a:gd name="T3" fmla="*/ 4 h 5"/>
                    <a:gd name="T4" fmla="*/ 10 w 23"/>
                    <a:gd name="T5" fmla="*/ 4 h 5"/>
                    <a:gd name="T6" fmla="*/ 14 w 23"/>
                    <a:gd name="T7" fmla="*/ 5 h 5"/>
                    <a:gd name="T8" fmla="*/ 17 w 23"/>
                    <a:gd name="T9" fmla="*/ 5 h 5"/>
                    <a:gd name="T10" fmla="*/ 20 w 23"/>
                    <a:gd name="T11" fmla="*/ 5 h 5"/>
                    <a:gd name="T12" fmla="*/ 23 w 23"/>
                    <a:gd name="T13" fmla="*/ 4 h 5"/>
                    <a:gd name="T14" fmla="*/ 23 w 23"/>
                    <a:gd name="T15" fmla="*/ 1 h 5"/>
                    <a:gd name="T16" fmla="*/ 20 w 23"/>
                    <a:gd name="T17" fmla="*/ 0 h 5"/>
                    <a:gd name="T18" fmla="*/ 17 w 23"/>
                    <a:gd name="T19" fmla="*/ 0 h 5"/>
                    <a:gd name="T20" fmla="*/ 14 w 23"/>
                    <a:gd name="T21" fmla="*/ 0 h 5"/>
                    <a:gd name="T22" fmla="*/ 10 w 23"/>
                    <a:gd name="T23" fmla="*/ 1 h 5"/>
                    <a:gd name="T24" fmla="*/ 7 w 23"/>
                    <a:gd name="T25" fmla="*/ 0 h 5"/>
                    <a:gd name="T26" fmla="*/ 3 w 23"/>
                    <a:gd name="T27" fmla="*/ 1 h 5"/>
                    <a:gd name="T28" fmla="*/ 0 w 23"/>
                    <a:gd name="T29" fmla="*/ 1 h 5"/>
                    <a:gd name="T30" fmla="*/ 0 w 23"/>
                    <a:gd name="T31" fmla="*/ 2 h 5"/>
                    <a:gd name="T32" fmla="*/ 3 w 23"/>
                    <a:gd name="T33" fmla="*/ 3 h 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23" h="5">
                      <a:moveTo>
                        <a:pt x="3" y="3"/>
                      </a:moveTo>
                      <a:lnTo>
                        <a:pt x="7" y="4"/>
                      </a:lnTo>
                      <a:lnTo>
                        <a:pt x="10" y="4"/>
                      </a:lnTo>
                      <a:lnTo>
                        <a:pt x="14" y="5"/>
                      </a:lnTo>
                      <a:lnTo>
                        <a:pt x="17" y="5"/>
                      </a:lnTo>
                      <a:lnTo>
                        <a:pt x="20" y="5"/>
                      </a:lnTo>
                      <a:lnTo>
                        <a:pt x="23" y="4"/>
                      </a:lnTo>
                      <a:lnTo>
                        <a:pt x="23" y="1"/>
                      </a:lnTo>
                      <a:lnTo>
                        <a:pt x="20" y="0"/>
                      </a:lnTo>
                      <a:lnTo>
                        <a:pt x="17" y="0"/>
                      </a:lnTo>
                      <a:lnTo>
                        <a:pt x="14" y="0"/>
                      </a:lnTo>
                      <a:lnTo>
                        <a:pt x="10" y="1"/>
                      </a:lnTo>
                      <a:lnTo>
                        <a:pt x="7" y="0"/>
                      </a:lnTo>
                      <a:lnTo>
                        <a:pt x="3" y="1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3" y="3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5" name="Freeform 361">
                  <a:extLst>
                    <a:ext uri="{FF2B5EF4-FFF2-40B4-BE49-F238E27FC236}">
                      <a16:creationId xmlns:a16="http://schemas.microsoft.com/office/drawing/2014/main" id="{4A2BF986-E720-D7A6-2AC5-CBB7C608DEA1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884" y="1371"/>
                  <a:ext cx="45" cy="17"/>
                </a:xfrm>
                <a:custGeom>
                  <a:avLst/>
                  <a:gdLst>
                    <a:gd name="T0" fmla="*/ 0 w 45"/>
                    <a:gd name="T1" fmla="*/ 9 h 17"/>
                    <a:gd name="T2" fmla="*/ 0 w 45"/>
                    <a:gd name="T3" fmla="*/ 12 h 17"/>
                    <a:gd name="T4" fmla="*/ 0 w 45"/>
                    <a:gd name="T5" fmla="*/ 14 h 17"/>
                    <a:gd name="T6" fmla="*/ 3 w 45"/>
                    <a:gd name="T7" fmla="*/ 15 h 17"/>
                    <a:gd name="T8" fmla="*/ 7 w 45"/>
                    <a:gd name="T9" fmla="*/ 16 h 17"/>
                    <a:gd name="T10" fmla="*/ 10 w 45"/>
                    <a:gd name="T11" fmla="*/ 16 h 17"/>
                    <a:gd name="T12" fmla="*/ 17 w 45"/>
                    <a:gd name="T13" fmla="*/ 14 h 17"/>
                    <a:gd name="T14" fmla="*/ 19 w 45"/>
                    <a:gd name="T15" fmla="*/ 15 h 17"/>
                    <a:gd name="T16" fmla="*/ 22 w 45"/>
                    <a:gd name="T17" fmla="*/ 16 h 17"/>
                    <a:gd name="T18" fmla="*/ 25 w 45"/>
                    <a:gd name="T19" fmla="*/ 17 h 17"/>
                    <a:gd name="T20" fmla="*/ 28 w 45"/>
                    <a:gd name="T21" fmla="*/ 16 h 17"/>
                    <a:gd name="T22" fmla="*/ 31 w 45"/>
                    <a:gd name="T23" fmla="*/ 14 h 17"/>
                    <a:gd name="T24" fmla="*/ 35 w 45"/>
                    <a:gd name="T25" fmla="*/ 13 h 17"/>
                    <a:gd name="T26" fmla="*/ 38 w 45"/>
                    <a:gd name="T27" fmla="*/ 10 h 17"/>
                    <a:gd name="T28" fmla="*/ 41 w 45"/>
                    <a:gd name="T29" fmla="*/ 10 h 17"/>
                    <a:gd name="T30" fmla="*/ 43 w 45"/>
                    <a:gd name="T31" fmla="*/ 7 h 17"/>
                    <a:gd name="T32" fmla="*/ 45 w 45"/>
                    <a:gd name="T33" fmla="*/ 4 h 17"/>
                    <a:gd name="T34" fmla="*/ 43 w 45"/>
                    <a:gd name="T35" fmla="*/ 2 h 17"/>
                    <a:gd name="T36" fmla="*/ 40 w 45"/>
                    <a:gd name="T37" fmla="*/ 1 h 17"/>
                    <a:gd name="T38" fmla="*/ 37 w 45"/>
                    <a:gd name="T39" fmla="*/ 0 h 17"/>
                    <a:gd name="T40" fmla="*/ 34 w 45"/>
                    <a:gd name="T41" fmla="*/ 1 h 17"/>
                    <a:gd name="T42" fmla="*/ 30 w 45"/>
                    <a:gd name="T43" fmla="*/ 2 h 17"/>
                    <a:gd name="T44" fmla="*/ 27 w 45"/>
                    <a:gd name="T45" fmla="*/ 3 h 17"/>
                    <a:gd name="T46" fmla="*/ 24 w 45"/>
                    <a:gd name="T47" fmla="*/ 3 h 17"/>
                    <a:gd name="T48" fmla="*/ 21 w 45"/>
                    <a:gd name="T49" fmla="*/ 3 h 17"/>
                    <a:gd name="T50" fmla="*/ 18 w 45"/>
                    <a:gd name="T51" fmla="*/ 4 h 17"/>
                    <a:gd name="T52" fmla="*/ 15 w 45"/>
                    <a:gd name="T53" fmla="*/ 3 h 17"/>
                    <a:gd name="T54" fmla="*/ 12 w 45"/>
                    <a:gd name="T55" fmla="*/ 3 h 17"/>
                    <a:gd name="T56" fmla="*/ 15 w 45"/>
                    <a:gd name="T57" fmla="*/ 2 h 17"/>
                    <a:gd name="T58" fmla="*/ 11 w 45"/>
                    <a:gd name="T59" fmla="*/ 2 h 17"/>
                    <a:gd name="T60" fmla="*/ 8 w 45"/>
                    <a:gd name="T61" fmla="*/ 3 h 17"/>
                    <a:gd name="T62" fmla="*/ 4 w 45"/>
                    <a:gd name="T63" fmla="*/ 4 h 17"/>
                    <a:gd name="T64" fmla="*/ 1 w 45"/>
                    <a:gd name="T65" fmla="*/ 6 h 17"/>
                    <a:gd name="T66" fmla="*/ 0 w 45"/>
                    <a:gd name="T67" fmla="*/ 9 h 17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45" h="17">
                      <a:moveTo>
                        <a:pt x="0" y="9"/>
                      </a:move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3" y="15"/>
                      </a:lnTo>
                      <a:lnTo>
                        <a:pt x="7" y="16"/>
                      </a:lnTo>
                      <a:lnTo>
                        <a:pt x="10" y="16"/>
                      </a:lnTo>
                      <a:lnTo>
                        <a:pt x="17" y="14"/>
                      </a:lnTo>
                      <a:lnTo>
                        <a:pt x="19" y="15"/>
                      </a:lnTo>
                      <a:lnTo>
                        <a:pt x="22" y="16"/>
                      </a:lnTo>
                      <a:lnTo>
                        <a:pt x="25" y="17"/>
                      </a:lnTo>
                      <a:lnTo>
                        <a:pt x="28" y="16"/>
                      </a:lnTo>
                      <a:lnTo>
                        <a:pt x="31" y="14"/>
                      </a:lnTo>
                      <a:lnTo>
                        <a:pt x="35" y="13"/>
                      </a:lnTo>
                      <a:lnTo>
                        <a:pt x="38" y="10"/>
                      </a:lnTo>
                      <a:lnTo>
                        <a:pt x="41" y="10"/>
                      </a:lnTo>
                      <a:lnTo>
                        <a:pt x="43" y="7"/>
                      </a:lnTo>
                      <a:lnTo>
                        <a:pt x="45" y="4"/>
                      </a:lnTo>
                      <a:lnTo>
                        <a:pt x="43" y="2"/>
                      </a:lnTo>
                      <a:lnTo>
                        <a:pt x="40" y="1"/>
                      </a:lnTo>
                      <a:lnTo>
                        <a:pt x="37" y="0"/>
                      </a:lnTo>
                      <a:lnTo>
                        <a:pt x="34" y="1"/>
                      </a:lnTo>
                      <a:lnTo>
                        <a:pt x="30" y="2"/>
                      </a:lnTo>
                      <a:lnTo>
                        <a:pt x="27" y="3"/>
                      </a:lnTo>
                      <a:lnTo>
                        <a:pt x="24" y="3"/>
                      </a:lnTo>
                      <a:lnTo>
                        <a:pt x="21" y="3"/>
                      </a:lnTo>
                      <a:lnTo>
                        <a:pt x="18" y="4"/>
                      </a:lnTo>
                      <a:lnTo>
                        <a:pt x="15" y="3"/>
                      </a:lnTo>
                      <a:lnTo>
                        <a:pt x="12" y="3"/>
                      </a:lnTo>
                      <a:lnTo>
                        <a:pt x="15" y="2"/>
                      </a:lnTo>
                      <a:lnTo>
                        <a:pt x="11" y="2"/>
                      </a:lnTo>
                      <a:lnTo>
                        <a:pt x="8" y="3"/>
                      </a:lnTo>
                      <a:lnTo>
                        <a:pt x="4" y="4"/>
                      </a:lnTo>
                      <a:lnTo>
                        <a:pt x="1" y="6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6" name="Freeform 362">
                  <a:extLst>
                    <a:ext uri="{FF2B5EF4-FFF2-40B4-BE49-F238E27FC236}">
                      <a16:creationId xmlns:a16="http://schemas.microsoft.com/office/drawing/2014/main" id="{1F0F0BCC-284A-C420-6930-F919832399FA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827" y="1353"/>
                  <a:ext cx="36" cy="8"/>
                </a:xfrm>
                <a:custGeom>
                  <a:avLst/>
                  <a:gdLst>
                    <a:gd name="T0" fmla="*/ 1 w 36"/>
                    <a:gd name="T1" fmla="*/ 6 h 8"/>
                    <a:gd name="T2" fmla="*/ 4 w 36"/>
                    <a:gd name="T3" fmla="*/ 7 h 8"/>
                    <a:gd name="T4" fmla="*/ 7 w 36"/>
                    <a:gd name="T5" fmla="*/ 7 h 8"/>
                    <a:gd name="T6" fmla="*/ 10 w 36"/>
                    <a:gd name="T7" fmla="*/ 6 h 8"/>
                    <a:gd name="T8" fmla="*/ 13 w 36"/>
                    <a:gd name="T9" fmla="*/ 8 h 8"/>
                    <a:gd name="T10" fmla="*/ 17 w 36"/>
                    <a:gd name="T11" fmla="*/ 7 h 8"/>
                    <a:gd name="T12" fmla="*/ 21 w 36"/>
                    <a:gd name="T13" fmla="*/ 6 h 8"/>
                    <a:gd name="T14" fmla="*/ 24 w 36"/>
                    <a:gd name="T15" fmla="*/ 5 h 8"/>
                    <a:gd name="T16" fmla="*/ 30 w 36"/>
                    <a:gd name="T17" fmla="*/ 4 h 8"/>
                    <a:gd name="T18" fmla="*/ 33 w 36"/>
                    <a:gd name="T19" fmla="*/ 4 h 8"/>
                    <a:gd name="T20" fmla="*/ 36 w 36"/>
                    <a:gd name="T21" fmla="*/ 3 h 8"/>
                    <a:gd name="T22" fmla="*/ 33 w 36"/>
                    <a:gd name="T23" fmla="*/ 2 h 8"/>
                    <a:gd name="T24" fmla="*/ 31 w 36"/>
                    <a:gd name="T25" fmla="*/ 3 h 8"/>
                    <a:gd name="T26" fmla="*/ 27 w 36"/>
                    <a:gd name="T27" fmla="*/ 2 h 8"/>
                    <a:gd name="T28" fmla="*/ 24 w 36"/>
                    <a:gd name="T29" fmla="*/ 0 h 8"/>
                    <a:gd name="T30" fmla="*/ 21 w 36"/>
                    <a:gd name="T31" fmla="*/ 0 h 8"/>
                    <a:gd name="T32" fmla="*/ 17 w 36"/>
                    <a:gd name="T33" fmla="*/ 0 h 8"/>
                    <a:gd name="T34" fmla="*/ 13 w 36"/>
                    <a:gd name="T35" fmla="*/ 2 h 8"/>
                    <a:gd name="T36" fmla="*/ 15 w 36"/>
                    <a:gd name="T37" fmla="*/ 5 h 8"/>
                    <a:gd name="T38" fmla="*/ 12 w 36"/>
                    <a:gd name="T39" fmla="*/ 4 h 8"/>
                    <a:gd name="T40" fmla="*/ 6 w 36"/>
                    <a:gd name="T41" fmla="*/ 2 h 8"/>
                    <a:gd name="T42" fmla="*/ 3 w 36"/>
                    <a:gd name="T43" fmla="*/ 2 h 8"/>
                    <a:gd name="T44" fmla="*/ 0 w 36"/>
                    <a:gd name="T45" fmla="*/ 3 h 8"/>
                    <a:gd name="T46" fmla="*/ 1 w 36"/>
                    <a:gd name="T47" fmla="*/ 6 h 8"/>
                    <a:gd name="T48" fmla="*/ 1 w 36"/>
                    <a:gd name="T49" fmla="*/ 6 h 8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36" h="8">
                      <a:moveTo>
                        <a:pt x="1" y="6"/>
                      </a:moveTo>
                      <a:lnTo>
                        <a:pt x="4" y="7"/>
                      </a:lnTo>
                      <a:lnTo>
                        <a:pt x="7" y="7"/>
                      </a:lnTo>
                      <a:lnTo>
                        <a:pt x="10" y="6"/>
                      </a:lnTo>
                      <a:lnTo>
                        <a:pt x="13" y="8"/>
                      </a:lnTo>
                      <a:lnTo>
                        <a:pt x="17" y="7"/>
                      </a:lnTo>
                      <a:lnTo>
                        <a:pt x="21" y="6"/>
                      </a:lnTo>
                      <a:lnTo>
                        <a:pt x="24" y="5"/>
                      </a:lnTo>
                      <a:lnTo>
                        <a:pt x="30" y="4"/>
                      </a:lnTo>
                      <a:lnTo>
                        <a:pt x="33" y="4"/>
                      </a:lnTo>
                      <a:lnTo>
                        <a:pt x="36" y="3"/>
                      </a:lnTo>
                      <a:lnTo>
                        <a:pt x="33" y="2"/>
                      </a:lnTo>
                      <a:lnTo>
                        <a:pt x="31" y="3"/>
                      </a:lnTo>
                      <a:lnTo>
                        <a:pt x="27" y="2"/>
                      </a:lnTo>
                      <a:lnTo>
                        <a:pt x="24" y="0"/>
                      </a:lnTo>
                      <a:lnTo>
                        <a:pt x="21" y="0"/>
                      </a:lnTo>
                      <a:lnTo>
                        <a:pt x="17" y="0"/>
                      </a:lnTo>
                      <a:lnTo>
                        <a:pt x="13" y="2"/>
                      </a:lnTo>
                      <a:lnTo>
                        <a:pt x="15" y="5"/>
                      </a:lnTo>
                      <a:lnTo>
                        <a:pt x="12" y="4"/>
                      </a:lnTo>
                      <a:lnTo>
                        <a:pt x="6" y="2"/>
                      </a:lnTo>
                      <a:lnTo>
                        <a:pt x="3" y="2"/>
                      </a:lnTo>
                      <a:lnTo>
                        <a:pt x="0" y="3"/>
                      </a:lnTo>
                      <a:lnTo>
                        <a:pt x="1" y="6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7" name="Freeform 363">
                  <a:extLst>
                    <a:ext uri="{FF2B5EF4-FFF2-40B4-BE49-F238E27FC236}">
                      <a16:creationId xmlns:a16="http://schemas.microsoft.com/office/drawing/2014/main" id="{A7F7889E-07EE-4729-172E-DC85483B93A8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846" y="1347"/>
                  <a:ext cx="26" cy="7"/>
                </a:xfrm>
                <a:custGeom>
                  <a:avLst/>
                  <a:gdLst>
                    <a:gd name="T0" fmla="*/ 11 w 26"/>
                    <a:gd name="T1" fmla="*/ 4 h 7"/>
                    <a:gd name="T2" fmla="*/ 14 w 26"/>
                    <a:gd name="T3" fmla="*/ 6 h 7"/>
                    <a:gd name="T4" fmla="*/ 17 w 26"/>
                    <a:gd name="T5" fmla="*/ 6 h 7"/>
                    <a:gd name="T6" fmla="*/ 20 w 26"/>
                    <a:gd name="T7" fmla="*/ 7 h 7"/>
                    <a:gd name="T8" fmla="*/ 23 w 26"/>
                    <a:gd name="T9" fmla="*/ 6 h 7"/>
                    <a:gd name="T10" fmla="*/ 26 w 26"/>
                    <a:gd name="T11" fmla="*/ 4 h 7"/>
                    <a:gd name="T12" fmla="*/ 23 w 26"/>
                    <a:gd name="T13" fmla="*/ 3 h 7"/>
                    <a:gd name="T14" fmla="*/ 20 w 26"/>
                    <a:gd name="T15" fmla="*/ 3 h 7"/>
                    <a:gd name="T16" fmla="*/ 17 w 26"/>
                    <a:gd name="T17" fmla="*/ 2 h 7"/>
                    <a:gd name="T18" fmla="*/ 14 w 26"/>
                    <a:gd name="T19" fmla="*/ 0 h 7"/>
                    <a:gd name="T20" fmla="*/ 10 w 26"/>
                    <a:gd name="T21" fmla="*/ 1 h 7"/>
                    <a:gd name="T22" fmla="*/ 7 w 26"/>
                    <a:gd name="T23" fmla="*/ 1 h 7"/>
                    <a:gd name="T24" fmla="*/ 4 w 26"/>
                    <a:gd name="T25" fmla="*/ 2 h 7"/>
                    <a:gd name="T26" fmla="*/ 0 w 26"/>
                    <a:gd name="T27" fmla="*/ 4 h 7"/>
                    <a:gd name="T28" fmla="*/ 7 w 26"/>
                    <a:gd name="T29" fmla="*/ 5 h 7"/>
                    <a:gd name="T30" fmla="*/ 11 w 26"/>
                    <a:gd name="T31" fmla="*/ 4 h 7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26" h="7">
                      <a:moveTo>
                        <a:pt x="11" y="4"/>
                      </a:moveTo>
                      <a:lnTo>
                        <a:pt x="14" y="6"/>
                      </a:lnTo>
                      <a:lnTo>
                        <a:pt x="17" y="6"/>
                      </a:lnTo>
                      <a:lnTo>
                        <a:pt x="20" y="7"/>
                      </a:lnTo>
                      <a:lnTo>
                        <a:pt x="23" y="6"/>
                      </a:lnTo>
                      <a:lnTo>
                        <a:pt x="26" y="4"/>
                      </a:lnTo>
                      <a:lnTo>
                        <a:pt x="23" y="3"/>
                      </a:lnTo>
                      <a:lnTo>
                        <a:pt x="20" y="3"/>
                      </a:lnTo>
                      <a:lnTo>
                        <a:pt x="17" y="2"/>
                      </a:lnTo>
                      <a:lnTo>
                        <a:pt x="14" y="0"/>
                      </a:lnTo>
                      <a:lnTo>
                        <a:pt x="10" y="1"/>
                      </a:lnTo>
                      <a:lnTo>
                        <a:pt x="7" y="1"/>
                      </a:lnTo>
                      <a:lnTo>
                        <a:pt x="4" y="2"/>
                      </a:lnTo>
                      <a:lnTo>
                        <a:pt x="0" y="4"/>
                      </a:lnTo>
                      <a:lnTo>
                        <a:pt x="7" y="5"/>
                      </a:lnTo>
                      <a:lnTo>
                        <a:pt x="11" y="4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8" name="Freeform 364">
                  <a:extLst>
                    <a:ext uri="{FF2B5EF4-FFF2-40B4-BE49-F238E27FC236}">
                      <a16:creationId xmlns:a16="http://schemas.microsoft.com/office/drawing/2014/main" id="{ABFD0131-32DE-BDE1-6D02-FD4044AE76B4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864" y="1336"/>
                  <a:ext cx="22" cy="6"/>
                </a:xfrm>
                <a:custGeom>
                  <a:avLst/>
                  <a:gdLst>
                    <a:gd name="T0" fmla="*/ 2 w 22"/>
                    <a:gd name="T1" fmla="*/ 6 h 6"/>
                    <a:gd name="T2" fmla="*/ 4 w 22"/>
                    <a:gd name="T3" fmla="*/ 6 h 6"/>
                    <a:gd name="T4" fmla="*/ 8 w 22"/>
                    <a:gd name="T5" fmla="*/ 5 h 6"/>
                    <a:gd name="T6" fmla="*/ 11 w 22"/>
                    <a:gd name="T7" fmla="*/ 4 h 6"/>
                    <a:gd name="T8" fmla="*/ 14 w 22"/>
                    <a:gd name="T9" fmla="*/ 5 h 6"/>
                    <a:gd name="T10" fmla="*/ 17 w 22"/>
                    <a:gd name="T11" fmla="*/ 5 h 6"/>
                    <a:gd name="T12" fmla="*/ 20 w 22"/>
                    <a:gd name="T13" fmla="*/ 4 h 6"/>
                    <a:gd name="T14" fmla="*/ 22 w 22"/>
                    <a:gd name="T15" fmla="*/ 1 h 6"/>
                    <a:gd name="T16" fmla="*/ 19 w 22"/>
                    <a:gd name="T17" fmla="*/ 0 h 6"/>
                    <a:gd name="T18" fmla="*/ 16 w 22"/>
                    <a:gd name="T19" fmla="*/ 1 h 6"/>
                    <a:gd name="T20" fmla="*/ 13 w 22"/>
                    <a:gd name="T21" fmla="*/ 1 h 6"/>
                    <a:gd name="T22" fmla="*/ 10 w 22"/>
                    <a:gd name="T23" fmla="*/ 1 h 6"/>
                    <a:gd name="T24" fmla="*/ 6 w 22"/>
                    <a:gd name="T25" fmla="*/ 1 h 6"/>
                    <a:gd name="T26" fmla="*/ 3 w 22"/>
                    <a:gd name="T27" fmla="*/ 2 h 6"/>
                    <a:gd name="T28" fmla="*/ 0 w 22"/>
                    <a:gd name="T29" fmla="*/ 3 h 6"/>
                    <a:gd name="T30" fmla="*/ 3 w 22"/>
                    <a:gd name="T31" fmla="*/ 3 h 6"/>
                    <a:gd name="T32" fmla="*/ 2 w 22"/>
                    <a:gd name="T33" fmla="*/ 6 h 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22" h="6">
                      <a:moveTo>
                        <a:pt x="2" y="6"/>
                      </a:moveTo>
                      <a:lnTo>
                        <a:pt x="4" y="6"/>
                      </a:lnTo>
                      <a:lnTo>
                        <a:pt x="8" y="5"/>
                      </a:lnTo>
                      <a:lnTo>
                        <a:pt x="11" y="4"/>
                      </a:lnTo>
                      <a:lnTo>
                        <a:pt x="14" y="5"/>
                      </a:lnTo>
                      <a:lnTo>
                        <a:pt x="17" y="5"/>
                      </a:lnTo>
                      <a:lnTo>
                        <a:pt x="20" y="4"/>
                      </a:lnTo>
                      <a:lnTo>
                        <a:pt x="22" y="1"/>
                      </a:lnTo>
                      <a:lnTo>
                        <a:pt x="19" y="0"/>
                      </a:lnTo>
                      <a:lnTo>
                        <a:pt x="16" y="1"/>
                      </a:lnTo>
                      <a:lnTo>
                        <a:pt x="13" y="1"/>
                      </a:lnTo>
                      <a:lnTo>
                        <a:pt x="10" y="1"/>
                      </a:lnTo>
                      <a:lnTo>
                        <a:pt x="6" y="1"/>
                      </a:lnTo>
                      <a:lnTo>
                        <a:pt x="3" y="2"/>
                      </a:lnTo>
                      <a:lnTo>
                        <a:pt x="0" y="3"/>
                      </a:lnTo>
                      <a:lnTo>
                        <a:pt x="3" y="3"/>
                      </a:lnTo>
                      <a:lnTo>
                        <a:pt x="2" y="6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9" name="Freeform 365">
                  <a:extLst>
                    <a:ext uri="{FF2B5EF4-FFF2-40B4-BE49-F238E27FC236}">
                      <a16:creationId xmlns:a16="http://schemas.microsoft.com/office/drawing/2014/main" id="{8E45AE73-8775-EA6A-8BA6-29006C1AA86A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851" y="1385"/>
                  <a:ext cx="31" cy="13"/>
                </a:xfrm>
                <a:custGeom>
                  <a:avLst/>
                  <a:gdLst>
                    <a:gd name="T0" fmla="*/ 4 w 31"/>
                    <a:gd name="T1" fmla="*/ 0 h 13"/>
                    <a:gd name="T2" fmla="*/ 0 w 31"/>
                    <a:gd name="T3" fmla="*/ 1 h 13"/>
                    <a:gd name="T4" fmla="*/ 3 w 31"/>
                    <a:gd name="T5" fmla="*/ 4 h 13"/>
                    <a:gd name="T6" fmla="*/ 3 w 31"/>
                    <a:gd name="T7" fmla="*/ 7 h 13"/>
                    <a:gd name="T8" fmla="*/ 3 w 31"/>
                    <a:gd name="T9" fmla="*/ 9 h 13"/>
                    <a:gd name="T10" fmla="*/ 6 w 31"/>
                    <a:gd name="T11" fmla="*/ 13 h 13"/>
                    <a:gd name="T12" fmla="*/ 9 w 31"/>
                    <a:gd name="T13" fmla="*/ 13 h 13"/>
                    <a:gd name="T14" fmla="*/ 11 w 31"/>
                    <a:gd name="T15" fmla="*/ 13 h 13"/>
                    <a:gd name="T16" fmla="*/ 14 w 31"/>
                    <a:gd name="T17" fmla="*/ 13 h 13"/>
                    <a:gd name="T18" fmla="*/ 13 w 31"/>
                    <a:gd name="T19" fmla="*/ 11 h 13"/>
                    <a:gd name="T20" fmla="*/ 16 w 31"/>
                    <a:gd name="T21" fmla="*/ 11 h 13"/>
                    <a:gd name="T22" fmla="*/ 19 w 31"/>
                    <a:gd name="T23" fmla="*/ 9 h 13"/>
                    <a:gd name="T24" fmla="*/ 16 w 31"/>
                    <a:gd name="T25" fmla="*/ 7 h 13"/>
                    <a:gd name="T26" fmla="*/ 19 w 31"/>
                    <a:gd name="T27" fmla="*/ 6 h 13"/>
                    <a:gd name="T28" fmla="*/ 22 w 31"/>
                    <a:gd name="T29" fmla="*/ 6 h 13"/>
                    <a:gd name="T30" fmla="*/ 25 w 31"/>
                    <a:gd name="T31" fmla="*/ 5 h 13"/>
                    <a:gd name="T32" fmla="*/ 28 w 31"/>
                    <a:gd name="T33" fmla="*/ 6 h 13"/>
                    <a:gd name="T34" fmla="*/ 31 w 31"/>
                    <a:gd name="T35" fmla="*/ 4 h 13"/>
                    <a:gd name="T36" fmla="*/ 28 w 31"/>
                    <a:gd name="T37" fmla="*/ 3 h 13"/>
                    <a:gd name="T38" fmla="*/ 25 w 31"/>
                    <a:gd name="T39" fmla="*/ 2 h 13"/>
                    <a:gd name="T40" fmla="*/ 22 w 31"/>
                    <a:gd name="T41" fmla="*/ 2 h 13"/>
                    <a:gd name="T42" fmla="*/ 19 w 31"/>
                    <a:gd name="T43" fmla="*/ 1 h 13"/>
                    <a:gd name="T44" fmla="*/ 16 w 31"/>
                    <a:gd name="T45" fmla="*/ 0 h 13"/>
                    <a:gd name="T46" fmla="*/ 13 w 31"/>
                    <a:gd name="T47" fmla="*/ 0 h 13"/>
                    <a:gd name="T48" fmla="*/ 10 w 31"/>
                    <a:gd name="T49" fmla="*/ 0 h 13"/>
                    <a:gd name="T50" fmla="*/ 7 w 31"/>
                    <a:gd name="T51" fmla="*/ 0 h 13"/>
                    <a:gd name="T52" fmla="*/ 4 w 31"/>
                    <a:gd name="T53" fmla="*/ 0 h 13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31" h="13">
                      <a:moveTo>
                        <a:pt x="4" y="0"/>
                      </a:moveTo>
                      <a:lnTo>
                        <a:pt x="0" y="1"/>
                      </a:lnTo>
                      <a:lnTo>
                        <a:pt x="3" y="4"/>
                      </a:lnTo>
                      <a:lnTo>
                        <a:pt x="3" y="7"/>
                      </a:lnTo>
                      <a:lnTo>
                        <a:pt x="3" y="9"/>
                      </a:lnTo>
                      <a:lnTo>
                        <a:pt x="6" y="13"/>
                      </a:lnTo>
                      <a:lnTo>
                        <a:pt x="9" y="13"/>
                      </a:lnTo>
                      <a:lnTo>
                        <a:pt x="11" y="13"/>
                      </a:lnTo>
                      <a:lnTo>
                        <a:pt x="14" y="13"/>
                      </a:lnTo>
                      <a:lnTo>
                        <a:pt x="13" y="11"/>
                      </a:lnTo>
                      <a:lnTo>
                        <a:pt x="16" y="11"/>
                      </a:lnTo>
                      <a:lnTo>
                        <a:pt x="19" y="9"/>
                      </a:lnTo>
                      <a:lnTo>
                        <a:pt x="16" y="7"/>
                      </a:lnTo>
                      <a:lnTo>
                        <a:pt x="19" y="6"/>
                      </a:lnTo>
                      <a:lnTo>
                        <a:pt x="22" y="6"/>
                      </a:lnTo>
                      <a:lnTo>
                        <a:pt x="25" y="5"/>
                      </a:lnTo>
                      <a:lnTo>
                        <a:pt x="28" y="6"/>
                      </a:lnTo>
                      <a:lnTo>
                        <a:pt x="31" y="4"/>
                      </a:lnTo>
                      <a:lnTo>
                        <a:pt x="28" y="3"/>
                      </a:lnTo>
                      <a:lnTo>
                        <a:pt x="25" y="2"/>
                      </a:lnTo>
                      <a:lnTo>
                        <a:pt x="22" y="2"/>
                      </a:lnTo>
                      <a:lnTo>
                        <a:pt x="19" y="1"/>
                      </a:lnTo>
                      <a:lnTo>
                        <a:pt x="16" y="0"/>
                      </a:lnTo>
                      <a:lnTo>
                        <a:pt x="13" y="0"/>
                      </a:lnTo>
                      <a:lnTo>
                        <a:pt x="10" y="0"/>
                      </a:lnTo>
                      <a:lnTo>
                        <a:pt x="7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0" name="Freeform 366">
                  <a:extLst>
                    <a:ext uri="{FF2B5EF4-FFF2-40B4-BE49-F238E27FC236}">
                      <a16:creationId xmlns:a16="http://schemas.microsoft.com/office/drawing/2014/main" id="{2B32EE1E-8EC8-BB63-299C-D3CAC853CE82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836" y="1363"/>
                  <a:ext cx="32" cy="10"/>
                </a:xfrm>
                <a:custGeom>
                  <a:avLst/>
                  <a:gdLst>
                    <a:gd name="T0" fmla="*/ 9 w 32"/>
                    <a:gd name="T1" fmla="*/ 0 h 10"/>
                    <a:gd name="T2" fmla="*/ 3 w 32"/>
                    <a:gd name="T3" fmla="*/ 0 h 10"/>
                    <a:gd name="T4" fmla="*/ 0 w 32"/>
                    <a:gd name="T5" fmla="*/ 0 h 10"/>
                    <a:gd name="T6" fmla="*/ 2 w 32"/>
                    <a:gd name="T7" fmla="*/ 1 h 10"/>
                    <a:gd name="T8" fmla="*/ 6 w 32"/>
                    <a:gd name="T9" fmla="*/ 2 h 10"/>
                    <a:gd name="T10" fmla="*/ 9 w 32"/>
                    <a:gd name="T11" fmla="*/ 2 h 10"/>
                    <a:gd name="T12" fmla="*/ 13 w 32"/>
                    <a:gd name="T13" fmla="*/ 6 h 10"/>
                    <a:gd name="T14" fmla="*/ 16 w 32"/>
                    <a:gd name="T15" fmla="*/ 6 h 10"/>
                    <a:gd name="T16" fmla="*/ 20 w 32"/>
                    <a:gd name="T17" fmla="*/ 9 h 10"/>
                    <a:gd name="T18" fmla="*/ 23 w 32"/>
                    <a:gd name="T19" fmla="*/ 9 h 10"/>
                    <a:gd name="T20" fmla="*/ 26 w 32"/>
                    <a:gd name="T21" fmla="*/ 10 h 10"/>
                    <a:gd name="T22" fmla="*/ 32 w 32"/>
                    <a:gd name="T23" fmla="*/ 7 h 10"/>
                    <a:gd name="T24" fmla="*/ 26 w 32"/>
                    <a:gd name="T25" fmla="*/ 6 h 10"/>
                    <a:gd name="T26" fmla="*/ 23 w 32"/>
                    <a:gd name="T27" fmla="*/ 2 h 10"/>
                    <a:gd name="T28" fmla="*/ 20 w 32"/>
                    <a:gd name="T29" fmla="*/ 2 h 10"/>
                    <a:gd name="T30" fmla="*/ 16 w 32"/>
                    <a:gd name="T31" fmla="*/ 2 h 10"/>
                    <a:gd name="T32" fmla="*/ 13 w 32"/>
                    <a:gd name="T33" fmla="*/ 1 h 10"/>
                    <a:gd name="T34" fmla="*/ 9 w 32"/>
                    <a:gd name="T35" fmla="*/ 0 h 1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32" h="10">
                      <a:moveTo>
                        <a:pt x="9" y="0"/>
                      </a:move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2" y="1"/>
                      </a:lnTo>
                      <a:lnTo>
                        <a:pt x="6" y="2"/>
                      </a:lnTo>
                      <a:lnTo>
                        <a:pt x="9" y="2"/>
                      </a:lnTo>
                      <a:lnTo>
                        <a:pt x="13" y="6"/>
                      </a:lnTo>
                      <a:lnTo>
                        <a:pt x="16" y="6"/>
                      </a:lnTo>
                      <a:lnTo>
                        <a:pt x="20" y="9"/>
                      </a:lnTo>
                      <a:lnTo>
                        <a:pt x="23" y="9"/>
                      </a:lnTo>
                      <a:lnTo>
                        <a:pt x="26" y="10"/>
                      </a:lnTo>
                      <a:lnTo>
                        <a:pt x="32" y="7"/>
                      </a:lnTo>
                      <a:lnTo>
                        <a:pt x="26" y="6"/>
                      </a:lnTo>
                      <a:lnTo>
                        <a:pt x="23" y="2"/>
                      </a:lnTo>
                      <a:lnTo>
                        <a:pt x="20" y="2"/>
                      </a:lnTo>
                      <a:lnTo>
                        <a:pt x="16" y="2"/>
                      </a:lnTo>
                      <a:lnTo>
                        <a:pt x="13" y="1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1" name="Freeform 367">
                  <a:extLst>
                    <a:ext uri="{FF2B5EF4-FFF2-40B4-BE49-F238E27FC236}">
                      <a16:creationId xmlns:a16="http://schemas.microsoft.com/office/drawing/2014/main" id="{C7FDCD45-667D-F7D0-6258-9C0F1C260148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934" y="1360"/>
                  <a:ext cx="44" cy="19"/>
                </a:xfrm>
                <a:custGeom>
                  <a:avLst/>
                  <a:gdLst>
                    <a:gd name="T0" fmla="*/ 10 w 44"/>
                    <a:gd name="T1" fmla="*/ 9 h 19"/>
                    <a:gd name="T2" fmla="*/ 7 w 44"/>
                    <a:gd name="T3" fmla="*/ 11 h 19"/>
                    <a:gd name="T4" fmla="*/ 4 w 44"/>
                    <a:gd name="T5" fmla="*/ 12 h 19"/>
                    <a:gd name="T6" fmla="*/ 1 w 44"/>
                    <a:gd name="T7" fmla="*/ 13 h 19"/>
                    <a:gd name="T8" fmla="*/ 0 w 44"/>
                    <a:gd name="T9" fmla="*/ 14 h 19"/>
                    <a:gd name="T10" fmla="*/ 3 w 44"/>
                    <a:gd name="T11" fmla="*/ 15 h 19"/>
                    <a:gd name="T12" fmla="*/ 6 w 44"/>
                    <a:gd name="T13" fmla="*/ 17 h 19"/>
                    <a:gd name="T14" fmla="*/ 9 w 44"/>
                    <a:gd name="T15" fmla="*/ 19 h 19"/>
                    <a:gd name="T16" fmla="*/ 12 w 44"/>
                    <a:gd name="T17" fmla="*/ 18 h 19"/>
                    <a:gd name="T18" fmla="*/ 15 w 44"/>
                    <a:gd name="T19" fmla="*/ 17 h 19"/>
                    <a:gd name="T20" fmla="*/ 18 w 44"/>
                    <a:gd name="T21" fmla="*/ 17 h 19"/>
                    <a:gd name="T22" fmla="*/ 21 w 44"/>
                    <a:gd name="T23" fmla="*/ 17 h 19"/>
                    <a:gd name="T24" fmla="*/ 25 w 44"/>
                    <a:gd name="T25" fmla="*/ 17 h 19"/>
                    <a:gd name="T26" fmla="*/ 28 w 44"/>
                    <a:gd name="T27" fmla="*/ 17 h 19"/>
                    <a:gd name="T28" fmla="*/ 31 w 44"/>
                    <a:gd name="T29" fmla="*/ 16 h 19"/>
                    <a:gd name="T30" fmla="*/ 34 w 44"/>
                    <a:gd name="T31" fmla="*/ 15 h 19"/>
                    <a:gd name="T32" fmla="*/ 37 w 44"/>
                    <a:gd name="T33" fmla="*/ 14 h 19"/>
                    <a:gd name="T34" fmla="*/ 41 w 44"/>
                    <a:gd name="T35" fmla="*/ 12 h 19"/>
                    <a:gd name="T36" fmla="*/ 44 w 44"/>
                    <a:gd name="T37" fmla="*/ 9 h 19"/>
                    <a:gd name="T38" fmla="*/ 44 w 44"/>
                    <a:gd name="T39" fmla="*/ 5 h 19"/>
                    <a:gd name="T40" fmla="*/ 42 w 44"/>
                    <a:gd name="T41" fmla="*/ 2 h 19"/>
                    <a:gd name="T42" fmla="*/ 38 w 44"/>
                    <a:gd name="T43" fmla="*/ 1 h 19"/>
                    <a:gd name="T44" fmla="*/ 35 w 44"/>
                    <a:gd name="T45" fmla="*/ 0 h 19"/>
                    <a:gd name="T46" fmla="*/ 32 w 44"/>
                    <a:gd name="T47" fmla="*/ 0 h 19"/>
                    <a:gd name="T48" fmla="*/ 29 w 44"/>
                    <a:gd name="T49" fmla="*/ 0 h 19"/>
                    <a:gd name="T50" fmla="*/ 26 w 44"/>
                    <a:gd name="T51" fmla="*/ 1 h 19"/>
                    <a:gd name="T52" fmla="*/ 25 w 44"/>
                    <a:gd name="T53" fmla="*/ 4 h 19"/>
                    <a:gd name="T54" fmla="*/ 23 w 44"/>
                    <a:gd name="T55" fmla="*/ 7 h 19"/>
                    <a:gd name="T56" fmla="*/ 20 w 44"/>
                    <a:gd name="T57" fmla="*/ 7 h 19"/>
                    <a:gd name="T58" fmla="*/ 13 w 44"/>
                    <a:gd name="T59" fmla="*/ 7 h 19"/>
                    <a:gd name="T60" fmla="*/ 10 w 44"/>
                    <a:gd name="T61" fmla="*/ 9 h 19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0" t="0" r="r" b="b"/>
                  <a:pathLst>
                    <a:path w="44" h="19">
                      <a:moveTo>
                        <a:pt x="10" y="9"/>
                      </a:moveTo>
                      <a:lnTo>
                        <a:pt x="7" y="11"/>
                      </a:lnTo>
                      <a:lnTo>
                        <a:pt x="4" y="12"/>
                      </a:lnTo>
                      <a:lnTo>
                        <a:pt x="1" y="13"/>
                      </a:lnTo>
                      <a:lnTo>
                        <a:pt x="0" y="14"/>
                      </a:lnTo>
                      <a:lnTo>
                        <a:pt x="3" y="15"/>
                      </a:lnTo>
                      <a:lnTo>
                        <a:pt x="6" y="17"/>
                      </a:lnTo>
                      <a:lnTo>
                        <a:pt x="9" y="19"/>
                      </a:lnTo>
                      <a:lnTo>
                        <a:pt x="12" y="18"/>
                      </a:lnTo>
                      <a:lnTo>
                        <a:pt x="15" y="17"/>
                      </a:lnTo>
                      <a:lnTo>
                        <a:pt x="18" y="17"/>
                      </a:lnTo>
                      <a:lnTo>
                        <a:pt x="21" y="17"/>
                      </a:lnTo>
                      <a:lnTo>
                        <a:pt x="25" y="17"/>
                      </a:lnTo>
                      <a:lnTo>
                        <a:pt x="28" y="17"/>
                      </a:lnTo>
                      <a:lnTo>
                        <a:pt x="31" y="16"/>
                      </a:lnTo>
                      <a:lnTo>
                        <a:pt x="34" y="15"/>
                      </a:lnTo>
                      <a:lnTo>
                        <a:pt x="37" y="14"/>
                      </a:lnTo>
                      <a:lnTo>
                        <a:pt x="41" y="12"/>
                      </a:lnTo>
                      <a:lnTo>
                        <a:pt x="44" y="9"/>
                      </a:lnTo>
                      <a:lnTo>
                        <a:pt x="44" y="5"/>
                      </a:lnTo>
                      <a:lnTo>
                        <a:pt x="42" y="2"/>
                      </a:lnTo>
                      <a:lnTo>
                        <a:pt x="38" y="1"/>
                      </a:lnTo>
                      <a:lnTo>
                        <a:pt x="35" y="0"/>
                      </a:lnTo>
                      <a:lnTo>
                        <a:pt x="32" y="0"/>
                      </a:lnTo>
                      <a:lnTo>
                        <a:pt x="29" y="0"/>
                      </a:lnTo>
                      <a:lnTo>
                        <a:pt x="26" y="1"/>
                      </a:lnTo>
                      <a:lnTo>
                        <a:pt x="25" y="4"/>
                      </a:lnTo>
                      <a:lnTo>
                        <a:pt x="23" y="7"/>
                      </a:lnTo>
                      <a:lnTo>
                        <a:pt x="20" y="7"/>
                      </a:lnTo>
                      <a:lnTo>
                        <a:pt x="13" y="7"/>
                      </a:lnTo>
                      <a:lnTo>
                        <a:pt x="10" y="9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2" name="Freeform 368">
                  <a:extLst>
                    <a:ext uri="{FF2B5EF4-FFF2-40B4-BE49-F238E27FC236}">
                      <a16:creationId xmlns:a16="http://schemas.microsoft.com/office/drawing/2014/main" id="{A3C0212F-177F-4C9C-4361-08E97BBA82C4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851" y="1358"/>
                  <a:ext cx="13" cy="4"/>
                </a:xfrm>
                <a:custGeom>
                  <a:avLst/>
                  <a:gdLst>
                    <a:gd name="T0" fmla="*/ 7 w 13"/>
                    <a:gd name="T1" fmla="*/ 1 h 4"/>
                    <a:gd name="T2" fmla="*/ 3 w 13"/>
                    <a:gd name="T3" fmla="*/ 2 h 4"/>
                    <a:gd name="T4" fmla="*/ 0 w 13"/>
                    <a:gd name="T5" fmla="*/ 2 h 4"/>
                    <a:gd name="T6" fmla="*/ 2 w 13"/>
                    <a:gd name="T7" fmla="*/ 3 h 4"/>
                    <a:gd name="T8" fmla="*/ 5 w 13"/>
                    <a:gd name="T9" fmla="*/ 4 h 4"/>
                    <a:gd name="T10" fmla="*/ 8 w 13"/>
                    <a:gd name="T11" fmla="*/ 4 h 4"/>
                    <a:gd name="T12" fmla="*/ 11 w 13"/>
                    <a:gd name="T13" fmla="*/ 3 h 4"/>
                    <a:gd name="T14" fmla="*/ 13 w 13"/>
                    <a:gd name="T15" fmla="*/ 0 h 4"/>
                    <a:gd name="T16" fmla="*/ 9 w 13"/>
                    <a:gd name="T17" fmla="*/ 1 h 4"/>
                    <a:gd name="T18" fmla="*/ 7 w 13"/>
                    <a:gd name="T19" fmla="*/ 1 h 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3" h="4">
                      <a:moveTo>
                        <a:pt x="7" y="1"/>
                      </a:moveTo>
                      <a:lnTo>
                        <a:pt x="3" y="2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5" y="4"/>
                      </a:lnTo>
                      <a:lnTo>
                        <a:pt x="8" y="4"/>
                      </a:lnTo>
                      <a:lnTo>
                        <a:pt x="11" y="3"/>
                      </a:lnTo>
                      <a:lnTo>
                        <a:pt x="13" y="0"/>
                      </a:lnTo>
                      <a:lnTo>
                        <a:pt x="9" y="1"/>
                      </a:lnTo>
                      <a:lnTo>
                        <a:pt x="7" y="1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3" name="Freeform 369">
                  <a:extLst>
                    <a:ext uri="{FF2B5EF4-FFF2-40B4-BE49-F238E27FC236}">
                      <a16:creationId xmlns:a16="http://schemas.microsoft.com/office/drawing/2014/main" id="{83C3158A-8AF9-D943-B90B-525646078339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863" y="1363"/>
                  <a:ext cx="12" cy="6"/>
                </a:xfrm>
                <a:custGeom>
                  <a:avLst/>
                  <a:gdLst>
                    <a:gd name="T0" fmla="*/ 6 w 12"/>
                    <a:gd name="T1" fmla="*/ 0 h 6"/>
                    <a:gd name="T2" fmla="*/ 3 w 12"/>
                    <a:gd name="T3" fmla="*/ 0 h 6"/>
                    <a:gd name="T4" fmla="*/ 0 w 12"/>
                    <a:gd name="T5" fmla="*/ 2 h 6"/>
                    <a:gd name="T6" fmla="*/ 1 w 12"/>
                    <a:gd name="T7" fmla="*/ 3 h 6"/>
                    <a:gd name="T8" fmla="*/ 4 w 12"/>
                    <a:gd name="T9" fmla="*/ 4 h 6"/>
                    <a:gd name="T10" fmla="*/ 7 w 12"/>
                    <a:gd name="T11" fmla="*/ 6 h 6"/>
                    <a:gd name="T12" fmla="*/ 10 w 12"/>
                    <a:gd name="T13" fmla="*/ 6 h 6"/>
                    <a:gd name="T14" fmla="*/ 12 w 12"/>
                    <a:gd name="T15" fmla="*/ 2 h 6"/>
                    <a:gd name="T16" fmla="*/ 9 w 12"/>
                    <a:gd name="T17" fmla="*/ 1 h 6"/>
                    <a:gd name="T18" fmla="*/ 6 w 12"/>
                    <a:gd name="T19" fmla="*/ 0 h 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2" h="6">
                      <a:moveTo>
                        <a:pt x="6" y="0"/>
                      </a:moveTo>
                      <a:lnTo>
                        <a:pt x="3" y="0"/>
                      </a:lnTo>
                      <a:lnTo>
                        <a:pt x="0" y="2"/>
                      </a:lnTo>
                      <a:lnTo>
                        <a:pt x="1" y="3"/>
                      </a:lnTo>
                      <a:lnTo>
                        <a:pt x="4" y="4"/>
                      </a:lnTo>
                      <a:lnTo>
                        <a:pt x="7" y="6"/>
                      </a:lnTo>
                      <a:lnTo>
                        <a:pt x="10" y="6"/>
                      </a:lnTo>
                      <a:lnTo>
                        <a:pt x="12" y="2"/>
                      </a:lnTo>
                      <a:lnTo>
                        <a:pt x="9" y="1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4" name="Freeform 370">
                  <a:extLst>
                    <a:ext uri="{FF2B5EF4-FFF2-40B4-BE49-F238E27FC236}">
                      <a16:creationId xmlns:a16="http://schemas.microsoft.com/office/drawing/2014/main" id="{75ABEA5E-DE4B-EB2C-22EE-5A183BB1E0BF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831" y="1390"/>
                  <a:ext cx="21" cy="10"/>
                </a:xfrm>
                <a:custGeom>
                  <a:avLst/>
                  <a:gdLst>
                    <a:gd name="T0" fmla="*/ 20 w 21"/>
                    <a:gd name="T1" fmla="*/ 0 h 10"/>
                    <a:gd name="T2" fmla="*/ 15 w 21"/>
                    <a:gd name="T3" fmla="*/ 0 h 10"/>
                    <a:gd name="T4" fmla="*/ 12 w 21"/>
                    <a:gd name="T5" fmla="*/ 1 h 10"/>
                    <a:gd name="T6" fmla="*/ 9 w 21"/>
                    <a:gd name="T7" fmla="*/ 0 h 10"/>
                    <a:gd name="T8" fmla="*/ 6 w 21"/>
                    <a:gd name="T9" fmla="*/ 0 h 10"/>
                    <a:gd name="T10" fmla="*/ 3 w 21"/>
                    <a:gd name="T11" fmla="*/ 3 h 10"/>
                    <a:gd name="T12" fmla="*/ 3 w 21"/>
                    <a:gd name="T13" fmla="*/ 6 h 10"/>
                    <a:gd name="T14" fmla="*/ 0 w 21"/>
                    <a:gd name="T15" fmla="*/ 8 h 10"/>
                    <a:gd name="T16" fmla="*/ 1 w 21"/>
                    <a:gd name="T17" fmla="*/ 9 h 10"/>
                    <a:gd name="T18" fmla="*/ 4 w 21"/>
                    <a:gd name="T19" fmla="*/ 9 h 10"/>
                    <a:gd name="T20" fmla="*/ 10 w 21"/>
                    <a:gd name="T21" fmla="*/ 9 h 10"/>
                    <a:gd name="T22" fmla="*/ 13 w 21"/>
                    <a:gd name="T23" fmla="*/ 10 h 10"/>
                    <a:gd name="T24" fmla="*/ 18 w 21"/>
                    <a:gd name="T25" fmla="*/ 10 h 10"/>
                    <a:gd name="T26" fmla="*/ 20 w 21"/>
                    <a:gd name="T27" fmla="*/ 9 h 10"/>
                    <a:gd name="T28" fmla="*/ 21 w 21"/>
                    <a:gd name="T29" fmla="*/ 6 h 10"/>
                    <a:gd name="T30" fmla="*/ 20 w 21"/>
                    <a:gd name="T31" fmla="*/ 3 h 10"/>
                    <a:gd name="T32" fmla="*/ 20 w 21"/>
                    <a:gd name="T33" fmla="*/ 0 h 1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21" h="10">
                      <a:moveTo>
                        <a:pt x="20" y="0"/>
                      </a:moveTo>
                      <a:lnTo>
                        <a:pt x="15" y="0"/>
                      </a:lnTo>
                      <a:lnTo>
                        <a:pt x="12" y="1"/>
                      </a:lnTo>
                      <a:lnTo>
                        <a:pt x="9" y="0"/>
                      </a:lnTo>
                      <a:lnTo>
                        <a:pt x="6" y="0"/>
                      </a:lnTo>
                      <a:lnTo>
                        <a:pt x="3" y="3"/>
                      </a:lnTo>
                      <a:lnTo>
                        <a:pt x="3" y="6"/>
                      </a:lnTo>
                      <a:lnTo>
                        <a:pt x="0" y="8"/>
                      </a:lnTo>
                      <a:lnTo>
                        <a:pt x="1" y="9"/>
                      </a:lnTo>
                      <a:lnTo>
                        <a:pt x="4" y="9"/>
                      </a:lnTo>
                      <a:lnTo>
                        <a:pt x="10" y="9"/>
                      </a:lnTo>
                      <a:lnTo>
                        <a:pt x="13" y="10"/>
                      </a:lnTo>
                      <a:lnTo>
                        <a:pt x="18" y="10"/>
                      </a:lnTo>
                      <a:lnTo>
                        <a:pt x="20" y="9"/>
                      </a:lnTo>
                      <a:lnTo>
                        <a:pt x="21" y="6"/>
                      </a:lnTo>
                      <a:lnTo>
                        <a:pt x="20" y="3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5" name="Freeform 371">
                  <a:extLst>
                    <a:ext uri="{FF2B5EF4-FFF2-40B4-BE49-F238E27FC236}">
                      <a16:creationId xmlns:a16="http://schemas.microsoft.com/office/drawing/2014/main" id="{8235A638-3A5A-5127-C166-09EC0B91BE5A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827" y="1375"/>
                  <a:ext cx="22" cy="5"/>
                </a:xfrm>
                <a:custGeom>
                  <a:avLst/>
                  <a:gdLst>
                    <a:gd name="T0" fmla="*/ 15 w 22"/>
                    <a:gd name="T1" fmla="*/ 0 h 5"/>
                    <a:gd name="T2" fmla="*/ 12 w 22"/>
                    <a:gd name="T3" fmla="*/ 0 h 5"/>
                    <a:gd name="T4" fmla="*/ 9 w 22"/>
                    <a:gd name="T5" fmla="*/ 1 h 5"/>
                    <a:gd name="T6" fmla="*/ 6 w 22"/>
                    <a:gd name="T7" fmla="*/ 1 h 5"/>
                    <a:gd name="T8" fmla="*/ 3 w 22"/>
                    <a:gd name="T9" fmla="*/ 2 h 5"/>
                    <a:gd name="T10" fmla="*/ 0 w 22"/>
                    <a:gd name="T11" fmla="*/ 2 h 5"/>
                    <a:gd name="T12" fmla="*/ 2 w 22"/>
                    <a:gd name="T13" fmla="*/ 4 h 5"/>
                    <a:gd name="T14" fmla="*/ 5 w 22"/>
                    <a:gd name="T15" fmla="*/ 5 h 5"/>
                    <a:gd name="T16" fmla="*/ 8 w 22"/>
                    <a:gd name="T17" fmla="*/ 5 h 5"/>
                    <a:gd name="T18" fmla="*/ 11 w 22"/>
                    <a:gd name="T19" fmla="*/ 5 h 5"/>
                    <a:gd name="T20" fmla="*/ 15 w 22"/>
                    <a:gd name="T21" fmla="*/ 5 h 5"/>
                    <a:gd name="T22" fmla="*/ 18 w 22"/>
                    <a:gd name="T23" fmla="*/ 5 h 5"/>
                    <a:gd name="T24" fmla="*/ 22 w 22"/>
                    <a:gd name="T25" fmla="*/ 4 h 5"/>
                    <a:gd name="T26" fmla="*/ 19 w 22"/>
                    <a:gd name="T27" fmla="*/ 2 h 5"/>
                    <a:gd name="T28" fmla="*/ 15 w 22"/>
                    <a:gd name="T29" fmla="*/ 0 h 5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22" h="5">
                      <a:moveTo>
                        <a:pt x="15" y="0"/>
                      </a:moveTo>
                      <a:lnTo>
                        <a:pt x="12" y="0"/>
                      </a:lnTo>
                      <a:lnTo>
                        <a:pt x="9" y="1"/>
                      </a:lnTo>
                      <a:lnTo>
                        <a:pt x="6" y="1"/>
                      </a:lnTo>
                      <a:lnTo>
                        <a:pt x="3" y="2"/>
                      </a:lnTo>
                      <a:lnTo>
                        <a:pt x="0" y="2"/>
                      </a:lnTo>
                      <a:lnTo>
                        <a:pt x="2" y="4"/>
                      </a:lnTo>
                      <a:lnTo>
                        <a:pt x="5" y="5"/>
                      </a:lnTo>
                      <a:lnTo>
                        <a:pt x="8" y="5"/>
                      </a:lnTo>
                      <a:lnTo>
                        <a:pt x="11" y="5"/>
                      </a:lnTo>
                      <a:lnTo>
                        <a:pt x="15" y="5"/>
                      </a:lnTo>
                      <a:lnTo>
                        <a:pt x="18" y="5"/>
                      </a:lnTo>
                      <a:lnTo>
                        <a:pt x="22" y="4"/>
                      </a:lnTo>
                      <a:lnTo>
                        <a:pt x="19" y="2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886" name="Freeform 372">
                <a:extLst>
                  <a:ext uri="{FF2B5EF4-FFF2-40B4-BE49-F238E27FC236}">
                    <a16:creationId xmlns:a16="http://schemas.microsoft.com/office/drawing/2014/main" id="{CB779FA5-A8A3-F3FF-B390-5947ADD72DE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379" y="1421"/>
                <a:ext cx="9" cy="3"/>
              </a:xfrm>
              <a:custGeom>
                <a:avLst/>
                <a:gdLst>
                  <a:gd name="T0" fmla="*/ 9 w 9"/>
                  <a:gd name="T1" fmla="*/ 1 h 3"/>
                  <a:gd name="T2" fmla="*/ 6 w 9"/>
                  <a:gd name="T3" fmla="*/ 0 h 3"/>
                  <a:gd name="T4" fmla="*/ 3 w 9"/>
                  <a:gd name="T5" fmla="*/ 1 h 3"/>
                  <a:gd name="T6" fmla="*/ 0 w 9"/>
                  <a:gd name="T7" fmla="*/ 1 h 3"/>
                  <a:gd name="T8" fmla="*/ 3 w 9"/>
                  <a:gd name="T9" fmla="*/ 2 h 3"/>
                  <a:gd name="T10" fmla="*/ 6 w 9"/>
                  <a:gd name="T11" fmla="*/ 3 h 3"/>
                  <a:gd name="T12" fmla="*/ 9 w 9"/>
                  <a:gd name="T13" fmla="*/ 1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" h="3">
                    <a:moveTo>
                      <a:pt x="9" y="1"/>
                    </a:moveTo>
                    <a:lnTo>
                      <a:pt x="6" y="0"/>
                    </a:lnTo>
                    <a:lnTo>
                      <a:pt x="3" y="1"/>
                    </a:lnTo>
                    <a:lnTo>
                      <a:pt x="0" y="1"/>
                    </a:lnTo>
                    <a:lnTo>
                      <a:pt x="3" y="2"/>
                    </a:lnTo>
                    <a:lnTo>
                      <a:pt x="6" y="3"/>
                    </a:lnTo>
                    <a:lnTo>
                      <a:pt x="9" y="1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7" name="Freeform 373">
                <a:extLst>
                  <a:ext uri="{FF2B5EF4-FFF2-40B4-BE49-F238E27FC236}">
                    <a16:creationId xmlns:a16="http://schemas.microsoft.com/office/drawing/2014/main" id="{EC3DC1E4-838B-50E8-273E-3D6802861EA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384" y="1432"/>
                <a:ext cx="6" cy="2"/>
              </a:xfrm>
              <a:custGeom>
                <a:avLst/>
                <a:gdLst>
                  <a:gd name="T0" fmla="*/ 3 w 6"/>
                  <a:gd name="T1" fmla="*/ 1 h 2"/>
                  <a:gd name="T2" fmla="*/ 0 w 6"/>
                  <a:gd name="T3" fmla="*/ 0 h 2"/>
                  <a:gd name="T4" fmla="*/ 0 w 6"/>
                  <a:gd name="T5" fmla="*/ 0 h 2"/>
                  <a:gd name="T6" fmla="*/ 6 w 6"/>
                  <a:gd name="T7" fmla="*/ 2 h 2"/>
                  <a:gd name="T8" fmla="*/ 3 w 6"/>
                  <a:gd name="T9" fmla="*/ 1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2">
                    <a:moveTo>
                      <a:pt x="3" y="1"/>
                    </a:moveTo>
                    <a:lnTo>
                      <a:pt x="0" y="0"/>
                    </a:lnTo>
                    <a:lnTo>
                      <a:pt x="6" y="2"/>
                    </a:lnTo>
                    <a:lnTo>
                      <a:pt x="3" y="1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8" name="Freeform 374">
                <a:extLst>
                  <a:ext uri="{FF2B5EF4-FFF2-40B4-BE49-F238E27FC236}">
                    <a16:creationId xmlns:a16="http://schemas.microsoft.com/office/drawing/2014/main" id="{BD05A89B-0D6E-C4AA-D6A5-0AA6E8F7618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365" y="1418"/>
                <a:ext cx="9" cy="4"/>
              </a:xfrm>
              <a:custGeom>
                <a:avLst/>
                <a:gdLst>
                  <a:gd name="T0" fmla="*/ 3 w 9"/>
                  <a:gd name="T1" fmla="*/ 1 h 4"/>
                  <a:gd name="T2" fmla="*/ 0 w 9"/>
                  <a:gd name="T3" fmla="*/ 0 h 4"/>
                  <a:gd name="T4" fmla="*/ 3 w 9"/>
                  <a:gd name="T5" fmla="*/ 1 h 4"/>
                  <a:gd name="T6" fmla="*/ 6 w 9"/>
                  <a:gd name="T7" fmla="*/ 2 h 4"/>
                  <a:gd name="T8" fmla="*/ 9 w 9"/>
                  <a:gd name="T9" fmla="*/ 4 h 4"/>
                  <a:gd name="T10" fmla="*/ 6 w 9"/>
                  <a:gd name="T11" fmla="*/ 2 h 4"/>
                  <a:gd name="T12" fmla="*/ 3 w 9"/>
                  <a:gd name="T13" fmla="*/ 1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" h="4">
                    <a:moveTo>
                      <a:pt x="3" y="1"/>
                    </a:moveTo>
                    <a:lnTo>
                      <a:pt x="0" y="0"/>
                    </a:lnTo>
                    <a:lnTo>
                      <a:pt x="3" y="1"/>
                    </a:lnTo>
                    <a:lnTo>
                      <a:pt x="6" y="2"/>
                    </a:lnTo>
                    <a:lnTo>
                      <a:pt x="9" y="4"/>
                    </a:lnTo>
                    <a:lnTo>
                      <a:pt x="6" y="2"/>
                    </a:lnTo>
                    <a:lnTo>
                      <a:pt x="3" y="1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9" name="Freeform 375">
                <a:extLst>
                  <a:ext uri="{FF2B5EF4-FFF2-40B4-BE49-F238E27FC236}">
                    <a16:creationId xmlns:a16="http://schemas.microsoft.com/office/drawing/2014/main" id="{1AE5AE07-280C-74D2-91FD-25314DCF47D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338" y="1492"/>
                <a:ext cx="7" cy="5"/>
              </a:xfrm>
              <a:custGeom>
                <a:avLst/>
                <a:gdLst>
                  <a:gd name="T0" fmla="*/ 3 w 7"/>
                  <a:gd name="T1" fmla="*/ 5 h 5"/>
                  <a:gd name="T2" fmla="*/ 7 w 7"/>
                  <a:gd name="T3" fmla="*/ 4 h 5"/>
                  <a:gd name="T4" fmla="*/ 7 w 7"/>
                  <a:gd name="T5" fmla="*/ 1 h 5"/>
                  <a:gd name="T6" fmla="*/ 3 w 7"/>
                  <a:gd name="T7" fmla="*/ 0 h 5"/>
                  <a:gd name="T8" fmla="*/ 0 w 7"/>
                  <a:gd name="T9" fmla="*/ 2 h 5"/>
                  <a:gd name="T10" fmla="*/ 0 w 7"/>
                  <a:gd name="T11" fmla="*/ 5 h 5"/>
                  <a:gd name="T12" fmla="*/ 0 w 7"/>
                  <a:gd name="T13" fmla="*/ 4 h 5"/>
                  <a:gd name="T14" fmla="*/ 3 w 7"/>
                  <a:gd name="T15" fmla="*/ 5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7" h="5">
                    <a:moveTo>
                      <a:pt x="3" y="5"/>
                    </a:moveTo>
                    <a:lnTo>
                      <a:pt x="7" y="4"/>
                    </a:lnTo>
                    <a:lnTo>
                      <a:pt x="7" y="1"/>
                    </a:lnTo>
                    <a:lnTo>
                      <a:pt x="3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3" y="5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0" name="Freeform 376">
                <a:extLst>
                  <a:ext uri="{FF2B5EF4-FFF2-40B4-BE49-F238E27FC236}">
                    <a16:creationId xmlns:a16="http://schemas.microsoft.com/office/drawing/2014/main" id="{70862265-9E05-C684-0ABF-334E11DF626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366" y="1400"/>
                <a:ext cx="43" cy="14"/>
              </a:xfrm>
              <a:custGeom>
                <a:avLst/>
                <a:gdLst>
                  <a:gd name="T0" fmla="*/ 3 w 43"/>
                  <a:gd name="T1" fmla="*/ 0 h 14"/>
                  <a:gd name="T2" fmla="*/ 0 w 43"/>
                  <a:gd name="T3" fmla="*/ 0 h 14"/>
                  <a:gd name="T4" fmla="*/ 3 w 43"/>
                  <a:gd name="T5" fmla="*/ 1 h 14"/>
                  <a:gd name="T6" fmla="*/ 3 w 43"/>
                  <a:gd name="T7" fmla="*/ 2 h 14"/>
                  <a:gd name="T8" fmla="*/ 5 w 43"/>
                  <a:gd name="T9" fmla="*/ 5 h 14"/>
                  <a:gd name="T10" fmla="*/ 2 w 43"/>
                  <a:gd name="T11" fmla="*/ 6 h 14"/>
                  <a:gd name="T12" fmla="*/ 5 w 43"/>
                  <a:gd name="T13" fmla="*/ 9 h 14"/>
                  <a:gd name="T14" fmla="*/ 8 w 43"/>
                  <a:gd name="T15" fmla="*/ 9 h 14"/>
                  <a:gd name="T16" fmla="*/ 11 w 43"/>
                  <a:gd name="T17" fmla="*/ 9 h 14"/>
                  <a:gd name="T18" fmla="*/ 14 w 43"/>
                  <a:gd name="T19" fmla="*/ 10 h 14"/>
                  <a:gd name="T20" fmla="*/ 17 w 43"/>
                  <a:gd name="T21" fmla="*/ 10 h 14"/>
                  <a:gd name="T22" fmla="*/ 20 w 43"/>
                  <a:gd name="T23" fmla="*/ 11 h 14"/>
                  <a:gd name="T24" fmla="*/ 17 w 43"/>
                  <a:gd name="T25" fmla="*/ 12 h 14"/>
                  <a:gd name="T26" fmla="*/ 14 w 43"/>
                  <a:gd name="T27" fmla="*/ 13 h 14"/>
                  <a:gd name="T28" fmla="*/ 17 w 43"/>
                  <a:gd name="T29" fmla="*/ 14 h 14"/>
                  <a:gd name="T30" fmla="*/ 20 w 43"/>
                  <a:gd name="T31" fmla="*/ 14 h 14"/>
                  <a:gd name="T32" fmla="*/ 23 w 43"/>
                  <a:gd name="T33" fmla="*/ 14 h 14"/>
                  <a:gd name="T34" fmla="*/ 27 w 43"/>
                  <a:gd name="T35" fmla="*/ 14 h 14"/>
                  <a:gd name="T36" fmla="*/ 30 w 43"/>
                  <a:gd name="T37" fmla="*/ 13 h 14"/>
                  <a:gd name="T38" fmla="*/ 34 w 43"/>
                  <a:gd name="T39" fmla="*/ 11 h 14"/>
                  <a:gd name="T40" fmla="*/ 37 w 43"/>
                  <a:gd name="T41" fmla="*/ 10 h 14"/>
                  <a:gd name="T42" fmla="*/ 40 w 43"/>
                  <a:gd name="T43" fmla="*/ 9 h 14"/>
                  <a:gd name="T44" fmla="*/ 43 w 43"/>
                  <a:gd name="T45" fmla="*/ 6 h 14"/>
                  <a:gd name="T46" fmla="*/ 40 w 43"/>
                  <a:gd name="T47" fmla="*/ 4 h 14"/>
                  <a:gd name="T48" fmla="*/ 37 w 43"/>
                  <a:gd name="T49" fmla="*/ 3 h 14"/>
                  <a:gd name="T50" fmla="*/ 34 w 43"/>
                  <a:gd name="T51" fmla="*/ 2 h 14"/>
                  <a:gd name="T52" fmla="*/ 31 w 43"/>
                  <a:gd name="T53" fmla="*/ 2 h 14"/>
                  <a:gd name="T54" fmla="*/ 28 w 43"/>
                  <a:gd name="T55" fmla="*/ 1 h 14"/>
                  <a:gd name="T56" fmla="*/ 25 w 43"/>
                  <a:gd name="T57" fmla="*/ 1 h 14"/>
                  <a:gd name="T58" fmla="*/ 22 w 43"/>
                  <a:gd name="T59" fmla="*/ 1 h 14"/>
                  <a:gd name="T60" fmla="*/ 15 w 43"/>
                  <a:gd name="T61" fmla="*/ 0 h 14"/>
                  <a:gd name="T62" fmla="*/ 12 w 43"/>
                  <a:gd name="T63" fmla="*/ 0 h 14"/>
                  <a:gd name="T64" fmla="*/ 9 w 43"/>
                  <a:gd name="T65" fmla="*/ 0 h 14"/>
                  <a:gd name="T66" fmla="*/ 6 w 43"/>
                  <a:gd name="T67" fmla="*/ 0 h 14"/>
                  <a:gd name="T68" fmla="*/ 3 w 43"/>
                  <a:gd name="T69" fmla="*/ 0 h 1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43" h="14">
                    <a:moveTo>
                      <a:pt x="3" y="0"/>
                    </a:moveTo>
                    <a:lnTo>
                      <a:pt x="0" y="0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5" y="5"/>
                    </a:lnTo>
                    <a:lnTo>
                      <a:pt x="2" y="6"/>
                    </a:lnTo>
                    <a:lnTo>
                      <a:pt x="5" y="9"/>
                    </a:lnTo>
                    <a:lnTo>
                      <a:pt x="8" y="9"/>
                    </a:lnTo>
                    <a:lnTo>
                      <a:pt x="11" y="9"/>
                    </a:lnTo>
                    <a:lnTo>
                      <a:pt x="14" y="10"/>
                    </a:lnTo>
                    <a:lnTo>
                      <a:pt x="17" y="10"/>
                    </a:lnTo>
                    <a:lnTo>
                      <a:pt x="20" y="11"/>
                    </a:lnTo>
                    <a:lnTo>
                      <a:pt x="17" y="12"/>
                    </a:lnTo>
                    <a:lnTo>
                      <a:pt x="14" y="13"/>
                    </a:lnTo>
                    <a:lnTo>
                      <a:pt x="17" y="14"/>
                    </a:lnTo>
                    <a:lnTo>
                      <a:pt x="20" y="14"/>
                    </a:lnTo>
                    <a:lnTo>
                      <a:pt x="23" y="14"/>
                    </a:lnTo>
                    <a:lnTo>
                      <a:pt x="27" y="14"/>
                    </a:lnTo>
                    <a:lnTo>
                      <a:pt x="30" y="13"/>
                    </a:lnTo>
                    <a:lnTo>
                      <a:pt x="34" y="11"/>
                    </a:lnTo>
                    <a:lnTo>
                      <a:pt x="37" y="10"/>
                    </a:lnTo>
                    <a:lnTo>
                      <a:pt x="40" y="9"/>
                    </a:lnTo>
                    <a:lnTo>
                      <a:pt x="43" y="6"/>
                    </a:lnTo>
                    <a:lnTo>
                      <a:pt x="40" y="4"/>
                    </a:lnTo>
                    <a:lnTo>
                      <a:pt x="37" y="3"/>
                    </a:lnTo>
                    <a:lnTo>
                      <a:pt x="34" y="2"/>
                    </a:lnTo>
                    <a:lnTo>
                      <a:pt x="31" y="2"/>
                    </a:lnTo>
                    <a:lnTo>
                      <a:pt x="28" y="1"/>
                    </a:lnTo>
                    <a:lnTo>
                      <a:pt x="25" y="1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" name="Freeform 377">
                <a:extLst>
                  <a:ext uri="{FF2B5EF4-FFF2-40B4-BE49-F238E27FC236}">
                    <a16:creationId xmlns:a16="http://schemas.microsoft.com/office/drawing/2014/main" id="{B0CC0004-532A-6F85-FE24-7D59024E555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375" y="1356"/>
                <a:ext cx="96" cy="46"/>
              </a:xfrm>
              <a:custGeom>
                <a:avLst/>
                <a:gdLst>
                  <a:gd name="T0" fmla="*/ 9 w 96"/>
                  <a:gd name="T1" fmla="*/ 36 h 46"/>
                  <a:gd name="T2" fmla="*/ 15 w 96"/>
                  <a:gd name="T3" fmla="*/ 35 h 46"/>
                  <a:gd name="T4" fmla="*/ 22 w 96"/>
                  <a:gd name="T5" fmla="*/ 35 h 46"/>
                  <a:gd name="T6" fmla="*/ 22 w 96"/>
                  <a:gd name="T7" fmla="*/ 36 h 46"/>
                  <a:gd name="T8" fmla="*/ 15 w 96"/>
                  <a:gd name="T9" fmla="*/ 36 h 46"/>
                  <a:gd name="T10" fmla="*/ 9 w 96"/>
                  <a:gd name="T11" fmla="*/ 37 h 46"/>
                  <a:gd name="T12" fmla="*/ 15 w 96"/>
                  <a:gd name="T13" fmla="*/ 39 h 46"/>
                  <a:gd name="T14" fmla="*/ 14 w 96"/>
                  <a:gd name="T15" fmla="*/ 40 h 46"/>
                  <a:gd name="T16" fmla="*/ 8 w 96"/>
                  <a:gd name="T17" fmla="*/ 40 h 46"/>
                  <a:gd name="T18" fmla="*/ 15 w 96"/>
                  <a:gd name="T19" fmla="*/ 41 h 46"/>
                  <a:gd name="T20" fmla="*/ 25 w 96"/>
                  <a:gd name="T21" fmla="*/ 44 h 46"/>
                  <a:gd name="T22" fmla="*/ 31 w 96"/>
                  <a:gd name="T23" fmla="*/ 46 h 46"/>
                  <a:gd name="T24" fmla="*/ 35 w 96"/>
                  <a:gd name="T25" fmla="*/ 45 h 46"/>
                  <a:gd name="T26" fmla="*/ 41 w 96"/>
                  <a:gd name="T27" fmla="*/ 44 h 46"/>
                  <a:gd name="T28" fmla="*/ 47 w 96"/>
                  <a:gd name="T29" fmla="*/ 42 h 46"/>
                  <a:gd name="T30" fmla="*/ 53 w 96"/>
                  <a:gd name="T31" fmla="*/ 41 h 46"/>
                  <a:gd name="T32" fmla="*/ 59 w 96"/>
                  <a:gd name="T33" fmla="*/ 40 h 46"/>
                  <a:gd name="T34" fmla="*/ 65 w 96"/>
                  <a:gd name="T35" fmla="*/ 39 h 46"/>
                  <a:gd name="T36" fmla="*/ 76 w 96"/>
                  <a:gd name="T37" fmla="*/ 38 h 46"/>
                  <a:gd name="T38" fmla="*/ 83 w 96"/>
                  <a:gd name="T39" fmla="*/ 38 h 46"/>
                  <a:gd name="T40" fmla="*/ 89 w 96"/>
                  <a:gd name="T41" fmla="*/ 35 h 46"/>
                  <a:gd name="T42" fmla="*/ 85 w 96"/>
                  <a:gd name="T43" fmla="*/ 29 h 46"/>
                  <a:gd name="T44" fmla="*/ 84 w 96"/>
                  <a:gd name="T45" fmla="*/ 23 h 46"/>
                  <a:gd name="T46" fmla="*/ 90 w 96"/>
                  <a:gd name="T47" fmla="*/ 23 h 46"/>
                  <a:gd name="T48" fmla="*/ 96 w 96"/>
                  <a:gd name="T49" fmla="*/ 22 h 46"/>
                  <a:gd name="T50" fmla="*/ 91 w 96"/>
                  <a:gd name="T51" fmla="*/ 17 h 46"/>
                  <a:gd name="T52" fmla="*/ 85 w 96"/>
                  <a:gd name="T53" fmla="*/ 16 h 46"/>
                  <a:gd name="T54" fmla="*/ 76 w 96"/>
                  <a:gd name="T55" fmla="*/ 10 h 46"/>
                  <a:gd name="T56" fmla="*/ 71 w 96"/>
                  <a:gd name="T57" fmla="*/ 5 h 46"/>
                  <a:gd name="T58" fmla="*/ 65 w 96"/>
                  <a:gd name="T59" fmla="*/ 1 h 46"/>
                  <a:gd name="T60" fmla="*/ 58 w 96"/>
                  <a:gd name="T61" fmla="*/ 1 h 46"/>
                  <a:gd name="T62" fmla="*/ 52 w 96"/>
                  <a:gd name="T63" fmla="*/ 2 h 46"/>
                  <a:gd name="T64" fmla="*/ 59 w 96"/>
                  <a:gd name="T65" fmla="*/ 3 h 46"/>
                  <a:gd name="T66" fmla="*/ 52 w 96"/>
                  <a:gd name="T67" fmla="*/ 5 h 46"/>
                  <a:gd name="T68" fmla="*/ 46 w 96"/>
                  <a:gd name="T69" fmla="*/ 7 h 46"/>
                  <a:gd name="T70" fmla="*/ 40 w 96"/>
                  <a:gd name="T71" fmla="*/ 7 h 46"/>
                  <a:gd name="T72" fmla="*/ 33 w 96"/>
                  <a:gd name="T73" fmla="*/ 9 h 46"/>
                  <a:gd name="T74" fmla="*/ 27 w 96"/>
                  <a:gd name="T75" fmla="*/ 10 h 46"/>
                  <a:gd name="T76" fmla="*/ 22 w 96"/>
                  <a:gd name="T77" fmla="*/ 14 h 46"/>
                  <a:gd name="T78" fmla="*/ 16 w 96"/>
                  <a:gd name="T79" fmla="*/ 17 h 46"/>
                  <a:gd name="T80" fmla="*/ 19 w 96"/>
                  <a:gd name="T81" fmla="*/ 20 h 46"/>
                  <a:gd name="T82" fmla="*/ 27 w 96"/>
                  <a:gd name="T83" fmla="*/ 19 h 46"/>
                  <a:gd name="T84" fmla="*/ 20 w 96"/>
                  <a:gd name="T85" fmla="*/ 22 h 46"/>
                  <a:gd name="T86" fmla="*/ 17 w 96"/>
                  <a:gd name="T87" fmla="*/ 28 h 46"/>
                  <a:gd name="T88" fmla="*/ 11 w 96"/>
                  <a:gd name="T89" fmla="*/ 28 h 46"/>
                  <a:gd name="T90" fmla="*/ 5 w 96"/>
                  <a:gd name="T91" fmla="*/ 31 h 46"/>
                  <a:gd name="T92" fmla="*/ 11 w 96"/>
                  <a:gd name="T93" fmla="*/ 32 h 46"/>
                  <a:gd name="T94" fmla="*/ 11 w 96"/>
                  <a:gd name="T95" fmla="*/ 32 h 46"/>
                  <a:gd name="T96" fmla="*/ 4 w 96"/>
                  <a:gd name="T97" fmla="*/ 33 h 46"/>
                  <a:gd name="T98" fmla="*/ 0 w 96"/>
                  <a:gd name="T99" fmla="*/ 36 h 46"/>
                  <a:gd name="T100" fmla="*/ 6 w 96"/>
                  <a:gd name="T101" fmla="*/ 36 h 4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96" h="46">
                    <a:moveTo>
                      <a:pt x="6" y="36"/>
                    </a:moveTo>
                    <a:lnTo>
                      <a:pt x="9" y="36"/>
                    </a:lnTo>
                    <a:lnTo>
                      <a:pt x="12" y="36"/>
                    </a:lnTo>
                    <a:lnTo>
                      <a:pt x="15" y="35"/>
                    </a:lnTo>
                    <a:lnTo>
                      <a:pt x="19" y="35"/>
                    </a:lnTo>
                    <a:lnTo>
                      <a:pt x="22" y="35"/>
                    </a:lnTo>
                    <a:lnTo>
                      <a:pt x="26" y="37"/>
                    </a:lnTo>
                    <a:lnTo>
                      <a:pt x="22" y="36"/>
                    </a:lnTo>
                    <a:lnTo>
                      <a:pt x="19" y="36"/>
                    </a:lnTo>
                    <a:lnTo>
                      <a:pt x="15" y="36"/>
                    </a:lnTo>
                    <a:lnTo>
                      <a:pt x="12" y="36"/>
                    </a:lnTo>
                    <a:lnTo>
                      <a:pt x="9" y="37"/>
                    </a:lnTo>
                    <a:lnTo>
                      <a:pt x="12" y="38"/>
                    </a:lnTo>
                    <a:lnTo>
                      <a:pt x="15" y="39"/>
                    </a:lnTo>
                    <a:lnTo>
                      <a:pt x="17" y="40"/>
                    </a:lnTo>
                    <a:lnTo>
                      <a:pt x="14" y="40"/>
                    </a:lnTo>
                    <a:lnTo>
                      <a:pt x="11" y="40"/>
                    </a:lnTo>
                    <a:lnTo>
                      <a:pt x="8" y="40"/>
                    </a:lnTo>
                    <a:lnTo>
                      <a:pt x="12" y="41"/>
                    </a:lnTo>
                    <a:lnTo>
                      <a:pt x="15" y="41"/>
                    </a:lnTo>
                    <a:lnTo>
                      <a:pt x="21" y="42"/>
                    </a:lnTo>
                    <a:lnTo>
                      <a:pt x="25" y="44"/>
                    </a:lnTo>
                    <a:lnTo>
                      <a:pt x="28" y="45"/>
                    </a:lnTo>
                    <a:lnTo>
                      <a:pt x="31" y="46"/>
                    </a:lnTo>
                    <a:lnTo>
                      <a:pt x="34" y="46"/>
                    </a:lnTo>
                    <a:lnTo>
                      <a:pt x="35" y="45"/>
                    </a:lnTo>
                    <a:lnTo>
                      <a:pt x="38" y="44"/>
                    </a:lnTo>
                    <a:lnTo>
                      <a:pt x="41" y="44"/>
                    </a:lnTo>
                    <a:lnTo>
                      <a:pt x="44" y="42"/>
                    </a:lnTo>
                    <a:lnTo>
                      <a:pt x="47" y="42"/>
                    </a:lnTo>
                    <a:lnTo>
                      <a:pt x="50" y="41"/>
                    </a:lnTo>
                    <a:lnTo>
                      <a:pt x="53" y="41"/>
                    </a:lnTo>
                    <a:lnTo>
                      <a:pt x="56" y="40"/>
                    </a:lnTo>
                    <a:lnTo>
                      <a:pt x="59" y="40"/>
                    </a:lnTo>
                    <a:lnTo>
                      <a:pt x="63" y="39"/>
                    </a:lnTo>
                    <a:lnTo>
                      <a:pt x="65" y="39"/>
                    </a:lnTo>
                    <a:lnTo>
                      <a:pt x="70" y="38"/>
                    </a:lnTo>
                    <a:lnTo>
                      <a:pt x="76" y="38"/>
                    </a:lnTo>
                    <a:lnTo>
                      <a:pt x="79" y="38"/>
                    </a:lnTo>
                    <a:lnTo>
                      <a:pt x="83" y="38"/>
                    </a:lnTo>
                    <a:lnTo>
                      <a:pt x="86" y="37"/>
                    </a:lnTo>
                    <a:lnTo>
                      <a:pt x="89" y="35"/>
                    </a:lnTo>
                    <a:lnTo>
                      <a:pt x="85" y="32"/>
                    </a:lnTo>
                    <a:lnTo>
                      <a:pt x="85" y="29"/>
                    </a:lnTo>
                    <a:lnTo>
                      <a:pt x="83" y="26"/>
                    </a:lnTo>
                    <a:lnTo>
                      <a:pt x="84" y="23"/>
                    </a:lnTo>
                    <a:lnTo>
                      <a:pt x="87" y="24"/>
                    </a:lnTo>
                    <a:lnTo>
                      <a:pt x="90" y="23"/>
                    </a:lnTo>
                    <a:lnTo>
                      <a:pt x="93" y="23"/>
                    </a:lnTo>
                    <a:lnTo>
                      <a:pt x="96" y="22"/>
                    </a:lnTo>
                    <a:lnTo>
                      <a:pt x="95" y="19"/>
                    </a:lnTo>
                    <a:lnTo>
                      <a:pt x="91" y="17"/>
                    </a:lnTo>
                    <a:lnTo>
                      <a:pt x="89" y="17"/>
                    </a:lnTo>
                    <a:lnTo>
                      <a:pt x="85" y="16"/>
                    </a:lnTo>
                    <a:lnTo>
                      <a:pt x="79" y="14"/>
                    </a:lnTo>
                    <a:lnTo>
                      <a:pt x="76" y="10"/>
                    </a:lnTo>
                    <a:lnTo>
                      <a:pt x="74" y="7"/>
                    </a:lnTo>
                    <a:lnTo>
                      <a:pt x="71" y="5"/>
                    </a:lnTo>
                    <a:lnTo>
                      <a:pt x="67" y="2"/>
                    </a:lnTo>
                    <a:lnTo>
                      <a:pt x="65" y="1"/>
                    </a:lnTo>
                    <a:lnTo>
                      <a:pt x="61" y="0"/>
                    </a:lnTo>
                    <a:lnTo>
                      <a:pt x="58" y="1"/>
                    </a:lnTo>
                    <a:lnTo>
                      <a:pt x="55" y="1"/>
                    </a:lnTo>
                    <a:lnTo>
                      <a:pt x="52" y="2"/>
                    </a:lnTo>
                    <a:lnTo>
                      <a:pt x="55" y="2"/>
                    </a:lnTo>
                    <a:lnTo>
                      <a:pt x="59" y="3"/>
                    </a:lnTo>
                    <a:lnTo>
                      <a:pt x="55" y="3"/>
                    </a:lnTo>
                    <a:lnTo>
                      <a:pt x="52" y="5"/>
                    </a:lnTo>
                    <a:lnTo>
                      <a:pt x="49" y="6"/>
                    </a:lnTo>
                    <a:lnTo>
                      <a:pt x="46" y="7"/>
                    </a:lnTo>
                    <a:lnTo>
                      <a:pt x="43" y="7"/>
                    </a:lnTo>
                    <a:lnTo>
                      <a:pt x="40" y="7"/>
                    </a:lnTo>
                    <a:lnTo>
                      <a:pt x="37" y="8"/>
                    </a:lnTo>
                    <a:lnTo>
                      <a:pt x="33" y="9"/>
                    </a:lnTo>
                    <a:lnTo>
                      <a:pt x="30" y="9"/>
                    </a:lnTo>
                    <a:lnTo>
                      <a:pt x="27" y="10"/>
                    </a:lnTo>
                    <a:lnTo>
                      <a:pt x="23" y="10"/>
                    </a:lnTo>
                    <a:lnTo>
                      <a:pt x="22" y="14"/>
                    </a:lnTo>
                    <a:lnTo>
                      <a:pt x="19" y="15"/>
                    </a:lnTo>
                    <a:lnTo>
                      <a:pt x="16" y="17"/>
                    </a:lnTo>
                    <a:lnTo>
                      <a:pt x="16" y="20"/>
                    </a:lnTo>
                    <a:lnTo>
                      <a:pt x="19" y="20"/>
                    </a:lnTo>
                    <a:lnTo>
                      <a:pt x="22" y="19"/>
                    </a:lnTo>
                    <a:lnTo>
                      <a:pt x="27" y="19"/>
                    </a:lnTo>
                    <a:lnTo>
                      <a:pt x="23" y="21"/>
                    </a:lnTo>
                    <a:lnTo>
                      <a:pt x="20" y="22"/>
                    </a:lnTo>
                    <a:lnTo>
                      <a:pt x="18" y="25"/>
                    </a:lnTo>
                    <a:lnTo>
                      <a:pt x="17" y="28"/>
                    </a:lnTo>
                    <a:lnTo>
                      <a:pt x="14" y="29"/>
                    </a:lnTo>
                    <a:lnTo>
                      <a:pt x="11" y="28"/>
                    </a:lnTo>
                    <a:lnTo>
                      <a:pt x="8" y="29"/>
                    </a:lnTo>
                    <a:lnTo>
                      <a:pt x="5" y="31"/>
                    </a:lnTo>
                    <a:lnTo>
                      <a:pt x="8" y="32"/>
                    </a:lnTo>
                    <a:lnTo>
                      <a:pt x="11" y="32"/>
                    </a:lnTo>
                    <a:lnTo>
                      <a:pt x="14" y="33"/>
                    </a:lnTo>
                    <a:lnTo>
                      <a:pt x="11" y="32"/>
                    </a:lnTo>
                    <a:lnTo>
                      <a:pt x="8" y="33"/>
                    </a:lnTo>
                    <a:lnTo>
                      <a:pt x="4" y="33"/>
                    </a:lnTo>
                    <a:lnTo>
                      <a:pt x="2" y="33"/>
                    </a:lnTo>
                    <a:lnTo>
                      <a:pt x="0" y="36"/>
                    </a:lnTo>
                    <a:lnTo>
                      <a:pt x="3" y="36"/>
                    </a:lnTo>
                    <a:lnTo>
                      <a:pt x="6" y="36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2" name="Freeform 378">
                <a:extLst>
                  <a:ext uri="{FF2B5EF4-FFF2-40B4-BE49-F238E27FC236}">
                    <a16:creationId xmlns:a16="http://schemas.microsoft.com/office/drawing/2014/main" id="{028898C0-8844-363D-3DCE-5307057B59D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431" y="1496"/>
                <a:ext cx="20" cy="7"/>
              </a:xfrm>
              <a:custGeom>
                <a:avLst/>
                <a:gdLst>
                  <a:gd name="T0" fmla="*/ 19 w 20"/>
                  <a:gd name="T1" fmla="*/ 0 h 7"/>
                  <a:gd name="T2" fmla="*/ 16 w 20"/>
                  <a:gd name="T3" fmla="*/ 1 h 7"/>
                  <a:gd name="T4" fmla="*/ 13 w 20"/>
                  <a:gd name="T5" fmla="*/ 3 h 7"/>
                  <a:gd name="T6" fmla="*/ 9 w 20"/>
                  <a:gd name="T7" fmla="*/ 3 h 7"/>
                  <a:gd name="T8" fmla="*/ 7 w 20"/>
                  <a:gd name="T9" fmla="*/ 4 h 7"/>
                  <a:gd name="T10" fmla="*/ 3 w 20"/>
                  <a:gd name="T11" fmla="*/ 4 h 7"/>
                  <a:gd name="T12" fmla="*/ 0 w 20"/>
                  <a:gd name="T13" fmla="*/ 5 h 7"/>
                  <a:gd name="T14" fmla="*/ 3 w 20"/>
                  <a:gd name="T15" fmla="*/ 7 h 7"/>
                  <a:gd name="T16" fmla="*/ 6 w 20"/>
                  <a:gd name="T17" fmla="*/ 6 h 7"/>
                  <a:gd name="T18" fmla="*/ 11 w 20"/>
                  <a:gd name="T19" fmla="*/ 6 h 7"/>
                  <a:gd name="T20" fmla="*/ 7 w 20"/>
                  <a:gd name="T21" fmla="*/ 7 h 7"/>
                  <a:gd name="T22" fmla="*/ 11 w 20"/>
                  <a:gd name="T23" fmla="*/ 7 h 7"/>
                  <a:gd name="T24" fmla="*/ 14 w 20"/>
                  <a:gd name="T25" fmla="*/ 7 h 7"/>
                  <a:gd name="T26" fmla="*/ 17 w 20"/>
                  <a:gd name="T27" fmla="*/ 5 h 7"/>
                  <a:gd name="T28" fmla="*/ 20 w 20"/>
                  <a:gd name="T29" fmla="*/ 3 h 7"/>
                  <a:gd name="T30" fmla="*/ 19 w 20"/>
                  <a:gd name="T31" fmla="*/ 0 h 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0" h="7">
                    <a:moveTo>
                      <a:pt x="19" y="0"/>
                    </a:moveTo>
                    <a:lnTo>
                      <a:pt x="16" y="1"/>
                    </a:lnTo>
                    <a:lnTo>
                      <a:pt x="13" y="3"/>
                    </a:lnTo>
                    <a:lnTo>
                      <a:pt x="9" y="3"/>
                    </a:lnTo>
                    <a:lnTo>
                      <a:pt x="7" y="4"/>
                    </a:lnTo>
                    <a:lnTo>
                      <a:pt x="3" y="4"/>
                    </a:lnTo>
                    <a:lnTo>
                      <a:pt x="0" y="5"/>
                    </a:lnTo>
                    <a:lnTo>
                      <a:pt x="3" y="7"/>
                    </a:lnTo>
                    <a:lnTo>
                      <a:pt x="6" y="6"/>
                    </a:lnTo>
                    <a:lnTo>
                      <a:pt x="11" y="6"/>
                    </a:lnTo>
                    <a:lnTo>
                      <a:pt x="7" y="7"/>
                    </a:lnTo>
                    <a:lnTo>
                      <a:pt x="11" y="7"/>
                    </a:lnTo>
                    <a:lnTo>
                      <a:pt x="14" y="7"/>
                    </a:lnTo>
                    <a:lnTo>
                      <a:pt x="17" y="5"/>
                    </a:lnTo>
                    <a:lnTo>
                      <a:pt x="20" y="3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3" name="Freeform 379">
                <a:extLst>
                  <a:ext uri="{FF2B5EF4-FFF2-40B4-BE49-F238E27FC236}">
                    <a16:creationId xmlns:a16="http://schemas.microsoft.com/office/drawing/2014/main" id="{529A4B83-7391-490E-34CF-A49C86C9F2C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350" y="1359"/>
                <a:ext cx="23" cy="6"/>
              </a:xfrm>
              <a:custGeom>
                <a:avLst/>
                <a:gdLst>
                  <a:gd name="T0" fmla="*/ 7 w 23"/>
                  <a:gd name="T1" fmla="*/ 5 h 6"/>
                  <a:gd name="T2" fmla="*/ 10 w 23"/>
                  <a:gd name="T3" fmla="*/ 5 h 6"/>
                  <a:gd name="T4" fmla="*/ 14 w 23"/>
                  <a:gd name="T5" fmla="*/ 5 h 6"/>
                  <a:gd name="T6" fmla="*/ 17 w 23"/>
                  <a:gd name="T7" fmla="*/ 6 h 6"/>
                  <a:gd name="T8" fmla="*/ 20 w 23"/>
                  <a:gd name="T9" fmla="*/ 5 h 6"/>
                  <a:gd name="T10" fmla="*/ 23 w 23"/>
                  <a:gd name="T11" fmla="*/ 4 h 6"/>
                  <a:gd name="T12" fmla="*/ 23 w 23"/>
                  <a:gd name="T13" fmla="*/ 1 h 6"/>
                  <a:gd name="T14" fmla="*/ 19 w 23"/>
                  <a:gd name="T15" fmla="*/ 0 h 6"/>
                  <a:gd name="T16" fmla="*/ 16 w 23"/>
                  <a:gd name="T17" fmla="*/ 0 h 6"/>
                  <a:gd name="T18" fmla="*/ 10 w 23"/>
                  <a:gd name="T19" fmla="*/ 0 h 6"/>
                  <a:gd name="T20" fmla="*/ 5 w 23"/>
                  <a:gd name="T21" fmla="*/ 0 h 6"/>
                  <a:gd name="T22" fmla="*/ 2 w 23"/>
                  <a:gd name="T23" fmla="*/ 0 h 6"/>
                  <a:gd name="T24" fmla="*/ 1 w 23"/>
                  <a:gd name="T25" fmla="*/ 0 h 6"/>
                  <a:gd name="T26" fmla="*/ 0 w 23"/>
                  <a:gd name="T27" fmla="*/ 3 h 6"/>
                  <a:gd name="T28" fmla="*/ 3 w 23"/>
                  <a:gd name="T29" fmla="*/ 4 h 6"/>
                  <a:gd name="T30" fmla="*/ 7 w 23"/>
                  <a:gd name="T31" fmla="*/ 5 h 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3" h="6">
                    <a:moveTo>
                      <a:pt x="7" y="5"/>
                    </a:moveTo>
                    <a:lnTo>
                      <a:pt x="10" y="5"/>
                    </a:lnTo>
                    <a:lnTo>
                      <a:pt x="14" y="5"/>
                    </a:lnTo>
                    <a:lnTo>
                      <a:pt x="17" y="6"/>
                    </a:lnTo>
                    <a:lnTo>
                      <a:pt x="20" y="5"/>
                    </a:lnTo>
                    <a:lnTo>
                      <a:pt x="23" y="4"/>
                    </a:lnTo>
                    <a:lnTo>
                      <a:pt x="23" y="1"/>
                    </a:lnTo>
                    <a:lnTo>
                      <a:pt x="19" y="0"/>
                    </a:lnTo>
                    <a:lnTo>
                      <a:pt x="16" y="0"/>
                    </a:lnTo>
                    <a:lnTo>
                      <a:pt x="10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3"/>
                    </a:lnTo>
                    <a:lnTo>
                      <a:pt x="3" y="4"/>
                    </a:lnTo>
                    <a:lnTo>
                      <a:pt x="7" y="5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4" name="Freeform 380">
                <a:extLst>
                  <a:ext uri="{FF2B5EF4-FFF2-40B4-BE49-F238E27FC236}">
                    <a16:creationId xmlns:a16="http://schemas.microsoft.com/office/drawing/2014/main" id="{2FDCC8BD-4B65-5606-1D22-84C4167ED78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223" y="1536"/>
                <a:ext cx="11" cy="2"/>
              </a:xfrm>
              <a:custGeom>
                <a:avLst/>
                <a:gdLst>
                  <a:gd name="T0" fmla="*/ 8 w 11"/>
                  <a:gd name="T1" fmla="*/ 2 h 2"/>
                  <a:gd name="T2" fmla="*/ 11 w 11"/>
                  <a:gd name="T3" fmla="*/ 2 h 2"/>
                  <a:gd name="T4" fmla="*/ 7 w 11"/>
                  <a:gd name="T5" fmla="*/ 1 h 2"/>
                  <a:gd name="T6" fmla="*/ 3 w 11"/>
                  <a:gd name="T7" fmla="*/ 1 h 2"/>
                  <a:gd name="T8" fmla="*/ 0 w 11"/>
                  <a:gd name="T9" fmla="*/ 0 h 2"/>
                  <a:gd name="T10" fmla="*/ 4 w 11"/>
                  <a:gd name="T11" fmla="*/ 2 h 2"/>
                  <a:gd name="T12" fmla="*/ 8 w 11"/>
                  <a:gd name="T13" fmla="*/ 2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" h="2">
                    <a:moveTo>
                      <a:pt x="8" y="2"/>
                    </a:moveTo>
                    <a:lnTo>
                      <a:pt x="11" y="2"/>
                    </a:lnTo>
                    <a:lnTo>
                      <a:pt x="7" y="1"/>
                    </a:lnTo>
                    <a:lnTo>
                      <a:pt x="3" y="1"/>
                    </a:lnTo>
                    <a:lnTo>
                      <a:pt x="0" y="0"/>
                    </a:lnTo>
                    <a:lnTo>
                      <a:pt x="4" y="2"/>
                    </a:lnTo>
                    <a:lnTo>
                      <a:pt x="8" y="2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5" name="Freeform 381">
                <a:extLst>
                  <a:ext uri="{FF2B5EF4-FFF2-40B4-BE49-F238E27FC236}">
                    <a16:creationId xmlns:a16="http://schemas.microsoft.com/office/drawing/2014/main" id="{834BD6D3-960E-A54D-A4B3-0C48EFE85AE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242" y="1590"/>
                <a:ext cx="10" cy="3"/>
              </a:xfrm>
              <a:custGeom>
                <a:avLst/>
                <a:gdLst>
                  <a:gd name="T0" fmla="*/ 3 w 10"/>
                  <a:gd name="T1" fmla="*/ 0 h 3"/>
                  <a:gd name="T2" fmla="*/ 1 w 10"/>
                  <a:gd name="T3" fmla="*/ 1 h 3"/>
                  <a:gd name="T4" fmla="*/ 0 w 10"/>
                  <a:gd name="T5" fmla="*/ 2 h 3"/>
                  <a:gd name="T6" fmla="*/ 3 w 10"/>
                  <a:gd name="T7" fmla="*/ 2 h 3"/>
                  <a:gd name="T8" fmla="*/ 7 w 10"/>
                  <a:gd name="T9" fmla="*/ 3 h 3"/>
                  <a:gd name="T10" fmla="*/ 10 w 10"/>
                  <a:gd name="T11" fmla="*/ 3 h 3"/>
                  <a:gd name="T12" fmla="*/ 7 w 10"/>
                  <a:gd name="T13" fmla="*/ 0 h 3"/>
                  <a:gd name="T14" fmla="*/ 3 w 10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0" h="3">
                    <a:moveTo>
                      <a:pt x="3" y="0"/>
                    </a:moveTo>
                    <a:lnTo>
                      <a:pt x="1" y="1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7" y="3"/>
                    </a:lnTo>
                    <a:lnTo>
                      <a:pt x="10" y="3"/>
                    </a:lnTo>
                    <a:lnTo>
                      <a:pt x="7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6" name="Freeform 382">
                <a:extLst>
                  <a:ext uri="{FF2B5EF4-FFF2-40B4-BE49-F238E27FC236}">
                    <a16:creationId xmlns:a16="http://schemas.microsoft.com/office/drawing/2014/main" id="{01BA8902-3E86-2307-4DD6-DA7D2DD0A76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235" y="1590"/>
                <a:ext cx="3" cy="3"/>
              </a:xfrm>
              <a:custGeom>
                <a:avLst/>
                <a:gdLst>
                  <a:gd name="T0" fmla="*/ 3 w 3"/>
                  <a:gd name="T1" fmla="*/ 3 h 3"/>
                  <a:gd name="T2" fmla="*/ 3 w 3"/>
                  <a:gd name="T3" fmla="*/ 0 h 3"/>
                  <a:gd name="T4" fmla="*/ 0 w 3"/>
                  <a:gd name="T5" fmla="*/ 0 h 3"/>
                  <a:gd name="T6" fmla="*/ 3 w 3"/>
                  <a:gd name="T7" fmla="*/ 3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3" y="3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7" name="Freeform 383">
                <a:extLst>
                  <a:ext uri="{FF2B5EF4-FFF2-40B4-BE49-F238E27FC236}">
                    <a16:creationId xmlns:a16="http://schemas.microsoft.com/office/drawing/2014/main" id="{4E3EA5E9-453A-81E4-05D0-24CBB574B73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187" y="1576"/>
                <a:ext cx="6" cy="3"/>
              </a:xfrm>
              <a:custGeom>
                <a:avLst/>
                <a:gdLst>
                  <a:gd name="T0" fmla="*/ 0 w 6"/>
                  <a:gd name="T1" fmla="*/ 1 h 3"/>
                  <a:gd name="T2" fmla="*/ 3 w 6"/>
                  <a:gd name="T3" fmla="*/ 3 h 3"/>
                  <a:gd name="T4" fmla="*/ 6 w 6"/>
                  <a:gd name="T5" fmla="*/ 2 h 3"/>
                  <a:gd name="T6" fmla="*/ 3 w 6"/>
                  <a:gd name="T7" fmla="*/ 0 h 3"/>
                  <a:gd name="T8" fmla="*/ 0 w 6"/>
                  <a:gd name="T9" fmla="*/ 1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0" y="1"/>
                    </a:moveTo>
                    <a:lnTo>
                      <a:pt x="3" y="3"/>
                    </a:lnTo>
                    <a:lnTo>
                      <a:pt x="6" y="2"/>
                    </a:lnTo>
                    <a:lnTo>
                      <a:pt x="3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8" name="Freeform 384">
                <a:extLst>
                  <a:ext uri="{FF2B5EF4-FFF2-40B4-BE49-F238E27FC236}">
                    <a16:creationId xmlns:a16="http://schemas.microsoft.com/office/drawing/2014/main" id="{379D9D73-6AE2-44DC-3C35-1019E8B5E3F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184" y="1369"/>
                <a:ext cx="22" cy="5"/>
              </a:xfrm>
              <a:custGeom>
                <a:avLst/>
                <a:gdLst>
                  <a:gd name="T0" fmla="*/ 7 w 22"/>
                  <a:gd name="T1" fmla="*/ 5 h 5"/>
                  <a:gd name="T2" fmla="*/ 10 w 22"/>
                  <a:gd name="T3" fmla="*/ 5 h 5"/>
                  <a:gd name="T4" fmla="*/ 16 w 22"/>
                  <a:gd name="T5" fmla="*/ 4 h 5"/>
                  <a:gd name="T6" fmla="*/ 19 w 22"/>
                  <a:gd name="T7" fmla="*/ 4 h 5"/>
                  <a:gd name="T8" fmla="*/ 22 w 22"/>
                  <a:gd name="T9" fmla="*/ 1 h 5"/>
                  <a:gd name="T10" fmla="*/ 18 w 22"/>
                  <a:gd name="T11" fmla="*/ 0 h 5"/>
                  <a:gd name="T12" fmla="*/ 15 w 22"/>
                  <a:gd name="T13" fmla="*/ 0 h 5"/>
                  <a:gd name="T14" fmla="*/ 12 w 22"/>
                  <a:gd name="T15" fmla="*/ 0 h 5"/>
                  <a:gd name="T16" fmla="*/ 9 w 22"/>
                  <a:gd name="T17" fmla="*/ 0 h 5"/>
                  <a:gd name="T18" fmla="*/ 6 w 22"/>
                  <a:gd name="T19" fmla="*/ 0 h 5"/>
                  <a:gd name="T20" fmla="*/ 4 w 22"/>
                  <a:gd name="T21" fmla="*/ 0 h 5"/>
                  <a:gd name="T22" fmla="*/ 0 w 22"/>
                  <a:gd name="T23" fmla="*/ 3 h 5"/>
                  <a:gd name="T24" fmla="*/ 4 w 22"/>
                  <a:gd name="T25" fmla="*/ 5 h 5"/>
                  <a:gd name="T26" fmla="*/ 7 w 22"/>
                  <a:gd name="T27" fmla="*/ 5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2" h="5">
                    <a:moveTo>
                      <a:pt x="7" y="5"/>
                    </a:moveTo>
                    <a:lnTo>
                      <a:pt x="10" y="5"/>
                    </a:lnTo>
                    <a:lnTo>
                      <a:pt x="16" y="4"/>
                    </a:lnTo>
                    <a:lnTo>
                      <a:pt x="19" y="4"/>
                    </a:lnTo>
                    <a:lnTo>
                      <a:pt x="22" y="1"/>
                    </a:lnTo>
                    <a:lnTo>
                      <a:pt x="18" y="0"/>
                    </a:lnTo>
                    <a:lnTo>
                      <a:pt x="15" y="0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4" y="5"/>
                    </a:lnTo>
                    <a:lnTo>
                      <a:pt x="7" y="5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9" name="Freeform 385">
                <a:extLst>
                  <a:ext uri="{FF2B5EF4-FFF2-40B4-BE49-F238E27FC236}">
                    <a16:creationId xmlns:a16="http://schemas.microsoft.com/office/drawing/2014/main" id="{4110178E-4739-2D3B-3A21-2E2F72801E3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222" y="1549"/>
                <a:ext cx="12" cy="8"/>
              </a:xfrm>
              <a:custGeom>
                <a:avLst/>
                <a:gdLst>
                  <a:gd name="T0" fmla="*/ 5 w 12"/>
                  <a:gd name="T1" fmla="*/ 6 h 8"/>
                  <a:gd name="T2" fmla="*/ 5 w 12"/>
                  <a:gd name="T3" fmla="*/ 8 h 8"/>
                  <a:gd name="T4" fmla="*/ 8 w 12"/>
                  <a:gd name="T5" fmla="*/ 6 h 8"/>
                  <a:gd name="T6" fmla="*/ 12 w 12"/>
                  <a:gd name="T7" fmla="*/ 6 h 8"/>
                  <a:gd name="T8" fmla="*/ 8 w 12"/>
                  <a:gd name="T9" fmla="*/ 2 h 8"/>
                  <a:gd name="T10" fmla="*/ 10 w 12"/>
                  <a:gd name="T11" fmla="*/ 0 h 8"/>
                  <a:gd name="T12" fmla="*/ 6 w 12"/>
                  <a:gd name="T13" fmla="*/ 0 h 8"/>
                  <a:gd name="T14" fmla="*/ 6 w 12"/>
                  <a:gd name="T15" fmla="*/ 3 h 8"/>
                  <a:gd name="T16" fmla="*/ 3 w 12"/>
                  <a:gd name="T17" fmla="*/ 4 h 8"/>
                  <a:gd name="T18" fmla="*/ 0 w 12"/>
                  <a:gd name="T19" fmla="*/ 3 h 8"/>
                  <a:gd name="T20" fmla="*/ 1 w 12"/>
                  <a:gd name="T21" fmla="*/ 7 h 8"/>
                  <a:gd name="T22" fmla="*/ 5 w 12"/>
                  <a:gd name="T23" fmla="*/ 6 h 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2" h="8">
                    <a:moveTo>
                      <a:pt x="5" y="6"/>
                    </a:moveTo>
                    <a:lnTo>
                      <a:pt x="5" y="8"/>
                    </a:lnTo>
                    <a:lnTo>
                      <a:pt x="8" y="6"/>
                    </a:lnTo>
                    <a:lnTo>
                      <a:pt x="12" y="6"/>
                    </a:lnTo>
                    <a:lnTo>
                      <a:pt x="8" y="2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3" y="4"/>
                    </a:lnTo>
                    <a:lnTo>
                      <a:pt x="0" y="3"/>
                    </a:lnTo>
                    <a:lnTo>
                      <a:pt x="1" y="7"/>
                    </a:lnTo>
                    <a:lnTo>
                      <a:pt x="5" y="6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0" name="Freeform 386">
                <a:extLst>
                  <a:ext uri="{FF2B5EF4-FFF2-40B4-BE49-F238E27FC236}">
                    <a16:creationId xmlns:a16="http://schemas.microsoft.com/office/drawing/2014/main" id="{47C6D313-55B6-E318-0488-F7AE6673823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279" y="1578"/>
                <a:ext cx="6" cy="3"/>
              </a:xfrm>
              <a:custGeom>
                <a:avLst/>
                <a:gdLst>
                  <a:gd name="T0" fmla="*/ 5 w 6"/>
                  <a:gd name="T1" fmla="*/ 2 h 3"/>
                  <a:gd name="T2" fmla="*/ 6 w 6"/>
                  <a:gd name="T3" fmla="*/ 1 h 3"/>
                  <a:gd name="T4" fmla="*/ 3 w 6"/>
                  <a:gd name="T5" fmla="*/ 0 h 3"/>
                  <a:gd name="T6" fmla="*/ 0 w 6"/>
                  <a:gd name="T7" fmla="*/ 0 h 3"/>
                  <a:gd name="T8" fmla="*/ 0 w 6"/>
                  <a:gd name="T9" fmla="*/ 3 h 3"/>
                  <a:gd name="T10" fmla="*/ 3 w 6"/>
                  <a:gd name="T11" fmla="*/ 3 h 3"/>
                  <a:gd name="T12" fmla="*/ 5 w 6"/>
                  <a:gd name="T13" fmla="*/ 2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3">
                    <a:moveTo>
                      <a:pt x="5" y="2"/>
                    </a:moveTo>
                    <a:lnTo>
                      <a:pt x="6" y="1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5" y="2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" name="Freeform 387">
                <a:extLst>
                  <a:ext uri="{FF2B5EF4-FFF2-40B4-BE49-F238E27FC236}">
                    <a16:creationId xmlns:a16="http://schemas.microsoft.com/office/drawing/2014/main" id="{8E6899D3-C3F8-2998-A617-F275BC8DD8C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285" y="1578"/>
                <a:ext cx="6" cy="3"/>
              </a:xfrm>
              <a:custGeom>
                <a:avLst/>
                <a:gdLst>
                  <a:gd name="T0" fmla="*/ 6 w 6"/>
                  <a:gd name="T1" fmla="*/ 2 h 3"/>
                  <a:gd name="T2" fmla="*/ 3 w 6"/>
                  <a:gd name="T3" fmla="*/ 0 h 3"/>
                  <a:gd name="T4" fmla="*/ 0 w 6"/>
                  <a:gd name="T5" fmla="*/ 3 h 3"/>
                  <a:gd name="T6" fmla="*/ 3 w 6"/>
                  <a:gd name="T7" fmla="*/ 3 h 3"/>
                  <a:gd name="T8" fmla="*/ 6 w 6"/>
                  <a:gd name="T9" fmla="*/ 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6" y="2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6" y="2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2" name="Freeform 388">
                <a:extLst>
                  <a:ext uri="{FF2B5EF4-FFF2-40B4-BE49-F238E27FC236}">
                    <a16:creationId xmlns:a16="http://schemas.microsoft.com/office/drawing/2014/main" id="{2FBF22C0-9905-3916-0B92-52F83B3FB8E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279" y="1570"/>
                <a:ext cx="6" cy="3"/>
              </a:xfrm>
              <a:custGeom>
                <a:avLst/>
                <a:gdLst>
                  <a:gd name="T0" fmla="*/ 6 w 6"/>
                  <a:gd name="T1" fmla="*/ 3 h 3"/>
                  <a:gd name="T2" fmla="*/ 3 w 6"/>
                  <a:gd name="T3" fmla="*/ 0 h 3"/>
                  <a:gd name="T4" fmla="*/ 0 w 6"/>
                  <a:gd name="T5" fmla="*/ 2 h 3"/>
                  <a:gd name="T6" fmla="*/ 3 w 6"/>
                  <a:gd name="T7" fmla="*/ 3 h 3"/>
                  <a:gd name="T8" fmla="*/ 6 w 6"/>
                  <a:gd name="T9" fmla="*/ 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3" y="0"/>
                    </a:lnTo>
                    <a:lnTo>
                      <a:pt x="0" y="2"/>
                    </a:lnTo>
                    <a:lnTo>
                      <a:pt x="3" y="3"/>
                    </a:lnTo>
                    <a:lnTo>
                      <a:pt x="6" y="3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3" name="Freeform 389">
                <a:extLst>
                  <a:ext uri="{FF2B5EF4-FFF2-40B4-BE49-F238E27FC236}">
                    <a16:creationId xmlns:a16="http://schemas.microsoft.com/office/drawing/2014/main" id="{4FE6E7E0-A255-F3C9-23A3-0A6A8152972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293" y="1565"/>
                <a:ext cx="12" cy="5"/>
              </a:xfrm>
              <a:custGeom>
                <a:avLst/>
                <a:gdLst>
                  <a:gd name="T0" fmla="*/ 7 w 12"/>
                  <a:gd name="T1" fmla="*/ 5 h 5"/>
                  <a:gd name="T2" fmla="*/ 10 w 12"/>
                  <a:gd name="T3" fmla="*/ 5 h 5"/>
                  <a:gd name="T4" fmla="*/ 12 w 12"/>
                  <a:gd name="T5" fmla="*/ 3 h 5"/>
                  <a:gd name="T6" fmla="*/ 12 w 12"/>
                  <a:gd name="T7" fmla="*/ 0 h 5"/>
                  <a:gd name="T8" fmla="*/ 6 w 12"/>
                  <a:gd name="T9" fmla="*/ 1 h 5"/>
                  <a:gd name="T10" fmla="*/ 3 w 12"/>
                  <a:gd name="T11" fmla="*/ 3 h 5"/>
                  <a:gd name="T12" fmla="*/ 0 w 12"/>
                  <a:gd name="T13" fmla="*/ 3 h 5"/>
                  <a:gd name="T14" fmla="*/ 4 w 12"/>
                  <a:gd name="T15" fmla="*/ 5 h 5"/>
                  <a:gd name="T16" fmla="*/ 7 w 12"/>
                  <a:gd name="T17" fmla="*/ 5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" h="5">
                    <a:moveTo>
                      <a:pt x="7" y="5"/>
                    </a:moveTo>
                    <a:lnTo>
                      <a:pt x="10" y="5"/>
                    </a:lnTo>
                    <a:lnTo>
                      <a:pt x="12" y="3"/>
                    </a:lnTo>
                    <a:lnTo>
                      <a:pt x="12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4" y="5"/>
                    </a:lnTo>
                    <a:lnTo>
                      <a:pt x="7" y="5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4" name="Freeform 390">
                <a:extLst>
                  <a:ext uri="{FF2B5EF4-FFF2-40B4-BE49-F238E27FC236}">
                    <a16:creationId xmlns:a16="http://schemas.microsoft.com/office/drawing/2014/main" id="{694E52FA-9030-667B-89B8-7959CE96E0C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267" y="1580"/>
                <a:ext cx="7" cy="3"/>
              </a:xfrm>
              <a:custGeom>
                <a:avLst/>
                <a:gdLst>
                  <a:gd name="T0" fmla="*/ 7 w 7"/>
                  <a:gd name="T1" fmla="*/ 1 h 3"/>
                  <a:gd name="T2" fmla="*/ 3 w 7"/>
                  <a:gd name="T3" fmla="*/ 0 h 3"/>
                  <a:gd name="T4" fmla="*/ 0 w 7"/>
                  <a:gd name="T5" fmla="*/ 1 h 3"/>
                  <a:gd name="T6" fmla="*/ 3 w 7"/>
                  <a:gd name="T7" fmla="*/ 3 h 3"/>
                  <a:gd name="T8" fmla="*/ 7 w 7"/>
                  <a:gd name="T9" fmla="*/ 1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3">
                    <a:moveTo>
                      <a:pt x="7" y="1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3" y="3"/>
                    </a:lnTo>
                    <a:lnTo>
                      <a:pt x="7" y="1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5" name="Freeform 391">
                <a:extLst>
                  <a:ext uri="{FF2B5EF4-FFF2-40B4-BE49-F238E27FC236}">
                    <a16:creationId xmlns:a16="http://schemas.microsoft.com/office/drawing/2014/main" id="{2EC2CE3F-16E1-A31B-2786-7734B7A3C7E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237" y="1534"/>
                <a:ext cx="12" cy="3"/>
              </a:xfrm>
              <a:custGeom>
                <a:avLst/>
                <a:gdLst>
                  <a:gd name="T0" fmla="*/ 2 w 12"/>
                  <a:gd name="T1" fmla="*/ 2 h 3"/>
                  <a:gd name="T2" fmla="*/ 5 w 12"/>
                  <a:gd name="T3" fmla="*/ 1 h 3"/>
                  <a:gd name="T4" fmla="*/ 6 w 12"/>
                  <a:gd name="T5" fmla="*/ 3 h 3"/>
                  <a:gd name="T6" fmla="*/ 9 w 12"/>
                  <a:gd name="T7" fmla="*/ 2 h 3"/>
                  <a:gd name="T8" fmla="*/ 12 w 12"/>
                  <a:gd name="T9" fmla="*/ 2 h 3"/>
                  <a:gd name="T10" fmla="*/ 9 w 12"/>
                  <a:gd name="T11" fmla="*/ 1 h 3"/>
                  <a:gd name="T12" fmla="*/ 6 w 12"/>
                  <a:gd name="T13" fmla="*/ 1 h 3"/>
                  <a:gd name="T14" fmla="*/ 2 w 12"/>
                  <a:gd name="T15" fmla="*/ 0 h 3"/>
                  <a:gd name="T16" fmla="*/ 0 w 12"/>
                  <a:gd name="T17" fmla="*/ 1 h 3"/>
                  <a:gd name="T18" fmla="*/ 2 w 12"/>
                  <a:gd name="T19" fmla="*/ 2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2" h="3">
                    <a:moveTo>
                      <a:pt x="2" y="2"/>
                    </a:moveTo>
                    <a:lnTo>
                      <a:pt x="5" y="1"/>
                    </a:lnTo>
                    <a:lnTo>
                      <a:pt x="6" y="3"/>
                    </a:lnTo>
                    <a:lnTo>
                      <a:pt x="9" y="2"/>
                    </a:lnTo>
                    <a:lnTo>
                      <a:pt x="12" y="2"/>
                    </a:lnTo>
                    <a:lnTo>
                      <a:pt x="9" y="1"/>
                    </a:lnTo>
                    <a:lnTo>
                      <a:pt x="6" y="1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6" name="Freeform 392">
                <a:extLst>
                  <a:ext uri="{FF2B5EF4-FFF2-40B4-BE49-F238E27FC236}">
                    <a16:creationId xmlns:a16="http://schemas.microsoft.com/office/drawing/2014/main" id="{A58BA82F-5E9B-7726-BEE7-B2E74431C8A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178" y="1622"/>
                <a:ext cx="15" cy="11"/>
              </a:xfrm>
              <a:custGeom>
                <a:avLst/>
                <a:gdLst>
                  <a:gd name="T0" fmla="*/ 5 w 15"/>
                  <a:gd name="T1" fmla="*/ 9 h 11"/>
                  <a:gd name="T2" fmla="*/ 9 w 15"/>
                  <a:gd name="T3" fmla="*/ 10 h 11"/>
                  <a:gd name="T4" fmla="*/ 12 w 15"/>
                  <a:gd name="T5" fmla="*/ 11 h 11"/>
                  <a:gd name="T6" fmla="*/ 15 w 15"/>
                  <a:gd name="T7" fmla="*/ 9 h 11"/>
                  <a:gd name="T8" fmla="*/ 14 w 15"/>
                  <a:gd name="T9" fmla="*/ 6 h 11"/>
                  <a:gd name="T10" fmla="*/ 13 w 15"/>
                  <a:gd name="T11" fmla="*/ 3 h 11"/>
                  <a:gd name="T12" fmla="*/ 10 w 15"/>
                  <a:gd name="T13" fmla="*/ 0 h 11"/>
                  <a:gd name="T14" fmla="*/ 6 w 15"/>
                  <a:gd name="T15" fmla="*/ 0 h 11"/>
                  <a:gd name="T16" fmla="*/ 4 w 15"/>
                  <a:gd name="T17" fmla="*/ 3 h 11"/>
                  <a:gd name="T18" fmla="*/ 1 w 15"/>
                  <a:gd name="T19" fmla="*/ 5 h 11"/>
                  <a:gd name="T20" fmla="*/ 0 w 15"/>
                  <a:gd name="T21" fmla="*/ 5 h 11"/>
                  <a:gd name="T22" fmla="*/ 2 w 15"/>
                  <a:gd name="T23" fmla="*/ 8 h 11"/>
                  <a:gd name="T24" fmla="*/ 5 w 15"/>
                  <a:gd name="T25" fmla="*/ 9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" h="11">
                    <a:moveTo>
                      <a:pt x="5" y="9"/>
                    </a:moveTo>
                    <a:lnTo>
                      <a:pt x="9" y="10"/>
                    </a:lnTo>
                    <a:lnTo>
                      <a:pt x="12" y="11"/>
                    </a:lnTo>
                    <a:lnTo>
                      <a:pt x="15" y="9"/>
                    </a:lnTo>
                    <a:lnTo>
                      <a:pt x="14" y="6"/>
                    </a:lnTo>
                    <a:lnTo>
                      <a:pt x="13" y="3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4" y="3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2" y="8"/>
                    </a:lnTo>
                    <a:lnTo>
                      <a:pt x="5" y="9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7" name="Freeform 393">
                <a:extLst>
                  <a:ext uri="{FF2B5EF4-FFF2-40B4-BE49-F238E27FC236}">
                    <a16:creationId xmlns:a16="http://schemas.microsoft.com/office/drawing/2014/main" id="{A7260D9B-2BD3-74C6-7633-FF6E0FF39C5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494" y="1422"/>
                <a:ext cx="93" cy="49"/>
              </a:xfrm>
              <a:custGeom>
                <a:avLst/>
                <a:gdLst>
                  <a:gd name="T0" fmla="*/ 9 w 93"/>
                  <a:gd name="T1" fmla="*/ 37 h 49"/>
                  <a:gd name="T2" fmla="*/ 5 w 93"/>
                  <a:gd name="T3" fmla="*/ 40 h 49"/>
                  <a:gd name="T4" fmla="*/ 0 w 93"/>
                  <a:gd name="T5" fmla="*/ 46 h 49"/>
                  <a:gd name="T6" fmla="*/ 5 w 93"/>
                  <a:gd name="T7" fmla="*/ 49 h 49"/>
                  <a:gd name="T8" fmla="*/ 11 w 93"/>
                  <a:gd name="T9" fmla="*/ 48 h 49"/>
                  <a:gd name="T10" fmla="*/ 17 w 93"/>
                  <a:gd name="T11" fmla="*/ 46 h 49"/>
                  <a:gd name="T12" fmla="*/ 23 w 93"/>
                  <a:gd name="T13" fmla="*/ 44 h 49"/>
                  <a:gd name="T14" fmla="*/ 29 w 93"/>
                  <a:gd name="T15" fmla="*/ 42 h 49"/>
                  <a:gd name="T16" fmla="*/ 36 w 93"/>
                  <a:gd name="T17" fmla="*/ 41 h 49"/>
                  <a:gd name="T18" fmla="*/ 42 w 93"/>
                  <a:gd name="T19" fmla="*/ 41 h 49"/>
                  <a:gd name="T20" fmla="*/ 48 w 93"/>
                  <a:gd name="T21" fmla="*/ 40 h 49"/>
                  <a:gd name="T22" fmla="*/ 54 w 93"/>
                  <a:gd name="T23" fmla="*/ 40 h 49"/>
                  <a:gd name="T24" fmla="*/ 61 w 93"/>
                  <a:gd name="T25" fmla="*/ 40 h 49"/>
                  <a:gd name="T26" fmla="*/ 67 w 93"/>
                  <a:gd name="T27" fmla="*/ 39 h 49"/>
                  <a:gd name="T28" fmla="*/ 80 w 93"/>
                  <a:gd name="T29" fmla="*/ 36 h 49"/>
                  <a:gd name="T30" fmla="*/ 86 w 93"/>
                  <a:gd name="T31" fmla="*/ 35 h 49"/>
                  <a:gd name="T32" fmla="*/ 92 w 93"/>
                  <a:gd name="T33" fmla="*/ 31 h 49"/>
                  <a:gd name="T34" fmla="*/ 91 w 93"/>
                  <a:gd name="T35" fmla="*/ 25 h 49"/>
                  <a:gd name="T36" fmla="*/ 87 w 93"/>
                  <a:gd name="T37" fmla="*/ 19 h 49"/>
                  <a:gd name="T38" fmla="*/ 81 w 93"/>
                  <a:gd name="T39" fmla="*/ 21 h 49"/>
                  <a:gd name="T40" fmla="*/ 78 w 93"/>
                  <a:gd name="T41" fmla="*/ 15 h 49"/>
                  <a:gd name="T42" fmla="*/ 71 w 93"/>
                  <a:gd name="T43" fmla="*/ 13 h 49"/>
                  <a:gd name="T44" fmla="*/ 66 w 93"/>
                  <a:gd name="T45" fmla="*/ 9 h 49"/>
                  <a:gd name="T46" fmla="*/ 57 w 93"/>
                  <a:gd name="T47" fmla="*/ 12 h 49"/>
                  <a:gd name="T48" fmla="*/ 52 w 93"/>
                  <a:gd name="T49" fmla="*/ 15 h 49"/>
                  <a:gd name="T50" fmla="*/ 46 w 93"/>
                  <a:gd name="T51" fmla="*/ 18 h 49"/>
                  <a:gd name="T52" fmla="*/ 50 w 93"/>
                  <a:gd name="T53" fmla="*/ 12 h 49"/>
                  <a:gd name="T54" fmla="*/ 53 w 93"/>
                  <a:gd name="T55" fmla="*/ 6 h 49"/>
                  <a:gd name="T56" fmla="*/ 52 w 93"/>
                  <a:gd name="T57" fmla="*/ 1 h 49"/>
                  <a:gd name="T58" fmla="*/ 43 w 93"/>
                  <a:gd name="T59" fmla="*/ 0 h 49"/>
                  <a:gd name="T60" fmla="*/ 43 w 93"/>
                  <a:gd name="T61" fmla="*/ 6 h 49"/>
                  <a:gd name="T62" fmla="*/ 39 w 93"/>
                  <a:gd name="T63" fmla="*/ 5 h 49"/>
                  <a:gd name="T64" fmla="*/ 33 w 93"/>
                  <a:gd name="T65" fmla="*/ 3 h 49"/>
                  <a:gd name="T66" fmla="*/ 27 w 93"/>
                  <a:gd name="T67" fmla="*/ 7 h 49"/>
                  <a:gd name="T68" fmla="*/ 25 w 93"/>
                  <a:gd name="T69" fmla="*/ 13 h 49"/>
                  <a:gd name="T70" fmla="*/ 31 w 93"/>
                  <a:gd name="T71" fmla="*/ 15 h 49"/>
                  <a:gd name="T72" fmla="*/ 25 w 93"/>
                  <a:gd name="T73" fmla="*/ 13 h 49"/>
                  <a:gd name="T74" fmla="*/ 20 w 93"/>
                  <a:gd name="T75" fmla="*/ 18 h 49"/>
                  <a:gd name="T76" fmla="*/ 26 w 93"/>
                  <a:gd name="T77" fmla="*/ 22 h 49"/>
                  <a:gd name="T78" fmla="*/ 17 w 93"/>
                  <a:gd name="T79" fmla="*/ 21 h 49"/>
                  <a:gd name="T80" fmla="*/ 13 w 93"/>
                  <a:gd name="T81" fmla="*/ 28 h 49"/>
                  <a:gd name="T82" fmla="*/ 9 w 93"/>
                  <a:gd name="T83" fmla="*/ 34 h 49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93" h="49">
                    <a:moveTo>
                      <a:pt x="9" y="34"/>
                    </a:moveTo>
                    <a:lnTo>
                      <a:pt x="9" y="37"/>
                    </a:lnTo>
                    <a:lnTo>
                      <a:pt x="8" y="37"/>
                    </a:lnTo>
                    <a:lnTo>
                      <a:pt x="5" y="40"/>
                    </a:lnTo>
                    <a:lnTo>
                      <a:pt x="2" y="43"/>
                    </a:lnTo>
                    <a:lnTo>
                      <a:pt x="0" y="46"/>
                    </a:lnTo>
                    <a:lnTo>
                      <a:pt x="2" y="49"/>
                    </a:lnTo>
                    <a:lnTo>
                      <a:pt x="5" y="49"/>
                    </a:lnTo>
                    <a:lnTo>
                      <a:pt x="9" y="49"/>
                    </a:lnTo>
                    <a:lnTo>
                      <a:pt x="11" y="48"/>
                    </a:lnTo>
                    <a:lnTo>
                      <a:pt x="14" y="47"/>
                    </a:lnTo>
                    <a:lnTo>
                      <a:pt x="17" y="46"/>
                    </a:lnTo>
                    <a:lnTo>
                      <a:pt x="20" y="45"/>
                    </a:lnTo>
                    <a:lnTo>
                      <a:pt x="23" y="44"/>
                    </a:lnTo>
                    <a:lnTo>
                      <a:pt x="26" y="42"/>
                    </a:lnTo>
                    <a:lnTo>
                      <a:pt x="29" y="42"/>
                    </a:lnTo>
                    <a:lnTo>
                      <a:pt x="33" y="42"/>
                    </a:lnTo>
                    <a:lnTo>
                      <a:pt x="36" y="41"/>
                    </a:lnTo>
                    <a:lnTo>
                      <a:pt x="40" y="41"/>
                    </a:lnTo>
                    <a:lnTo>
                      <a:pt x="42" y="41"/>
                    </a:lnTo>
                    <a:lnTo>
                      <a:pt x="45" y="41"/>
                    </a:lnTo>
                    <a:lnTo>
                      <a:pt x="48" y="40"/>
                    </a:lnTo>
                    <a:lnTo>
                      <a:pt x="51" y="42"/>
                    </a:lnTo>
                    <a:lnTo>
                      <a:pt x="54" y="40"/>
                    </a:lnTo>
                    <a:lnTo>
                      <a:pt x="58" y="40"/>
                    </a:lnTo>
                    <a:lnTo>
                      <a:pt x="61" y="40"/>
                    </a:lnTo>
                    <a:lnTo>
                      <a:pt x="64" y="39"/>
                    </a:lnTo>
                    <a:lnTo>
                      <a:pt x="67" y="39"/>
                    </a:lnTo>
                    <a:lnTo>
                      <a:pt x="77" y="37"/>
                    </a:lnTo>
                    <a:lnTo>
                      <a:pt x="80" y="36"/>
                    </a:lnTo>
                    <a:lnTo>
                      <a:pt x="83" y="37"/>
                    </a:lnTo>
                    <a:lnTo>
                      <a:pt x="86" y="35"/>
                    </a:lnTo>
                    <a:lnTo>
                      <a:pt x="89" y="33"/>
                    </a:lnTo>
                    <a:lnTo>
                      <a:pt x="92" y="31"/>
                    </a:lnTo>
                    <a:lnTo>
                      <a:pt x="93" y="28"/>
                    </a:lnTo>
                    <a:lnTo>
                      <a:pt x="91" y="25"/>
                    </a:lnTo>
                    <a:lnTo>
                      <a:pt x="90" y="22"/>
                    </a:lnTo>
                    <a:lnTo>
                      <a:pt x="87" y="19"/>
                    </a:lnTo>
                    <a:lnTo>
                      <a:pt x="84" y="19"/>
                    </a:lnTo>
                    <a:lnTo>
                      <a:pt x="81" y="21"/>
                    </a:lnTo>
                    <a:lnTo>
                      <a:pt x="79" y="18"/>
                    </a:lnTo>
                    <a:lnTo>
                      <a:pt x="78" y="15"/>
                    </a:lnTo>
                    <a:lnTo>
                      <a:pt x="75" y="14"/>
                    </a:lnTo>
                    <a:lnTo>
                      <a:pt x="71" y="13"/>
                    </a:lnTo>
                    <a:lnTo>
                      <a:pt x="69" y="10"/>
                    </a:lnTo>
                    <a:lnTo>
                      <a:pt x="66" y="9"/>
                    </a:lnTo>
                    <a:lnTo>
                      <a:pt x="60" y="11"/>
                    </a:lnTo>
                    <a:lnTo>
                      <a:pt x="57" y="12"/>
                    </a:lnTo>
                    <a:lnTo>
                      <a:pt x="54" y="12"/>
                    </a:lnTo>
                    <a:lnTo>
                      <a:pt x="52" y="15"/>
                    </a:lnTo>
                    <a:lnTo>
                      <a:pt x="49" y="18"/>
                    </a:lnTo>
                    <a:lnTo>
                      <a:pt x="46" y="18"/>
                    </a:lnTo>
                    <a:lnTo>
                      <a:pt x="48" y="15"/>
                    </a:lnTo>
                    <a:lnTo>
                      <a:pt x="50" y="12"/>
                    </a:lnTo>
                    <a:lnTo>
                      <a:pt x="51" y="9"/>
                    </a:lnTo>
                    <a:lnTo>
                      <a:pt x="53" y="6"/>
                    </a:lnTo>
                    <a:lnTo>
                      <a:pt x="56" y="3"/>
                    </a:lnTo>
                    <a:lnTo>
                      <a:pt x="52" y="1"/>
                    </a:lnTo>
                    <a:lnTo>
                      <a:pt x="46" y="0"/>
                    </a:lnTo>
                    <a:lnTo>
                      <a:pt x="43" y="0"/>
                    </a:lnTo>
                    <a:lnTo>
                      <a:pt x="42" y="3"/>
                    </a:lnTo>
                    <a:lnTo>
                      <a:pt x="43" y="6"/>
                    </a:lnTo>
                    <a:lnTo>
                      <a:pt x="40" y="6"/>
                    </a:lnTo>
                    <a:lnTo>
                      <a:pt x="39" y="5"/>
                    </a:lnTo>
                    <a:lnTo>
                      <a:pt x="36" y="2"/>
                    </a:lnTo>
                    <a:lnTo>
                      <a:pt x="33" y="3"/>
                    </a:lnTo>
                    <a:lnTo>
                      <a:pt x="30" y="6"/>
                    </a:lnTo>
                    <a:lnTo>
                      <a:pt x="27" y="7"/>
                    </a:lnTo>
                    <a:lnTo>
                      <a:pt x="25" y="10"/>
                    </a:lnTo>
                    <a:lnTo>
                      <a:pt x="25" y="13"/>
                    </a:lnTo>
                    <a:lnTo>
                      <a:pt x="28" y="13"/>
                    </a:lnTo>
                    <a:lnTo>
                      <a:pt x="31" y="15"/>
                    </a:lnTo>
                    <a:lnTo>
                      <a:pt x="28" y="14"/>
                    </a:lnTo>
                    <a:lnTo>
                      <a:pt x="25" y="13"/>
                    </a:lnTo>
                    <a:lnTo>
                      <a:pt x="22" y="15"/>
                    </a:lnTo>
                    <a:lnTo>
                      <a:pt x="20" y="18"/>
                    </a:lnTo>
                    <a:lnTo>
                      <a:pt x="23" y="21"/>
                    </a:lnTo>
                    <a:lnTo>
                      <a:pt x="26" y="22"/>
                    </a:lnTo>
                    <a:lnTo>
                      <a:pt x="23" y="22"/>
                    </a:lnTo>
                    <a:lnTo>
                      <a:pt x="17" y="21"/>
                    </a:lnTo>
                    <a:lnTo>
                      <a:pt x="14" y="25"/>
                    </a:lnTo>
                    <a:lnTo>
                      <a:pt x="13" y="28"/>
                    </a:lnTo>
                    <a:lnTo>
                      <a:pt x="11" y="31"/>
                    </a:lnTo>
                    <a:lnTo>
                      <a:pt x="9" y="34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8" name="Freeform 394">
                <a:extLst>
                  <a:ext uri="{FF2B5EF4-FFF2-40B4-BE49-F238E27FC236}">
                    <a16:creationId xmlns:a16="http://schemas.microsoft.com/office/drawing/2014/main" id="{D62B847E-6169-18FD-9C45-4B84C2C3FEB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592" y="1460"/>
                <a:ext cx="9" cy="4"/>
              </a:xfrm>
              <a:custGeom>
                <a:avLst/>
                <a:gdLst>
                  <a:gd name="T0" fmla="*/ 6 w 9"/>
                  <a:gd name="T1" fmla="*/ 2 h 4"/>
                  <a:gd name="T2" fmla="*/ 9 w 9"/>
                  <a:gd name="T3" fmla="*/ 1 h 4"/>
                  <a:gd name="T4" fmla="*/ 6 w 9"/>
                  <a:gd name="T5" fmla="*/ 0 h 4"/>
                  <a:gd name="T6" fmla="*/ 0 w 9"/>
                  <a:gd name="T7" fmla="*/ 3 h 4"/>
                  <a:gd name="T8" fmla="*/ 3 w 9"/>
                  <a:gd name="T9" fmla="*/ 4 h 4"/>
                  <a:gd name="T10" fmla="*/ 6 w 9"/>
                  <a:gd name="T11" fmla="*/ 2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4">
                    <a:moveTo>
                      <a:pt x="6" y="2"/>
                    </a:moveTo>
                    <a:lnTo>
                      <a:pt x="9" y="1"/>
                    </a:lnTo>
                    <a:lnTo>
                      <a:pt x="6" y="0"/>
                    </a:lnTo>
                    <a:lnTo>
                      <a:pt x="0" y="3"/>
                    </a:lnTo>
                    <a:lnTo>
                      <a:pt x="3" y="4"/>
                    </a:lnTo>
                    <a:lnTo>
                      <a:pt x="6" y="2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9" name="Freeform 395">
                <a:extLst>
                  <a:ext uri="{FF2B5EF4-FFF2-40B4-BE49-F238E27FC236}">
                    <a16:creationId xmlns:a16="http://schemas.microsoft.com/office/drawing/2014/main" id="{25B18DBD-8455-3AA0-F710-0792DE2B0D5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394" y="1396"/>
                <a:ext cx="109" cy="47"/>
              </a:xfrm>
              <a:custGeom>
                <a:avLst/>
                <a:gdLst>
                  <a:gd name="T0" fmla="*/ 72 w 109"/>
                  <a:gd name="T1" fmla="*/ 16 h 47"/>
                  <a:gd name="T2" fmla="*/ 72 w 109"/>
                  <a:gd name="T3" fmla="*/ 15 h 47"/>
                  <a:gd name="T4" fmla="*/ 75 w 109"/>
                  <a:gd name="T5" fmla="*/ 9 h 47"/>
                  <a:gd name="T6" fmla="*/ 77 w 109"/>
                  <a:gd name="T7" fmla="*/ 3 h 47"/>
                  <a:gd name="T8" fmla="*/ 71 w 109"/>
                  <a:gd name="T9" fmla="*/ 0 h 47"/>
                  <a:gd name="T10" fmla="*/ 62 w 109"/>
                  <a:gd name="T11" fmla="*/ 1 h 47"/>
                  <a:gd name="T12" fmla="*/ 56 w 109"/>
                  <a:gd name="T13" fmla="*/ 2 h 47"/>
                  <a:gd name="T14" fmla="*/ 46 w 109"/>
                  <a:gd name="T15" fmla="*/ 2 h 47"/>
                  <a:gd name="T16" fmla="*/ 40 w 109"/>
                  <a:gd name="T17" fmla="*/ 2 h 47"/>
                  <a:gd name="T18" fmla="*/ 34 w 109"/>
                  <a:gd name="T19" fmla="*/ 3 h 47"/>
                  <a:gd name="T20" fmla="*/ 28 w 109"/>
                  <a:gd name="T21" fmla="*/ 6 h 47"/>
                  <a:gd name="T22" fmla="*/ 25 w 109"/>
                  <a:gd name="T23" fmla="*/ 7 h 47"/>
                  <a:gd name="T24" fmla="*/ 28 w 109"/>
                  <a:gd name="T25" fmla="*/ 13 h 47"/>
                  <a:gd name="T26" fmla="*/ 22 w 109"/>
                  <a:gd name="T27" fmla="*/ 14 h 47"/>
                  <a:gd name="T28" fmla="*/ 16 w 109"/>
                  <a:gd name="T29" fmla="*/ 16 h 47"/>
                  <a:gd name="T30" fmla="*/ 10 w 109"/>
                  <a:gd name="T31" fmla="*/ 21 h 47"/>
                  <a:gd name="T32" fmla="*/ 3 w 109"/>
                  <a:gd name="T33" fmla="*/ 22 h 47"/>
                  <a:gd name="T34" fmla="*/ 3 w 109"/>
                  <a:gd name="T35" fmla="*/ 23 h 47"/>
                  <a:gd name="T36" fmla="*/ 10 w 109"/>
                  <a:gd name="T37" fmla="*/ 23 h 47"/>
                  <a:gd name="T38" fmla="*/ 16 w 109"/>
                  <a:gd name="T39" fmla="*/ 24 h 47"/>
                  <a:gd name="T40" fmla="*/ 17 w 109"/>
                  <a:gd name="T41" fmla="*/ 26 h 47"/>
                  <a:gd name="T42" fmla="*/ 23 w 109"/>
                  <a:gd name="T43" fmla="*/ 27 h 47"/>
                  <a:gd name="T44" fmla="*/ 24 w 109"/>
                  <a:gd name="T45" fmla="*/ 33 h 47"/>
                  <a:gd name="T46" fmla="*/ 29 w 109"/>
                  <a:gd name="T47" fmla="*/ 37 h 47"/>
                  <a:gd name="T48" fmla="*/ 35 w 109"/>
                  <a:gd name="T49" fmla="*/ 39 h 47"/>
                  <a:gd name="T50" fmla="*/ 41 w 109"/>
                  <a:gd name="T51" fmla="*/ 37 h 47"/>
                  <a:gd name="T52" fmla="*/ 45 w 109"/>
                  <a:gd name="T53" fmla="*/ 40 h 47"/>
                  <a:gd name="T54" fmla="*/ 53 w 109"/>
                  <a:gd name="T55" fmla="*/ 40 h 47"/>
                  <a:gd name="T56" fmla="*/ 59 w 109"/>
                  <a:gd name="T57" fmla="*/ 40 h 47"/>
                  <a:gd name="T58" fmla="*/ 68 w 109"/>
                  <a:gd name="T59" fmla="*/ 45 h 47"/>
                  <a:gd name="T60" fmla="*/ 75 w 109"/>
                  <a:gd name="T61" fmla="*/ 47 h 47"/>
                  <a:gd name="T62" fmla="*/ 84 w 109"/>
                  <a:gd name="T63" fmla="*/ 47 h 47"/>
                  <a:gd name="T64" fmla="*/ 95 w 109"/>
                  <a:gd name="T65" fmla="*/ 46 h 47"/>
                  <a:gd name="T66" fmla="*/ 101 w 109"/>
                  <a:gd name="T67" fmla="*/ 46 h 47"/>
                  <a:gd name="T68" fmla="*/ 107 w 109"/>
                  <a:gd name="T69" fmla="*/ 43 h 47"/>
                  <a:gd name="T70" fmla="*/ 105 w 109"/>
                  <a:gd name="T71" fmla="*/ 37 h 47"/>
                  <a:gd name="T72" fmla="*/ 98 w 109"/>
                  <a:gd name="T73" fmla="*/ 33 h 47"/>
                  <a:gd name="T74" fmla="*/ 98 w 109"/>
                  <a:gd name="T75" fmla="*/ 31 h 47"/>
                  <a:gd name="T76" fmla="*/ 104 w 109"/>
                  <a:gd name="T77" fmla="*/ 30 h 47"/>
                  <a:gd name="T78" fmla="*/ 105 w 109"/>
                  <a:gd name="T79" fmla="*/ 24 h 47"/>
                  <a:gd name="T80" fmla="*/ 106 w 109"/>
                  <a:gd name="T81" fmla="*/ 18 h 47"/>
                  <a:gd name="T82" fmla="*/ 109 w 109"/>
                  <a:gd name="T83" fmla="*/ 13 h 47"/>
                  <a:gd name="T84" fmla="*/ 103 w 109"/>
                  <a:gd name="T85" fmla="*/ 8 h 47"/>
                  <a:gd name="T86" fmla="*/ 98 w 109"/>
                  <a:gd name="T87" fmla="*/ 5 h 47"/>
                  <a:gd name="T88" fmla="*/ 92 w 109"/>
                  <a:gd name="T89" fmla="*/ 4 h 47"/>
                  <a:gd name="T90" fmla="*/ 85 w 109"/>
                  <a:gd name="T91" fmla="*/ 6 h 47"/>
                  <a:gd name="T92" fmla="*/ 83 w 109"/>
                  <a:gd name="T93" fmla="*/ 12 h 47"/>
                  <a:gd name="T94" fmla="*/ 77 w 109"/>
                  <a:gd name="T95" fmla="*/ 9 h 47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09" h="47">
                    <a:moveTo>
                      <a:pt x="75" y="13"/>
                    </a:moveTo>
                    <a:lnTo>
                      <a:pt x="72" y="16"/>
                    </a:lnTo>
                    <a:lnTo>
                      <a:pt x="69" y="16"/>
                    </a:lnTo>
                    <a:lnTo>
                      <a:pt x="72" y="15"/>
                    </a:lnTo>
                    <a:lnTo>
                      <a:pt x="72" y="12"/>
                    </a:lnTo>
                    <a:lnTo>
                      <a:pt x="75" y="9"/>
                    </a:lnTo>
                    <a:lnTo>
                      <a:pt x="77" y="6"/>
                    </a:lnTo>
                    <a:lnTo>
                      <a:pt x="77" y="3"/>
                    </a:lnTo>
                    <a:lnTo>
                      <a:pt x="74" y="1"/>
                    </a:lnTo>
                    <a:lnTo>
                      <a:pt x="71" y="0"/>
                    </a:lnTo>
                    <a:lnTo>
                      <a:pt x="66" y="0"/>
                    </a:lnTo>
                    <a:lnTo>
                      <a:pt x="62" y="1"/>
                    </a:lnTo>
                    <a:lnTo>
                      <a:pt x="59" y="2"/>
                    </a:lnTo>
                    <a:lnTo>
                      <a:pt x="56" y="2"/>
                    </a:lnTo>
                    <a:lnTo>
                      <a:pt x="50" y="2"/>
                    </a:lnTo>
                    <a:lnTo>
                      <a:pt x="46" y="2"/>
                    </a:lnTo>
                    <a:lnTo>
                      <a:pt x="43" y="2"/>
                    </a:lnTo>
                    <a:lnTo>
                      <a:pt x="40" y="2"/>
                    </a:lnTo>
                    <a:lnTo>
                      <a:pt x="37" y="5"/>
                    </a:lnTo>
                    <a:lnTo>
                      <a:pt x="34" y="3"/>
                    </a:lnTo>
                    <a:lnTo>
                      <a:pt x="31" y="4"/>
                    </a:lnTo>
                    <a:lnTo>
                      <a:pt x="28" y="6"/>
                    </a:lnTo>
                    <a:lnTo>
                      <a:pt x="25" y="7"/>
                    </a:lnTo>
                    <a:lnTo>
                      <a:pt x="22" y="9"/>
                    </a:lnTo>
                    <a:lnTo>
                      <a:pt x="28" y="13"/>
                    </a:lnTo>
                    <a:lnTo>
                      <a:pt x="25" y="14"/>
                    </a:lnTo>
                    <a:lnTo>
                      <a:pt x="22" y="14"/>
                    </a:lnTo>
                    <a:lnTo>
                      <a:pt x="19" y="15"/>
                    </a:lnTo>
                    <a:lnTo>
                      <a:pt x="16" y="16"/>
                    </a:lnTo>
                    <a:lnTo>
                      <a:pt x="13" y="19"/>
                    </a:lnTo>
                    <a:lnTo>
                      <a:pt x="10" y="21"/>
                    </a:lnTo>
                    <a:lnTo>
                      <a:pt x="7" y="22"/>
                    </a:lnTo>
                    <a:lnTo>
                      <a:pt x="3" y="22"/>
                    </a:lnTo>
                    <a:lnTo>
                      <a:pt x="0" y="22"/>
                    </a:lnTo>
                    <a:lnTo>
                      <a:pt x="3" y="23"/>
                    </a:lnTo>
                    <a:lnTo>
                      <a:pt x="7" y="26"/>
                    </a:lnTo>
                    <a:lnTo>
                      <a:pt x="10" y="23"/>
                    </a:lnTo>
                    <a:lnTo>
                      <a:pt x="13" y="22"/>
                    </a:lnTo>
                    <a:lnTo>
                      <a:pt x="16" y="24"/>
                    </a:lnTo>
                    <a:lnTo>
                      <a:pt x="14" y="25"/>
                    </a:lnTo>
                    <a:lnTo>
                      <a:pt x="17" y="26"/>
                    </a:lnTo>
                    <a:lnTo>
                      <a:pt x="20" y="24"/>
                    </a:lnTo>
                    <a:lnTo>
                      <a:pt x="23" y="27"/>
                    </a:lnTo>
                    <a:lnTo>
                      <a:pt x="23" y="30"/>
                    </a:lnTo>
                    <a:lnTo>
                      <a:pt x="24" y="33"/>
                    </a:lnTo>
                    <a:lnTo>
                      <a:pt x="27" y="34"/>
                    </a:lnTo>
                    <a:lnTo>
                      <a:pt x="29" y="37"/>
                    </a:lnTo>
                    <a:lnTo>
                      <a:pt x="32" y="38"/>
                    </a:lnTo>
                    <a:lnTo>
                      <a:pt x="35" y="39"/>
                    </a:lnTo>
                    <a:lnTo>
                      <a:pt x="38" y="37"/>
                    </a:lnTo>
                    <a:lnTo>
                      <a:pt x="41" y="37"/>
                    </a:lnTo>
                    <a:lnTo>
                      <a:pt x="42" y="40"/>
                    </a:lnTo>
                    <a:lnTo>
                      <a:pt x="45" y="40"/>
                    </a:lnTo>
                    <a:lnTo>
                      <a:pt x="50" y="40"/>
                    </a:lnTo>
                    <a:lnTo>
                      <a:pt x="53" y="40"/>
                    </a:lnTo>
                    <a:lnTo>
                      <a:pt x="56" y="41"/>
                    </a:lnTo>
                    <a:lnTo>
                      <a:pt x="59" y="40"/>
                    </a:lnTo>
                    <a:lnTo>
                      <a:pt x="66" y="44"/>
                    </a:lnTo>
                    <a:lnTo>
                      <a:pt x="68" y="45"/>
                    </a:lnTo>
                    <a:lnTo>
                      <a:pt x="72" y="46"/>
                    </a:lnTo>
                    <a:lnTo>
                      <a:pt x="75" y="47"/>
                    </a:lnTo>
                    <a:lnTo>
                      <a:pt x="81" y="47"/>
                    </a:lnTo>
                    <a:lnTo>
                      <a:pt x="84" y="47"/>
                    </a:lnTo>
                    <a:lnTo>
                      <a:pt x="87" y="46"/>
                    </a:lnTo>
                    <a:lnTo>
                      <a:pt x="95" y="46"/>
                    </a:lnTo>
                    <a:lnTo>
                      <a:pt x="98" y="46"/>
                    </a:lnTo>
                    <a:lnTo>
                      <a:pt x="101" y="46"/>
                    </a:lnTo>
                    <a:lnTo>
                      <a:pt x="104" y="44"/>
                    </a:lnTo>
                    <a:lnTo>
                      <a:pt x="107" y="43"/>
                    </a:lnTo>
                    <a:lnTo>
                      <a:pt x="107" y="39"/>
                    </a:lnTo>
                    <a:lnTo>
                      <a:pt x="105" y="37"/>
                    </a:lnTo>
                    <a:lnTo>
                      <a:pt x="101" y="34"/>
                    </a:lnTo>
                    <a:lnTo>
                      <a:pt x="98" y="33"/>
                    </a:lnTo>
                    <a:lnTo>
                      <a:pt x="95" y="30"/>
                    </a:lnTo>
                    <a:lnTo>
                      <a:pt x="98" y="31"/>
                    </a:lnTo>
                    <a:lnTo>
                      <a:pt x="101" y="31"/>
                    </a:lnTo>
                    <a:lnTo>
                      <a:pt x="104" y="30"/>
                    </a:lnTo>
                    <a:lnTo>
                      <a:pt x="104" y="27"/>
                    </a:lnTo>
                    <a:lnTo>
                      <a:pt x="105" y="24"/>
                    </a:lnTo>
                    <a:lnTo>
                      <a:pt x="105" y="21"/>
                    </a:lnTo>
                    <a:lnTo>
                      <a:pt x="106" y="18"/>
                    </a:lnTo>
                    <a:lnTo>
                      <a:pt x="109" y="15"/>
                    </a:lnTo>
                    <a:lnTo>
                      <a:pt x="109" y="13"/>
                    </a:lnTo>
                    <a:lnTo>
                      <a:pt x="106" y="9"/>
                    </a:lnTo>
                    <a:lnTo>
                      <a:pt x="103" y="8"/>
                    </a:lnTo>
                    <a:lnTo>
                      <a:pt x="100" y="6"/>
                    </a:lnTo>
                    <a:lnTo>
                      <a:pt x="98" y="5"/>
                    </a:lnTo>
                    <a:lnTo>
                      <a:pt x="95" y="4"/>
                    </a:lnTo>
                    <a:lnTo>
                      <a:pt x="92" y="4"/>
                    </a:lnTo>
                    <a:lnTo>
                      <a:pt x="88" y="4"/>
                    </a:lnTo>
                    <a:lnTo>
                      <a:pt x="85" y="6"/>
                    </a:lnTo>
                    <a:lnTo>
                      <a:pt x="85" y="7"/>
                    </a:lnTo>
                    <a:lnTo>
                      <a:pt x="83" y="12"/>
                    </a:lnTo>
                    <a:lnTo>
                      <a:pt x="80" y="10"/>
                    </a:lnTo>
                    <a:lnTo>
                      <a:pt x="77" y="9"/>
                    </a:lnTo>
                    <a:lnTo>
                      <a:pt x="75" y="13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0" name="Freeform 396">
                <a:extLst>
                  <a:ext uri="{FF2B5EF4-FFF2-40B4-BE49-F238E27FC236}">
                    <a16:creationId xmlns:a16="http://schemas.microsoft.com/office/drawing/2014/main" id="{5AB377F7-649C-0699-E47F-E2D5DCC8EFB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431" y="1525"/>
                <a:ext cx="19" cy="6"/>
              </a:xfrm>
              <a:custGeom>
                <a:avLst/>
                <a:gdLst>
                  <a:gd name="T0" fmla="*/ 16 w 19"/>
                  <a:gd name="T1" fmla="*/ 0 h 6"/>
                  <a:gd name="T2" fmla="*/ 13 w 19"/>
                  <a:gd name="T3" fmla="*/ 2 h 6"/>
                  <a:gd name="T4" fmla="*/ 9 w 19"/>
                  <a:gd name="T5" fmla="*/ 1 h 6"/>
                  <a:gd name="T6" fmla="*/ 6 w 19"/>
                  <a:gd name="T7" fmla="*/ 1 h 6"/>
                  <a:gd name="T8" fmla="*/ 0 w 19"/>
                  <a:gd name="T9" fmla="*/ 1 h 6"/>
                  <a:gd name="T10" fmla="*/ 3 w 19"/>
                  <a:gd name="T11" fmla="*/ 3 h 6"/>
                  <a:gd name="T12" fmla="*/ 6 w 19"/>
                  <a:gd name="T13" fmla="*/ 4 h 6"/>
                  <a:gd name="T14" fmla="*/ 9 w 19"/>
                  <a:gd name="T15" fmla="*/ 4 h 6"/>
                  <a:gd name="T16" fmla="*/ 14 w 19"/>
                  <a:gd name="T17" fmla="*/ 4 h 6"/>
                  <a:gd name="T18" fmla="*/ 17 w 19"/>
                  <a:gd name="T19" fmla="*/ 6 h 6"/>
                  <a:gd name="T20" fmla="*/ 16 w 19"/>
                  <a:gd name="T21" fmla="*/ 3 h 6"/>
                  <a:gd name="T22" fmla="*/ 19 w 19"/>
                  <a:gd name="T23" fmla="*/ 2 h 6"/>
                  <a:gd name="T24" fmla="*/ 16 w 19"/>
                  <a:gd name="T25" fmla="*/ 0 h 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9" h="6">
                    <a:moveTo>
                      <a:pt x="16" y="0"/>
                    </a:moveTo>
                    <a:lnTo>
                      <a:pt x="13" y="2"/>
                    </a:lnTo>
                    <a:lnTo>
                      <a:pt x="9" y="1"/>
                    </a:lnTo>
                    <a:lnTo>
                      <a:pt x="6" y="1"/>
                    </a:lnTo>
                    <a:lnTo>
                      <a:pt x="0" y="1"/>
                    </a:lnTo>
                    <a:lnTo>
                      <a:pt x="3" y="3"/>
                    </a:lnTo>
                    <a:lnTo>
                      <a:pt x="6" y="4"/>
                    </a:lnTo>
                    <a:lnTo>
                      <a:pt x="9" y="4"/>
                    </a:lnTo>
                    <a:lnTo>
                      <a:pt x="14" y="4"/>
                    </a:lnTo>
                    <a:lnTo>
                      <a:pt x="17" y="6"/>
                    </a:lnTo>
                    <a:lnTo>
                      <a:pt x="16" y="3"/>
                    </a:lnTo>
                    <a:lnTo>
                      <a:pt x="19" y="2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1" name="Freeform 397">
                <a:extLst>
                  <a:ext uri="{FF2B5EF4-FFF2-40B4-BE49-F238E27FC236}">
                    <a16:creationId xmlns:a16="http://schemas.microsoft.com/office/drawing/2014/main" id="{332F9542-03A9-AF53-2623-4106FE47232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685" y="1514"/>
                <a:ext cx="9" cy="5"/>
              </a:xfrm>
              <a:custGeom>
                <a:avLst/>
                <a:gdLst>
                  <a:gd name="T0" fmla="*/ 6 w 9"/>
                  <a:gd name="T1" fmla="*/ 5 h 5"/>
                  <a:gd name="T2" fmla="*/ 9 w 9"/>
                  <a:gd name="T3" fmla="*/ 4 h 5"/>
                  <a:gd name="T4" fmla="*/ 7 w 9"/>
                  <a:gd name="T5" fmla="*/ 1 h 5"/>
                  <a:gd name="T6" fmla="*/ 4 w 9"/>
                  <a:gd name="T7" fmla="*/ 0 h 5"/>
                  <a:gd name="T8" fmla="*/ 1 w 9"/>
                  <a:gd name="T9" fmla="*/ 0 h 5"/>
                  <a:gd name="T10" fmla="*/ 0 w 9"/>
                  <a:gd name="T11" fmla="*/ 1 h 5"/>
                  <a:gd name="T12" fmla="*/ 3 w 9"/>
                  <a:gd name="T13" fmla="*/ 2 h 5"/>
                  <a:gd name="T14" fmla="*/ 6 w 9"/>
                  <a:gd name="T15" fmla="*/ 5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9" h="5">
                    <a:moveTo>
                      <a:pt x="6" y="5"/>
                    </a:moveTo>
                    <a:lnTo>
                      <a:pt x="9" y="4"/>
                    </a:lnTo>
                    <a:lnTo>
                      <a:pt x="7" y="1"/>
                    </a:lnTo>
                    <a:lnTo>
                      <a:pt x="4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3" y="2"/>
                    </a:lnTo>
                    <a:lnTo>
                      <a:pt x="6" y="5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2" name="Freeform 398">
                <a:extLst>
                  <a:ext uri="{FF2B5EF4-FFF2-40B4-BE49-F238E27FC236}">
                    <a16:creationId xmlns:a16="http://schemas.microsoft.com/office/drawing/2014/main" id="{BE1F3725-4C1A-B73F-B1C8-8C7B5A7FD79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613" y="1491"/>
                <a:ext cx="4" cy="4"/>
              </a:xfrm>
              <a:custGeom>
                <a:avLst/>
                <a:gdLst>
                  <a:gd name="T0" fmla="*/ 1 w 4"/>
                  <a:gd name="T1" fmla="*/ 4 h 4"/>
                  <a:gd name="T2" fmla="*/ 4 w 4"/>
                  <a:gd name="T3" fmla="*/ 3 h 4"/>
                  <a:gd name="T4" fmla="*/ 3 w 4"/>
                  <a:gd name="T5" fmla="*/ 0 h 4"/>
                  <a:gd name="T6" fmla="*/ 0 w 4"/>
                  <a:gd name="T7" fmla="*/ 3 h 4"/>
                  <a:gd name="T8" fmla="*/ 1 w 4"/>
                  <a:gd name="T9" fmla="*/ 4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1" y="4"/>
                    </a:moveTo>
                    <a:lnTo>
                      <a:pt x="4" y="3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1" y="4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3" name="Freeform 399">
                <a:extLst>
                  <a:ext uri="{FF2B5EF4-FFF2-40B4-BE49-F238E27FC236}">
                    <a16:creationId xmlns:a16="http://schemas.microsoft.com/office/drawing/2014/main" id="{99C4AFA9-3F29-7B78-9878-8142761E48B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600" y="1464"/>
                <a:ext cx="18" cy="4"/>
              </a:xfrm>
              <a:custGeom>
                <a:avLst/>
                <a:gdLst>
                  <a:gd name="T0" fmla="*/ 3 w 18"/>
                  <a:gd name="T1" fmla="*/ 2 h 4"/>
                  <a:gd name="T2" fmla="*/ 6 w 18"/>
                  <a:gd name="T3" fmla="*/ 3 h 4"/>
                  <a:gd name="T4" fmla="*/ 9 w 18"/>
                  <a:gd name="T5" fmla="*/ 3 h 4"/>
                  <a:gd name="T6" fmla="*/ 13 w 18"/>
                  <a:gd name="T7" fmla="*/ 3 h 4"/>
                  <a:gd name="T8" fmla="*/ 15 w 18"/>
                  <a:gd name="T9" fmla="*/ 4 h 4"/>
                  <a:gd name="T10" fmla="*/ 18 w 18"/>
                  <a:gd name="T11" fmla="*/ 3 h 4"/>
                  <a:gd name="T12" fmla="*/ 16 w 18"/>
                  <a:gd name="T13" fmla="*/ 0 h 4"/>
                  <a:gd name="T14" fmla="*/ 9 w 18"/>
                  <a:gd name="T15" fmla="*/ 0 h 4"/>
                  <a:gd name="T16" fmla="*/ 6 w 18"/>
                  <a:gd name="T17" fmla="*/ 0 h 4"/>
                  <a:gd name="T18" fmla="*/ 3 w 18"/>
                  <a:gd name="T19" fmla="*/ 0 h 4"/>
                  <a:gd name="T20" fmla="*/ 0 w 18"/>
                  <a:gd name="T21" fmla="*/ 1 h 4"/>
                  <a:gd name="T22" fmla="*/ 3 w 18"/>
                  <a:gd name="T23" fmla="*/ 2 h 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8" h="4">
                    <a:moveTo>
                      <a:pt x="3" y="2"/>
                    </a:moveTo>
                    <a:lnTo>
                      <a:pt x="6" y="3"/>
                    </a:lnTo>
                    <a:lnTo>
                      <a:pt x="9" y="3"/>
                    </a:lnTo>
                    <a:lnTo>
                      <a:pt x="13" y="3"/>
                    </a:lnTo>
                    <a:lnTo>
                      <a:pt x="15" y="4"/>
                    </a:lnTo>
                    <a:lnTo>
                      <a:pt x="18" y="3"/>
                    </a:lnTo>
                    <a:lnTo>
                      <a:pt x="16" y="0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0" y="1"/>
                    </a:lnTo>
                    <a:lnTo>
                      <a:pt x="3" y="2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4" name="Freeform 400">
                <a:extLst>
                  <a:ext uri="{FF2B5EF4-FFF2-40B4-BE49-F238E27FC236}">
                    <a16:creationId xmlns:a16="http://schemas.microsoft.com/office/drawing/2014/main" id="{5C717B35-1FD0-9ADB-31ED-AF144DB9B2C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600" y="1488"/>
                <a:ext cx="7" cy="2"/>
              </a:xfrm>
              <a:custGeom>
                <a:avLst/>
                <a:gdLst>
                  <a:gd name="T0" fmla="*/ 0 w 7"/>
                  <a:gd name="T1" fmla="*/ 2 h 2"/>
                  <a:gd name="T2" fmla="*/ 0 w 7"/>
                  <a:gd name="T3" fmla="*/ 2 h 2"/>
                  <a:gd name="T4" fmla="*/ 3 w 7"/>
                  <a:gd name="T5" fmla="*/ 2 h 2"/>
                  <a:gd name="T6" fmla="*/ 7 w 7"/>
                  <a:gd name="T7" fmla="*/ 0 h 2"/>
                  <a:gd name="T8" fmla="*/ 3 w 7"/>
                  <a:gd name="T9" fmla="*/ 0 h 2"/>
                  <a:gd name="T10" fmla="*/ 0 w 7"/>
                  <a:gd name="T11" fmla="*/ 2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2">
                    <a:moveTo>
                      <a:pt x="0" y="2"/>
                    </a:moveTo>
                    <a:lnTo>
                      <a:pt x="0" y="2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5" name="Freeform 401">
                <a:extLst>
                  <a:ext uri="{FF2B5EF4-FFF2-40B4-BE49-F238E27FC236}">
                    <a16:creationId xmlns:a16="http://schemas.microsoft.com/office/drawing/2014/main" id="{6676C20D-6E7C-58D4-D608-224DF1B6368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128" y="1608"/>
                <a:ext cx="9" cy="4"/>
              </a:xfrm>
              <a:custGeom>
                <a:avLst/>
                <a:gdLst>
                  <a:gd name="T0" fmla="*/ 5 w 9"/>
                  <a:gd name="T1" fmla="*/ 3 h 4"/>
                  <a:gd name="T2" fmla="*/ 8 w 9"/>
                  <a:gd name="T3" fmla="*/ 3 h 4"/>
                  <a:gd name="T4" fmla="*/ 9 w 9"/>
                  <a:gd name="T5" fmla="*/ 0 h 4"/>
                  <a:gd name="T6" fmla="*/ 6 w 9"/>
                  <a:gd name="T7" fmla="*/ 0 h 4"/>
                  <a:gd name="T8" fmla="*/ 2 w 9"/>
                  <a:gd name="T9" fmla="*/ 1 h 4"/>
                  <a:gd name="T10" fmla="*/ 0 w 9"/>
                  <a:gd name="T11" fmla="*/ 4 h 4"/>
                  <a:gd name="T12" fmla="*/ 2 w 9"/>
                  <a:gd name="T13" fmla="*/ 3 h 4"/>
                  <a:gd name="T14" fmla="*/ 5 w 9"/>
                  <a:gd name="T15" fmla="*/ 3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9" h="4">
                    <a:moveTo>
                      <a:pt x="5" y="3"/>
                    </a:moveTo>
                    <a:lnTo>
                      <a:pt x="8" y="3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2" y="1"/>
                    </a:lnTo>
                    <a:lnTo>
                      <a:pt x="0" y="4"/>
                    </a:lnTo>
                    <a:lnTo>
                      <a:pt x="2" y="3"/>
                    </a:lnTo>
                    <a:lnTo>
                      <a:pt x="5" y="3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6" name="Freeform 402">
                <a:extLst>
                  <a:ext uri="{FF2B5EF4-FFF2-40B4-BE49-F238E27FC236}">
                    <a16:creationId xmlns:a16="http://schemas.microsoft.com/office/drawing/2014/main" id="{1FC8142B-9729-3F6E-FF38-6EEC5517D83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141" y="1618"/>
                <a:ext cx="7" cy="2"/>
              </a:xfrm>
              <a:custGeom>
                <a:avLst/>
                <a:gdLst>
                  <a:gd name="T0" fmla="*/ 0 w 7"/>
                  <a:gd name="T1" fmla="*/ 1 h 2"/>
                  <a:gd name="T2" fmla="*/ 4 w 7"/>
                  <a:gd name="T3" fmla="*/ 2 h 2"/>
                  <a:gd name="T4" fmla="*/ 7 w 7"/>
                  <a:gd name="T5" fmla="*/ 1 h 2"/>
                  <a:gd name="T6" fmla="*/ 4 w 7"/>
                  <a:gd name="T7" fmla="*/ 0 h 2"/>
                  <a:gd name="T8" fmla="*/ 0 w 7"/>
                  <a:gd name="T9" fmla="*/ 1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2">
                    <a:moveTo>
                      <a:pt x="0" y="1"/>
                    </a:moveTo>
                    <a:lnTo>
                      <a:pt x="4" y="2"/>
                    </a:lnTo>
                    <a:lnTo>
                      <a:pt x="7" y="1"/>
                    </a:lnTo>
                    <a:lnTo>
                      <a:pt x="4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7" name="Freeform 403">
                <a:extLst>
                  <a:ext uri="{FF2B5EF4-FFF2-40B4-BE49-F238E27FC236}">
                    <a16:creationId xmlns:a16="http://schemas.microsoft.com/office/drawing/2014/main" id="{5FAF655C-C929-3D89-93AE-EE3D5F209DE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139" y="1609"/>
                <a:ext cx="10" cy="2"/>
              </a:xfrm>
              <a:custGeom>
                <a:avLst/>
                <a:gdLst>
                  <a:gd name="T0" fmla="*/ 7 w 10"/>
                  <a:gd name="T1" fmla="*/ 1 h 2"/>
                  <a:gd name="T2" fmla="*/ 10 w 10"/>
                  <a:gd name="T3" fmla="*/ 2 h 2"/>
                  <a:gd name="T4" fmla="*/ 7 w 10"/>
                  <a:gd name="T5" fmla="*/ 0 h 2"/>
                  <a:gd name="T6" fmla="*/ 3 w 10"/>
                  <a:gd name="T7" fmla="*/ 0 h 2"/>
                  <a:gd name="T8" fmla="*/ 0 w 10"/>
                  <a:gd name="T9" fmla="*/ 0 h 2"/>
                  <a:gd name="T10" fmla="*/ 0 w 10"/>
                  <a:gd name="T11" fmla="*/ 0 h 2"/>
                  <a:gd name="T12" fmla="*/ 3 w 10"/>
                  <a:gd name="T13" fmla="*/ 0 h 2"/>
                  <a:gd name="T14" fmla="*/ 7 w 10"/>
                  <a:gd name="T15" fmla="*/ 1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0" h="2">
                    <a:moveTo>
                      <a:pt x="7" y="1"/>
                    </a:moveTo>
                    <a:lnTo>
                      <a:pt x="10" y="2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7" y="1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8" name="Freeform 404">
                <a:extLst>
                  <a:ext uri="{FF2B5EF4-FFF2-40B4-BE49-F238E27FC236}">
                    <a16:creationId xmlns:a16="http://schemas.microsoft.com/office/drawing/2014/main" id="{84460B60-DA0D-37B4-B377-988E55264CA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141" y="1415"/>
                <a:ext cx="19" cy="5"/>
              </a:xfrm>
              <a:custGeom>
                <a:avLst/>
                <a:gdLst>
                  <a:gd name="T0" fmla="*/ 7 w 19"/>
                  <a:gd name="T1" fmla="*/ 3 h 5"/>
                  <a:gd name="T2" fmla="*/ 10 w 19"/>
                  <a:gd name="T3" fmla="*/ 5 h 5"/>
                  <a:gd name="T4" fmla="*/ 13 w 19"/>
                  <a:gd name="T5" fmla="*/ 5 h 5"/>
                  <a:gd name="T6" fmla="*/ 16 w 19"/>
                  <a:gd name="T7" fmla="*/ 5 h 5"/>
                  <a:gd name="T8" fmla="*/ 19 w 19"/>
                  <a:gd name="T9" fmla="*/ 5 h 5"/>
                  <a:gd name="T10" fmla="*/ 16 w 19"/>
                  <a:gd name="T11" fmla="*/ 3 h 5"/>
                  <a:gd name="T12" fmla="*/ 13 w 19"/>
                  <a:gd name="T13" fmla="*/ 2 h 5"/>
                  <a:gd name="T14" fmla="*/ 7 w 19"/>
                  <a:gd name="T15" fmla="*/ 1 h 5"/>
                  <a:gd name="T16" fmla="*/ 4 w 19"/>
                  <a:gd name="T17" fmla="*/ 0 h 5"/>
                  <a:gd name="T18" fmla="*/ 0 w 19"/>
                  <a:gd name="T19" fmla="*/ 1 h 5"/>
                  <a:gd name="T20" fmla="*/ 4 w 19"/>
                  <a:gd name="T21" fmla="*/ 3 h 5"/>
                  <a:gd name="T22" fmla="*/ 7 w 19"/>
                  <a:gd name="T23" fmla="*/ 3 h 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" h="5">
                    <a:moveTo>
                      <a:pt x="7" y="3"/>
                    </a:moveTo>
                    <a:lnTo>
                      <a:pt x="10" y="5"/>
                    </a:lnTo>
                    <a:lnTo>
                      <a:pt x="13" y="5"/>
                    </a:lnTo>
                    <a:lnTo>
                      <a:pt x="16" y="5"/>
                    </a:lnTo>
                    <a:lnTo>
                      <a:pt x="19" y="5"/>
                    </a:lnTo>
                    <a:lnTo>
                      <a:pt x="16" y="3"/>
                    </a:lnTo>
                    <a:lnTo>
                      <a:pt x="13" y="2"/>
                    </a:lnTo>
                    <a:lnTo>
                      <a:pt x="7" y="1"/>
                    </a:lnTo>
                    <a:lnTo>
                      <a:pt x="4" y="0"/>
                    </a:lnTo>
                    <a:lnTo>
                      <a:pt x="0" y="1"/>
                    </a:lnTo>
                    <a:lnTo>
                      <a:pt x="4" y="3"/>
                    </a:lnTo>
                    <a:lnTo>
                      <a:pt x="7" y="3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9" name="Freeform 405">
                <a:extLst>
                  <a:ext uri="{FF2B5EF4-FFF2-40B4-BE49-F238E27FC236}">
                    <a16:creationId xmlns:a16="http://schemas.microsoft.com/office/drawing/2014/main" id="{563D6019-C164-8B38-A53D-ECB52CAE225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110" y="1620"/>
                <a:ext cx="12" cy="8"/>
              </a:xfrm>
              <a:custGeom>
                <a:avLst/>
                <a:gdLst>
                  <a:gd name="T0" fmla="*/ 5 w 12"/>
                  <a:gd name="T1" fmla="*/ 7 h 8"/>
                  <a:gd name="T2" fmla="*/ 8 w 12"/>
                  <a:gd name="T3" fmla="*/ 8 h 8"/>
                  <a:gd name="T4" fmla="*/ 8 w 12"/>
                  <a:gd name="T5" fmla="*/ 5 h 8"/>
                  <a:gd name="T6" fmla="*/ 9 w 12"/>
                  <a:gd name="T7" fmla="*/ 2 h 8"/>
                  <a:gd name="T8" fmla="*/ 12 w 12"/>
                  <a:gd name="T9" fmla="*/ 2 h 8"/>
                  <a:gd name="T10" fmla="*/ 9 w 12"/>
                  <a:gd name="T11" fmla="*/ 1 h 8"/>
                  <a:gd name="T12" fmla="*/ 6 w 12"/>
                  <a:gd name="T13" fmla="*/ 0 h 8"/>
                  <a:gd name="T14" fmla="*/ 3 w 12"/>
                  <a:gd name="T15" fmla="*/ 0 h 8"/>
                  <a:gd name="T16" fmla="*/ 0 w 12"/>
                  <a:gd name="T17" fmla="*/ 3 h 8"/>
                  <a:gd name="T18" fmla="*/ 2 w 12"/>
                  <a:gd name="T19" fmla="*/ 6 h 8"/>
                  <a:gd name="T20" fmla="*/ 5 w 12"/>
                  <a:gd name="T21" fmla="*/ 7 h 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" h="8">
                    <a:moveTo>
                      <a:pt x="5" y="7"/>
                    </a:moveTo>
                    <a:lnTo>
                      <a:pt x="8" y="8"/>
                    </a:lnTo>
                    <a:lnTo>
                      <a:pt x="8" y="5"/>
                    </a:lnTo>
                    <a:lnTo>
                      <a:pt x="9" y="2"/>
                    </a:lnTo>
                    <a:lnTo>
                      <a:pt x="12" y="2"/>
                    </a:lnTo>
                    <a:lnTo>
                      <a:pt x="9" y="1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2" y="6"/>
                    </a:lnTo>
                    <a:lnTo>
                      <a:pt x="5" y="7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0" name="Freeform 406">
                <a:extLst>
                  <a:ext uri="{FF2B5EF4-FFF2-40B4-BE49-F238E27FC236}">
                    <a16:creationId xmlns:a16="http://schemas.microsoft.com/office/drawing/2014/main" id="{38E7C289-0BF1-D538-73C4-FDC05909539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676" y="1579"/>
                <a:ext cx="31" cy="13"/>
              </a:xfrm>
              <a:custGeom>
                <a:avLst/>
                <a:gdLst>
                  <a:gd name="T0" fmla="*/ 24 w 31"/>
                  <a:gd name="T1" fmla="*/ 1 h 13"/>
                  <a:gd name="T2" fmla="*/ 22 w 31"/>
                  <a:gd name="T3" fmla="*/ 1 h 13"/>
                  <a:gd name="T4" fmla="*/ 17 w 31"/>
                  <a:gd name="T5" fmla="*/ 0 h 13"/>
                  <a:gd name="T6" fmla="*/ 14 w 31"/>
                  <a:gd name="T7" fmla="*/ 0 h 13"/>
                  <a:gd name="T8" fmla="*/ 11 w 31"/>
                  <a:gd name="T9" fmla="*/ 0 h 13"/>
                  <a:gd name="T10" fmla="*/ 9 w 31"/>
                  <a:gd name="T11" fmla="*/ 2 h 13"/>
                  <a:gd name="T12" fmla="*/ 7 w 31"/>
                  <a:gd name="T13" fmla="*/ 5 h 13"/>
                  <a:gd name="T14" fmla="*/ 3 w 31"/>
                  <a:gd name="T15" fmla="*/ 4 h 13"/>
                  <a:gd name="T16" fmla="*/ 0 w 31"/>
                  <a:gd name="T17" fmla="*/ 6 h 13"/>
                  <a:gd name="T18" fmla="*/ 4 w 31"/>
                  <a:gd name="T19" fmla="*/ 8 h 13"/>
                  <a:gd name="T20" fmla="*/ 7 w 31"/>
                  <a:gd name="T21" fmla="*/ 9 h 13"/>
                  <a:gd name="T22" fmla="*/ 9 w 31"/>
                  <a:gd name="T23" fmla="*/ 10 h 13"/>
                  <a:gd name="T24" fmla="*/ 13 w 31"/>
                  <a:gd name="T25" fmla="*/ 11 h 13"/>
                  <a:gd name="T26" fmla="*/ 18 w 31"/>
                  <a:gd name="T27" fmla="*/ 13 h 13"/>
                  <a:gd name="T28" fmla="*/ 22 w 31"/>
                  <a:gd name="T29" fmla="*/ 13 h 13"/>
                  <a:gd name="T30" fmla="*/ 24 w 31"/>
                  <a:gd name="T31" fmla="*/ 10 h 13"/>
                  <a:gd name="T32" fmla="*/ 27 w 31"/>
                  <a:gd name="T33" fmla="*/ 9 h 13"/>
                  <a:gd name="T34" fmla="*/ 29 w 31"/>
                  <a:gd name="T35" fmla="*/ 6 h 13"/>
                  <a:gd name="T36" fmla="*/ 31 w 31"/>
                  <a:gd name="T37" fmla="*/ 3 h 13"/>
                  <a:gd name="T38" fmla="*/ 28 w 31"/>
                  <a:gd name="T39" fmla="*/ 1 h 13"/>
                  <a:gd name="T40" fmla="*/ 24 w 31"/>
                  <a:gd name="T41" fmla="*/ 1 h 1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31" h="13">
                    <a:moveTo>
                      <a:pt x="24" y="1"/>
                    </a:moveTo>
                    <a:lnTo>
                      <a:pt x="22" y="1"/>
                    </a:lnTo>
                    <a:lnTo>
                      <a:pt x="17" y="0"/>
                    </a:lnTo>
                    <a:lnTo>
                      <a:pt x="14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7" y="5"/>
                    </a:lnTo>
                    <a:lnTo>
                      <a:pt x="3" y="4"/>
                    </a:lnTo>
                    <a:lnTo>
                      <a:pt x="0" y="6"/>
                    </a:lnTo>
                    <a:lnTo>
                      <a:pt x="4" y="8"/>
                    </a:lnTo>
                    <a:lnTo>
                      <a:pt x="7" y="9"/>
                    </a:lnTo>
                    <a:lnTo>
                      <a:pt x="9" y="10"/>
                    </a:lnTo>
                    <a:lnTo>
                      <a:pt x="13" y="11"/>
                    </a:lnTo>
                    <a:lnTo>
                      <a:pt x="18" y="13"/>
                    </a:lnTo>
                    <a:lnTo>
                      <a:pt x="22" y="13"/>
                    </a:lnTo>
                    <a:lnTo>
                      <a:pt x="24" y="10"/>
                    </a:lnTo>
                    <a:lnTo>
                      <a:pt x="27" y="9"/>
                    </a:lnTo>
                    <a:lnTo>
                      <a:pt x="29" y="6"/>
                    </a:lnTo>
                    <a:lnTo>
                      <a:pt x="31" y="3"/>
                    </a:lnTo>
                    <a:lnTo>
                      <a:pt x="28" y="1"/>
                    </a:lnTo>
                    <a:lnTo>
                      <a:pt x="24" y="1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1" name="Freeform 407">
                <a:extLst>
                  <a:ext uri="{FF2B5EF4-FFF2-40B4-BE49-F238E27FC236}">
                    <a16:creationId xmlns:a16="http://schemas.microsoft.com/office/drawing/2014/main" id="{80D24696-D3EB-B946-5EF0-D95F7ACE5C6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202" y="1547"/>
                <a:ext cx="74" cy="25"/>
              </a:xfrm>
              <a:custGeom>
                <a:avLst/>
                <a:gdLst>
                  <a:gd name="T0" fmla="*/ 8 w 74"/>
                  <a:gd name="T1" fmla="*/ 13 h 25"/>
                  <a:gd name="T2" fmla="*/ 11 w 74"/>
                  <a:gd name="T3" fmla="*/ 14 h 25"/>
                  <a:gd name="T4" fmla="*/ 14 w 74"/>
                  <a:gd name="T5" fmla="*/ 15 h 25"/>
                  <a:gd name="T6" fmla="*/ 17 w 74"/>
                  <a:gd name="T7" fmla="*/ 18 h 25"/>
                  <a:gd name="T8" fmla="*/ 20 w 74"/>
                  <a:gd name="T9" fmla="*/ 19 h 25"/>
                  <a:gd name="T10" fmla="*/ 23 w 74"/>
                  <a:gd name="T11" fmla="*/ 19 h 25"/>
                  <a:gd name="T12" fmla="*/ 26 w 74"/>
                  <a:gd name="T13" fmla="*/ 21 h 25"/>
                  <a:gd name="T14" fmla="*/ 29 w 74"/>
                  <a:gd name="T15" fmla="*/ 22 h 25"/>
                  <a:gd name="T16" fmla="*/ 32 w 74"/>
                  <a:gd name="T17" fmla="*/ 24 h 25"/>
                  <a:gd name="T18" fmla="*/ 35 w 74"/>
                  <a:gd name="T19" fmla="*/ 24 h 25"/>
                  <a:gd name="T20" fmla="*/ 38 w 74"/>
                  <a:gd name="T21" fmla="*/ 25 h 25"/>
                  <a:gd name="T22" fmla="*/ 41 w 74"/>
                  <a:gd name="T23" fmla="*/ 25 h 25"/>
                  <a:gd name="T24" fmla="*/ 48 w 74"/>
                  <a:gd name="T25" fmla="*/ 25 h 25"/>
                  <a:gd name="T26" fmla="*/ 55 w 74"/>
                  <a:gd name="T27" fmla="*/ 25 h 25"/>
                  <a:gd name="T28" fmla="*/ 59 w 74"/>
                  <a:gd name="T29" fmla="*/ 24 h 25"/>
                  <a:gd name="T30" fmla="*/ 62 w 74"/>
                  <a:gd name="T31" fmla="*/ 23 h 25"/>
                  <a:gd name="T32" fmla="*/ 68 w 74"/>
                  <a:gd name="T33" fmla="*/ 21 h 25"/>
                  <a:gd name="T34" fmla="*/ 71 w 74"/>
                  <a:gd name="T35" fmla="*/ 20 h 25"/>
                  <a:gd name="T36" fmla="*/ 72 w 74"/>
                  <a:gd name="T37" fmla="*/ 16 h 25"/>
                  <a:gd name="T38" fmla="*/ 74 w 74"/>
                  <a:gd name="T39" fmla="*/ 13 h 25"/>
                  <a:gd name="T40" fmla="*/ 71 w 74"/>
                  <a:gd name="T41" fmla="*/ 12 h 25"/>
                  <a:gd name="T42" fmla="*/ 68 w 74"/>
                  <a:gd name="T43" fmla="*/ 13 h 25"/>
                  <a:gd name="T44" fmla="*/ 65 w 74"/>
                  <a:gd name="T45" fmla="*/ 12 h 25"/>
                  <a:gd name="T46" fmla="*/ 62 w 74"/>
                  <a:gd name="T47" fmla="*/ 10 h 25"/>
                  <a:gd name="T48" fmla="*/ 59 w 74"/>
                  <a:gd name="T49" fmla="*/ 10 h 25"/>
                  <a:gd name="T50" fmla="*/ 56 w 74"/>
                  <a:gd name="T51" fmla="*/ 10 h 25"/>
                  <a:gd name="T52" fmla="*/ 53 w 74"/>
                  <a:gd name="T53" fmla="*/ 9 h 25"/>
                  <a:gd name="T54" fmla="*/ 50 w 74"/>
                  <a:gd name="T55" fmla="*/ 9 h 25"/>
                  <a:gd name="T56" fmla="*/ 47 w 74"/>
                  <a:gd name="T57" fmla="*/ 9 h 25"/>
                  <a:gd name="T58" fmla="*/ 43 w 74"/>
                  <a:gd name="T59" fmla="*/ 11 h 25"/>
                  <a:gd name="T60" fmla="*/ 39 w 74"/>
                  <a:gd name="T61" fmla="*/ 11 h 25"/>
                  <a:gd name="T62" fmla="*/ 36 w 74"/>
                  <a:gd name="T63" fmla="*/ 9 h 25"/>
                  <a:gd name="T64" fmla="*/ 38 w 74"/>
                  <a:gd name="T65" fmla="*/ 5 h 25"/>
                  <a:gd name="T66" fmla="*/ 35 w 74"/>
                  <a:gd name="T67" fmla="*/ 5 h 25"/>
                  <a:gd name="T68" fmla="*/ 32 w 74"/>
                  <a:gd name="T69" fmla="*/ 5 h 25"/>
                  <a:gd name="T70" fmla="*/ 29 w 74"/>
                  <a:gd name="T71" fmla="*/ 5 h 25"/>
                  <a:gd name="T72" fmla="*/ 25 w 74"/>
                  <a:gd name="T73" fmla="*/ 4 h 25"/>
                  <a:gd name="T74" fmla="*/ 22 w 74"/>
                  <a:gd name="T75" fmla="*/ 4 h 25"/>
                  <a:gd name="T76" fmla="*/ 19 w 74"/>
                  <a:gd name="T77" fmla="*/ 7 h 25"/>
                  <a:gd name="T78" fmla="*/ 16 w 74"/>
                  <a:gd name="T79" fmla="*/ 7 h 25"/>
                  <a:gd name="T80" fmla="*/ 13 w 74"/>
                  <a:gd name="T81" fmla="*/ 7 h 25"/>
                  <a:gd name="T82" fmla="*/ 10 w 74"/>
                  <a:gd name="T83" fmla="*/ 5 h 25"/>
                  <a:gd name="T84" fmla="*/ 11 w 74"/>
                  <a:gd name="T85" fmla="*/ 2 h 25"/>
                  <a:gd name="T86" fmla="*/ 8 w 74"/>
                  <a:gd name="T87" fmla="*/ 0 h 25"/>
                  <a:gd name="T88" fmla="*/ 5 w 74"/>
                  <a:gd name="T89" fmla="*/ 2 h 25"/>
                  <a:gd name="T90" fmla="*/ 4 w 74"/>
                  <a:gd name="T91" fmla="*/ 5 h 25"/>
                  <a:gd name="T92" fmla="*/ 3 w 74"/>
                  <a:gd name="T93" fmla="*/ 8 h 25"/>
                  <a:gd name="T94" fmla="*/ 0 w 74"/>
                  <a:gd name="T95" fmla="*/ 11 h 25"/>
                  <a:gd name="T96" fmla="*/ 5 w 74"/>
                  <a:gd name="T97" fmla="*/ 12 h 25"/>
                  <a:gd name="T98" fmla="*/ 8 w 74"/>
                  <a:gd name="T99" fmla="*/ 13 h 25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74" h="25">
                    <a:moveTo>
                      <a:pt x="8" y="13"/>
                    </a:moveTo>
                    <a:lnTo>
                      <a:pt x="11" y="14"/>
                    </a:lnTo>
                    <a:lnTo>
                      <a:pt x="14" y="15"/>
                    </a:lnTo>
                    <a:lnTo>
                      <a:pt x="17" y="18"/>
                    </a:lnTo>
                    <a:lnTo>
                      <a:pt x="20" y="19"/>
                    </a:lnTo>
                    <a:lnTo>
                      <a:pt x="23" y="19"/>
                    </a:lnTo>
                    <a:lnTo>
                      <a:pt x="26" y="21"/>
                    </a:lnTo>
                    <a:lnTo>
                      <a:pt x="29" y="22"/>
                    </a:lnTo>
                    <a:lnTo>
                      <a:pt x="32" y="24"/>
                    </a:lnTo>
                    <a:lnTo>
                      <a:pt x="35" y="24"/>
                    </a:lnTo>
                    <a:lnTo>
                      <a:pt x="38" y="25"/>
                    </a:lnTo>
                    <a:lnTo>
                      <a:pt x="41" y="25"/>
                    </a:lnTo>
                    <a:lnTo>
                      <a:pt x="48" y="25"/>
                    </a:lnTo>
                    <a:lnTo>
                      <a:pt x="55" y="25"/>
                    </a:lnTo>
                    <a:lnTo>
                      <a:pt x="59" y="24"/>
                    </a:lnTo>
                    <a:lnTo>
                      <a:pt x="62" y="23"/>
                    </a:lnTo>
                    <a:lnTo>
                      <a:pt x="68" y="21"/>
                    </a:lnTo>
                    <a:lnTo>
                      <a:pt x="71" y="20"/>
                    </a:lnTo>
                    <a:lnTo>
                      <a:pt x="72" y="16"/>
                    </a:lnTo>
                    <a:lnTo>
                      <a:pt x="74" y="13"/>
                    </a:lnTo>
                    <a:lnTo>
                      <a:pt x="71" y="12"/>
                    </a:lnTo>
                    <a:lnTo>
                      <a:pt x="68" y="13"/>
                    </a:lnTo>
                    <a:lnTo>
                      <a:pt x="65" y="12"/>
                    </a:lnTo>
                    <a:lnTo>
                      <a:pt x="62" y="10"/>
                    </a:lnTo>
                    <a:lnTo>
                      <a:pt x="59" y="10"/>
                    </a:lnTo>
                    <a:lnTo>
                      <a:pt x="56" y="10"/>
                    </a:lnTo>
                    <a:lnTo>
                      <a:pt x="53" y="9"/>
                    </a:lnTo>
                    <a:lnTo>
                      <a:pt x="50" y="9"/>
                    </a:lnTo>
                    <a:lnTo>
                      <a:pt x="47" y="9"/>
                    </a:lnTo>
                    <a:lnTo>
                      <a:pt x="43" y="11"/>
                    </a:lnTo>
                    <a:lnTo>
                      <a:pt x="39" y="11"/>
                    </a:lnTo>
                    <a:lnTo>
                      <a:pt x="36" y="9"/>
                    </a:lnTo>
                    <a:lnTo>
                      <a:pt x="38" y="5"/>
                    </a:lnTo>
                    <a:lnTo>
                      <a:pt x="35" y="5"/>
                    </a:lnTo>
                    <a:lnTo>
                      <a:pt x="32" y="5"/>
                    </a:lnTo>
                    <a:lnTo>
                      <a:pt x="29" y="5"/>
                    </a:lnTo>
                    <a:lnTo>
                      <a:pt x="25" y="4"/>
                    </a:lnTo>
                    <a:lnTo>
                      <a:pt x="22" y="4"/>
                    </a:lnTo>
                    <a:lnTo>
                      <a:pt x="19" y="7"/>
                    </a:lnTo>
                    <a:lnTo>
                      <a:pt x="16" y="7"/>
                    </a:lnTo>
                    <a:lnTo>
                      <a:pt x="13" y="7"/>
                    </a:lnTo>
                    <a:lnTo>
                      <a:pt x="10" y="5"/>
                    </a:lnTo>
                    <a:lnTo>
                      <a:pt x="11" y="2"/>
                    </a:lnTo>
                    <a:lnTo>
                      <a:pt x="8" y="0"/>
                    </a:lnTo>
                    <a:lnTo>
                      <a:pt x="5" y="2"/>
                    </a:lnTo>
                    <a:lnTo>
                      <a:pt x="4" y="5"/>
                    </a:lnTo>
                    <a:lnTo>
                      <a:pt x="3" y="8"/>
                    </a:lnTo>
                    <a:lnTo>
                      <a:pt x="0" y="11"/>
                    </a:lnTo>
                    <a:lnTo>
                      <a:pt x="5" y="12"/>
                    </a:lnTo>
                    <a:lnTo>
                      <a:pt x="8" y="13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" name="Freeform 408">
                <a:extLst>
                  <a:ext uri="{FF2B5EF4-FFF2-40B4-BE49-F238E27FC236}">
                    <a16:creationId xmlns:a16="http://schemas.microsoft.com/office/drawing/2014/main" id="{10ECC765-3D4D-A958-6AC9-C98D57391B4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111" y="1586"/>
                <a:ext cx="16" cy="11"/>
              </a:xfrm>
              <a:custGeom>
                <a:avLst/>
                <a:gdLst>
                  <a:gd name="T0" fmla="*/ 6 w 16"/>
                  <a:gd name="T1" fmla="*/ 11 h 11"/>
                  <a:gd name="T2" fmla="*/ 8 w 16"/>
                  <a:gd name="T3" fmla="*/ 10 h 11"/>
                  <a:gd name="T4" fmla="*/ 12 w 16"/>
                  <a:gd name="T5" fmla="*/ 9 h 11"/>
                  <a:gd name="T6" fmla="*/ 15 w 16"/>
                  <a:gd name="T7" fmla="*/ 9 h 11"/>
                  <a:gd name="T8" fmla="*/ 16 w 16"/>
                  <a:gd name="T9" fmla="*/ 6 h 11"/>
                  <a:gd name="T10" fmla="*/ 16 w 16"/>
                  <a:gd name="T11" fmla="*/ 3 h 11"/>
                  <a:gd name="T12" fmla="*/ 13 w 16"/>
                  <a:gd name="T13" fmla="*/ 1 h 11"/>
                  <a:gd name="T14" fmla="*/ 10 w 16"/>
                  <a:gd name="T15" fmla="*/ 0 h 11"/>
                  <a:gd name="T16" fmla="*/ 7 w 16"/>
                  <a:gd name="T17" fmla="*/ 0 h 11"/>
                  <a:gd name="T18" fmla="*/ 3 w 16"/>
                  <a:gd name="T19" fmla="*/ 1 h 11"/>
                  <a:gd name="T20" fmla="*/ 0 w 16"/>
                  <a:gd name="T21" fmla="*/ 3 h 11"/>
                  <a:gd name="T22" fmla="*/ 0 w 16"/>
                  <a:gd name="T23" fmla="*/ 7 h 11"/>
                  <a:gd name="T24" fmla="*/ 3 w 16"/>
                  <a:gd name="T25" fmla="*/ 10 h 11"/>
                  <a:gd name="T26" fmla="*/ 6 w 16"/>
                  <a:gd name="T27" fmla="*/ 11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6" h="11">
                    <a:moveTo>
                      <a:pt x="6" y="11"/>
                    </a:moveTo>
                    <a:lnTo>
                      <a:pt x="8" y="10"/>
                    </a:lnTo>
                    <a:lnTo>
                      <a:pt x="12" y="9"/>
                    </a:lnTo>
                    <a:lnTo>
                      <a:pt x="15" y="9"/>
                    </a:lnTo>
                    <a:lnTo>
                      <a:pt x="16" y="6"/>
                    </a:lnTo>
                    <a:lnTo>
                      <a:pt x="16" y="3"/>
                    </a:lnTo>
                    <a:lnTo>
                      <a:pt x="13" y="1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3" y="1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3" y="10"/>
                    </a:lnTo>
                    <a:lnTo>
                      <a:pt x="6" y="11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" name="Freeform 409">
                <a:extLst>
                  <a:ext uri="{FF2B5EF4-FFF2-40B4-BE49-F238E27FC236}">
                    <a16:creationId xmlns:a16="http://schemas.microsoft.com/office/drawing/2014/main" id="{F99DBC83-D59B-BECE-1BF3-6F11A8C9616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067" y="1664"/>
                <a:ext cx="13" cy="5"/>
              </a:xfrm>
              <a:custGeom>
                <a:avLst/>
                <a:gdLst>
                  <a:gd name="T0" fmla="*/ 6 w 13"/>
                  <a:gd name="T1" fmla="*/ 1 h 5"/>
                  <a:gd name="T2" fmla="*/ 3 w 13"/>
                  <a:gd name="T3" fmla="*/ 1 h 5"/>
                  <a:gd name="T4" fmla="*/ 0 w 13"/>
                  <a:gd name="T5" fmla="*/ 1 h 5"/>
                  <a:gd name="T6" fmla="*/ 1 w 13"/>
                  <a:gd name="T7" fmla="*/ 4 h 5"/>
                  <a:gd name="T8" fmla="*/ 5 w 13"/>
                  <a:gd name="T9" fmla="*/ 4 h 5"/>
                  <a:gd name="T10" fmla="*/ 7 w 13"/>
                  <a:gd name="T11" fmla="*/ 5 h 5"/>
                  <a:gd name="T12" fmla="*/ 12 w 13"/>
                  <a:gd name="T13" fmla="*/ 4 h 5"/>
                  <a:gd name="T14" fmla="*/ 13 w 13"/>
                  <a:gd name="T15" fmla="*/ 3 h 5"/>
                  <a:gd name="T16" fmla="*/ 9 w 13"/>
                  <a:gd name="T17" fmla="*/ 0 h 5"/>
                  <a:gd name="T18" fmla="*/ 6 w 13"/>
                  <a:gd name="T19" fmla="*/ 1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" h="5">
                    <a:moveTo>
                      <a:pt x="6" y="1"/>
                    </a:moveTo>
                    <a:lnTo>
                      <a:pt x="3" y="1"/>
                    </a:lnTo>
                    <a:lnTo>
                      <a:pt x="0" y="1"/>
                    </a:lnTo>
                    <a:lnTo>
                      <a:pt x="1" y="4"/>
                    </a:lnTo>
                    <a:lnTo>
                      <a:pt x="5" y="4"/>
                    </a:lnTo>
                    <a:lnTo>
                      <a:pt x="7" y="5"/>
                    </a:lnTo>
                    <a:lnTo>
                      <a:pt x="12" y="4"/>
                    </a:lnTo>
                    <a:lnTo>
                      <a:pt x="13" y="3"/>
                    </a:lnTo>
                    <a:lnTo>
                      <a:pt x="9" y="0"/>
                    </a:lnTo>
                    <a:lnTo>
                      <a:pt x="6" y="1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" name="Freeform 410">
                <a:extLst>
                  <a:ext uri="{FF2B5EF4-FFF2-40B4-BE49-F238E27FC236}">
                    <a16:creationId xmlns:a16="http://schemas.microsoft.com/office/drawing/2014/main" id="{7482EDFB-C36E-5117-E2F9-6DCBEB19A94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107" y="1597"/>
                <a:ext cx="57" cy="21"/>
              </a:xfrm>
              <a:custGeom>
                <a:avLst/>
                <a:gdLst>
                  <a:gd name="T0" fmla="*/ 0 w 57"/>
                  <a:gd name="T1" fmla="*/ 15 h 21"/>
                  <a:gd name="T2" fmla="*/ 3 w 57"/>
                  <a:gd name="T3" fmla="*/ 17 h 21"/>
                  <a:gd name="T4" fmla="*/ 3 w 57"/>
                  <a:gd name="T5" fmla="*/ 17 h 21"/>
                  <a:gd name="T6" fmla="*/ 6 w 57"/>
                  <a:gd name="T7" fmla="*/ 16 h 21"/>
                  <a:gd name="T8" fmla="*/ 9 w 57"/>
                  <a:gd name="T9" fmla="*/ 15 h 21"/>
                  <a:gd name="T10" fmla="*/ 12 w 57"/>
                  <a:gd name="T11" fmla="*/ 14 h 21"/>
                  <a:gd name="T12" fmla="*/ 16 w 57"/>
                  <a:gd name="T13" fmla="*/ 15 h 21"/>
                  <a:gd name="T14" fmla="*/ 20 w 57"/>
                  <a:gd name="T15" fmla="*/ 15 h 21"/>
                  <a:gd name="T16" fmla="*/ 23 w 57"/>
                  <a:gd name="T17" fmla="*/ 17 h 21"/>
                  <a:gd name="T18" fmla="*/ 26 w 57"/>
                  <a:gd name="T19" fmla="*/ 17 h 21"/>
                  <a:gd name="T20" fmla="*/ 29 w 57"/>
                  <a:gd name="T21" fmla="*/ 19 h 21"/>
                  <a:gd name="T22" fmla="*/ 35 w 57"/>
                  <a:gd name="T23" fmla="*/ 19 h 21"/>
                  <a:gd name="T24" fmla="*/ 38 w 57"/>
                  <a:gd name="T25" fmla="*/ 20 h 21"/>
                  <a:gd name="T26" fmla="*/ 41 w 57"/>
                  <a:gd name="T27" fmla="*/ 20 h 21"/>
                  <a:gd name="T28" fmla="*/ 45 w 57"/>
                  <a:gd name="T29" fmla="*/ 20 h 21"/>
                  <a:gd name="T30" fmla="*/ 48 w 57"/>
                  <a:gd name="T31" fmla="*/ 21 h 21"/>
                  <a:gd name="T32" fmla="*/ 51 w 57"/>
                  <a:gd name="T33" fmla="*/ 21 h 21"/>
                  <a:gd name="T34" fmla="*/ 54 w 57"/>
                  <a:gd name="T35" fmla="*/ 21 h 21"/>
                  <a:gd name="T36" fmla="*/ 57 w 57"/>
                  <a:gd name="T37" fmla="*/ 18 h 21"/>
                  <a:gd name="T38" fmla="*/ 57 w 57"/>
                  <a:gd name="T39" fmla="*/ 15 h 21"/>
                  <a:gd name="T40" fmla="*/ 54 w 57"/>
                  <a:gd name="T41" fmla="*/ 12 h 21"/>
                  <a:gd name="T42" fmla="*/ 52 w 57"/>
                  <a:gd name="T43" fmla="*/ 9 h 21"/>
                  <a:gd name="T44" fmla="*/ 49 w 57"/>
                  <a:gd name="T45" fmla="*/ 8 h 21"/>
                  <a:gd name="T46" fmla="*/ 46 w 57"/>
                  <a:gd name="T47" fmla="*/ 5 h 21"/>
                  <a:gd name="T48" fmla="*/ 43 w 57"/>
                  <a:gd name="T49" fmla="*/ 3 h 21"/>
                  <a:gd name="T50" fmla="*/ 39 w 57"/>
                  <a:gd name="T51" fmla="*/ 2 h 21"/>
                  <a:gd name="T52" fmla="*/ 37 w 57"/>
                  <a:gd name="T53" fmla="*/ 1 h 21"/>
                  <a:gd name="T54" fmla="*/ 33 w 57"/>
                  <a:gd name="T55" fmla="*/ 0 h 21"/>
                  <a:gd name="T56" fmla="*/ 28 w 57"/>
                  <a:gd name="T57" fmla="*/ 0 h 21"/>
                  <a:gd name="T58" fmla="*/ 24 w 57"/>
                  <a:gd name="T59" fmla="*/ 1 h 21"/>
                  <a:gd name="T60" fmla="*/ 22 w 57"/>
                  <a:gd name="T61" fmla="*/ 1 h 21"/>
                  <a:gd name="T62" fmla="*/ 18 w 57"/>
                  <a:gd name="T63" fmla="*/ 2 h 21"/>
                  <a:gd name="T64" fmla="*/ 16 w 57"/>
                  <a:gd name="T65" fmla="*/ 5 h 21"/>
                  <a:gd name="T66" fmla="*/ 14 w 57"/>
                  <a:gd name="T67" fmla="*/ 9 h 21"/>
                  <a:gd name="T68" fmla="*/ 11 w 57"/>
                  <a:gd name="T69" fmla="*/ 12 h 21"/>
                  <a:gd name="T70" fmla="*/ 8 w 57"/>
                  <a:gd name="T71" fmla="*/ 14 h 21"/>
                  <a:gd name="T72" fmla="*/ 5 w 57"/>
                  <a:gd name="T73" fmla="*/ 14 h 21"/>
                  <a:gd name="T74" fmla="*/ 3 w 57"/>
                  <a:gd name="T75" fmla="*/ 14 h 21"/>
                  <a:gd name="T76" fmla="*/ 0 w 57"/>
                  <a:gd name="T77" fmla="*/ 15 h 21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57" h="21">
                    <a:moveTo>
                      <a:pt x="0" y="15"/>
                    </a:moveTo>
                    <a:lnTo>
                      <a:pt x="3" y="17"/>
                    </a:lnTo>
                    <a:lnTo>
                      <a:pt x="6" y="16"/>
                    </a:lnTo>
                    <a:lnTo>
                      <a:pt x="9" y="15"/>
                    </a:lnTo>
                    <a:lnTo>
                      <a:pt x="12" y="14"/>
                    </a:lnTo>
                    <a:lnTo>
                      <a:pt x="16" y="15"/>
                    </a:lnTo>
                    <a:lnTo>
                      <a:pt x="20" y="15"/>
                    </a:lnTo>
                    <a:lnTo>
                      <a:pt x="23" y="17"/>
                    </a:lnTo>
                    <a:lnTo>
                      <a:pt x="26" y="17"/>
                    </a:lnTo>
                    <a:lnTo>
                      <a:pt x="29" y="19"/>
                    </a:lnTo>
                    <a:lnTo>
                      <a:pt x="35" y="19"/>
                    </a:lnTo>
                    <a:lnTo>
                      <a:pt x="38" y="20"/>
                    </a:lnTo>
                    <a:lnTo>
                      <a:pt x="41" y="20"/>
                    </a:lnTo>
                    <a:lnTo>
                      <a:pt x="45" y="20"/>
                    </a:lnTo>
                    <a:lnTo>
                      <a:pt x="48" y="21"/>
                    </a:lnTo>
                    <a:lnTo>
                      <a:pt x="51" y="21"/>
                    </a:lnTo>
                    <a:lnTo>
                      <a:pt x="54" y="21"/>
                    </a:lnTo>
                    <a:lnTo>
                      <a:pt x="57" y="18"/>
                    </a:lnTo>
                    <a:lnTo>
                      <a:pt x="57" y="15"/>
                    </a:lnTo>
                    <a:lnTo>
                      <a:pt x="54" y="12"/>
                    </a:lnTo>
                    <a:lnTo>
                      <a:pt x="52" y="9"/>
                    </a:lnTo>
                    <a:lnTo>
                      <a:pt x="49" y="8"/>
                    </a:lnTo>
                    <a:lnTo>
                      <a:pt x="46" y="5"/>
                    </a:lnTo>
                    <a:lnTo>
                      <a:pt x="43" y="3"/>
                    </a:lnTo>
                    <a:lnTo>
                      <a:pt x="39" y="2"/>
                    </a:lnTo>
                    <a:lnTo>
                      <a:pt x="37" y="1"/>
                    </a:lnTo>
                    <a:lnTo>
                      <a:pt x="33" y="0"/>
                    </a:lnTo>
                    <a:lnTo>
                      <a:pt x="28" y="0"/>
                    </a:lnTo>
                    <a:lnTo>
                      <a:pt x="24" y="1"/>
                    </a:lnTo>
                    <a:lnTo>
                      <a:pt x="22" y="1"/>
                    </a:lnTo>
                    <a:lnTo>
                      <a:pt x="18" y="2"/>
                    </a:lnTo>
                    <a:lnTo>
                      <a:pt x="16" y="5"/>
                    </a:lnTo>
                    <a:lnTo>
                      <a:pt x="14" y="9"/>
                    </a:lnTo>
                    <a:lnTo>
                      <a:pt x="11" y="12"/>
                    </a:lnTo>
                    <a:lnTo>
                      <a:pt x="8" y="14"/>
                    </a:lnTo>
                    <a:lnTo>
                      <a:pt x="5" y="14"/>
                    </a:lnTo>
                    <a:lnTo>
                      <a:pt x="3" y="14"/>
                    </a:lnTo>
                    <a:lnTo>
                      <a:pt x="0" y="15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5" name="Freeform 411">
                <a:extLst>
                  <a:ext uri="{FF2B5EF4-FFF2-40B4-BE49-F238E27FC236}">
                    <a16:creationId xmlns:a16="http://schemas.microsoft.com/office/drawing/2014/main" id="{1D0023A0-FCA6-7B8D-7CB6-25E8065D261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063" y="1527"/>
                <a:ext cx="128" cy="48"/>
              </a:xfrm>
              <a:custGeom>
                <a:avLst/>
                <a:gdLst>
                  <a:gd name="T0" fmla="*/ 4 w 128"/>
                  <a:gd name="T1" fmla="*/ 34 h 48"/>
                  <a:gd name="T2" fmla="*/ 15 w 128"/>
                  <a:gd name="T3" fmla="*/ 39 h 48"/>
                  <a:gd name="T4" fmla="*/ 22 w 128"/>
                  <a:gd name="T5" fmla="*/ 45 h 48"/>
                  <a:gd name="T6" fmla="*/ 31 w 128"/>
                  <a:gd name="T7" fmla="*/ 48 h 48"/>
                  <a:gd name="T8" fmla="*/ 40 w 128"/>
                  <a:gd name="T9" fmla="*/ 45 h 48"/>
                  <a:gd name="T10" fmla="*/ 45 w 128"/>
                  <a:gd name="T11" fmla="*/ 39 h 48"/>
                  <a:gd name="T12" fmla="*/ 47 w 128"/>
                  <a:gd name="T13" fmla="*/ 43 h 48"/>
                  <a:gd name="T14" fmla="*/ 61 w 128"/>
                  <a:gd name="T15" fmla="*/ 41 h 48"/>
                  <a:gd name="T16" fmla="*/ 73 w 128"/>
                  <a:gd name="T17" fmla="*/ 39 h 48"/>
                  <a:gd name="T18" fmla="*/ 82 w 128"/>
                  <a:gd name="T19" fmla="*/ 40 h 48"/>
                  <a:gd name="T20" fmla="*/ 85 w 128"/>
                  <a:gd name="T21" fmla="*/ 43 h 48"/>
                  <a:gd name="T22" fmla="*/ 94 w 128"/>
                  <a:gd name="T23" fmla="*/ 41 h 48"/>
                  <a:gd name="T24" fmla="*/ 103 w 128"/>
                  <a:gd name="T25" fmla="*/ 38 h 48"/>
                  <a:gd name="T26" fmla="*/ 93 w 128"/>
                  <a:gd name="T27" fmla="*/ 35 h 48"/>
                  <a:gd name="T28" fmla="*/ 81 w 128"/>
                  <a:gd name="T29" fmla="*/ 28 h 48"/>
                  <a:gd name="T30" fmla="*/ 78 w 128"/>
                  <a:gd name="T31" fmla="*/ 19 h 48"/>
                  <a:gd name="T32" fmla="*/ 81 w 128"/>
                  <a:gd name="T33" fmla="*/ 17 h 48"/>
                  <a:gd name="T34" fmla="*/ 90 w 128"/>
                  <a:gd name="T35" fmla="*/ 16 h 48"/>
                  <a:gd name="T36" fmla="*/ 88 w 128"/>
                  <a:gd name="T37" fmla="*/ 21 h 48"/>
                  <a:gd name="T38" fmla="*/ 87 w 128"/>
                  <a:gd name="T39" fmla="*/ 28 h 48"/>
                  <a:gd name="T40" fmla="*/ 96 w 128"/>
                  <a:gd name="T41" fmla="*/ 34 h 48"/>
                  <a:gd name="T42" fmla="*/ 106 w 128"/>
                  <a:gd name="T43" fmla="*/ 36 h 48"/>
                  <a:gd name="T44" fmla="*/ 115 w 128"/>
                  <a:gd name="T45" fmla="*/ 34 h 48"/>
                  <a:gd name="T46" fmla="*/ 122 w 128"/>
                  <a:gd name="T47" fmla="*/ 29 h 48"/>
                  <a:gd name="T48" fmla="*/ 122 w 128"/>
                  <a:gd name="T49" fmla="*/ 23 h 48"/>
                  <a:gd name="T50" fmla="*/ 125 w 128"/>
                  <a:gd name="T51" fmla="*/ 19 h 48"/>
                  <a:gd name="T52" fmla="*/ 116 w 128"/>
                  <a:gd name="T53" fmla="*/ 16 h 48"/>
                  <a:gd name="T54" fmla="*/ 106 w 128"/>
                  <a:gd name="T55" fmla="*/ 12 h 48"/>
                  <a:gd name="T56" fmla="*/ 96 w 128"/>
                  <a:gd name="T57" fmla="*/ 13 h 48"/>
                  <a:gd name="T58" fmla="*/ 87 w 128"/>
                  <a:gd name="T59" fmla="*/ 12 h 48"/>
                  <a:gd name="T60" fmla="*/ 78 w 128"/>
                  <a:gd name="T61" fmla="*/ 6 h 48"/>
                  <a:gd name="T62" fmla="*/ 69 w 128"/>
                  <a:gd name="T63" fmla="*/ 3 h 48"/>
                  <a:gd name="T64" fmla="*/ 65 w 128"/>
                  <a:gd name="T65" fmla="*/ 5 h 48"/>
                  <a:gd name="T66" fmla="*/ 61 w 128"/>
                  <a:gd name="T67" fmla="*/ 15 h 48"/>
                  <a:gd name="T68" fmla="*/ 58 w 128"/>
                  <a:gd name="T69" fmla="*/ 19 h 48"/>
                  <a:gd name="T70" fmla="*/ 50 w 128"/>
                  <a:gd name="T71" fmla="*/ 13 h 48"/>
                  <a:gd name="T72" fmla="*/ 45 w 128"/>
                  <a:gd name="T73" fmla="*/ 8 h 48"/>
                  <a:gd name="T74" fmla="*/ 36 w 128"/>
                  <a:gd name="T75" fmla="*/ 5 h 48"/>
                  <a:gd name="T76" fmla="*/ 28 w 128"/>
                  <a:gd name="T77" fmla="*/ 0 h 48"/>
                  <a:gd name="T78" fmla="*/ 20 w 128"/>
                  <a:gd name="T79" fmla="*/ 3 h 48"/>
                  <a:gd name="T80" fmla="*/ 11 w 128"/>
                  <a:gd name="T81" fmla="*/ 7 h 48"/>
                  <a:gd name="T82" fmla="*/ 12 w 128"/>
                  <a:gd name="T83" fmla="*/ 15 h 48"/>
                  <a:gd name="T84" fmla="*/ 3 w 128"/>
                  <a:gd name="T85" fmla="*/ 15 h 48"/>
                  <a:gd name="T86" fmla="*/ 5 w 128"/>
                  <a:gd name="T87" fmla="*/ 22 h 48"/>
                  <a:gd name="T88" fmla="*/ 3 w 128"/>
                  <a:gd name="T89" fmla="*/ 27 h 48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128" h="48">
                    <a:moveTo>
                      <a:pt x="0" y="28"/>
                    </a:moveTo>
                    <a:lnTo>
                      <a:pt x="1" y="30"/>
                    </a:lnTo>
                    <a:lnTo>
                      <a:pt x="4" y="34"/>
                    </a:lnTo>
                    <a:lnTo>
                      <a:pt x="7" y="35"/>
                    </a:lnTo>
                    <a:lnTo>
                      <a:pt x="10" y="36"/>
                    </a:lnTo>
                    <a:lnTo>
                      <a:pt x="15" y="39"/>
                    </a:lnTo>
                    <a:lnTo>
                      <a:pt x="15" y="42"/>
                    </a:lnTo>
                    <a:lnTo>
                      <a:pt x="19" y="44"/>
                    </a:lnTo>
                    <a:lnTo>
                      <a:pt x="22" y="45"/>
                    </a:lnTo>
                    <a:lnTo>
                      <a:pt x="25" y="45"/>
                    </a:lnTo>
                    <a:lnTo>
                      <a:pt x="28" y="46"/>
                    </a:lnTo>
                    <a:lnTo>
                      <a:pt x="31" y="48"/>
                    </a:lnTo>
                    <a:lnTo>
                      <a:pt x="34" y="48"/>
                    </a:lnTo>
                    <a:lnTo>
                      <a:pt x="37" y="48"/>
                    </a:lnTo>
                    <a:lnTo>
                      <a:pt x="40" y="45"/>
                    </a:lnTo>
                    <a:lnTo>
                      <a:pt x="39" y="42"/>
                    </a:lnTo>
                    <a:lnTo>
                      <a:pt x="42" y="39"/>
                    </a:lnTo>
                    <a:lnTo>
                      <a:pt x="45" y="39"/>
                    </a:lnTo>
                    <a:lnTo>
                      <a:pt x="47" y="42"/>
                    </a:lnTo>
                    <a:lnTo>
                      <a:pt x="47" y="43"/>
                    </a:lnTo>
                    <a:lnTo>
                      <a:pt x="50" y="43"/>
                    </a:lnTo>
                    <a:lnTo>
                      <a:pt x="53" y="42"/>
                    </a:lnTo>
                    <a:lnTo>
                      <a:pt x="61" y="41"/>
                    </a:lnTo>
                    <a:lnTo>
                      <a:pt x="64" y="41"/>
                    </a:lnTo>
                    <a:lnTo>
                      <a:pt x="70" y="40"/>
                    </a:lnTo>
                    <a:lnTo>
                      <a:pt x="73" y="39"/>
                    </a:lnTo>
                    <a:lnTo>
                      <a:pt x="76" y="38"/>
                    </a:lnTo>
                    <a:lnTo>
                      <a:pt x="79" y="38"/>
                    </a:lnTo>
                    <a:lnTo>
                      <a:pt x="82" y="40"/>
                    </a:lnTo>
                    <a:lnTo>
                      <a:pt x="79" y="41"/>
                    </a:lnTo>
                    <a:lnTo>
                      <a:pt x="82" y="43"/>
                    </a:lnTo>
                    <a:lnTo>
                      <a:pt x="85" y="43"/>
                    </a:lnTo>
                    <a:lnTo>
                      <a:pt x="88" y="41"/>
                    </a:lnTo>
                    <a:lnTo>
                      <a:pt x="91" y="41"/>
                    </a:lnTo>
                    <a:lnTo>
                      <a:pt x="94" y="41"/>
                    </a:lnTo>
                    <a:lnTo>
                      <a:pt x="97" y="41"/>
                    </a:lnTo>
                    <a:lnTo>
                      <a:pt x="101" y="41"/>
                    </a:lnTo>
                    <a:lnTo>
                      <a:pt x="103" y="38"/>
                    </a:lnTo>
                    <a:lnTo>
                      <a:pt x="100" y="38"/>
                    </a:lnTo>
                    <a:lnTo>
                      <a:pt x="96" y="36"/>
                    </a:lnTo>
                    <a:lnTo>
                      <a:pt x="93" y="35"/>
                    </a:lnTo>
                    <a:lnTo>
                      <a:pt x="90" y="35"/>
                    </a:lnTo>
                    <a:lnTo>
                      <a:pt x="87" y="33"/>
                    </a:lnTo>
                    <a:lnTo>
                      <a:pt x="81" y="28"/>
                    </a:lnTo>
                    <a:lnTo>
                      <a:pt x="80" y="24"/>
                    </a:lnTo>
                    <a:lnTo>
                      <a:pt x="79" y="21"/>
                    </a:lnTo>
                    <a:lnTo>
                      <a:pt x="78" y="19"/>
                    </a:lnTo>
                    <a:lnTo>
                      <a:pt x="81" y="18"/>
                    </a:lnTo>
                    <a:lnTo>
                      <a:pt x="78" y="17"/>
                    </a:lnTo>
                    <a:lnTo>
                      <a:pt x="81" y="17"/>
                    </a:lnTo>
                    <a:lnTo>
                      <a:pt x="84" y="16"/>
                    </a:lnTo>
                    <a:lnTo>
                      <a:pt x="87" y="15"/>
                    </a:lnTo>
                    <a:lnTo>
                      <a:pt x="90" y="16"/>
                    </a:lnTo>
                    <a:lnTo>
                      <a:pt x="93" y="17"/>
                    </a:lnTo>
                    <a:lnTo>
                      <a:pt x="92" y="20"/>
                    </a:lnTo>
                    <a:lnTo>
                      <a:pt x="88" y="21"/>
                    </a:lnTo>
                    <a:lnTo>
                      <a:pt x="85" y="23"/>
                    </a:lnTo>
                    <a:lnTo>
                      <a:pt x="86" y="25"/>
                    </a:lnTo>
                    <a:lnTo>
                      <a:pt x="87" y="28"/>
                    </a:lnTo>
                    <a:lnTo>
                      <a:pt x="90" y="30"/>
                    </a:lnTo>
                    <a:lnTo>
                      <a:pt x="93" y="33"/>
                    </a:lnTo>
                    <a:lnTo>
                      <a:pt x="96" y="34"/>
                    </a:lnTo>
                    <a:lnTo>
                      <a:pt x="100" y="35"/>
                    </a:lnTo>
                    <a:lnTo>
                      <a:pt x="103" y="35"/>
                    </a:lnTo>
                    <a:lnTo>
                      <a:pt x="106" y="36"/>
                    </a:lnTo>
                    <a:lnTo>
                      <a:pt x="109" y="36"/>
                    </a:lnTo>
                    <a:lnTo>
                      <a:pt x="112" y="36"/>
                    </a:lnTo>
                    <a:lnTo>
                      <a:pt x="115" y="34"/>
                    </a:lnTo>
                    <a:lnTo>
                      <a:pt x="118" y="33"/>
                    </a:lnTo>
                    <a:lnTo>
                      <a:pt x="119" y="30"/>
                    </a:lnTo>
                    <a:lnTo>
                      <a:pt x="122" y="29"/>
                    </a:lnTo>
                    <a:lnTo>
                      <a:pt x="119" y="28"/>
                    </a:lnTo>
                    <a:lnTo>
                      <a:pt x="119" y="25"/>
                    </a:lnTo>
                    <a:lnTo>
                      <a:pt x="122" y="23"/>
                    </a:lnTo>
                    <a:lnTo>
                      <a:pt x="125" y="22"/>
                    </a:lnTo>
                    <a:lnTo>
                      <a:pt x="128" y="20"/>
                    </a:lnTo>
                    <a:lnTo>
                      <a:pt x="125" y="19"/>
                    </a:lnTo>
                    <a:lnTo>
                      <a:pt x="122" y="18"/>
                    </a:lnTo>
                    <a:lnTo>
                      <a:pt x="119" y="16"/>
                    </a:lnTo>
                    <a:lnTo>
                      <a:pt x="116" y="16"/>
                    </a:lnTo>
                    <a:lnTo>
                      <a:pt x="112" y="15"/>
                    </a:lnTo>
                    <a:lnTo>
                      <a:pt x="109" y="13"/>
                    </a:lnTo>
                    <a:lnTo>
                      <a:pt x="106" y="12"/>
                    </a:lnTo>
                    <a:lnTo>
                      <a:pt x="103" y="11"/>
                    </a:lnTo>
                    <a:lnTo>
                      <a:pt x="100" y="12"/>
                    </a:lnTo>
                    <a:lnTo>
                      <a:pt x="96" y="13"/>
                    </a:lnTo>
                    <a:lnTo>
                      <a:pt x="93" y="13"/>
                    </a:lnTo>
                    <a:lnTo>
                      <a:pt x="90" y="12"/>
                    </a:lnTo>
                    <a:lnTo>
                      <a:pt x="87" y="12"/>
                    </a:lnTo>
                    <a:lnTo>
                      <a:pt x="84" y="9"/>
                    </a:lnTo>
                    <a:lnTo>
                      <a:pt x="81" y="8"/>
                    </a:lnTo>
                    <a:lnTo>
                      <a:pt x="78" y="6"/>
                    </a:lnTo>
                    <a:lnTo>
                      <a:pt x="75" y="4"/>
                    </a:lnTo>
                    <a:lnTo>
                      <a:pt x="72" y="3"/>
                    </a:lnTo>
                    <a:lnTo>
                      <a:pt x="69" y="3"/>
                    </a:lnTo>
                    <a:lnTo>
                      <a:pt x="70" y="6"/>
                    </a:lnTo>
                    <a:lnTo>
                      <a:pt x="68" y="6"/>
                    </a:lnTo>
                    <a:lnTo>
                      <a:pt x="65" y="5"/>
                    </a:lnTo>
                    <a:lnTo>
                      <a:pt x="62" y="8"/>
                    </a:lnTo>
                    <a:lnTo>
                      <a:pt x="62" y="12"/>
                    </a:lnTo>
                    <a:lnTo>
                      <a:pt x="61" y="15"/>
                    </a:lnTo>
                    <a:lnTo>
                      <a:pt x="64" y="18"/>
                    </a:lnTo>
                    <a:lnTo>
                      <a:pt x="61" y="19"/>
                    </a:lnTo>
                    <a:lnTo>
                      <a:pt x="58" y="19"/>
                    </a:lnTo>
                    <a:lnTo>
                      <a:pt x="54" y="16"/>
                    </a:lnTo>
                    <a:lnTo>
                      <a:pt x="53" y="13"/>
                    </a:lnTo>
                    <a:lnTo>
                      <a:pt x="50" y="13"/>
                    </a:lnTo>
                    <a:lnTo>
                      <a:pt x="47" y="13"/>
                    </a:lnTo>
                    <a:lnTo>
                      <a:pt x="46" y="11"/>
                    </a:lnTo>
                    <a:lnTo>
                      <a:pt x="45" y="8"/>
                    </a:lnTo>
                    <a:lnTo>
                      <a:pt x="42" y="8"/>
                    </a:lnTo>
                    <a:lnTo>
                      <a:pt x="39" y="6"/>
                    </a:lnTo>
                    <a:lnTo>
                      <a:pt x="36" y="5"/>
                    </a:lnTo>
                    <a:lnTo>
                      <a:pt x="33" y="4"/>
                    </a:lnTo>
                    <a:lnTo>
                      <a:pt x="31" y="1"/>
                    </a:lnTo>
                    <a:lnTo>
                      <a:pt x="28" y="0"/>
                    </a:lnTo>
                    <a:lnTo>
                      <a:pt x="25" y="2"/>
                    </a:lnTo>
                    <a:lnTo>
                      <a:pt x="23" y="5"/>
                    </a:lnTo>
                    <a:lnTo>
                      <a:pt x="20" y="3"/>
                    </a:lnTo>
                    <a:lnTo>
                      <a:pt x="18" y="6"/>
                    </a:lnTo>
                    <a:lnTo>
                      <a:pt x="15" y="6"/>
                    </a:lnTo>
                    <a:lnTo>
                      <a:pt x="11" y="7"/>
                    </a:lnTo>
                    <a:lnTo>
                      <a:pt x="8" y="9"/>
                    </a:lnTo>
                    <a:lnTo>
                      <a:pt x="9" y="12"/>
                    </a:lnTo>
                    <a:lnTo>
                      <a:pt x="12" y="15"/>
                    </a:lnTo>
                    <a:lnTo>
                      <a:pt x="9" y="14"/>
                    </a:lnTo>
                    <a:lnTo>
                      <a:pt x="6" y="13"/>
                    </a:lnTo>
                    <a:lnTo>
                      <a:pt x="3" y="15"/>
                    </a:lnTo>
                    <a:lnTo>
                      <a:pt x="2" y="18"/>
                    </a:lnTo>
                    <a:lnTo>
                      <a:pt x="5" y="19"/>
                    </a:lnTo>
                    <a:lnTo>
                      <a:pt x="5" y="22"/>
                    </a:lnTo>
                    <a:lnTo>
                      <a:pt x="3" y="25"/>
                    </a:lnTo>
                    <a:lnTo>
                      <a:pt x="7" y="27"/>
                    </a:lnTo>
                    <a:lnTo>
                      <a:pt x="3" y="27"/>
                    </a:lnTo>
                    <a:lnTo>
                      <a:pt x="0" y="28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6" name="Freeform 412">
                <a:extLst>
                  <a:ext uri="{FF2B5EF4-FFF2-40B4-BE49-F238E27FC236}">
                    <a16:creationId xmlns:a16="http://schemas.microsoft.com/office/drawing/2014/main" id="{DD40850D-D341-7E44-E5B5-22554F42F53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041" y="1587"/>
                <a:ext cx="13" cy="10"/>
              </a:xfrm>
              <a:custGeom>
                <a:avLst/>
                <a:gdLst>
                  <a:gd name="T0" fmla="*/ 1 w 13"/>
                  <a:gd name="T1" fmla="*/ 3 h 10"/>
                  <a:gd name="T2" fmla="*/ 4 w 13"/>
                  <a:gd name="T3" fmla="*/ 5 h 10"/>
                  <a:gd name="T4" fmla="*/ 7 w 13"/>
                  <a:gd name="T5" fmla="*/ 7 h 10"/>
                  <a:gd name="T6" fmla="*/ 10 w 13"/>
                  <a:gd name="T7" fmla="*/ 10 h 10"/>
                  <a:gd name="T8" fmla="*/ 13 w 13"/>
                  <a:gd name="T9" fmla="*/ 9 h 10"/>
                  <a:gd name="T10" fmla="*/ 11 w 13"/>
                  <a:gd name="T11" fmla="*/ 7 h 10"/>
                  <a:gd name="T12" fmla="*/ 8 w 13"/>
                  <a:gd name="T13" fmla="*/ 4 h 10"/>
                  <a:gd name="T14" fmla="*/ 5 w 13"/>
                  <a:gd name="T15" fmla="*/ 2 h 10"/>
                  <a:gd name="T16" fmla="*/ 2 w 13"/>
                  <a:gd name="T17" fmla="*/ 1 h 10"/>
                  <a:gd name="T18" fmla="*/ 0 w 13"/>
                  <a:gd name="T19" fmla="*/ 0 h 10"/>
                  <a:gd name="T20" fmla="*/ 1 w 13"/>
                  <a:gd name="T21" fmla="*/ 3 h 1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" h="10">
                    <a:moveTo>
                      <a:pt x="1" y="3"/>
                    </a:moveTo>
                    <a:lnTo>
                      <a:pt x="4" y="5"/>
                    </a:lnTo>
                    <a:lnTo>
                      <a:pt x="7" y="7"/>
                    </a:lnTo>
                    <a:lnTo>
                      <a:pt x="10" y="10"/>
                    </a:lnTo>
                    <a:lnTo>
                      <a:pt x="13" y="9"/>
                    </a:lnTo>
                    <a:lnTo>
                      <a:pt x="11" y="7"/>
                    </a:lnTo>
                    <a:lnTo>
                      <a:pt x="8" y="4"/>
                    </a:lnTo>
                    <a:lnTo>
                      <a:pt x="5" y="2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1" y="3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7" name="Freeform 413">
                <a:extLst>
                  <a:ext uri="{FF2B5EF4-FFF2-40B4-BE49-F238E27FC236}">
                    <a16:creationId xmlns:a16="http://schemas.microsoft.com/office/drawing/2014/main" id="{F2A00B94-573E-2927-D43C-D56E5DD6BDA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042" y="1541"/>
                <a:ext cx="9" cy="12"/>
              </a:xfrm>
              <a:custGeom>
                <a:avLst/>
                <a:gdLst>
                  <a:gd name="T0" fmla="*/ 0 w 9"/>
                  <a:gd name="T1" fmla="*/ 12 h 12"/>
                  <a:gd name="T2" fmla="*/ 3 w 9"/>
                  <a:gd name="T3" fmla="*/ 12 h 12"/>
                  <a:gd name="T4" fmla="*/ 6 w 9"/>
                  <a:gd name="T5" fmla="*/ 11 h 12"/>
                  <a:gd name="T6" fmla="*/ 7 w 9"/>
                  <a:gd name="T7" fmla="*/ 9 h 12"/>
                  <a:gd name="T8" fmla="*/ 9 w 9"/>
                  <a:gd name="T9" fmla="*/ 6 h 12"/>
                  <a:gd name="T10" fmla="*/ 7 w 9"/>
                  <a:gd name="T11" fmla="*/ 3 h 12"/>
                  <a:gd name="T12" fmla="*/ 5 w 9"/>
                  <a:gd name="T13" fmla="*/ 0 h 12"/>
                  <a:gd name="T14" fmla="*/ 2 w 9"/>
                  <a:gd name="T15" fmla="*/ 0 h 12"/>
                  <a:gd name="T16" fmla="*/ 1 w 9"/>
                  <a:gd name="T17" fmla="*/ 3 h 12"/>
                  <a:gd name="T18" fmla="*/ 2 w 9"/>
                  <a:gd name="T19" fmla="*/ 6 h 12"/>
                  <a:gd name="T20" fmla="*/ 0 w 9"/>
                  <a:gd name="T21" fmla="*/ 9 h 12"/>
                  <a:gd name="T22" fmla="*/ 0 w 9"/>
                  <a:gd name="T23" fmla="*/ 12 h 1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9" h="12">
                    <a:moveTo>
                      <a:pt x="0" y="12"/>
                    </a:moveTo>
                    <a:lnTo>
                      <a:pt x="3" y="12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6"/>
                    </a:lnTo>
                    <a:lnTo>
                      <a:pt x="7" y="3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1" y="3"/>
                    </a:lnTo>
                    <a:lnTo>
                      <a:pt x="2" y="6"/>
                    </a:lnTo>
                    <a:lnTo>
                      <a:pt x="0" y="9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8" name="Freeform 414">
                <a:extLst>
                  <a:ext uri="{FF2B5EF4-FFF2-40B4-BE49-F238E27FC236}">
                    <a16:creationId xmlns:a16="http://schemas.microsoft.com/office/drawing/2014/main" id="{20037734-5CFC-D7CB-75F1-9124B4B9207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238" y="1510"/>
                <a:ext cx="14" cy="3"/>
              </a:xfrm>
              <a:custGeom>
                <a:avLst/>
                <a:gdLst>
                  <a:gd name="T0" fmla="*/ 4 w 14"/>
                  <a:gd name="T1" fmla="*/ 3 h 3"/>
                  <a:gd name="T2" fmla="*/ 11 w 14"/>
                  <a:gd name="T3" fmla="*/ 3 h 3"/>
                  <a:gd name="T4" fmla="*/ 14 w 14"/>
                  <a:gd name="T5" fmla="*/ 0 h 3"/>
                  <a:gd name="T6" fmla="*/ 11 w 14"/>
                  <a:gd name="T7" fmla="*/ 0 h 3"/>
                  <a:gd name="T8" fmla="*/ 7 w 14"/>
                  <a:gd name="T9" fmla="*/ 0 h 3"/>
                  <a:gd name="T10" fmla="*/ 3 w 14"/>
                  <a:gd name="T11" fmla="*/ 1 h 3"/>
                  <a:gd name="T12" fmla="*/ 1 w 14"/>
                  <a:gd name="T13" fmla="*/ 2 h 3"/>
                  <a:gd name="T14" fmla="*/ 0 w 14"/>
                  <a:gd name="T15" fmla="*/ 3 h 3"/>
                  <a:gd name="T16" fmla="*/ 3 w 14"/>
                  <a:gd name="T17" fmla="*/ 3 h 3"/>
                  <a:gd name="T18" fmla="*/ 4 w 14"/>
                  <a:gd name="T19" fmla="*/ 3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" h="3">
                    <a:moveTo>
                      <a:pt x="4" y="3"/>
                    </a:moveTo>
                    <a:lnTo>
                      <a:pt x="11" y="3"/>
                    </a:lnTo>
                    <a:lnTo>
                      <a:pt x="14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1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4" y="3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9" name="Freeform 415">
                <a:extLst>
                  <a:ext uri="{FF2B5EF4-FFF2-40B4-BE49-F238E27FC236}">
                    <a16:creationId xmlns:a16="http://schemas.microsoft.com/office/drawing/2014/main" id="{91E97898-A93A-9E73-D807-CBF9B8C0C67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697" y="1664"/>
                <a:ext cx="58" cy="22"/>
              </a:xfrm>
              <a:custGeom>
                <a:avLst/>
                <a:gdLst>
                  <a:gd name="T0" fmla="*/ 2 w 58"/>
                  <a:gd name="T1" fmla="*/ 22 h 22"/>
                  <a:gd name="T2" fmla="*/ 5 w 58"/>
                  <a:gd name="T3" fmla="*/ 22 h 22"/>
                  <a:gd name="T4" fmla="*/ 8 w 58"/>
                  <a:gd name="T5" fmla="*/ 21 h 22"/>
                  <a:gd name="T6" fmla="*/ 11 w 58"/>
                  <a:gd name="T7" fmla="*/ 21 h 22"/>
                  <a:gd name="T8" fmla="*/ 14 w 58"/>
                  <a:gd name="T9" fmla="*/ 20 h 22"/>
                  <a:gd name="T10" fmla="*/ 18 w 58"/>
                  <a:gd name="T11" fmla="*/ 19 h 22"/>
                  <a:gd name="T12" fmla="*/ 21 w 58"/>
                  <a:gd name="T13" fmla="*/ 16 h 22"/>
                  <a:gd name="T14" fmla="*/ 23 w 58"/>
                  <a:gd name="T15" fmla="*/ 18 h 22"/>
                  <a:gd name="T16" fmla="*/ 26 w 58"/>
                  <a:gd name="T17" fmla="*/ 19 h 22"/>
                  <a:gd name="T18" fmla="*/ 29 w 58"/>
                  <a:gd name="T19" fmla="*/ 20 h 22"/>
                  <a:gd name="T20" fmla="*/ 32 w 58"/>
                  <a:gd name="T21" fmla="*/ 20 h 22"/>
                  <a:gd name="T22" fmla="*/ 36 w 58"/>
                  <a:gd name="T23" fmla="*/ 19 h 22"/>
                  <a:gd name="T24" fmla="*/ 39 w 58"/>
                  <a:gd name="T25" fmla="*/ 18 h 22"/>
                  <a:gd name="T26" fmla="*/ 42 w 58"/>
                  <a:gd name="T27" fmla="*/ 18 h 22"/>
                  <a:gd name="T28" fmla="*/ 45 w 58"/>
                  <a:gd name="T29" fmla="*/ 16 h 22"/>
                  <a:gd name="T30" fmla="*/ 48 w 58"/>
                  <a:gd name="T31" fmla="*/ 16 h 22"/>
                  <a:gd name="T32" fmla="*/ 51 w 58"/>
                  <a:gd name="T33" fmla="*/ 15 h 22"/>
                  <a:gd name="T34" fmla="*/ 55 w 58"/>
                  <a:gd name="T35" fmla="*/ 14 h 22"/>
                  <a:gd name="T36" fmla="*/ 58 w 58"/>
                  <a:gd name="T37" fmla="*/ 12 h 22"/>
                  <a:gd name="T38" fmla="*/ 58 w 58"/>
                  <a:gd name="T39" fmla="*/ 9 h 22"/>
                  <a:gd name="T40" fmla="*/ 55 w 58"/>
                  <a:gd name="T41" fmla="*/ 8 h 22"/>
                  <a:gd name="T42" fmla="*/ 52 w 58"/>
                  <a:gd name="T43" fmla="*/ 6 h 22"/>
                  <a:gd name="T44" fmla="*/ 49 w 58"/>
                  <a:gd name="T45" fmla="*/ 3 h 22"/>
                  <a:gd name="T46" fmla="*/ 46 w 58"/>
                  <a:gd name="T47" fmla="*/ 1 h 22"/>
                  <a:gd name="T48" fmla="*/ 43 w 58"/>
                  <a:gd name="T49" fmla="*/ 1 h 22"/>
                  <a:gd name="T50" fmla="*/ 40 w 58"/>
                  <a:gd name="T51" fmla="*/ 0 h 22"/>
                  <a:gd name="T52" fmla="*/ 36 w 58"/>
                  <a:gd name="T53" fmla="*/ 0 h 22"/>
                  <a:gd name="T54" fmla="*/ 33 w 58"/>
                  <a:gd name="T55" fmla="*/ 1 h 22"/>
                  <a:gd name="T56" fmla="*/ 30 w 58"/>
                  <a:gd name="T57" fmla="*/ 1 h 22"/>
                  <a:gd name="T58" fmla="*/ 27 w 58"/>
                  <a:gd name="T59" fmla="*/ 1 h 22"/>
                  <a:gd name="T60" fmla="*/ 24 w 58"/>
                  <a:gd name="T61" fmla="*/ 1 h 22"/>
                  <a:gd name="T62" fmla="*/ 21 w 58"/>
                  <a:gd name="T63" fmla="*/ 2 h 22"/>
                  <a:gd name="T64" fmla="*/ 18 w 58"/>
                  <a:gd name="T65" fmla="*/ 3 h 22"/>
                  <a:gd name="T66" fmla="*/ 14 w 58"/>
                  <a:gd name="T67" fmla="*/ 4 h 22"/>
                  <a:gd name="T68" fmla="*/ 12 w 58"/>
                  <a:gd name="T69" fmla="*/ 6 h 22"/>
                  <a:gd name="T70" fmla="*/ 9 w 58"/>
                  <a:gd name="T71" fmla="*/ 8 h 22"/>
                  <a:gd name="T72" fmla="*/ 6 w 58"/>
                  <a:gd name="T73" fmla="*/ 10 h 22"/>
                  <a:gd name="T74" fmla="*/ 3 w 58"/>
                  <a:gd name="T75" fmla="*/ 12 h 22"/>
                  <a:gd name="T76" fmla="*/ 0 w 58"/>
                  <a:gd name="T77" fmla="*/ 15 h 22"/>
                  <a:gd name="T78" fmla="*/ 1 w 58"/>
                  <a:gd name="T79" fmla="*/ 19 h 22"/>
                  <a:gd name="T80" fmla="*/ 2 w 58"/>
                  <a:gd name="T81" fmla="*/ 22 h 2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58" h="22">
                    <a:moveTo>
                      <a:pt x="2" y="22"/>
                    </a:moveTo>
                    <a:lnTo>
                      <a:pt x="5" y="22"/>
                    </a:lnTo>
                    <a:lnTo>
                      <a:pt x="8" y="21"/>
                    </a:lnTo>
                    <a:lnTo>
                      <a:pt x="11" y="21"/>
                    </a:lnTo>
                    <a:lnTo>
                      <a:pt x="14" y="20"/>
                    </a:lnTo>
                    <a:lnTo>
                      <a:pt x="18" y="19"/>
                    </a:lnTo>
                    <a:lnTo>
                      <a:pt x="21" y="16"/>
                    </a:lnTo>
                    <a:lnTo>
                      <a:pt x="23" y="18"/>
                    </a:lnTo>
                    <a:lnTo>
                      <a:pt x="26" y="19"/>
                    </a:lnTo>
                    <a:lnTo>
                      <a:pt x="29" y="20"/>
                    </a:lnTo>
                    <a:lnTo>
                      <a:pt x="32" y="20"/>
                    </a:lnTo>
                    <a:lnTo>
                      <a:pt x="36" y="19"/>
                    </a:lnTo>
                    <a:lnTo>
                      <a:pt x="39" y="18"/>
                    </a:lnTo>
                    <a:lnTo>
                      <a:pt x="42" y="18"/>
                    </a:lnTo>
                    <a:lnTo>
                      <a:pt x="45" y="16"/>
                    </a:lnTo>
                    <a:lnTo>
                      <a:pt x="48" y="16"/>
                    </a:lnTo>
                    <a:lnTo>
                      <a:pt x="51" y="15"/>
                    </a:lnTo>
                    <a:lnTo>
                      <a:pt x="55" y="14"/>
                    </a:lnTo>
                    <a:lnTo>
                      <a:pt x="58" y="12"/>
                    </a:lnTo>
                    <a:lnTo>
                      <a:pt x="58" y="9"/>
                    </a:lnTo>
                    <a:lnTo>
                      <a:pt x="55" y="8"/>
                    </a:lnTo>
                    <a:lnTo>
                      <a:pt x="52" y="6"/>
                    </a:lnTo>
                    <a:lnTo>
                      <a:pt x="49" y="3"/>
                    </a:lnTo>
                    <a:lnTo>
                      <a:pt x="46" y="1"/>
                    </a:lnTo>
                    <a:lnTo>
                      <a:pt x="43" y="1"/>
                    </a:lnTo>
                    <a:lnTo>
                      <a:pt x="40" y="0"/>
                    </a:lnTo>
                    <a:lnTo>
                      <a:pt x="36" y="0"/>
                    </a:lnTo>
                    <a:lnTo>
                      <a:pt x="33" y="1"/>
                    </a:lnTo>
                    <a:lnTo>
                      <a:pt x="30" y="1"/>
                    </a:lnTo>
                    <a:lnTo>
                      <a:pt x="27" y="1"/>
                    </a:lnTo>
                    <a:lnTo>
                      <a:pt x="24" y="1"/>
                    </a:lnTo>
                    <a:lnTo>
                      <a:pt x="21" y="2"/>
                    </a:lnTo>
                    <a:lnTo>
                      <a:pt x="18" y="3"/>
                    </a:lnTo>
                    <a:lnTo>
                      <a:pt x="14" y="4"/>
                    </a:lnTo>
                    <a:lnTo>
                      <a:pt x="12" y="6"/>
                    </a:lnTo>
                    <a:lnTo>
                      <a:pt x="9" y="8"/>
                    </a:lnTo>
                    <a:lnTo>
                      <a:pt x="6" y="10"/>
                    </a:lnTo>
                    <a:lnTo>
                      <a:pt x="3" y="12"/>
                    </a:lnTo>
                    <a:lnTo>
                      <a:pt x="0" y="15"/>
                    </a:lnTo>
                    <a:lnTo>
                      <a:pt x="1" y="19"/>
                    </a:lnTo>
                    <a:lnTo>
                      <a:pt x="2" y="22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0" name="Freeform 416">
                <a:extLst>
                  <a:ext uri="{FF2B5EF4-FFF2-40B4-BE49-F238E27FC236}">
                    <a16:creationId xmlns:a16="http://schemas.microsoft.com/office/drawing/2014/main" id="{51F571DA-D7C9-45C4-F4FA-A0040F9E7CA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532" y="1708"/>
                <a:ext cx="26" cy="11"/>
              </a:xfrm>
              <a:custGeom>
                <a:avLst/>
                <a:gdLst>
                  <a:gd name="T0" fmla="*/ 6 w 26"/>
                  <a:gd name="T1" fmla="*/ 8 h 11"/>
                  <a:gd name="T2" fmla="*/ 9 w 26"/>
                  <a:gd name="T3" fmla="*/ 9 h 11"/>
                  <a:gd name="T4" fmla="*/ 13 w 26"/>
                  <a:gd name="T5" fmla="*/ 10 h 11"/>
                  <a:gd name="T6" fmla="*/ 16 w 26"/>
                  <a:gd name="T7" fmla="*/ 11 h 11"/>
                  <a:gd name="T8" fmla="*/ 19 w 26"/>
                  <a:gd name="T9" fmla="*/ 11 h 11"/>
                  <a:gd name="T10" fmla="*/ 22 w 26"/>
                  <a:gd name="T11" fmla="*/ 11 h 11"/>
                  <a:gd name="T12" fmla="*/ 24 w 26"/>
                  <a:gd name="T13" fmla="*/ 9 h 11"/>
                  <a:gd name="T14" fmla="*/ 26 w 26"/>
                  <a:gd name="T15" fmla="*/ 5 h 11"/>
                  <a:gd name="T16" fmla="*/ 22 w 26"/>
                  <a:gd name="T17" fmla="*/ 3 h 11"/>
                  <a:gd name="T18" fmla="*/ 20 w 26"/>
                  <a:gd name="T19" fmla="*/ 3 h 11"/>
                  <a:gd name="T20" fmla="*/ 16 w 26"/>
                  <a:gd name="T21" fmla="*/ 2 h 11"/>
                  <a:gd name="T22" fmla="*/ 13 w 26"/>
                  <a:gd name="T23" fmla="*/ 1 h 11"/>
                  <a:gd name="T24" fmla="*/ 10 w 26"/>
                  <a:gd name="T25" fmla="*/ 0 h 11"/>
                  <a:gd name="T26" fmla="*/ 7 w 26"/>
                  <a:gd name="T27" fmla="*/ 0 h 11"/>
                  <a:gd name="T28" fmla="*/ 6 w 26"/>
                  <a:gd name="T29" fmla="*/ 0 h 11"/>
                  <a:gd name="T30" fmla="*/ 2 w 26"/>
                  <a:gd name="T31" fmla="*/ 2 h 11"/>
                  <a:gd name="T32" fmla="*/ 0 w 26"/>
                  <a:gd name="T33" fmla="*/ 5 h 11"/>
                  <a:gd name="T34" fmla="*/ 3 w 26"/>
                  <a:gd name="T35" fmla="*/ 6 h 11"/>
                  <a:gd name="T36" fmla="*/ 6 w 26"/>
                  <a:gd name="T37" fmla="*/ 8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6" h="11">
                    <a:moveTo>
                      <a:pt x="6" y="8"/>
                    </a:moveTo>
                    <a:lnTo>
                      <a:pt x="9" y="9"/>
                    </a:lnTo>
                    <a:lnTo>
                      <a:pt x="13" y="10"/>
                    </a:lnTo>
                    <a:lnTo>
                      <a:pt x="16" y="11"/>
                    </a:lnTo>
                    <a:lnTo>
                      <a:pt x="19" y="11"/>
                    </a:lnTo>
                    <a:lnTo>
                      <a:pt x="22" y="11"/>
                    </a:lnTo>
                    <a:lnTo>
                      <a:pt x="24" y="9"/>
                    </a:lnTo>
                    <a:lnTo>
                      <a:pt x="26" y="5"/>
                    </a:lnTo>
                    <a:lnTo>
                      <a:pt x="22" y="3"/>
                    </a:lnTo>
                    <a:lnTo>
                      <a:pt x="20" y="3"/>
                    </a:lnTo>
                    <a:lnTo>
                      <a:pt x="16" y="2"/>
                    </a:lnTo>
                    <a:lnTo>
                      <a:pt x="13" y="1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3" y="6"/>
                    </a:lnTo>
                    <a:lnTo>
                      <a:pt x="6" y="8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1" name="Freeform 417">
                <a:extLst>
                  <a:ext uri="{FF2B5EF4-FFF2-40B4-BE49-F238E27FC236}">
                    <a16:creationId xmlns:a16="http://schemas.microsoft.com/office/drawing/2014/main" id="{B40B96D4-831F-91A9-9D83-D90068D4319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842" y="1868"/>
                <a:ext cx="47" cy="17"/>
              </a:xfrm>
              <a:custGeom>
                <a:avLst/>
                <a:gdLst>
                  <a:gd name="T0" fmla="*/ 47 w 47"/>
                  <a:gd name="T1" fmla="*/ 14 h 17"/>
                  <a:gd name="T2" fmla="*/ 46 w 47"/>
                  <a:gd name="T3" fmla="*/ 11 h 17"/>
                  <a:gd name="T4" fmla="*/ 43 w 47"/>
                  <a:gd name="T5" fmla="*/ 11 h 17"/>
                  <a:gd name="T6" fmla="*/ 39 w 47"/>
                  <a:gd name="T7" fmla="*/ 11 h 17"/>
                  <a:gd name="T8" fmla="*/ 36 w 47"/>
                  <a:gd name="T9" fmla="*/ 11 h 17"/>
                  <a:gd name="T10" fmla="*/ 33 w 47"/>
                  <a:gd name="T11" fmla="*/ 8 h 17"/>
                  <a:gd name="T12" fmla="*/ 30 w 47"/>
                  <a:gd name="T13" fmla="*/ 7 h 17"/>
                  <a:gd name="T14" fmla="*/ 28 w 47"/>
                  <a:gd name="T15" fmla="*/ 6 h 17"/>
                  <a:gd name="T16" fmla="*/ 27 w 47"/>
                  <a:gd name="T17" fmla="*/ 6 h 17"/>
                  <a:gd name="T18" fmla="*/ 25 w 47"/>
                  <a:gd name="T19" fmla="*/ 3 h 17"/>
                  <a:gd name="T20" fmla="*/ 22 w 47"/>
                  <a:gd name="T21" fmla="*/ 2 h 17"/>
                  <a:gd name="T22" fmla="*/ 19 w 47"/>
                  <a:gd name="T23" fmla="*/ 2 h 17"/>
                  <a:gd name="T24" fmla="*/ 17 w 47"/>
                  <a:gd name="T25" fmla="*/ 3 h 17"/>
                  <a:gd name="T26" fmla="*/ 14 w 47"/>
                  <a:gd name="T27" fmla="*/ 4 h 17"/>
                  <a:gd name="T28" fmla="*/ 11 w 47"/>
                  <a:gd name="T29" fmla="*/ 3 h 17"/>
                  <a:gd name="T30" fmla="*/ 8 w 47"/>
                  <a:gd name="T31" fmla="*/ 3 h 17"/>
                  <a:gd name="T32" fmla="*/ 5 w 47"/>
                  <a:gd name="T33" fmla="*/ 2 h 17"/>
                  <a:gd name="T34" fmla="*/ 2 w 47"/>
                  <a:gd name="T35" fmla="*/ 0 h 17"/>
                  <a:gd name="T36" fmla="*/ 1 w 47"/>
                  <a:gd name="T37" fmla="*/ 3 h 17"/>
                  <a:gd name="T38" fmla="*/ 0 w 47"/>
                  <a:gd name="T39" fmla="*/ 6 h 17"/>
                  <a:gd name="T40" fmla="*/ 2 w 47"/>
                  <a:gd name="T41" fmla="*/ 10 h 17"/>
                  <a:gd name="T42" fmla="*/ 4 w 47"/>
                  <a:gd name="T43" fmla="*/ 11 h 17"/>
                  <a:gd name="T44" fmla="*/ 7 w 47"/>
                  <a:gd name="T45" fmla="*/ 11 h 17"/>
                  <a:gd name="T46" fmla="*/ 11 w 47"/>
                  <a:gd name="T47" fmla="*/ 8 h 17"/>
                  <a:gd name="T48" fmla="*/ 13 w 47"/>
                  <a:gd name="T49" fmla="*/ 8 h 17"/>
                  <a:gd name="T50" fmla="*/ 16 w 47"/>
                  <a:gd name="T51" fmla="*/ 8 h 17"/>
                  <a:gd name="T52" fmla="*/ 13 w 47"/>
                  <a:gd name="T53" fmla="*/ 8 h 17"/>
                  <a:gd name="T54" fmla="*/ 16 w 47"/>
                  <a:gd name="T55" fmla="*/ 8 h 17"/>
                  <a:gd name="T56" fmla="*/ 19 w 47"/>
                  <a:gd name="T57" fmla="*/ 10 h 17"/>
                  <a:gd name="T58" fmla="*/ 22 w 47"/>
                  <a:gd name="T59" fmla="*/ 11 h 17"/>
                  <a:gd name="T60" fmla="*/ 25 w 47"/>
                  <a:gd name="T61" fmla="*/ 14 h 17"/>
                  <a:gd name="T62" fmla="*/ 28 w 47"/>
                  <a:gd name="T63" fmla="*/ 15 h 17"/>
                  <a:gd name="T64" fmla="*/ 28 w 47"/>
                  <a:gd name="T65" fmla="*/ 15 h 17"/>
                  <a:gd name="T66" fmla="*/ 31 w 47"/>
                  <a:gd name="T67" fmla="*/ 17 h 17"/>
                  <a:gd name="T68" fmla="*/ 34 w 47"/>
                  <a:gd name="T69" fmla="*/ 17 h 17"/>
                  <a:gd name="T70" fmla="*/ 37 w 47"/>
                  <a:gd name="T71" fmla="*/ 15 h 17"/>
                  <a:gd name="T72" fmla="*/ 40 w 47"/>
                  <a:gd name="T73" fmla="*/ 15 h 17"/>
                  <a:gd name="T74" fmla="*/ 44 w 47"/>
                  <a:gd name="T75" fmla="*/ 15 h 17"/>
                  <a:gd name="T76" fmla="*/ 47 w 47"/>
                  <a:gd name="T77" fmla="*/ 14 h 1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47" h="17">
                    <a:moveTo>
                      <a:pt x="47" y="14"/>
                    </a:moveTo>
                    <a:lnTo>
                      <a:pt x="46" y="11"/>
                    </a:lnTo>
                    <a:lnTo>
                      <a:pt x="43" y="11"/>
                    </a:lnTo>
                    <a:lnTo>
                      <a:pt x="39" y="11"/>
                    </a:lnTo>
                    <a:lnTo>
                      <a:pt x="36" y="11"/>
                    </a:lnTo>
                    <a:lnTo>
                      <a:pt x="33" y="8"/>
                    </a:lnTo>
                    <a:lnTo>
                      <a:pt x="30" y="7"/>
                    </a:lnTo>
                    <a:lnTo>
                      <a:pt x="28" y="6"/>
                    </a:lnTo>
                    <a:lnTo>
                      <a:pt x="27" y="6"/>
                    </a:lnTo>
                    <a:lnTo>
                      <a:pt x="25" y="3"/>
                    </a:lnTo>
                    <a:lnTo>
                      <a:pt x="22" y="2"/>
                    </a:lnTo>
                    <a:lnTo>
                      <a:pt x="19" y="2"/>
                    </a:lnTo>
                    <a:lnTo>
                      <a:pt x="17" y="3"/>
                    </a:lnTo>
                    <a:lnTo>
                      <a:pt x="14" y="4"/>
                    </a:lnTo>
                    <a:lnTo>
                      <a:pt x="11" y="3"/>
                    </a:lnTo>
                    <a:lnTo>
                      <a:pt x="8" y="3"/>
                    </a:lnTo>
                    <a:lnTo>
                      <a:pt x="5" y="2"/>
                    </a:lnTo>
                    <a:lnTo>
                      <a:pt x="2" y="0"/>
                    </a:lnTo>
                    <a:lnTo>
                      <a:pt x="1" y="3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4" y="11"/>
                    </a:lnTo>
                    <a:lnTo>
                      <a:pt x="7" y="11"/>
                    </a:lnTo>
                    <a:lnTo>
                      <a:pt x="11" y="8"/>
                    </a:lnTo>
                    <a:lnTo>
                      <a:pt x="13" y="8"/>
                    </a:lnTo>
                    <a:lnTo>
                      <a:pt x="16" y="8"/>
                    </a:lnTo>
                    <a:lnTo>
                      <a:pt x="13" y="8"/>
                    </a:lnTo>
                    <a:lnTo>
                      <a:pt x="16" y="8"/>
                    </a:lnTo>
                    <a:lnTo>
                      <a:pt x="19" y="10"/>
                    </a:lnTo>
                    <a:lnTo>
                      <a:pt x="22" y="11"/>
                    </a:lnTo>
                    <a:lnTo>
                      <a:pt x="25" y="14"/>
                    </a:lnTo>
                    <a:lnTo>
                      <a:pt x="28" y="15"/>
                    </a:lnTo>
                    <a:lnTo>
                      <a:pt x="31" y="17"/>
                    </a:lnTo>
                    <a:lnTo>
                      <a:pt x="34" y="17"/>
                    </a:lnTo>
                    <a:lnTo>
                      <a:pt x="37" y="15"/>
                    </a:lnTo>
                    <a:lnTo>
                      <a:pt x="40" y="15"/>
                    </a:lnTo>
                    <a:lnTo>
                      <a:pt x="44" y="15"/>
                    </a:lnTo>
                    <a:lnTo>
                      <a:pt x="47" y="14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2" name="Freeform 418">
                <a:extLst>
                  <a:ext uri="{FF2B5EF4-FFF2-40B4-BE49-F238E27FC236}">
                    <a16:creationId xmlns:a16="http://schemas.microsoft.com/office/drawing/2014/main" id="{FC6E66F7-82E4-B324-B5F3-57F5A855D82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466" y="1975"/>
                <a:ext cx="19" cy="14"/>
              </a:xfrm>
              <a:custGeom>
                <a:avLst/>
                <a:gdLst>
                  <a:gd name="T0" fmla="*/ 12 w 19"/>
                  <a:gd name="T1" fmla="*/ 8 h 14"/>
                  <a:gd name="T2" fmla="*/ 15 w 19"/>
                  <a:gd name="T3" fmla="*/ 7 h 14"/>
                  <a:gd name="T4" fmla="*/ 18 w 19"/>
                  <a:gd name="T5" fmla="*/ 7 h 14"/>
                  <a:gd name="T6" fmla="*/ 19 w 19"/>
                  <a:gd name="T7" fmla="*/ 4 h 14"/>
                  <a:gd name="T8" fmla="*/ 18 w 19"/>
                  <a:gd name="T9" fmla="*/ 1 h 14"/>
                  <a:gd name="T10" fmla="*/ 15 w 19"/>
                  <a:gd name="T11" fmla="*/ 0 h 14"/>
                  <a:gd name="T12" fmla="*/ 12 w 19"/>
                  <a:gd name="T13" fmla="*/ 2 h 14"/>
                  <a:gd name="T14" fmla="*/ 9 w 19"/>
                  <a:gd name="T15" fmla="*/ 3 h 14"/>
                  <a:gd name="T16" fmla="*/ 6 w 19"/>
                  <a:gd name="T17" fmla="*/ 3 h 14"/>
                  <a:gd name="T18" fmla="*/ 5 w 19"/>
                  <a:gd name="T19" fmla="*/ 6 h 14"/>
                  <a:gd name="T20" fmla="*/ 5 w 19"/>
                  <a:gd name="T21" fmla="*/ 9 h 14"/>
                  <a:gd name="T22" fmla="*/ 2 w 19"/>
                  <a:gd name="T23" fmla="*/ 12 h 14"/>
                  <a:gd name="T24" fmla="*/ 0 w 19"/>
                  <a:gd name="T25" fmla="*/ 14 h 14"/>
                  <a:gd name="T26" fmla="*/ 3 w 19"/>
                  <a:gd name="T27" fmla="*/ 13 h 14"/>
                  <a:gd name="T28" fmla="*/ 6 w 19"/>
                  <a:gd name="T29" fmla="*/ 11 h 14"/>
                  <a:gd name="T30" fmla="*/ 9 w 19"/>
                  <a:gd name="T31" fmla="*/ 10 h 14"/>
                  <a:gd name="T32" fmla="*/ 12 w 19"/>
                  <a:gd name="T33" fmla="*/ 8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9" h="14">
                    <a:moveTo>
                      <a:pt x="12" y="8"/>
                    </a:moveTo>
                    <a:lnTo>
                      <a:pt x="15" y="7"/>
                    </a:lnTo>
                    <a:lnTo>
                      <a:pt x="18" y="7"/>
                    </a:lnTo>
                    <a:lnTo>
                      <a:pt x="19" y="4"/>
                    </a:lnTo>
                    <a:lnTo>
                      <a:pt x="18" y="1"/>
                    </a:lnTo>
                    <a:lnTo>
                      <a:pt x="15" y="0"/>
                    </a:lnTo>
                    <a:lnTo>
                      <a:pt x="12" y="2"/>
                    </a:lnTo>
                    <a:lnTo>
                      <a:pt x="9" y="3"/>
                    </a:lnTo>
                    <a:lnTo>
                      <a:pt x="6" y="3"/>
                    </a:lnTo>
                    <a:lnTo>
                      <a:pt x="5" y="6"/>
                    </a:lnTo>
                    <a:lnTo>
                      <a:pt x="5" y="9"/>
                    </a:lnTo>
                    <a:lnTo>
                      <a:pt x="2" y="12"/>
                    </a:lnTo>
                    <a:lnTo>
                      <a:pt x="0" y="14"/>
                    </a:lnTo>
                    <a:lnTo>
                      <a:pt x="3" y="13"/>
                    </a:lnTo>
                    <a:lnTo>
                      <a:pt x="6" y="11"/>
                    </a:lnTo>
                    <a:lnTo>
                      <a:pt x="9" y="10"/>
                    </a:lnTo>
                    <a:lnTo>
                      <a:pt x="12" y="8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3" name="Freeform 419">
                <a:extLst>
                  <a:ext uri="{FF2B5EF4-FFF2-40B4-BE49-F238E27FC236}">
                    <a16:creationId xmlns:a16="http://schemas.microsoft.com/office/drawing/2014/main" id="{AA012CC3-0A7A-FBBA-7A0B-1CBBDED7B17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829" y="1842"/>
                <a:ext cx="6" cy="3"/>
              </a:xfrm>
              <a:custGeom>
                <a:avLst/>
                <a:gdLst>
                  <a:gd name="T0" fmla="*/ 0 w 6"/>
                  <a:gd name="T1" fmla="*/ 3 h 3"/>
                  <a:gd name="T2" fmla="*/ 0 w 6"/>
                  <a:gd name="T3" fmla="*/ 3 h 3"/>
                  <a:gd name="T4" fmla="*/ 3 w 6"/>
                  <a:gd name="T5" fmla="*/ 3 h 3"/>
                  <a:gd name="T6" fmla="*/ 6 w 6"/>
                  <a:gd name="T7" fmla="*/ 2 h 3"/>
                  <a:gd name="T8" fmla="*/ 3 w 6"/>
                  <a:gd name="T9" fmla="*/ 0 h 3"/>
                  <a:gd name="T10" fmla="*/ 0 w 6"/>
                  <a:gd name="T11" fmla="*/ 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3"/>
                    </a:lnTo>
                    <a:lnTo>
                      <a:pt x="6" y="2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4" name="Freeform 420">
                <a:extLst>
                  <a:ext uri="{FF2B5EF4-FFF2-40B4-BE49-F238E27FC236}">
                    <a16:creationId xmlns:a16="http://schemas.microsoft.com/office/drawing/2014/main" id="{0EAAC354-B18A-50E0-170E-A718C4E82A5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322" y="2192"/>
                <a:ext cx="3" cy="2"/>
              </a:xfrm>
              <a:custGeom>
                <a:avLst/>
                <a:gdLst>
                  <a:gd name="T0" fmla="*/ 0 w 3"/>
                  <a:gd name="T1" fmla="*/ 2 h 2"/>
                  <a:gd name="T2" fmla="*/ 3 w 3"/>
                  <a:gd name="T3" fmla="*/ 0 h 2"/>
                  <a:gd name="T4" fmla="*/ 0 w 3"/>
                  <a:gd name="T5" fmla="*/ 1 h 2"/>
                  <a:gd name="T6" fmla="*/ 0 w 3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2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5" name="Freeform 421">
                <a:extLst>
                  <a:ext uri="{FF2B5EF4-FFF2-40B4-BE49-F238E27FC236}">
                    <a16:creationId xmlns:a16="http://schemas.microsoft.com/office/drawing/2014/main" id="{E8DD2406-E935-BF0A-8EA4-6F14674A365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333" y="2176"/>
                <a:ext cx="4" cy="6"/>
              </a:xfrm>
              <a:custGeom>
                <a:avLst/>
                <a:gdLst>
                  <a:gd name="T0" fmla="*/ 2 w 4"/>
                  <a:gd name="T1" fmla="*/ 3 h 6"/>
                  <a:gd name="T2" fmla="*/ 4 w 4"/>
                  <a:gd name="T3" fmla="*/ 0 h 6"/>
                  <a:gd name="T4" fmla="*/ 1 w 4"/>
                  <a:gd name="T5" fmla="*/ 3 h 6"/>
                  <a:gd name="T6" fmla="*/ 0 w 4"/>
                  <a:gd name="T7" fmla="*/ 6 h 6"/>
                  <a:gd name="T8" fmla="*/ 0 w 4"/>
                  <a:gd name="T9" fmla="*/ 6 h 6"/>
                  <a:gd name="T10" fmla="*/ 2 w 4"/>
                  <a:gd name="T11" fmla="*/ 6 h 6"/>
                  <a:gd name="T12" fmla="*/ 2 w 4"/>
                  <a:gd name="T13" fmla="*/ 3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" h="6">
                    <a:moveTo>
                      <a:pt x="2" y="3"/>
                    </a:moveTo>
                    <a:lnTo>
                      <a:pt x="4" y="0"/>
                    </a:lnTo>
                    <a:lnTo>
                      <a:pt x="1" y="3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2" y="3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6" name="Freeform 422">
                <a:extLst>
                  <a:ext uri="{FF2B5EF4-FFF2-40B4-BE49-F238E27FC236}">
                    <a16:creationId xmlns:a16="http://schemas.microsoft.com/office/drawing/2014/main" id="{11192B49-9424-111C-6EF1-9CB6FF6F1CF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345" y="2150"/>
                <a:ext cx="3" cy="3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0 h 3"/>
                  <a:gd name="T4" fmla="*/ 3 w 3"/>
                  <a:gd name="T5" fmla="*/ 3 h 3"/>
                  <a:gd name="T6" fmla="*/ 0 w 3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0" y="0"/>
                    </a:lnTo>
                    <a:lnTo>
                      <a:pt x="3" y="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7" name="Freeform 423">
                <a:extLst>
                  <a:ext uri="{FF2B5EF4-FFF2-40B4-BE49-F238E27FC236}">
                    <a16:creationId xmlns:a16="http://schemas.microsoft.com/office/drawing/2014/main" id="{328A5720-CAFE-69DB-F959-AC7CBA21C06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357" y="2153"/>
                <a:ext cx="4" cy="4"/>
              </a:xfrm>
              <a:custGeom>
                <a:avLst/>
                <a:gdLst>
                  <a:gd name="T0" fmla="*/ 0 w 4"/>
                  <a:gd name="T1" fmla="*/ 3 h 4"/>
                  <a:gd name="T2" fmla="*/ 2 w 4"/>
                  <a:gd name="T3" fmla="*/ 4 h 4"/>
                  <a:gd name="T4" fmla="*/ 4 w 4"/>
                  <a:gd name="T5" fmla="*/ 0 h 4"/>
                  <a:gd name="T6" fmla="*/ 1 w 4"/>
                  <a:gd name="T7" fmla="*/ 0 h 4"/>
                  <a:gd name="T8" fmla="*/ 0 w 4"/>
                  <a:gd name="T9" fmla="*/ 3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3"/>
                    </a:moveTo>
                    <a:lnTo>
                      <a:pt x="2" y="4"/>
                    </a:lnTo>
                    <a:lnTo>
                      <a:pt x="4" y="0"/>
                    </a:lnTo>
                    <a:lnTo>
                      <a:pt x="1" y="0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8" name="Freeform 424">
                <a:extLst>
                  <a:ext uri="{FF2B5EF4-FFF2-40B4-BE49-F238E27FC236}">
                    <a16:creationId xmlns:a16="http://schemas.microsoft.com/office/drawing/2014/main" id="{23CC036E-8E6D-0D0C-5089-9FB6689FCFC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342" y="2154"/>
                <a:ext cx="13" cy="15"/>
              </a:xfrm>
              <a:custGeom>
                <a:avLst/>
                <a:gdLst>
                  <a:gd name="T0" fmla="*/ 9 w 13"/>
                  <a:gd name="T1" fmla="*/ 3 h 15"/>
                  <a:gd name="T2" fmla="*/ 8 w 13"/>
                  <a:gd name="T3" fmla="*/ 6 h 15"/>
                  <a:gd name="T4" fmla="*/ 5 w 13"/>
                  <a:gd name="T5" fmla="*/ 7 h 15"/>
                  <a:gd name="T6" fmla="*/ 2 w 13"/>
                  <a:gd name="T7" fmla="*/ 9 h 15"/>
                  <a:gd name="T8" fmla="*/ 0 w 13"/>
                  <a:gd name="T9" fmla="*/ 11 h 15"/>
                  <a:gd name="T10" fmla="*/ 2 w 13"/>
                  <a:gd name="T11" fmla="*/ 15 h 15"/>
                  <a:gd name="T12" fmla="*/ 5 w 13"/>
                  <a:gd name="T13" fmla="*/ 11 h 15"/>
                  <a:gd name="T14" fmla="*/ 8 w 13"/>
                  <a:gd name="T15" fmla="*/ 11 h 15"/>
                  <a:gd name="T16" fmla="*/ 11 w 13"/>
                  <a:gd name="T17" fmla="*/ 8 h 15"/>
                  <a:gd name="T18" fmla="*/ 12 w 13"/>
                  <a:gd name="T19" fmla="*/ 5 h 15"/>
                  <a:gd name="T20" fmla="*/ 13 w 13"/>
                  <a:gd name="T21" fmla="*/ 2 h 15"/>
                  <a:gd name="T22" fmla="*/ 12 w 13"/>
                  <a:gd name="T23" fmla="*/ 0 h 15"/>
                  <a:gd name="T24" fmla="*/ 9 w 13"/>
                  <a:gd name="T25" fmla="*/ 3 h 1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3" h="15">
                    <a:moveTo>
                      <a:pt x="9" y="3"/>
                    </a:moveTo>
                    <a:lnTo>
                      <a:pt x="8" y="6"/>
                    </a:lnTo>
                    <a:lnTo>
                      <a:pt x="5" y="7"/>
                    </a:lnTo>
                    <a:lnTo>
                      <a:pt x="2" y="9"/>
                    </a:lnTo>
                    <a:lnTo>
                      <a:pt x="0" y="11"/>
                    </a:lnTo>
                    <a:lnTo>
                      <a:pt x="2" y="15"/>
                    </a:lnTo>
                    <a:lnTo>
                      <a:pt x="5" y="11"/>
                    </a:lnTo>
                    <a:lnTo>
                      <a:pt x="8" y="11"/>
                    </a:lnTo>
                    <a:lnTo>
                      <a:pt x="11" y="8"/>
                    </a:lnTo>
                    <a:lnTo>
                      <a:pt x="12" y="5"/>
                    </a:lnTo>
                    <a:lnTo>
                      <a:pt x="13" y="2"/>
                    </a:lnTo>
                    <a:lnTo>
                      <a:pt x="12" y="0"/>
                    </a:lnTo>
                    <a:lnTo>
                      <a:pt x="9" y="3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9" name="Freeform 425">
                <a:extLst>
                  <a:ext uri="{FF2B5EF4-FFF2-40B4-BE49-F238E27FC236}">
                    <a16:creationId xmlns:a16="http://schemas.microsoft.com/office/drawing/2014/main" id="{62CA93EF-B5AB-C75C-D762-8D83CC7552F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214" y="2255"/>
                <a:ext cx="30" cy="21"/>
              </a:xfrm>
              <a:custGeom>
                <a:avLst/>
                <a:gdLst>
                  <a:gd name="T0" fmla="*/ 27 w 30"/>
                  <a:gd name="T1" fmla="*/ 1 h 21"/>
                  <a:gd name="T2" fmla="*/ 24 w 30"/>
                  <a:gd name="T3" fmla="*/ 3 h 21"/>
                  <a:gd name="T4" fmla="*/ 21 w 30"/>
                  <a:gd name="T5" fmla="*/ 5 h 21"/>
                  <a:gd name="T6" fmla="*/ 18 w 30"/>
                  <a:gd name="T7" fmla="*/ 5 h 21"/>
                  <a:gd name="T8" fmla="*/ 15 w 30"/>
                  <a:gd name="T9" fmla="*/ 6 h 21"/>
                  <a:gd name="T10" fmla="*/ 12 w 30"/>
                  <a:gd name="T11" fmla="*/ 9 h 21"/>
                  <a:gd name="T12" fmla="*/ 9 w 30"/>
                  <a:gd name="T13" fmla="*/ 11 h 21"/>
                  <a:gd name="T14" fmla="*/ 6 w 30"/>
                  <a:gd name="T15" fmla="*/ 15 h 21"/>
                  <a:gd name="T16" fmla="*/ 5 w 30"/>
                  <a:gd name="T17" fmla="*/ 17 h 21"/>
                  <a:gd name="T18" fmla="*/ 2 w 30"/>
                  <a:gd name="T19" fmla="*/ 18 h 21"/>
                  <a:gd name="T20" fmla="*/ 0 w 30"/>
                  <a:gd name="T21" fmla="*/ 21 h 21"/>
                  <a:gd name="T22" fmla="*/ 3 w 30"/>
                  <a:gd name="T23" fmla="*/ 20 h 21"/>
                  <a:gd name="T24" fmla="*/ 6 w 30"/>
                  <a:gd name="T25" fmla="*/ 19 h 21"/>
                  <a:gd name="T26" fmla="*/ 8 w 30"/>
                  <a:gd name="T27" fmla="*/ 16 h 21"/>
                  <a:gd name="T28" fmla="*/ 11 w 30"/>
                  <a:gd name="T29" fmla="*/ 12 h 21"/>
                  <a:gd name="T30" fmla="*/ 15 w 30"/>
                  <a:gd name="T31" fmla="*/ 11 h 21"/>
                  <a:gd name="T32" fmla="*/ 17 w 30"/>
                  <a:gd name="T33" fmla="*/ 9 h 21"/>
                  <a:gd name="T34" fmla="*/ 20 w 30"/>
                  <a:gd name="T35" fmla="*/ 7 h 21"/>
                  <a:gd name="T36" fmla="*/ 23 w 30"/>
                  <a:gd name="T37" fmla="*/ 5 h 21"/>
                  <a:gd name="T38" fmla="*/ 26 w 30"/>
                  <a:gd name="T39" fmla="*/ 4 h 21"/>
                  <a:gd name="T40" fmla="*/ 29 w 30"/>
                  <a:gd name="T41" fmla="*/ 4 h 21"/>
                  <a:gd name="T42" fmla="*/ 30 w 30"/>
                  <a:gd name="T43" fmla="*/ 1 h 21"/>
                  <a:gd name="T44" fmla="*/ 29 w 30"/>
                  <a:gd name="T45" fmla="*/ 0 h 21"/>
                  <a:gd name="T46" fmla="*/ 27 w 30"/>
                  <a:gd name="T47" fmla="*/ 1 h 2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30" h="21">
                    <a:moveTo>
                      <a:pt x="27" y="1"/>
                    </a:moveTo>
                    <a:lnTo>
                      <a:pt x="24" y="3"/>
                    </a:lnTo>
                    <a:lnTo>
                      <a:pt x="21" y="5"/>
                    </a:lnTo>
                    <a:lnTo>
                      <a:pt x="18" y="5"/>
                    </a:lnTo>
                    <a:lnTo>
                      <a:pt x="15" y="6"/>
                    </a:lnTo>
                    <a:lnTo>
                      <a:pt x="12" y="9"/>
                    </a:lnTo>
                    <a:lnTo>
                      <a:pt x="9" y="11"/>
                    </a:lnTo>
                    <a:lnTo>
                      <a:pt x="6" y="15"/>
                    </a:lnTo>
                    <a:lnTo>
                      <a:pt x="5" y="17"/>
                    </a:lnTo>
                    <a:lnTo>
                      <a:pt x="2" y="18"/>
                    </a:lnTo>
                    <a:lnTo>
                      <a:pt x="0" y="21"/>
                    </a:lnTo>
                    <a:lnTo>
                      <a:pt x="3" y="20"/>
                    </a:lnTo>
                    <a:lnTo>
                      <a:pt x="6" y="19"/>
                    </a:lnTo>
                    <a:lnTo>
                      <a:pt x="8" y="16"/>
                    </a:lnTo>
                    <a:lnTo>
                      <a:pt x="11" y="12"/>
                    </a:lnTo>
                    <a:lnTo>
                      <a:pt x="15" y="11"/>
                    </a:lnTo>
                    <a:lnTo>
                      <a:pt x="17" y="9"/>
                    </a:lnTo>
                    <a:lnTo>
                      <a:pt x="20" y="7"/>
                    </a:lnTo>
                    <a:lnTo>
                      <a:pt x="23" y="5"/>
                    </a:lnTo>
                    <a:lnTo>
                      <a:pt x="26" y="4"/>
                    </a:lnTo>
                    <a:lnTo>
                      <a:pt x="29" y="4"/>
                    </a:lnTo>
                    <a:lnTo>
                      <a:pt x="30" y="1"/>
                    </a:lnTo>
                    <a:lnTo>
                      <a:pt x="29" y="0"/>
                    </a:lnTo>
                    <a:lnTo>
                      <a:pt x="27" y="1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0" name="Freeform 426">
                <a:extLst>
                  <a:ext uri="{FF2B5EF4-FFF2-40B4-BE49-F238E27FC236}">
                    <a16:creationId xmlns:a16="http://schemas.microsoft.com/office/drawing/2014/main" id="{CD85F6F3-654D-D6BB-1856-129FE3A9739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062" y="2065"/>
                <a:ext cx="4" cy="2"/>
              </a:xfrm>
              <a:custGeom>
                <a:avLst/>
                <a:gdLst>
                  <a:gd name="T0" fmla="*/ 0 w 4"/>
                  <a:gd name="T1" fmla="*/ 1 h 2"/>
                  <a:gd name="T2" fmla="*/ 2 w 4"/>
                  <a:gd name="T3" fmla="*/ 2 h 2"/>
                  <a:gd name="T4" fmla="*/ 4 w 4"/>
                  <a:gd name="T5" fmla="*/ 1 h 2"/>
                  <a:gd name="T6" fmla="*/ 1 w 4"/>
                  <a:gd name="T7" fmla="*/ 0 h 2"/>
                  <a:gd name="T8" fmla="*/ 0 w 4"/>
                  <a:gd name="T9" fmla="*/ 1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0" y="1"/>
                    </a:moveTo>
                    <a:lnTo>
                      <a:pt x="2" y="2"/>
                    </a:lnTo>
                    <a:lnTo>
                      <a:pt x="4" y="1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1" name="Freeform 427">
                <a:extLst>
                  <a:ext uri="{FF2B5EF4-FFF2-40B4-BE49-F238E27FC236}">
                    <a16:creationId xmlns:a16="http://schemas.microsoft.com/office/drawing/2014/main" id="{F84F4504-C67D-25C5-D8F5-F1332BC8AA1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073" y="2076"/>
                <a:ext cx="1" cy="3"/>
              </a:xfrm>
              <a:custGeom>
                <a:avLst/>
                <a:gdLst>
                  <a:gd name="T0" fmla="*/ 1 w 1"/>
                  <a:gd name="T1" fmla="*/ 3 h 3"/>
                  <a:gd name="T2" fmla="*/ 1 w 1"/>
                  <a:gd name="T3" fmla="*/ 0 h 3"/>
                  <a:gd name="T4" fmla="*/ 0 w 1"/>
                  <a:gd name="T5" fmla="*/ 3 h 3"/>
                  <a:gd name="T6" fmla="*/ 1 w 1"/>
                  <a:gd name="T7" fmla="*/ 3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lnTo>
                      <a:pt x="1" y="0"/>
                    </a:lnTo>
                    <a:lnTo>
                      <a:pt x="0" y="3"/>
                    </a:lnTo>
                    <a:lnTo>
                      <a:pt x="1" y="3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2" name="Freeform 428">
                <a:extLst>
                  <a:ext uri="{FF2B5EF4-FFF2-40B4-BE49-F238E27FC236}">
                    <a16:creationId xmlns:a16="http://schemas.microsoft.com/office/drawing/2014/main" id="{0FC15016-69C9-C38E-9941-30F97DC02B1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068" y="2062"/>
                <a:ext cx="14" cy="10"/>
              </a:xfrm>
              <a:custGeom>
                <a:avLst/>
                <a:gdLst>
                  <a:gd name="T0" fmla="*/ 13 w 14"/>
                  <a:gd name="T1" fmla="*/ 5 h 10"/>
                  <a:gd name="T2" fmla="*/ 14 w 14"/>
                  <a:gd name="T3" fmla="*/ 4 h 10"/>
                  <a:gd name="T4" fmla="*/ 11 w 14"/>
                  <a:gd name="T5" fmla="*/ 4 h 10"/>
                  <a:gd name="T6" fmla="*/ 12 w 14"/>
                  <a:gd name="T7" fmla="*/ 1 h 10"/>
                  <a:gd name="T8" fmla="*/ 8 w 14"/>
                  <a:gd name="T9" fmla="*/ 1 h 10"/>
                  <a:gd name="T10" fmla="*/ 5 w 14"/>
                  <a:gd name="T11" fmla="*/ 0 h 10"/>
                  <a:gd name="T12" fmla="*/ 4 w 14"/>
                  <a:gd name="T13" fmla="*/ 3 h 10"/>
                  <a:gd name="T14" fmla="*/ 2 w 14"/>
                  <a:gd name="T15" fmla="*/ 4 h 10"/>
                  <a:gd name="T16" fmla="*/ 0 w 14"/>
                  <a:gd name="T17" fmla="*/ 7 h 10"/>
                  <a:gd name="T18" fmla="*/ 3 w 14"/>
                  <a:gd name="T19" fmla="*/ 6 h 10"/>
                  <a:gd name="T20" fmla="*/ 6 w 14"/>
                  <a:gd name="T21" fmla="*/ 9 h 10"/>
                  <a:gd name="T22" fmla="*/ 10 w 14"/>
                  <a:gd name="T23" fmla="*/ 10 h 10"/>
                  <a:gd name="T24" fmla="*/ 12 w 14"/>
                  <a:gd name="T25" fmla="*/ 8 h 10"/>
                  <a:gd name="T26" fmla="*/ 13 w 14"/>
                  <a:gd name="T27" fmla="*/ 5 h 1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4" h="10">
                    <a:moveTo>
                      <a:pt x="13" y="5"/>
                    </a:moveTo>
                    <a:lnTo>
                      <a:pt x="14" y="4"/>
                    </a:lnTo>
                    <a:lnTo>
                      <a:pt x="11" y="4"/>
                    </a:lnTo>
                    <a:lnTo>
                      <a:pt x="12" y="1"/>
                    </a:lnTo>
                    <a:lnTo>
                      <a:pt x="8" y="1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2" y="4"/>
                    </a:lnTo>
                    <a:lnTo>
                      <a:pt x="0" y="7"/>
                    </a:lnTo>
                    <a:lnTo>
                      <a:pt x="3" y="6"/>
                    </a:lnTo>
                    <a:lnTo>
                      <a:pt x="6" y="9"/>
                    </a:lnTo>
                    <a:lnTo>
                      <a:pt x="10" y="10"/>
                    </a:lnTo>
                    <a:lnTo>
                      <a:pt x="12" y="8"/>
                    </a:lnTo>
                    <a:lnTo>
                      <a:pt x="13" y="5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3" name="Freeform 429">
                <a:extLst>
                  <a:ext uri="{FF2B5EF4-FFF2-40B4-BE49-F238E27FC236}">
                    <a16:creationId xmlns:a16="http://schemas.microsoft.com/office/drawing/2014/main" id="{5C9B27CF-A9C2-0787-2DAA-97E7BAE7AF4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290" y="2224"/>
                <a:ext cx="6" cy="5"/>
              </a:xfrm>
              <a:custGeom>
                <a:avLst/>
                <a:gdLst>
                  <a:gd name="T0" fmla="*/ 0 w 6"/>
                  <a:gd name="T1" fmla="*/ 5 h 5"/>
                  <a:gd name="T2" fmla="*/ 3 w 6"/>
                  <a:gd name="T3" fmla="*/ 5 h 5"/>
                  <a:gd name="T4" fmla="*/ 6 w 6"/>
                  <a:gd name="T5" fmla="*/ 2 h 5"/>
                  <a:gd name="T6" fmla="*/ 6 w 6"/>
                  <a:gd name="T7" fmla="*/ 0 h 5"/>
                  <a:gd name="T8" fmla="*/ 3 w 6"/>
                  <a:gd name="T9" fmla="*/ 3 h 5"/>
                  <a:gd name="T10" fmla="*/ 0 w 6"/>
                  <a:gd name="T11" fmla="*/ 5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" h="5">
                    <a:moveTo>
                      <a:pt x="0" y="5"/>
                    </a:moveTo>
                    <a:lnTo>
                      <a:pt x="3" y="5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3" y="3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4" name="Freeform 430">
                <a:extLst>
                  <a:ext uri="{FF2B5EF4-FFF2-40B4-BE49-F238E27FC236}">
                    <a16:creationId xmlns:a16="http://schemas.microsoft.com/office/drawing/2014/main" id="{B44D6ADB-1028-5529-DE60-B7173CC54DC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136" y="2081"/>
                <a:ext cx="45" cy="167"/>
              </a:xfrm>
              <a:custGeom>
                <a:avLst/>
                <a:gdLst>
                  <a:gd name="T0" fmla="*/ 1 w 45"/>
                  <a:gd name="T1" fmla="*/ 39 h 167"/>
                  <a:gd name="T2" fmla="*/ 0 w 45"/>
                  <a:gd name="T3" fmla="*/ 46 h 167"/>
                  <a:gd name="T4" fmla="*/ 3 w 45"/>
                  <a:gd name="T5" fmla="*/ 55 h 167"/>
                  <a:gd name="T6" fmla="*/ 8 w 45"/>
                  <a:gd name="T7" fmla="*/ 64 h 167"/>
                  <a:gd name="T8" fmla="*/ 6 w 45"/>
                  <a:gd name="T9" fmla="*/ 73 h 167"/>
                  <a:gd name="T10" fmla="*/ 7 w 45"/>
                  <a:gd name="T11" fmla="*/ 82 h 167"/>
                  <a:gd name="T12" fmla="*/ 7 w 45"/>
                  <a:gd name="T13" fmla="*/ 93 h 167"/>
                  <a:gd name="T14" fmla="*/ 6 w 45"/>
                  <a:gd name="T15" fmla="*/ 102 h 167"/>
                  <a:gd name="T16" fmla="*/ 4 w 45"/>
                  <a:gd name="T17" fmla="*/ 111 h 167"/>
                  <a:gd name="T18" fmla="*/ 6 w 45"/>
                  <a:gd name="T19" fmla="*/ 119 h 167"/>
                  <a:gd name="T20" fmla="*/ 7 w 45"/>
                  <a:gd name="T21" fmla="*/ 128 h 167"/>
                  <a:gd name="T22" fmla="*/ 4 w 45"/>
                  <a:gd name="T23" fmla="*/ 137 h 167"/>
                  <a:gd name="T24" fmla="*/ 5 w 45"/>
                  <a:gd name="T25" fmla="*/ 146 h 167"/>
                  <a:gd name="T26" fmla="*/ 2 w 45"/>
                  <a:gd name="T27" fmla="*/ 156 h 167"/>
                  <a:gd name="T28" fmla="*/ 4 w 45"/>
                  <a:gd name="T29" fmla="*/ 164 h 167"/>
                  <a:gd name="T30" fmla="*/ 8 w 45"/>
                  <a:gd name="T31" fmla="*/ 160 h 167"/>
                  <a:gd name="T32" fmla="*/ 14 w 45"/>
                  <a:gd name="T33" fmla="*/ 152 h 167"/>
                  <a:gd name="T34" fmla="*/ 23 w 45"/>
                  <a:gd name="T35" fmla="*/ 155 h 167"/>
                  <a:gd name="T36" fmla="*/ 27 w 45"/>
                  <a:gd name="T37" fmla="*/ 163 h 167"/>
                  <a:gd name="T38" fmla="*/ 28 w 45"/>
                  <a:gd name="T39" fmla="*/ 154 h 167"/>
                  <a:gd name="T40" fmla="*/ 21 w 45"/>
                  <a:gd name="T41" fmla="*/ 151 h 167"/>
                  <a:gd name="T42" fmla="*/ 20 w 45"/>
                  <a:gd name="T43" fmla="*/ 141 h 167"/>
                  <a:gd name="T44" fmla="*/ 13 w 45"/>
                  <a:gd name="T45" fmla="*/ 132 h 167"/>
                  <a:gd name="T46" fmla="*/ 13 w 45"/>
                  <a:gd name="T47" fmla="*/ 125 h 167"/>
                  <a:gd name="T48" fmla="*/ 16 w 45"/>
                  <a:gd name="T49" fmla="*/ 117 h 167"/>
                  <a:gd name="T50" fmla="*/ 19 w 45"/>
                  <a:gd name="T51" fmla="*/ 107 h 167"/>
                  <a:gd name="T52" fmla="*/ 24 w 45"/>
                  <a:gd name="T53" fmla="*/ 101 h 167"/>
                  <a:gd name="T54" fmla="*/ 25 w 45"/>
                  <a:gd name="T55" fmla="*/ 101 h 167"/>
                  <a:gd name="T56" fmla="*/ 32 w 45"/>
                  <a:gd name="T57" fmla="*/ 101 h 167"/>
                  <a:gd name="T58" fmla="*/ 41 w 45"/>
                  <a:gd name="T59" fmla="*/ 107 h 167"/>
                  <a:gd name="T60" fmla="*/ 45 w 45"/>
                  <a:gd name="T61" fmla="*/ 110 h 167"/>
                  <a:gd name="T62" fmla="*/ 39 w 45"/>
                  <a:gd name="T63" fmla="*/ 101 h 167"/>
                  <a:gd name="T64" fmla="*/ 37 w 45"/>
                  <a:gd name="T65" fmla="*/ 92 h 167"/>
                  <a:gd name="T66" fmla="*/ 34 w 45"/>
                  <a:gd name="T67" fmla="*/ 85 h 167"/>
                  <a:gd name="T68" fmla="*/ 31 w 45"/>
                  <a:gd name="T69" fmla="*/ 76 h 167"/>
                  <a:gd name="T70" fmla="*/ 29 w 45"/>
                  <a:gd name="T71" fmla="*/ 66 h 167"/>
                  <a:gd name="T72" fmla="*/ 27 w 45"/>
                  <a:gd name="T73" fmla="*/ 58 h 167"/>
                  <a:gd name="T74" fmla="*/ 23 w 45"/>
                  <a:gd name="T75" fmla="*/ 50 h 167"/>
                  <a:gd name="T76" fmla="*/ 22 w 45"/>
                  <a:gd name="T77" fmla="*/ 42 h 167"/>
                  <a:gd name="T78" fmla="*/ 23 w 45"/>
                  <a:gd name="T79" fmla="*/ 39 h 167"/>
                  <a:gd name="T80" fmla="*/ 24 w 45"/>
                  <a:gd name="T81" fmla="*/ 29 h 167"/>
                  <a:gd name="T82" fmla="*/ 21 w 45"/>
                  <a:gd name="T83" fmla="*/ 20 h 167"/>
                  <a:gd name="T84" fmla="*/ 25 w 45"/>
                  <a:gd name="T85" fmla="*/ 29 h 167"/>
                  <a:gd name="T86" fmla="*/ 23 w 45"/>
                  <a:gd name="T87" fmla="*/ 21 h 167"/>
                  <a:gd name="T88" fmla="*/ 19 w 45"/>
                  <a:gd name="T89" fmla="*/ 12 h 167"/>
                  <a:gd name="T90" fmla="*/ 19 w 45"/>
                  <a:gd name="T91" fmla="*/ 3 h 167"/>
                  <a:gd name="T92" fmla="*/ 11 w 45"/>
                  <a:gd name="T93" fmla="*/ 1 h 167"/>
                  <a:gd name="T94" fmla="*/ 15 w 45"/>
                  <a:gd name="T95" fmla="*/ 9 h 167"/>
                  <a:gd name="T96" fmla="*/ 12 w 45"/>
                  <a:gd name="T97" fmla="*/ 18 h 167"/>
                  <a:gd name="T98" fmla="*/ 5 w 45"/>
                  <a:gd name="T99" fmla="*/ 17 h 167"/>
                  <a:gd name="T100" fmla="*/ 2 w 45"/>
                  <a:gd name="T101" fmla="*/ 23 h 167"/>
                  <a:gd name="T102" fmla="*/ 2 w 45"/>
                  <a:gd name="T103" fmla="*/ 33 h 167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45" h="167">
                    <a:moveTo>
                      <a:pt x="2" y="33"/>
                    </a:moveTo>
                    <a:lnTo>
                      <a:pt x="2" y="36"/>
                    </a:lnTo>
                    <a:lnTo>
                      <a:pt x="1" y="39"/>
                    </a:lnTo>
                    <a:lnTo>
                      <a:pt x="0" y="42"/>
                    </a:lnTo>
                    <a:lnTo>
                      <a:pt x="0" y="43"/>
                    </a:lnTo>
                    <a:lnTo>
                      <a:pt x="0" y="46"/>
                    </a:lnTo>
                    <a:lnTo>
                      <a:pt x="0" y="49"/>
                    </a:lnTo>
                    <a:lnTo>
                      <a:pt x="2" y="52"/>
                    </a:lnTo>
                    <a:lnTo>
                      <a:pt x="3" y="55"/>
                    </a:lnTo>
                    <a:lnTo>
                      <a:pt x="6" y="58"/>
                    </a:lnTo>
                    <a:lnTo>
                      <a:pt x="7" y="61"/>
                    </a:lnTo>
                    <a:lnTo>
                      <a:pt x="8" y="64"/>
                    </a:lnTo>
                    <a:lnTo>
                      <a:pt x="8" y="66"/>
                    </a:lnTo>
                    <a:lnTo>
                      <a:pt x="7" y="69"/>
                    </a:lnTo>
                    <a:lnTo>
                      <a:pt x="6" y="73"/>
                    </a:lnTo>
                    <a:lnTo>
                      <a:pt x="6" y="76"/>
                    </a:lnTo>
                    <a:lnTo>
                      <a:pt x="6" y="79"/>
                    </a:lnTo>
                    <a:lnTo>
                      <a:pt x="7" y="82"/>
                    </a:lnTo>
                    <a:lnTo>
                      <a:pt x="7" y="85"/>
                    </a:lnTo>
                    <a:lnTo>
                      <a:pt x="7" y="88"/>
                    </a:lnTo>
                    <a:lnTo>
                      <a:pt x="7" y="93"/>
                    </a:lnTo>
                    <a:lnTo>
                      <a:pt x="7" y="97"/>
                    </a:lnTo>
                    <a:lnTo>
                      <a:pt x="6" y="99"/>
                    </a:lnTo>
                    <a:lnTo>
                      <a:pt x="6" y="102"/>
                    </a:lnTo>
                    <a:lnTo>
                      <a:pt x="6" y="104"/>
                    </a:lnTo>
                    <a:lnTo>
                      <a:pt x="5" y="107"/>
                    </a:lnTo>
                    <a:lnTo>
                      <a:pt x="4" y="111"/>
                    </a:lnTo>
                    <a:lnTo>
                      <a:pt x="3" y="113"/>
                    </a:lnTo>
                    <a:lnTo>
                      <a:pt x="4" y="117"/>
                    </a:lnTo>
                    <a:lnTo>
                      <a:pt x="6" y="119"/>
                    </a:lnTo>
                    <a:lnTo>
                      <a:pt x="7" y="122"/>
                    </a:lnTo>
                    <a:lnTo>
                      <a:pt x="7" y="125"/>
                    </a:lnTo>
                    <a:lnTo>
                      <a:pt x="7" y="128"/>
                    </a:lnTo>
                    <a:lnTo>
                      <a:pt x="6" y="131"/>
                    </a:lnTo>
                    <a:lnTo>
                      <a:pt x="4" y="134"/>
                    </a:lnTo>
                    <a:lnTo>
                      <a:pt x="4" y="137"/>
                    </a:lnTo>
                    <a:lnTo>
                      <a:pt x="4" y="140"/>
                    </a:lnTo>
                    <a:lnTo>
                      <a:pt x="6" y="143"/>
                    </a:lnTo>
                    <a:lnTo>
                      <a:pt x="5" y="146"/>
                    </a:lnTo>
                    <a:lnTo>
                      <a:pt x="4" y="150"/>
                    </a:lnTo>
                    <a:lnTo>
                      <a:pt x="3" y="153"/>
                    </a:lnTo>
                    <a:lnTo>
                      <a:pt x="2" y="156"/>
                    </a:lnTo>
                    <a:lnTo>
                      <a:pt x="3" y="158"/>
                    </a:lnTo>
                    <a:lnTo>
                      <a:pt x="3" y="161"/>
                    </a:lnTo>
                    <a:lnTo>
                      <a:pt x="4" y="164"/>
                    </a:lnTo>
                    <a:lnTo>
                      <a:pt x="5" y="167"/>
                    </a:lnTo>
                    <a:lnTo>
                      <a:pt x="8" y="163"/>
                    </a:lnTo>
                    <a:lnTo>
                      <a:pt x="8" y="160"/>
                    </a:lnTo>
                    <a:lnTo>
                      <a:pt x="10" y="158"/>
                    </a:lnTo>
                    <a:lnTo>
                      <a:pt x="11" y="155"/>
                    </a:lnTo>
                    <a:lnTo>
                      <a:pt x="14" y="152"/>
                    </a:lnTo>
                    <a:lnTo>
                      <a:pt x="17" y="154"/>
                    </a:lnTo>
                    <a:lnTo>
                      <a:pt x="20" y="154"/>
                    </a:lnTo>
                    <a:lnTo>
                      <a:pt x="23" y="155"/>
                    </a:lnTo>
                    <a:lnTo>
                      <a:pt x="25" y="158"/>
                    </a:lnTo>
                    <a:lnTo>
                      <a:pt x="25" y="160"/>
                    </a:lnTo>
                    <a:lnTo>
                      <a:pt x="27" y="163"/>
                    </a:lnTo>
                    <a:lnTo>
                      <a:pt x="28" y="160"/>
                    </a:lnTo>
                    <a:lnTo>
                      <a:pt x="29" y="157"/>
                    </a:lnTo>
                    <a:lnTo>
                      <a:pt x="28" y="154"/>
                    </a:lnTo>
                    <a:lnTo>
                      <a:pt x="28" y="152"/>
                    </a:lnTo>
                    <a:lnTo>
                      <a:pt x="24" y="151"/>
                    </a:lnTo>
                    <a:lnTo>
                      <a:pt x="21" y="151"/>
                    </a:lnTo>
                    <a:lnTo>
                      <a:pt x="21" y="147"/>
                    </a:lnTo>
                    <a:lnTo>
                      <a:pt x="20" y="144"/>
                    </a:lnTo>
                    <a:lnTo>
                      <a:pt x="20" y="141"/>
                    </a:lnTo>
                    <a:lnTo>
                      <a:pt x="17" y="138"/>
                    </a:lnTo>
                    <a:lnTo>
                      <a:pt x="14" y="135"/>
                    </a:lnTo>
                    <a:lnTo>
                      <a:pt x="13" y="132"/>
                    </a:lnTo>
                    <a:lnTo>
                      <a:pt x="13" y="129"/>
                    </a:lnTo>
                    <a:lnTo>
                      <a:pt x="13" y="125"/>
                    </a:lnTo>
                    <a:lnTo>
                      <a:pt x="14" y="123"/>
                    </a:lnTo>
                    <a:lnTo>
                      <a:pt x="15" y="120"/>
                    </a:lnTo>
                    <a:lnTo>
                      <a:pt x="16" y="117"/>
                    </a:lnTo>
                    <a:lnTo>
                      <a:pt x="17" y="114"/>
                    </a:lnTo>
                    <a:lnTo>
                      <a:pt x="19" y="111"/>
                    </a:lnTo>
                    <a:lnTo>
                      <a:pt x="19" y="107"/>
                    </a:lnTo>
                    <a:lnTo>
                      <a:pt x="20" y="104"/>
                    </a:lnTo>
                    <a:lnTo>
                      <a:pt x="21" y="103"/>
                    </a:lnTo>
                    <a:lnTo>
                      <a:pt x="24" y="101"/>
                    </a:lnTo>
                    <a:lnTo>
                      <a:pt x="28" y="101"/>
                    </a:lnTo>
                    <a:lnTo>
                      <a:pt x="29" y="101"/>
                    </a:lnTo>
                    <a:lnTo>
                      <a:pt x="25" y="101"/>
                    </a:lnTo>
                    <a:lnTo>
                      <a:pt x="29" y="100"/>
                    </a:lnTo>
                    <a:lnTo>
                      <a:pt x="32" y="101"/>
                    </a:lnTo>
                    <a:lnTo>
                      <a:pt x="35" y="102"/>
                    </a:lnTo>
                    <a:lnTo>
                      <a:pt x="38" y="104"/>
                    </a:lnTo>
                    <a:lnTo>
                      <a:pt x="41" y="107"/>
                    </a:lnTo>
                    <a:lnTo>
                      <a:pt x="44" y="110"/>
                    </a:lnTo>
                    <a:lnTo>
                      <a:pt x="45" y="113"/>
                    </a:lnTo>
                    <a:lnTo>
                      <a:pt x="45" y="110"/>
                    </a:lnTo>
                    <a:lnTo>
                      <a:pt x="42" y="107"/>
                    </a:lnTo>
                    <a:lnTo>
                      <a:pt x="41" y="104"/>
                    </a:lnTo>
                    <a:lnTo>
                      <a:pt x="39" y="101"/>
                    </a:lnTo>
                    <a:lnTo>
                      <a:pt x="39" y="98"/>
                    </a:lnTo>
                    <a:lnTo>
                      <a:pt x="38" y="95"/>
                    </a:lnTo>
                    <a:lnTo>
                      <a:pt x="37" y="92"/>
                    </a:lnTo>
                    <a:lnTo>
                      <a:pt x="36" y="89"/>
                    </a:lnTo>
                    <a:lnTo>
                      <a:pt x="35" y="88"/>
                    </a:lnTo>
                    <a:lnTo>
                      <a:pt x="34" y="85"/>
                    </a:lnTo>
                    <a:lnTo>
                      <a:pt x="32" y="82"/>
                    </a:lnTo>
                    <a:lnTo>
                      <a:pt x="32" y="79"/>
                    </a:lnTo>
                    <a:lnTo>
                      <a:pt x="31" y="76"/>
                    </a:lnTo>
                    <a:lnTo>
                      <a:pt x="30" y="73"/>
                    </a:lnTo>
                    <a:lnTo>
                      <a:pt x="30" y="69"/>
                    </a:lnTo>
                    <a:lnTo>
                      <a:pt x="29" y="66"/>
                    </a:lnTo>
                    <a:lnTo>
                      <a:pt x="29" y="63"/>
                    </a:lnTo>
                    <a:lnTo>
                      <a:pt x="25" y="60"/>
                    </a:lnTo>
                    <a:lnTo>
                      <a:pt x="27" y="58"/>
                    </a:lnTo>
                    <a:lnTo>
                      <a:pt x="25" y="54"/>
                    </a:lnTo>
                    <a:lnTo>
                      <a:pt x="24" y="51"/>
                    </a:lnTo>
                    <a:lnTo>
                      <a:pt x="23" y="50"/>
                    </a:lnTo>
                    <a:lnTo>
                      <a:pt x="22" y="47"/>
                    </a:lnTo>
                    <a:lnTo>
                      <a:pt x="21" y="45"/>
                    </a:lnTo>
                    <a:lnTo>
                      <a:pt x="22" y="42"/>
                    </a:lnTo>
                    <a:lnTo>
                      <a:pt x="22" y="39"/>
                    </a:lnTo>
                    <a:lnTo>
                      <a:pt x="23" y="36"/>
                    </a:lnTo>
                    <a:lnTo>
                      <a:pt x="23" y="39"/>
                    </a:lnTo>
                    <a:lnTo>
                      <a:pt x="24" y="36"/>
                    </a:lnTo>
                    <a:lnTo>
                      <a:pt x="25" y="33"/>
                    </a:lnTo>
                    <a:lnTo>
                      <a:pt x="24" y="29"/>
                    </a:lnTo>
                    <a:lnTo>
                      <a:pt x="21" y="26"/>
                    </a:lnTo>
                    <a:lnTo>
                      <a:pt x="21" y="23"/>
                    </a:lnTo>
                    <a:lnTo>
                      <a:pt x="21" y="20"/>
                    </a:lnTo>
                    <a:lnTo>
                      <a:pt x="23" y="23"/>
                    </a:lnTo>
                    <a:lnTo>
                      <a:pt x="24" y="26"/>
                    </a:lnTo>
                    <a:lnTo>
                      <a:pt x="25" y="29"/>
                    </a:lnTo>
                    <a:lnTo>
                      <a:pt x="24" y="27"/>
                    </a:lnTo>
                    <a:lnTo>
                      <a:pt x="24" y="24"/>
                    </a:lnTo>
                    <a:lnTo>
                      <a:pt x="23" y="21"/>
                    </a:lnTo>
                    <a:lnTo>
                      <a:pt x="21" y="18"/>
                    </a:lnTo>
                    <a:lnTo>
                      <a:pt x="19" y="15"/>
                    </a:lnTo>
                    <a:lnTo>
                      <a:pt x="19" y="12"/>
                    </a:lnTo>
                    <a:lnTo>
                      <a:pt x="19" y="9"/>
                    </a:lnTo>
                    <a:lnTo>
                      <a:pt x="19" y="6"/>
                    </a:lnTo>
                    <a:lnTo>
                      <a:pt x="19" y="3"/>
                    </a:lnTo>
                    <a:lnTo>
                      <a:pt x="17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12" y="4"/>
                    </a:lnTo>
                    <a:lnTo>
                      <a:pt x="14" y="6"/>
                    </a:lnTo>
                    <a:lnTo>
                      <a:pt x="15" y="9"/>
                    </a:lnTo>
                    <a:lnTo>
                      <a:pt x="14" y="12"/>
                    </a:lnTo>
                    <a:lnTo>
                      <a:pt x="12" y="15"/>
                    </a:lnTo>
                    <a:lnTo>
                      <a:pt x="12" y="18"/>
                    </a:lnTo>
                    <a:lnTo>
                      <a:pt x="10" y="19"/>
                    </a:lnTo>
                    <a:lnTo>
                      <a:pt x="8" y="16"/>
                    </a:lnTo>
                    <a:lnTo>
                      <a:pt x="5" y="17"/>
                    </a:lnTo>
                    <a:lnTo>
                      <a:pt x="2" y="19"/>
                    </a:lnTo>
                    <a:lnTo>
                      <a:pt x="2" y="21"/>
                    </a:lnTo>
                    <a:lnTo>
                      <a:pt x="2" y="23"/>
                    </a:lnTo>
                    <a:lnTo>
                      <a:pt x="4" y="26"/>
                    </a:lnTo>
                    <a:lnTo>
                      <a:pt x="3" y="29"/>
                    </a:lnTo>
                    <a:lnTo>
                      <a:pt x="2" y="33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5" name="Freeform 431">
                <a:extLst>
                  <a:ext uri="{FF2B5EF4-FFF2-40B4-BE49-F238E27FC236}">
                    <a16:creationId xmlns:a16="http://schemas.microsoft.com/office/drawing/2014/main" id="{49016B96-9F01-555D-778B-8D35A564ED1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255" y="2242"/>
                <a:ext cx="16" cy="11"/>
              </a:xfrm>
              <a:custGeom>
                <a:avLst/>
                <a:gdLst>
                  <a:gd name="T0" fmla="*/ 13 w 16"/>
                  <a:gd name="T1" fmla="*/ 0 h 11"/>
                  <a:gd name="T2" fmla="*/ 10 w 16"/>
                  <a:gd name="T3" fmla="*/ 3 h 11"/>
                  <a:gd name="T4" fmla="*/ 7 w 16"/>
                  <a:gd name="T5" fmla="*/ 3 h 11"/>
                  <a:gd name="T6" fmla="*/ 5 w 16"/>
                  <a:gd name="T7" fmla="*/ 6 h 11"/>
                  <a:gd name="T8" fmla="*/ 2 w 16"/>
                  <a:gd name="T9" fmla="*/ 8 h 11"/>
                  <a:gd name="T10" fmla="*/ 0 w 16"/>
                  <a:gd name="T11" fmla="*/ 11 h 11"/>
                  <a:gd name="T12" fmla="*/ 3 w 16"/>
                  <a:gd name="T13" fmla="*/ 11 h 11"/>
                  <a:gd name="T14" fmla="*/ 6 w 16"/>
                  <a:gd name="T15" fmla="*/ 8 h 11"/>
                  <a:gd name="T16" fmla="*/ 7 w 16"/>
                  <a:gd name="T17" fmla="*/ 8 h 11"/>
                  <a:gd name="T18" fmla="*/ 10 w 16"/>
                  <a:gd name="T19" fmla="*/ 6 h 11"/>
                  <a:gd name="T20" fmla="*/ 13 w 16"/>
                  <a:gd name="T21" fmla="*/ 3 h 11"/>
                  <a:gd name="T22" fmla="*/ 16 w 16"/>
                  <a:gd name="T23" fmla="*/ 1 h 11"/>
                  <a:gd name="T24" fmla="*/ 13 w 16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6" h="11">
                    <a:moveTo>
                      <a:pt x="13" y="0"/>
                    </a:moveTo>
                    <a:lnTo>
                      <a:pt x="10" y="3"/>
                    </a:lnTo>
                    <a:lnTo>
                      <a:pt x="7" y="3"/>
                    </a:lnTo>
                    <a:lnTo>
                      <a:pt x="5" y="6"/>
                    </a:lnTo>
                    <a:lnTo>
                      <a:pt x="2" y="8"/>
                    </a:lnTo>
                    <a:lnTo>
                      <a:pt x="0" y="11"/>
                    </a:lnTo>
                    <a:lnTo>
                      <a:pt x="3" y="11"/>
                    </a:lnTo>
                    <a:lnTo>
                      <a:pt x="6" y="8"/>
                    </a:lnTo>
                    <a:lnTo>
                      <a:pt x="7" y="8"/>
                    </a:lnTo>
                    <a:lnTo>
                      <a:pt x="10" y="6"/>
                    </a:lnTo>
                    <a:lnTo>
                      <a:pt x="13" y="3"/>
                    </a:lnTo>
                    <a:lnTo>
                      <a:pt x="16" y="1"/>
                    </a:lnTo>
                    <a:lnTo>
                      <a:pt x="13" y="0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6" name="Freeform 432">
                <a:extLst>
                  <a:ext uri="{FF2B5EF4-FFF2-40B4-BE49-F238E27FC236}">
                    <a16:creationId xmlns:a16="http://schemas.microsoft.com/office/drawing/2014/main" id="{BDCA2AB8-3159-A964-2C76-02BB79972EE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778" y="1670"/>
                <a:ext cx="14" cy="12"/>
              </a:xfrm>
              <a:custGeom>
                <a:avLst/>
                <a:gdLst>
                  <a:gd name="T0" fmla="*/ 11 w 14"/>
                  <a:gd name="T1" fmla="*/ 12 h 12"/>
                  <a:gd name="T2" fmla="*/ 8 w 14"/>
                  <a:gd name="T3" fmla="*/ 8 h 12"/>
                  <a:gd name="T4" fmla="*/ 6 w 14"/>
                  <a:gd name="T5" fmla="*/ 5 h 12"/>
                  <a:gd name="T6" fmla="*/ 3 w 14"/>
                  <a:gd name="T7" fmla="*/ 4 h 12"/>
                  <a:gd name="T8" fmla="*/ 0 w 14"/>
                  <a:gd name="T9" fmla="*/ 3 h 12"/>
                  <a:gd name="T10" fmla="*/ 3 w 14"/>
                  <a:gd name="T11" fmla="*/ 0 h 12"/>
                  <a:gd name="T12" fmla="*/ 6 w 14"/>
                  <a:gd name="T13" fmla="*/ 0 h 12"/>
                  <a:gd name="T14" fmla="*/ 9 w 14"/>
                  <a:gd name="T15" fmla="*/ 0 h 12"/>
                  <a:gd name="T16" fmla="*/ 11 w 14"/>
                  <a:gd name="T17" fmla="*/ 3 h 12"/>
                  <a:gd name="T18" fmla="*/ 8 w 14"/>
                  <a:gd name="T19" fmla="*/ 0 h 12"/>
                  <a:gd name="T20" fmla="*/ 11 w 14"/>
                  <a:gd name="T21" fmla="*/ 4 h 12"/>
                  <a:gd name="T22" fmla="*/ 14 w 14"/>
                  <a:gd name="T23" fmla="*/ 3 h 12"/>
                  <a:gd name="T24" fmla="*/ 14 w 14"/>
                  <a:gd name="T25" fmla="*/ 6 h 12"/>
                  <a:gd name="T26" fmla="*/ 11 w 14"/>
                  <a:gd name="T27" fmla="*/ 10 h 12"/>
                  <a:gd name="T28" fmla="*/ 11 w 14"/>
                  <a:gd name="T29" fmla="*/ 12 h 1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4" h="12">
                    <a:moveTo>
                      <a:pt x="11" y="12"/>
                    </a:moveTo>
                    <a:lnTo>
                      <a:pt x="8" y="8"/>
                    </a:lnTo>
                    <a:lnTo>
                      <a:pt x="6" y="5"/>
                    </a:lnTo>
                    <a:lnTo>
                      <a:pt x="3" y="4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11" y="3"/>
                    </a:lnTo>
                    <a:lnTo>
                      <a:pt x="8" y="0"/>
                    </a:lnTo>
                    <a:lnTo>
                      <a:pt x="11" y="4"/>
                    </a:lnTo>
                    <a:lnTo>
                      <a:pt x="14" y="3"/>
                    </a:lnTo>
                    <a:lnTo>
                      <a:pt x="14" y="6"/>
                    </a:lnTo>
                    <a:lnTo>
                      <a:pt x="11" y="10"/>
                    </a:lnTo>
                    <a:lnTo>
                      <a:pt x="11" y="12"/>
                    </a:lnTo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7" name="Freeform 433">
                <a:extLst>
                  <a:ext uri="{FF2B5EF4-FFF2-40B4-BE49-F238E27FC236}">
                    <a16:creationId xmlns:a16="http://schemas.microsoft.com/office/drawing/2014/main" id="{2D2036ED-F19D-EC00-6D18-DF6C433AA3D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053" y="1795"/>
                <a:ext cx="10" cy="6"/>
              </a:xfrm>
              <a:custGeom>
                <a:avLst/>
                <a:gdLst>
                  <a:gd name="T0" fmla="*/ 3 w 10"/>
                  <a:gd name="T1" fmla="*/ 0 h 6"/>
                  <a:gd name="T2" fmla="*/ 0 w 10"/>
                  <a:gd name="T3" fmla="*/ 1 h 6"/>
                  <a:gd name="T4" fmla="*/ 3 w 10"/>
                  <a:gd name="T5" fmla="*/ 5 h 6"/>
                  <a:gd name="T6" fmla="*/ 5 w 10"/>
                  <a:gd name="T7" fmla="*/ 6 h 6"/>
                  <a:gd name="T8" fmla="*/ 10 w 10"/>
                  <a:gd name="T9" fmla="*/ 3 h 6"/>
                  <a:gd name="T10" fmla="*/ 7 w 10"/>
                  <a:gd name="T11" fmla="*/ 2 h 6"/>
                  <a:gd name="T12" fmla="*/ 3 w 10"/>
                  <a:gd name="T13" fmla="*/ 0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" h="6">
                    <a:moveTo>
                      <a:pt x="3" y="0"/>
                    </a:moveTo>
                    <a:lnTo>
                      <a:pt x="0" y="1"/>
                    </a:lnTo>
                    <a:lnTo>
                      <a:pt x="3" y="5"/>
                    </a:lnTo>
                    <a:lnTo>
                      <a:pt x="5" y="6"/>
                    </a:lnTo>
                    <a:lnTo>
                      <a:pt x="10" y="3"/>
                    </a:lnTo>
                    <a:lnTo>
                      <a:pt x="7" y="2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8" name="Freeform 434">
                <a:extLst>
                  <a:ext uri="{FF2B5EF4-FFF2-40B4-BE49-F238E27FC236}">
                    <a16:creationId xmlns:a16="http://schemas.microsoft.com/office/drawing/2014/main" id="{2D49B89B-75D0-2849-BE21-4B8C28AC7B9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058" y="1790"/>
                <a:ext cx="13" cy="8"/>
              </a:xfrm>
              <a:custGeom>
                <a:avLst/>
                <a:gdLst>
                  <a:gd name="T0" fmla="*/ 10 w 13"/>
                  <a:gd name="T1" fmla="*/ 5 h 8"/>
                  <a:gd name="T2" fmla="*/ 13 w 13"/>
                  <a:gd name="T3" fmla="*/ 6 h 8"/>
                  <a:gd name="T4" fmla="*/ 13 w 13"/>
                  <a:gd name="T5" fmla="*/ 3 h 8"/>
                  <a:gd name="T6" fmla="*/ 11 w 13"/>
                  <a:gd name="T7" fmla="*/ 0 h 8"/>
                  <a:gd name="T8" fmla="*/ 8 w 13"/>
                  <a:gd name="T9" fmla="*/ 0 h 8"/>
                  <a:gd name="T10" fmla="*/ 5 w 13"/>
                  <a:gd name="T11" fmla="*/ 2 h 8"/>
                  <a:gd name="T12" fmla="*/ 2 w 13"/>
                  <a:gd name="T13" fmla="*/ 3 h 8"/>
                  <a:gd name="T14" fmla="*/ 0 w 13"/>
                  <a:gd name="T15" fmla="*/ 3 h 8"/>
                  <a:gd name="T16" fmla="*/ 0 w 13"/>
                  <a:gd name="T17" fmla="*/ 6 h 8"/>
                  <a:gd name="T18" fmla="*/ 4 w 13"/>
                  <a:gd name="T19" fmla="*/ 8 h 8"/>
                  <a:gd name="T20" fmla="*/ 7 w 13"/>
                  <a:gd name="T21" fmla="*/ 7 h 8"/>
                  <a:gd name="T22" fmla="*/ 10 w 13"/>
                  <a:gd name="T23" fmla="*/ 5 h 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3" h="8">
                    <a:moveTo>
                      <a:pt x="10" y="5"/>
                    </a:moveTo>
                    <a:lnTo>
                      <a:pt x="13" y="6"/>
                    </a:lnTo>
                    <a:lnTo>
                      <a:pt x="13" y="3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5" y="2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4" y="8"/>
                    </a:lnTo>
                    <a:lnTo>
                      <a:pt x="7" y="7"/>
                    </a:lnTo>
                    <a:lnTo>
                      <a:pt x="10" y="5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9" name="Freeform 435">
                <a:extLst>
                  <a:ext uri="{FF2B5EF4-FFF2-40B4-BE49-F238E27FC236}">
                    <a16:creationId xmlns:a16="http://schemas.microsoft.com/office/drawing/2014/main" id="{F1C4051F-78CF-F0B5-74E4-71FB83CE2FC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034" y="1793"/>
                <a:ext cx="14" cy="8"/>
              </a:xfrm>
              <a:custGeom>
                <a:avLst/>
                <a:gdLst>
                  <a:gd name="T0" fmla="*/ 12 w 14"/>
                  <a:gd name="T1" fmla="*/ 2 h 8"/>
                  <a:gd name="T2" fmla="*/ 9 w 14"/>
                  <a:gd name="T3" fmla="*/ 0 h 8"/>
                  <a:gd name="T4" fmla="*/ 6 w 14"/>
                  <a:gd name="T5" fmla="*/ 1 h 8"/>
                  <a:gd name="T6" fmla="*/ 3 w 14"/>
                  <a:gd name="T7" fmla="*/ 0 h 8"/>
                  <a:gd name="T8" fmla="*/ 0 w 14"/>
                  <a:gd name="T9" fmla="*/ 0 h 8"/>
                  <a:gd name="T10" fmla="*/ 3 w 14"/>
                  <a:gd name="T11" fmla="*/ 0 h 8"/>
                  <a:gd name="T12" fmla="*/ 6 w 14"/>
                  <a:gd name="T13" fmla="*/ 2 h 8"/>
                  <a:gd name="T14" fmla="*/ 7 w 14"/>
                  <a:gd name="T15" fmla="*/ 5 h 8"/>
                  <a:gd name="T16" fmla="*/ 10 w 14"/>
                  <a:gd name="T17" fmla="*/ 8 h 8"/>
                  <a:gd name="T18" fmla="*/ 13 w 14"/>
                  <a:gd name="T19" fmla="*/ 8 h 8"/>
                  <a:gd name="T20" fmla="*/ 14 w 14"/>
                  <a:gd name="T21" fmla="*/ 5 h 8"/>
                  <a:gd name="T22" fmla="*/ 13 w 14"/>
                  <a:gd name="T23" fmla="*/ 2 h 8"/>
                  <a:gd name="T24" fmla="*/ 12 w 14"/>
                  <a:gd name="T25" fmla="*/ 2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4" h="8">
                    <a:moveTo>
                      <a:pt x="12" y="2"/>
                    </a:moveTo>
                    <a:lnTo>
                      <a:pt x="9" y="0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6" y="2"/>
                    </a:lnTo>
                    <a:lnTo>
                      <a:pt x="7" y="5"/>
                    </a:lnTo>
                    <a:lnTo>
                      <a:pt x="10" y="8"/>
                    </a:lnTo>
                    <a:lnTo>
                      <a:pt x="13" y="8"/>
                    </a:lnTo>
                    <a:lnTo>
                      <a:pt x="14" y="5"/>
                    </a:lnTo>
                    <a:lnTo>
                      <a:pt x="13" y="2"/>
                    </a:lnTo>
                    <a:lnTo>
                      <a:pt x="12" y="2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0" name="Freeform 436">
                <a:extLst>
                  <a:ext uri="{FF2B5EF4-FFF2-40B4-BE49-F238E27FC236}">
                    <a16:creationId xmlns:a16="http://schemas.microsoft.com/office/drawing/2014/main" id="{A1604F2D-F8A7-08FE-39DA-0B8D2AD2AD7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425" y="1511"/>
                <a:ext cx="6" cy="2"/>
              </a:xfrm>
              <a:custGeom>
                <a:avLst/>
                <a:gdLst>
                  <a:gd name="T0" fmla="*/ 0 w 6"/>
                  <a:gd name="T1" fmla="*/ 1 h 2"/>
                  <a:gd name="T2" fmla="*/ 4 w 6"/>
                  <a:gd name="T3" fmla="*/ 0 h 2"/>
                  <a:gd name="T4" fmla="*/ 6 w 6"/>
                  <a:gd name="T5" fmla="*/ 2 h 2"/>
                  <a:gd name="T6" fmla="*/ 4 w 6"/>
                  <a:gd name="T7" fmla="*/ 2 h 2"/>
                  <a:gd name="T8" fmla="*/ 0 w 6"/>
                  <a:gd name="T9" fmla="*/ 1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2">
                    <a:moveTo>
                      <a:pt x="0" y="1"/>
                    </a:moveTo>
                    <a:lnTo>
                      <a:pt x="4" y="0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1" name="Freeform 437">
                <a:extLst>
                  <a:ext uri="{FF2B5EF4-FFF2-40B4-BE49-F238E27FC236}">
                    <a16:creationId xmlns:a16="http://schemas.microsoft.com/office/drawing/2014/main" id="{72EE951F-F171-550E-FFE9-27835B87C05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420" y="1526"/>
                <a:ext cx="6" cy="2"/>
              </a:xfrm>
              <a:custGeom>
                <a:avLst/>
                <a:gdLst>
                  <a:gd name="T0" fmla="*/ 6 w 6"/>
                  <a:gd name="T1" fmla="*/ 0 h 2"/>
                  <a:gd name="T2" fmla="*/ 3 w 6"/>
                  <a:gd name="T3" fmla="*/ 2 h 2"/>
                  <a:gd name="T4" fmla="*/ 0 w 6"/>
                  <a:gd name="T5" fmla="*/ 1 h 2"/>
                  <a:gd name="T6" fmla="*/ 3 w 6"/>
                  <a:gd name="T7" fmla="*/ 0 h 2"/>
                  <a:gd name="T8" fmla="*/ 6 w 6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2">
                    <a:moveTo>
                      <a:pt x="6" y="0"/>
                    </a:moveTo>
                    <a:lnTo>
                      <a:pt x="3" y="2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2" name="Freeform 438">
                <a:extLst>
                  <a:ext uri="{FF2B5EF4-FFF2-40B4-BE49-F238E27FC236}">
                    <a16:creationId xmlns:a16="http://schemas.microsoft.com/office/drawing/2014/main" id="{FBF23B0D-81B3-22E8-3E8E-76749EC3DF6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443" y="1511"/>
                <a:ext cx="6" cy="3"/>
              </a:xfrm>
              <a:custGeom>
                <a:avLst/>
                <a:gdLst>
                  <a:gd name="T0" fmla="*/ 6 w 6"/>
                  <a:gd name="T1" fmla="*/ 0 h 3"/>
                  <a:gd name="T2" fmla="*/ 6 w 6"/>
                  <a:gd name="T3" fmla="*/ 1 h 3"/>
                  <a:gd name="T4" fmla="*/ 3 w 6"/>
                  <a:gd name="T5" fmla="*/ 3 h 3"/>
                  <a:gd name="T6" fmla="*/ 0 w 6"/>
                  <a:gd name="T7" fmla="*/ 2 h 3"/>
                  <a:gd name="T8" fmla="*/ 3 w 6"/>
                  <a:gd name="T9" fmla="*/ 0 h 3"/>
                  <a:gd name="T10" fmla="*/ 6 w 6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" h="3">
                    <a:moveTo>
                      <a:pt x="6" y="0"/>
                    </a:moveTo>
                    <a:lnTo>
                      <a:pt x="6" y="1"/>
                    </a:lnTo>
                    <a:lnTo>
                      <a:pt x="3" y="3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3" name="Freeform 439">
                <a:extLst>
                  <a:ext uri="{FF2B5EF4-FFF2-40B4-BE49-F238E27FC236}">
                    <a16:creationId xmlns:a16="http://schemas.microsoft.com/office/drawing/2014/main" id="{6CB2C123-E050-7E74-DCE3-BA0C453EDA8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433" y="1511"/>
                <a:ext cx="3" cy="2"/>
              </a:xfrm>
              <a:custGeom>
                <a:avLst/>
                <a:gdLst>
                  <a:gd name="T0" fmla="*/ 3 w 3"/>
                  <a:gd name="T1" fmla="*/ 1 h 2"/>
                  <a:gd name="T2" fmla="*/ 3 w 3"/>
                  <a:gd name="T3" fmla="*/ 2 h 2"/>
                  <a:gd name="T4" fmla="*/ 0 w 3"/>
                  <a:gd name="T5" fmla="*/ 0 h 2"/>
                  <a:gd name="T6" fmla="*/ 3 w 3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1"/>
                    </a:moveTo>
                    <a:lnTo>
                      <a:pt x="3" y="2"/>
                    </a:lnTo>
                    <a:lnTo>
                      <a:pt x="0" y="0"/>
                    </a:lnTo>
                    <a:lnTo>
                      <a:pt x="3" y="1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4" name="Freeform 440">
                <a:extLst>
                  <a:ext uri="{FF2B5EF4-FFF2-40B4-BE49-F238E27FC236}">
                    <a16:creationId xmlns:a16="http://schemas.microsoft.com/office/drawing/2014/main" id="{C02A2120-D05D-4EB8-2FD9-7A3F1CC0FA9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453" y="1531"/>
                <a:ext cx="9" cy="3"/>
              </a:xfrm>
              <a:custGeom>
                <a:avLst/>
                <a:gdLst>
                  <a:gd name="T0" fmla="*/ 3 w 9"/>
                  <a:gd name="T1" fmla="*/ 3 h 3"/>
                  <a:gd name="T2" fmla="*/ 6 w 9"/>
                  <a:gd name="T3" fmla="*/ 2 h 3"/>
                  <a:gd name="T4" fmla="*/ 9 w 9"/>
                  <a:gd name="T5" fmla="*/ 0 h 3"/>
                  <a:gd name="T6" fmla="*/ 9 w 9"/>
                  <a:gd name="T7" fmla="*/ 0 h 3"/>
                  <a:gd name="T8" fmla="*/ 6 w 9"/>
                  <a:gd name="T9" fmla="*/ 0 h 3"/>
                  <a:gd name="T10" fmla="*/ 3 w 9"/>
                  <a:gd name="T11" fmla="*/ 2 h 3"/>
                  <a:gd name="T12" fmla="*/ 0 w 9"/>
                  <a:gd name="T13" fmla="*/ 2 h 3"/>
                  <a:gd name="T14" fmla="*/ 3 w 9"/>
                  <a:gd name="T15" fmla="*/ 3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9" h="3">
                    <a:moveTo>
                      <a:pt x="3" y="3"/>
                    </a:moveTo>
                    <a:lnTo>
                      <a:pt x="6" y="2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3" y="3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5" name="Freeform 441">
                <a:extLst>
                  <a:ext uri="{FF2B5EF4-FFF2-40B4-BE49-F238E27FC236}">
                    <a16:creationId xmlns:a16="http://schemas.microsoft.com/office/drawing/2014/main" id="{E087D859-7611-4104-818F-0857FCF278E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501" y="1413"/>
                <a:ext cx="5" cy="3"/>
              </a:xfrm>
              <a:custGeom>
                <a:avLst/>
                <a:gdLst>
                  <a:gd name="T0" fmla="*/ 0 w 5"/>
                  <a:gd name="T1" fmla="*/ 3 h 3"/>
                  <a:gd name="T2" fmla="*/ 2 w 5"/>
                  <a:gd name="T3" fmla="*/ 3 h 3"/>
                  <a:gd name="T4" fmla="*/ 5 w 5"/>
                  <a:gd name="T5" fmla="*/ 1 h 3"/>
                  <a:gd name="T6" fmla="*/ 2 w 5"/>
                  <a:gd name="T7" fmla="*/ 0 h 3"/>
                  <a:gd name="T8" fmla="*/ 0 w 5"/>
                  <a:gd name="T9" fmla="*/ 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0" y="3"/>
                    </a:moveTo>
                    <a:lnTo>
                      <a:pt x="2" y="3"/>
                    </a:lnTo>
                    <a:lnTo>
                      <a:pt x="5" y="1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6" name="Freeform 442">
                <a:extLst>
                  <a:ext uri="{FF2B5EF4-FFF2-40B4-BE49-F238E27FC236}">
                    <a16:creationId xmlns:a16="http://schemas.microsoft.com/office/drawing/2014/main" id="{4C029EAD-9FD3-AA6E-74F3-A0B4EA2825B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453" y="1522"/>
                <a:ext cx="5" cy="7"/>
              </a:xfrm>
              <a:custGeom>
                <a:avLst/>
                <a:gdLst>
                  <a:gd name="T0" fmla="*/ 5 w 5"/>
                  <a:gd name="T1" fmla="*/ 1 h 7"/>
                  <a:gd name="T2" fmla="*/ 2 w 5"/>
                  <a:gd name="T3" fmla="*/ 0 h 7"/>
                  <a:gd name="T4" fmla="*/ 0 w 5"/>
                  <a:gd name="T5" fmla="*/ 5 h 7"/>
                  <a:gd name="T6" fmla="*/ 1 w 5"/>
                  <a:gd name="T7" fmla="*/ 7 h 7"/>
                  <a:gd name="T8" fmla="*/ 4 w 5"/>
                  <a:gd name="T9" fmla="*/ 5 h 7"/>
                  <a:gd name="T10" fmla="*/ 5 w 5"/>
                  <a:gd name="T11" fmla="*/ 1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" h="7">
                    <a:moveTo>
                      <a:pt x="5" y="1"/>
                    </a:moveTo>
                    <a:lnTo>
                      <a:pt x="2" y="0"/>
                    </a:lnTo>
                    <a:lnTo>
                      <a:pt x="0" y="5"/>
                    </a:lnTo>
                    <a:lnTo>
                      <a:pt x="1" y="7"/>
                    </a:lnTo>
                    <a:lnTo>
                      <a:pt x="4" y="5"/>
                    </a:lnTo>
                    <a:lnTo>
                      <a:pt x="5" y="1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7" name="Freeform 443">
                <a:extLst>
                  <a:ext uri="{FF2B5EF4-FFF2-40B4-BE49-F238E27FC236}">
                    <a16:creationId xmlns:a16="http://schemas.microsoft.com/office/drawing/2014/main" id="{561644E6-A3CF-AD6B-11DE-24D7CB78651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745" y="1584"/>
                <a:ext cx="3" cy="2"/>
              </a:xfrm>
              <a:custGeom>
                <a:avLst/>
                <a:gdLst>
                  <a:gd name="T0" fmla="*/ 0 w 3"/>
                  <a:gd name="T1" fmla="*/ 0 h 2"/>
                  <a:gd name="T2" fmla="*/ 0 w 3"/>
                  <a:gd name="T3" fmla="*/ 2 h 2"/>
                  <a:gd name="T4" fmla="*/ 3 w 3"/>
                  <a:gd name="T5" fmla="*/ 1 h 2"/>
                  <a:gd name="T6" fmla="*/ 0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0" y="2"/>
                    </a:lnTo>
                    <a:lnTo>
                      <a:pt x="3" y="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8" name="Freeform 444">
                <a:extLst>
                  <a:ext uri="{FF2B5EF4-FFF2-40B4-BE49-F238E27FC236}">
                    <a16:creationId xmlns:a16="http://schemas.microsoft.com/office/drawing/2014/main" id="{98F032C5-E9DD-3783-8767-F02DAF34219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802" y="1619"/>
                <a:ext cx="7" cy="4"/>
              </a:xfrm>
              <a:custGeom>
                <a:avLst/>
                <a:gdLst>
                  <a:gd name="T0" fmla="*/ 0 w 7"/>
                  <a:gd name="T1" fmla="*/ 1 h 4"/>
                  <a:gd name="T2" fmla="*/ 1 w 7"/>
                  <a:gd name="T3" fmla="*/ 4 h 4"/>
                  <a:gd name="T4" fmla="*/ 4 w 7"/>
                  <a:gd name="T5" fmla="*/ 4 h 4"/>
                  <a:gd name="T6" fmla="*/ 7 w 7"/>
                  <a:gd name="T7" fmla="*/ 1 h 4"/>
                  <a:gd name="T8" fmla="*/ 4 w 7"/>
                  <a:gd name="T9" fmla="*/ 0 h 4"/>
                  <a:gd name="T10" fmla="*/ 3 w 7"/>
                  <a:gd name="T11" fmla="*/ 0 h 4"/>
                  <a:gd name="T12" fmla="*/ 0 w 7"/>
                  <a:gd name="T13" fmla="*/ 1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4">
                    <a:moveTo>
                      <a:pt x="0" y="1"/>
                    </a:moveTo>
                    <a:lnTo>
                      <a:pt x="1" y="4"/>
                    </a:lnTo>
                    <a:lnTo>
                      <a:pt x="4" y="4"/>
                    </a:lnTo>
                    <a:lnTo>
                      <a:pt x="7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9" name="Freeform 445">
                <a:extLst>
                  <a:ext uri="{FF2B5EF4-FFF2-40B4-BE49-F238E27FC236}">
                    <a16:creationId xmlns:a16="http://schemas.microsoft.com/office/drawing/2014/main" id="{693CC2EA-75C2-EE5C-B7DB-20AABF13B3F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524" y="1833"/>
                <a:ext cx="5" cy="4"/>
              </a:xfrm>
              <a:custGeom>
                <a:avLst/>
                <a:gdLst>
                  <a:gd name="T0" fmla="*/ 5 w 5"/>
                  <a:gd name="T1" fmla="*/ 3 h 4"/>
                  <a:gd name="T2" fmla="*/ 4 w 5"/>
                  <a:gd name="T3" fmla="*/ 4 h 4"/>
                  <a:gd name="T4" fmla="*/ 2 w 5"/>
                  <a:gd name="T5" fmla="*/ 4 h 4"/>
                  <a:gd name="T6" fmla="*/ 0 w 5"/>
                  <a:gd name="T7" fmla="*/ 2 h 4"/>
                  <a:gd name="T8" fmla="*/ 3 w 5"/>
                  <a:gd name="T9" fmla="*/ 0 h 4"/>
                  <a:gd name="T10" fmla="*/ 5 w 5"/>
                  <a:gd name="T11" fmla="*/ 3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" h="4">
                    <a:moveTo>
                      <a:pt x="5" y="3"/>
                    </a:moveTo>
                    <a:lnTo>
                      <a:pt x="4" y="4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5" y="3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" name="Group 446">
              <a:extLst>
                <a:ext uri="{FF2B5EF4-FFF2-40B4-BE49-F238E27FC236}">
                  <a16:creationId xmlns:a16="http://schemas.microsoft.com/office/drawing/2014/main" id="{2A4CECD0-2122-C354-1C30-B1E2FD2E5A3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519318" y="4375150"/>
              <a:ext cx="1824037" cy="1195388"/>
              <a:chOff x="764" y="1555"/>
              <a:chExt cx="4771" cy="3126"/>
            </a:xfrm>
            <a:solidFill>
              <a:schemeClr val="bg2"/>
            </a:solidFill>
          </p:grpSpPr>
          <p:grpSp>
            <p:nvGrpSpPr>
              <p:cNvPr id="786" name="Group 447">
                <a:extLst>
                  <a:ext uri="{FF2B5EF4-FFF2-40B4-BE49-F238E27FC236}">
                    <a16:creationId xmlns:a16="http://schemas.microsoft.com/office/drawing/2014/main" id="{C266755F-79FC-6E02-BA9C-4E5D3F4A655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86" y="2746"/>
                <a:ext cx="257" cy="154"/>
                <a:chOff x="5475" y="3310"/>
                <a:chExt cx="62" cy="37"/>
              </a:xfrm>
              <a:grpFill/>
            </p:grpSpPr>
            <p:sp>
              <p:nvSpPr>
                <p:cNvPr id="875" name="Freeform 448">
                  <a:extLst>
                    <a:ext uri="{FF2B5EF4-FFF2-40B4-BE49-F238E27FC236}">
                      <a16:creationId xmlns:a16="http://schemas.microsoft.com/office/drawing/2014/main" id="{63DD2F8E-22D2-E7A9-606B-AC4DBF15B073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522" y="3320"/>
                  <a:ext cx="4" cy="8"/>
                </a:xfrm>
                <a:custGeom>
                  <a:avLst/>
                  <a:gdLst>
                    <a:gd name="T0" fmla="*/ 0 w 4"/>
                    <a:gd name="T1" fmla="*/ 0 h 8"/>
                    <a:gd name="T2" fmla="*/ 1 w 4"/>
                    <a:gd name="T3" fmla="*/ 2 h 8"/>
                    <a:gd name="T4" fmla="*/ 1 w 4"/>
                    <a:gd name="T5" fmla="*/ 5 h 8"/>
                    <a:gd name="T6" fmla="*/ 4 w 4"/>
                    <a:gd name="T7" fmla="*/ 8 h 8"/>
                    <a:gd name="T8" fmla="*/ 4 w 4"/>
                    <a:gd name="T9" fmla="*/ 4 h 8"/>
                    <a:gd name="T10" fmla="*/ 3 w 4"/>
                    <a:gd name="T11" fmla="*/ 1 h 8"/>
                    <a:gd name="T12" fmla="*/ 0 w 4"/>
                    <a:gd name="T13" fmla="*/ 0 h 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4" h="8">
                      <a:moveTo>
                        <a:pt x="0" y="0"/>
                      </a:moveTo>
                      <a:lnTo>
                        <a:pt x="1" y="2"/>
                      </a:lnTo>
                      <a:lnTo>
                        <a:pt x="1" y="5"/>
                      </a:lnTo>
                      <a:lnTo>
                        <a:pt x="4" y="8"/>
                      </a:lnTo>
                      <a:lnTo>
                        <a:pt x="4" y="4"/>
                      </a:lnTo>
                      <a:lnTo>
                        <a:pt x="3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6" name="Freeform 449">
                  <a:extLst>
                    <a:ext uri="{FF2B5EF4-FFF2-40B4-BE49-F238E27FC236}">
                      <a16:creationId xmlns:a16="http://schemas.microsoft.com/office/drawing/2014/main" id="{CD4AD7C5-48D8-F19E-DF5F-D644D9E821D5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534" y="3331"/>
                  <a:ext cx="3" cy="4"/>
                </a:xfrm>
                <a:custGeom>
                  <a:avLst/>
                  <a:gdLst>
                    <a:gd name="T0" fmla="*/ 3 w 3"/>
                    <a:gd name="T1" fmla="*/ 1 h 4"/>
                    <a:gd name="T2" fmla="*/ 0 w 3"/>
                    <a:gd name="T3" fmla="*/ 0 h 4"/>
                    <a:gd name="T4" fmla="*/ 0 w 3"/>
                    <a:gd name="T5" fmla="*/ 3 h 4"/>
                    <a:gd name="T6" fmla="*/ 1 w 3"/>
                    <a:gd name="T7" fmla="*/ 4 h 4"/>
                    <a:gd name="T8" fmla="*/ 3 w 3"/>
                    <a:gd name="T9" fmla="*/ 1 h 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" h="4">
                      <a:moveTo>
                        <a:pt x="3" y="1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" y="4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7" name="Freeform 450">
                  <a:extLst>
                    <a:ext uri="{FF2B5EF4-FFF2-40B4-BE49-F238E27FC236}">
                      <a16:creationId xmlns:a16="http://schemas.microsoft.com/office/drawing/2014/main" id="{8BCBB642-2D2D-5688-3F5C-A819722BA9AC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475" y="3310"/>
                  <a:ext cx="46" cy="37"/>
                </a:xfrm>
                <a:custGeom>
                  <a:avLst/>
                  <a:gdLst>
                    <a:gd name="T0" fmla="*/ 42 w 46"/>
                    <a:gd name="T1" fmla="*/ 36 h 37"/>
                    <a:gd name="T2" fmla="*/ 42 w 46"/>
                    <a:gd name="T3" fmla="*/ 36 h 37"/>
                    <a:gd name="T4" fmla="*/ 44 w 46"/>
                    <a:gd name="T5" fmla="*/ 37 h 37"/>
                    <a:gd name="T6" fmla="*/ 46 w 46"/>
                    <a:gd name="T7" fmla="*/ 34 h 37"/>
                    <a:gd name="T8" fmla="*/ 43 w 46"/>
                    <a:gd name="T9" fmla="*/ 31 h 37"/>
                    <a:gd name="T10" fmla="*/ 40 w 46"/>
                    <a:gd name="T11" fmla="*/ 30 h 37"/>
                    <a:gd name="T12" fmla="*/ 38 w 46"/>
                    <a:gd name="T13" fmla="*/ 27 h 37"/>
                    <a:gd name="T14" fmla="*/ 37 w 46"/>
                    <a:gd name="T15" fmla="*/ 26 h 37"/>
                    <a:gd name="T16" fmla="*/ 34 w 46"/>
                    <a:gd name="T17" fmla="*/ 24 h 37"/>
                    <a:gd name="T18" fmla="*/ 31 w 46"/>
                    <a:gd name="T19" fmla="*/ 22 h 37"/>
                    <a:gd name="T20" fmla="*/ 28 w 46"/>
                    <a:gd name="T21" fmla="*/ 21 h 37"/>
                    <a:gd name="T22" fmla="*/ 28 w 46"/>
                    <a:gd name="T23" fmla="*/ 21 h 37"/>
                    <a:gd name="T24" fmla="*/ 24 w 46"/>
                    <a:gd name="T25" fmla="*/ 19 h 37"/>
                    <a:gd name="T26" fmla="*/ 21 w 46"/>
                    <a:gd name="T27" fmla="*/ 17 h 37"/>
                    <a:gd name="T28" fmla="*/ 20 w 46"/>
                    <a:gd name="T29" fmla="*/ 13 h 37"/>
                    <a:gd name="T30" fmla="*/ 18 w 46"/>
                    <a:gd name="T31" fmla="*/ 10 h 37"/>
                    <a:gd name="T32" fmla="*/ 15 w 46"/>
                    <a:gd name="T33" fmla="*/ 10 h 37"/>
                    <a:gd name="T34" fmla="*/ 15 w 46"/>
                    <a:gd name="T35" fmla="*/ 9 h 37"/>
                    <a:gd name="T36" fmla="*/ 12 w 46"/>
                    <a:gd name="T37" fmla="*/ 7 h 37"/>
                    <a:gd name="T38" fmla="*/ 9 w 46"/>
                    <a:gd name="T39" fmla="*/ 5 h 37"/>
                    <a:gd name="T40" fmla="*/ 6 w 46"/>
                    <a:gd name="T41" fmla="*/ 3 h 37"/>
                    <a:gd name="T42" fmla="*/ 3 w 46"/>
                    <a:gd name="T43" fmla="*/ 3 h 37"/>
                    <a:gd name="T44" fmla="*/ 0 w 46"/>
                    <a:gd name="T45" fmla="*/ 0 h 37"/>
                    <a:gd name="T46" fmla="*/ 2 w 46"/>
                    <a:gd name="T47" fmla="*/ 3 h 37"/>
                    <a:gd name="T48" fmla="*/ 3 w 46"/>
                    <a:gd name="T49" fmla="*/ 6 h 37"/>
                    <a:gd name="T50" fmla="*/ 5 w 46"/>
                    <a:gd name="T51" fmla="*/ 9 h 37"/>
                    <a:gd name="T52" fmla="*/ 7 w 46"/>
                    <a:gd name="T53" fmla="*/ 12 h 37"/>
                    <a:gd name="T54" fmla="*/ 10 w 46"/>
                    <a:gd name="T55" fmla="*/ 13 h 37"/>
                    <a:gd name="T56" fmla="*/ 12 w 46"/>
                    <a:gd name="T57" fmla="*/ 15 h 37"/>
                    <a:gd name="T58" fmla="*/ 12 w 46"/>
                    <a:gd name="T59" fmla="*/ 17 h 37"/>
                    <a:gd name="T60" fmla="*/ 14 w 46"/>
                    <a:gd name="T61" fmla="*/ 19 h 37"/>
                    <a:gd name="T62" fmla="*/ 17 w 46"/>
                    <a:gd name="T63" fmla="*/ 21 h 37"/>
                    <a:gd name="T64" fmla="*/ 19 w 46"/>
                    <a:gd name="T65" fmla="*/ 24 h 37"/>
                    <a:gd name="T66" fmla="*/ 22 w 46"/>
                    <a:gd name="T67" fmla="*/ 25 h 37"/>
                    <a:gd name="T68" fmla="*/ 22 w 46"/>
                    <a:gd name="T69" fmla="*/ 26 h 37"/>
                    <a:gd name="T70" fmla="*/ 25 w 46"/>
                    <a:gd name="T71" fmla="*/ 27 h 37"/>
                    <a:gd name="T72" fmla="*/ 27 w 46"/>
                    <a:gd name="T73" fmla="*/ 27 h 37"/>
                    <a:gd name="T74" fmla="*/ 30 w 46"/>
                    <a:gd name="T75" fmla="*/ 30 h 37"/>
                    <a:gd name="T76" fmla="*/ 33 w 46"/>
                    <a:gd name="T77" fmla="*/ 30 h 37"/>
                    <a:gd name="T78" fmla="*/ 34 w 46"/>
                    <a:gd name="T79" fmla="*/ 33 h 37"/>
                    <a:gd name="T80" fmla="*/ 37 w 46"/>
                    <a:gd name="T81" fmla="*/ 33 h 37"/>
                    <a:gd name="T82" fmla="*/ 39 w 46"/>
                    <a:gd name="T83" fmla="*/ 34 h 37"/>
                    <a:gd name="T84" fmla="*/ 42 w 46"/>
                    <a:gd name="T85" fmla="*/ 36 h 37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46" h="37">
                      <a:moveTo>
                        <a:pt x="42" y="36"/>
                      </a:moveTo>
                      <a:lnTo>
                        <a:pt x="42" y="36"/>
                      </a:lnTo>
                      <a:lnTo>
                        <a:pt x="44" y="37"/>
                      </a:lnTo>
                      <a:lnTo>
                        <a:pt x="46" y="34"/>
                      </a:lnTo>
                      <a:lnTo>
                        <a:pt x="43" y="31"/>
                      </a:lnTo>
                      <a:lnTo>
                        <a:pt x="40" y="30"/>
                      </a:lnTo>
                      <a:lnTo>
                        <a:pt x="38" y="27"/>
                      </a:lnTo>
                      <a:lnTo>
                        <a:pt x="37" y="26"/>
                      </a:lnTo>
                      <a:lnTo>
                        <a:pt x="34" y="24"/>
                      </a:lnTo>
                      <a:lnTo>
                        <a:pt x="31" y="22"/>
                      </a:lnTo>
                      <a:lnTo>
                        <a:pt x="28" y="21"/>
                      </a:lnTo>
                      <a:lnTo>
                        <a:pt x="24" y="19"/>
                      </a:lnTo>
                      <a:lnTo>
                        <a:pt x="21" y="17"/>
                      </a:lnTo>
                      <a:lnTo>
                        <a:pt x="20" y="13"/>
                      </a:lnTo>
                      <a:lnTo>
                        <a:pt x="18" y="10"/>
                      </a:lnTo>
                      <a:lnTo>
                        <a:pt x="15" y="10"/>
                      </a:lnTo>
                      <a:lnTo>
                        <a:pt x="15" y="9"/>
                      </a:lnTo>
                      <a:lnTo>
                        <a:pt x="12" y="7"/>
                      </a:lnTo>
                      <a:lnTo>
                        <a:pt x="9" y="5"/>
                      </a:lnTo>
                      <a:lnTo>
                        <a:pt x="6" y="3"/>
                      </a:lnTo>
                      <a:lnTo>
                        <a:pt x="3" y="3"/>
                      </a:lnTo>
                      <a:lnTo>
                        <a:pt x="0" y="0"/>
                      </a:lnTo>
                      <a:lnTo>
                        <a:pt x="2" y="3"/>
                      </a:lnTo>
                      <a:lnTo>
                        <a:pt x="3" y="6"/>
                      </a:lnTo>
                      <a:lnTo>
                        <a:pt x="5" y="9"/>
                      </a:lnTo>
                      <a:lnTo>
                        <a:pt x="7" y="12"/>
                      </a:lnTo>
                      <a:lnTo>
                        <a:pt x="10" y="13"/>
                      </a:lnTo>
                      <a:lnTo>
                        <a:pt x="12" y="15"/>
                      </a:lnTo>
                      <a:lnTo>
                        <a:pt x="12" y="17"/>
                      </a:lnTo>
                      <a:lnTo>
                        <a:pt x="14" y="19"/>
                      </a:lnTo>
                      <a:lnTo>
                        <a:pt x="17" y="21"/>
                      </a:lnTo>
                      <a:lnTo>
                        <a:pt x="19" y="24"/>
                      </a:lnTo>
                      <a:lnTo>
                        <a:pt x="22" y="25"/>
                      </a:lnTo>
                      <a:lnTo>
                        <a:pt x="22" y="26"/>
                      </a:lnTo>
                      <a:lnTo>
                        <a:pt x="25" y="27"/>
                      </a:lnTo>
                      <a:lnTo>
                        <a:pt x="27" y="27"/>
                      </a:lnTo>
                      <a:lnTo>
                        <a:pt x="30" y="30"/>
                      </a:lnTo>
                      <a:lnTo>
                        <a:pt x="33" y="30"/>
                      </a:lnTo>
                      <a:lnTo>
                        <a:pt x="34" y="33"/>
                      </a:lnTo>
                      <a:lnTo>
                        <a:pt x="37" y="33"/>
                      </a:lnTo>
                      <a:lnTo>
                        <a:pt x="39" y="34"/>
                      </a:lnTo>
                      <a:lnTo>
                        <a:pt x="42" y="36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87" name="Group 451">
                <a:extLst>
                  <a:ext uri="{FF2B5EF4-FFF2-40B4-BE49-F238E27FC236}">
                    <a16:creationId xmlns:a16="http://schemas.microsoft.com/office/drawing/2014/main" id="{F30F9CD7-2722-092C-90F9-A0768B3C2C8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452" y="2315"/>
                <a:ext cx="83" cy="41"/>
                <a:chOff x="5828" y="3206"/>
                <a:chExt cx="20" cy="10"/>
              </a:xfrm>
              <a:grpFill/>
            </p:grpSpPr>
            <p:sp>
              <p:nvSpPr>
                <p:cNvPr id="873" name="Freeform 452">
                  <a:extLst>
                    <a:ext uri="{FF2B5EF4-FFF2-40B4-BE49-F238E27FC236}">
                      <a16:creationId xmlns:a16="http://schemas.microsoft.com/office/drawing/2014/main" id="{DB655753-A4DF-FC51-0499-AE3CBADB1332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828" y="3206"/>
                  <a:ext cx="8" cy="6"/>
                </a:xfrm>
                <a:custGeom>
                  <a:avLst/>
                  <a:gdLst>
                    <a:gd name="T0" fmla="*/ 2 w 8"/>
                    <a:gd name="T1" fmla="*/ 1 h 6"/>
                    <a:gd name="T2" fmla="*/ 0 w 8"/>
                    <a:gd name="T3" fmla="*/ 1 h 6"/>
                    <a:gd name="T4" fmla="*/ 2 w 8"/>
                    <a:gd name="T5" fmla="*/ 4 h 6"/>
                    <a:gd name="T6" fmla="*/ 5 w 8"/>
                    <a:gd name="T7" fmla="*/ 6 h 6"/>
                    <a:gd name="T8" fmla="*/ 8 w 8"/>
                    <a:gd name="T9" fmla="*/ 6 h 6"/>
                    <a:gd name="T10" fmla="*/ 8 w 8"/>
                    <a:gd name="T11" fmla="*/ 2 h 6"/>
                    <a:gd name="T12" fmla="*/ 5 w 8"/>
                    <a:gd name="T13" fmla="*/ 0 h 6"/>
                    <a:gd name="T14" fmla="*/ 2 w 8"/>
                    <a:gd name="T15" fmla="*/ 1 h 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8" h="6">
                      <a:moveTo>
                        <a:pt x="2" y="1"/>
                      </a:moveTo>
                      <a:lnTo>
                        <a:pt x="0" y="1"/>
                      </a:lnTo>
                      <a:lnTo>
                        <a:pt x="2" y="4"/>
                      </a:lnTo>
                      <a:lnTo>
                        <a:pt x="5" y="6"/>
                      </a:lnTo>
                      <a:lnTo>
                        <a:pt x="8" y="6"/>
                      </a:lnTo>
                      <a:lnTo>
                        <a:pt x="8" y="2"/>
                      </a:lnTo>
                      <a:lnTo>
                        <a:pt x="5" y="0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4" name="Freeform 453">
                  <a:extLst>
                    <a:ext uri="{FF2B5EF4-FFF2-40B4-BE49-F238E27FC236}">
                      <a16:creationId xmlns:a16="http://schemas.microsoft.com/office/drawing/2014/main" id="{49CD1FFE-05BF-0E33-8250-B3BE0076A187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838" y="3212"/>
                  <a:ext cx="10" cy="4"/>
                </a:xfrm>
                <a:custGeom>
                  <a:avLst/>
                  <a:gdLst>
                    <a:gd name="T0" fmla="*/ 4 w 10"/>
                    <a:gd name="T1" fmla="*/ 0 h 4"/>
                    <a:gd name="T2" fmla="*/ 0 w 10"/>
                    <a:gd name="T3" fmla="*/ 2 h 4"/>
                    <a:gd name="T4" fmla="*/ 4 w 10"/>
                    <a:gd name="T5" fmla="*/ 3 h 4"/>
                    <a:gd name="T6" fmla="*/ 7 w 10"/>
                    <a:gd name="T7" fmla="*/ 4 h 4"/>
                    <a:gd name="T8" fmla="*/ 10 w 10"/>
                    <a:gd name="T9" fmla="*/ 4 h 4"/>
                    <a:gd name="T10" fmla="*/ 10 w 10"/>
                    <a:gd name="T11" fmla="*/ 3 h 4"/>
                    <a:gd name="T12" fmla="*/ 7 w 10"/>
                    <a:gd name="T13" fmla="*/ 1 h 4"/>
                    <a:gd name="T14" fmla="*/ 4 w 10"/>
                    <a:gd name="T15" fmla="*/ 0 h 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0" h="4">
                      <a:moveTo>
                        <a:pt x="4" y="0"/>
                      </a:moveTo>
                      <a:lnTo>
                        <a:pt x="0" y="2"/>
                      </a:lnTo>
                      <a:lnTo>
                        <a:pt x="4" y="3"/>
                      </a:lnTo>
                      <a:lnTo>
                        <a:pt x="7" y="4"/>
                      </a:lnTo>
                      <a:lnTo>
                        <a:pt x="10" y="4"/>
                      </a:lnTo>
                      <a:lnTo>
                        <a:pt x="10" y="3"/>
                      </a:lnTo>
                      <a:lnTo>
                        <a:pt x="7" y="1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88" name="Group 454">
                <a:extLst>
                  <a:ext uri="{FF2B5EF4-FFF2-40B4-BE49-F238E27FC236}">
                    <a16:creationId xmlns:a16="http://schemas.microsoft.com/office/drawing/2014/main" id="{EB20D435-FA95-1EAB-280B-9FCF205C27B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25" y="2493"/>
                <a:ext cx="170" cy="195"/>
                <a:chOff x="5677" y="3249"/>
                <a:chExt cx="41" cy="47"/>
              </a:xfrm>
              <a:grpFill/>
            </p:grpSpPr>
            <p:sp>
              <p:nvSpPr>
                <p:cNvPr id="870" name="Freeform 455">
                  <a:extLst>
                    <a:ext uri="{FF2B5EF4-FFF2-40B4-BE49-F238E27FC236}">
                      <a16:creationId xmlns:a16="http://schemas.microsoft.com/office/drawing/2014/main" id="{2A42805A-7135-7175-9205-F49C3D8660AD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677" y="3267"/>
                  <a:ext cx="19" cy="14"/>
                </a:xfrm>
                <a:custGeom>
                  <a:avLst/>
                  <a:gdLst>
                    <a:gd name="T0" fmla="*/ 17 w 19"/>
                    <a:gd name="T1" fmla="*/ 3 h 14"/>
                    <a:gd name="T2" fmla="*/ 15 w 19"/>
                    <a:gd name="T3" fmla="*/ 0 h 14"/>
                    <a:gd name="T4" fmla="*/ 12 w 19"/>
                    <a:gd name="T5" fmla="*/ 0 h 14"/>
                    <a:gd name="T6" fmla="*/ 9 w 19"/>
                    <a:gd name="T7" fmla="*/ 1 h 14"/>
                    <a:gd name="T8" fmla="*/ 7 w 19"/>
                    <a:gd name="T9" fmla="*/ 1 h 14"/>
                    <a:gd name="T10" fmla="*/ 4 w 19"/>
                    <a:gd name="T11" fmla="*/ 2 h 14"/>
                    <a:gd name="T12" fmla="*/ 0 w 19"/>
                    <a:gd name="T13" fmla="*/ 8 h 14"/>
                    <a:gd name="T14" fmla="*/ 0 w 19"/>
                    <a:gd name="T15" fmla="*/ 11 h 14"/>
                    <a:gd name="T16" fmla="*/ 3 w 19"/>
                    <a:gd name="T17" fmla="*/ 12 h 14"/>
                    <a:gd name="T18" fmla="*/ 4 w 19"/>
                    <a:gd name="T19" fmla="*/ 12 h 14"/>
                    <a:gd name="T20" fmla="*/ 9 w 19"/>
                    <a:gd name="T21" fmla="*/ 14 h 14"/>
                    <a:gd name="T22" fmla="*/ 12 w 19"/>
                    <a:gd name="T23" fmla="*/ 14 h 14"/>
                    <a:gd name="T24" fmla="*/ 15 w 19"/>
                    <a:gd name="T25" fmla="*/ 12 h 14"/>
                    <a:gd name="T26" fmla="*/ 18 w 19"/>
                    <a:gd name="T27" fmla="*/ 11 h 14"/>
                    <a:gd name="T28" fmla="*/ 19 w 19"/>
                    <a:gd name="T29" fmla="*/ 12 h 14"/>
                    <a:gd name="T30" fmla="*/ 19 w 19"/>
                    <a:gd name="T31" fmla="*/ 8 h 14"/>
                    <a:gd name="T32" fmla="*/ 19 w 19"/>
                    <a:gd name="T33" fmla="*/ 5 h 14"/>
                    <a:gd name="T34" fmla="*/ 17 w 19"/>
                    <a:gd name="T35" fmla="*/ 3 h 1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19" h="14">
                      <a:moveTo>
                        <a:pt x="17" y="3"/>
                      </a:moveTo>
                      <a:lnTo>
                        <a:pt x="15" y="0"/>
                      </a:lnTo>
                      <a:lnTo>
                        <a:pt x="12" y="0"/>
                      </a:lnTo>
                      <a:lnTo>
                        <a:pt x="9" y="1"/>
                      </a:lnTo>
                      <a:lnTo>
                        <a:pt x="7" y="1"/>
                      </a:lnTo>
                      <a:lnTo>
                        <a:pt x="4" y="2"/>
                      </a:lnTo>
                      <a:lnTo>
                        <a:pt x="0" y="8"/>
                      </a:lnTo>
                      <a:lnTo>
                        <a:pt x="0" y="11"/>
                      </a:lnTo>
                      <a:lnTo>
                        <a:pt x="3" y="12"/>
                      </a:lnTo>
                      <a:lnTo>
                        <a:pt x="4" y="12"/>
                      </a:lnTo>
                      <a:lnTo>
                        <a:pt x="9" y="14"/>
                      </a:lnTo>
                      <a:lnTo>
                        <a:pt x="12" y="14"/>
                      </a:lnTo>
                      <a:lnTo>
                        <a:pt x="15" y="12"/>
                      </a:lnTo>
                      <a:lnTo>
                        <a:pt x="18" y="11"/>
                      </a:lnTo>
                      <a:lnTo>
                        <a:pt x="19" y="12"/>
                      </a:lnTo>
                      <a:lnTo>
                        <a:pt x="19" y="8"/>
                      </a:lnTo>
                      <a:lnTo>
                        <a:pt x="19" y="5"/>
                      </a:lnTo>
                      <a:lnTo>
                        <a:pt x="17" y="3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1" name="Freeform 456">
                  <a:extLst>
                    <a:ext uri="{FF2B5EF4-FFF2-40B4-BE49-F238E27FC236}">
                      <a16:creationId xmlns:a16="http://schemas.microsoft.com/office/drawing/2014/main" id="{C1F323E5-6B60-E500-0AE2-876F5710413F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696" y="3249"/>
                  <a:ext cx="22" cy="13"/>
                </a:xfrm>
                <a:custGeom>
                  <a:avLst/>
                  <a:gdLst>
                    <a:gd name="T0" fmla="*/ 1 w 22"/>
                    <a:gd name="T1" fmla="*/ 10 h 13"/>
                    <a:gd name="T2" fmla="*/ 2 w 22"/>
                    <a:gd name="T3" fmla="*/ 13 h 13"/>
                    <a:gd name="T4" fmla="*/ 5 w 22"/>
                    <a:gd name="T5" fmla="*/ 10 h 13"/>
                    <a:gd name="T6" fmla="*/ 8 w 22"/>
                    <a:gd name="T7" fmla="*/ 10 h 13"/>
                    <a:gd name="T8" fmla="*/ 14 w 22"/>
                    <a:gd name="T9" fmla="*/ 10 h 13"/>
                    <a:gd name="T10" fmla="*/ 18 w 22"/>
                    <a:gd name="T11" fmla="*/ 8 h 13"/>
                    <a:gd name="T12" fmla="*/ 21 w 22"/>
                    <a:gd name="T13" fmla="*/ 8 h 13"/>
                    <a:gd name="T14" fmla="*/ 20 w 22"/>
                    <a:gd name="T15" fmla="*/ 5 h 13"/>
                    <a:gd name="T16" fmla="*/ 18 w 22"/>
                    <a:gd name="T17" fmla="*/ 7 h 13"/>
                    <a:gd name="T18" fmla="*/ 14 w 22"/>
                    <a:gd name="T19" fmla="*/ 8 h 13"/>
                    <a:gd name="T20" fmla="*/ 15 w 22"/>
                    <a:gd name="T21" fmla="*/ 5 h 13"/>
                    <a:gd name="T22" fmla="*/ 19 w 22"/>
                    <a:gd name="T23" fmla="*/ 3 h 13"/>
                    <a:gd name="T24" fmla="*/ 22 w 22"/>
                    <a:gd name="T25" fmla="*/ 0 h 13"/>
                    <a:gd name="T26" fmla="*/ 19 w 22"/>
                    <a:gd name="T27" fmla="*/ 3 h 13"/>
                    <a:gd name="T28" fmla="*/ 15 w 22"/>
                    <a:gd name="T29" fmla="*/ 5 h 13"/>
                    <a:gd name="T30" fmla="*/ 14 w 22"/>
                    <a:gd name="T31" fmla="*/ 8 h 13"/>
                    <a:gd name="T32" fmla="*/ 18 w 22"/>
                    <a:gd name="T33" fmla="*/ 7 h 13"/>
                    <a:gd name="T34" fmla="*/ 20 w 22"/>
                    <a:gd name="T35" fmla="*/ 5 h 13"/>
                    <a:gd name="T36" fmla="*/ 21 w 22"/>
                    <a:gd name="T37" fmla="*/ 8 h 13"/>
                    <a:gd name="T38" fmla="*/ 18 w 22"/>
                    <a:gd name="T39" fmla="*/ 8 h 13"/>
                    <a:gd name="T40" fmla="*/ 14 w 22"/>
                    <a:gd name="T41" fmla="*/ 10 h 13"/>
                    <a:gd name="T42" fmla="*/ 8 w 22"/>
                    <a:gd name="T43" fmla="*/ 10 h 13"/>
                    <a:gd name="T44" fmla="*/ 5 w 22"/>
                    <a:gd name="T45" fmla="*/ 10 h 13"/>
                    <a:gd name="T46" fmla="*/ 2 w 22"/>
                    <a:gd name="T47" fmla="*/ 13 h 13"/>
                    <a:gd name="T48" fmla="*/ 1 w 22"/>
                    <a:gd name="T49" fmla="*/ 10 h 13"/>
                    <a:gd name="T50" fmla="*/ 0 w 22"/>
                    <a:gd name="T51" fmla="*/ 7 h 13"/>
                    <a:gd name="T52" fmla="*/ 3 w 22"/>
                    <a:gd name="T53" fmla="*/ 7 h 13"/>
                    <a:gd name="T54" fmla="*/ 6 w 22"/>
                    <a:gd name="T55" fmla="*/ 4 h 13"/>
                    <a:gd name="T56" fmla="*/ 9 w 22"/>
                    <a:gd name="T57" fmla="*/ 4 h 13"/>
                    <a:gd name="T58" fmla="*/ 11 w 22"/>
                    <a:gd name="T59" fmla="*/ 4 h 13"/>
                    <a:gd name="T60" fmla="*/ 14 w 22"/>
                    <a:gd name="T61" fmla="*/ 2 h 13"/>
                    <a:gd name="T62" fmla="*/ 18 w 22"/>
                    <a:gd name="T63" fmla="*/ 0 h 13"/>
                    <a:gd name="T64" fmla="*/ 21 w 22"/>
                    <a:gd name="T65" fmla="*/ 0 h 13"/>
                    <a:gd name="T66" fmla="*/ 22 w 22"/>
                    <a:gd name="T67" fmla="*/ 0 h 13"/>
                    <a:gd name="T68" fmla="*/ 21 w 22"/>
                    <a:gd name="T69" fmla="*/ 0 h 13"/>
                    <a:gd name="T70" fmla="*/ 18 w 22"/>
                    <a:gd name="T71" fmla="*/ 0 h 13"/>
                    <a:gd name="T72" fmla="*/ 14 w 22"/>
                    <a:gd name="T73" fmla="*/ 2 h 13"/>
                    <a:gd name="T74" fmla="*/ 11 w 22"/>
                    <a:gd name="T75" fmla="*/ 4 h 13"/>
                    <a:gd name="T76" fmla="*/ 9 w 22"/>
                    <a:gd name="T77" fmla="*/ 4 h 13"/>
                    <a:gd name="T78" fmla="*/ 6 w 22"/>
                    <a:gd name="T79" fmla="*/ 4 h 13"/>
                    <a:gd name="T80" fmla="*/ 3 w 22"/>
                    <a:gd name="T81" fmla="*/ 7 h 13"/>
                    <a:gd name="T82" fmla="*/ 0 w 22"/>
                    <a:gd name="T83" fmla="*/ 7 h 13"/>
                    <a:gd name="T84" fmla="*/ 1 w 22"/>
                    <a:gd name="T85" fmla="*/ 10 h 13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22" h="13">
                      <a:moveTo>
                        <a:pt x="1" y="10"/>
                      </a:moveTo>
                      <a:lnTo>
                        <a:pt x="2" y="13"/>
                      </a:lnTo>
                      <a:lnTo>
                        <a:pt x="5" y="10"/>
                      </a:lnTo>
                      <a:lnTo>
                        <a:pt x="8" y="10"/>
                      </a:lnTo>
                      <a:lnTo>
                        <a:pt x="14" y="10"/>
                      </a:lnTo>
                      <a:lnTo>
                        <a:pt x="18" y="8"/>
                      </a:lnTo>
                      <a:lnTo>
                        <a:pt x="21" y="8"/>
                      </a:lnTo>
                      <a:lnTo>
                        <a:pt x="20" y="5"/>
                      </a:lnTo>
                      <a:lnTo>
                        <a:pt x="18" y="7"/>
                      </a:lnTo>
                      <a:lnTo>
                        <a:pt x="14" y="8"/>
                      </a:lnTo>
                      <a:lnTo>
                        <a:pt x="15" y="5"/>
                      </a:lnTo>
                      <a:lnTo>
                        <a:pt x="19" y="3"/>
                      </a:lnTo>
                      <a:lnTo>
                        <a:pt x="22" y="0"/>
                      </a:lnTo>
                      <a:lnTo>
                        <a:pt x="19" y="3"/>
                      </a:lnTo>
                      <a:lnTo>
                        <a:pt x="15" y="5"/>
                      </a:lnTo>
                      <a:lnTo>
                        <a:pt x="14" y="8"/>
                      </a:lnTo>
                      <a:lnTo>
                        <a:pt x="18" y="7"/>
                      </a:lnTo>
                      <a:lnTo>
                        <a:pt x="20" y="5"/>
                      </a:lnTo>
                      <a:lnTo>
                        <a:pt x="21" y="8"/>
                      </a:lnTo>
                      <a:lnTo>
                        <a:pt x="18" y="8"/>
                      </a:lnTo>
                      <a:lnTo>
                        <a:pt x="14" y="10"/>
                      </a:lnTo>
                      <a:lnTo>
                        <a:pt x="8" y="10"/>
                      </a:lnTo>
                      <a:lnTo>
                        <a:pt x="5" y="10"/>
                      </a:lnTo>
                      <a:lnTo>
                        <a:pt x="2" y="13"/>
                      </a:lnTo>
                      <a:lnTo>
                        <a:pt x="1" y="10"/>
                      </a:lnTo>
                      <a:lnTo>
                        <a:pt x="0" y="7"/>
                      </a:lnTo>
                      <a:lnTo>
                        <a:pt x="3" y="7"/>
                      </a:lnTo>
                      <a:lnTo>
                        <a:pt x="6" y="4"/>
                      </a:lnTo>
                      <a:lnTo>
                        <a:pt x="9" y="4"/>
                      </a:lnTo>
                      <a:lnTo>
                        <a:pt x="11" y="4"/>
                      </a:lnTo>
                      <a:lnTo>
                        <a:pt x="14" y="2"/>
                      </a:lnTo>
                      <a:lnTo>
                        <a:pt x="18" y="0"/>
                      </a:lnTo>
                      <a:lnTo>
                        <a:pt x="21" y="0"/>
                      </a:lnTo>
                      <a:lnTo>
                        <a:pt x="22" y="0"/>
                      </a:lnTo>
                      <a:lnTo>
                        <a:pt x="21" y="0"/>
                      </a:lnTo>
                      <a:lnTo>
                        <a:pt x="18" y="0"/>
                      </a:lnTo>
                      <a:lnTo>
                        <a:pt x="14" y="2"/>
                      </a:lnTo>
                      <a:lnTo>
                        <a:pt x="11" y="4"/>
                      </a:lnTo>
                      <a:lnTo>
                        <a:pt x="9" y="4"/>
                      </a:lnTo>
                      <a:lnTo>
                        <a:pt x="6" y="4"/>
                      </a:lnTo>
                      <a:lnTo>
                        <a:pt x="3" y="7"/>
                      </a:lnTo>
                      <a:lnTo>
                        <a:pt x="0" y="7"/>
                      </a:lnTo>
                      <a:lnTo>
                        <a:pt x="1" y="1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2" name="Freeform 457">
                  <a:extLst>
                    <a:ext uri="{FF2B5EF4-FFF2-40B4-BE49-F238E27FC236}">
                      <a16:creationId xmlns:a16="http://schemas.microsoft.com/office/drawing/2014/main" id="{3CDF664B-13ED-0D3F-7888-F770E6767F24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689" y="3292"/>
                  <a:ext cx="5" cy="4"/>
                </a:xfrm>
                <a:custGeom>
                  <a:avLst/>
                  <a:gdLst>
                    <a:gd name="T0" fmla="*/ 0 w 5"/>
                    <a:gd name="T1" fmla="*/ 4 h 4"/>
                    <a:gd name="T2" fmla="*/ 2 w 5"/>
                    <a:gd name="T3" fmla="*/ 1 h 4"/>
                    <a:gd name="T4" fmla="*/ 5 w 5"/>
                    <a:gd name="T5" fmla="*/ 0 h 4"/>
                    <a:gd name="T6" fmla="*/ 2 w 5"/>
                    <a:gd name="T7" fmla="*/ 2 h 4"/>
                    <a:gd name="T8" fmla="*/ 0 w 5"/>
                    <a:gd name="T9" fmla="*/ 4 h 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" h="4">
                      <a:moveTo>
                        <a:pt x="0" y="4"/>
                      </a:moveTo>
                      <a:lnTo>
                        <a:pt x="2" y="1"/>
                      </a:lnTo>
                      <a:lnTo>
                        <a:pt x="5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89" name="Group 458">
                <a:extLst>
                  <a:ext uri="{FF2B5EF4-FFF2-40B4-BE49-F238E27FC236}">
                    <a16:creationId xmlns:a16="http://schemas.microsoft.com/office/drawing/2014/main" id="{75978DED-3880-30ED-D921-E706CBA8301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44" y="3726"/>
                <a:ext cx="1092" cy="955"/>
                <a:chOff x="5513" y="3546"/>
                <a:chExt cx="263" cy="230"/>
              </a:xfrm>
              <a:grpFill/>
            </p:grpSpPr>
            <p:sp>
              <p:nvSpPr>
                <p:cNvPr id="866" name="Freeform 459">
                  <a:extLst>
                    <a:ext uri="{FF2B5EF4-FFF2-40B4-BE49-F238E27FC236}">
                      <a16:creationId xmlns:a16="http://schemas.microsoft.com/office/drawing/2014/main" id="{E10CF4D2-6730-D50B-4082-7CC144DAABAC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607" y="3546"/>
                  <a:ext cx="89" cy="125"/>
                </a:xfrm>
                <a:custGeom>
                  <a:avLst/>
                  <a:gdLst>
                    <a:gd name="T0" fmla="*/ 77 w 89"/>
                    <a:gd name="T1" fmla="*/ 57 h 125"/>
                    <a:gd name="T2" fmla="*/ 71 w 89"/>
                    <a:gd name="T3" fmla="*/ 62 h 125"/>
                    <a:gd name="T4" fmla="*/ 63 w 89"/>
                    <a:gd name="T5" fmla="*/ 60 h 125"/>
                    <a:gd name="T6" fmla="*/ 56 w 89"/>
                    <a:gd name="T7" fmla="*/ 57 h 125"/>
                    <a:gd name="T8" fmla="*/ 50 w 89"/>
                    <a:gd name="T9" fmla="*/ 55 h 125"/>
                    <a:gd name="T10" fmla="*/ 48 w 89"/>
                    <a:gd name="T11" fmla="*/ 45 h 125"/>
                    <a:gd name="T12" fmla="*/ 42 w 89"/>
                    <a:gd name="T13" fmla="*/ 38 h 125"/>
                    <a:gd name="T14" fmla="*/ 43 w 89"/>
                    <a:gd name="T15" fmla="*/ 47 h 125"/>
                    <a:gd name="T16" fmla="*/ 37 w 89"/>
                    <a:gd name="T17" fmla="*/ 43 h 125"/>
                    <a:gd name="T18" fmla="*/ 31 w 89"/>
                    <a:gd name="T19" fmla="*/ 41 h 125"/>
                    <a:gd name="T20" fmla="*/ 31 w 89"/>
                    <a:gd name="T21" fmla="*/ 38 h 125"/>
                    <a:gd name="T22" fmla="*/ 32 w 89"/>
                    <a:gd name="T23" fmla="*/ 32 h 125"/>
                    <a:gd name="T24" fmla="*/ 25 w 89"/>
                    <a:gd name="T25" fmla="*/ 23 h 125"/>
                    <a:gd name="T26" fmla="*/ 27 w 89"/>
                    <a:gd name="T27" fmla="*/ 19 h 125"/>
                    <a:gd name="T28" fmla="*/ 19 w 89"/>
                    <a:gd name="T29" fmla="*/ 11 h 125"/>
                    <a:gd name="T30" fmla="*/ 10 w 89"/>
                    <a:gd name="T31" fmla="*/ 7 h 125"/>
                    <a:gd name="T32" fmla="*/ 3 w 89"/>
                    <a:gd name="T33" fmla="*/ 1 h 125"/>
                    <a:gd name="T34" fmla="*/ 2 w 89"/>
                    <a:gd name="T35" fmla="*/ 2 h 125"/>
                    <a:gd name="T36" fmla="*/ 7 w 89"/>
                    <a:gd name="T37" fmla="*/ 12 h 125"/>
                    <a:gd name="T38" fmla="*/ 12 w 89"/>
                    <a:gd name="T39" fmla="*/ 16 h 125"/>
                    <a:gd name="T40" fmla="*/ 15 w 89"/>
                    <a:gd name="T41" fmla="*/ 25 h 125"/>
                    <a:gd name="T42" fmla="*/ 19 w 89"/>
                    <a:gd name="T43" fmla="*/ 29 h 125"/>
                    <a:gd name="T44" fmla="*/ 26 w 89"/>
                    <a:gd name="T45" fmla="*/ 29 h 125"/>
                    <a:gd name="T46" fmla="*/ 27 w 89"/>
                    <a:gd name="T47" fmla="*/ 35 h 125"/>
                    <a:gd name="T48" fmla="*/ 25 w 89"/>
                    <a:gd name="T49" fmla="*/ 38 h 125"/>
                    <a:gd name="T50" fmla="*/ 30 w 89"/>
                    <a:gd name="T51" fmla="*/ 43 h 125"/>
                    <a:gd name="T52" fmla="*/ 32 w 89"/>
                    <a:gd name="T53" fmla="*/ 50 h 125"/>
                    <a:gd name="T54" fmla="*/ 32 w 89"/>
                    <a:gd name="T55" fmla="*/ 59 h 125"/>
                    <a:gd name="T56" fmla="*/ 29 w 89"/>
                    <a:gd name="T57" fmla="*/ 69 h 125"/>
                    <a:gd name="T58" fmla="*/ 25 w 89"/>
                    <a:gd name="T59" fmla="*/ 79 h 125"/>
                    <a:gd name="T60" fmla="*/ 17 w 89"/>
                    <a:gd name="T61" fmla="*/ 82 h 125"/>
                    <a:gd name="T62" fmla="*/ 17 w 89"/>
                    <a:gd name="T63" fmla="*/ 88 h 125"/>
                    <a:gd name="T64" fmla="*/ 27 w 89"/>
                    <a:gd name="T65" fmla="*/ 93 h 125"/>
                    <a:gd name="T66" fmla="*/ 33 w 89"/>
                    <a:gd name="T67" fmla="*/ 96 h 125"/>
                    <a:gd name="T68" fmla="*/ 38 w 89"/>
                    <a:gd name="T69" fmla="*/ 101 h 125"/>
                    <a:gd name="T70" fmla="*/ 38 w 89"/>
                    <a:gd name="T71" fmla="*/ 106 h 125"/>
                    <a:gd name="T72" fmla="*/ 36 w 89"/>
                    <a:gd name="T73" fmla="*/ 113 h 125"/>
                    <a:gd name="T74" fmla="*/ 33 w 89"/>
                    <a:gd name="T75" fmla="*/ 117 h 125"/>
                    <a:gd name="T76" fmla="*/ 33 w 89"/>
                    <a:gd name="T77" fmla="*/ 123 h 125"/>
                    <a:gd name="T78" fmla="*/ 38 w 89"/>
                    <a:gd name="T79" fmla="*/ 125 h 125"/>
                    <a:gd name="T80" fmla="*/ 47 w 89"/>
                    <a:gd name="T81" fmla="*/ 122 h 125"/>
                    <a:gd name="T82" fmla="*/ 54 w 89"/>
                    <a:gd name="T83" fmla="*/ 112 h 125"/>
                    <a:gd name="T84" fmla="*/ 58 w 89"/>
                    <a:gd name="T85" fmla="*/ 107 h 125"/>
                    <a:gd name="T86" fmla="*/ 63 w 89"/>
                    <a:gd name="T87" fmla="*/ 98 h 125"/>
                    <a:gd name="T88" fmla="*/ 65 w 89"/>
                    <a:gd name="T89" fmla="*/ 90 h 125"/>
                    <a:gd name="T90" fmla="*/ 66 w 89"/>
                    <a:gd name="T91" fmla="*/ 84 h 125"/>
                    <a:gd name="T92" fmla="*/ 72 w 89"/>
                    <a:gd name="T93" fmla="*/ 80 h 125"/>
                    <a:gd name="T94" fmla="*/ 79 w 89"/>
                    <a:gd name="T95" fmla="*/ 79 h 125"/>
                    <a:gd name="T96" fmla="*/ 82 w 89"/>
                    <a:gd name="T97" fmla="*/ 74 h 125"/>
                    <a:gd name="T98" fmla="*/ 86 w 89"/>
                    <a:gd name="T99" fmla="*/ 65 h 125"/>
                    <a:gd name="T100" fmla="*/ 89 w 89"/>
                    <a:gd name="T101" fmla="*/ 56 h 125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0" t="0" r="r" b="b"/>
                  <a:pathLst>
                    <a:path w="89" h="125">
                      <a:moveTo>
                        <a:pt x="83" y="53"/>
                      </a:moveTo>
                      <a:lnTo>
                        <a:pt x="80" y="55"/>
                      </a:lnTo>
                      <a:lnTo>
                        <a:pt x="77" y="57"/>
                      </a:lnTo>
                      <a:lnTo>
                        <a:pt x="75" y="60"/>
                      </a:lnTo>
                      <a:lnTo>
                        <a:pt x="74" y="61"/>
                      </a:lnTo>
                      <a:lnTo>
                        <a:pt x="71" y="62"/>
                      </a:lnTo>
                      <a:lnTo>
                        <a:pt x="67" y="62"/>
                      </a:lnTo>
                      <a:lnTo>
                        <a:pt x="66" y="61"/>
                      </a:lnTo>
                      <a:lnTo>
                        <a:pt x="63" y="60"/>
                      </a:lnTo>
                      <a:lnTo>
                        <a:pt x="62" y="60"/>
                      </a:lnTo>
                      <a:lnTo>
                        <a:pt x="59" y="59"/>
                      </a:lnTo>
                      <a:lnTo>
                        <a:pt x="56" y="57"/>
                      </a:lnTo>
                      <a:lnTo>
                        <a:pt x="52" y="57"/>
                      </a:lnTo>
                      <a:lnTo>
                        <a:pt x="50" y="55"/>
                      </a:lnTo>
                      <a:lnTo>
                        <a:pt x="49" y="51"/>
                      </a:lnTo>
                      <a:lnTo>
                        <a:pt x="48" y="48"/>
                      </a:lnTo>
                      <a:lnTo>
                        <a:pt x="48" y="45"/>
                      </a:lnTo>
                      <a:lnTo>
                        <a:pt x="48" y="42"/>
                      </a:lnTo>
                      <a:lnTo>
                        <a:pt x="45" y="39"/>
                      </a:lnTo>
                      <a:lnTo>
                        <a:pt x="42" y="38"/>
                      </a:lnTo>
                      <a:lnTo>
                        <a:pt x="42" y="41"/>
                      </a:lnTo>
                      <a:lnTo>
                        <a:pt x="42" y="43"/>
                      </a:lnTo>
                      <a:lnTo>
                        <a:pt x="43" y="47"/>
                      </a:lnTo>
                      <a:lnTo>
                        <a:pt x="40" y="47"/>
                      </a:lnTo>
                      <a:lnTo>
                        <a:pt x="40" y="46"/>
                      </a:lnTo>
                      <a:lnTo>
                        <a:pt x="37" y="43"/>
                      </a:lnTo>
                      <a:lnTo>
                        <a:pt x="34" y="42"/>
                      </a:lnTo>
                      <a:lnTo>
                        <a:pt x="31" y="41"/>
                      </a:lnTo>
                      <a:lnTo>
                        <a:pt x="30" y="41"/>
                      </a:lnTo>
                      <a:lnTo>
                        <a:pt x="31" y="41"/>
                      </a:lnTo>
                      <a:lnTo>
                        <a:pt x="31" y="38"/>
                      </a:lnTo>
                      <a:lnTo>
                        <a:pt x="32" y="37"/>
                      </a:lnTo>
                      <a:lnTo>
                        <a:pt x="32" y="35"/>
                      </a:lnTo>
                      <a:lnTo>
                        <a:pt x="32" y="32"/>
                      </a:lnTo>
                      <a:lnTo>
                        <a:pt x="30" y="29"/>
                      </a:lnTo>
                      <a:lnTo>
                        <a:pt x="27" y="26"/>
                      </a:lnTo>
                      <a:lnTo>
                        <a:pt x="25" y="23"/>
                      </a:lnTo>
                      <a:lnTo>
                        <a:pt x="28" y="24"/>
                      </a:lnTo>
                      <a:lnTo>
                        <a:pt x="28" y="22"/>
                      </a:lnTo>
                      <a:lnTo>
                        <a:pt x="27" y="19"/>
                      </a:lnTo>
                      <a:lnTo>
                        <a:pt x="26" y="16"/>
                      </a:lnTo>
                      <a:lnTo>
                        <a:pt x="23" y="14"/>
                      </a:lnTo>
                      <a:lnTo>
                        <a:pt x="19" y="11"/>
                      </a:lnTo>
                      <a:lnTo>
                        <a:pt x="16" y="9"/>
                      </a:lnTo>
                      <a:lnTo>
                        <a:pt x="13" y="8"/>
                      </a:lnTo>
                      <a:lnTo>
                        <a:pt x="10" y="7"/>
                      </a:lnTo>
                      <a:lnTo>
                        <a:pt x="7" y="6"/>
                      </a:lnTo>
                      <a:lnTo>
                        <a:pt x="5" y="4"/>
                      </a:lnTo>
                      <a:lnTo>
                        <a:pt x="3" y="1"/>
                      </a:lnTo>
                      <a:lnTo>
                        <a:pt x="0" y="0"/>
                      </a:lnTo>
                      <a:lnTo>
                        <a:pt x="2" y="2"/>
                      </a:lnTo>
                      <a:lnTo>
                        <a:pt x="4" y="6"/>
                      </a:lnTo>
                      <a:lnTo>
                        <a:pt x="7" y="9"/>
                      </a:lnTo>
                      <a:lnTo>
                        <a:pt x="7" y="12"/>
                      </a:lnTo>
                      <a:lnTo>
                        <a:pt x="7" y="16"/>
                      </a:lnTo>
                      <a:lnTo>
                        <a:pt x="9" y="19"/>
                      </a:lnTo>
                      <a:lnTo>
                        <a:pt x="12" y="16"/>
                      </a:lnTo>
                      <a:lnTo>
                        <a:pt x="10" y="19"/>
                      </a:lnTo>
                      <a:lnTo>
                        <a:pt x="12" y="22"/>
                      </a:lnTo>
                      <a:lnTo>
                        <a:pt x="15" y="25"/>
                      </a:lnTo>
                      <a:lnTo>
                        <a:pt x="17" y="28"/>
                      </a:lnTo>
                      <a:lnTo>
                        <a:pt x="19" y="31"/>
                      </a:lnTo>
                      <a:lnTo>
                        <a:pt x="19" y="29"/>
                      </a:lnTo>
                      <a:lnTo>
                        <a:pt x="23" y="31"/>
                      </a:lnTo>
                      <a:lnTo>
                        <a:pt x="26" y="29"/>
                      </a:lnTo>
                      <a:lnTo>
                        <a:pt x="27" y="31"/>
                      </a:lnTo>
                      <a:lnTo>
                        <a:pt x="24" y="32"/>
                      </a:lnTo>
                      <a:lnTo>
                        <a:pt x="27" y="35"/>
                      </a:lnTo>
                      <a:lnTo>
                        <a:pt x="24" y="34"/>
                      </a:lnTo>
                      <a:lnTo>
                        <a:pt x="23" y="35"/>
                      </a:lnTo>
                      <a:lnTo>
                        <a:pt x="25" y="38"/>
                      </a:lnTo>
                      <a:lnTo>
                        <a:pt x="26" y="41"/>
                      </a:lnTo>
                      <a:lnTo>
                        <a:pt x="27" y="42"/>
                      </a:lnTo>
                      <a:lnTo>
                        <a:pt x="30" y="43"/>
                      </a:lnTo>
                      <a:lnTo>
                        <a:pt x="33" y="44"/>
                      </a:lnTo>
                      <a:lnTo>
                        <a:pt x="31" y="47"/>
                      </a:lnTo>
                      <a:lnTo>
                        <a:pt x="32" y="50"/>
                      </a:lnTo>
                      <a:lnTo>
                        <a:pt x="31" y="52"/>
                      </a:lnTo>
                      <a:lnTo>
                        <a:pt x="32" y="57"/>
                      </a:lnTo>
                      <a:lnTo>
                        <a:pt x="32" y="59"/>
                      </a:lnTo>
                      <a:lnTo>
                        <a:pt x="32" y="62"/>
                      </a:lnTo>
                      <a:lnTo>
                        <a:pt x="31" y="66"/>
                      </a:lnTo>
                      <a:lnTo>
                        <a:pt x="29" y="69"/>
                      </a:lnTo>
                      <a:lnTo>
                        <a:pt x="29" y="74"/>
                      </a:lnTo>
                      <a:lnTo>
                        <a:pt x="28" y="77"/>
                      </a:lnTo>
                      <a:lnTo>
                        <a:pt x="25" y="79"/>
                      </a:lnTo>
                      <a:lnTo>
                        <a:pt x="24" y="79"/>
                      </a:lnTo>
                      <a:lnTo>
                        <a:pt x="20" y="80"/>
                      </a:lnTo>
                      <a:lnTo>
                        <a:pt x="17" y="82"/>
                      </a:lnTo>
                      <a:lnTo>
                        <a:pt x="16" y="82"/>
                      </a:lnTo>
                      <a:lnTo>
                        <a:pt x="16" y="85"/>
                      </a:lnTo>
                      <a:lnTo>
                        <a:pt x="17" y="88"/>
                      </a:lnTo>
                      <a:lnTo>
                        <a:pt x="20" y="89"/>
                      </a:lnTo>
                      <a:lnTo>
                        <a:pt x="24" y="90"/>
                      </a:lnTo>
                      <a:lnTo>
                        <a:pt x="27" y="93"/>
                      </a:lnTo>
                      <a:lnTo>
                        <a:pt x="30" y="95"/>
                      </a:lnTo>
                      <a:lnTo>
                        <a:pt x="31" y="95"/>
                      </a:lnTo>
                      <a:lnTo>
                        <a:pt x="33" y="96"/>
                      </a:lnTo>
                      <a:lnTo>
                        <a:pt x="35" y="97"/>
                      </a:lnTo>
                      <a:lnTo>
                        <a:pt x="36" y="98"/>
                      </a:lnTo>
                      <a:lnTo>
                        <a:pt x="38" y="101"/>
                      </a:lnTo>
                      <a:lnTo>
                        <a:pt x="39" y="103"/>
                      </a:lnTo>
                      <a:lnTo>
                        <a:pt x="38" y="106"/>
                      </a:lnTo>
                      <a:lnTo>
                        <a:pt x="38" y="109"/>
                      </a:lnTo>
                      <a:lnTo>
                        <a:pt x="37" y="111"/>
                      </a:lnTo>
                      <a:lnTo>
                        <a:pt x="36" y="113"/>
                      </a:lnTo>
                      <a:lnTo>
                        <a:pt x="33" y="116"/>
                      </a:lnTo>
                      <a:lnTo>
                        <a:pt x="33" y="117"/>
                      </a:lnTo>
                      <a:lnTo>
                        <a:pt x="30" y="119"/>
                      </a:lnTo>
                      <a:lnTo>
                        <a:pt x="32" y="120"/>
                      </a:lnTo>
                      <a:lnTo>
                        <a:pt x="33" y="123"/>
                      </a:lnTo>
                      <a:lnTo>
                        <a:pt x="35" y="122"/>
                      </a:lnTo>
                      <a:lnTo>
                        <a:pt x="37" y="122"/>
                      </a:lnTo>
                      <a:lnTo>
                        <a:pt x="38" y="125"/>
                      </a:lnTo>
                      <a:lnTo>
                        <a:pt x="41" y="125"/>
                      </a:lnTo>
                      <a:lnTo>
                        <a:pt x="44" y="124"/>
                      </a:lnTo>
                      <a:lnTo>
                        <a:pt x="47" y="122"/>
                      </a:lnTo>
                      <a:lnTo>
                        <a:pt x="50" y="119"/>
                      </a:lnTo>
                      <a:lnTo>
                        <a:pt x="52" y="115"/>
                      </a:lnTo>
                      <a:lnTo>
                        <a:pt x="54" y="112"/>
                      </a:lnTo>
                      <a:lnTo>
                        <a:pt x="54" y="111"/>
                      </a:lnTo>
                      <a:lnTo>
                        <a:pt x="55" y="110"/>
                      </a:lnTo>
                      <a:lnTo>
                        <a:pt x="58" y="107"/>
                      </a:lnTo>
                      <a:lnTo>
                        <a:pt x="60" y="104"/>
                      </a:lnTo>
                      <a:lnTo>
                        <a:pt x="62" y="101"/>
                      </a:lnTo>
                      <a:lnTo>
                        <a:pt x="63" y="98"/>
                      </a:lnTo>
                      <a:lnTo>
                        <a:pt x="65" y="97"/>
                      </a:lnTo>
                      <a:lnTo>
                        <a:pt x="66" y="93"/>
                      </a:lnTo>
                      <a:lnTo>
                        <a:pt x="65" y="90"/>
                      </a:lnTo>
                      <a:lnTo>
                        <a:pt x="65" y="89"/>
                      </a:lnTo>
                      <a:lnTo>
                        <a:pt x="63" y="87"/>
                      </a:lnTo>
                      <a:lnTo>
                        <a:pt x="66" y="84"/>
                      </a:lnTo>
                      <a:lnTo>
                        <a:pt x="69" y="81"/>
                      </a:lnTo>
                      <a:lnTo>
                        <a:pt x="72" y="80"/>
                      </a:lnTo>
                      <a:lnTo>
                        <a:pt x="77" y="80"/>
                      </a:lnTo>
                      <a:lnTo>
                        <a:pt x="80" y="82"/>
                      </a:lnTo>
                      <a:lnTo>
                        <a:pt x="79" y="79"/>
                      </a:lnTo>
                      <a:lnTo>
                        <a:pt x="79" y="77"/>
                      </a:lnTo>
                      <a:lnTo>
                        <a:pt x="80" y="74"/>
                      </a:lnTo>
                      <a:lnTo>
                        <a:pt x="82" y="74"/>
                      </a:lnTo>
                      <a:lnTo>
                        <a:pt x="85" y="71"/>
                      </a:lnTo>
                      <a:lnTo>
                        <a:pt x="86" y="68"/>
                      </a:lnTo>
                      <a:lnTo>
                        <a:pt x="86" y="65"/>
                      </a:lnTo>
                      <a:lnTo>
                        <a:pt x="86" y="62"/>
                      </a:lnTo>
                      <a:lnTo>
                        <a:pt x="87" y="59"/>
                      </a:lnTo>
                      <a:lnTo>
                        <a:pt x="89" y="56"/>
                      </a:lnTo>
                      <a:lnTo>
                        <a:pt x="86" y="55"/>
                      </a:lnTo>
                      <a:lnTo>
                        <a:pt x="83" y="53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7" name="Freeform 460">
                  <a:extLst>
                    <a:ext uri="{FF2B5EF4-FFF2-40B4-BE49-F238E27FC236}">
                      <a16:creationId xmlns:a16="http://schemas.microsoft.com/office/drawing/2014/main" id="{6BF22F36-4189-E9E3-59A0-CBD59BE937C9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513" y="3652"/>
                  <a:ext cx="118" cy="115"/>
                </a:xfrm>
                <a:custGeom>
                  <a:avLst/>
                  <a:gdLst>
                    <a:gd name="T0" fmla="*/ 117 w 118"/>
                    <a:gd name="T1" fmla="*/ 13 h 115"/>
                    <a:gd name="T2" fmla="*/ 117 w 118"/>
                    <a:gd name="T3" fmla="*/ 13 h 115"/>
                    <a:gd name="T4" fmla="*/ 113 w 118"/>
                    <a:gd name="T5" fmla="*/ 13 h 115"/>
                    <a:gd name="T6" fmla="*/ 110 w 118"/>
                    <a:gd name="T7" fmla="*/ 10 h 115"/>
                    <a:gd name="T8" fmla="*/ 107 w 118"/>
                    <a:gd name="T9" fmla="*/ 10 h 115"/>
                    <a:gd name="T10" fmla="*/ 100 w 118"/>
                    <a:gd name="T11" fmla="*/ 13 h 115"/>
                    <a:gd name="T12" fmla="*/ 99 w 118"/>
                    <a:gd name="T13" fmla="*/ 5 h 115"/>
                    <a:gd name="T14" fmla="*/ 94 w 118"/>
                    <a:gd name="T15" fmla="*/ 3 h 115"/>
                    <a:gd name="T16" fmla="*/ 90 w 118"/>
                    <a:gd name="T17" fmla="*/ 3 h 115"/>
                    <a:gd name="T18" fmla="*/ 85 w 118"/>
                    <a:gd name="T19" fmla="*/ 11 h 115"/>
                    <a:gd name="T20" fmla="*/ 83 w 118"/>
                    <a:gd name="T21" fmla="*/ 18 h 115"/>
                    <a:gd name="T22" fmla="*/ 76 w 118"/>
                    <a:gd name="T23" fmla="*/ 23 h 115"/>
                    <a:gd name="T24" fmla="*/ 72 w 118"/>
                    <a:gd name="T25" fmla="*/ 33 h 115"/>
                    <a:gd name="T26" fmla="*/ 67 w 118"/>
                    <a:gd name="T27" fmla="*/ 41 h 115"/>
                    <a:gd name="T28" fmla="*/ 59 w 118"/>
                    <a:gd name="T29" fmla="*/ 46 h 115"/>
                    <a:gd name="T30" fmla="*/ 53 w 118"/>
                    <a:gd name="T31" fmla="*/ 52 h 115"/>
                    <a:gd name="T32" fmla="*/ 44 w 118"/>
                    <a:gd name="T33" fmla="*/ 57 h 115"/>
                    <a:gd name="T34" fmla="*/ 36 w 118"/>
                    <a:gd name="T35" fmla="*/ 63 h 115"/>
                    <a:gd name="T36" fmla="*/ 26 w 118"/>
                    <a:gd name="T37" fmla="*/ 68 h 115"/>
                    <a:gd name="T38" fmla="*/ 20 w 118"/>
                    <a:gd name="T39" fmla="*/ 76 h 115"/>
                    <a:gd name="T40" fmla="*/ 14 w 118"/>
                    <a:gd name="T41" fmla="*/ 82 h 115"/>
                    <a:gd name="T42" fmla="*/ 8 w 118"/>
                    <a:gd name="T43" fmla="*/ 88 h 115"/>
                    <a:gd name="T44" fmla="*/ 4 w 118"/>
                    <a:gd name="T45" fmla="*/ 91 h 115"/>
                    <a:gd name="T46" fmla="*/ 7 w 118"/>
                    <a:gd name="T47" fmla="*/ 94 h 115"/>
                    <a:gd name="T48" fmla="*/ 4 w 118"/>
                    <a:gd name="T49" fmla="*/ 97 h 115"/>
                    <a:gd name="T50" fmla="*/ 0 w 118"/>
                    <a:gd name="T51" fmla="*/ 102 h 115"/>
                    <a:gd name="T52" fmla="*/ 4 w 118"/>
                    <a:gd name="T53" fmla="*/ 102 h 115"/>
                    <a:gd name="T54" fmla="*/ 11 w 118"/>
                    <a:gd name="T55" fmla="*/ 107 h 115"/>
                    <a:gd name="T56" fmla="*/ 18 w 118"/>
                    <a:gd name="T57" fmla="*/ 109 h 115"/>
                    <a:gd name="T58" fmla="*/ 26 w 118"/>
                    <a:gd name="T59" fmla="*/ 111 h 115"/>
                    <a:gd name="T60" fmla="*/ 27 w 118"/>
                    <a:gd name="T61" fmla="*/ 114 h 115"/>
                    <a:gd name="T62" fmla="*/ 37 w 118"/>
                    <a:gd name="T63" fmla="*/ 115 h 115"/>
                    <a:gd name="T64" fmla="*/ 45 w 118"/>
                    <a:gd name="T65" fmla="*/ 113 h 115"/>
                    <a:gd name="T66" fmla="*/ 51 w 118"/>
                    <a:gd name="T67" fmla="*/ 109 h 115"/>
                    <a:gd name="T68" fmla="*/ 56 w 118"/>
                    <a:gd name="T69" fmla="*/ 103 h 115"/>
                    <a:gd name="T70" fmla="*/ 62 w 118"/>
                    <a:gd name="T71" fmla="*/ 97 h 115"/>
                    <a:gd name="T72" fmla="*/ 66 w 118"/>
                    <a:gd name="T73" fmla="*/ 88 h 115"/>
                    <a:gd name="T74" fmla="*/ 70 w 118"/>
                    <a:gd name="T75" fmla="*/ 79 h 115"/>
                    <a:gd name="T76" fmla="*/ 74 w 118"/>
                    <a:gd name="T77" fmla="*/ 70 h 115"/>
                    <a:gd name="T78" fmla="*/ 81 w 118"/>
                    <a:gd name="T79" fmla="*/ 65 h 115"/>
                    <a:gd name="T80" fmla="*/ 87 w 118"/>
                    <a:gd name="T81" fmla="*/ 62 h 115"/>
                    <a:gd name="T82" fmla="*/ 95 w 118"/>
                    <a:gd name="T83" fmla="*/ 61 h 115"/>
                    <a:gd name="T84" fmla="*/ 98 w 118"/>
                    <a:gd name="T85" fmla="*/ 57 h 115"/>
                    <a:gd name="T86" fmla="*/ 95 w 118"/>
                    <a:gd name="T87" fmla="*/ 51 h 115"/>
                    <a:gd name="T88" fmla="*/ 103 w 118"/>
                    <a:gd name="T89" fmla="*/ 44 h 115"/>
                    <a:gd name="T90" fmla="*/ 107 w 118"/>
                    <a:gd name="T91" fmla="*/ 36 h 115"/>
                    <a:gd name="T92" fmla="*/ 112 w 118"/>
                    <a:gd name="T93" fmla="*/ 30 h 115"/>
                    <a:gd name="T94" fmla="*/ 117 w 118"/>
                    <a:gd name="T95" fmla="*/ 20 h 115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0" t="0" r="r" b="b"/>
                  <a:pathLst>
                    <a:path w="118" h="115">
                      <a:moveTo>
                        <a:pt x="114" y="17"/>
                      </a:moveTo>
                      <a:lnTo>
                        <a:pt x="114" y="16"/>
                      </a:lnTo>
                      <a:lnTo>
                        <a:pt x="117" y="13"/>
                      </a:lnTo>
                      <a:lnTo>
                        <a:pt x="114" y="14"/>
                      </a:lnTo>
                      <a:lnTo>
                        <a:pt x="113" y="13"/>
                      </a:lnTo>
                      <a:lnTo>
                        <a:pt x="117" y="13"/>
                      </a:lnTo>
                      <a:lnTo>
                        <a:pt x="118" y="10"/>
                      </a:lnTo>
                      <a:lnTo>
                        <a:pt x="114" y="10"/>
                      </a:lnTo>
                      <a:lnTo>
                        <a:pt x="113" y="13"/>
                      </a:lnTo>
                      <a:lnTo>
                        <a:pt x="110" y="14"/>
                      </a:lnTo>
                      <a:lnTo>
                        <a:pt x="111" y="13"/>
                      </a:lnTo>
                      <a:lnTo>
                        <a:pt x="110" y="10"/>
                      </a:lnTo>
                      <a:lnTo>
                        <a:pt x="113" y="7"/>
                      </a:lnTo>
                      <a:lnTo>
                        <a:pt x="110" y="9"/>
                      </a:lnTo>
                      <a:lnTo>
                        <a:pt x="107" y="10"/>
                      </a:lnTo>
                      <a:lnTo>
                        <a:pt x="106" y="11"/>
                      </a:lnTo>
                      <a:lnTo>
                        <a:pt x="103" y="13"/>
                      </a:lnTo>
                      <a:lnTo>
                        <a:pt x="100" y="13"/>
                      </a:lnTo>
                      <a:lnTo>
                        <a:pt x="99" y="11"/>
                      </a:lnTo>
                      <a:lnTo>
                        <a:pt x="99" y="8"/>
                      </a:lnTo>
                      <a:lnTo>
                        <a:pt x="99" y="5"/>
                      </a:lnTo>
                      <a:lnTo>
                        <a:pt x="96" y="6"/>
                      </a:lnTo>
                      <a:lnTo>
                        <a:pt x="94" y="3"/>
                      </a:lnTo>
                      <a:lnTo>
                        <a:pt x="96" y="0"/>
                      </a:lnTo>
                      <a:lnTo>
                        <a:pt x="93" y="2"/>
                      </a:lnTo>
                      <a:lnTo>
                        <a:pt x="90" y="3"/>
                      </a:lnTo>
                      <a:lnTo>
                        <a:pt x="87" y="5"/>
                      </a:lnTo>
                      <a:lnTo>
                        <a:pt x="85" y="8"/>
                      </a:lnTo>
                      <a:lnTo>
                        <a:pt x="85" y="11"/>
                      </a:lnTo>
                      <a:lnTo>
                        <a:pt x="86" y="14"/>
                      </a:lnTo>
                      <a:lnTo>
                        <a:pt x="85" y="15"/>
                      </a:lnTo>
                      <a:lnTo>
                        <a:pt x="83" y="18"/>
                      </a:lnTo>
                      <a:lnTo>
                        <a:pt x="81" y="21"/>
                      </a:lnTo>
                      <a:lnTo>
                        <a:pt x="78" y="22"/>
                      </a:lnTo>
                      <a:lnTo>
                        <a:pt x="76" y="23"/>
                      </a:lnTo>
                      <a:lnTo>
                        <a:pt x="75" y="26"/>
                      </a:lnTo>
                      <a:lnTo>
                        <a:pt x="74" y="30"/>
                      </a:lnTo>
                      <a:lnTo>
                        <a:pt x="72" y="33"/>
                      </a:lnTo>
                      <a:lnTo>
                        <a:pt x="71" y="36"/>
                      </a:lnTo>
                      <a:lnTo>
                        <a:pt x="70" y="38"/>
                      </a:lnTo>
                      <a:lnTo>
                        <a:pt x="67" y="41"/>
                      </a:lnTo>
                      <a:lnTo>
                        <a:pt x="65" y="43"/>
                      </a:lnTo>
                      <a:lnTo>
                        <a:pt x="62" y="45"/>
                      </a:lnTo>
                      <a:lnTo>
                        <a:pt x="59" y="46"/>
                      </a:lnTo>
                      <a:lnTo>
                        <a:pt x="59" y="47"/>
                      </a:lnTo>
                      <a:lnTo>
                        <a:pt x="56" y="50"/>
                      </a:lnTo>
                      <a:lnTo>
                        <a:pt x="53" y="52"/>
                      </a:lnTo>
                      <a:lnTo>
                        <a:pt x="50" y="53"/>
                      </a:lnTo>
                      <a:lnTo>
                        <a:pt x="47" y="57"/>
                      </a:lnTo>
                      <a:lnTo>
                        <a:pt x="44" y="57"/>
                      </a:lnTo>
                      <a:lnTo>
                        <a:pt x="41" y="59"/>
                      </a:lnTo>
                      <a:lnTo>
                        <a:pt x="39" y="61"/>
                      </a:lnTo>
                      <a:lnTo>
                        <a:pt x="36" y="63"/>
                      </a:lnTo>
                      <a:lnTo>
                        <a:pt x="33" y="64"/>
                      </a:lnTo>
                      <a:lnTo>
                        <a:pt x="29" y="64"/>
                      </a:lnTo>
                      <a:lnTo>
                        <a:pt x="26" y="68"/>
                      </a:lnTo>
                      <a:lnTo>
                        <a:pt x="24" y="71"/>
                      </a:lnTo>
                      <a:lnTo>
                        <a:pt x="21" y="73"/>
                      </a:lnTo>
                      <a:lnTo>
                        <a:pt x="20" y="76"/>
                      </a:lnTo>
                      <a:lnTo>
                        <a:pt x="17" y="77"/>
                      </a:lnTo>
                      <a:lnTo>
                        <a:pt x="15" y="79"/>
                      </a:lnTo>
                      <a:lnTo>
                        <a:pt x="14" y="82"/>
                      </a:lnTo>
                      <a:lnTo>
                        <a:pt x="10" y="82"/>
                      </a:lnTo>
                      <a:lnTo>
                        <a:pt x="8" y="85"/>
                      </a:lnTo>
                      <a:lnTo>
                        <a:pt x="8" y="88"/>
                      </a:lnTo>
                      <a:lnTo>
                        <a:pt x="10" y="91"/>
                      </a:lnTo>
                      <a:lnTo>
                        <a:pt x="6" y="89"/>
                      </a:lnTo>
                      <a:lnTo>
                        <a:pt x="4" y="91"/>
                      </a:lnTo>
                      <a:lnTo>
                        <a:pt x="7" y="93"/>
                      </a:lnTo>
                      <a:lnTo>
                        <a:pt x="4" y="94"/>
                      </a:lnTo>
                      <a:lnTo>
                        <a:pt x="7" y="94"/>
                      </a:lnTo>
                      <a:lnTo>
                        <a:pt x="4" y="96"/>
                      </a:lnTo>
                      <a:lnTo>
                        <a:pt x="7" y="96"/>
                      </a:lnTo>
                      <a:lnTo>
                        <a:pt x="4" y="97"/>
                      </a:lnTo>
                      <a:lnTo>
                        <a:pt x="1" y="98"/>
                      </a:lnTo>
                      <a:lnTo>
                        <a:pt x="0" y="101"/>
                      </a:lnTo>
                      <a:lnTo>
                        <a:pt x="0" y="102"/>
                      </a:lnTo>
                      <a:lnTo>
                        <a:pt x="3" y="100"/>
                      </a:lnTo>
                      <a:lnTo>
                        <a:pt x="1" y="103"/>
                      </a:lnTo>
                      <a:lnTo>
                        <a:pt x="4" y="102"/>
                      </a:lnTo>
                      <a:lnTo>
                        <a:pt x="3" y="106"/>
                      </a:lnTo>
                      <a:lnTo>
                        <a:pt x="8" y="107"/>
                      </a:lnTo>
                      <a:lnTo>
                        <a:pt x="11" y="107"/>
                      </a:lnTo>
                      <a:lnTo>
                        <a:pt x="14" y="104"/>
                      </a:lnTo>
                      <a:lnTo>
                        <a:pt x="17" y="106"/>
                      </a:lnTo>
                      <a:lnTo>
                        <a:pt x="18" y="109"/>
                      </a:lnTo>
                      <a:lnTo>
                        <a:pt x="21" y="109"/>
                      </a:lnTo>
                      <a:lnTo>
                        <a:pt x="23" y="109"/>
                      </a:lnTo>
                      <a:lnTo>
                        <a:pt x="26" y="111"/>
                      </a:lnTo>
                      <a:lnTo>
                        <a:pt x="27" y="111"/>
                      </a:lnTo>
                      <a:lnTo>
                        <a:pt x="27" y="114"/>
                      </a:lnTo>
                      <a:lnTo>
                        <a:pt x="32" y="114"/>
                      </a:lnTo>
                      <a:lnTo>
                        <a:pt x="34" y="113"/>
                      </a:lnTo>
                      <a:lnTo>
                        <a:pt x="37" y="115"/>
                      </a:lnTo>
                      <a:lnTo>
                        <a:pt x="40" y="114"/>
                      </a:lnTo>
                      <a:lnTo>
                        <a:pt x="42" y="114"/>
                      </a:lnTo>
                      <a:lnTo>
                        <a:pt x="45" y="113"/>
                      </a:lnTo>
                      <a:lnTo>
                        <a:pt x="48" y="112"/>
                      </a:lnTo>
                      <a:lnTo>
                        <a:pt x="50" y="109"/>
                      </a:lnTo>
                      <a:lnTo>
                        <a:pt x="51" y="109"/>
                      </a:lnTo>
                      <a:lnTo>
                        <a:pt x="53" y="107"/>
                      </a:lnTo>
                      <a:lnTo>
                        <a:pt x="54" y="107"/>
                      </a:lnTo>
                      <a:lnTo>
                        <a:pt x="56" y="103"/>
                      </a:lnTo>
                      <a:lnTo>
                        <a:pt x="58" y="100"/>
                      </a:lnTo>
                      <a:lnTo>
                        <a:pt x="61" y="100"/>
                      </a:lnTo>
                      <a:lnTo>
                        <a:pt x="62" y="97"/>
                      </a:lnTo>
                      <a:lnTo>
                        <a:pt x="64" y="94"/>
                      </a:lnTo>
                      <a:lnTo>
                        <a:pt x="65" y="91"/>
                      </a:lnTo>
                      <a:lnTo>
                        <a:pt x="66" y="88"/>
                      </a:lnTo>
                      <a:lnTo>
                        <a:pt x="68" y="85"/>
                      </a:lnTo>
                      <a:lnTo>
                        <a:pt x="70" y="82"/>
                      </a:lnTo>
                      <a:lnTo>
                        <a:pt x="70" y="79"/>
                      </a:lnTo>
                      <a:lnTo>
                        <a:pt x="70" y="76"/>
                      </a:lnTo>
                      <a:lnTo>
                        <a:pt x="72" y="73"/>
                      </a:lnTo>
                      <a:lnTo>
                        <a:pt x="74" y="70"/>
                      </a:lnTo>
                      <a:lnTo>
                        <a:pt x="76" y="68"/>
                      </a:lnTo>
                      <a:lnTo>
                        <a:pt x="78" y="67"/>
                      </a:lnTo>
                      <a:lnTo>
                        <a:pt x="81" y="65"/>
                      </a:lnTo>
                      <a:lnTo>
                        <a:pt x="84" y="64"/>
                      </a:lnTo>
                      <a:lnTo>
                        <a:pt x="87" y="62"/>
                      </a:lnTo>
                      <a:lnTo>
                        <a:pt x="89" y="61"/>
                      </a:lnTo>
                      <a:lnTo>
                        <a:pt x="92" y="61"/>
                      </a:lnTo>
                      <a:lnTo>
                        <a:pt x="95" y="61"/>
                      </a:lnTo>
                      <a:lnTo>
                        <a:pt x="98" y="61"/>
                      </a:lnTo>
                      <a:lnTo>
                        <a:pt x="100" y="60"/>
                      </a:lnTo>
                      <a:lnTo>
                        <a:pt x="98" y="57"/>
                      </a:lnTo>
                      <a:lnTo>
                        <a:pt x="95" y="56"/>
                      </a:lnTo>
                      <a:lnTo>
                        <a:pt x="94" y="53"/>
                      </a:lnTo>
                      <a:lnTo>
                        <a:pt x="95" y="51"/>
                      </a:lnTo>
                      <a:lnTo>
                        <a:pt x="97" y="48"/>
                      </a:lnTo>
                      <a:lnTo>
                        <a:pt x="99" y="47"/>
                      </a:lnTo>
                      <a:lnTo>
                        <a:pt x="103" y="44"/>
                      </a:lnTo>
                      <a:lnTo>
                        <a:pt x="104" y="42"/>
                      </a:lnTo>
                      <a:lnTo>
                        <a:pt x="105" y="39"/>
                      </a:lnTo>
                      <a:lnTo>
                        <a:pt x="107" y="36"/>
                      </a:lnTo>
                      <a:lnTo>
                        <a:pt x="110" y="34"/>
                      </a:lnTo>
                      <a:lnTo>
                        <a:pt x="112" y="31"/>
                      </a:lnTo>
                      <a:lnTo>
                        <a:pt x="112" y="30"/>
                      </a:lnTo>
                      <a:lnTo>
                        <a:pt x="114" y="26"/>
                      </a:lnTo>
                      <a:lnTo>
                        <a:pt x="118" y="23"/>
                      </a:lnTo>
                      <a:lnTo>
                        <a:pt x="117" y="20"/>
                      </a:lnTo>
                      <a:lnTo>
                        <a:pt x="114" y="17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8" name="Freeform 461">
                  <a:extLst>
                    <a:ext uri="{FF2B5EF4-FFF2-40B4-BE49-F238E27FC236}">
                      <a16:creationId xmlns:a16="http://schemas.microsoft.com/office/drawing/2014/main" id="{E0F2A02B-7E8E-35A2-8786-EE60E084E38B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529" y="3767"/>
                  <a:ext cx="9" cy="9"/>
                </a:xfrm>
                <a:custGeom>
                  <a:avLst/>
                  <a:gdLst>
                    <a:gd name="T0" fmla="*/ 6 w 9"/>
                    <a:gd name="T1" fmla="*/ 4 h 9"/>
                    <a:gd name="T2" fmla="*/ 6 w 9"/>
                    <a:gd name="T3" fmla="*/ 1 h 9"/>
                    <a:gd name="T4" fmla="*/ 3 w 9"/>
                    <a:gd name="T5" fmla="*/ 0 h 9"/>
                    <a:gd name="T6" fmla="*/ 3 w 9"/>
                    <a:gd name="T7" fmla="*/ 3 h 9"/>
                    <a:gd name="T8" fmla="*/ 2 w 9"/>
                    <a:gd name="T9" fmla="*/ 7 h 9"/>
                    <a:gd name="T10" fmla="*/ 0 w 9"/>
                    <a:gd name="T11" fmla="*/ 9 h 9"/>
                    <a:gd name="T12" fmla="*/ 3 w 9"/>
                    <a:gd name="T13" fmla="*/ 9 h 9"/>
                    <a:gd name="T14" fmla="*/ 5 w 9"/>
                    <a:gd name="T15" fmla="*/ 9 h 9"/>
                    <a:gd name="T16" fmla="*/ 9 w 9"/>
                    <a:gd name="T17" fmla="*/ 8 h 9"/>
                    <a:gd name="T18" fmla="*/ 9 w 9"/>
                    <a:gd name="T19" fmla="*/ 5 h 9"/>
                    <a:gd name="T20" fmla="*/ 6 w 9"/>
                    <a:gd name="T21" fmla="*/ 5 h 9"/>
                    <a:gd name="T22" fmla="*/ 6 w 9"/>
                    <a:gd name="T23" fmla="*/ 4 h 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9" h="9">
                      <a:moveTo>
                        <a:pt x="6" y="4"/>
                      </a:moveTo>
                      <a:lnTo>
                        <a:pt x="6" y="1"/>
                      </a:lnTo>
                      <a:lnTo>
                        <a:pt x="3" y="0"/>
                      </a:lnTo>
                      <a:lnTo>
                        <a:pt x="3" y="3"/>
                      </a:lnTo>
                      <a:lnTo>
                        <a:pt x="2" y="7"/>
                      </a:lnTo>
                      <a:lnTo>
                        <a:pt x="0" y="9"/>
                      </a:lnTo>
                      <a:lnTo>
                        <a:pt x="3" y="9"/>
                      </a:lnTo>
                      <a:lnTo>
                        <a:pt x="5" y="9"/>
                      </a:lnTo>
                      <a:lnTo>
                        <a:pt x="9" y="8"/>
                      </a:lnTo>
                      <a:lnTo>
                        <a:pt x="9" y="5"/>
                      </a:lnTo>
                      <a:lnTo>
                        <a:pt x="6" y="5"/>
                      </a:lnTo>
                      <a:lnTo>
                        <a:pt x="6" y="4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9" name="Freeform 462">
                  <a:extLst>
                    <a:ext uri="{FF2B5EF4-FFF2-40B4-BE49-F238E27FC236}">
                      <a16:creationId xmlns:a16="http://schemas.microsoft.com/office/drawing/2014/main" id="{897ACFA3-7572-D914-BF39-EE7C9390405B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768" y="3711"/>
                  <a:ext cx="8" cy="8"/>
                </a:xfrm>
                <a:custGeom>
                  <a:avLst/>
                  <a:gdLst>
                    <a:gd name="T0" fmla="*/ 6 w 8"/>
                    <a:gd name="T1" fmla="*/ 5 h 8"/>
                    <a:gd name="T2" fmla="*/ 3 w 8"/>
                    <a:gd name="T3" fmla="*/ 8 h 8"/>
                    <a:gd name="T4" fmla="*/ 1 w 8"/>
                    <a:gd name="T5" fmla="*/ 5 h 8"/>
                    <a:gd name="T6" fmla="*/ 2 w 8"/>
                    <a:gd name="T7" fmla="*/ 2 h 8"/>
                    <a:gd name="T8" fmla="*/ 0 w 8"/>
                    <a:gd name="T9" fmla="*/ 2 h 8"/>
                    <a:gd name="T10" fmla="*/ 2 w 8"/>
                    <a:gd name="T11" fmla="*/ 0 h 8"/>
                    <a:gd name="T12" fmla="*/ 5 w 8"/>
                    <a:gd name="T13" fmla="*/ 0 h 8"/>
                    <a:gd name="T14" fmla="*/ 8 w 8"/>
                    <a:gd name="T15" fmla="*/ 0 h 8"/>
                    <a:gd name="T16" fmla="*/ 5 w 8"/>
                    <a:gd name="T17" fmla="*/ 2 h 8"/>
                    <a:gd name="T18" fmla="*/ 6 w 8"/>
                    <a:gd name="T19" fmla="*/ 5 h 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8" h="8">
                      <a:moveTo>
                        <a:pt x="6" y="5"/>
                      </a:moveTo>
                      <a:lnTo>
                        <a:pt x="3" y="8"/>
                      </a:lnTo>
                      <a:lnTo>
                        <a:pt x="1" y="5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5" y="0"/>
                      </a:lnTo>
                      <a:lnTo>
                        <a:pt x="8" y="0"/>
                      </a:lnTo>
                      <a:lnTo>
                        <a:pt x="5" y="2"/>
                      </a:lnTo>
                      <a:lnTo>
                        <a:pt x="6" y="5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90" name="Group 463">
                <a:extLst>
                  <a:ext uri="{FF2B5EF4-FFF2-40B4-BE49-F238E27FC236}">
                    <a16:creationId xmlns:a16="http://schemas.microsoft.com/office/drawing/2014/main" id="{5FE47785-3DE5-27D8-A49D-0705150EE6F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48" y="2335"/>
                <a:ext cx="170" cy="337"/>
                <a:chOff x="5514" y="3211"/>
                <a:chExt cx="41" cy="81"/>
              </a:xfrm>
              <a:grpFill/>
            </p:grpSpPr>
            <p:sp>
              <p:nvSpPr>
                <p:cNvPr id="853" name="Freeform 464">
                  <a:extLst>
                    <a:ext uri="{FF2B5EF4-FFF2-40B4-BE49-F238E27FC236}">
                      <a16:creationId xmlns:a16="http://schemas.microsoft.com/office/drawing/2014/main" id="{2C7EF308-05F3-F982-9145-034297B47BF3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523" y="3245"/>
                  <a:ext cx="8" cy="10"/>
                </a:xfrm>
                <a:custGeom>
                  <a:avLst/>
                  <a:gdLst>
                    <a:gd name="T0" fmla="*/ 0 w 8"/>
                    <a:gd name="T1" fmla="*/ 1 h 10"/>
                    <a:gd name="T2" fmla="*/ 3 w 8"/>
                    <a:gd name="T3" fmla="*/ 4 h 10"/>
                    <a:gd name="T4" fmla="*/ 3 w 8"/>
                    <a:gd name="T5" fmla="*/ 7 h 10"/>
                    <a:gd name="T6" fmla="*/ 4 w 8"/>
                    <a:gd name="T7" fmla="*/ 10 h 10"/>
                    <a:gd name="T8" fmla="*/ 5 w 8"/>
                    <a:gd name="T9" fmla="*/ 10 h 10"/>
                    <a:gd name="T10" fmla="*/ 8 w 8"/>
                    <a:gd name="T11" fmla="*/ 9 h 10"/>
                    <a:gd name="T12" fmla="*/ 8 w 8"/>
                    <a:gd name="T13" fmla="*/ 6 h 10"/>
                    <a:gd name="T14" fmla="*/ 5 w 8"/>
                    <a:gd name="T15" fmla="*/ 4 h 10"/>
                    <a:gd name="T16" fmla="*/ 3 w 8"/>
                    <a:gd name="T17" fmla="*/ 0 h 10"/>
                    <a:gd name="T18" fmla="*/ 0 w 8"/>
                    <a:gd name="T19" fmla="*/ 1 h 1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8" h="10">
                      <a:moveTo>
                        <a:pt x="0" y="1"/>
                      </a:moveTo>
                      <a:lnTo>
                        <a:pt x="3" y="4"/>
                      </a:lnTo>
                      <a:lnTo>
                        <a:pt x="3" y="7"/>
                      </a:lnTo>
                      <a:lnTo>
                        <a:pt x="4" y="10"/>
                      </a:lnTo>
                      <a:lnTo>
                        <a:pt x="5" y="10"/>
                      </a:lnTo>
                      <a:lnTo>
                        <a:pt x="8" y="9"/>
                      </a:lnTo>
                      <a:lnTo>
                        <a:pt x="8" y="6"/>
                      </a:lnTo>
                      <a:lnTo>
                        <a:pt x="5" y="4"/>
                      </a:lnTo>
                      <a:lnTo>
                        <a:pt x="3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4" name="Freeform 465">
                  <a:extLst>
                    <a:ext uri="{FF2B5EF4-FFF2-40B4-BE49-F238E27FC236}">
                      <a16:creationId xmlns:a16="http://schemas.microsoft.com/office/drawing/2014/main" id="{90DF8533-CF99-9409-1523-A8DA5FECA37F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514" y="3225"/>
                  <a:ext cx="10" cy="15"/>
                </a:xfrm>
                <a:custGeom>
                  <a:avLst/>
                  <a:gdLst>
                    <a:gd name="T0" fmla="*/ 0 w 10"/>
                    <a:gd name="T1" fmla="*/ 3 h 15"/>
                    <a:gd name="T2" fmla="*/ 1 w 10"/>
                    <a:gd name="T3" fmla="*/ 9 h 15"/>
                    <a:gd name="T4" fmla="*/ 1 w 10"/>
                    <a:gd name="T5" fmla="*/ 12 h 15"/>
                    <a:gd name="T6" fmla="*/ 4 w 10"/>
                    <a:gd name="T7" fmla="*/ 15 h 15"/>
                    <a:gd name="T8" fmla="*/ 7 w 10"/>
                    <a:gd name="T9" fmla="*/ 14 h 15"/>
                    <a:gd name="T10" fmla="*/ 10 w 10"/>
                    <a:gd name="T11" fmla="*/ 13 h 15"/>
                    <a:gd name="T12" fmla="*/ 9 w 10"/>
                    <a:gd name="T13" fmla="*/ 10 h 15"/>
                    <a:gd name="T14" fmla="*/ 8 w 10"/>
                    <a:gd name="T15" fmla="*/ 7 h 15"/>
                    <a:gd name="T16" fmla="*/ 8 w 10"/>
                    <a:gd name="T17" fmla="*/ 7 h 15"/>
                    <a:gd name="T18" fmla="*/ 6 w 10"/>
                    <a:gd name="T19" fmla="*/ 4 h 15"/>
                    <a:gd name="T20" fmla="*/ 3 w 10"/>
                    <a:gd name="T21" fmla="*/ 6 h 15"/>
                    <a:gd name="T22" fmla="*/ 3 w 10"/>
                    <a:gd name="T23" fmla="*/ 3 h 15"/>
                    <a:gd name="T24" fmla="*/ 0 w 10"/>
                    <a:gd name="T25" fmla="*/ 0 h 15"/>
                    <a:gd name="T26" fmla="*/ 0 w 10"/>
                    <a:gd name="T27" fmla="*/ 3 h 15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10" h="15">
                      <a:moveTo>
                        <a:pt x="0" y="3"/>
                      </a:moveTo>
                      <a:lnTo>
                        <a:pt x="1" y="9"/>
                      </a:lnTo>
                      <a:lnTo>
                        <a:pt x="1" y="12"/>
                      </a:lnTo>
                      <a:lnTo>
                        <a:pt x="4" y="15"/>
                      </a:lnTo>
                      <a:lnTo>
                        <a:pt x="7" y="14"/>
                      </a:lnTo>
                      <a:lnTo>
                        <a:pt x="10" y="13"/>
                      </a:lnTo>
                      <a:lnTo>
                        <a:pt x="9" y="10"/>
                      </a:lnTo>
                      <a:lnTo>
                        <a:pt x="8" y="7"/>
                      </a:lnTo>
                      <a:lnTo>
                        <a:pt x="6" y="4"/>
                      </a:lnTo>
                      <a:lnTo>
                        <a:pt x="3" y="6"/>
                      </a:lnTo>
                      <a:lnTo>
                        <a:pt x="3" y="3"/>
                      </a:lnTo>
                      <a:lnTo>
                        <a:pt x="0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5" name="Freeform 466">
                  <a:extLst>
                    <a:ext uri="{FF2B5EF4-FFF2-40B4-BE49-F238E27FC236}">
                      <a16:creationId xmlns:a16="http://schemas.microsoft.com/office/drawing/2014/main" id="{25656467-A085-5046-3787-3421808F744D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538" y="3270"/>
                  <a:ext cx="7" cy="4"/>
                </a:xfrm>
                <a:custGeom>
                  <a:avLst/>
                  <a:gdLst>
                    <a:gd name="T0" fmla="*/ 3 w 7"/>
                    <a:gd name="T1" fmla="*/ 4 h 4"/>
                    <a:gd name="T2" fmla="*/ 7 w 7"/>
                    <a:gd name="T3" fmla="*/ 2 h 4"/>
                    <a:gd name="T4" fmla="*/ 3 w 7"/>
                    <a:gd name="T5" fmla="*/ 0 h 4"/>
                    <a:gd name="T6" fmla="*/ 0 w 7"/>
                    <a:gd name="T7" fmla="*/ 1 h 4"/>
                    <a:gd name="T8" fmla="*/ 3 w 7"/>
                    <a:gd name="T9" fmla="*/ 4 h 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" h="4">
                      <a:moveTo>
                        <a:pt x="3" y="4"/>
                      </a:moveTo>
                      <a:lnTo>
                        <a:pt x="7" y="2"/>
                      </a:lnTo>
                      <a:lnTo>
                        <a:pt x="3" y="0"/>
                      </a:lnTo>
                      <a:lnTo>
                        <a:pt x="0" y="1"/>
                      </a:lnTo>
                      <a:lnTo>
                        <a:pt x="3" y="4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6" name="Freeform 467">
                  <a:extLst>
                    <a:ext uri="{FF2B5EF4-FFF2-40B4-BE49-F238E27FC236}">
                      <a16:creationId xmlns:a16="http://schemas.microsoft.com/office/drawing/2014/main" id="{8A76BCAB-4BEE-36DB-15AD-4596BEED47C3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551" y="3286"/>
                  <a:ext cx="4" cy="6"/>
                </a:xfrm>
                <a:custGeom>
                  <a:avLst/>
                  <a:gdLst>
                    <a:gd name="T0" fmla="*/ 4 w 4"/>
                    <a:gd name="T1" fmla="*/ 4 h 6"/>
                    <a:gd name="T2" fmla="*/ 1 w 4"/>
                    <a:gd name="T3" fmla="*/ 0 h 6"/>
                    <a:gd name="T4" fmla="*/ 0 w 4"/>
                    <a:gd name="T5" fmla="*/ 4 h 6"/>
                    <a:gd name="T6" fmla="*/ 0 w 4"/>
                    <a:gd name="T7" fmla="*/ 4 h 6"/>
                    <a:gd name="T8" fmla="*/ 3 w 4"/>
                    <a:gd name="T9" fmla="*/ 6 h 6"/>
                    <a:gd name="T10" fmla="*/ 4 w 4"/>
                    <a:gd name="T11" fmla="*/ 4 h 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" h="6">
                      <a:moveTo>
                        <a:pt x="4" y="4"/>
                      </a:moveTo>
                      <a:lnTo>
                        <a:pt x="1" y="0"/>
                      </a:lnTo>
                      <a:lnTo>
                        <a:pt x="0" y="4"/>
                      </a:lnTo>
                      <a:lnTo>
                        <a:pt x="3" y="6"/>
                      </a:lnTo>
                      <a:lnTo>
                        <a:pt x="4" y="4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7" name="Freeform 468">
                  <a:extLst>
                    <a:ext uri="{FF2B5EF4-FFF2-40B4-BE49-F238E27FC236}">
                      <a16:creationId xmlns:a16="http://schemas.microsoft.com/office/drawing/2014/main" id="{272C0C5B-19A3-D322-6700-AF586EFE109A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538" y="3255"/>
                  <a:ext cx="4" cy="4"/>
                </a:xfrm>
                <a:custGeom>
                  <a:avLst/>
                  <a:gdLst>
                    <a:gd name="T0" fmla="*/ 1 w 4"/>
                    <a:gd name="T1" fmla="*/ 4 h 4"/>
                    <a:gd name="T2" fmla="*/ 0 w 4"/>
                    <a:gd name="T3" fmla="*/ 0 h 4"/>
                    <a:gd name="T4" fmla="*/ 2 w 4"/>
                    <a:gd name="T5" fmla="*/ 2 h 4"/>
                    <a:gd name="T6" fmla="*/ 4 w 4"/>
                    <a:gd name="T7" fmla="*/ 4 h 4"/>
                    <a:gd name="T8" fmla="*/ 1 w 4"/>
                    <a:gd name="T9" fmla="*/ 4 h 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" h="4">
                      <a:moveTo>
                        <a:pt x="1" y="4"/>
                      </a:moveTo>
                      <a:lnTo>
                        <a:pt x="0" y="0"/>
                      </a:lnTo>
                      <a:lnTo>
                        <a:pt x="2" y="2"/>
                      </a:lnTo>
                      <a:lnTo>
                        <a:pt x="4" y="4"/>
                      </a:lnTo>
                      <a:lnTo>
                        <a:pt x="1" y="4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8" name="Freeform 469">
                  <a:extLst>
                    <a:ext uri="{FF2B5EF4-FFF2-40B4-BE49-F238E27FC236}">
                      <a16:creationId xmlns:a16="http://schemas.microsoft.com/office/drawing/2014/main" id="{EFF34BF6-B1F7-721B-188D-8585B26C08D8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537" y="3240"/>
                  <a:ext cx="2" cy="5"/>
                </a:xfrm>
                <a:custGeom>
                  <a:avLst/>
                  <a:gdLst>
                    <a:gd name="T0" fmla="*/ 1 w 2"/>
                    <a:gd name="T1" fmla="*/ 5 h 5"/>
                    <a:gd name="T2" fmla="*/ 1 w 2"/>
                    <a:gd name="T3" fmla="*/ 2 h 5"/>
                    <a:gd name="T4" fmla="*/ 0 w 2"/>
                    <a:gd name="T5" fmla="*/ 0 h 5"/>
                    <a:gd name="T6" fmla="*/ 2 w 2"/>
                    <a:gd name="T7" fmla="*/ 2 h 5"/>
                    <a:gd name="T8" fmla="*/ 1 w 2"/>
                    <a:gd name="T9" fmla="*/ 5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" h="5">
                      <a:moveTo>
                        <a:pt x="1" y="5"/>
                      </a:moveTo>
                      <a:lnTo>
                        <a:pt x="1" y="2"/>
                      </a:lnTo>
                      <a:lnTo>
                        <a:pt x="0" y="0"/>
                      </a:lnTo>
                      <a:lnTo>
                        <a:pt x="2" y="2"/>
                      </a:lnTo>
                      <a:lnTo>
                        <a:pt x="1" y="5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9" name="Freeform 470">
                  <a:extLst>
                    <a:ext uri="{FF2B5EF4-FFF2-40B4-BE49-F238E27FC236}">
                      <a16:creationId xmlns:a16="http://schemas.microsoft.com/office/drawing/2014/main" id="{82641249-6FC7-8D20-A29C-60D99F2E30A3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537" y="3230"/>
                  <a:ext cx="1" cy="6"/>
                </a:xfrm>
                <a:custGeom>
                  <a:avLst/>
                  <a:gdLst>
                    <a:gd name="T0" fmla="*/ 1 w 1"/>
                    <a:gd name="T1" fmla="*/ 6 h 6"/>
                    <a:gd name="T2" fmla="*/ 0 w 1"/>
                    <a:gd name="T3" fmla="*/ 6 h 6"/>
                    <a:gd name="T4" fmla="*/ 0 w 1"/>
                    <a:gd name="T5" fmla="*/ 3 h 6"/>
                    <a:gd name="T6" fmla="*/ 0 w 1"/>
                    <a:gd name="T7" fmla="*/ 0 h 6"/>
                    <a:gd name="T8" fmla="*/ 1 w 1"/>
                    <a:gd name="T9" fmla="*/ 3 h 6"/>
                    <a:gd name="T10" fmla="*/ 1 w 1"/>
                    <a:gd name="T11" fmla="*/ 6 h 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" h="6">
                      <a:moveTo>
                        <a:pt x="1" y="6"/>
                      </a:moveTo>
                      <a:lnTo>
                        <a:pt x="0" y="6"/>
                      </a:ln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1" y="3"/>
                      </a:lnTo>
                      <a:lnTo>
                        <a:pt x="1" y="6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0" name="Freeform 471">
                  <a:extLst>
                    <a:ext uri="{FF2B5EF4-FFF2-40B4-BE49-F238E27FC236}">
                      <a16:creationId xmlns:a16="http://schemas.microsoft.com/office/drawing/2014/main" id="{350BD09E-5824-E907-1A3D-EE62CD77340F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536" y="3249"/>
                  <a:ext cx="2" cy="3"/>
                </a:xfrm>
                <a:custGeom>
                  <a:avLst/>
                  <a:gdLst>
                    <a:gd name="T0" fmla="*/ 2 w 2"/>
                    <a:gd name="T1" fmla="*/ 0 h 3"/>
                    <a:gd name="T2" fmla="*/ 2 w 2"/>
                    <a:gd name="T3" fmla="*/ 3 h 3"/>
                    <a:gd name="T4" fmla="*/ 0 w 2"/>
                    <a:gd name="T5" fmla="*/ 0 h 3"/>
                    <a:gd name="T6" fmla="*/ 2 w 2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" h="3">
                      <a:moveTo>
                        <a:pt x="2" y="0"/>
                      </a:moveTo>
                      <a:lnTo>
                        <a:pt x="2" y="3"/>
                      </a:lnTo>
                      <a:lnTo>
                        <a:pt x="0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1" name="Freeform 472">
                  <a:extLst>
                    <a:ext uri="{FF2B5EF4-FFF2-40B4-BE49-F238E27FC236}">
                      <a16:creationId xmlns:a16="http://schemas.microsoft.com/office/drawing/2014/main" id="{C39123FE-2629-5D2C-5337-3F358457A079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526" y="3211"/>
                  <a:ext cx="1" cy="3"/>
                </a:xfrm>
                <a:custGeom>
                  <a:avLst/>
                  <a:gdLst>
                    <a:gd name="T0" fmla="*/ 1 w 1"/>
                    <a:gd name="T1" fmla="*/ 3 h 3"/>
                    <a:gd name="T2" fmla="*/ 0 w 1"/>
                    <a:gd name="T3" fmla="*/ 0 h 3"/>
                    <a:gd name="T4" fmla="*/ 1 w 1"/>
                    <a:gd name="T5" fmla="*/ 3 h 3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" h="3">
                      <a:moveTo>
                        <a:pt x="1" y="3"/>
                      </a:moveTo>
                      <a:lnTo>
                        <a:pt x="0" y="0"/>
                      </a:lnTo>
                      <a:lnTo>
                        <a:pt x="1" y="3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2" name="Freeform 473">
                  <a:extLst>
                    <a:ext uri="{FF2B5EF4-FFF2-40B4-BE49-F238E27FC236}">
                      <a16:creationId xmlns:a16="http://schemas.microsoft.com/office/drawing/2014/main" id="{9D63F0C5-2281-4C92-7352-1A80FB9F9BF7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537" y="3230"/>
                  <a:ext cx="1" cy="6"/>
                </a:xfrm>
                <a:custGeom>
                  <a:avLst/>
                  <a:gdLst>
                    <a:gd name="T0" fmla="*/ 0 w 1"/>
                    <a:gd name="T1" fmla="*/ 3 h 6"/>
                    <a:gd name="T2" fmla="*/ 0 w 1"/>
                    <a:gd name="T3" fmla="*/ 6 h 6"/>
                    <a:gd name="T4" fmla="*/ 1 w 1"/>
                    <a:gd name="T5" fmla="*/ 6 h 6"/>
                    <a:gd name="T6" fmla="*/ 1 w 1"/>
                    <a:gd name="T7" fmla="*/ 3 h 6"/>
                    <a:gd name="T8" fmla="*/ 0 w 1"/>
                    <a:gd name="T9" fmla="*/ 0 h 6"/>
                    <a:gd name="T10" fmla="*/ 0 w 1"/>
                    <a:gd name="T11" fmla="*/ 3 h 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" h="6">
                      <a:moveTo>
                        <a:pt x="0" y="3"/>
                      </a:moveTo>
                      <a:lnTo>
                        <a:pt x="0" y="6"/>
                      </a:lnTo>
                      <a:lnTo>
                        <a:pt x="1" y="6"/>
                      </a:lnTo>
                      <a:lnTo>
                        <a:pt x="1" y="3"/>
                      </a:lnTo>
                      <a:lnTo>
                        <a:pt x="0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3" name="Freeform 474">
                  <a:extLst>
                    <a:ext uri="{FF2B5EF4-FFF2-40B4-BE49-F238E27FC236}">
                      <a16:creationId xmlns:a16="http://schemas.microsoft.com/office/drawing/2014/main" id="{FFA5146B-9CA3-1FA1-312C-221028C5279B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537" y="3240"/>
                  <a:ext cx="2" cy="5"/>
                </a:xfrm>
                <a:custGeom>
                  <a:avLst/>
                  <a:gdLst>
                    <a:gd name="T0" fmla="*/ 1 w 2"/>
                    <a:gd name="T1" fmla="*/ 2 h 5"/>
                    <a:gd name="T2" fmla="*/ 1 w 2"/>
                    <a:gd name="T3" fmla="*/ 5 h 5"/>
                    <a:gd name="T4" fmla="*/ 2 w 2"/>
                    <a:gd name="T5" fmla="*/ 2 h 5"/>
                    <a:gd name="T6" fmla="*/ 0 w 2"/>
                    <a:gd name="T7" fmla="*/ 0 h 5"/>
                    <a:gd name="T8" fmla="*/ 1 w 2"/>
                    <a:gd name="T9" fmla="*/ 2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" h="5">
                      <a:moveTo>
                        <a:pt x="1" y="2"/>
                      </a:moveTo>
                      <a:lnTo>
                        <a:pt x="1" y="5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1" y="2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4" name="Freeform 475">
                  <a:extLst>
                    <a:ext uri="{FF2B5EF4-FFF2-40B4-BE49-F238E27FC236}">
                      <a16:creationId xmlns:a16="http://schemas.microsoft.com/office/drawing/2014/main" id="{DFEB936F-DB5A-D211-2F53-62AB836D1432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536" y="3249"/>
                  <a:ext cx="2" cy="3"/>
                </a:xfrm>
                <a:custGeom>
                  <a:avLst/>
                  <a:gdLst>
                    <a:gd name="T0" fmla="*/ 2 w 2"/>
                    <a:gd name="T1" fmla="*/ 3 h 3"/>
                    <a:gd name="T2" fmla="*/ 2 w 2"/>
                    <a:gd name="T3" fmla="*/ 0 h 3"/>
                    <a:gd name="T4" fmla="*/ 0 w 2"/>
                    <a:gd name="T5" fmla="*/ 0 h 3"/>
                    <a:gd name="T6" fmla="*/ 2 w 2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" h="3">
                      <a:moveTo>
                        <a:pt x="2" y="3"/>
                      </a:move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2" y="3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5" name="Freeform 476">
                  <a:extLst>
                    <a:ext uri="{FF2B5EF4-FFF2-40B4-BE49-F238E27FC236}">
                      <a16:creationId xmlns:a16="http://schemas.microsoft.com/office/drawing/2014/main" id="{64D36F3C-C7CF-B1D5-4E0F-3E840CABE341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538" y="3255"/>
                  <a:ext cx="4" cy="4"/>
                </a:xfrm>
                <a:custGeom>
                  <a:avLst/>
                  <a:gdLst>
                    <a:gd name="T0" fmla="*/ 0 w 4"/>
                    <a:gd name="T1" fmla="*/ 0 h 4"/>
                    <a:gd name="T2" fmla="*/ 1 w 4"/>
                    <a:gd name="T3" fmla="*/ 4 h 4"/>
                    <a:gd name="T4" fmla="*/ 4 w 4"/>
                    <a:gd name="T5" fmla="*/ 4 h 4"/>
                    <a:gd name="T6" fmla="*/ 2 w 4"/>
                    <a:gd name="T7" fmla="*/ 2 h 4"/>
                    <a:gd name="T8" fmla="*/ 0 w 4"/>
                    <a:gd name="T9" fmla="*/ 0 h 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" h="4">
                      <a:moveTo>
                        <a:pt x="0" y="0"/>
                      </a:moveTo>
                      <a:lnTo>
                        <a:pt x="1" y="4"/>
                      </a:lnTo>
                      <a:lnTo>
                        <a:pt x="4" y="4"/>
                      </a:lnTo>
                      <a:lnTo>
                        <a:pt x="2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91" name="Group 477">
                <a:extLst>
                  <a:ext uri="{FF2B5EF4-FFF2-40B4-BE49-F238E27FC236}">
                    <a16:creationId xmlns:a16="http://schemas.microsoft.com/office/drawing/2014/main" id="{5728FAF1-3F6C-EFF6-AE93-BD91CFD03C8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13" y="1879"/>
                <a:ext cx="606" cy="332"/>
                <a:chOff x="5361" y="3101"/>
                <a:chExt cx="146" cy="80"/>
              </a:xfrm>
              <a:grpFill/>
            </p:grpSpPr>
            <p:sp>
              <p:nvSpPr>
                <p:cNvPr id="835" name="Freeform 478">
                  <a:extLst>
                    <a:ext uri="{FF2B5EF4-FFF2-40B4-BE49-F238E27FC236}">
                      <a16:creationId xmlns:a16="http://schemas.microsoft.com/office/drawing/2014/main" id="{9D3C5EC3-00B3-D5E5-0AB1-93B2E3154C4C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436" y="3156"/>
                  <a:ext cx="12" cy="9"/>
                </a:xfrm>
                <a:custGeom>
                  <a:avLst/>
                  <a:gdLst>
                    <a:gd name="T0" fmla="*/ 9 w 12"/>
                    <a:gd name="T1" fmla="*/ 4 h 9"/>
                    <a:gd name="T2" fmla="*/ 6 w 12"/>
                    <a:gd name="T3" fmla="*/ 3 h 9"/>
                    <a:gd name="T4" fmla="*/ 3 w 12"/>
                    <a:gd name="T5" fmla="*/ 2 h 9"/>
                    <a:gd name="T6" fmla="*/ 0 w 12"/>
                    <a:gd name="T7" fmla="*/ 0 h 9"/>
                    <a:gd name="T8" fmla="*/ 1 w 12"/>
                    <a:gd name="T9" fmla="*/ 3 h 9"/>
                    <a:gd name="T10" fmla="*/ 3 w 12"/>
                    <a:gd name="T11" fmla="*/ 6 h 9"/>
                    <a:gd name="T12" fmla="*/ 5 w 12"/>
                    <a:gd name="T13" fmla="*/ 8 h 9"/>
                    <a:gd name="T14" fmla="*/ 6 w 12"/>
                    <a:gd name="T15" fmla="*/ 8 h 9"/>
                    <a:gd name="T16" fmla="*/ 9 w 12"/>
                    <a:gd name="T17" fmla="*/ 9 h 9"/>
                    <a:gd name="T18" fmla="*/ 12 w 12"/>
                    <a:gd name="T19" fmla="*/ 9 h 9"/>
                    <a:gd name="T20" fmla="*/ 11 w 12"/>
                    <a:gd name="T21" fmla="*/ 6 h 9"/>
                    <a:gd name="T22" fmla="*/ 9 w 12"/>
                    <a:gd name="T23" fmla="*/ 4 h 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2" h="9">
                      <a:moveTo>
                        <a:pt x="9" y="4"/>
                      </a:moveTo>
                      <a:lnTo>
                        <a:pt x="6" y="3"/>
                      </a:lnTo>
                      <a:lnTo>
                        <a:pt x="3" y="2"/>
                      </a:lnTo>
                      <a:lnTo>
                        <a:pt x="0" y="0"/>
                      </a:lnTo>
                      <a:lnTo>
                        <a:pt x="1" y="3"/>
                      </a:lnTo>
                      <a:lnTo>
                        <a:pt x="3" y="6"/>
                      </a:lnTo>
                      <a:lnTo>
                        <a:pt x="5" y="8"/>
                      </a:lnTo>
                      <a:lnTo>
                        <a:pt x="6" y="8"/>
                      </a:lnTo>
                      <a:lnTo>
                        <a:pt x="9" y="9"/>
                      </a:lnTo>
                      <a:lnTo>
                        <a:pt x="12" y="9"/>
                      </a:lnTo>
                      <a:lnTo>
                        <a:pt x="11" y="6"/>
                      </a:lnTo>
                      <a:lnTo>
                        <a:pt x="9" y="4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6" name="Freeform 479">
                  <a:extLst>
                    <a:ext uri="{FF2B5EF4-FFF2-40B4-BE49-F238E27FC236}">
                      <a16:creationId xmlns:a16="http://schemas.microsoft.com/office/drawing/2014/main" id="{CA87A134-EAC2-7E37-DA07-091BF12F5BD4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393" y="3116"/>
                  <a:ext cx="19" cy="15"/>
                </a:xfrm>
                <a:custGeom>
                  <a:avLst/>
                  <a:gdLst>
                    <a:gd name="T0" fmla="*/ 19 w 19"/>
                    <a:gd name="T1" fmla="*/ 15 h 15"/>
                    <a:gd name="T2" fmla="*/ 18 w 19"/>
                    <a:gd name="T3" fmla="*/ 11 h 15"/>
                    <a:gd name="T4" fmla="*/ 15 w 19"/>
                    <a:gd name="T5" fmla="*/ 8 h 15"/>
                    <a:gd name="T6" fmla="*/ 15 w 19"/>
                    <a:gd name="T7" fmla="*/ 8 h 15"/>
                    <a:gd name="T8" fmla="*/ 12 w 19"/>
                    <a:gd name="T9" fmla="*/ 6 h 15"/>
                    <a:gd name="T10" fmla="*/ 9 w 19"/>
                    <a:gd name="T11" fmla="*/ 5 h 15"/>
                    <a:gd name="T12" fmla="*/ 6 w 19"/>
                    <a:gd name="T13" fmla="*/ 4 h 15"/>
                    <a:gd name="T14" fmla="*/ 3 w 19"/>
                    <a:gd name="T15" fmla="*/ 1 h 15"/>
                    <a:gd name="T16" fmla="*/ 0 w 19"/>
                    <a:gd name="T17" fmla="*/ 0 h 15"/>
                    <a:gd name="T18" fmla="*/ 0 w 19"/>
                    <a:gd name="T19" fmla="*/ 2 h 15"/>
                    <a:gd name="T20" fmla="*/ 3 w 19"/>
                    <a:gd name="T21" fmla="*/ 5 h 15"/>
                    <a:gd name="T22" fmla="*/ 6 w 19"/>
                    <a:gd name="T23" fmla="*/ 7 h 15"/>
                    <a:gd name="T24" fmla="*/ 7 w 19"/>
                    <a:gd name="T25" fmla="*/ 8 h 15"/>
                    <a:gd name="T26" fmla="*/ 10 w 19"/>
                    <a:gd name="T27" fmla="*/ 9 h 15"/>
                    <a:gd name="T28" fmla="*/ 13 w 19"/>
                    <a:gd name="T29" fmla="*/ 11 h 15"/>
                    <a:gd name="T30" fmla="*/ 16 w 19"/>
                    <a:gd name="T31" fmla="*/ 12 h 15"/>
                    <a:gd name="T32" fmla="*/ 19 w 19"/>
                    <a:gd name="T33" fmla="*/ 15 h 1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9" h="15">
                      <a:moveTo>
                        <a:pt x="19" y="15"/>
                      </a:moveTo>
                      <a:lnTo>
                        <a:pt x="18" y="11"/>
                      </a:lnTo>
                      <a:lnTo>
                        <a:pt x="15" y="8"/>
                      </a:lnTo>
                      <a:lnTo>
                        <a:pt x="12" y="6"/>
                      </a:lnTo>
                      <a:lnTo>
                        <a:pt x="9" y="5"/>
                      </a:lnTo>
                      <a:lnTo>
                        <a:pt x="6" y="4"/>
                      </a:lnTo>
                      <a:lnTo>
                        <a:pt x="3" y="1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3" y="5"/>
                      </a:lnTo>
                      <a:lnTo>
                        <a:pt x="6" y="7"/>
                      </a:lnTo>
                      <a:lnTo>
                        <a:pt x="7" y="8"/>
                      </a:lnTo>
                      <a:lnTo>
                        <a:pt x="10" y="9"/>
                      </a:lnTo>
                      <a:lnTo>
                        <a:pt x="13" y="11"/>
                      </a:lnTo>
                      <a:lnTo>
                        <a:pt x="16" y="12"/>
                      </a:lnTo>
                      <a:lnTo>
                        <a:pt x="19" y="15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7" name="Freeform 480">
                  <a:extLst>
                    <a:ext uri="{FF2B5EF4-FFF2-40B4-BE49-F238E27FC236}">
                      <a16:creationId xmlns:a16="http://schemas.microsoft.com/office/drawing/2014/main" id="{EB2A2FFE-03F3-F353-7DC1-28CB78ACA80A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408" y="3142"/>
                  <a:ext cx="18" cy="10"/>
                </a:xfrm>
                <a:custGeom>
                  <a:avLst/>
                  <a:gdLst>
                    <a:gd name="T0" fmla="*/ 14 w 18"/>
                    <a:gd name="T1" fmla="*/ 3 h 10"/>
                    <a:gd name="T2" fmla="*/ 11 w 18"/>
                    <a:gd name="T3" fmla="*/ 2 h 10"/>
                    <a:gd name="T4" fmla="*/ 7 w 18"/>
                    <a:gd name="T5" fmla="*/ 2 h 10"/>
                    <a:gd name="T6" fmla="*/ 6 w 18"/>
                    <a:gd name="T7" fmla="*/ 2 h 10"/>
                    <a:gd name="T8" fmla="*/ 3 w 18"/>
                    <a:gd name="T9" fmla="*/ 0 h 10"/>
                    <a:gd name="T10" fmla="*/ 0 w 18"/>
                    <a:gd name="T11" fmla="*/ 0 h 10"/>
                    <a:gd name="T12" fmla="*/ 0 w 18"/>
                    <a:gd name="T13" fmla="*/ 3 h 10"/>
                    <a:gd name="T14" fmla="*/ 2 w 18"/>
                    <a:gd name="T15" fmla="*/ 6 h 10"/>
                    <a:gd name="T16" fmla="*/ 6 w 18"/>
                    <a:gd name="T17" fmla="*/ 8 h 10"/>
                    <a:gd name="T18" fmla="*/ 10 w 18"/>
                    <a:gd name="T19" fmla="*/ 8 h 10"/>
                    <a:gd name="T20" fmla="*/ 13 w 18"/>
                    <a:gd name="T21" fmla="*/ 9 h 10"/>
                    <a:gd name="T22" fmla="*/ 16 w 18"/>
                    <a:gd name="T23" fmla="*/ 10 h 10"/>
                    <a:gd name="T24" fmla="*/ 18 w 18"/>
                    <a:gd name="T25" fmla="*/ 9 h 10"/>
                    <a:gd name="T26" fmla="*/ 16 w 18"/>
                    <a:gd name="T27" fmla="*/ 6 h 10"/>
                    <a:gd name="T28" fmla="*/ 14 w 18"/>
                    <a:gd name="T29" fmla="*/ 3 h 10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8" h="10">
                      <a:moveTo>
                        <a:pt x="14" y="3"/>
                      </a:moveTo>
                      <a:lnTo>
                        <a:pt x="11" y="2"/>
                      </a:lnTo>
                      <a:lnTo>
                        <a:pt x="7" y="2"/>
                      </a:lnTo>
                      <a:lnTo>
                        <a:pt x="6" y="2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2" y="6"/>
                      </a:lnTo>
                      <a:lnTo>
                        <a:pt x="6" y="8"/>
                      </a:lnTo>
                      <a:lnTo>
                        <a:pt x="10" y="8"/>
                      </a:lnTo>
                      <a:lnTo>
                        <a:pt x="13" y="9"/>
                      </a:lnTo>
                      <a:lnTo>
                        <a:pt x="16" y="10"/>
                      </a:lnTo>
                      <a:lnTo>
                        <a:pt x="18" y="9"/>
                      </a:lnTo>
                      <a:lnTo>
                        <a:pt x="16" y="6"/>
                      </a:lnTo>
                      <a:lnTo>
                        <a:pt x="14" y="3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8" name="Freeform 481">
                  <a:extLst>
                    <a:ext uri="{FF2B5EF4-FFF2-40B4-BE49-F238E27FC236}">
                      <a16:creationId xmlns:a16="http://schemas.microsoft.com/office/drawing/2014/main" id="{71C9937C-0A75-B924-2007-F8B0C258A9FB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423" y="3127"/>
                  <a:ext cx="10" cy="18"/>
                </a:xfrm>
                <a:custGeom>
                  <a:avLst/>
                  <a:gdLst>
                    <a:gd name="T0" fmla="*/ 10 w 10"/>
                    <a:gd name="T1" fmla="*/ 13 h 18"/>
                    <a:gd name="T2" fmla="*/ 8 w 10"/>
                    <a:gd name="T3" fmla="*/ 10 h 18"/>
                    <a:gd name="T4" fmla="*/ 6 w 10"/>
                    <a:gd name="T5" fmla="*/ 7 h 18"/>
                    <a:gd name="T6" fmla="*/ 5 w 10"/>
                    <a:gd name="T7" fmla="*/ 4 h 18"/>
                    <a:gd name="T8" fmla="*/ 3 w 10"/>
                    <a:gd name="T9" fmla="*/ 0 h 18"/>
                    <a:gd name="T10" fmla="*/ 0 w 10"/>
                    <a:gd name="T11" fmla="*/ 0 h 18"/>
                    <a:gd name="T12" fmla="*/ 2 w 10"/>
                    <a:gd name="T13" fmla="*/ 4 h 18"/>
                    <a:gd name="T14" fmla="*/ 2 w 10"/>
                    <a:gd name="T15" fmla="*/ 7 h 18"/>
                    <a:gd name="T16" fmla="*/ 3 w 10"/>
                    <a:gd name="T17" fmla="*/ 10 h 18"/>
                    <a:gd name="T18" fmla="*/ 4 w 10"/>
                    <a:gd name="T19" fmla="*/ 13 h 18"/>
                    <a:gd name="T20" fmla="*/ 5 w 10"/>
                    <a:gd name="T21" fmla="*/ 13 h 18"/>
                    <a:gd name="T22" fmla="*/ 7 w 10"/>
                    <a:gd name="T23" fmla="*/ 16 h 18"/>
                    <a:gd name="T24" fmla="*/ 10 w 10"/>
                    <a:gd name="T25" fmla="*/ 18 h 18"/>
                    <a:gd name="T26" fmla="*/ 10 w 10"/>
                    <a:gd name="T27" fmla="*/ 15 h 18"/>
                    <a:gd name="T28" fmla="*/ 10 w 10"/>
                    <a:gd name="T29" fmla="*/ 13 h 18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0" h="18">
                      <a:moveTo>
                        <a:pt x="10" y="13"/>
                      </a:moveTo>
                      <a:lnTo>
                        <a:pt x="8" y="10"/>
                      </a:lnTo>
                      <a:lnTo>
                        <a:pt x="6" y="7"/>
                      </a:lnTo>
                      <a:lnTo>
                        <a:pt x="5" y="4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7"/>
                      </a:lnTo>
                      <a:lnTo>
                        <a:pt x="3" y="10"/>
                      </a:lnTo>
                      <a:lnTo>
                        <a:pt x="4" y="13"/>
                      </a:lnTo>
                      <a:lnTo>
                        <a:pt x="5" y="13"/>
                      </a:lnTo>
                      <a:lnTo>
                        <a:pt x="7" y="16"/>
                      </a:lnTo>
                      <a:lnTo>
                        <a:pt x="10" y="18"/>
                      </a:lnTo>
                      <a:lnTo>
                        <a:pt x="10" y="15"/>
                      </a:lnTo>
                      <a:lnTo>
                        <a:pt x="10" y="13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9" name="Freeform 482">
                  <a:extLst>
                    <a:ext uri="{FF2B5EF4-FFF2-40B4-BE49-F238E27FC236}">
                      <a16:creationId xmlns:a16="http://schemas.microsoft.com/office/drawing/2014/main" id="{9DA77C44-116F-298A-8EA6-BFF155D8F3FC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372" y="3122"/>
                  <a:ext cx="10" cy="10"/>
                </a:xfrm>
                <a:custGeom>
                  <a:avLst/>
                  <a:gdLst>
                    <a:gd name="T0" fmla="*/ 6 w 10"/>
                    <a:gd name="T1" fmla="*/ 0 h 10"/>
                    <a:gd name="T2" fmla="*/ 3 w 10"/>
                    <a:gd name="T3" fmla="*/ 0 h 10"/>
                    <a:gd name="T4" fmla="*/ 0 w 10"/>
                    <a:gd name="T5" fmla="*/ 3 h 10"/>
                    <a:gd name="T6" fmla="*/ 4 w 10"/>
                    <a:gd name="T7" fmla="*/ 4 h 10"/>
                    <a:gd name="T8" fmla="*/ 7 w 10"/>
                    <a:gd name="T9" fmla="*/ 6 h 10"/>
                    <a:gd name="T10" fmla="*/ 9 w 10"/>
                    <a:gd name="T11" fmla="*/ 10 h 10"/>
                    <a:gd name="T12" fmla="*/ 10 w 10"/>
                    <a:gd name="T13" fmla="*/ 5 h 10"/>
                    <a:gd name="T14" fmla="*/ 7 w 10"/>
                    <a:gd name="T15" fmla="*/ 3 h 10"/>
                    <a:gd name="T16" fmla="*/ 6 w 10"/>
                    <a:gd name="T17" fmla="*/ 0 h 1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0" h="10">
                      <a:moveTo>
                        <a:pt x="6" y="0"/>
                      </a:moveTo>
                      <a:lnTo>
                        <a:pt x="3" y="0"/>
                      </a:lnTo>
                      <a:lnTo>
                        <a:pt x="0" y="3"/>
                      </a:lnTo>
                      <a:lnTo>
                        <a:pt x="4" y="4"/>
                      </a:lnTo>
                      <a:lnTo>
                        <a:pt x="7" y="6"/>
                      </a:lnTo>
                      <a:lnTo>
                        <a:pt x="9" y="10"/>
                      </a:lnTo>
                      <a:lnTo>
                        <a:pt x="10" y="5"/>
                      </a:lnTo>
                      <a:lnTo>
                        <a:pt x="7" y="3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0" name="Freeform 483">
                  <a:extLst>
                    <a:ext uri="{FF2B5EF4-FFF2-40B4-BE49-F238E27FC236}">
                      <a16:creationId xmlns:a16="http://schemas.microsoft.com/office/drawing/2014/main" id="{774F222F-7AE6-BDF9-034F-9B9CA6BD0B2D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361" y="3101"/>
                  <a:ext cx="15" cy="12"/>
                </a:xfrm>
                <a:custGeom>
                  <a:avLst/>
                  <a:gdLst>
                    <a:gd name="T0" fmla="*/ 11 w 15"/>
                    <a:gd name="T1" fmla="*/ 11 h 12"/>
                    <a:gd name="T2" fmla="*/ 15 w 15"/>
                    <a:gd name="T3" fmla="*/ 12 h 12"/>
                    <a:gd name="T4" fmla="*/ 11 w 15"/>
                    <a:gd name="T5" fmla="*/ 9 h 12"/>
                    <a:gd name="T6" fmla="*/ 9 w 15"/>
                    <a:gd name="T7" fmla="*/ 6 h 12"/>
                    <a:gd name="T8" fmla="*/ 6 w 15"/>
                    <a:gd name="T9" fmla="*/ 4 h 12"/>
                    <a:gd name="T10" fmla="*/ 3 w 15"/>
                    <a:gd name="T11" fmla="*/ 2 h 12"/>
                    <a:gd name="T12" fmla="*/ 0 w 15"/>
                    <a:gd name="T13" fmla="*/ 0 h 12"/>
                    <a:gd name="T14" fmla="*/ 0 w 15"/>
                    <a:gd name="T15" fmla="*/ 3 h 12"/>
                    <a:gd name="T16" fmla="*/ 3 w 15"/>
                    <a:gd name="T17" fmla="*/ 6 h 12"/>
                    <a:gd name="T18" fmla="*/ 5 w 15"/>
                    <a:gd name="T19" fmla="*/ 8 h 12"/>
                    <a:gd name="T20" fmla="*/ 8 w 15"/>
                    <a:gd name="T21" fmla="*/ 10 h 12"/>
                    <a:gd name="T22" fmla="*/ 11 w 15"/>
                    <a:gd name="T23" fmla="*/ 11 h 12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5" h="12">
                      <a:moveTo>
                        <a:pt x="11" y="11"/>
                      </a:moveTo>
                      <a:lnTo>
                        <a:pt x="15" y="12"/>
                      </a:lnTo>
                      <a:lnTo>
                        <a:pt x="11" y="9"/>
                      </a:lnTo>
                      <a:lnTo>
                        <a:pt x="9" y="6"/>
                      </a:lnTo>
                      <a:lnTo>
                        <a:pt x="6" y="4"/>
                      </a:lnTo>
                      <a:lnTo>
                        <a:pt x="3" y="2"/>
                      </a:ln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3" y="6"/>
                      </a:lnTo>
                      <a:lnTo>
                        <a:pt x="5" y="8"/>
                      </a:lnTo>
                      <a:lnTo>
                        <a:pt x="8" y="10"/>
                      </a:lnTo>
                      <a:lnTo>
                        <a:pt x="11" y="11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1" name="Freeform 484">
                  <a:extLst>
                    <a:ext uri="{FF2B5EF4-FFF2-40B4-BE49-F238E27FC236}">
                      <a16:creationId xmlns:a16="http://schemas.microsoft.com/office/drawing/2014/main" id="{882CB0EA-19C5-3BBE-426A-1BEC8FD9A37C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414" y="3176"/>
                  <a:ext cx="9" cy="5"/>
                </a:xfrm>
                <a:custGeom>
                  <a:avLst/>
                  <a:gdLst>
                    <a:gd name="T0" fmla="*/ 0 w 9"/>
                    <a:gd name="T1" fmla="*/ 0 h 5"/>
                    <a:gd name="T2" fmla="*/ 0 w 9"/>
                    <a:gd name="T3" fmla="*/ 1 h 5"/>
                    <a:gd name="T4" fmla="*/ 4 w 9"/>
                    <a:gd name="T5" fmla="*/ 3 h 5"/>
                    <a:gd name="T6" fmla="*/ 6 w 9"/>
                    <a:gd name="T7" fmla="*/ 5 h 5"/>
                    <a:gd name="T8" fmla="*/ 9 w 9"/>
                    <a:gd name="T9" fmla="*/ 5 h 5"/>
                    <a:gd name="T10" fmla="*/ 6 w 9"/>
                    <a:gd name="T11" fmla="*/ 3 h 5"/>
                    <a:gd name="T12" fmla="*/ 0 w 9"/>
                    <a:gd name="T13" fmla="*/ 0 h 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9" h="5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4" y="3"/>
                      </a:lnTo>
                      <a:lnTo>
                        <a:pt x="6" y="5"/>
                      </a:lnTo>
                      <a:lnTo>
                        <a:pt x="9" y="5"/>
                      </a:lnTo>
                      <a:lnTo>
                        <a:pt x="6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2" name="Freeform 485">
                  <a:extLst>
                    <a:ext uri="{FF2B5EF4-FFF2-40B4-BE49-F238E27FC236}">
                      <a16:creationId xmlns:a16="http://schemas.microsoft.com/office/drawing/2014/main" id="{D5136BC7-A788-7D30-E6DE-9D77AFE21B4D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361" y="3122"/>
                  <a:ext cx="1" cy="3"/>
                </a:xfrm>
                <a:custGeom>
                  <a:avLst/>
                  <a:gdLst>
                    <a:gd name="T0" fmla="*/ 0 w 1"/>
                    <a:gd name="T1" fmla="*/ 0 h 3"/>
                    <a:gd name="T2" fmla="*/ 1 w 1"/>
                    <a:gd name="T3" fmla="*/ 3 h 3"/>
                    <a:gd name="T4" fmla="*/ 0 w 1"/>
                    <a:gd name="T5" fmla="*/ 0 h 3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" h="3">
                      <a:moveTo>
                        <a:pt x="0" y="0"/>
                      </a:moveTo>
                      <a:lnTo>
                        <a:pt x="1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3" name="Freeform 486">
                  <a:extLst>
                    <a:ext uri="{FF2B5EF4-FFF2-40B4-BE49-F238E27FC236}">
                      <a16:creationId xmlns:a16="http://schemas.microsoft.com/office/drawing/2014/main" id="{8EA72317-80CD-97BD-04A9-7B70748E9DB8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362" y="3118"/>
                  <a:ext cx="3" cy="3"/>
                </a:xfrm>
                <a:custGeom>
                  <a:avLst/>
                  <a:gdLst>
                    <a:gd name="T0" fmla="*/ 2 w 3"/>
                    <a:gd name="T1" fmla="*/ 2 h 3"/>
                    <a:gd name="T2" fmla="*/ 2 w 3"/>
                    <a:gd name="T3" fmla="*/ 3 h 3"/>
                    <a:gd name="T4" fmla="*/ 0 w 3"/>
                    <a:gd name="T5" fmla="*/ 0 h 3"/>
                    <a:gd name="T6" fmla="*/ 3 w 3"/>
                    <a:gd name="T7" fmla="*/ 0 h 3"/>
                    <a:gd name="T8" fmla="*/ 2 w 3"/>
                    <a:gd name="T9" fmla="*/ 2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" h="3">
                      <a:moveTo>
                        <a:pt x="2" y="2"/>
                      </a:moveTo>
                      <a:lnTo>
                        <a:pt x="2" y="3"/>
                      </a:ln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4" name="Freeform 487">
                  <a:extLst>
                    <a:ext uri="{FF2B5EF4-FFF2-40B4-BE49-F238E27FC236}">
                      <a16:creationId xmlns:a16="http://schemas.microsoft.com/office/drawing/2014/main" id="{C3D63ECE-6BD3-6C88-2FF5-AFC023A4CA85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367" y="3120"/>
                  <a:ext cx="4" cy="4"/>
                </a:xfrm>
                <a:custGeom>
                  <a:avLst/>
                  <a:gdLst>
                    <a:gd name="T0" fmla="*/ 3 w 4"/>
                    <a:gd name="T1" fmla="*/ 4 h 4"/>
                    <a:gd name="T2" fmla="*/ 0 w 4"/>
                    <a:gd name="T3" fmla="*/ 2 h 4"/>
                    <a:gd name="T4" fmla="*/ 3 w 4"/>
                    <a:gd name="T5" fmla="*/ 0 h 4"/>
                    <a:gd name="T6" fmla="*/ 4 w 4"/>
                    <a:gd name="T7" fmla="*/ 3 h 4"/>
                    <a:gd name="T8" fmla="*/ 3 w 4"/>
                    <a:gd name="T9" fmla="*/ 4 h 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" h="4">
                      <a:moveTo>
                        <a:pt x="3" y="4"/>
                      </a:moveTo>
                      <a:lnTo>
                        <a:pt x="0" y="2"/>
                      </a:lnTo>
                      <a:lnTo>
                        <a:pt x="3" y="0"/>
                      </a:lnTo>
                      <a:lnTo>
                        <a:pt x="4" y="3"/>
                      </a:lnTo>
                      <a:lnTo>
                        <a:pt x="3" y="4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5" name="Freeform 488">
                  <a:extLst>
                    <a:ext uri="{FF2B5EF4-FFF2-40B4-BE49-F238E27FC236}">
                      <a16:creationId xmlns:a16="http://schemas.microsoft.com/office/drawing/2014/main" id="{D30FC696-AF30-5B15-8175-7832EFC7ADC5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383" y="3131"/>
                  <a:ext cx="2" cy="3"/>
                </a:xfrm>
                <a:custGeom>
                  <a:avLst/>
                  <a:gdLst>
                    <a:gd name="T0" fmla="*/ 2 w 2"/>
                    <a:gd name="T1" fmla="*/ 3 h 3"/>
                    <a:gd name="T2" fmla="*/ 1 w 2"/>
                    <a:gd name="T3" fmla="*/ 3 h 3"/>
                    <a:gd name="T4" fmla="*/ 0 w 2"/>
                    <a:gd name="T5" fmla="*/ 1 h 3"/>
                    <a:gd name="T6" fmla="*/ 2 w 2"/>
                    <a:gd name="T7" fmla="*/ 0 h 3"/>
                    <a:gd name="T8" fmla="*/ 2 w 2"/>
                    <a:gd name="T9" fmla="*/ 3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" h="3">
                      <a:moveTo>
                        <a:pt x="2" y="3"/>
                      </a:moveTo>
                      <a:lnTo>
                        <a:pt x="1" y="3"/>
                      </a:ln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2" y="3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6" name="Freeform 489">
                  <a:extLst>
                    <a:ext uri="{FF2B5EF4-FFF2-40B4-BE49-F238E27FC236}">
                      <a16:creationId xmlns:a16="http://schemas.microsoft.com/office/drawing/2014/main" id="{BB1CC876-0164-2E96-282A-CFEAA48EAD25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504" y="3163"/>
                  <a:ext cx="3" cy="3"/>
                </a:xfrm>
                <a:custGeom>
                  <a:avLst/>
                  <a:gdLst>
                    <a:gd name="T0" fmla="*/ 3 w 3"/>
                    <a:gd name="T1" fmla="*/ 0 h 3"/>
                    <a:gd name="T2" fmla="*/ 0 w 3"/>
                    <a:gd name="T3" fmla="*/ 3 h 3"/>
                    <a:gd name="T4" fmla="*/ 0 w 3"/>
                    <a:gd name="T5" fmla="*/ 3 h 3"/>
                    <a:gd name="T6" fmla="*/ 0 w 3"/>
                    <a:gd name="T7" fmla="*/ 0 h 3"/>
                    <a:gd name="T8" fmla="*/ 3 w 3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" h="3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7" name="Freeform 490">
                  <a:extLst>
                    <a:ext uri="{FF2B5EF4-FFF2-40B4-BE49-F238E27FC236}">
                      <a16:creationId xmlns:a16="http://schemas.microsoft.com/office/drawing/2014/main" id="{68F4C5AD-13F9-4B80-12E1-3B785D34D774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504" y="3163"/>
                  <a:ext cx="3" cy="3"/>
                </a:xfrm>
                <a:custGeom>
                  <a:avLst/>
                  <a:gdLst>
                    <a:gd name="T0" fmla="*/ 0 w 3"/>
                    <a:gd name="T1" fmla="*/ 3 h 3"/>
                    <a:gd name="T2" fmla="*/ 0 w 3"/>
                    <a:gd name="T3" fmla="*/ 3 h 3"/>
                    <a:gd name="T4" fmla="*/ 3 w 3"/>
                    <a:gd name="T5" fmla="*/ 0 h 3"/>
                    <a:gd name="T6" fmla="*/ 0 w 3"/>
                    <a:gd name="T7" fmla="*/ 0 h 3"/>
                    <a:gd name="T8" fmla="*/ 0 w 3"/>
                    <a:gd name="T9" fmla="*/ 3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" h="3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8" name="Freeform 491">
                  <a:extLst>
                    <a:ext uri="{FF2B5EF4-FFF2-40B4-BE49-F238E27FC236}">
                      <a16:creationId xmlns:a16="http://schemas.microsoft.com/office/drawing/2014/main" id="{9BD61BE9-5CFC-ACFF-DBED-B5E5DA9793C5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362" y="3118"/>
                  <a:ext cx="3" cy="3"/>
                </a:xfrm>
                <a:custGeom>
                  <a:avLst/>
                  <a:gdLst>
                    <a:gd name="T0" fmla="*/ 2 w 3"/>
                    <a:gd name="T1" fmla="*/ 3 h 3"/>
                    <a:gd name="T2" fmla="*/ 2 w 3"/>
                    <a:gd name="T3" fmla="*/ 2 h 3"/>
                    <a:gd name="T4" fmla="*/ 3 w 3"/>
                    <a:gd name="T5" fmla="*/ 0 h 3"/>
                    <a:gd name="T6" fmla="*/ 0 w 3"/>
                    <a:gd name="T7" fmla="*/ 0 h 3"/>
                    <a:gd name="T8" fmla="*/ 2 w 3"/>
                    <a:gd name="T9" fmla="*/ 3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" h="3">
                      <a:moveTo>
                        <a:pt x="2" y="3"/>
                      </a:moveTo>
                      <a:lnTo>
                        <a:pt x="2" y="2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2" y="3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9" name="Freeform 492">
                  <a:extLst>
                    <a:ext uri="{FF2B5EF4-FFF2-40B4-BE49-F238E27FC236}">
                      <a16:creationId xmlns:a16="http://schemas.microsoft.com/office/drawing/2014/main" id="{33D63274-0654-10BF-7189-5767172A0719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435" y="3144"/>
                  <a:ext cx="3" cy="6"/>
                </a:xfrm>
                <a:custGeom>
                  <a:avLst/>
                  <a:gdLst>
                    <a:gd name="T0" fmla="*/ 3 w 3"/>
                    <a:gd name="T1" fmla="*/ 3 h 6"/>
                    <a:gd name="T2" fmla="*/ 0 w 3"/>
                    <a:gd name="T3" fmla="*/ 0 h 6"/>
                    <a:gd name="T4" fmla="*/ 0 w 3"/>
                    <a:gd name="T5" fmla="*/ 3 h 6"/>
                    <a:gd name="T6" fmla="*/ 3 w 3"/>
                    <a:gd name="T7" fmla="*/ 6 h 6"/>
                    <a:gd name="T8" fmla="*/ 3 w 3"/>
                    <a:gd name="T9" fmla="*/ 3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" h="6">
                      <a:moveTo>
                        <a:pt x="3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3" y="6"/>
                      </a:lnTo>
                      <a:lnTo>
                        <a:pt x="3" y="3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0" name="Freeform 493">
                  <a:extLst>
                    <a:ext uri="{FF2B5EF4-FFF2-40B4-BE49-F238E27FC236}">
                      <a16:creationId xmlns:a16="http://schemas.microsoft.com/office/drawing/2014/main" id="{6F1647BA-F36A-7C6B-0ADF-040954BE42A5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371" y="3129"/>
                  <a:ext cx="4" cy="5"/>
                </a:xfrm>
                <a:custGeom>
                  <a:avLst/>
                  <a:gdLst>
                    <a:gd name="T0" fmla="*/ 0 w 4"/>
                    <a:gd name="T1" fmla="*/ 2 h 5"/>
                    <a:gd name="T2" fmla="*/ 4 w 4"/>
                    <a:gd name="T3" fmla="*/ 5 h 5"/>
                    <a:gd name="T4" fmla="*/ 2 w 4"/>
                    <a:gd name="T5" fmla="*/ 4 h 5"/>
                    <a:gd name="T6" fmla="*/ 4 w 4"/>
                    <a:gd name="T7" fmla="*/ 0 h 5"/>
                    <a:gd name="T8" fmla="*/ 0 w 4"/>
                    <a:gd name="T9" fmla="*/ 2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" h="5">
                      <a:moveTo>
                        <a:pt x="0" y="2"/>
                      </a:moveTo>
                      <a:lnTo>
                        <a:pt x="4" y="5"/>
                      </a:lnTo>
                      <a:lnTo>
                        <a:pt x="2" y="4"/>
                      </a:lnTo>
                      <a:lnTo>
                        <a:pt x="4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1" name="Freeform 494">
                  <a:extLst>
                    <a:ext uri="{FF2B5EF4-FFF2-40B4-BE49-F238E27FC236}">
                      <a16:creationId xmlns:a16="http://schemas.microsoft.com/office/drawing/2014/main" id="{97A2C4DA-0225-FD92-AF0F-F46EC13A158D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367" y="3120"/>
                  <a:ext cx="4" cy="4"/>
                </a:xfrm>
                <a:custGeom>
                  <a:avLst/>
                  <a:gdLst>
                    <a:gd name="T0" fmla="*/ 0 w 4"/>
                    <a:gd name="T1" fmla="*/ 2 h 4"/>
                    <a:gd name="T2" fmla="*/ 3 w 4"/>
                    <a:gd name="T3" fmla="*/ 4 h 4"/>
                    <a:gd name="T4" fmla="*/ 4 w 4"/>
                    <a:gd name="T5" fmla="*/ 3 h 4"/>
                    <a:gd name="T6" fmla="*/ 3 w 4"/>
                    <a:gd name="T7" fmla="*/ 0 h 4"/>
                    <a:gd name="T8" fmla="*/ 0 w 4"/>
                    <a:gd name="T9" fmla="*/ 2 h 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" h="4">
                      <a:moveTo>
                        <a:pt x="0" y="2"/>
                      </a:moveTo>
                      <a:lnTo>
                        <a:pt x="3" y="4"/>
                      </a:lnTo>
                      <a:lnTo>
                        <a:pt x="4" y="3"/>
                      </a:lnTo>
                      <a:lnTo>
                        <a:pt x="3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2" name="Freeform 495">
                  <a:extLst>
                    <a:ext uri="{FF2B5EF4-FFF2-40B4-BE49-F238E27FC236}">
                      <a16:creationId xmlns:a16="http://schemas.microsoft.com/office/drawing/2014/main" id="{1D31A774-0496-EA67-D1EE-6BA5DB6331CE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383" y="3131"/>
                  <a:ext cx="2" cy="3"/>
                </a:xfrm>
                <a:custGeom>
                  <a:avLst/>
                  <a:gdLst>
                    <a:gd name="T0" fmla="*/ 1 w 2"/>
                    <a:gd name="T1" fmla="*/ 3 h 3"/>
                    <a:gd name="T2" fmla="*/ 2 w 2"/>
                    <a:gd name="T3" fmla="*/ 3 h 3"/>
                    <a:gd name="T4" fmla="*/ 2 w 2"/>
                    <a:gd name="T5" fmla="*/ 0 h 3"/>
                    <a:gd name="T6" fmla="*/ 0 w 2"/>
                    <a:gd name="T7" fmla="*/ 1 h 3"/>
                    <a:gd name="T8" fmla="*/ 1 w 2"/>
                    <a:gd name="T9" fmla="*/ 3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" h="3">
                      <a:moveTo>
                        <a:pt x="1" y="3"/>
                      </a:moveTo>
                      <a:lnTo>
                        <a:pt x="2" y="3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1" y="3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92" name="Group 496">
                <a:extLst>
                  <a:ext uri="{FF2B5EF4-FFF2-40B4-BE49-F238E27FC236}">
                    <a16:creationId xmlns:a16="http://schemas.microsoft.com/office/drawing/2014/main" id="{106AD984-A8C1-6EA6-FAD8-94E851AFF94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29" y="1555"/>
                <a:ext cx="950" cy="643"/>
                <a:chOff x="5124" y="3023"/>
                <a:chExt cx="229" cy="155"/>
              </a:xfrm>
              <a:grpFill/>
            </p:grpSpPr>
            <p:sp>
              <p:nvSpPr>
                <p:cNvPr id="817" name="Freeform 497">
                  <a:extLst>
                    <a:ext uri="{FF2B5EF4-FFF2-40B4-BE49-F238E27FC236}">
                      <a16:creationId xmlns:a16="http://schemas.microsoft.com/office/drawing/2014/main" id="{86021158-E2FF-F207-247B-2615CEAD9A90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331" y="3077"/>
                  <a:ext cx="3" cy="6"/>
                </a:xfrm>
                <a:custGeom>
                  <a:avLst/>
                  <a:gdLst>
                    <a:gd name="T0" fmla="*/ 0 w 3"/>
                    <a:gd name="T1" fmla="*/ 0 h 6"/>
                    <a:gd name="T2" fmla="*/ 0 w 3"/>
                    <a:gd name="T3" fmla="*/ 3 h 6"/>
                    <a:gd name="T4" fmla="*/ 2 w 3"/>
                    <a:gd name="T5" fmla="*/ 6 h 6"/>
                    <a:gd name="T6" fmla="*/ 3 w 3"/>
                    <a:gd name="T7" fmla="*/ 3 h 6"/>
                    <a:gd name="T8" fmla="*/ 0 w 3"/>
                    <a:gd name="T9" fmla="*/ 0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" h="6">
                      <a:moveTo>
                        <a:pt x="0" y="0"/>
                      </a:moveTo>
                      <a:lnTo>
                        <a:pt x="0" y="3"/>
                      </a:lnTo>
                      <a:lnTo>
                        <a:pt x="2" y="6"/>
                      </a:lnTo>
                      <a:lnTo>
                        <a:pt x="3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818" name="Group 498">
                  <a:extLst>
                    <a:ext uri="{FF2B5EF4-FFF2-40B4-BE49-F238E27FC236}">
                      <a16:creationId xmlns:a16="http://schemas.microsoft.com/office/drawing/2014/main" id="{D1BCB365-219C-3FD2-20B2-CCBE3C46644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124" y="3023"/>
                  <a:ext cx="229" cy="155"/>
                  <a:chOff x="5124" y="3023"/>
                  <a:chExt cx="229" cy="155"/>
                </a:xfrm>
                <a:grpFill/>
              </p:grpSpPr>
              <p:sp>
                <p:nvSpPr>
                  <p:cNvPr id="819" name="Freeform 499">
                    <a:extLst>
                      <a:ext uri="{FF2B5EF4-FFF2-40B4-BE49-F238E27FC236}">
                        <a16:creationId xmlns:a16="http://schemas.microsoft.com/office/drawing/2014/main" id="{84B22E56-FFA2-3EE8-A26F-DD5FEEB781A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5311" y="3174"/>
                    <a:ext cx="8" cy="4"/>
                  </a:xfrm>
                  <a:custGeom>
                    <a:avLst/>
                    <a:gdLst>
                      <a:gd name="T0" fmla="*/ 2 w 8"/>
                      <a:gd name="T1" fmla="*/ 1 h 4"/>
                      <a:gd name="T2" fmla="*/ 0 w 8"/>
                      <a:gd name="T3" fmla="*/ 0 h 4"/>
                      <a:gd name="T4" fmla="*/ 2 w 8"/>
                      <a:gd name="T5" fmla="*/ 3 h 4"/>
                      <a:gd name="T6" fmla="*/ 5 w 8"/>
                      <a:gd name="T7" fmla="*/ 4 h 4"/>
                      <a:gd name="T8" fmla="*/ 6 w 8"/>
                      <a:gd name="T9" fmla="*/ 4 h 4"/>
                      <a:gd name="T10" fmla="*/ 8 w 8"/>
                      <a:gd name="T11" fmla="*/ 4 h 4"/>
                      <a:gd name="T12" fmla="*/ 6 w 8"/>
                      <a:gd name="T13" fmla="*/ 2 h 4"/>
                      <a:gd name="T14" fmla="*/ 2 w 8"/>
                      <a:gd name="T15" fmla="*/ 1 h 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8" h="4">
                        <a:moveTo>
                          <a:pt x="2" y="1"/>
                        </a:moveTo>
                        <a:lnTo>
                          <a:pt x="0" y="0"/>
                        </a:lnTo>
                        <a:lnTo>
                          <a:pt x="2" y="3"/>
                        </a:lnTo>
                        <a:lnTo>
                          <a:pt x="5" y="4"/>
                        </a:lnTo>
                        <a:lnTo>
                          <a:pt x="6" y="4"/>
                        </a:lnTo>
                        <a:lnTo>
                          <a:pt x="8" y="4"/>
                        </a:lnTo>
                        <a:lnTo>
                          <a:pt x="6" y="2"/>
                        </a:lnTo>
                        <a:lnTo>
                          <a:pt x="2" y="1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0" name="Freeform 500">
                    <a:extLst>
                      <a:ext uri="{FF2B5EF4-FFF2-40B4-BE49-F238E27FC236}">
                        <a16:creationId xmlns:a16="http://schemas.microsoft.com/office/drawing/2014/main" id="{23760205-A627-D31E-EE44-8CD76AAB829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5334" y="3083"/>
                    <a:ext cx="19" cy="22"/>
                  </a:xfrm>
                  <a:custGeom>
                    <a:avLst/>
                    <a:gdLst>
                      <a:gd name="T0" fmla="*/ 16 w 19"/>
                      <a:gd name="T1" fmla="*/ 14 h 22"/>
                      <a:gd name="T2" fmla="*/ 13 w 19"/>
                      <a:gd name="T3" fmla="*/ 12 h 22"/>
                      <a:gd name="T4" fmla="*/ 10 w 19"/>
                      <a:gd name="T5" fmla="*/ 10 h 22"/>
                      <a:gd name="T6" fmla="*/ 10 w 19"/>
                      <a:gd name="T7" fmla="*/ 9 h 22"/>
                      <a:gd name="T8" fmla="*/ 7 w 19"/>
                      <a:gd name="T9" fmla="*/ 5 h 22"/>
                      <a:gd name="T10" fmla="*/ 5 w 19"/>
                      <a:gd name="T11" fmla="*/ 2 h 22"/>
                      <a:gd name="T12" fmla="*/ 3 w 19"/>
                      <a:gd name="T13" fmla="*/ 1 h 22"/>
                      <a:gd name="T14" fmla="*/ 0 w 19"/>
                      <a:gd name="T15" fmla="*/ 0 h 22"/>
                      <a:gd name="T16" fmla="*/ 1 w 19"/>
                      <a:gd name="T17" fmla="*/ 3 h 22"/>
                      <a:gd name="T18" fmla="*/ 1 w 19"/>
                      <a:gd name="T19" fmla="*/ 6 h 22"/>
                      <a:gd name="T20" fmla="*/ 2 w 19"/>
                      <a:gd name="T21" fmla="*/ 10 h 22"/>
                      <a:gd name="T22" fmla="*/ 5 w 19"/>
                      <a:gd name="T23" fmla="*/ 12 h 22"/>
                      <a:gd name="T24" fmla="*/ 8 w 19"/>
                      <a:gd name="T25" fmla="*/ 15 h 22"/>
                      <a:gd name="T26" fmla="*/ 7 w 19"/>
                      <a:gd name="T27" fmla="*/ 17 h 22"/>
                      <a:gd name="T28" fmla="*/ 7 w 19"/>
                      <a:gd name="T29" fmla="*/ 17 h 22"/>
                      <a:gd name="T30" fmla="*/ 10 w 19"/>
                      <a:gd name="T31" fmla="*/ 20 h 22"/>
                      <a:gd name="T32" fmla="*/ 13 w 19"/>
                      <a:gd name="T33" fmla="*/ 22 h 22"/>
                      <a:gd name="T34" fmla="*/ 16 w 19"/>
                      <a:gd name="T35" fmla="*/ 21 h 22"/>
                      <a:gd name="T36" fmla="*/ 19 w 19"/>
                      <a:gd name="T37" fmla="*/ 20 h 22"/>
                      <a:gd name="T38" fmla="*/ 18 w 19"/>
                      <a:gd name="T39" fmla="*/ 17 h 22"/>
                      <a:gd name="T40" fmla="*/ 16 w 19"/>
                      <a:gd name="T41" fmla="*/ 14 h 22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0" t="0" r="r" b="b"/>
                    <a:pathLst>
                      <a:path w="19" h="22">
                        <a:moveTo>
                          <a:pt x="16" y="14"/>
                        </a:moveTo>
                        <a:lnTo>
                          <a:pt x="13" y="12"/>
                        </a:lnTo>
                        <a:lnTo>
                          <a:pt x="10" y="10"/>
                        </a:lnTo>
                        <a:lnTo>
                          <a:pt x="10" y="9"/>
                        </a:lnTo>
                        <a:lnTo>
                          <a:pt x="7" y="5"/>
                        </a:lnTo>
                        <a:lnTo>
                          <a:pt x="5" y="2"/>
                        </a:lnTo>
                        <a:lnTo>
                          <a:pt x="3" y="1"/>
                        </a:lnTo>
                        <a:lnTo>
                          <a:pt x="0" y="0"/>
                        </a:lnTo>
                        <a:lnTo>
                          <a:pt x="1" y="3"/>
                        </a:lnTo>
                        <a:lnTo>
                          <a:pt x="1" y="6"/>
                        </a:lnTo>
                        <a:lnTo>
                          <a:pt x="2" y="10"/>
                        </a:lnTo>
                        <a:lnTo>
                          <a:pt x="5" y="12"/>
                        </a:lnTo>
                        <a:lnTo>
                          <a:pt x="8" y="15"/>
                        </a:lnTo>
                        <a:lnTo>
                          <a:pt x="7" y="17"/>
                        </a:lnTo>
                        <a:lnTo>
                          <a:pt x="10" y="20"/>
                        </a:lnTo>
                        <a:lnTo>
                          <a:pt x="13" y="22"/>
                        </a:lnTo>
                        <a:lnTo>
                          <a:pt x="16" y="21"/>
                        </a:lnTo>
                        <a:lnTo>
                          <a:pt x="19" y="20"/>
                        </a:lnTo>
                        <a:lnTo>
                          <a:pt x="18" y="17"/>
                        </a:lnTo>
                        <a:lnTo>
                          <a:pt x="16" y="14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1" name="Freeform 501">
                    <a:extLst>
                      <a:ext uri="{FF2B5EF4-FFF2-40B4-BE49-F238E27FC236}">
                        <a16:creationId xmlns:a16="http://schemas.microsoft.com/office/drawing/2014/main" id="{5E8E9FA7-1527-D48B-5D9C-4BB51B99F6D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5217" y="3080"/>
                    <a:ext cx="3" cy="3"/>
                  </a:xfrm>
                  <a:custGeom>
                    <a:avLst/>
                    <a:gdLst>
                      <a:gd name="T0" fmla="*/ 2 w 3"/>
                      <a:gd name="T1" fmla="*/ 3 h 3"/>
                      <a:gd name="T2" fmla="*/ 3 w 3"/>
                      <a:gd name="T3" fmla="*/ 0 h 3"/>
                      <a:gd name="T4" fmla="*/ 0 w 3"/>
                      <a:gd name="T5" fmla="*/ 0 h 3"/>
                      <a:gd name="T6" fmla="*/ 2 w 3"/>
                      <a:gd name="T7" fmla="*/ 3 h 3"/>
                      <a:gd name="T8" fmla="*/ 2 w 3"/>
                      <a:gd name="T9" fmla="*/ 3 h 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" h="3">
                        <a:moveTo>
                          <a:pt x="2" y="3"/>
                        </a:moveTo>
                        <a:lnTo>
                          <a:pt x="3" y="0"/>
                        </a:lnTo>
                        <a:lnTo>
                          <a:pt x="0" y="0"/>
                        </a:lnTo>
                        <a:lnTo>
                          <a:pt x="2" y="3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2" name="Freeform 502">
                    <a:extLst>
                      <a:ext uri="{FF2B5EF4-FFF2-40B4-BE49-F238E27FC236}">
                        <a16:creationId xmlns:a16="http://schemas.microsoft.com/office/drawing/2014/main" id="{1C584D92-380D-A1AD-AFFC-EADDFA5AB4E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5269" y="3144"/>
                    <a:ext cx="7" cy="5"/>
                  </a:xfrm>
                  <a:custGeom>
                    <a:avLst/>
                    <a:gdLst>
                      <a:gd name="T0" fmla="*/ 3 w 7"/>
                      <a:gd name="T1" fmla="*/ 4 h 5"/>
                      <a:gd name="T2" fmla="*/ 6 w 7"/>
                      <a:gd name="T3" fmla="*/ 5 h 5"/>
                      <a:gd name="T4" fmla="*/ 7 w 7"/>
                      <a:gd name="T5" fmla="*/ 4 h 5"/>
                      <a:gd name="T6" fmla="*/ 5 w 7"/>
                      <a:gd name="T7" fmla="*/ 0 h 5"/>
                      <a:gd name="T8" fmla="*/ 3 w 7"/>
                      <a:gd name="T9" fmla="*/ 0 h 5"/>
                      <a:gd name="T10" fmla="*/ 0 w 7"/>
                      <a:gd name="T11" fmla="*/ 0 h 5"/>
                      <a:gd name="T12" fmla="*/ 0 w 7"/>
                      <a:gd name="T13" fmla="*/ 3 h 5"/>
                      <a:gd name="T14" fmla="*/ 3 w 7"/>
                      <a:gd name="T15" fmla="*/ 4 h 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7" h="5">
                        <a:moveTo>
                          <a:pt x="3" y="4"/>
                        </a:moveTo>
                        <a:lnTo>
                          <a:pt x="6" y="5"/>
                        </a:lnTo>
                        <a:lnTo>
                          <a:pt x="7" y="4"/>
                        </a:lnTo>
                        <a:lnTo>
                          <a:pt x="5" y="0"/>
                        </a:lnTo>
                        <a:lnTo>
                          <a:pt x="3" y="0"/>
                        </a:lnTo>
                        <a:lnTo>
                          <a:pt x="0" y="0"/>
                        </a:lnTo>
                        <a:lnTo>
                          <a:pt x="0" y="3"/>
                        </a:lnTo>
                        <a:lnTo>
                          <a:pt x="3" y="4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3" name="Freeform 503">
                    <a:extLst>
                      <a:ext uri="{FF2B5EF4-FFF2-40B4-BE49-F238E27FC236}">
                        <a16:creationId xmlns:a16="http://schemas.microsoft.com/office/drawing/2014/main" id="{0A544297-8B6A-A0C1-D143-BC36AB48CBE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5229" y="3085"/>
                    <a:ext cx="4" cy="4"/>
                  </a:xfrm>
                  <a:custGeom>
                    <a:avLst/>
                    <a:gdLst>
                      <a:gd name="T0" fmla="*/ 4 w 4"/>
                      <a:gd name="T1" fmla="*/ 2 h 4"/>
                      <a:gd name="T2" fmla="*/ 3 w 4"/>
                      <a:gd name="T3" fmla="*/ 0 h 4"/>
                      <a:gd name="T4" fmla="*/ 0 w 4"/>
                      <a:gd name="T5" fmla="*/ 1 h 4"/>
                      <a:gd name="T6" fmla="*/ 3 w 4"/>
                      <a:gd name="T7" fmla="*/ 4 h 4"/>
                      <a:gd name="T8" fmla="*/ 4 w 4"/>
                      <a:gd name="T9" fmla="*/ 2 h 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4" h="4">
                        <a:moveTo>
                          <a:pt x="4" y="2"/>
                        </a:moveTo>
                        <a:lnTo>
                          <a:pt x="3" y="0"/>
                        </a:lnTo>
                        <a:lnTo>
                          <a:pt x="0" y="1"/>
                        </a:lnTo>
                        <a:lnTo>
                          <a:pt x="3" y="4"/>
                        </a:lnTo>
                        <a:lnTo>
                          <a:pt x="4" y="2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4" name="Freeform 504">
                    <a:extLst>
                      <a:ext uri="{FF2B5EF4-FFF2-40B4-BE49-F238E27FC236}">
                        <a16:creationId xmlns:a16="http://schemas.microsoft.com/office/drawing/2014/main" id="{2093E342-738F-7CE3-F6EE-AE6236FD753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5302" y="3138"/>
                    <a:ext cx="5" cy="3"/>
                  </a:xfrm>
                  <a:custGeom>
                    <a:avLst/>
                    <a:gdLst>
                      <a:gd name="T0" fmla="*/ 5 w 5"/>
                      <a:gd name="T1" fmla="*/ 3 h 3"/>
                      <a:gd name="T2" fmla="*/ 3 w 5"/>
                      <a:gd name="T3" fmla="*/ 0 h 3"/>
                      <a:gd name="T4" fmla="*/ 0 w 5"/>
                      <a:gd name="T5" fmla="*/ 1 h 3"/>
                      <a:gd name="T6" fmla="*/ 3 w 5"/>
                      <a:gd name="T7" fmla="*/ 3 h 3"/>
                      <a:gd name="T8" fmla="*/ 5 w 5"/>
                      <a:gd name="T9" fmla="*/ 3 h 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5" h="3">
                        <a:moveTo>
                          <a:pt x="5" y="3"/>
                        </a:moveTo>
                        <a:lnTo>
                          <a:pt x="3" y="0"/>
                        </a:lnTo>
                        <a:lnTo>
                          <a:pt x="0" y="1"/>
                        </a:lnTo>
                        <a:lnTo>
                          <a:pt x="3" y="3"/>
                        </a:lnTo>
                        <a:lnTo>
                          <a:pt x="5" y="3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5" name="Freeform 505">
                    <a:extLst>
                      <a:ext uri="{FF2B5EF4-FFF2-40B4-BE49-F238E27FC236}">
                        <a16:creationId xmlns:a16="http://schemas.microsoft.com/office/drawing/2014/main" id="{D566434F-3539-5B10-01C8-CF18172189A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5273" y="3040"/>
                    <a:ext cx="37" cy="33"/>
                  </a:xfrm>
                  <a:custGeom>
                    <a:avLst/>
                    <a:gdLst>
                      <a:gd name="T0" fmla="*/ 3 w 37"/>
                      <a:gd name="T1" fmla="*/ 0 h 33"/>
                      <a:gd name="T2" fmla="*/ 0 w 37"/>
                      <a:gd name="T3" fmla="*/ 1 h 33"/>
                      <a:gd name="T4" fmla="*/ 3 w 37"/>
                      <a:gd name="T5" fmla="*/ 2 h 33"/>
                      <a:gd name="T6" fmla="*/ 6 w 37"/>
                      <a:gd name="T7" fmla="*/ 4 h 33"/>
                      <a:gd name="T8" fmla="*/ 12 w 37"/>
                      <a:gd name="T9" fmla="*/ 8 h 33"/>
                      <a:gd name="T10" fmla="*/ 15 w 37"/>
                      <a:gd name="T11" fmla="*/ 10 h 33"/>
                      <a:gd name="T12" fmla="*/ 19 w 37"/>
                      <a:gd name="T13" fmla="*/ 13 h 33"/>
                      <a:gd name="T14" fmla="*/ 22 w 37"/>
                      <a:gd name="T15" fmla="*/ 14 h 33"/>
                      <a:gd name="T16" fmla="*/ 25 w 37"/>
                      <a:gd name="T17" fmla="*/ 16 h 33"/>
                      <a:gd name="T18" fmla="*/ 27 w 37"/>
                      <a:gd name="T19" fmla="*/ 19 h 33"/>
                      <a:gd name="T20" fmla="*/ 29 w 37"/>
                      <a:gd name="T21" fmla="*/ 22 h 33"/>
                      <a:gd name="T22" fmla="*/ 30 w 37"/>
                      <a:gd name="T23" fmla="*/ 24 h 33"/>
                      <a:gd name="T24" fmla="*/ 30 w 37"/>
                      <a:gd name="T25" fmla="*/ 27 h 33"/>
                      <a:gd name="T26" fmla="*/ 31 w 37"/>
                      <a:gd name="T27" fmla="*/ 30 h 33"/>
                      <a:gd name="T28" fmla="*/ 33 w 37"/>
                      <a:gd name="T29" fmla="*/ 33 h 33"/>
                      <a:gd name="T30" fmla="*/ 36 w 37"/>
                      <a:gd name="T31" fmla="*/ 31 h 33"/>
                      <a:gd name="T32" fmla="*/ 36 w 37"/>
                      <a:gd name="T33" fmla="*/ 28 h 33"/>
                      <a:gd name="T34" fmla="*/ 37 w 37"/>
                      <a:gd name="T35" fmla="*/ 25 h 33"/>
                      <a:gd name="T36" fmla="*/ 34 w 37"/>
                      <a:gd name="T37" fmla="*/ 22 h 33"/>
                      <a:gd name="T38" fmla="*/ 32 w 37"/>
                      <a:gd name="T39" fmla="*/ 20 h 33"/>
                      <a:gd name="T40" fmla="*/ 30 w 37"/>
                      <a:gd name="T41" fmla="*/ 19 h 33"/>
                      <a:gd name="T42" fmla="*/ 27 w 37"/>
                      <a:gd name="T43" fmla="*/ 16 h 33"/>
                      <a:gd name="T44" fmla="*/ 25 w 37"/>
                      <a:gd name="T45" fmla="*/ 14 h 33"/>
                      <a:gd name="T46" fmla="*/ 22 w 37"/>
                      <a:gd name="T47" fmla="*/ 10 h 33"/>
                      <a:gd name="T48" fmla="*/ 19 w 37"/>
                      <a:gd name="T49" fmla="*/ 8 h 33"/>
                      <a:gd name="T50" fmla="*/ 15 w 37"/>
                      <a:gd name="T51" fmla="*/ 7 h 33"/>
                      <a:gd name="T52" fmla="*/ 12 w 37"/>
                      <a:gd name="T53" fmla="*/ 5 h 33"/>
                      <a:gd name="T54" fmla="*/ 6 w 37"/>
                      <a:gd name="T55" fmla="*/ 2 h 33"/>
                      <a:gd name="T56" fmla="*/ 3 w 37"/>
                      <a:gd name="T57" fmla="*/ 0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37" h="33">
                        <a:moveTo>
                          <a:pt x="3" y="0"/>
                        </a:moveTo>
                        <a:lnTo>
                          <a:pt x="0" y="1"/>
                        </a:lnTo>
                        <a:lnTo>
                          <a:pt x="3" y="2"/>
                        </a:lnTo>
                        <a:lnTo>
                          <a:pt x="6" y="4"/>
                        </a:lnTo>
                        <a:lnTo>
                          <a:pt x="12" y="8"/>
                        </a:lnTo>
                        <a:lnTo>
                          <a:pt x="15" y="10"/>
                        </a:lnTo>
                        <a:lnTo>
                          <a:pt x="19" y="13"/>
                        </a:lnTo>
                        <a:lnTo>
                          <a:pt x="22" y="14"/>
                        </a:lnTo>
                        <a:lnTo>
                          <a:pt x="25" y="16"/>
                        </a:lnTo>
                        <a:lnTo>
                          <a:pt x="27" y="19"/>
                        </a:lnTo>
                        <a:lnTo>
                          <a:pt x="29" y="22"/>
                        </a:lnTo>
                        <a:lnTo>
                          <a:pt x="30" y="24"/>
                        </a:lnTo>
                        <a:lnTo>
                          <a:pt x="30" y="27"/>
                        </a:lnTo>
                        <a:lnTo>
                          <a:pt x="31" y="30"/>
                        </a:lnTo>
                        <a:lnTo>
                          <a:pt x="33" y="33"/>
                        </a:lnTo>
                        <a:lnTo>
                          <a:pt x="36" y="31"/>
                        </a:lnTo>
                        <a:lnTo>
                          <a:pt x="36" y="28"/>
                        </a:lnTo>
                        <a:lnTo>
                          <a:pt x="37" y="25"/>
                        </a:lnTo>
                        <a:lnTo>
                          <a:pt x="34" y="22"/>
                        </a:lnTo>
                        <a:lnTo>
                          <a:pt x="32" y="20"/>
                        </a:lnTo>
                        <a:lnTo>
                          <a:pt x="30" y="19"/>
                        </a:lnTo>
                        <a:lnTo>
                          <a:pt x="27" y="16"/>
                        </a:lnTo>
                        <a:lnTo>
                          <a:pt x="25" y="14"/>
                        </a:lnTo>
                        <a:lnTo>
                          <a:pt x="22" y="10"/>
                        </a:lnTo>
                        <a:lnTo>
                          <a:pt x="19" y="8"/>
                        </a:lnTo>
                        <a:lnTo>
                          <a:pt x="15" y="7"/>
                        </a:lnTo>
                        <a:lnTo>
                          <a:pt x="12" y="5"/>
                        </a:lnTo>
                        <a:lnTo>
                          <a:pt x="6" y="2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6" name="Freeform 506">
                    <a:extLst>
                      <a:ext uri="{FF2B5EF4-FFF2-40B4-BE49-F238E27FC236}">
                        <a16:creationId xmlns:a16="http://schemas.microsoft.com/office/drawing/2014/main" id="{18C3811B-9798-74FA-7E32-B4D32CD6834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5124" y="3040"/>
                    <a:ext cx="151" cy="123"/>
                  </a:xfrm>
                  <a:custGeom>
                    <a:avLst/>
                    <a:gdLst>
                      <a:gd name="T0" fmla="*/ 142 w 151"/>
                      <a:gd name="T1" fmla="*/ 115 h 123"/>
                      <a:gd name="T2" fmla="*/ 136 w 151"/>
                      <a:gd name="T3" fmla="*/ 113 h 123"/>
                      <a:gd name="T4" fmla="*/ 138 w 151"/>
                      <a:gd name="T5" fmla="*/ 109 h 123"/>
                      <a:gd name="T6" fmla="*/ 133 w 151"/>
                      <a:gd name="T7" fmla="*/ 107 h 123"/>
                      <a:gd name="T8" fmla="*/ 127 w 151"/>
                      <a:gd name="T9" fmla="*/ 102 h 123"/>
                      <a:gd name="T10" fmla="*/ 121 w 151"/>
                      <a:gd name="T11" fmla="*/ 98 h 123"/>
                      <a:gd name="T12" fmla="*/ 115 w 151"/>
                      <a:gd name="T13" fmla="*/ 94 h 123"/>
                      <a:gd name="T14" fmla="*/ 110 w 151"/>
                      <a:gd name="T15" fmla="*/ 85 h 123"/>
                      <a:gd name="T16" fmla="*/ 107 w 151"/>
                      <a:gd name="T17" fmla="*/ 82 h 123"/>
                      <a:gd name="T18" fmla="*/ 96 w 151"/>
                      <a:gd name="T19" fmla="*/ 74 h 123"/>
                      <a:gd name="T20" fmla="*/ 92 w 151"/>
                      <a:gd name="T21" fmla="*/ 65 h 123"/>
                      <a:gd name="T22" fmla="*/ 98 w 151"/>
                      <a:gd name="T23" fmla="*/ 63 h 123"/>
                      <a:gd name="T24" fmla="*/ 105 w 151"/>
                      <a:gd name="T25" fmla="*/ 60 h 123"/>
                      <a:gd name="T26" fmla="*/ 100 w 151"/>
                      <a:gd name="T27" fmla="*/ 52 h 123"/>
                      <a:gd name="T28" fmla="*/ 92 w 151"/>
                      <a:gd name="T29" fmla="*/ 49 h 123"/>
                      <a:gd name="T30" fmla="*/ 84 w 151"/>
                      <a:gd name="T31" fmla="*/ 45 h 123"/>
                      <a:gd name="T32" fmla="*/ 74 w 151"/>
                      <a:gd name="T33" fmla="*/ 40 h 123"/>
                      <a:gd name="T34" fmla="*/ 71 w 151"/>
                      <a:gd name="T35" fmla="*/ 32 h 123"/>
                      <a:gd name="T36" fmla="*/ 63 w 151"/>
                      <a:gd name="T37" fmla="*/ 26 h 123"/>
                      <a:gd name="T38" fmla="*/ 57 w 151"/>
                      <a:gd name="T39" fmla="*/ 22 h 123"/>
                      <a:gd name="T40" fmla="*/ 55 w 151"/>
                      <a:gd name="T41" fmla="*/ 19 h 123"/>
                      <a:gd name="T42" fmla="*/ 46 w 151"/>
                      <a:gd name="T43" fmla="*/ 17 h 123"/>
                      <a:gd name="T44" fmla="*/ 36 w 151"/>
                      <a:gd name="T45" fmla="*/ 11 h 123"/>
                      <a:gd name="T46" fmla="*/ 30 w 151"/>
                      <a:gd name="T47" fmla="*/ 10 h 123"/>
                      <a:gd name="T48" fmla="*/ 18 w 151"/>
                      <a:gd name="T49" fmla="*/ 6 h 123"/>
                      <a:gd name="T50" fmla="*/ 7 w 151"/>
                      <a:gd name="T51" fmla="*/ 1 h 123"/>
                      <a:gd name="T52" fmla="*/ 2 w 151"/>
                      <a:gd name="T53" fmla="*/ 9 h 123"/>
                      <a:gd name="T54" fmla="*/ 2 w 151"/>
                      <a:gd name="T55" fmla="*/ 36 h 123"/>
                      <a:gd name="T56" fmla="*/ 0 w 151"/>
                      <a:gd name="T57" fmla="*/ 63 h 123"/>
                      <a:gd name="T58" fmla="*/ 5 w 151"/>
                      <a:gd name="T59" fmla="*/ 101 h 123"/>
                      <a:gd name="T60" fmla="*/ 14 w 151"/>
                      <a:gd name="T61" fmla="*/ 101 h 123"/>
                      <a:gd name="T62" fmla="*/ 23 w 151"/>
                      <a:gd name="T63" fmla="*/ 101 h 123"/>
                      <a:gd name="T64" fmla="*/ 29 w 151"/>
                      <a:gd name="T65" fmla="*/ 101 h 123"/>
                      <a:gd name="T66" fmla="*/ 37 w 151"/>
                      <a:gd name="T67" fmla="*/ 96 h 123"/>
                      <a:gd name="T68" fmla="*/ 31 w 151"/>
                      <a:gd name="T69" fmla="*/ 88 h 123"/>
                      <a:gd name="T70" fmla="*/ 22 w 151"/>
                      <a:gd name="T71" fmla="*/ 85 h 123"/>
                      <a:gd name="T72" fmla="*/ 22 w 151"/>
                      <a:gd name="T73" fmla="*/ 84 h 123"/>
                      <a:gd name="T74" fmla="*/ 31 w 151"/>
                      <a:gd name="T75" fmla="*/ 87 h 123"/>
                      <a:gd name="T76" fmla="*/ 40 w 151"/>
                      <a:gd name="T77" fmla="*/ 86 h 123"/>
                      <a:gd name="T78" fmla="*/ 39 w 151"/>
                      <a:gd name="T79" fmla="*/ 81 h 123"/>
                      <a:gd name="T80" fmla="*/ 37 w 151"/>
                      <a:gd name="T81" fmla="*/ 80 h 123"/>
                      <a:gd name="T82" fmla="*/ 39 w 151"/>
                      <a:gd name="T83" fmla="*/ 81 h 123"/>
                      <a:gd name="T84" fmla="*/ 46 w 151"/>
                      <a:gd name="T85" fmla="*/ 82 h 123"/>
                      <a:gd name="T86" fmla="*/ 42 w 151"/>
                      <a:gd name="T87" fmla="*/ 74 h 123"/>
                      <a:gd name="T88" fmla="*/ 48 w 151"/>
                      <a:gd name="T89" fmla="*/ 78 h 123"/>
                      <a:gd name="T90" fmla="*/ 51 w 151"/>
                      <a:gd name="T91" fmla="*/ 76 h 123"/>
                      <a:gd name="T92" fmla="*/ 53 w 151"/>
                      <a:gd name="T93" fmla="*/ 75 h 123"/>
                      <a:gd name="T94" fmla="*/ 57 w 151"/>
                      <a:gd name="T95" fmla="*/ 76 h 123"/>
                      <a:gd name="T96" fmla="*/ 60 w 151"/>
                      <a:gd name="T97" fmla="*/ 78 h 123"/>
                      <a:gd name="T98" fmla="*/ 68 w 151"/>
                      <a:gd name="T99" fmla="*/ 80 h 123"/>
                      <a:gd name="T100" fmla="*/ 76 w 151"/>
                      <a:gd name="T101" fmla="*/ 82 h 123"/>
                      <a:gd name="T102" fmla="*/ 83 w 151"/>
                      <a:gd name="T103" fmla="*/ 91 h 123"/>
                      <a:gd name="T104" fmla="*/ 87 w 151"/>
                      <a:gd name="T105" fmla="*/ 98 h 123"/>
                      <a:gd name="T106" fmla="*/ 93 w 151"/>
                      <a:gd name="T107" fmla="*/ 99 h 123"/>
                      <a:gd name="T108" fmla="*/ 94 w 151"/>
                      <a:gd name="T109" fmla="*/ 105 h 123"/>
                      <a:gd name="T110" fmla="*/ 101 w 151"/>
                      <a:gd name="T111" fmla="*/ 111 h 123"/>
                      <a:gd name="T112" fmla="*/ 107 w 151"/>
                      <a:gd name="T113" fmla="*/ 115 h 123"/>
                      <a:gd name="T114" fmla="*/ 116 w 151"/>
                      <a:gd name="T115" fmla="*/ 115 h 123"/>
                      <a:gd name="T116" fmla="*/ 126 w 151"/>
                      <a:gd name="T117" fmla="*/ 117 h 123"/>
                      <a:gd name="T118" fmla="*/ 137 w 151"/>
                      <a:gd name="T119" fmla="*/ 119 h 123"/>
                      <a:gd name="T120" fmla="*/ 138 w 151"/>
                      <a:gd name="T121" fmla="*/ 121 h 123"/>
                      <a:gd name="T122" fmla="*/ 144 w 151"/>
                      <a:gd name="T123" fmla="*/ 123 h 123"/>
                      <a:gd name="T124" fmla="*/ 148 w 151"/>
                      <a:gd name="T125" fmla="*/ 118 h 123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60000 65536"/>
                      <a:gd name="T184" fmla="*/ 0 60000 65536"/>
                      <a:gd name="T185" fmla="*/ 0 60000 65536"/>
                      <a:gd name="T186" fmla="*/ 0 60000 65536"/>
                      <a:gd name="T187" fmla="*/ 0 60000 65536"/>
                      <a:gd name="T188" fmla="*/ 0 60000 65536"/>
                    </a:gdLst>
                    <a:ahLst/>
                    <a:cxnLst>
                      <a:cxn ang="T126">
                        <a:pos x="T0" y="T1"/>
                      </a:cxn>
                      <a:cxn ang="T127">
                        <a:pos x="T2" y="T3"/>
                      </a:cxn>
                      <a:cxn ang="T128">
                        <a:pos x="T4" y="T5"/>
                      </a:cxn>
                      <a:cxn ang="T129">
                        <a:pos x="T6" y="T7"/>
                      </a:cxn>
                      <a:cxn ang="T130">
                        <a:pos x="T8" y="T9"/>
                      </a:cxn>
                      <a:cxn ang="T131">
                        <a:pos x="T10" y="T11"/>
                      </a:cxn>
                      <a:cxn ang="T132">
                        <a:pos x="T12" y="T13"/>
                      </a:cxn>
                      <a:cxn ang="T133">
                        <a:pos x="T14" y="T15"/>
                      </a:cxn>
                      <a:cxn ang="T134">
                        <a:pos x="T16" y="T17"/>
                      </a:cxn>
                      <a:cxn ang="T135">
                        <a:pos x="T18" y="T19"/>
                      </a:cxn>
                      <a:cxn ang="T136">
                        <a:pos x="T20" y="T21"/>
                      </a:cxn>
                      <a:cxn ang="T137">
                        <a:pos x="T22" y="T23"/>
                      </a:cxn>
                      <a:cxn ang="T138">
                        <a:pos x="T24" y="T25"/>
                      </a:cxn>
                      <a:cxn ang="T139">
                        <a:pos x="T26" y="T27"/>
                      </a:cxn>
                      <a:cxn ang="T140">
                        <a:pos x="T28" y="T29"/>
                      </a:cxn>
                      <a:cxn ang="T141">
                        <a:pos x="T30" y="T31"/>
                      </a:cxn>
                      <a:cxn ang="T142">
                        <a:pos x="T32" y="T33"/>
                      </a:cxn>
                      <a:cxn ang="T143">
                        <a:pos x="T34" y="T35"/>
                      </a:cxn>
                      <a:cxn ang="T144">
                        <a:pos x="T36" y="T37"/>
                      </a:cxn>
                      <a:cxn ang="T145">
                        <a:pos x="T38" y="T39"/>
                      </a:cxn>
                      <a:cxn ang="T146">
                        <a:pos x="T40" y="T41"/>
                      </a:cxn>
                      <a:cxn ang="T147">
                        <a:pos x="T42" y="T43"/>
                      </a:cxn>
                      <a:cxn ang="T148">
                        <a:pos x="T44" y="T45"/>
                      </a:cxn>
                      <a:cxn ang="T149">
                        <a:pos x="T46" y="T47"/>
                      </a:cxn>
                      <a:cxn ang="T150">
                        <a:pos x="T48" y="T49"/>
                      </a:cxn>
                      <a:cxn ang="T151">
                        <a:pos x="T50" y="T51"/>
                      </a:cxn>
                      <a:cxn ang="T152">
                        <a:pos x="T52" y="T53"/>
                      </a:cxn>
                      <a:cxn ang="T153">
                        <a:pos x="T54" y="T55"/>
                      </a:cxn>
                      <a:cxn ang="T154">
                        <a:pos x="T56" y="T57"/>
                      </a:cxn>
                      <a:cxn ang="T155">
                        <a:pos x="T58" y="T59"/>
                      </a:cxn>
                      <a:cxn ang="T156">
                        <a:pos x="T60" y="T61"/>
                      </a:cxn>
                      <a:cxn ang="T157">
                        <a:pos x="T62" y="T63"/>
                      </a:cxn>
                      <a:cxn ang="T158">
                        <a:pos x="T64" y="T65"/>
                      </a:cxn>
                      <a:cxn ang="T159">
                        <a:pos x="T66" y="T67"/>
                      </a:cxn>
                      <a:cxn ang="T160">
                        <a:pos x="T68" y="T69"/>
                      </a:cxn>
                      <a:cxn ang="T161">
                        <a:pos x="T70" y="T71"/>
                      </a:cxn>
                      <a:cxn ang="T162">
                        <a:pos x="T72" y="T73"/>
                      </a:cxn>
                      <a:cxn ang="T163">
                        <a:pos x="T74" y="T75"/>
                      </a:cxn>
                      <a:cxn ang="T164">
                        <a:pos x="T76" y="T77"/>
                      </a:cxn>
                      <a:cxn ang="T165">
                        <a:pos x="T78" y="T79"/>
                      </a:cxn>
                      <a:cxn ang="T166">
                        <a:pos x="T80" y="T81"/>
                      </a:cxn>
                      <a:cxn ang="T167">
                        <a:pos x="T82" y="T83"/>
                      </a:cxn>
                      <a:cxn ang="T168">
                        <a:pos x="T84" y="T85"/>
                      </a:cxn>
                      <a:cxn ang="T169">
                        <a:pos x="T86" y="T87"/>
                      </a:cxn>
                      <a:cxn ang="T170">
                        <a:pos x="T88" y="T89"/>
                      </a:cxn>
                      <a:cxn ang="T171">
                        <a:pos x="T90" y="T91"/>
                      </a:cxn>
                      <a:cxn ang="T172">
                        <a:pos x="T92" y="T93"/>
                      </a:cxn>
                      <a:cxn ang="T173">
                        <a:pos x="T94" y="T95"/>
                      </a:cxn>
                      <a:cxn ang="T174">
                        <a:pos x="T96" y="T97"/>
                      </a:cxn>
                      <a:cxn ang="T175">
                        <a:pos x="T98" y="T99"/>
                      </a:cxn>
                      <a:cxn ang="T176">
                        <a:pos x="T100" y="T101"/>
                      </a:cxn>
                      <a:cxn ang="T177">
                        <a:pos x="T102" y="T103"/>
                      </a:cxn>
                      <a:cxn ang="T178">
                        <a:pos x="T104" y="T105"/>
                      </a:cxn>
                      <a:cxn ang="T179">
                        <a:pos x="T106" y="T107"/>
                      </a:cxn>
                      <a:cxn ang="T180">
                        <a:pos x="T108" y="T109"/>
                      </a:cxn>
                      <a:cxn ang="T181">
                        <a:pos x="T110" y="T111"/>
                      </a:cxn>
                      <a:cxn ang="T182">
                        <a:pos x="T112" y="T113"/>
                      </a:cxn>
                      <a:cxn ang="T183">
                        <a:pos x="T114" y="T115"/>
                      </a:cxn>
                      <a:cxn ang="T184">
                        <a:pos x="T116" y="T117"/>
                      </a:cxn>
                      <a:cxn ang="T185">
                        <a:pos x="T118" y="T119"/>
                      </a:cxn>
                      <a:cxn ang="T186">
                        <a:pos x="T120" y="T121"/>
                      </a:cxn>
                      <a:cxn ang="T187">
                        <a:pos x="T122" y="T123"/>
                      </a:cxn>
                      <a:cxn ang="T188">
                        <a:pos x="T124" y="T125"/>
                      </a:cxn>
                    </a:cxnLst>
                    <a:rect l="0" t="0" r="r" b="b"/>
                    <a:pathLst>
                      <a:path w="151" h="123">
                        <a:moveTo>
                          <a:pt x="148" y="117"/>
                        </a:moveTo>
                        <a:lnTo>
                          <a:pt x="145" y="116"/>
                        </a:lnTo>
                        <a:lnTo>
                          <a:pt x="142" y="115"/>
                        </a:lnTo>
                        <a:lnTo>
                          <a:pt x="139" y="114"/>
                        </a:lnTo>
                        <a:lnTo>
                          <a:pt x="138" y="114"/>
                        </a:lnTo>
                        <a:lnTo>
                          <a:pt x="136" y="113"/>
                        </a:lnTo>
                        <a:lnTo>
                          <a:pt x="135" y="110"/>
                        </a:lnTo>
                        <a:lnTo>
                          <a:pt x="137" y="109"/>
                        </a:lnTo>
                        <a:lnTo>
                          <a:pt x="138" y="109"/>
                        </a:lnTo>
                        <a:lnTo>
                          <a:pt x="138" y="107"/>
                        </a:lnTo>
                        <a:lnTo>
                          <a:pt x="135" y="107"/>
                        </a:lnTo>
                        <a:lnTo>
                          <a:pt x="133" y="107"/>
                        </a:lnTo>
                        <a:lnTo>
                          <a:pt x="130" y="107"/>
                        </a:lnTo>
                        <a:lnTo>
                          <a:pt x="127" y="105"/>
                        </a:lnTo>
                        <a:lnTo>
                          <a:pt x="127" y="102"/>
                        </a:lnTo>
                        <a:lnTo>
                          <a:pt x="128" y="100"/>
                        </a:lnTo>
                        <a:lnTo>
                          <a:pt x="125" y="98"/>
                        </a:lnTo>
                        <a:lnTo>
                          <a:pt x="121" y="98"/>
                        </a:lnTo>
                        <a:lnTo>
                          <a:pt x="118" y="99"/>
                        </a:lnTo>
                        <a:lnTo>
                          <a:pt x="115" y="96"/>
                        </a:lnTo>
                        <a:lnTo>
                          <a:pt x="115" y="94"/>
                        </a:lnTo>
                        <a:lnTo>
                          <a:pt x="111" y="92"/>
                        </a:lnTo>
                        <a:lnTo>
                          <a:pt x="111" y="88"/>
                        </a:lnTo>
                        <a:lnTo>
                          <a:pt x="110" y="85"/>
                        </a:lnTo>
                        <a:lnTo>
                          <a:pt x="110" y="84"/>
                        </a:lnTo>
                        <a:lnTo>
                          <a:pt x="108" y="83"/>
                        </a:lnTo>
                        <a:lnTo>
                          <a:pt x="107" y="82"/>
                        </a:lnTo>
                        <a:lnTo>
                          <a:pt x="105" y="81"/>
                        </a:lnTo>
                        <a:lnTo>
                          <a:pt x="99" y="75"/>
                        </a:lnTo>
                        <a:lnTo>
                          <a:pt x="96" y="74"/>
                        </a:lnTo>
                        <a:lnTo>
                          <a:pt x="95" y="71"/>
                        </a:lnTo>
                        <a:lnTo>
                          <a:pt x="94" y="68"/>
                        </a:lnTo>
                        <a:lnTo>
                          <a:pt x="92" y="65"/>
                        </a:lnTo>
                        <a:lnTo>
                          <a:pt x="92" y="63"/>
                        </a:lnTo>
                        <a:lnTo>
                          <a:pt x="95" y="63"/>
                        </a:lnTo>
                        <a:lnTo>
                          <a:pt x="98" y="63"/>
                        </a:lnTo>
                        <a:lnTo>
                          <a:pt x="101" y="63"/>
                        </a:lnTo>
                        <a:lnTo>
                          <a:pt x="104" y="63"/>
                        </a:lnTo>
                        <a:lnTo>
                          <a:pt x="105" y="60"/>
                        </a:lnTo>
                        <a:lnTo>
                          <a:pt x="105" y="57"/>
                        </a:lnTo>
                        <a:lnTo>
                          <a:pt x="102" y="54"/>
                        </a:lnTo>
                        <a:lnTo>
                          <a:pt x="100" y="52"/>
                        </a:lnTo>
                        <a:lnTo>
                          <a:pt x="97" y="50"/>
                        </a:lnTo>
                        <a:lnTo>
                          <a:pt x="94" y="52"/>
                        </a:lnTo>
                        <a:lnTo>
                          <a:pt x="92" y="49"/>
                        </a:lnTo>
                        <a:lnTo>
                          <a:pt x="90" y="48"/>
                        </a:lnTo>
                        <a:lnTo>
                          <a:pt x="87" y="47"/>
                        </a:lnTo>
                        <a:lnTo>
                          <a:pt x="84" y="45"/>
                        </a:lnTo>
                        <a:lnTo>
                          <a:pt x="77" y="43"/>
                        </a:lnTo>
                        <a:lnTo>
                          <a:pt x="74" y="43"/>
                        </a:lnTo>
                        <a:lnTo>
                          <a:pt x="74" y="40"/>
                        </a:lnTo>
                        <a:lnTo>
                          <a:pt x="74" y="37"/>
                        </a:lnTo>
                        <a:lnTo>
                          <a:pt x="74" y="35"/>
                        </a:lnTo>
                        <a:lnTo>
                          <a:pt x="71" y="32"/>
                        </a:lnTo>
                        <a:lnTo>
                          <a:pt x="69" y="29"/>
                        </a:lnTo>
                        <a:lnTo>
                          <a:pt x="66" y="27"/>
                        </a:lnTo>
                        <a:lnTo>
                          <a:pt x="63" y="26"/>
                        </a:lnTo>
                        <a:lnTo>
                          <a:pt x="60" y="23"/>
                        </a:lnTo>
                        <a:lnTo>
                          <a:pt x="57" y="22"/>
                        </a:lnTo>
                        <a:lnTo>
                          <a:pt x="56" y="21"/>
                        </a:lnTo>
                        <a:lnTo>
                          <a:pt x="55" y="19"/>
                        </a:lnTo>
                        <a:lnTo>
                          <a:pt x="53" y="18"/>
                        </a:lnTo>
                        <a:lnTo>
                          <a:pt x="49" y="18"/>
                        </a:lnTo>
                        <a:lnTo>
                          <a:pt x="46" y="17"/>
                        </a:lnTo>
                        <a:lnTo>
                          <a:pt x="43" y="15"/>
                        </a:lnTo>
                        <a:lnTo>
                          <a:pt x="40" y="13"/>
                        </a:lnTo>
                        <a:lnTo>
                          <a:pt x="36" y="11"/>
                        </a:lnTo>
                        <a:lnTo>
                          <a:pt x="35" y="11"/>
                        </a:lnTo>
                        <a:lnTo>
                          <a:pt x="33" y="11"/>
                        </a:lnTo>
                        <a:lnTo>
                          <a:pt x="30" y="10"/>
                        </a:lnTo>
                        <a:lnTo>
                          <a:pt x="24" y="8"/>
                        </a:lnTo>
                        <a:lnTo>
                          <a:pt x="21" y="7"/>
                        </a:lnTo>
                        <a:lnTo>
                          <a:pt x="18" y="6"/>
                        </a:lnTo>
                        <a:lnTo>
                          <a:pt x="12" y="4"/>
                        </a:lnTo>
                        <a:lnTo>
                          <a:pt x="9" y="2"/>
                        </a:lnTo>
                        <a:lnTo>
                          <a:pt x="7" y="1"/>
                        </a:lnTo>
                        <a:lnTo>
                          <a:pt x="4" y="0"/>
                        </a:lnTo>
                        <a:lnTo>
                          <a:pt x="2" y="0"/>
                        </a:lnTo>
                        <a:lnTo>
                          <a:pt x="2" y="9"/>
                        </a:lnTo>
                        <a:lnTo>
                          <a:pt x="2" y="24"/>
                        </a:lnTo>
                        <a:lnTo>
                          <a:pt x="2" y="30"/>
                        </a:lnTo>
                        <a:lnTo>
                          <a:pt x="2" y="36"/>
                        </a:lnTo>
                        <a:lnTo>
                          <a:pt x="2" y="57"/>
                        </a:lnTo>
                        <a:lnTo>
                          <a:pt x="1" y="59"/>
                        </a:lnTo>
                        <a:lnTo>
                          <a:pt x="0" y="63"/>
                        </a:lnTo>
                        <a:lnTo>
                          <a:pt x="2" y="65"/>
                        </a:lnTo>
                        <a:lnTo>
                          <a:pt x="2" y="100"/>
                        </a:lnTo>
                        <a:lnTo>
                          <a:pt x="5" y="101"/>
                        </a:lnTo>
                        <a:lnTo>
                          <a:pt x="8" y="100"/>
                        </a:lnTo>
                        <a:lnTo>
                          <a:pt x="11" y="101"/>
                        </a:lnTo>
                        <a:lnTo>
                          <a:pt x="14" y="101"/>
                        </a:lnTo>
                        <a:lnTo>
                          <a:pt x="18" y="101"/>
                        </a:lnTo>
                        <a:lnTo>
                          <a:pt x="20" y="100"/>
                        </a:lnTo>
                        <a:lnTo>
                          <a:pt x="23" y="101"/>
                        </a:lnTo>
                        <a:lnTo>
                          <a:pt x="26" y="103"/>
                        </a:lnTo>
                        <a:lnTo>
                          <a:pt x="29" y="101"/>
                        </a:lnTo>
                        <a:lnTo>
                          <a:pt x="32" y="99"/>
                        </a:lnTo>
                        <a:lnTo>
                          <a:pt x="35" y="98"/>
                        </a:lnTo>
                        <a:lnTo>
                          <a:pt x="37" y="96"/>
                        </a:lnTo>
                        <a:lnTo>
                          <a:pt x="36" y="93"/>
                        </a:lnTo>
                        <a:lnTo>
                          <a:pt x="33" y="89"/>
                        </a:lnTo>
                        <a:lnTo>
                          <a:pt x="31" y="88"/>
                        </a:lnTo>
                        <a:lnTo>
                          <a:pt x="28" y="87"/>
                        </a:lnTo>
                        <a:lnTo>
                          <a:pt x="25" y="87"/>
                        </a:lnTo>
                        <a:lnTo>
                          <a:pt x="22" y="85"/>
                        </a:lnTo>
                        <a:lnTo>
                          <a:pt x="19" y="85"/>
                        </a:lnTo>
                        <a:lnTo>
                          <a:pt x="22" y="84"/>
                        </a:lnTo>
                        <a:lnTo>
                          <a:pt x="24" y="87"/>
                        </a:lnTo>
                        <a:lnTo>
                          <a:pt x="28" y="86"/>
                        </a:lnTo>
                        <a:lnTo>
                          <a:pt x="31" y="87"/>
                        </a:lnTo>
                        <a:lnTo>
                          <a:pt x="33" y="87"/>
                        </a:lnTo>
                        <a:lnTo>
                          <a:pt x="36" y="86"/>
                        </a:lnTo>
                        <a:lnTo>
                          <a:pt x="40" y="86"/>
                        </a:lnTo>
                        <a:lnTo>
                          <a:pt x="41" y="84"/>
                        </a:lnTo>
                        <a:lnTo>
                          <a:pt x="39" y="81"/>
                        </a:lnTo>
                        <a:lnTo>
                          <a:pt x="37" y="81"/>
                        </a:lnTo>
                        <a:lnTo>
                          <a:pt x="37" y="80"/>
                        </a:lnTo>
                        <a:lnTo>
                          <a:pt x="39" y="81"/>
                        </a:lnTo>
                        <a:lnTo>
                          <a:pt x="41" y="82"/>
                        </a:lnTo>
                        <a:lnTo>
                          <a:pt x="44" y="82"/>
                        </a:lnTo>
                        <a:lnTo>
                          <a:pt x="46" y="82"/>
                        </a:lnTo>
                        <a:lnTo>
                          <a:pt x="45" y="79"/>
                        </a:lnTo>
                        <a:lnTo>
                          <a:pt x="44" y="76"/>
                        </a:lnTo>
                        <a:lnTo>
                          <a:pt x="42" y="74"/>
                        </a:lnTo>
                        <a:lnTo>
                          <a:pt x="45" y="77"/>
                        </a:lnTo>
                        <a:lnTo>
                          <a:pt x="48" y="78"/>
                        </a:lnTo>
                        <a:lnTo>
                          <a:pt x="50" y="78"/>
                        </a:lnTo>
                        <a:lnTo>
                          <a:pt x="51" y="78"/>
                        </a:lnTo>
                        <a:lnTo>
                          <a:pt x="51" y="76"/>
                        </a:lnTo>
                        <a:lnTo>
                          <a:pt x="53" y="77"/>
                        </a:lnTo>
                        <a:lnTo>
                          <a:pt x="54" y="77"/>
                        </a:lnTo>
                        <a:lnTo>
                          <a:pt x="53" y="75"/>
                        </a:lnTo>
                        <a:lnTo>
                          <a:pt x="55" y="75"/>
                        </a:lnTo>
                        <a:lnTo>
                          <a:pt x="57" y="76"/>
                        </a:lnTo>
                        <a:lnTo>
                          <a:pt x="58" y="77"/>
                        </a:lnTo>
                        <a:lnTo>
                          <a:pt x="60" y="76"/>
                        </a:lnTo>
                        <a:lnTo>
                          <a:pt x="60" y="78"/>
                        </a:lnTo>
                        <a:lnTo>
                          <a:pt x="62" y="79"/>
                        </a:lnTo>
                        <a:lnTo>
                          <a:pt x="65" y="79"/>
                        </a:lnTo>
                        <a:lnTo>
                          <a:pt x="68" y="80"/>
                        </a:lnTo>
                        <a:lnTo>
                          <a:pt x="70" y="81"/>
                        </a:lnTo>
                        <a:lnTo>
                          <a:pt x="73" y="81"/>
                        </a:lnTo>
                        <a:lnTo>
                          <a:pt x="76" y="82"/>
                        </a:lnTo>
                        <a:lnTo>
                          <a:pt x="79" y="85"/>
                        </a:lnTo>
                        <a:lnTo>
                          <a:pt x="82" y="87"/>
                        </a:lnTo>
                        <a:lnTo>
                          <a:pt x="83" y="91"/>
                        </a:lnTo>
                        <a:lnTo>
                          <a:pt x="84" y="92"/>
                        </a:lnTo>
                        <a:lnTo>
                          <a:pt x="86" y="95"/>
                        </a:lnTo>
                        <a:lnTo>
                          <a:pt x="87" y="98"/>
                        </a:lnTo>
                        <a:lnTo>
                          <a:pt x="90" y="99"/>
                        </a:lnTo>
                        <a:lnTo>
                          <a:pt x="92" y="98"/>
                        </a:lnTo>
                        <a:lnTo>
                          <a:pt x="93" y="99"/>
                        </a:lnTo>
                        <a:lnTo>
                          <a:pt x="91" y="102"/>
                        </a:lnTo>
                        <a:lnTo>
                          <a:pt x="94" y="104"/>
                        </a:lnTo>
                        <a:lnTo>
                          <a:pt x="94" y="105"/>
                        </a:lnTo>
                        <a:lnTo>
                          <a:pt x="97" y="106"/>
                        </a:lnTo>
                        <a:lnTo>
                          <a:pt x="100" y="109"/>
                        </a:lnTo>
                        <a:lnTo>
                          <a:pt x="101" y="111"/>
                        </a:lnTo>
                        <a:lnTo>
                          <a:pt x="103" y="113"/>
                        </a:lnTo>
                        <a:lnTo>
                          <a:pt x="105" y="113"/>
                        </a:lnTo>
                        <a:lnTo>
                          <a:pt x="107" y="115"/>
                        </a:lnTo>
                        <a:lnTo>
                          <a:pt x="110" y="114"/>
                        </a:lnTo>
                        <a:lnTo>
                          <a:pt x="113" y="115"/>
                        </a:lnTo>
                        <a:lnTo>
                          <a:pt x="116" y="115"/>
                        </a:lnTo>
                        <a:lnTo>
                          <a:pt x="119" y="115"/>
                        </a:lnTo>
                        <a:lnTo>
                          <a:pt x="122" y="117"/>
                        </a:lnTo>
                        <a:lnTo>
                          <a:pt x="126" y="117"/>
                        </a:lnTo>
                        <a:lnTo>
                          <a:pt x="131" y="118"/>
                        </a:lnTo>
                        <a:lnTo>
                          <a:pt x="134" y="118"/>
                        </a:lnTo>
                        <a:lnTo>
                          <a:pt x="137" y="119"/>
                        </a:lnTo>
                        <a:lnTo>
                          <a:pt x="138" y="119"/>
                        </a:lnTo>
                        <a:lnTo>
                          <a:pt x="139" y="120"/>
                        </a:lnTo>
                        <a:lnTo>
                          <a:pt x="138" y="121"/>
                        </a:lnTo>
                        <a:lnTo>
                          <a:pt x="141" y="123"/>
                        </a:lnTo>
                        <a:lnTo>
                          <a:pt x="144" y="123"/>
                        </a:lnTo>
                        <a:lnTo>
                          <a:pt x="147" y="122"/>
                        </a:lnTo>
                        <a:lnTo>
                          <a:pt x="145" y="119"/>
                        </a:lnTo>
                        <a:lnTo>
                          <a:pt x="148" y="118"/>
                        </a:lnTo>
                        <a:lnTo>
                          <a:pt x="151" y="117"/>
                        </a:lnTo>
                        <a:lnTo>
                          <a:pt x="148" y="117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7" name="Freeform 507">
                    <a:extLst>
                      <a:ext uri="{FF2B5EF4-FFF2-40B4-BE49-F238E27FC236}">
                        <a16:creationId xmlns:a16="http://schemas.microsoft.com/office/drawing/2014/main" id="{34D61003-4381-3758-BCF2-DE257BD5B61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5274" y="3150"/>
                    <a:ext cx="7" cy="6"/>
                  </a:xfrm>
                  <a:custGeom>
                    <a:avLst/>
                    <a:gdLst>
                      <a:gd name="T0" fmla="*/ 4 w 7"/>
                      <a:gd name="T1" fmla="*/ 3 h 6"/>
                      <a:gd name="T2" fmla="*/ 3 w 7"/>
                      <a:gd name="T3" fmla="*/ 1 h 6"/>
                      <a:gd name="T4" fmla="*/ 0 w 7"/>
                      <a:gd name="T5" fmla="*/ 0 h 6"/>
                      <a:gd name="T6" fmla="*/ 2 w 7"/>
                      <a:gd name="T7" fmla="*/ 3 h 6"/>
                      <a:gd name="T8" fmla="*/ 3 w 7"/>
                      <a:gd name="T9" fmla="*/ 3 h 6"/>
                      <a:gd name="T10" fmla="*/ 4 w 7"/>
                      <a:gd name="T11" fmla="*/ 5 h 6"/>
                      <a:gd name="T12" fmla="*/ 6 w 7"/>
                      <a:gd name="T13" fmla="*/ 6 h 6"/>
                      <a:gd name="T14" fmla="*/ 7 w 7"/>
                      <a:gd name="T15" fmla="*/ 3 h 6"/>
                      <a:gd name="T16" fmla="*/ 4 w 7"/>
                      <a:gd name="T17" fmla="*/ 3 h 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7" h="6">
                        <a:moveTo>
                          <a:pt x="4" y="3"/>
                        </a:moveTo>
                        <a:lnTo>
                          <a:pt x="3" y="1"/>
                        </a:lnTo>
                        <a:lnTo>
                          <a:pt x="0" y="0"/>
                        </a:lnTo>
                        <a:lnTo>
                          <a:pt x="2" y="3"/>
                        </a:lnTo>
                        <a:lnTo>
                          <a:pt x="3" y="3"/>
                        </a:lnTo>
                        <a:lnTo>
                          <a:pt x="4" y="5"/>
                        </a:lnTo>
                        <a:lnTo>
                          <a:pt x="6" y="6"/>
                        </a:lnTo>
                        <a:lnTo>
                          <a:pt x="7" y="3"/>
                        </a:lnTo>
                        <a:lnTo>
                          <a:pt x="4" y="3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8" name="Freeform 508">
                    <a:extLst>
                      <a:ext uri="{FF2B5EF4-FFF2-40B4-BE49-F238E27FC236}">
                        <a16:creationId xmlns:a16="http://schemas.microsoft.com/office/drawing/2014/main" id="{BABCFA6F-A4C7-A537-006C-F73A9776907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5237" y="3064"/>
                    <a:ext cx="62" cy="33"/>
                  </a:xfrm>
                  <a:custGeom>
                    <a:avLst/>
                    <a:gdLst>
                      <a:gd name="T0" fmla="*/ 8 w 62"/>
                      <a:gd name="T1" fmla="*/ 20 h 33"/>
                      <a:gd name="T2" fmla="*/ 5 w 62"/>
                      <a:gd name="T3" fmla="*/ 19 h 33"/>
                      <a:gd name="T4" fmla="*/ 2 w 62"/>
                      <a:gd name="T5" fmla="*/ 20 h 33"/>
                      <a:gd name="T6" fmla="*/ 0 w 62"/>
                      <a:gd name="T7" fmla="*/ 21 h 33"/>
                      <a:gd name="T8" fmla="*/ 2 w 62"/>
                      <a:gd name="T9" fmla="*/ 24 h 33"/>
                      <a:gd name="T10" fmla="*/ 5 w 62"/>
                      <a:gd name="T11" fmla="*/ 25 h 33"/>
                      <a:gd name="T12" fmla="*/ 8 w 62"/>
                      <a:gd name="T13" fmla="*/ 26 h 33"/>
                      <a:gd name="T14" fmla="*/ 11 w 62"/>
                      <a:gd name="T15" fmla="*/ 29 h 33"/>
                      <a:gd name="T16" fmla="*/ 14 w 62"/>
                      <a:gd name="T17" fmla="*/ 30 h 33"/>
                      <a:gd name="T18" fmla="*/ 17 w 62"/>
                      <a:gd name="T19" fmla="*/ 29 h 33"/>
                      <a:gd name="T20" fmla="*/ 20 w 62"/>
                      <a:gd name="T21" fmla="*/ 32 h 33"/>
                      <a:gd name="T22" fmla="*/ 22 w 62"/>
                      <a:gd name="T23" fmla="*/ 33 h 33"/>
                      <a:gd name="T24" fmla="*/ 25 w 62"/>
                      <a:gd name="T25" fmla="*/ 32 h 33"/>
                      <a:gd name="T26" fmla="*/ 28 w 62"/>
                      <a:gd name="T27" fmla="*/ 32 h 33"/>
                      <a:gd name="T28" fmla="*/ 31 w 62"/>
                      <a:gd name="T29" fmla="*/ 32 h 33"/>
                      <a:gd name="T30" fmla="*/ 34 w 62"/>
                      <a:gd name="T31" fmla="*/ 31 h 33"/>
                      <a:gd name="T32" fmla="*/ 37 w 62"/>
                      <a:gd name="T33" fmla="*/ 30 h 33"/>
                      <a:gd name="T34" fmla="*/ 39 w 62"/>
                      <a:gd name="T35" fmla="*/ 29 h 33"/>
                      <a:gd name="T36" fmla="*/ 41 w 62"/>
                      <a:gd name="T37" fmla="*/ 28 h 33"/>
                      <a:gd name="T38" fmla="*/ 44 w 62"/>
                      <a:gd name="T39" fmla="*/ 25 h 33"/>
                      <a:gd name="T40" fmla="*/ 46 w 62"/>
                      <a:gd name="T41" fmla="*/ 23 h 33"/>
                      <a:gd name="T42" fmla="*/ 48 w 62"/>
                      <a:gd name="T43" fmla="*/ 20 h 33"/>
                      <a:gd name="T44" fmla="*/ 55 w 62"/>
                      <a:gd name="T45" fmla="*/ 20 h 33"/>
                      <a:gd name="T46" fmla="*/ 58 w 62"/>
                      <a:gd name="T47" fmla="*/ 18 h 33"/>
                      <a:gd name="T48" fmla="*/ 56 w 62"/>
                      <a:gd name="T49" fmla="*/ 15 h 33"/>
                      <a:gd name="T50" fmla="*/ 58 w 62"/>
                      <a:gd name="T51" fmla="*/ 12 h 33"/>
                      <a:gd name="T52" fmla="*/ 61 w 62"/>
                      <a:gd name="T53" fmla="*/ 11 h 33"/>
                      <a:gd name="T54" fmla="*/ 62 w 62"/>
                      <a:gd name="T55" fmla="*/ 8 h 33"/>
                      <a:gd name="T56" fmla="*/ 61 w 62"/>
                      <a:gd name="T57" fmla="*/ 5 h 33"/>
                      <a:gd name="T58" fmla="*/ 61 w 62"/>
                      <a:gd name="T59" fmla="*/ 2 h 33"/>
                      <a:gd name="T60" fmla="*/ 58 w 62"/>
                      <a:gd name="T61" fmla="*/ 0 h 33"/>
                      <a:gd name="T62" fmla="*/ 55 w 62"/>
                      <a:gd name="T63" fmla="*/ 2 h 33"/>
                      <a:gd name="T64" fmla="*/ 51 w 62"/>
                      <a:gd name="T65" fmla="*/ 0 h 33"/>
                      <a:gd name="T66" fmla="*/ 48 w 62"/>
                      <a:gd name="T67" fmla="*/ 3 h 33"/>
                      <a:gd name="T68" fmla="*/ 50 w 62"/>
                      <a:gd name="T69" fmla="*/ 6 h 33"/>
                      <a:gd name="T70" fmla="*/ 50 w 62"/>
                      <a:gd name="T71" fmla="*/ 9 h 33"/>
                      <a:gd name="T72" fmla="*/ 50 w 62"/>
                      <a:gd name="T73" fmla="*/ 11 h 33"/>
                      <a:gd name="T74" fmla="*/ 48 w 62"/>
                      <a:gd name="T75" fmla="*/ 11 h 33"/>
                      <a:gd name="T76" fmla="*/ 45 w 62"/>
                      <a:gd name="T77" fmla="*/ 11 h 33"/>
                      <a:gd name="T78" fmla="*/ 43 w 62"/>
                      <a:gd name="T79" fmla="*/ 14 h 33"/>
                      <a:gd name="T80" fmla="*/ 41 w 62"/>
                      <a:gd name="T81" fmla="*/ 17 h 33"/>
                      <a:gd name="T82" fmla="*/ 38 w 62"/>
                      <a:gd name="T83" fmla="*/ 19 h 33"/>
                      <a:gd name="T84" fmla="*/ 35 w 62"/>
                      <a:gd name="T85" fmla="*/ 20 h 33"/>
                      <a:gd name="T86" fmla="*/ 33 w 62"/>
                      <a:gd name="T87" fmla="*/ 19 h 33"/>
                      <a:gd name="T88" fmla="*/ 30 w 62"/>
                      <a:gd name="T89" fmla="*/ 21 h 33"/>
                      <a:gd name="T90" fmla="*/ 27 w 62"/>
                      <a:gd name="T91" fmla="*/ 19 h 33"/>
                      <a:gd name="T92" fmla="*/ 26 w 62"/>
                      <a:gd name="T93" fmla="*/ 16 h 33"/>
                      <a:gd name="T94" fmla="*/ 26 w 62"/>
                      <a:gd name="T95" fmla="*/ 13 h 33"/>
                      <a:gd name="T96" fmla="*/ 25 w 62"/>
                      <a:gd name="T97" fmla="*/ 16 h 33"/>
                      <a:gd name="T98" fmla="*/ 24 w 62"/>
                      <a:gd name="T99" fmla="*/ 17 h 33"/>
                      <a:gd name="T100" fmla="*/ 24 w 62"/>
                      <a:gd name="T101" fmla="*/ 20 h 33"/>
                      <a:gd name="T102" fmla="*/ 21 w 62"/>
                      <a:gd name="T103" fmla="*/ 21 h 33"/>
                      <a:gd name="T104" fmla="*/ 18 w 62"/>
                      <a:gd name="T105" fmla="*/ 20 h 33"/>
                      <a:gd name="T106" fmla="*/ 18 w 62"/>
                      <a:gd name="T107" fmla="*/ 21 h 33"/>
                      <a:gd name="T108" fmla="*/ 15 w 62"/>
                      <a:gd name="T109" fmla="*/ 21 h 33"/>
                      <a:gd name="T110" fmla="*/ 12 w 62"/>
                      <a:gd name="T111" fmla="*/ 20 h 33"/>
                      <a:gd name="T112" fmla="*/ 8 w 62"/>
                      <a:gd name="T113" fmla="*/ 20 h 33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</a:gdLst>
                    <a:ahLst/>
                    <a:cxnLst>
                      <a:cxn ang="T114">
                        <a:pos x="T0" y="T1"/>
                      </a:cxn>
                      <a:cxn ang="T115">
                        <a:pos x="T2" y="T3"/>
                      </a:cxn>
                      <a:cxn ang="T116">
                        <a:pos x="T4" y="T5"/>
                      </a:cxn>
                      <a:cxn ang="T117">
                        <a:pos x="T6" y="T7"/>
                      </a:cxn>
                      <a:cxn ang="T118">
                        <a:pos x="T8" y="T9"/>
                      </a:cxn>
                      <a:cxn ang="T119">
                        <a:pos x="T10" y="T11"/>
                      </a:cxn>
                      <a:cxn ang="T120">
                        <a:pos x="T12" y="T13"/>
                      </a:cxn>
                      <a:cxn ang="T121">
                        <a:pos x="T14" y="T15"/>
                      </a:cxn>
                      <a:cxn ang="T122">
                        <a:pos x="T16" y="T17"/>
                      </a:cxn>
                      <a:cxn ang="T123">
                        <a:pos x="T18" y="T19"/>
                      </a:cxn>
                      <a:cxn ang="T124">
                        <a:pos x="T20" y="T21"/>
                      </a:cxn>
                      <a:cxn ang="T125">
                        <a:pos x="T22" y="T23"/>
                      </a:cxn>
                      <a:cxn ang="T126">
                        <a:pos x="T24" y="T25"/>
                      </a:cxn>
                      <a:cxn ang="T127">
                        <a:pos x="T26" y="T27"/>
                      </a:cxn>
                      <a:cxn ang="T128">
                        <a:pos x="T28" y="T29"/>
                      </a:cxn>
                      <a:cxn ang="T129">
                        <a:pos x="T30" y="T31"/>
                      </a:cxn>
                      <a:cxn ang="T130">
                        <a:pos x="T32" y="T33"/>
                      </a:cxn>
                      <a:cxn ang="T131">
                        <a:pos x="T34" y="T35"/>
                      </a:cxn>
                      <a:cxn ang="T132">
                        <a:pos x="T36" y="T37"/>
                      </a:cxn>
                      <a:cxn ang="T133">
                        <a:pos x="T38" y="T39"/>
                      </a:cxn>
                      <a:cxn ang="T134">
                        <a:pos x="T40" y="T41"/>
                      </a:cxn>
                      <a:cxn ang="T135">
                        <a:pos x="T42" y="T43"/>
                      </a:cxn>
                      <a:cxn ang="T136">
                        <a:pos x="T44" y="T45"/>
                      </a:cxn>
                      <a:cxn ang="T137">
                        <a:pos x="T46" y="T47"/>
                      </a:cxn>
                      <a:cxn ang="T138">
                        <a:pos x="T48" y="T49"/>
                      </a:cxn>
                      <a:cxn ang="T139">
                        <a:pos x="T50" y="T51"/>
                      </a:cxn>
                      <a:cxn ang="T140">
                        <a:pos x="T52" y="T53"/>
                      </a:cxn>
                      <a:cxn ang="T141">
                        <a:pos x="T54" y="T55"/>
                      </a:cxn>
                      <a:cxn ang="T142">
                        <a:pos x="T56" y="T57"/>
                      </a:cxn>
                      <a:cxn ang="T143">
                        <a:pos x="T58" y="T59"/>
                      </a:cxn>
                      <a:cxn ang="T144">
                        <a:pos x="T60" y="T61"/>
                      </a:cxn>
                      <a:cxn ang="T145">
                        <a:pos x="T62" y="T63"/>
                      </a:cxn>
                      <a:cxn ang="T146">
                        <a:pos x="T64" y="T65"/>
                      </a:cxn>
                      <a:cxn ang="T147">
                        <a:pos x="T66" y="T67"/>
                      </a:cxn>
                      <a:cxn ang="T148">
                        <a:pos x="T68" y="T69"/>
                      </a:cxn>
                      <a:cxn ang="T149">
                        <a:pos x="T70" y="T71"/>
                      </a:cxn>
                      <a:cxn ang="T150">
                        <a:pos x="T72" y="T73"/>
                      </a:cxn>
                      <a:cxn ang="T151">
                        <a:pos x="T74" y="T75"/>
                      </a:cxn>
                      <a:cxn ang="T152">
                        <a:pos x="T76" y="T77"/>
                      </a:cxn>
                      <a:cxn ang="T153">
                        <a:pos x="T78" y="T79"/>
                      </a:cxn>
                      <a:cxn ang="T154">
                        <a:pos x="T80" y="T81"/>
                      </a:cxn>
                      <a:cxn ang="T155">
                        <a:pos x="T82" y="T83"/>
                      </a:cxn>
                      <a:cxn ang="T156">
                        <a:pos x="T84" y="T85"/>
                      </a:cxn>
                      <a:cxn ang="T157">
                        <a:pos x="T86" y="T87"/>
                      </a:cxn>
                      <a:cxn ang="T158">
                        <a:pos x="T88" y="T89"/>
                      </a:cxn>
                      <a:cxn ang="T159">
                        <a:pos x="T90" y="T91"/>
                      </a:cxn>
                      <a:cxn ang="T160">
                        <a:pos x="T92" y="T93"/>
                      </a:cxn>
                      <a:cxn ang="T161">
                        <a:pos x="T94" y="T95"/>
                      </a:cxn>
                      <a:cxn ang="T162">
                        <a:pos x="T96" y="T97"/>
                      </a:cxn>
                      <a:cxn ang="T163">
                        <a:pos x="T98" y="T99"/>
                      </a:cxn>
                      <a:cxn ang="T164">
                        <a:pos x="T100" y="T101"/>
                      </a:cxn>
                      <a:cxn ang="T165">
                        <a:pos x="T102" y="T103"/>
                      </a:cxn>
                      <a:cxn ang="T166">
                        <a:pos x="T104" y="T105"/>
                      </a:cxn>
                      <a:cxn ang="T167">
                        <a:pos x="T106" y="T107"/>
                      </a:cxn>
                      <a:cxn ang="T168">
                        <a:pos x="T108" y="T109"/>
                      </a:cxn>
                      <a:cxn ang="T169">
                        <a:pos x="T110" y="T111"/>
                      </a:cxn>
                      <a:cxn ang="T170">
                        <a:pos x="T112" y="T113"/>
                      </a:cxn>
                    </a:cxnLst>
                    <a:rect l="0" t="0" r="r" b="b"/>
                    <a:pathLst>
                      <a:path w="62" h="33">
                        <a:moveTo>
                          <a:pt x="8" y="20"/>
                        </a:moveTo>
                        <a:lnTo>
                          <a:pt x="5" y="19"/>
                        </a:lnTo>
                        <a:lnTo>
                          <a:pt x="2" y="20"/>
                        </a:lnTo>
                        <a:lnTo>
                          <a:pt x="0" y="21"/>
                        </a:lnTo>
                        <a:lnTo>
                          <a:pt x="2" y="24"/>
                        </a:lnTo>
                        <a:lnTo>
                          <a:pt x="5" y="25"/>
                        </a:lnTo>
                        <a:lnTo>
                          <a:pt x="8" y="26"/>
                        </a:lnTo>
                        <a:lnTo>
                          <a:pt x="11" y="29"/>
                        </a:lnTo>
                        <a:lnTo>
                          <a:pt x="14" y="30"/>
                        </a:lnTo>
                        <a:lnTo>
                          <a:pt x="17" y="29"/>
                        </a:lnTo>
                        <a:lnTo>
                          <a:pt x="20" y="32"/>
                        </a:lnTo>
                        <a:lnTo>
                          <a:pt x="22" y="33"/>
                        </a:lnTo>
                        <a:lnTo>
                          <a:pt x="25" y="32"/>
                        </a:lnTo>
                        <a:lnTo>
                          <a:pt x="28" y="32"/>
                        </a:lnTo>
                        <a:lnTo>
                          <a:pt x="31" y="32"/>
                        </a:lnTo>
                        <a:lnTo>
                          <a:pt x="34" y="31"/>
                        </a:lnTo>
                        <a:lnTo>
                          <a:pt x="37" y="30"/>
                        </a:lnTo>
                        <a:lnTo>
                          <a:pt x="39" y="29"/>
                        </a:lnTo>
                        <a:lnTo>
                          <a:pt x="41" y="28"/>
                        </a:lnTo>
                        <a:lnTo>
                          <a:pt x="44" y="25"/>
                        </a:lnTo>
                        <a:lnTo>
                          <a:pt x="46" y="23"/>
                        </a:lnTo>
                        <a:lnTo>
                          <a:pt x="48" y="20"/>
                        </a:lnTo>
                        <a:lnTo>
                          <a:pt x="55" y="20"/>
                        </a:lnTo>
                        <a:lnTo>
                          <a:pt x="58" y="18"/>
                        </a:lnTo>
                        <a:lnTo>
                          <a:pt x="56" y="15"/>
                        </a:lnTo>
                        <a:lnTo>
                          <a:pt x="58" y="12"/>
                        </a:lnTo>
                        <a:lnTo>
                          <a:pt x="61" y="11"/>
                        </a:lnTo>
                        <a:lnTo>
                          <a:pt x="62" y="8"/>
                        </a:lnTo>
                        <a:lnTo>
                          <a:pt x="61" y="5"/>
                        </a:lnTo>
                        <a:lnTo>
                          <a:pt x="61" y="2"/>
                        </a:lnTo>
                        <a:lnTo>
                          <a:pt x="58" y="0"/>
                        </a:lnTo>
                        <a:lnTo>
                          <a:pt x="55" y="2"/>
                        </a:lnTo>
                        <a:lnTo>
                          <a:pt x="51" y="0"/>
                        </a:lnTo>
                        <a:lnTo>
                          <a:pt x="48" y="3"/>
                        </a:lnTo>
                        <a:lnTo>
                          <a:pt x="50" y="6"/>
                        </a:lnTo>
                        <a:lnTo>
                          <a:pt x="50" y="9"/>
                        </a:lnTo>
                        <a:lnTo>
                          <a:pt x="50" y="11"/>
                        </a:lnTo>
                        <a:lnTo>
                          <a:pt x="48" y="11"/>
                        </a:lnTo>
                        <a:lnTo>
                          <a:pt x="45" y="11"/>
                        </a:lnTo>
                        <a:lnTo>
                          <a:pt x="43" y="14"/>
                        </a:lnTo>
                        <a:lnTo>
                          <a:pt x="41" y="17"/>
                        </a:lnTo>
                        <a:lnTo>
                          <a:pt x="38" y="19"/>
                        </a:lnTo>
                        <a:lnTo>
                          <a:pt x="35" y="20"/>
                        </a:lnTo>
                        <a:lnTo>
                          <a:pt x="33" y="19"/>
                        </a:lnTo>
                        <a:lnTo>
                          <a:pt x="30" y="21"/>
                        </a:lnTo>
                        <a:lnTo>
                          <a:pt x="27" y="19"/>
                        </a:lnTo>
                        <a:lnTo>
                          <a:pt x="26" y="16"/>
                        </a:lnTo>
                        <a:lnTo>
                          <a:pt x="26" y="13"/>
                        </a:lnTo>
                        <a:lnTo>
                          <a:pt x="25" y="16"/>
                        </a:lnTo>
                        <a:lnTo>
                          <a:pt x="24" y="17"/>
                        </a:lnTo>
                        <a:lnTo>
                          <a:pt x="24" y="20"/>
                        </a:lnTo>
                        <a:lnTo>
                          <a:pt x="21" y="21"/>
                        </a:lnTo>
                        <a:lnTo>
                          <a:pt x="18" y="20"/>
                        </a:lnTo>
                        <a:lnTo>
                          <a:pt x="18" y="21"/>
                        </a:lnTo>
                        <a:lnTo>
                          <a:pt x="15" y="21"/>
                        </a:lnTo>
                        <a:lnTo>
                          <a:pt x="12" y="20"/>
                        </a:lnTo>
                        <a:lnTo>
                          <a:pt x="8" y="20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9" name="Freeform 509">
                    <a:extLst>
                      <a:ext uri="{FF2B5EF4-FFF2-40B4-BE49-F238E27FC236}">
                        <a16:creationId xmlns:a16="http://schemas.microsoft.com/office/drawing/2014/main" id="{A20A2F11-DEBC-4062-CA7A-5D1A4346AEB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5262" y="3036"/>
                    <a:ext cx="7" cy="5"/>
                  </a:xfrm>
                  <a:custGeom>
                    <a:avLst/>
                    <a:gdLst>
                      <a:gd name="T0" fmla="*/ 0 w 7"/>
                      <a:gd name="T1" fmla="*/ 2 h 5"/>
                      <a:gd name="T2" fmla="*/ 0 w 7"/>
                      <a:gd name="T3" fmla="*/ 2 h 5"/>
                      <a:gd name="T4" fmla="*/ 1 w 7"/>
                      <a:gd name="T5" fmla="*/ 2 h 5"/>
                      <a:gd name="T6" fmla="*/ 4 w 7"/>
                      <a:gd name="T7" fmla="*/ 5 h 5"/>
                      <a:gd name="T8" fmla="*/ 7 w 7"/>
                      <a:gd name="T9" fmla="*/ 4 h 5"/>
                      <a:gd name="T10" fmla="*/ 6 w 7"/>
                      <a:gd name="T11" fmla="*/ 2 h 5"/>
                      <a:gd name="T12" fmla="*/ 3 w 7"/>
                      <a:gd name="T13" fmla="*/ 0 h 5"/>
                      <a:gd name="T14" fmla="*/ 0 w 7"/>
                      <a:gd name="T15" fmla="*/ 2 h 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7" h="5">
                        <a:moveTo>
                          <a:pt x="0" y="2"/>
                        </a:moveTo>
                        <a:lnTo>
                          <a:pt x="0" y="2"/>
                        </a:lnTo>
                        <a:lnTo>
                          <a:pt x="1" y="2"/>
                        </a:lnTo>
                        <a:lnTo>
                          <a:pt x="4" y="5"/>
                        </a:lnTo>
                        <a:lnTo>
                          <a:pt x="7" y="4"/>
                        </a:lnTo>
                        <a:lnTo>
                          <a:pt x="6" y="2"/>
                        </a:lnTo>
                        <a:lnTo>
                          <a:pt x="3" y="0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30" name="Freeform 510">
                    <a:extLst>
                      <a:ext uri="{FF2B5EF4-FFF2-40B4-BE49-F238E27FC236}">
                        <a16:creationId xmlns:a16="http://schemas.microsoft.com/office/drawing/2014/main" id="{8D5C69C4-F081-0DB4-AFDC-33A97FC0F1D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5210" y="3030"/>
                    <a:ext cx="13" cy="4"/>
                  </a:xfrm>
                  <a:custGeom>
                    <a:avLst/>
                    <a:gdLst>
                      <a:gd name="T0" fmla="*/ 0 w 13"/>
                      <a:gd name="T1" fmla="*/ 4 h 4"/>
                      <a:gd name="T2" fmla="*/ 0 w 13"/>
                      <a:gd name="T3" fmla="*/ 4 h 4"/>
                      <a:gd name="T4" fmla="*/ 3 w 13"/>
                      <a:gd name="T5" fmla="*/ 3 h 4"/>
                      <a:gd name="T6" fmla="*/ 6 w 13"/>
                      <a:gd name="T7" fmla="*/ 4 h 4"/>
                      <a:gd name="T8" fmla="*/ 9 w 13"/>
                      <a:gd name="T9" fmla="*/ 4 h 4"/>
                      <a:gd name="T10" fmla="*/ 12 w 13"/>
                      <a:gd name="T11" fmla="*/ 1 h 4"/>
                      <a:gd name="T12" fmla="*/ 13 w 13"/>
                      <a:gd name="T13" fmla="*/ 0 h 4"/>
                      <a:gd name="T14" fmla="*/ 10 w 13"/>
                      <a:gd name="T15" fmla="*/ 1 h 4"/>
                      <a:gd name="T16" fmla="*/ 7 w 13"/>
                      <a:gd name="T17" fmla="*/ 0 h 4"/>
                      <a:gd name="T18" fmla="*/ 4 w 13"/>
                      <a:gd name="T19" fmla="*/ 0 h 4"/>
                      <a:gd name="T20" fmla="*/ 1 w 13"/>
                      <a:gd name="T21" fmla="*/ 1 h 4"/>
                      <a:gd name="T22" fmla="*/ 0 w 13"/>
                      <a:gd name="T23" fmla="*/ 4 h 4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3" h="4">
                        <a:moveTo>
                          <a:pt x="0" y="4"/>
                        </a:moveTo>
                        <a:lnTo>
                          <a:pt x="0" y="4"/>
                        </a:lnTo>
                        <a:lnTo>
                          <a:pt x="3" y="3"/>
                        </a:lnTo>
                        <a:lnTo>
                          <a:pt x="6" y="4"/>
                        </a:lnTo>
                        <a:lnTo>
                          <a:pt x="9" y="4"/>
                        </a:lnTo>
                        <a:lnTo>
                          <a:pt x="12" y="1"/>
                        </a:lnTo>
                        <a:lnTo>
                          <a:pt x="13" y="0"/>
                        </a:lnTo>
                        <a:lnTo>
                          <a:pt x="10" y="1"/>
                        </a:lnTo>
                        <a:lnTo>
                          <a:pt x="7" y="0"/>
                        </a:lnTo>
                        <a:lnTo>
                          <a:pt x="4" y="0"/>
                        </a:lnTo>
                        <a:lnTo>
                          <a:pt x="1" y="1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31" name="Freeform 511">
                    <a:extLst>
                      <a:ext uri="{FF2B5EF4-FFF2-40B4-BE49-F238E27FC236}">
                        <a16:creationId xmlns:a16="http://schemas.microsoft.com/office/drawing/2014/main" id="{CD917EA2-807D-E1E4-974D-744A641A4D2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5264" y="3142"/>
                    <a:ext cx="3" cy="4"/>
                  </a:xfrm>
                  <a:custGeom>
                    <a:avLst/>
                    <a:gdLst>
                      <a:gd name="T0" fmla="*/ 3 w 3"/>
                      <a:gd name="T1" fmla="*/ 0 h 4"/>
                      <a:gd name="T2" fmla="*/ 0 w 3"/>
                      <a:gd name="T3" fmla="*/ 2 h 4"/>
                      <a:gd name="T4" fmla="*/ 3 w 3"/>
                      <a:gd name="T5" fmla="*/ 4 h 4"/>
                      <a:gd name="T6" fmla="*/ 3 w 3"/>
                      <a:gd name="T7" fmla="*/ 0 h 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" h="4">
                        <a:moveTo>
                          <a:pt x="3" y="0"/>
                        </a:moveTo>
                        <a:lnTo>
                          <a:pt x="0" y="2"/>
                        </a:lnTo>
                        <a:lnTo>
                          <a:pt x="3" y="4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32" name="Freeform 512">
                    <a:extLst>
                      <a:ext uri="{FF2B5EF4-FFF2-40B4-BE49-F238E27FC236}">
                        <a16:creationId xmlns:a16="http://schemas.microsoft.com/office/drawing/2014/main" id="{1DED9ADB-4C91-0616-D1C2-940449EB76D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5301" y="3162"/>
                    <a:ext cx="3" cy="1"/>
                  </a:xfrm>
                  <a:custGeom>
                    <a:avLst/>
                    <a:gdLst>
                      <a:gd name="T0" fmla="*/ 3 w 3"/>
                      <a:gd name="T1" fmla="*/ 1 h 1"/>
                      <a:gd name="T2" fmla="*/ 3 w 3"/>
                      <a:gd name="T3" fmla="*/ 0 h 1"/>
                      <a:gd name="T4" fmla="*/ 0 w 3"/>
                      <a:gd name="T5" fmla="*/ 0 h 1"/>
                      <a:gd name="T6" fmla="*/ 3 w 3"/>
                      <a:gd name="T7" fmla="*/ 1 h 1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" h="1">
                        <a:moveTo>
                          <a:pt x="3" y="1"/>
                        </a:moveTo>
                        <a:lnTo>
                          <a:pt x="3" y="0"/>
                        </a:lnTo>
                        <a:lnTo>
                          <a:pt x="0" y="0"/>
                        </a:lnTo>
                        <a:lnTo>
                          <a:pt x="3" y="1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33" name="Freeform 513">
                    <a:extLst>
                      <a:ext uri="{FF2B5EF4-FFF2-40B4-BE49-F238E27FC236}">
                        <a16:creationId xmlns:a16="http://schemas.microsoft.com/office/drawing/2014/main" id="{747BB01D-AF1B-F187-EB47-4527B74C9E7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5255" y="3023"/>
                    <a:ext cx="3" cy="2"/>
                  </a:xfrm>
                  <a:custGeom>
                    <a:avLst/>
                    <a:gdLst>
                      <a:gd name="T0" fmla="*/ 3 w 3"/>
                      <a:gd name="T1" fmla="*/ 0 h 2"/>
                      <a:gd name="T2" fmla="*/ 3 w 3"/>
                      <a:gd name="T3" fmla="*/ 2 h 2"/>
                      <a:gd name="T4" fmla="*/ 0 w 3"/>
                      <a:gd name="T5" fmla="*/ 0 h 2"/>
                      <a:gd name="T6" fmla="*/ 3 w 3"/>
                      <a:gd name="T7" fmla="*/ 0 h 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" h="2">
                        <a:moveTo>
                          <a:pt x="3" y="0"/>
                        </a:moveTo>
                        <a:lnTo>
                          <a:pt x="3" y="2"/>
                        </a:lnTo>
                        <a:lnTo>
                          <a:pt x="0" y="0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34" name="Freeform 514">
                    <a:extLst>
                      <a:ext uri="{FF2B5EF4-FFF2-40B4-BE49-F238E27FC236}">
                        <a16:creationId xmlns:a16="http://schemas.microsoft.com/office/drawing/2014/main" id="{177F49BC-23BE-5AE3-B9C6-9FA314AA86A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5255" y="3023"/>
                    <a:ext cx="3" cy="2"/>
                  </a:xfrm>
                  <a:custGeom>
                    <a:avLst/>
                    <a:gdLst>
                      <a:gd name="T0" fmla="*/ 3 w 3"/>
                      <a:gd name="T1" fmla="*/ 2 h 2"/>
                      <a:gd name="T2" fmla="*/ 3 w 3"/>
                      <a:gd name="T3" fmla="*/ 0 h 2"/>
                      <a:gd name="T4" fmla="*/ 0 w 3"/>
                      <a:gd name="T5" fmla="*/ 0 h 2"/>
                      <a:gd name="T6" fmla="*/ 3 w 3"/>
                      <a:gd name="T7" fmla="*/ 2 h 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" h="2">
                        <a:moveTo>
                          <a:pt x="3" y="2"/>
                        </a:moveTo>
                        <a:lnTo>
                          <a:pt x="3" y="0"/>
                        </a:lnTo>
                        <a:lnTo>
                          <a:pt x="0" y="0"/>
                        </a:lnTo>
                        <a:lnTo>
                          <a:pt x="3" y="2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793" name="Group 515">
                <a:extLst>
                  <a:ext uri="{FF2B5EF4-FFF2-40B4-BE49-F238E27FC236}">
                    <a16:creationId xmlns:a16="http://schemas.microsoft.com/office/drawing/2014/main" id="{2F77CC51-04B9-CD93-E0CE-3D727B89E16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64" y="2140"/>
                <a:ext cx="2565" cy="2267"/>
                <a:chOff x="4699" y="3164"/>
                <a:chExt cx="618" cy="546"/>
              </a:xfrm>
              <a:grpFill/>
            </p:grpSpPr>
            <p:sp>
              <p:nvSpPr>
                <p:cNvPr id="794" name="Freeform 516">
                  <a:extLst>
                    <a:ext uri="{FF2B5EF4-FFF2-40B4-BE49-F238E27FC236}">
                      <a16:creationId xmlns:a16="http://schemas.microsoft.com/office/drawing/2014/main" id="{D66C47F4-B7A9-239D-1B37-FF737372DA60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181" y="3656"/>
                  <a:ext cx="55" cy="54"/>
                </a:xfrm>
                <a:custGeom>
                  <a:avLst/>
                  <a:gdLst>
                    <a:gd name="T0" fmla="*/ 49 w 55"/>
                    <a:gd name="T1" fmla="*/ 3 h 54"/>
                    <a:gd name="T2" fmla="*/ 43 w 55"/>
                    <a:gd name="T3" fmla="*/ 5 h 54"/>
                    <a:gd name="T4" fmla="*/ 37 w 55"/>
                    <a:gd name="T5" fmla="*/ 5 h 54"/>
                    <a:gd name="T6" fmla="*/ 35 w 55"/>
                    <a:gd name="T7" fmla="*/ 8 h 54"/>
                    <a:gd name="T8" fmla="*/ 29 w 55"/>
                    <a:gd name="T9" fmla="*/ 8 h 54"/>
                    <a:gd name="T10" fmla="*/ 26 w 55"/>
                    <a:gd name="T11" fmla="*/ 8 h 54"/>
                    <a:gd name="T12" fmla="*/ 21 w 55"/>
                    <a:gd name="T13" fmla="*/ 7 h 54"/>
                    <a:gd name="T14" fmla="*/ 15 w 55"/>
                    <a:gd name="T15" fmla="*/ 4 h 54"/>
                    <a:gd name="T16" fmla="*/ 9 w 55"/>
                    <a:gd name="T17" fmla="*/ 2 h 54"/>
                    <a:gd name="T18" fmla="*/ 3 w 55"/>
                    <a:gd name="T19" fmla="*/ 1 h 54"/>
                    <a:gd name="T20" fmla="*/ 1 w 55"/>
                    <a:gd name="T21" fmla="*/ 3 h 54"/>
                    <a:gd name="T22" fmla="*/ 1 w 55"/>
                    <a:gd name="T23" fmla="*/ 9 h 54"/>
                    <a:gd name="T24" fmla="*/ 3 w 55"/>
                    <a:gd name="T25" fmla="*/ 15 h 54"/>
                    <a:gd name="T26" fmla="*/ 6 w 55"/>
                    <a:gd name="T27" fmla="*/ 20 h 54"/>
                    <a:gd name="T28" fmla="*/ 9 w 55"/>
                    <a:gd name="T29" fmla="*/ 27 h 54"/>
                    <a:gd name="T30" fmla="*/ 12 w 55"/>
                    <a:gd name="T31" fmla="*/ 32 h 54"/>
                    <a:gd name="T32" fmla="*/ 9 w 55"/>
                    <a:gd name="T33" fmla="*/ 32 h 54"/>
                    <a:gd name="T34" fmla="*/ 11 w 55"/>
                    <a:gd name="T35" fmla="*/ 38 h 54"/>
                    <a:gd name="T36" fmla="*/ 15 w 55"/>
                    <a:gd name="T37" fmla="*/ 44 h 54"/>
                    <a:gd name="T38" fmla="*/ 20 w 55"/>
                    <a:gd name="T39" fmla="*/ 48 h 54"/>
                    <a:gd name="T40" fmla="*/ 20 w 55"/>
                    <a:gd name="T41" fmla="*/ 48 h 54"/>
                    <a:gd name="T42" fmla="*/ 24 w 55"/>
                    <a:gd name="T43" fmla="*/ 51 h 54"/>
                    <a:gd name="T44" fmla="*/ 31 w 55"/>
                    <a:gd name="T45" fmla="*/ 52 h 54"/>
                    <a:gd name="T46" fmla="*/ 35 w 55"/>
                    <a:gd name="T47" fmla="*/ 51 h 54"/>
                    <a:gd name="T48" fmla="*/ 35 w 55"/>
                    <a:gd name="T49" fmla="*/ 45 h 54"/>
                    <a:gd name="T50" fmla="*/ 40 w 55"/>
                    <a:gd name="T51" fmla="*/ 44 h 54"/>
                    <a:gd name="T52" fmla="*/ 40 w 55"/>
                    <a:gd name="T53" fmla="*/ 38 h 54"/>
                    <a:gd name="T54" fmla="*/ 43 w 55"/>
                    <a:gd name="T55" fmla="*/ 40 h 54"/>
                    <a:gd name="T56" fmla="*/ 49 w 55"/>
                    <a:gd name="T57" fmla="*/ 42 h 54"/>
                    <a:gd name="T58" fmla="*/ 47 w 55"/>
                    <a:gd name="T59" fmla="*/ 44 h 54"/>
                    <a:gd name="T60" fmla="*/ 50 w 55"/>
                    <a:gd name="T61" fmla="*/ 43 h 54"/>
                    <a:gd name="T62" fmla="*/ 50 w 55"/>
                    <a:gd name="T63" fmla="*/ 37 h 54"/>
                    <a:gd name="T64" fmla="*/ 51 w 55"/>
                    <a:gd name="T65" fmla="*/ 31 h 54"/>
                    <a:gd name="T66" fmla="*/ 53 w 55"/>
                    <a:gd name="T67" fmla="*/ 25 h 54"/>
                    <a:gd name="T68" fmla="*/ 55 w 55"/>
                    <a:gd name="T69" fmla="*/ 25 h 54"/>
                    <a:gd name="T70" fmla="*/ 55 w 55"/>
                    <a:gd name="T71" fmla="*/ 18 h 54"/>
                    <a:gd name="T72" fmla="*/ 55 w 55"/>
                    <a:gd name="T73" fmla="*/ 13 h 54"/>
                    <a:gd name="T74" fmla="*/ 55 w 55"/>
                    <a:gd name="T75" fmla="*/ 7 h 54"/>
                    <a:gd name="T76" fmla="*/ 52 w 55"/>
                    <a:gd name="T77" fmla="*/ 1 h 54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0" t="0" r="r" b="b"/>
                  <a:pathLst>
                    <a:path w="55" h="54">
                      <a:moveTo>
                        <a:pt x="52" y="1"/>
                      </a:moveTo>
                      <a:lnTo>
                        <a:pt x="49" y="3"/>
                      </a:lnTo>
                      <a:lnTo>
                        <a:pt x="46" y="3"/>
                      </a:lnTo>
                      <a:lnTo>
                        <a:pt x="43" y="5"/>
                      </a:lnTo>
                      <a:lnTo>
                        <a:pt x="40" y="5"/>
                      </a:lnTo>
                      <a:lnTo>
                        <a:pt x="37" y="5"/>
                      </a:lnTo>
                      <a:lnTo>
                        <a:pt x="34" y="6"/>
                      </a:lnTo>
                      <a:lnTo>
                        <a:pt x="35" y="8"/>
                      </a:lnTo>
                      <a:lnTo>
                        <a:pt x="32" y="7"/>
                      </a:lnTo>
                      <a:lnTo>
                        <a:pt x="29" y="8"/>
                      </a:lnTo>
                      <a:lnTo>
                        <a:pt x="28" y="8"/>
                      </a:lnTo>
                      <a:lnTo>
                        <a:pt x="26" y="8"/>
                      </a:lnTo>
                      <a:lnTo>
                        <a:pt x="25" y="8"/>
                      </a:lnTo>
                      <a:lnTo>
                        <a:pt x="21" y="7"/>
                      </a:lnTo>
                      <a:lnTo>
                        <a:pt x="18" y="6"/>
                      </a:lnTo>
                      <a:lnTo>
                        <a:pt x="15" y="4"/>
                      </a:lnTo>
                      <a:lnTo>
                        <a:pt x="12" y="3"/>
                      </a:lnTo>
                      <a:lnTo>
                        <a:pt x="9" y="2"/>
                      </a:lnTo>
                      <a:lnTo>
                        <a:pt x="6" y="2"/>
                      </a:lnTo>
                      <a:lnTo>
                        <a:pt x="3" y="1"/>
                      </a:lnTo>
                      <a:lnTo>
                        <a:pt x="0" y="0"/>
                      </a:lnTo>
                      <a:lnTo>
                        <a:pt x="1" y="3"/>
                      </a:lnTo>
                      <a:lnTo>
                        <a:pt x="0" y="6"/>
                      </a:lnTo>
                      <a:lnTo>
                        <a:pt x="1" y="9"/>
                      </a:lnTo>
                      <a:lnTo>
                        <a:pt x="2" y="12"/>
                      </a:lnTo>
                      <a:lnTo>
                        <a:pt x="3" y="15"/>
                      </a:lnTo>
                      <a:lnTo>
                        <a:pt x="4" y="18"/>
                      </a:lnTo>
                      <a:lnTo>
                        <a:pt x="6" y="20"/>
                      </a:lnTo>
                      <a:lnTo>
                        <a:pt x="9" y="25"/>
                      </a:lnTo>
                      <a:lnTo>
                        <a:pt x="9" y="27"/>
                      </a:lnTo>
                      <a:lnTo>
                        <a:pt x="12" y="29"/>
                      </a:lnTo>
                      <a:lnTo>
                        <a:pt x="12" y="32"/>
                      </a:lnTo>
                      <a:lnTo>
                        <a:pt x="10" y="29"/>
                      </a:lnTo>
                      <a:lnTo>
                        <a:pt x="9" y="32"/>
                      </a:lnTo>
                      <a:lnTo>
                        <a:pt x="10" y="35"/>
                      </a:lnTo>
                      <a:lnTo>
                        <a:pt x="11" y="38"/>
                      </a:lnTo>
                      <a:lnTo>
                        <a:pt x="13" y="41"/>
                      </a:lnTo>
                      <a:lnTo>
                        <a:pt x="15" y="44"/>
                      </a:lnTo>
                      <a:lnTo>
                        <a:pt x="17" y="47"/>
                      </a:lnTo>
                      <a:lnTo>
                        <a:pt x="20" y="48"/>
                      </a:lnTo>
                      <a:lnTo>
                        <a:pt x="24" y="48"/>
                      </a:lnTo>
                      <a:lnTo>
                        <a:pt x="20" y="48"/>
                      </a:lnTo>
                      <a:lnTo>
                        <a:pt x="21" y="51"/>
                      </a:lnTo>
                      <a:lnTo>
                        <a:pt x="24" y="51"/>
                      </a:lnTo>
                      <a:lnTo>
                        <a:pt x="28" y="52"/>
                      </a:lnTo>
                      <a:lnTo>
                        <a:pt x="31" y="52"/>
                      </a:lnTo>
                      <a:lnTo>
                        <a:pt x="33" y="54"/>
                      </a:lnTo>
                      <a:lnTo>
                        <a:pt x="35" y="51"/>
                      </a:lnTo>
                      <a:lnTo>
                        <a:pt x="36" y="48"/>
                      </a:lnTo>
                      <a:lnTo>
                        <a:pt x="35" y="45"/>
                      </a:lnTo>
                      <a:lnTo>
                        <a:pt x="38" y="47"/>
                      </a:lnTo>
                      <a:lnTo>
                        <a:pt x="40" y="44"/>
                      </a:lnTo>
                      <a:lnTo>
                        <a:pt x="41" y="41"/>
                      </a:lnTo>
                      <a:lnTo>
                        <a:pt x="40" y="38"/>
                      </a:lnTo>
                      <a:lnTo>
                        <a:pt x="43" y="40"/>
                      </a:lnTo>
                      <a:lnTo>
                        <a:pt x="46" y="40"/>
                      </a:lnTo>
                      <a:lnTo>
                        <a:pt x="49" y="42"/>
                      </a:lnTo>
                      <a:lnTo>
                        <a:pt x="46" y="41"/>
                      </a:lnTo>
                      <a:lnTo>
                        <a:pt x="47" y="44"/>
                      </a:lnTo>
                      <a:lnTo>
                        <a:pt x="50" y="46"/>
                      </a:lnTo>
                      <a:lnTo>
                        <a:pt x="50" y="43"/>
                      </a:lnTo>
                      <a:lnTo>
                        <a:pt x="50" y="40"/>
                      </a:lnTo>
                      <a:lnTo>
                        <a:pt x="50" y="37"/>
                      </a:lnTo>
                      <a:lnTo>
                        <a:pt x="49" y="34"/>
                      </a:lnTo>
                      <a:lnTo>
                        <a:pt x="51" y="31"/>
                      </a:lnTo>
                      <a:lnTo>
                        <a:pt x="51" y="28"/>
                      </a:lnTo>
                      <a:lnTo>
                        <a:pt x="53" y="25"/>
                      </a:lnTo>
                      <a:lnTo>
                        <a:pt x="55" y="28"/>
                      </a:lnTo>
                      <a:lnTo>
                        <a:pt x="55" y="25"/>
                      </a:lnTo>
                      <a:lnTo>
                        <a:pt x="55" y="21"/>
                      </a:lnTo>
                      <a:lnTo>
                        <a:pt x="55" y="18"/>
                      </a:lnTo>
                      <a:lnTo>
                        <a:pt x="55" y="16"/>
                      </a:lnTo>
                      <a:lnTo>
                        <a:pt x="55" y="13"/>
                      </a:lnTo>
                      <a:lnTo>
                        <a:pt x="55" y="10"/>
                      </a:lnTo>
                      <a:lnTo>
                        <a:pt x="55" y="7"/>
                      </a:lnTo>
                      <a:lnTo>
                        <a:pt x="55" y="4"/>
                      </a:lnTo>
                      <a:lnTo>
                        <a:pt x="52" y="1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5" name="Freeform 517">
                  <a:extLst>
                    <a:ext uri="{FF2B5EF4-FFF2-40B4-BE49-F238E27FC236}">
                      <a16:creationId xmlns:a16="http://schemas.microsoft.com/office/drawing/2014/main" id="{E3CC6D36-8BFF-E4EF-4EE0-28296340157C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169" y="3637"/>
                  <a:ext cx="4" cy="9"/>
                </a:xfrm>
                <a:custGeom>
                  <a:avLst/>
                  <a:gdLst>
                    <a:gd name="T0" fmla="*/ 1 w 4"/>
                    <a:gd name="T1" fmla="*/ 0 h 9"/>
                    <a:gd name="T2" fmla="*/ 0 w 4"/>
                    <a:gd name="T3" fmla="*/ 4 h 9"/>
                    <a:gd name="T4" fmla="*/ 1 w 4"/>
                    <a:gd name="T5" fmla="*/ 7 h 9"/>
                    <a:gd name="T6" fmla="*/ 1 w 4"/>
                    <a:gd name="T7" fmla="*/ 9 h 9"/>
                    <a:gd name="T8" fmla="*/ 4 w 4"/>
                    <a:gd name="T9" fmla="*/ 7 h 9"/>
                    <a:gd name="T10" fmla="*/ 4 w 4"/>
                    <a:gd name="T11" fmla="*/ 4 h 9"/>
                    <a:gd name="T12" fmla="*/ 1 w 4"/>
                    <a:gd name="T13" fmla="*/ 0 h 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4" h="9">
                      <a:moveTo>
                        <a:pt x="1" y="0"/>
                      </a:moveTo>
                      <a:lnTo>
                        <a:pt x="0" y="4"/>
                      </a:lnTo>
                      <a:lnTo>
                        <a:pt x="1" y="7"/>
                      </a:lnTo>
                      <a:lnTo>
                        <a:pt x="1" y="9"/>
                      </a:lnTo>
                      <a:lnTo>
                        <a:pt x="4" y="7"/>
                      </a:lnTo>
                      <a:lnTo>
                        <a:pt x="4" y="4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6" name="Freeform 518">
                  <a:extLst>
                    <a:ext uri="{FF2B5EF4-FFF2-40B4-BE49-F238E27FC236}">
                      <a16:creationId xmlns:a16="http://schemas.microsoft.com/office/drawing/2014/main" id="{5FC1E480-BAC5-F974-7402-843335451678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229" y="3639"/>
                  <a:ext cx="8" cy="9"/>
                </a:xfrm>
                <a:custGeom>
                  <a:avLst/>
                  <a:gdLst>
                    <a:gd name="T0" fmla="*/ 3 w 8"/>
                    <a:gd name="T1" fmla="*/ 7 h 9"/>
                    <a:gd name="T2" fmla="*/ 5 w 8"/>
                    <a:gd name="T3" fmla="*/ 9 h 9"/>
                    <a:gd name="T4" fmla="*/ 8 w 8"/>
                    <a:gd name="T5" fmla="*/ 8 h 9"/>
                    <a:gd name="T6" fmla="*/ 7 w 8"/>
                    <a:gd name="T7" fmla="*/ 5 h 9"/>
                    <a:gd name="T8" fmla="*/ 5 w 8"/>
                    <a:gd name="T9" fmla="*/ 4 h 9"/>
                    <a:gd name="T10" fmla="*/ 3 w 8"/>
                    <a:gd name="T11" fmla="*/ 0 h 9"/>
                    <a:gd name="T12" fmla="*/ 0 w 8"/>
                    <a:gd name="T13" fmla="*/ 2 h 9"/>
                    <a:gd name="T14" fmla="*/ 1 w 8"/>
                    <a:gd name="T15" fmla="*/ 5 h 9"/>
                    <a:gd name="T16" fmla="*/ 3 w 8"/>
                    <a:gd name="T17" fmla="*/ 7 h 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" h="9">
                      <a:moveTo>
                        <a:pt x="3" y="7"/>
                      </a:moveTo>
                      <a:lnTo>
                        <a:pt x="5" y="9"/>
                      </a:lnTo>
                      <a:lnTo>
                        <a:pt x="8" y="8"/>
                      </a:lnTo>
                      <a:lnTo>
                        <a:pt x="7" y="5"/>
                      </a:lnTo>
                      <a:lnTo>
                        <a:pt x="5" y="4"/>
                      </a:lnTo>
                      <a:lnTo>
                        <a:pt x="3" y="0"/>
                      </a:lnTo>
                      <a:lnTo>
                        <a:pt x="0" y="2"/>
                      </a:lnTo>
                      <a:lnTo>
                        <a:pt x="1" y="5"/>
                      </a:lnTo>
                      <a:lnTo>
                        <a:pt x="3" y="7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7" name="Freeform 519">
                  <a:extLst>
                    <a:ext uri="{FF2B5EF4-FFF2-40B4-BE49-F238E27FC236}">
                      <a16:creationId xmlns:a16="http://schemas.microsoft.com/office/drawing/2014/main" id="{C49F62DE-FB50-2CC0-5FD5-9E97931A2B98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058" y="3566"/>
                  <a:ext cx="23" cy="8"/>
                </a:xfrm>
                <a:custGeom>
                  <a:avLst/>
                  <a:gdLst>
                    <a:gd name="T0" fmla="*/ 16 w 23"/>
                    <a:gd name="T1" fmla="*/ 3 h 8"/>
                    <a:gd name="T2" fmla="*/ 13 w 23"/>
                    <a:gd name="T3" fmla="*/ 0 h 8"/>
                    <a:gd name="T4" fmla="*/ 10 w 23"/>
                    <a:gd name="T5" fmla="*/ 0 h 8"/>
                    <a:gd name="T6" fmla="*/ 7 w 23"/>
                    <a:gd name="T7" fmla="*/ 2 h 8"/>
                    <a:gd name="T8" fmla="*/ 2 w 23"/>
                    <a:gd name="T9" fmla="*/ 3 h 8"/>
                    <a:gd name="T10" fmla="*/ 0 w 23"/>
                    <a:gd name="T11" fmla="*/ 6 h 8"/>
                    <a:gd name="T12" fmla="*/ 3 w 23"/>
                    <a:gd name="T13" fmla="*/ 8 h 8"/>
                    <a:gd name="T14" fmla="*/ 12 w 23"/>
                    <a:gd name="T15" fmla="*/ 7 h 8"/>
                    <a:gd name="T16" fmla="*/ 13 w 23"/>
                    <a:gd name="T17" fmla="*/ 8 h 8"/>
                    <a:gd name="T18" fmla="*/ 16 w 23"/>
                    <a:gd name="T19" fmla="*/ 6 h 8"/>
                    <a:gd name="T20" fmla="*/ 20 w 23"/>
                    <a:gd name="T21" fmla="*/ 5 h 8"/>
                    <a:gd name="T22" fmla="*/ 23 w 23"/>
                    <a:gd name="T23" fmla="*/ 6 h 8"/>
                    <a:gd name="T24" fmla="*/ 23 w 23"/>
                    <a:gd name="T25" fmla="*/ 3 h 8"/>
                    <a:gd name="T26" fmla="*/ 20 w 23"/>
                    <a:gd name="T27" fmla="*/ 4 h 8"/>
                    <a:gd name="T28" fmla="*/ 16 w 23"/>
                    <a:gd name="T29" fmla="*/ 3 h 8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23" h="8">
                      <a:moveTo>
                        <a:pt x="16" y="3"/>
                      </a:moveTo>
                      <a:lnTo>
                        <a:pt x="13" y="0"/>
                      </a:lnTo>
                      <a:lnTo>
                        <a:pt x="10" y="0"/>
                      </a:lnTo>
                      <a:lnTo>
                        <a:pt x="7" y="2"/>
                      </a:lnTo>
                      <a:lnTo>
                        <a:pt x="2" y="3"/>
                      </a:lnTo>
                      <a:lnTo>
                        <a:pt x="0" y="6"/>
                      </a:lnTo>
                      <a:lnTo>
                        <a:pt x="3" y="8"/>
                      </a:lnTo>
                      <a:lnTo>
                        <a:pt x="12" y="7"/>
                      </a:lnTo>
                      <a:lnTo>
                        <a:pt x="13" y="8"/>
                      </a:lnTo>
                      <a:lnTo>
                        <a:pt x="16" y="6"/>
                      </a:lnTo>
                      <a:lnTo>
                        <a:pt x="20" y="5"/>
                      </a:lnTo>
                      <a:lnTo>
                        <a:pt x="23" y="6"/>
                      </a:lnTo>
                      <a:lnTo>
                        <a:pt x="23" y="3"/>
                      </a:lnTo>
                      <a:lnTo>
                        <a:pt x="20" y="4"/>
                      </a:lnTo>
                      <a:lnTo>
                        <a:pt x="16" y="3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8" name="Freeform 520">
                  <a:extLst>
                    <a:ext uri="{FF2B5EF4-FFF2-40B4-BE49-F238E27FC236}">
                      <a16:creationId xmlns:a16="http://schemas.microsoft.com/office/drawing/2014/main" id="{1340EFA9-1A9D-2022-F52B-6396A26E003F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960" y="3175"/>
                  <a:ext cx="8" cy="6"/>
                </a:xfrm>
                <a:custGeom>
                  <a:avLst/>
                  <a:gdLst>
                    <a:gd name="T0" fmla="*/ 3 w 8"/>
                    <a:gd name="T1" fmla="*/ 6 h 6"/>
                    <a:gd name="T2" fmla="*/ 6 w 8"/>
                    <a:gd name="T3" fmla="*/ 6 h 6"/>
                    <a:gd name="T4" fmla="*/ 8 w 8"/>
                    <a:gd name="T5" fmla="*/ 6 h 6"/>
                    <a:gd name="T6" fmla="*/ 5 w 8"/>
                    <a:gd name="T7" fmla="*/ 3 h 6"/>
                    <a:gd name="T8" fmla="*/ 4 w 8"/>
                    <a:gd name="T9" fmla="*/ 0 h 6"/>
                    <a:gd name="T10" fmla="*/ 1 w 8"/>
                    <a:gd name="T11" fmla="*/ 0 h 6"/>
                    <a:gd name="T12" fmla="*/ 2 w 8"/>
                    <a:gd name="T13" fmla="*/ 3 h 6"/>
                    <a:gd name="T14" fmla="*/ 0 w 8"/>
                    <a:gd name="T15" fmla="*/ 6 h 6"/>
                    <a:gd name="T16" fmla="*/ 3 w 8"/>
                    <a:gd name="T17" fmla="*/ 6 h 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" h="6">
                      <a:moveTo>
                        <a:pt x="3" y="6"/>
                      </a:moveTo>
                      <a:lnTo>
                        <a:pt x="6" y="6"/>
                      </a:lnTo>
                      <a:lnTo>
                        <a:pt x="8" y="6"/>
                      </a:lnTo>
                      <a:lnTo>
                        <a:pt x="5" y="3"/>
                      </a:lnTo>
                      <a:lnTo>
                        <a:pt x="4" y="0"/>
                      </a:lnTo>
                      <a:lnTo>
                        <a:pt x="1" y="0"/>
                      </a:lnTo>
                      <a:lnTo>
                        <a:pt x="2" y="3"/>
                      </a:lnTo>
                      <a:lnTo>
                        <a:pt x="0" y="6"/>
                      </a:lnTo>
                      <a:lnTo>
                        <a:pt x="3" y="6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9" name="Freeform 521">
                  <a:extLst>
                    <a:ext uri="{FF2B5EF4-FFF2-40B4-BE49-F238E27FC236}">
                      <a16:creationId xmlns:a16="http://schemas.microsoft.com/office/drawing/2014/main" id="{66740C03-9867-2BC7-E39E-0C4AA499F667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965" y="3172"/>
                  <a:ext cx="16" cy="10"/>
                </a:xfrm>
                <a:custGeom>
                  <a:avLst/>
                  <a:gdLst>
                    <a:gd name="T0" fmla="*/ 7 w 16"/>
                    <a:gd name="T1" fmla="*/ 10 h 10"/>
                    <a:gd name="T2" fmla="*/ 10 w 16"/>
                    <a:gd name="T3" fmla="*/ 10 h 10"/>
                    <a:gd name="T4" fmla="*/ 12 w 16"/>
                    <a:gd name="T5" fmla="*/ 8 h 10"/>
                    <a:gd name="T6" fmla="*/ 15 w 16"/>
                    <a:gd name="T7" fmla="*/ 6 h 10"/>
                    <a:gd name="T8" fmla="*/ 16 w 16"/>
                    <a:gd name="T9" fmla="*/ 3 h 10"/>
                    <a:gd name="T10" fmla="*/ 14 w 16"/>
                    <a:gd name="T11" fmla="*/ 1 h 10"/>
                    <a:gd name="T12" fmla="*/ 12 w 16"/>
                    <a:gd name="T13" fmla="*/ 3 h 10"/>
                    <a:gd name="T14" fmla="*/ 8 w 16"/>
                    <a:gd name="T15" fmla="*/ 2 h 10"/>
                    <a:gd name="T16" fmla="*/ 6 w 16"/>
                    <a:gd name="T17" fmla="*/ 2 h 10"/>
                    <a:gd name="T18" fmla="*/ 3 w 16"/>
                    <a:gd name="T19" fmla="*/ 2 h 10"/>
                    <a:gd name="T20" fmla="*/ 0 w 16"/>
                    <a:gd name="T21" fmla="*/ 0 h 10"/>
                    <a:gd name="T22" fmla="*/ 0 w 16"/>
                    <a:gd name="T23" fmla="*/ 3 h 10"/>
                    <a:gd name="T24" fmla="*/ 1 w 16"/>
                    <a:gd name="T25" fmla="*/ 6 h 10"/>
                    <a:gd name="T26" fmla="*/ 4 w 16"/>
                    <a:gd name="T27" fmla="*/ 8 h 10"/>
                    <a:gd name="T28" fmla="*/ 7 w 16"/>
                    <a:gd name="T29" fmla="*/ 10 h 10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6" h="10">
                      <a:moveTo>
                        <a:pt x="7" y="10"/>
                      </a:moveTo>
                      <a:lnTo>
                        <a:pt x="10" y="10"/>
                      </a:lnTo>
                      <a:lnTo>
                        <a:pt x="12" y="8"/>
                      </a:lnTo>
                      <a:lnTo>
                        <a:pt x="15" y="6"/>
                      </a:lnTo>
                      <a:lnTo>
                        <a:pt x="16" y="3"/>
                      </a:lnTo>
                      <a:lnTo>
                        <a:pt x="14" y="1"/>
                      </a:lnTo>
                      <a:lnTo>
                        <a:pt x="12" y="3"/>
                      </a:lnTo>
                      <a:lnTo>
                        <a:pt x="8" y="2"/>
                      </a:lnTo>
                      <a:lnTo>
                        <a:pt x="6" y="2"/>
                      </a:lnTo>
                      <a:lnTo>
                        <a:pt x="3" y="2"/>
                      </a:ln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" y="6"/>
                      </a:lnTo>
                      <a:lnTo>
                        <a:pt x="4" y="8"/>
                      </a:lnTo>
                      <a:lnTo>
                        <a:pt x="7" y="1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0" name="Freeform 522">
                  <a:extLst>
                    <a:ext uri="{FF2B5EF4-FFF2-40B4-BE49-F238E27FC236}">
                      <a16:creationId xmlns:a16="http://schemas.microsoft.com/office/drawing/2014/main" id="{CF8D6A03-E91E-97BC-B0E6-3FF9B62A782D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010" y="3178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0 h 1"/>
                    <a:gd name="T4" fmla="*/ 0 w 1"/>
                    <a:gd name="T5" fmla="*/ 1 h 1"/>
                    <a:gd name="T6" fmla="*/ 1 w 1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1" name="Freeform 523">
                  <a:extLst>
                    <a:ext uri="{FF2B5EF4-FFF2-40B4-BE49-F238E27FC236}">
                      <a16:creationId xmlns:a16="http://schemas.microsoft.com/office/drawing/2014/main" id="{4BC39DCB-C6B7-B17D-F644-40D0625BB218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057" y="3169"/>
                  <a:ext cx="4" cy="7"/>
                </a:xfrm>
                <a:custGeom>
                  <a:avLst/>
                  <a:gdLst>
                    <a:gd name="T0" fmla="*/ 0 w 4"/>
                    <a:gd name="T1" fmla="*/ 7 h 7"/>
                    <a:gd name="T2" fmla="*/ 1 w 4"/>
                    <a:gd name="T3" fmla="*/ 6 h 7"/>
                    <a:gd name="T4" fmla="*/ 3 w 4"/>
                    <a:gd name="T5" fmla="*/ 4 h 7"/>
                    <a:gd name="T6" fmla="*/ 4 w 4"/>
                    <a:gd name="T7" fmla="*/ 0 h 7"/>
                    <a:gd name="T8" fmla="*/ 2 w 4"/>
                    <a:gd name="T9" fmla="*/ 4 h 7"/>
                    <a:gd name="T10" fmla="*/ 0 w 4"/>
                    <a:gd name="T11" fmla="*/ 7 h 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" h="7">
                      <a:moveTo>
                        <a:pt x="0" y="7"/>
                      </a:moveTo>
                      <a:lnTo>
                        <a:pt x="1" y="6"/>
                      </a:lnTo>
                      <a:lnTo>
                        <a:pt x="3" y="4"/>
                      </a:lnTo>
                      <a:lnTo>
                        <a:pt x="4" y="0"/>
                      </a:lnTo>
                      <a:lnTo>
                        <a:pt x="2" y="4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2" name="Freeform 524">
                  <a:extLst>
                    <a:ext uri="{FF2B5EF4-FFF2-40B4-BE49-F238E27FC236}">
                      <a16:creationId xmlns:a16="http://schemas.microsoft.com/office/drawing/2014/main" id="{F4F942B2-5133-20C4-7DD7-1416D5F567DE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314" y="3430"/>
                  <a:ext cx="1" cy="3"/>
                </a:xfrm>
                <a:custGeom>
                  <a:avLst/>
                  <a:gdLst>
                    <a:gd name="T0" fmla="*/ 1 w 1"/>
                    <a:gd name="T1" fmla="*/ 3 h 3"/>
                    <a:gd name="T2" fmla="*/ 0 w 1"/>
                    <a:gd name="T3" fmla="*/ 0 h 3"/>
                    <a:gd name="T4" fmla="*/ 0 w 1"/>
                    <a:gd name="T5" fmla="*/ 3 h 3"/>
                    <a:gd name="T6" fmla="*/ 1 w 1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" h="3">
                      <a:moveTo>
                        <a:pt x="1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" y="3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3" name="Freeform 525">
                  <a:extLst>
                    <a:ext uri="{FF2B5EF4-FFF2-40B4-BE49-F238E27FC236}">
                      <a16:creationId xmlns:a16="http://schemas.microsoft.com/office/drawing/2014/main" id="{956A704A-40B8-D933-F3CD-4F543228E74C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053" y="3210"/>
                  <a:ext cx="0" cy="3"/>
                </a:xfrm>
                <a:custGeom>
                  <a:avLst/>
                  <a:gdLst>
                    <a:gd name="T0" fmla="*/ 3 h 3"/>
                    <a:gd name="T1" fmla="*/ 0 h 3"/>
                    <a:gd name="T2" fmla="*/ 3 h 3"/>
                    <a:gd name="T3" fmla="*/ 3 h 3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4" name="Freeform 526">
                  <a:extLst>
                    <a:ext uri="{FF2B5EF4-FFF2-40B4-BE49-F238E27FC236}">
                      <a16:creationId xmlns:a16="http://schemas.microsoft.com/office/drawing/2014/main" id="{8CBF0B8C-4DCB-253B-DF1A-99094AE4B1EE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055" y="3218"/>
                  <a:ext cx="6" cy="1"/>
                </a:xfrm>
                <a:custGeom>
                  <a:avLst/>
                  <a:gdLst>
                    <a:gd name="T0" fmla="*/ 3 w 6"/>
                    <a:gd name="T1" fmla="*/ 1 h 1"/>
                    <a:gd name="T2" fmla="*/ 6 w 6"/>
                    <a:gd name="T3" fmla="*/ 1 h 1"/>
                    <a:gd name="T4" fmla="*/ 0 w 6"/>
                    <a:gd name="T5" fmla="*/ 0 h 1"/>
                    <a:gd name="T6" fmla="*/ 3 w 6"/>
                    <a:gd name="T7" fmla="*/ 1 h 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6" y="1"/>
                      </a:lnTo>
                      <a:lnTo>
                        <a:pt x="0" y="0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5" name="Freeform 527">
                  <a:extLst>
                    <a:ext uri="{FF2B5EF4-FFF2-40B4-BE49-F238E27FC236}">
                      <a16:creationId xmlns:a16="http://schemas.microsoft.com/office/drawing/2014/main" id="{47F0327A-7AC9-E031-4D2F-F3A798D9CCB2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928" y="3236"/>
                  <a:ext cx="1" cy="2"/>
                </a:xfrm>
                <a:custGeom>
                  <a:avLst/>
                  <a:gdLst>
                    <a:gd name="T0" fmla="*/ 1 w 1"/>
                    <a:gd name="T1" fmla="*/ 0 h 2"/>
                    <a:gd name="T2" fmla="*/ 1 w 1"/>
                    <a:gd name="T3" fmla="*/ 0 h 2"/>
                    <a:gd name="T4" fmla="*/ 0 w 1"/>
                    <a:gd name="T5" fmla="*/ 2 h 2"/>
                    <a:gd name="T6" fmla="*/ 1 w 1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" h="2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6" name="Freeform 528">
                  <a:extLst>
                    <a:ext uri="{FF2B5EF4-FFF2-40B4-BE49-F238E27FC236}">
                      <a16:creationId xmlns:a16="http://schemas.microsoft.com/office/drawing/2014/main" id="{6134DD98-9A3E-0FB4-B4DA-E48B0B37EB38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307" y="3386"/>
                  <a:ext cx="6" cy="15"/>
                </a:xfrm>
                <a:custGeom>
                  <a:avLst/>
                  <a:gdLst>
                    <a:gd name="T0" fmla="*/ 2 w 6"/>
                    <a:gd name="T1" fmla="*/ 15 h 15"/>
                    <a:gd name="T2" fmla="*/ 2 w 6"/>
                    <a:gd name="T3" fmla="*/ 12 h 15"/>
                    <a:gd name="T4" fmla="*/ 4 w 6"/>
                    <a:gd name="T5" fmla="*/ 9 h 15"/>
                    <a:gd name="T6" fmla="*/ 5 w 6"/>
                    <a:gd name="T7" fmla="*/ 6 h 15"/>
                    <a:gd name="T8" fmla="*/ 6 w 6"/>
                    <a:gd name="T9" fmla="*/ 4 h 15"/>
                    <a:gd name="T10" fmla="*/ 5 w 6"/>
                    <a:gd name="T11" fmla="*/ 0 h 15"/>
                    <a:gd name="T12" fmla="*/ 4 w 6"/>
                    <a:gd name="T13" fmla="*/ 4 h 15"/>
                    <a:gd name="T14" fmla="*/ 1 w 6"/>
                    <a:gd name="T15" fmla="*/ 6 h 15"/>
                    <a:gd name="T16" fmla="*/ 2 w 6"/>
                    <a:gd name="T17" fmla="*/ 9 h 15"/>
                    <a:gd name="T18" fmla="*/ 0 w 6"/>
                    <a:gd name="T19" fmla="*/ 12 h 15"/>
                    <a:gd name="T20" fmla="*/ 1 w 6"/>
                    <a:gd name="T21" fmla="*/ 15 h 15"/>
                    <a:gd name="T22" fmla="*/ 2 w 6"/>
                    <a:gd name="T23" fmla="*/ 15 h 1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6" h="15">
                      <a:moveTo>
                        <a:pt x="2" y="15"/>
                      </a:moveTo>
                      <a:lnTo>
                        <a:pt x="2" y="12"/>
                      </a:lnTo>
                      <a:lnTo>
                        <a:pt x="4" y="9"/>
                      </a:lnTo>
                      <a:lnTo>
                        <a:pt x="5" y="6"/>
                      </a:lnTo>
                      <a:lnTo>
                        <a:pt x="6" y="4"/>
                      </a:lnTo>
                      <a:lnTo>
                        <a:pt x="5" y="0"/>
                      </a:lnTo>
                      <a:lnTo>
                        <a:pt x="4" y="4"/>
                      </a:lnTo>
                      <a:lnTo>
                        <a:pt x="1" y="6"/>
                      </a:lnTo>
                      <a:lnTo>
                        <a:pt x="2" y="9"/>
                      </a:lnTo>
                      <a:lnTo>
                        <a:pt x="0" y="12"/>
                      </a:lnTo>
                      <a:lnTo>
                        <a:pt x="1" y="15"/>
                      </a:lnTo>
                      <a:lnTo>
                        <a:pt x="2" y="15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7" name="Freeform 529">
                  <a:extLst>
                    <a:ext uri="{FF2B5EF4-FFF2-40B4-BE49-F238E27FC236}">
                      <a16:creationId xmlns:a16="http://schemas.microsoft.com/office/drawing/2014/main" id="{70DF7D16-FA63-A2FA-CB9B-2919B9747AFE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219" y="3701"/>
                  <a:ext cx="3" cy="6"/>
                </a:xfrm>
                <a:custGeom>
                  <a:avLst/>
                  <a:gdLst>
                    <a:gd name="T0" fmla="*/ 1 w 3"/>
                    <a:gd name="T1" fmla="*/ 3 h 6"/>
                    <a:gd name="T2" fmla="*/ 0 w 3"/>
                    <a:gd name="T3" fmla="*/ 6 h 6"/>
                    <a:gd name="T4" fmla="*/ 3 w 3"/>
                    <a:gd name="T5" fmla="*/ 5 h 6"/>
                    <a:gd name="T6" fmla="*/ 3 w 3"/>
                    <a:gd name="T7" fmla="*/ 2 h 6"/>
                    <a:gd name="T8" fmla="*/ 3 w 3"/>
                    <a:gd name="T9" fmla="*/ 0 h 6"/>
                    <a:gd name="T10" fmla="*/ 1 w 3"/>
                    <a:gd name="T11" fmla="*/ 3 h 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" h="6">
                      <a:moveTo>
                        <a:pt x="1" y="3"/>
                      </a:moveTo>
                      <a:lnTo>
                        <a:pt x="0" y="6"/>
                      </a:lnTo>
                      <a:lnTo>
                        <a:pt x="3" y="5"/>
                      </a:lnTo>
                      <a:lnTo>
                        <a:pt x="3" y="2"/>
                      </a:lnTo>
                      <a:lnTo>
                        <a:pt x="3" y="0"/>
                      </a:lnTo>
                      <a:lnTo>
                        <a:pt x="1" y="3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8" name="Freeform 530">
                  <a:extLst>
                    <a:ext uri="{FF2B5EF4-FFF2-40B4-BE49-F238E27FC236}">
                      <a16:creationId xmlns:a16="http://schemas.microsoft.com/office/drawing/2014/main" id="{2F53ECE1-B5C5-412B-4754-BF9BE7ECE814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884" y="3223"/>
                  <a:ext cx="2" cy="2"/>
                </a:xfrm>
                <a:custGeom>
                  <a:avLst/>
                  <a:gdLst>
                    <a:gd name="T0" fmla="*/ 0 w 2"/>
                    <a:gd name="T1" fmla="*/ 2 h 2"/>
                    <a:gd name="T2" fmla="*/ 1 w 2"/>
                    <a:gd name="T3" fmla="*/ 2 h 2"/>
                    <a:gd name="T4" fmla="*/ 2 w 2"/>
                    <a:gd name="T5" fmla="*/ 0 h 2"/>
                    <a:gd name="T6" fmla="*/ 0 w 2"/>
                    <a:gd name="T7" fmla="*/ 0 h 2"/>
                    <a:gd name="T8" fmla="*/ 0 w 2"/>
                    <a:gd name="T9" fmla="*/ 2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" h="2">
                      <a:moveTo>
                        <a:pt x="0" y="2"/>
                      </a:moveTo>
                      <a:lnTo>
                        <a:pt x="1" y="2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9" name="Freeform 531">
                  <a:extLst>
                    <a:ext uri="{FF2B5EF4-FFF2-40B4-BE49-F238E27FC236}">
                      <a16:creationId xmlns:a16="http://schemas.microsoft.com/office/drawing/2014/main" id="{8EE509B6-AA80-4E0F-BA6E-61E0361CE05F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234" y="3649"/>
                  <a:ext cx="4" cy="4"/>
                </a:xfrm>
                <a:custGeom>
                  <a:avLst/>
                  <a:gdLst>
                    <a:gd name="T0" fmla="*/ 0 w 4"/>
                    <a:gd name="T1" fmla="*/ 3 h 4"/>
                    <a:gd name="T2" fmla="*/ 3 w 4"/>
                    <a:gd name="T3" fmla="*/ 4 h 4"/>
                    <a:gd name="T4" fmla="*/ 4 w 4"/>
                    <a:gd name="T5" fmla="*/ 3 h 4"/>
                    <a:gd name="T6" fmla="*/ 3 w 4"/>
                    <a:gd name="T7" fmla="*/ 0 h 4"/>
                    <a:gd name="T8" fmla="*/ 0 w 4"/>
                    <a:gd name="T9" fmla="*/ 3 h 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" h="4">
                      <a:moveTo>
                        <a:pt x="0" y="3"/>
                      </a:moveTo>
                      <a:lnTo>
                        <a:pt x="3" y="4"/>
                      </a:lnTo>
                      <a:lnTo>
                        <a:pt x="4" y="3"/>
                      </a:lnTo>
                      <a:lnTo>
                        <a:pt x="3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0" name="Freeform 532">
                  <a:extLst>
                    <a:ext uri="{FF2B5EF4-FFF2-40B4-BE49-F238E27FC236}">
                      <a16:creationId xmlns:a16="http://schemas.microsoft.com/office/drawing/2014/main" id="{1D8312BD-5BBA-8DB2-8278-AEFC96E86C4B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699" y="3398"/>
                  <a:ext cx="5" cy="10"/>
                </a:xfrm>
                <a:custGeom>
                  <a:avLst/>
                  <a:gdLst>
                    <a:gd name="T0" fmla="*/ 4 w 5"/>
                    <a:gd name="T1" fmla="*/ 6 h 10"/>
                    <a:gd name="T2" fmla="*/ 3 w 5"/>
                    <a:gd name="T3" fmla="*/ 3 h 10"/>
                    <a:gd name="T4" fmla="*/ 0 w 5"/>
                    <a:gd name="T5" fmla="*/ 0 h 10"/>
                    <a:gd name="T6" fmla="*/ 1 w 5"/>
                    <a:gd name="T7" fmla="*/ 3 h 10"/>
                    <a:gd name="T8" fmla="*/ 3 w 5"/>
                    <a:gd name="T9" fmla="*/ 6 h 10"/>
                    <a:gd name="T10" fmla="*/ 5 w 5"/>
                    <a:gd name="T11" fmla="*/ 10 h 10"/>
                    <a:gd name="T12" fmla="*/ 4 w 5"/>
                    <a:gd name="T13" fmla="*/ 6 h 1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5" h="10">
                      <a:moveTo>
                        <a:pt x="4" y="6"/>
                      </a:moveTo>
                      <a:lnTo>
                        <a:pt x="3" y="3"/>
                      </a:lnTo>
                      <a:lnTo>
                        <a:pt x="0" y="0"/>
                      </a:lnTo>
                      <a:lnTo>
                        <a:pt x="1" y="3"/>
                      </a:lnTo>
                      <a:lnTo>
                        <a:pt x="3" y="6"/>
                      </a:lnTo>
                      <a:lnTo>
                        <a:pt x="5" y="10"/>
                      </a:lnTo>
                      <a:lnTo>
                        <a:pt x="4" y="6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1" name="Freeform 533">
                  <a:extLst>
                    <a:ext uri="{FF2B5EF4-FFF2-40B4-BE49-F238E27FC236}">
                      <a16:creationId xmlns:a16="http://schemas.microsoft.com/office/drawing/2014/main" id="{BCD7F846-FE39-86B5-FF9B-80423526F23D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189" y="3617"/>
                  <a:ext cx="3" cy="1"/>
                </a:xfrm>
                <a:custGeom>
                  <a:avLst/>
                  <a:gdLst>
                    <a:gd name="T0" fmla="*/ 3 w 3"/>
                    <a:gd name="T1" fmla="*/ 1 h 1"/>
                    <a:gd name="T2" fmla="*/ 0 w 3"/>
                    <a:gd name="T3" fmla="*/ 0 h 1"/>
                    <a:gd name="T4" fmla="*/ 3 w 3"/>
                    <a:gd name="T5" fmla="*/ 1 h 1"/>
                    <a:gd name="T6" fmla="*/ 3 w 3"/>
                    <a:gd name="T7" fmla="*/ 1 h 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" h="1">
                      <a:moveTo>
                        <a:pt x="3" y="1"/>
                      </a:moveTo>
                      <a:lnTo>
                        <a:pt x="0" y="0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2" name="Freeform 534">
                  <a:extLst>
                    <a:ext uri="{FF2B5EF4-FFF2-40B4-BE49-F238E27FC236}">
                      <a16:creationId xmlns:a16="http://schemas.microsoft.com/office/drawing/2014/main" id="{7ECBE8CC-A277-E867-84C0-D974BC8D8578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098" y="3253"/>
                  <a:ext cx="7" cy="4"/>
                </a:xfrm>
                <a:custGeom>
                  <a:avLst/>
                  <a:gdLst>
                    <a:gd name="T0" fmla="*/ 1 w 7"/>
                    <a:gd name="T1" fmla="*/ 0 h 4"/>
                    <a:gd name="T2" fmla="*/ 0 w 7"/>
                    <a:gd name="T3" fmla="*/ 3 h 4"/>
                    <a:gd name="T4" fmla="*/ 2 w 7"/>
                    <a:gd name="T5" fmla="*/ 4 h 4"/>
                    <a:gd name="T6" fmla="*/ 4 w 7"/>
                    <a:gd name="T7" fmla="*/ 1 h 4"/>
                    <a:gd name="T8" fmla="*/ 7 w 7"/>
                    <a:gd name="T9" fmla="*/ 0 h 4"/>
                    <a:gd name="T10" fmla="*/ 4 w 7"/>
                    <a:gd name="T11" fmla="*/ 0 h 4"/>
                    <a:gd name="T12" fmla="*/ 1 w 7"/>
                    <a:gd name="T13" fmla="*/ 0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7" h="4">
                      <a:moveTo>
                        <a:pt x="1" y="0"/>
                      </a:moveTo>
                      <a:lnTo>
                        <a:pt x="0" y="3"/>
                      </a:lnTo>
                      <a:lnTo>
                        <a:pt x="2" y="4"/>
                      </a:lnTo>
                      <a:lnTo>
                        <a:pt x="4" y="1"/>
                      </a:lnTo>
                      <a:lnTo>
                        <a:pt x="7" y="0"/>
                      </a:lnTo>
                      <a:lnTo>
                        <a:pt x="4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3" name="Freeform 535">
                  <a:extLst>
                    <a:ext uri="{FF2B5EF4-FFF2-40B4-BE49-F238E27FC236}">
                      <a16:creationId xmlns:a16="http://schemas.microsoft.com/office/drawing/2014/main" id="{BF09839C-C87E-3FE6-A8F2-C929C2CC0630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203" y="3281"/>
                  <a:ext cx="4" cy="3"/>
                </a:xfrm>
                <a:custGeom>
                  <a:avLst/>
                  <a:gdLst>
                    <a:gd name="T0" fmla="*/ 3 w 4"/>
                    <a:gd name="T1" fmla="*/ 3 h 3"/>
                    <a:gd name="T2" fmla="*/ 4 w 4"/>
                    <a:gd name="T3" fmla="*/ 1 h 3"/>
                    <a:gd name="T4" fmla="*/ 0 w 4"/>
                    <a:gd name="T5" fmla="*/ 0 h 3"/>
                    <a:gd name="T6" fmla="*/ 3 w 4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" h="3">
                      <a:moveTo>
                        <a:pt x="3" y="3"/>
                      </a:moveTo>
                      <a:lnTo>
                        <a:pt x="4" y="1"/>
                      </a:lnTo>
                      <a:lnTo>
                        <a:pt x="0" y="0"/>
                      </a:lnTo>
                      <a:lnTo>
                        <a:pt x="3" y="3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4" name="Freeform 536">
                  <a:extLst>
                    <a:ext uri="{FF2B5EF4-FFF2-40B4-BE49-F238E27FC236}">
                      <a16:creationId xmlns:a16="http://schemas.microsoft.com/office/drawing/2014/main" id="{D8610E78-0DE0-DF1C-ACA8-8843915FFD64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278" y="3366"/>
                  <a:ext cx="3" cy="3"/>
                </a:xfrm>
                <a:custGeom>
                  <a:avLst/>
                  <a:gdLst>
                    <a:gd name="T0" fmla="*/ 2 w 3"/>
                    <a:gd name="T1" fmla="*/ 3 h 3"/>
                    <a:gd name="T2" fmla="*/ 3 w 3"/>
                    <a:gd name="T3" fmla="*/ 2 h 3"/>
                    <a:gd name="T4" fmla="*/ 0 w 3"/>
                    <a:gd name="T5" fmla="*/ 0 h 3"/>
                    <a:gd name="T6" fmla="*/ 2 w 3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" h="3">
                      <a:moveTo>
                        <a:pt x="2" y="3"/>
                      </a:moveTo>
                      <a:lnTo>
                        <a:pt x="3" y="2"/>
                      </a:lnTo>
                      <a:lnTo>
                        <a:pt x="0" y="0"/>
                      </a:lnTo>
                      <a:lnTo>
                        <a:pt x="2" y="3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5" name="Freeform 537">
                  <a:extLst>
                    <a:ext uri="{FF2B5EF4-FFF2-40B4-BE49-F238E27FC236}">
                      <a16:creationId xmlns:a16="http://schemas.microsoft.com/office/drawing/2014/main" id="{3AC2F25D-B5DC-E742-CC78-D893A65A3FE9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055" y="3212"/>
                  <a:ext cx="9" cy="7"/>
                </a:xfrm>
                <a:custGeom>
                  <a:avLst/>
                  <a:gdLst>
                    <a:gd name="T0" fmla="*/ 8 w 9"/>
                    <a:gd name="T1" fmla="*/ 0 h 7"/>
                    <a:gd name="T2" fmla="*/ 5 w 9"/>
                    <a:gd name="T3" fmla="*/ 0 h 7"/>
                    <a:gd name="T4" fmla="*/ 2 w 9"/>
                    <a:gd name="T5" fmla="*/ 0 h 7"/>
                    <a:gd name="T6" fmla="*/ 1 w 9"/>
                    <a:gd name="T7" fmla="*/ 3 h 7"/>
                    <a:gd name="T8" fmla="*/ 1 w 9"/>
                    <a:gd name="T9" fmla="*/ 6 h 7"/>
                    <a:gd name="T10" fmla="*/ 0 w 9"/>
                    <a:gd name="T11" fmla="*/ 6 h 7"/>
                    <a:gd name="T12" fmla="*/ 6 w 9"/>
                    <a:gd name="T13" fmla="*/ 7 h 7"/>
                    <a:gd name="T14" fmla="*/ 9 w 9"/>
                    <a:gd name="T15" fmla="*/ 6 h 7"/>
                    <a:gd name="T16" fmla="*/ 6 w 9"/>
                    <a:gd name="T17" fmla="*/ 6 h 7"/>
                    <a:gd name="T18" fmla="*/ 6 w 9"/>
                    <a:gd name="T19" fmla="*/ 3 h 7"/>
                    <a:gd name="T20" fmla="*/ 8 w 9"/>
                    <a:gd name="T21" fmla="*/ 0 h 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9" h="7">
                      <a:moveTo>
                        <a:pt x="8" y="0"/>
                      </a:moveTo>
                      <a:lnTo>
                        <a:pt x="5" y="0"/>
                      </a:lnTo>
                      <a:lnTo>
                        <a:pt x="2" y="0"/>
                      </a:lnTo>
                      <a:lnTo>
                        <a:pt x="1" y="3"/>
                      </a:lnTo>
                      <a:lnTo>
                        <a:pt x="1" y="6"/>
                      </a:lnTo>
                      <a:lnTo>
                        <a:pt x="0" y="6"/>
                      </a:lnTo>
                      <a:lnTo>
                        <a:pt x="6" y="7"/>
                      </a:lnTo>
                      <a:lnTo>
                        <a:pt x="9" y="6"/>
                      </a:lnTo>
                      <a:lnTo>
                        <a:pt x="6" y="6"/>
                      </a:lnTo>
                      <a:lnTo>
                        <a:pt x="6" y="3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6" name="Freeform 538">
                  <a:extLst>
                    <a:ext uri="{FF2B5EF4-FFF2-40B4-BE49-F238E27FC236}">
                      <a16:creationId xmlns:a16="http://schemas.microsoft.com/office/drawing/2014/main" id="{53A43127-1705-ED8E-0A90-178D3DAFFCC8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703" y="3164"/>
                  <a:ext cx="614" cy="464"/>
                </a:xfrm>
                <a:custGeom>
                  <a:avLst/>
                  <a:gdLst>
                    <a:gd name="T0" fmla="*/ 607 w 614"/>
                    <a:gd name="T1" fmla="*/ 243 h 464"/>
                    <a:gd name="T2" fmla="*/ 585 w 614"/>
                    <a:gd name="T3" fmla="*/ 209 h 464"/>
                    <a:gd name="T4" fmla="*/ 568 w 614"/>
                    <a:gd name="T5" fmla="*/ 186 h 464"/>
                    <a:gd name="T6" fmla="*/ 549 w 614"/>
                    <a:gd name="T7" fmla="*/ 165 h 464"/>
                    <a:gd name="T8" fmla="*/ 523 w 614"/>
                    <a:gd name="T9" fmla="*/ 141 h 464"/>
                    <a:gd name="T10" fmla="*/ 500 w 614"/>
                    <a:gd name="T11" fmla="*/ 107 h 464"/>
                    <a:gd name="T12" fmla="*/ 487 w 614"/>
                    <a:gd name="T13" fmla="*/ 71 h 464"/>
                    <a:gd name="T14" fmla="*/ 462 w 614"/>
                    <a:gd name="T15" fmla="*/ 50 h 464"/>
                    <a:gd name="T16" fmla="*/ 450 w 614"/>
                    <a:gd name="T17" fmla="*/ 10 h 464"/>
                    <a:gd name="T18" fmla="*/ 433 w 614"/>
                    <a:gd name="T19" fmla="*/ 25 h 464"/>
                    <a:gd name="T20" fmla="*/ 431 w 614"/>
                    <a:gd name="T21" fmla="*/ 58 h 464"/>
                    <a:gd name="T22" fmla="*/ 425 w 614"/>
                    <a:gd name="T23" fmla="*/ 94 h 464"/>
                    <a:gd name="T24" fmla="*/ 395 w 614"/>
                    <a:gd name="T25" fmla="*/ 102 h 464"/>
                    <a:gd name="T26" fmla="*/ 359 w 614"/>
                    <a:gd name="T27" fmla="*/ 80 h 464"/>
                    <a:gd name="T28" fmla="*/ 347 w 614"/>
                    <a:gd name="T29" fmla="*/ 49 h 464"/>
                    <a:gd name="T30" fmla="*/ 356 w 614"/>
                    <a:gd name="T31" fmla="*/ 22 h 464"/>
                    <a:gd name="T32" fmla="*/ 333 w 614"/>
                    <a:gd name="T33" fmla="*/ 24 h 464"/>
                    <a:gd name="T34" fmla="*/ 294 w 614"/>
                    <a:gd name="T35" fmla="*/ 10 h 464"/>
                    <a:gd name="T36" fmla="*/ 292 w 614"/>
                    <a:gd name="T37" fmla="*/ 23 h 464"/>
                    <a:gd name="T38" fmla="*/ 259 w 614"/>
                    <a:gd name="T39" fmla="*/ 34 h 464"/>
                    <a:gd name="T40" fmla="*/ 253 w 614"/>
                    <a:gd name="T41" fmla="*/ 64 h 464"/>
                    <a:gd name="T42" fmla="*/ 229 w 614"/>
                    <a:gd name="T43" fmla="*/ 69 h 464"/>
                    <a:gd name="T44" fmla="*/ 214 w 614"/>
                    <a:gd name="T45" fmla="*/ 50 h 464"/>
                    <a:gd name="T46" fmla="*/ 192 w 614"/>
                    <a:gd name="T47" fmla="*/ 60 h 464"/>
                    <a:gd name="T48" fmla="*/ 182 w 614"/>
                    <a:gd name="T49" fmla="*/ 74 h 464"/>
                    <a:gd name="T50" fmla="*/ 169 w 614"/>
                    <a:gd name="T51" fmla="*/ 88 h 464"/>
                    <a:gd name="T52" fmla="*/ 157 w 614"/>
                    <a:gd name="T53" fmla="*/ 98 h 464"/>
                    <a:gd name="T54" fmla="*/ 139 w 614"/>
                    <a:gd name="T55" fmla="*/ 98 h 464"/>
                    <a:gd name="T56" fmla="*/ 125 w 614"/>
                    <a:gd name="T57" fmla="*/ 134 h 464"/>
                    <a:gd name="T58" fmla="*/ 82 w 614"/>
                    <a:gd name="T59" fmla="*/ 149 h 464"/>
                    <a:gd name="T60" fmla="*/ 42 w 614"/>
                    <a:gd name="T61" fmla="*/ 163 h 464"/>
                    <a:gd name="T62" fmla="*/ 14 w 614"/>
                    <a:gd name="T63" fmla="*/ 176 h 464"/>
                    <a:gd name="T64" fmla="*/ 4 w 614"/>
                    <a:gd name="T65" fmla="*/ 211 h 464"/>
                    <a:gd name="T66" fmla="*/ 12 w 614"/>
                    <a:gd name="T67" fmla="*/ 247 h 464"/>
                    <a:gd name="T68" fmla="*/ 5 w 614"/>
                    <a:gd name="T69" fmla="*/ 247 h 464"/>
                    <a:gd name="T70" fmla="*/ 14 w 614"/>
                    <a:gd name="T71" fmla="*/ 274 h 464"/>
                    <a:gd name="T72" fmla="*/ 29 w 614"/>
                    <a:gd name="T73" fmla="*/ 316 h 464"/>
                    <a:gd name="T74" fmla="*/ 37 w 614"/>
                    <a:gd name="T75" fmla="*/ 352 h 464"/>
                    <a:gd name="T76" fmla="*/ 34 w 614"/>
                    <a:gd name="T77" fmla="*/ 381 h 464"/>
                    <a:gd name="T78" fmla="*/ 73 w 614"/>
                    <a:gd name="T79" fmla="*/ 391 h 464"/>
                    <a:gd name="T80" fmla="*/ 111 w 614"/>
                    <a:gd name="T81" fmla="*/ 373 h 464"/>
                    <a:gd name="T82" fmla="*/ 151 w 614"/>
                    <a:gd name="T83" fmla="*/ 375 h 464"/>
                    <a:gd name="T84" fmla="*/ 186 w 614"/>
                    <a:gd name="T85" fmla="*/ 350 h 464"/>
                    <a:gd name="T86" fmla="*/ 225 w 614"/>
                    <a:gd name="T87" fmla="*/ 342 h 464"/>
                    <a:gd name="T88" fmla="*/ 273 w 614"/>
                    <a:gd name="T89" fmla="*/ 332 h 464"/>
                    <a:gd name="T90" fmla="*/ 317 w 614"/>
                    <a:gd name="T91" fmla="*/ 348 h 464"/>
                    <a:gd name="T92" fmla="*/ 337 w 614"/>
                    <a:gd name="T93" fmla="*/ 380 h 464"/>
                    <a:gd name="T94" fmla="*/ 354 w 614"/>
                    <a:gd name="T95" fmla="*/ 375 h 464"/>
                    <a:gd name="T96" fmla="*/ 375 w 614"/>
                    <a:gd name="T97" fmla="*/ 361 h 464"/>
                    <a:gd name="T98" fmla="*/ 359 w 614"/>
                    <a:gd name="T99" fmla="*/ 396 h 464"/>
                    <a:gd name="T100" fmla="*/ 384 w 614"/>
                    <a:gd name="T101" fmla="*/ 394 h 464"/>
                    <a:gd name="T102" fmla="*/ 398 w 614"/>
                    <a:gd name="T103" fmla="*/ 406 h 464"/>
                    <a:gd name="T104" fmla="*/ 405 w 614"/>
                    <a:gd name="T105" fmla="*/ 423 h 464"/>
                    <a:gd name="T106" fmla="*/ 433 w 614"/>
                    <a:gd name="T107" fmla="*/ 449 h 464"/>
                    <a:gd name="T108" fmla="*/ 473 w 614"/>
                    <a:gd name="T109" fmla="*/ 450 h 464"/>
                    <a:gd name="T110" fmla="*/ 490 w 614"/>
                    <a:gd name="T111" fmla="*/ 448 h 464"/>
                    <a:gd name="T112" fmla="*/ 511 w 614"/>
                    <a:gd name="T113" fmla="*/ 456 h 464"/>
                    <a:gd name="T114" fmla="*/ 555 w 614"/>
                    <a:gd name="T115" fmla="*/ 438 h 464"/>
                    <a:gd name="T116" fmla="*/ 564 w 614"/>
                    <a:gd name="T117" fmla="*/ 403 h 464"/>
                    <a:gd name="T118" fmla="*/ 581 w 614"/>
                    <a:gd name="T119" fmla="*/ 365 h 464"/>
                    <a:gd name="T120" fmla="*/ 605 w 614"/>
                    <a:gd name="T121" fmla="*/ 327 h 464"/>
                    <a:gd name="T122" fmla="*/ 614 w 614"/>
                    <a:gd name="T123" fmla="*/ 286 h 464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614" h="464">
                      <a:moveTo>
                        <a:pt x="614" y="279"/>
                      </a:moveTo>
                      <a:lnTo>
                        <a:pt x="613" y="276"/>
                      </a:lnTo>
                      <a:lnTo>
                        <a:pt x="612" y="276"/>
                      </a:lnTo>
                      <a:lnTo>
                        <a:pt x="611" y="273"/>
                      </a:lnTo>
                      <a:lnTo>
                        <a:pt x="611" y="270"/>
                      </a:lnTo>
                      <a:lnTo>
                        <a:pt x="609" y="267"/>
                      </a:lnTo>
                      <a:lnTo>
                        <a:pt x="608" y="264"/>
                      </a:lnTo>
                      <a:lnTo>
                        <a:pt x="607" y="261"/>
                      </a:lnTo>
                      <a:lnTo>
                        <a:pt x="608" y="258"/>
                      </a:lnTo>
                      <a:lnTo>
                        <a:pt x="607" y="255"/>
                      </a:lnTo>
                      <a:lnTo>
                        <a:pt x="607" y="252"/>
                      </a:lnTo>
                      <a:lnTo>
                        <a:pt x="606" y="249"/>
                      </a:lnTo>
                      <a:lnTo>
                        <a:pt x="606" y="246"/>
                      </a:lnTo>
                      <a:lnTo>
                        <a:pt x="607" y="243"/>
                      </a:lnTo>
                      <a:lnTo>
                        <a:pt x="608" y="239"/>
                      </a:lnTo>
                      <a:lnTo>
                        <a:pt x="605" y="238"/>
                      </a:lnTo>
                      <a:lnTo>
                        <a:pt x="604" y="237"/>
                      </a:lnTo>
                      <a:lnTo>
                        <a:pt x="603" y="234"/>
                      </a:lnTo>
                      <a:lnTo>
                        <a:pt x="604" y="231"/>
                      </a:lnTo>
                      <a:lnTo>
                        <a:pt x="601" y="229"/>
                      </a:lnTo>
                      <a:lnTo>
                        <a:pt x="598" y="226"/>
                      </a:lnTo>
                      <a:lnTo>
                        <a:pt x="597" y="223"/>
                      </a:lnTo>
                      <a:lnTo>
                        <a:pt x="596" y="221"/>
                      </a:lnTo>
                      <a:lnTo>
                        <a:pt x="593" y="219"/>
                      </a:lnTo>
                      <a:lnTo>
                        <a:pt x="591" y="216"/>
                      </a:lnTo>
                      <a:lnTo>
                        <a:pt x="590" y="213"/>
                      </a:lnTo>
                      <a:lnTo>
                        <a:pt x="589" y="211"/>
                      </a:lnTo>
                      <a:lnTo>
                        <a:pt x="585" y="209"/>
                      </a:lnTo>
                      <a:lnTo>
                        <a:pt x="581" y="209"/>
                      </a:lnTo>
                      <a:lnTo>
                        <a:pt x="579" y="207"/>
                      </a:lnTo>
                      <a:lnTo>
                        <a:pt x="576" y="205"/>
                      </a:lnTo>
                      <a:lnTo>
                        <a:pt x="574" y="202"/>
                      </a:lnTo>
                      <a:lnTo>
                        <a:pt x="571" y="200"/>
                      </a:lnTo>
                      <a:lnTo>
                        <a:pt x="572" y="200"/>
                      </a:lnTo>
                      <a:lnTo>
                        <a:pt x="571" y="197"/>
                      </a:lnTo>
                      <a:lnTo>
                        <a:pt x="571" y="194"/>
                      </a:lnTo>
                      <a:lnTo>
                        <a:pt x="570" y="191"/>
                      </a:lnTo>
                      <a:lnTo>
                        <a:pt x="571" y="188"/>
                      </a:lnTo>
                      <a:lnTo>
                        <a:pt x="570" y="185"/>
                      </a:lnTo>
                      <a:lnTo>
                        <a:pt x="570" y="184"/>
                      </a:lnTo>
                      <a:lnTo>
                        <a:pt x="567" y="183"/>
                      </a:lnTo>
                      <a:lnTo>
                        <a:pt x="568" y="186"/>
                      </a:lnTo>
                      <a:lnTo>
                        <a:pt x="562" y="182"/>
                      </a:lnTo>
                      <a:lnTo>
                        <a:pt x="559" y="179"/>
                      </a:lnTo>
                      <a:lnTo>
                        <a:pt x="558" y="181"/>
                      </a:lnTo>
                      <a:lnTo>
                        <a:pt x="559" y="184"/>
                      </a:lnTo>
                      <a:lnTo>
                        <a:pt x="559" y="186"/>
                      </a:lnTo>
                      <a:lnTo>
                        <a:pt x="558" y="184"/>
                      </a:lnTo>
                      <a:lnTo>
                        <a:pt x="555" y="184"/>
                      </a:lnTo>
                      <a:lnTo>
                        <a:pt x="553" y="181"/>
                      </a:lnTo>
                      <a:lnTo>
                        <a:pt x="552" y="178"/>
                      </a:lnTo>
                      <a:lnTo>
                        <a:pt x="552" y="175"/>
                      </a:lnTo>
                      <a:lnTo>
                        <a:pt x="552" y="172"/>
                      </a:lnTo>
                      <a:lnTo>
                        <a:pt x="552" y="170"/>
                      </a:lnTo>
                      <a:lnTo>
                        <a:pt x="549" y="168"/>
                      </a:lnTo>
                      <a:lnTo>
                        <a:pt x="549" y="165"/>
                      </a:lnTo>
                      <a:lnTo>
                        <a:pt x="548" y="164"/>
                      </a:lnTo>
                      <a:lnTo>
                        <a:pt x="547" y="160"/>
                      </a:lnTo>
                      <a:lnTo>
                        <a:pt x="543" y="158"/>
                      </a:lnTo>
                      <a:lnTo>
                        <a:pt x="540" y="156"/>
                      </a:lnTo>
                      <a:lnTo>
                        <a:pt x="539" y="153"/>
                      </a:lnTo>
                      <a:lnTo>
                        <a:pt x="542" y="152"/>
                      </a:lnTo>
                      <a:lnTo>
                        <a:pt x="540" y="149"/>
                      </a:lnTo>
                      <a:lnTo>
                        <a:pt x="538" y="147"/>
                      </a:lnTo>
                      <a:lnTo>
                        <a:pt x="535" y="147"/>
                      </a:lnTo>
                      <a:lnTo>
                        <a:pt x="533" y="145"/>
                      </a:lnTo>
                      <a:lnTo>
                        <a:pt x="530" y="143"/>
                      </a:lnTo>
                      <a:lnTo>
                        <a:pt x="528" y="143"/>
                      </a:lnTo>
                      <a:lnTo>
                        <a:pt x="526" y="140"/>
                      </a:lnTo>
                      <a:lnTo>
                        <a:pt x="523" y="141"/>
                      </a:lnTo>
                      <a:lnTo>
                        <a:pt x="523" y="140"/>
                      </a:lnTo>
                      <a:lnTo>
                        <a:pt x="522" y="139"/>
                      </a:lnTo>
                      <a:lnTo>
                        <a:pt x="521" y="136"/>
                      </a:lnTo>
                      <a:lnTo>
                        <a:pt x="518" y="136"/>
                      </a:lnTo>
                      <a:lnTo>
                        <a:pt x="515" y="135"/>
                      </a:lnTo>
                      <a:lnTo>
                        <a:pt x="512" y="134"/>
                      </a:lnTo>
                      <a:lnTo>
                        <a:pt x="507" y="130"/>
                      </a:lnTo>
                      <a:lnTo>
                        <a:pt x="504" y="128"/>
                      </a:lnTo>
                      <a:lnTo>
                        <a:pt x="503" y="125"/>
                      </a:lnTo>
                      <a:lnTo>
                        <a:pt x="504" y="121"/>
                      </a:lnTo>
                      <a:lnTo>
                        <a:pt x="502" y="119"/>
                      </a:lnTo>
                      <a:lnTo>
                        <a:pt x="498" y="116"/>
                      </a:lnTo>
                      <a:lnTo>
                        <a:pt x="499" y="110"/>
                      </a:lnTo>
                      <a:lnTo>
                        <a:pt x="500" y="107"/>
                      </a:lnTo>
                      <a:lnTo>
                        <a:pt x="499" y="104"/>
                      </a:lnTo>
                      <a:lnTo>
                        <a:pt x="498" y="102"/>
                      </a:lnTo>
                      <a:lnTo>
                        <a:pt x="496" y="99"/>
                      </a:lnTo>
                      <a:lnTo>
                        <a:pt x="497" y="96"/>
                      </a:lnTo>
                      <a:lnTo>
                        <a:pt x="495" y="97"/>
                      </a:lnTo>
                      <a:lnTo>
                        <a:pt x="494" y="95"/>
                      </a:lnTo>
                      <a:lnTo>
                        <a:pt x="492" y="92"/>
                      </a:lnTo>
                      <a:lnTo>
                        <a:pt x="489" y="89"/>
                      </a:lnTo>
                      <a:lnTo>
                        <a:pt x="490" y="87"/>
                      </a:lnTo>
                      <a:lnTo>
                        <a:pt x="490" y="83"/>
                      </a:lnTo>
                      <a:lnTo>
                        <a:pt x="489" y="80"/>
                      </a:lnTo>
                      <a:lnTo>
                        <a:pt x="489" y="77"/>
                      </a:lnTo>
                      <a:lnTo>
                        <a:pt x="487" y="74"/>
                      </a:lnTo>
                      <a:lnTo>
                        <a:pt x="487" y="71"/>
                      </a:lnTo>
                      <a:lnTo>
                        <a:pt x="487" y="68"/>
                      </a:lnTo>
                      <a:lnTo>
                        <a:pt x="488" y="65"/>
                      </a:lnTo>
                      <a:lnTo>
                        <a:pt x="487" y="65"/>
                      </a:lnTo>
                      <a:lnTo>
                        <a:pt x="484" y="63"/>
                      </a:lnTo>
                      <a:lnTo>
                        <a:pt x="481" y="60"/>
                      </a:lnTo>
                      <a:lnTo>
                        <a:pt x="478" y="59"/>
                      </a:lnTo>
                      <a:lnTo>
                        <a:pt x="477" y="57"/>
                      </a:lnTo>
                      <a:lnTo>
                        <a:pt x="476" y="54"/>
                      </a:lnTo>
                      <a:lnTo>
                        <a:pt x="473" y="56"/>
                      </a:lnTo>
                      <a:lnTo>
                        <a:pt x="467" y="59"/>
                      </a:lnTo>
                      <a:lnTo>
                        <a:pt x="465" y="56"/>
                      </a:lnTo>
                      <a:lnTo>
                        <a:pt x="464" y="53"/>
                      </a:lnTo>
                      <a:lnTo>
                        <a:pt x="463" y="50"/>
                      </a:lnTo>
                      <a:lnTo>
                        <a:pt x="462" y="50"/>
                      </a:lnTo>
                      <a:lnTo>
                        <a:pt x="461" y="47"/>
                      </a:lnTo>
                      <a:lnTo>
                        <a:pt x="462" y="43"/>
                      </a:lnTo>
                      <a:lnTo>
                        <a:pt x="461" y="40"/>
                      </a:lnTo>
                      <a:lnTo>
                        <a:pt x="461" y="37"/>
                      </a:lnTo>
                      <a:lnTo>
                        <a:pt x="461" y="34"/>
                      </a:lnTo>
                      <a:lnTo>
                        <a:pt x="458" y="31"/>
                      </a:lnTo>
                      <a:lnTo>
                        <a:pt x="457" y="28"/>
                      </a:lnTo>
                      <a:lnTo>
                        <a:pt x="456" y="25"/>
                      </a:lnTo>
                      <a:lnTo>
                        <a:pt x="454" y="22"/>
                      </a:lnTo>
                      <a:lnTo>
                        <a:pt x="456" y="20"/>
                      </a:lnTo>
                      <a:lnTo>
                        <a:pt x="454" y="19"/>
                      </a:lnTo>
                      <a:lnTo>
                        <a:pt x="451" y="16"/>
                      </a:lnTo>
                      <a:lnTo>
                        <a:pt x="450" y="13"/>
                      </a:lnTo>
                      <a:lnTo>
                        <a:pt x="450" y="10"/>
                      </a:lnTo>
                      <a:lnTo>
                        <a:pt x="450" y="7"/>
                      </a:lnTo>
                      <a:lnTo>
                        <a:pt x="448" y="4"/>
                      </a:lnTo>
                      <a:lnTo>
                        <a:pt x="445" y="3"/>
                      </a:lnTo>
                      <a:lnTo>
                        <a:pt x="447" y="0"/>
                      </a:lnTo>
                      <a:lnTo>
                        <a:pt x="444" y="0"/>
                      </a:lnTo>
                      <a:lnTo>
                        <a:pt x="443" y="2"/>
                      </a:lnTo>
                      <a:lnTo>
                        <a:pt x="440" y="5"/>
                      </a:lnTo>
                      <a:lnTo>
                        <a:pt x="440" y="9"/>
                      </a:lnTo>
                      <a:lnTo>
                        <a:pt x="439" y="12"/>
                      </a:lnTo>
                      <a:lnTo>
                        <a:pt x="438" y="15"/>
                      </a:lnTo>
                      <a:lnTo>
                        <a:pt x="437" y="17"/>
                      </a:lnTo>
                      <a:lnTo>
                        <a:pt x="437" y="21"/>
                      </a:lnTo>
                      <a:lnTo>
                        <a:pt x="435" y="22"/>
                      </a:lnTo>
                      <a:lnTo>
                        <a:pt x="433" y="25"/>
                      </a:lnTo>
                      <a:lnTo>
                        <a:pt x="432" y="28"/>
                      </a:lnTo>
                      <a:lnTo>
                        <a:pt x="435" y="28"/>
                      </a:lnTo>
                      <a:lnTo>
                        <a:pt x="437" y="31"/>
                      </a:lnTo>
                      <a:lnTo>
                        <a:pt x="435" y="31"/>
                      </a:lnTo>
                      <a:lnTo>
                        <a:pt x="432" y="34"/>
                      </a:lnTo>
                      <a:lnTo>
                        <a:pt x="432" y="37"/>
                      </a:lnTo>
                      <a:lnTo>
                        <a:pt x="433" y="40"/>
                      </a:lnTo>
                      <a:lnTo>
                        <a:pt x="431" y="42"/>
                      </a:lnTo>
                      <a:lnTo>
                        <a:pt x="430" y="46"/>
                      </a:lnTo>
                      <a:lnTo>
                        <a:pt x="430" y="49"/>
                      </a:lnTo>
                      <a:lnTo>
                        <a:pt x="431" y="52"/>
                      </a:lnTo>
                      <a:lnTo>
                        <a:pt x="432" y="55"/>
                      </a:lnTo>
                      <a:lnTo>
                        <a:pt x="431" y="58"/>
                      </a:lnTo>
                      <a:lnTo>
                        <a:pt x="431" y="61"/>
                      </a:lnTo>
                      <a:lnTo>
                        <a:pt x="432" y="63"/>
                      </a:lnTo>
                      <a:lnTo>
                        <a:pt x="433" y="66"/>
                      </a:lnTo>
                      <a:lnTo>
                        <a:pt x="432" y="69"/>
                      </a:lnTo>
                      <a:lnTo>
                        <a:pt x="431" y="71"/>
                      </a:lnTo>
                      <a:lnTo>
                        <a:pt x="430" y="73"/>
                      </a:lnTo>
                      <a:lnTo>
                        <a:pt x="429" y="77"/>
                      </a:lnTo>
                      <a:lnTo>
                        <a:pt x="429" y="80"/>
                      </a:lnTo>
                      <a:lnTo>
                        <a:pt x="429" y="82"/>
                      </a:lnTo>
                      <a:lnTo>
                        <a:pt x="429" y="83"/>
                      </a:lnTo>
                      <a:lnTo>
                        <a:pt x="428" y="87"/>
                      </a:lnTo>
                      <a:lnTo>
                        <a:pt x="427" y="90"/>
                      </a:lnTo>
                      <a:lnTo>
                        <a:pt x="426" y="93"/>
                      </a:lnTo>
                      <a:lnTo>
                        <a:pt x="425" y="94"/>
                      </a:lnTo>
                      <a:lnTo>
                        <a:pt x="423" y="97"/>
                      </a:lnTo>
                      <a:lnTo>
                        <a:pt x="422" y="100"/>
                      </a:lnTo>
                      <a:lnTo>
                        <a:pt x="421" y="102"/>
                      </a:lnTo>
                      <a:lnTo>
                        <a:pt x="419" y="106"/>
                      </a:lnTo>
                      <a:lnTo>
                        <a:pt x="416" y="107"/>
                      </a:lnTo>
                      <a:lnTo>
                        <a:pt x="413" y="108"/>
                      </a:lnTo>
                      <a:lnTo>
                        <a:pt x="410" y="108"/>
                      </a:lnTo>
                      <a:lnTo>
                        <a:pt x="407" y="108"/>
                      </a:lnTo>
                      <a:lnTo>
                        <a:pt x="406" y="108"/>
                      </a:lnTo>
                      <a:lnTo>
                        <a:pt x="404" y="106"/>
                      </a:lnTo>
                      <a:lnTo>
                        <a:pt x="402" y="106"/>
                      </a:lnTo>
                      <a:lnTo>
                        <a:pt x="400" y="104"/>
                      </a:lnTo>
                      <a:lnTo>
                        <a:pt x="397" y="103"/>
                      </a:lnTo>
                      <a:lnTo>
                        <a:pt x="395" y="102"/>
                      </a:lnTo>
                      <a:lnTo>
                        <a:pt x="394" y="99"/>
                      </a:lnTo>
                      <a:lnTo>
                        <a:pt x="392" y="96"/>
                      </a:lnTo>
                      <a:lnTo>
                        <a:pt x="389" y="96"/>
                      </a:lnTo>
                      <a:lnTo>
                        <a:pt x="387" y="94"/>
                      </a:lnTo>
                      <a:lnTo>
                        <a:pt x="383" y="94"/>
                      </a:lnTo>
                      <a:lnTo>
                        <a:pt x="380" y="93"/>
                      </a:lnTo>
                      <a:lnTo>
                        <a:pt x="377" y="91"/>
                      </a:lnTo>
                      <a:lnTo>
                        <a:pt x="377" y="90"/>
                      </a:lnTo>
                      <a:lnTo>
                        <a:pt x="375" y="87"/>
                      </a:lnTo>
                      <a:lnTo>
                        <a:pt x="370" y="85"/>
                      </a:lnTo>
                      <a:lnTo>
                        <a:pt x="367" y="83"/>
                      </a:lnTo>
                      <a:lnTo>
                        <a:pt x="365" y="81"/>
                      </a:lnTo>
                      <a:lnTo>
                        <a:pt x="362" y="80"/>
                      </a:lnTo>
                      <a:lnTo>
                        <a:pt x="359" y="80"/>
                      </a:lnTo>
                      <a:lnTo>
                        <a:pt x="356" y="78"/>
                      </a:lnTo>
                      <a:lnTo>
                        <a:pt x="354" y="77"/>
                      </a:lnTo>
                      <a:lnTo>
                        <a:pt x="352" y="75"/>
                      </a:lnTo>
                      <a:lnTo>
                        <a:pt x="350" y="72"/>
                      </a:lnTo>
                      <a:lnTo>
                        <a:pt x="347" y="71"/>
                      </a:lnTo>
                      <a:lnTo>
                        <a:pt x="344" y="69"/>
                      </a:lnTo>
                      <a:lnTo>
                        <a:pt x="342" y="67"/>
                      </a:lnTo>
                      <a:lnTo>
                        <a:pt x="338" y="65"/>
                      </a:lnTo>
                      <a:lnTo>
                        <a:pt x="338" y="62"/>
                      </a:lnTo>
                      <a:lnTo>
                        <a:pt x="340" y="61"/>
                      </a:lnTo>
                      <a:lnTo>
                        <a:pt x="341" y="58"/>
                      </a:lnTo>
                      <a:lnTo>
                        <a:pt x="344" y="55"/>
                      </a:lnTo>
                      <a:lnTo>
                        <a:pt x="346" y="52"/>
                      </a:lnTo>
                      <a:lnTo>
                        <a:pt x="347" y="49"/>
                      </a:lnTo>
                      <a:lnTo>
                        <a:pt x="348" y="46"/>
                      </a:lnTo>
                      <a:lnTo>
                        <a:pt x="345" y="47"/>
                      </a:lnTo>
                      <a:lnTo>
                        <a:pt x="345" y="43"/>
                      </a:lnTo>
                      <a:lnTo>
                        <a:pt x="345" y="40"/>
                      </a:lnTo>
                      <a:lnTo>
                        <a:pt x="348" y="38"/>
                      </a:lnTo>
                      <a:lnTo>
                        <a:pt x="351" y="37"/>
                      </a:lnTo>
                      <a:lnTo>
                        <a:pt x="354" y="38"/>
                      </a:lnTo>
                      <a:lnTo>
                        <a:pt x="354" y="35"/>
                      </a:lnTo>
                      <a:lnTo>
                        <a:pt x="354" y="32"/>
                      </a:lnTo>
                      <a:lnTo>
                        <a:pt x="356" y="31"/>
                      </a:lnTo>
                      <a:lnTo>
                        <a:pt x="358" y="28"/>
                      </a:lnTo>
                      <a:lnTo>
                        <a:pt x="361" y="26"/>
                      </a:lnTo>
                      <a:lnTo>
                        <a:pt x="359" y="22"/>
                      </a:lnTo>
                      <a:lnTo>
                        <a:pt x="356" y="22"/>
                      </a:lnTo>
                      <a:lnTo>
                        <a:pt x="355" y="19"/>
                      </a:lnTo>
                      <a:lnTo>
                        <a:pt x="352" y="20"/>
                      </a:lnTo>
                      <a:lnTo>
                        <a:pt x="352" y="23"/>
                      </a:lnTo>
                      <a:lnTo>
                        <a:pt x="351" y="26"/>
                      </a:lnTo>
                      <a:lnTo>
                        <a:pt x="348" y="26"/>
                      </a:lnTo>
                      <a:lnTo>
                        <a:pt x="347" y="25"/>
                      </a:lnTo>
                      <a:lnTo>
                        <a:pt x="345" y="22"/>
                      </a:lnTo>
                      <a:lnTo>
                        <a:pt x="342" y="24"/>
                      </a:lnTo>
                      <a:lnTo>
                        <a:pt x="344" y="21"/>
                      </a:lnTo>
                      <a:lnTo>
                        <a:pt x="344" y="17"/>
                      </a:lnTo>
                      <a:lnTo>
                        <a:pt x="342" y="21"/>
                      </a:lnTo>
                      <a:lnTo>
                        <a:pt x="339" y="22"/>
                      </a:lnTo>
                      <a:lnTo>
                        <a:pt x="336" y="23"/>
                      </a:lnTo>
                      <a:lnTo>
                        <a:pt x="333" y="24"/>
                      </a:lnTo>
                      <a:lnTo>
                        <a:pt x="329" y="22"/>
                      </a:lnTo>
                      <a:lnTo>
                        <a:pt x="326" y="20"/>
                      </a:lnTo>
                      <a:lnTo>
                        <a:pt x="323" y="21"/>
                      </a:lnTo>
                      <a:lnTo>
                        <a:pt x="318" y="18"/>
                      </a:lnTo>
                      <a:lnTo>
                        <a:pt x="315" y="16"/>
                      </a:lnTo>
                      <a:lnTo>
                        <a:pt x="312" y="16"/>
                      </a:lnTo>
                      <a:lnTo>
                        <a:pt x="309" y="16"/>
                      </a:lnTo>
                      <a:lnTo>
                        <a:pt x="307" y="15"/>
                      </a:lnTo>
                      <a:lnTo>
                        <a:pt x="303" y="15"/>
                      </a:lnTo>
                      <a:lnTo>
                        <a:pt x="302" y="12"/>
                      </a:lnTo>
                      <a:lnTo>
                        <a:pt x="301" y="10"/>
                      </a:lnTo>
                      <a:lnTo>
                        <a:pt x="298" y="12"/>
                      </a:lnTo>
                      <a:lnTo>
                        <a:pt x="295" y="10"/>
                      </a:lnTo>
                      <a:lnTo>
                        <a:pt x="294" y="10"/>
                      </a:lnTo>
                      <a:lnTo>
                        <a:pt x="292" y="7"/>
                      </a:lnTo>
                      <a:lnTo>
                        <a:pt x="288" y="7"/>
                      </a:lnTo>
                      <a:lnTo>
                        <a:pt x="288" y="10"/>
                      </a:lnTo>
                      <a:lnTo>
                        <a:pt x="286" y="7"/>
                      </a:lnTo>
                      <a:lnTo>
                        <a:pt x="283" y="9"/>
                      </a:lnTo>
                      <a:lnTo>
                        <a:pt x="285" y="10"/>
                      </a:lnTo>
                      <a:lnTo>
                        <a:pt x="287" y="13"/>
                      </a:lnTo>
                      <a:lnTo>
                        <a:pt x="291" y="11"/>
                      </a:lnTo>
                      <a:lnTo>
                        <a:pt x="294" y="13"/>
                      </a:lnTo>
                      <a:lnTo>
                        <a:pt x="296" y="15"/>
                      </a:lnTo>
                      <a:lnTo>
                        <a:pt x="296" y="18"/>
                      </a:lnTo>
                      <a:lnTo>
                        <a:pt x="295" y="21"/>
                      </a:lnTo>
                      <a:lnTo>
                        <a:pt x="292" y="23"/>
                      </a:lnTo>
                      <a:lnTo>
                        <a:pt x="288" y="23"/>
                      </a:lnTo>
                      <a:lnTo>
                        <a:pt x="285" y="24"/>
                      </a:lnTo>
                      <a:lnTo>
                        <a:pt x="282" y="24"/>
                      </a:lnTo>
                      <a:lnTo>
                        <a:pt x="279" y="24"/>
                      </a:lnTo>
                      <a:lnTo>
                        <a:pt x="276" y="24"/>
                      </a:lnTo>
                      <a:lnTo>
                        <a:pt x="274" y="23"/>
                      </a:lnTo>
                      <a:lnTo>
                        <a:pt x="271" y="23"/>
                      </a:lnTo>
                      <a:lnTo>
                        <a:pt x="271" y="26"/>
                      </a:lnTo>
                      <a:lnTo>
                        <a:pt x="268" y="27"/>
                      </a:lnTo>
                      <a:lnTo>
                        <a:pt x="268" y="28"/>
                      </a:lnTo>
                      <a:lnTo>
                        <a:pt x="265" y="27"/>
                      </a:lnTo>
                      <a:lnTo>
                        <a:pt x="264" y="30"/>
                      </a:lnTo>
                      <a:lnTo>
                        <a:pt x="261" y="31"/>
                      </a:lnTo>
                      <a:lnTo>
                        <a:pt x="259" y="34"/>
                      </a:lnTo>
                      <a:lnTo>
                        <a:pt x="257" y="34"/>
                      </a:lnTo>
                      <a:lnTo>
                        <a:pt x="257" y="37"/>
                      </a:lnTo>
                      <a:lnTo>
                        <a:pt x="261" y="40"/>
                      </a:lnTo>
                      <a:lnTo>
                        <a:pt x="259" y="41"/>
                      </a:lnTo>
                      <a:lnTo>
                        <a:pt x="256" y="43"/>
                      </a:lnTo>
                      <a:lnTo>
                        <a:pt x="253" y="44"/>
                      </a:lnTo>
                      <a:lnTo>
                        <a:pt x="252" y="48"/>
                      </a:lnTo>
                      <a:lnTo>
                        <a:pt x="252" y="51"/>
                      </a:lnTo>
                      <a:lnTo>
                        <a:pt x="249" y="52"/>
                      </a:lnTo>
                      <a:lnTo>
                        <a:pt x="248" y="53"/>
                      </a:lnTo>
                      <a:lnTo>
                        <a:pt x="246" y="56"/>
                      </a:lnTo>
                      <a:lnTo>
                        <a:pt x="248" y="59"/>
                      </a:lnTo>
                      <a:lnTo>
                        <a:pt x="250" y="61"/>
                      </a:lnTo>
                      <a:lnTo>
                        <a:pt x="253" y="64"/>
                      </a:lnTo>
                      <a:lnTo>
                        <a:pt x="250" y="65"/>
                      </a:lnTo>
                      <a:lnTo>
                        <a:pt x="251" y="68"/>
                      </a:lnTo>
                      <a:lnTo>
                        <a:pt x="252" y="69"/>
                      </a:lnTo>
                      <a:lnTo>
                        <a:pt x="250" y="68"/>
                      </a:lnTo>
                      <a:lnTo>
                        <a:pt x="246" y="65"/>
                      </a:lnTo>
                      <a:lnTo>
                        <a:pt x="243" y="64"/>
                      </a:lnTo>
                      <a:lnTo>
                        <a:pt x="243" y="67"/>
                      </a:lnTo>
                      <a:lnTo>
                        <a:pt x="240" y="64"/>
                      </a:lnTo>
                      <a:lnTo>
                        <a:pt x="237" y="64"/>
                      </a:lnTo>
                      <a:lnTo>
                        <a:pt x="235" y="63"/>
                      </a:lnTo>
                      <a:lnTo>
                        <a:pt x="231" y="64"/>
                      </a:lnTo>
                      <a:lnTo>
                        <a:pt x="231" y="67"/>
                      </a:lnTo>
                      <a:lnTo>
                        <a:pt x="228" y="67"/>
                      </a:lnTo>
                      <a:lnTo>
                        <a:pt x="229" y="69"/>
                      </a:lnTo>
                      <a:lnTo>
                        <a:pt x="229" y="72"/>
                      </a:lnTo>
                      <a:lnTo>
                        <a:pt x="227" y="71"/>
                      </a:lnTo>
                      <a:lnTo>
                        <a:pt x="226" y="72"/>
                      </a:lnTo>
                      <a:lnTo>
                        <a:pt x="225" y="74"/>
                      </a:lnTo>
                      <a:lnTo>
                        <a:pt x="226" y="72"/>
                      </a:lnTo>
                      <a:lnTo>
                        <a:pt x="226" y="69"/>
                      </a:lnTo>
                      <a:lnTo>
                        <a:pt x="227" y="66"/>
                      </a:lnTo>
                      <a:lnTo>
                        <a:pt x="228" y="63"/>
                      </a:lnTo>
                      <a:lnTo>
                        <a:pt x="228" y="62"/>
                      </a:lnTo>
                      <a:lnTo>
                        <a:pt x="225" y="60"/>
                      </a:lnTo>
                      <a:lnTo>
                        <a:pt x="222" y="57"/>
                      </a:lnTo>
                      <a:lnTo>
                        <a:pt x="220" y="54"/>
                      </a:lnTo>
                      <a:lnTo>
                        <a:pt x="214" y="50"/>
                      </a:lnTo>
                      <a:lnTo>
                        <a:pt x="212" y="50"/>
                      </a:lnTo>
                      <a:lnTo>
                        <a:pt x="210" y="47"/>
                      </a:lnTo>
                      <a:lnTo>
                        <a:pt x="208" y="47"/>
                      </a:lnTo>
                      <a:lnTo>
                        <a:pt x="208" y="50"/>
                      </a:lnTo>
                      <a:lnTo>
                        <a:pt x="206" y="53"/>
                      </a:lnTo>
                      <a:lnTo>
                        <a:pt x="202" y="52"/>
                      </a:lnTo>
                      <a:lnTo>
                        <a:pt x="200" y="51"/>
                      </a:lnTo>
                      <a:lnTo>
                        <a:pt x="198" y="54"/>
                      </a:lnTo>
                      <a:lnTo>
                        <a:pt x="197" y="51"/>
                      </a:lnTo>
                      <a:lnTo>
                        <a:pt x="196" y="52"/>
                      </a:lnTo>
                      <a:lnTo>
                        <a:pt x="196" y="54"/>
                      </a:lnTo>
                      <a:lnTo>
                        <a:pt x="195" y="57"/>
                      </a:lnTo>
                      <a:lnTo>
                        <a:pt x="192" y="60"/>
                      </a:lnTo>
                      <a:lnTo>
                        <a:pt x="190" y="59"/>
                      </a:lnTo>
                      <a:lnTo>
                        <a:pt x="188" y="56"/>
                      </a:lnTo>
                      <a:lnTo>
                        <a:pt x="188" y="59"/>
                      </a:lnTo>
                      <a:lnTo>
                        <a:pt x="187" y="59"/>
                      </a:lnTo>
                      <a:lnTo>
                        <a:pt x="184" y="59"/>
                      </a:lnTo>
                      <a:lnTo>
                        <a:pt x="181" y="62"/>
                      </a:lnTo>
                      <a:lnTo>
                        <a:pt x="182" y="65"/>
                      </a:lnTo>
                      <a:lnTo>
                        <a:pt x="185" y="68"/>
                      </a:lnTo>
                      <a:lnTo>
                        <a:pt x="183" y="67"/>
                      </a:lnTo>
                      <a:lnTo>
                        <a:pt x="180" y="67"/>
                      </a:lnTo>
                      <a:lnTo>
                        <a:pt x="177" y="68"/>
                      </a:lnTo>
                      <a:lnTo>
                        <a:pt x="178" y="71"/>
                      </a:lnTo>
                      <a:lnTo>
                        <a:pt x="181" y="71"/>
                      </a:lnTo>
                      <a:lnTo>
                        <a:pt x="182" y="74"/>
                      </a:lnTo>
                      <a:lnTo>
                        <a:pt x="181" y="73"/>
                      </a:lnTo>
                      <a:lnTo>
                        <a:pt x="178" y="71"/>
                      </a:lnTo>
                      <a:lnTo>
                        <a:pt x="175" y="71"/>
                      </a:lnTo>
                      <a:lnTo>
                        <a:pt x="174" y="74"/>
                      </a:lnTo>
                      <a:lnTo>
                        <a:pt x="171" y="76"/>
                      </a:lnTo>
                      <a:lnTo>
                        <a:pt x="170" y="76"/>
                      </a:lnTo>
                      <a:lnTo>
                        <a:pt x="171" y="79"/>
                      </a:lnTo>
                      <a:lnTo>
                        <a:pt x="174" y="80"/>
                      </a:lnTo>
                      <a:lnTo>
                        <a:pt x="171" y="85"/>
                      </a:lnTo>
                      <a:lnTo>
                        <a:pt x="172" y="87"/>
                      </a:lnTo>
                      <a:lnTo>
                        <a:pt x="175" y="88"/>
                      </a:lnTo>
                      <a:lnTo>
                        <a:pt x="178" y="89"/>
                      </a:lnTo>
                      <a:lnTo>
                        <a:pt x="175" y="88"/>
                      </a:lnTo>
                      <a:lnTo>
                        <a:pt x="169" y="88"/>
                      </a:lnTo>
                      <a:lnTo>
                        <a:pt x="166" y="86"/>
                      </a:lnTo>
                      <a:lnTo>
                        <a:pt x="163" y="88"/>
                      </a:lnTo>
                      <a:lnTo>
                        <a:pt x="160" y="85"/>
                      </a:lnTo>
                      <a:lnTo>
                        <a:pt x="157" y="85"/>
                      </a:lnTo>
                      <a:lnTo>
                        <a:pt x="159" y="88"/>
                      </a:lnTo>
                      <a:lnTo>
                        <a:pt x="159" y="89"/>
                      </a:lnTo>
                      <a:lnTo>
                        <a:pt x="156" y="90"/>
                      </a:lnTo>
                      <a:lnTo>
                        <a:pt x="158" y="93"/>
                      </a:lnTo>
                      <a:lnTo>
                        <a:pt x="160" y="96"/>
                      </a:lnTo>
                      <a:lnTo>
                        <a:pt x="164" y="95"/>
                      </a:lnTo>
                      <a:lnTo>
                        <a:pt x="161" y="98"/>
                      </a:lnTo>
                      <a:lnTo>
                        <a:pt x="163" y="100"/>
                      </a:lnTo>
                      <a:lnTo>
                        <a:pt x="161" y="100"/>
                      </a:lnTo>
                      <a:lnTo>
                        <a:pt x="157" y="98"/>
                      </a:lnTo>
                      <a:lnTo>
                        <a:pt x="158" y="101"/>
                      </a:lnTo>
                      <a:lnTo>
                        <a:pt x="157" y="104"/>
                      </a:lnTo>
                      <a:lnTo>
                        <a:pt x="157" y="106"/>
                      </a:lnTo>
                      <a:lnTo>
                        <a:pt x="155" y="103"/>
                      </a:lnTo>
                      <a:lnTo>
                        <a:pt x="154" y="100"/>
                      </a:lnTo>
                      <a:lnTo>
                        <a:pt x="151" y="94"/>
                      </a:lnTo>
                      <a:lnTo>
                        <a:pt x="148" y="91"/>
                      </a:lnTo>
                      <a:lnTo>
                        <a:pt x="148" y="89"/>
                      </a:lnTo>
                      <a:lnTo>
                        <a:pt x="145" y="91"/>
                      </a:lnTo>
                      <a:lnTo>
                        <a:pt x="144" y="94"/>
                      </a:lnTo>
                      <a:lnTo>
                        <a:pt x="141" y="96"/>
                      </a:lnTo>
                      <a:lnTo>
                        <a:pt x="139" y="98"/>
                      </a:lnTo>
                      <a:lnTo>
                        <a:pt x="137" y="101"/>
                      </a:lnTo>
                      <a:lnTo>
                        <a:pt x="136" y="104"/>
                      </a:lnTo>
                      <a:lnTo>
                        <a:pt x="136" y="107"/>
                      </a:lnTo>
                      <a:lnTo>
                        <a:pt x="137" y="110"/>
                      </a:lnTo>
                      <a:lnTo>
                        <a:pt x="137" y="113"/>
                      </a:lnTo>
                      <a:lnTo>
                        <a:pt x="140" y="113"/>
                      </a:lnTo>
                      <a:lnTo>
                        <a:pt x="137" y="117"/>
                      </a:lnTo>
                      <a:lnTo>
                        <a:pt x="134" y="119"/>
                      </a:lnTo>
                      <a:lnTo>
                        <a:pt x="131" y="120"/>
                      </a:lnTo>
                      <a:lnTo>
                        <a:pt x="131" y="124"/>
                      </a:lnTo>
                      <a:lnTo>
                        <a:pt x="128" y="125"/>
                      </a:lnTo>
                      <a:lnTo>
                        <a:pt x="128" y="128"/>
                      </a:lnTo>
                      <a:lnTo>
                        <a:pt x="127" y="131"/>
                      </a:lnTo>
                      <a:lnTo>
                        <a:pt x="125" y="134"/>
                      </a:lnTo>
                      <a:lnTo>
                        <a:pt x="122" y="137"/>
                      </a:lnTo>
                      <a:lnTo>
                        <a:pt x="118" y="139"/>
                      </a:lnTo>
                      <a:lnTo>
                        <a:pt x="115" y="140"/>
                      </a:lnTo>
                      <a:lnTo>
                        <a:pt x="109" y="142"/>
                      </a:lnTo>
                      <a:lnTo>
                        <a:pt x="106" y="143"/>
                      </a:lnTo>
                      <a:lnTo>
                        <a:pt x="103" y="144"/>
                      </a:lnTo>
                      <a:lnTo>
                        <a:pt x="102" y="144"/>
                      </a:lnTo>
                      <a:lnTo>
                        <a:pt x="99" y="145"/>
                      </a:lnTo>
                      <a:lnTo>
                        <a:pt x="97" y="146"/>
                      </a:lnTo>
                      <a:lnTo>
                        <a:pt x="95" y="145"/>
                      </a:lnTo>
                      <a:lnTo>
                        <a:pt x="90" y="145"/>
                      </a:lnTo>
                      <a:lnTo>
                        <a:pt x="88" y="146"/>
                      </a:lnTo>
                      <a:lnTo>
                        <a:pt x="85" y="149"/>
                      </a:lnTo>
                      <a:lnTo>
                        <a:pt x="82" y="149"/>
                      </a:lnTo>
                      <a:lnTo>
                        <a:pt x="80" y="150"/>
                      </a:lnTo>
                      <a:lnTo>
                        <a:pt x="76" y="150"/>
                      </a:lnTo>
                      <a:lnTo>
                        <a:pt x="73" y="151"/>
                      </a:lnTo>
                      <a:lnTo>
                        <a:pt x="71" y="153"/>
                      </a:lnTo>
                      <a:lnTo>
                        <a:pt x="68" y="155"/>
                      </a:lnTo>
                      <a:lnTo>
                        <a:pt x="65" y="156"/>
                      </a:lnTo>
                      <a:lnTo>
                        <a:pt x="62" y="156"/>
                      </a:lnTo>
                      <a:lnTo>
                        <a:pt x="59" y="154"/>
                      </a:lnTo>
                      <a:lnTo>
                        <a:pt x="56" y="156"/>
                      </a:lnTo>
                      <a:lnTo>
                        <a:pt x="53" y="155"/>
                      </a:lnTo>
                      <a:lnTo>
                        <a:pt x="50" y="157"/>
                      </a:lnTo>
                      <a:lnTo>
                        <a:pt x="47" y="158"/>
                      </a:lnTo>
                      <a:lnTo>
                        <a:pt x="44" y="160"/>
                      </a:lnTo>
                      <a:lnTo>
                        <a:pt x="42" y="163"/>
                      </a:lnTo>
                      <a:lnTo>
                        <a:pt x="39" y="165"/>
                      </a:lnTo>
                      <a:lnTo>
                        <a:pt x="36" y="168"/>
                      </a:lnTo>
                      <a:lnTo>
                        <a:pt x="32" y="170"/>
                      </a:lnTo>
                      <a:lnTo>
                        <a:pt x="29" y="171"/>
                      </a:lnTo>
                      <a:lnTo>
                        <a:pt x="26" y="172"/>
                      </a:lnTo>
                      <a:lnTo>
                        <a:pt x="25" y="173"/>
                      </a:lnTo>
                      <a:lnTo>
                        <a:pt x="22" y="174"/>
                      </a:lnTo>
                      <a:lnTo>
                        <a:pt x="21" y="177"/>
                      </a:lnTo>
                      <a:lnTo>
                        <a:pt x="20" y="178"/>
                      </a:lnTo>
                      <a:lnTo>
                        <a:pt x="19" y="181"/>
                      </a:lnTo>
                      <a:lnTo>
                        <a:pt x="17" y="184"/>
                      </a:lnTo>
                      <a:lnTo>
                        <a:pt x="14" y="182"/>
                      </a:lnTo>
                      <a:lnTo>
                        <a:pt x="14" y="180"/>
                      </a:lnTo>
                      <a:lnTo>
                        <a:pt x="14" y="176"/>
                      </a:lnTo>
                      <a:lnTo>
                        <a:pt x="14" y="174"/>
                      </a:lnTo>
                      <a:lnTo>
                        <a:pt x="11" y="176"/>
                      </a:lnTo>
                      <a:lnTo>
                        <a:pt x="10" y="179"/>
                      </a:lnTo>
                      <a:lnTo>
                        <a:pt x="9" y="182"/>
                      </a:lnTo>
                      <a:lnTo>
                        <a:pt x="8" y="185"/>
                      </a:lnTo>
                      <a:lnTo>
                        <a:pt x="8" y="187"/>
                      </a:lnTo>
                      <a:lnTo>
                        <a:pt x="9" y="190"/>
                      </a:lnTo>
                      <a:lnTo>
                        <a:pt x="10" y="193"/>
                      </a:lnTo>
                      <a:lnTo>
                        <a:pt x="9" y="195"/>
                      </a:lnTo>
                      <a:lnTo>
                        <a:pt x="9" y="199"/>
                      </a:lnTo>
                      <a:lnTo>
                        <a:pt x="7" y="202"/>
                      </a:lnTo>
                      <a:lnTo>
                        <a:pt x="5" y="205"/>
                      </a:lnTo>
                      <a:lnTo>
                        <a:pt x="4" y="208"/>
                      </a:lnTo>
                      <a:lnTo>
                        <a:pt x="4" y="211"/>
                      </a:lnTo>
                      <a:lnTo>
                        <a:pt x="4" y="214"/>
                      </a:lnTo>
                      <a:lnTo>
                        <a:pt x="4" y="217"/>
                      </a:lnTo>
                      <a:lnTo>
                        <a:pt x="6" y="220"/>
                      </a:lnTo>
                      <a:lnTo>
                        <a:pt x="7" y="223"/>
                      </a:lnTo>
                      <a:lnTo>
                        <a:pt x="8" y="226"/>
                      </a:lnTo>
                      <a:lnTo>
                        <a:pt x="10" y="229"/>
                      </a:lnTo>
                      <a:lnTo>
                        <a:pt x="12" y="232"/>
                      </a:lnTo>
                      <a:lnTo>
                        <a:pt x="13" y="235"/>
                      </a:lnTo>
                      <a:lnTo>
                        <a:pt x="16" y="238"/>
                      </a:lnTo>
                      <a:lnTo>
                        <a:pt x="15" y="240"/>
                      </a:lnTo>
                      <a:lnTo>
                        <a:pt x="15" y="244"/>
                      </a:lnTo>
                      <a:lnTo>
                        <a:pt x="15" y="248"/>
                      </a:lnTo>
                      <a:lnTo>
                        <a:pt x="12" y="247"/>
                      </a:lnTo>
                      <a:lnTo>
                        <a:pt x="11" y="244"/>
                      </a:lnTo>
                      <a:lnTo>
                        <a:pt x="10" y="240"/>
                      </a:lnTo>
                      <a:lnTo>
                        <a:pt x="8" y="244"/>
                      </a:lnTo>
                      <a:lnTo>
                        <a:pt x="8" y="243"/>
                      </a:lnTo>
                      <a:lnTo>
                        <a:pt x="8" y="239"/>
                      </a:lnTo>
                      <a:lnTo>
                        <a:pt x="6" y="236"/>
                      </a:lnTo>
                      <a:lnTo>
                        <a:pt x="4" y="235"/>
                      </a:lnTo>
                      <a:lnTo>
                        <a:pt x="5" y="238"/>
                      </a:lnTo>
                      <a:lnTo>
                        <a:pt x="6" y="242"/>
                      </a:lnTo>
                      <a:lnTo>
                        <a:pt x="9" y="245"/>
                      </a:lnTo>
                      <a:lnTo>
                        <a:pt x="10" y="248"/>
                      </a:lnTo>
                      <a:lnTo>
                        <a:pt x="9" y="251"/>
                      </a:lnTo>
                      <a:lnTo>
                        <a:pt x="6" y="250"/>
                      </a:lnTo>
                      <a:lnTo>
                        <a:pt x="5" y="247"/>
                      </a:lnTo>
                      <a:lnTo>
                        <a:pt x="3" y="244"/>
                      </a:lnTo>
                      <a:lnTo>
                        <a:pt x="3" y="247"/>
                      </a:lnTo>
                      <a:lnTo>
                        <a:pt x="0" y="244"/>
                      </a:lnTo>
                      <a:lnTo>
                        <a:pt x="2" y="247"/>
                      </a:lnTo>
                      <a:lnTo>
                        <a:pt x="4" y="250"/>
                      </a:lnTo>
                      <a:lnTo>
                        <a:pt x="5" y="251"/>
                      </a:lnTo>
                      <a:lnTo>
                        <a:pt x="8" y="254"/>
                      </a:lnTo>
                      <a:lnTo>
                        <a:pt x="10" y="257"/>
                      </a:lnTo>
                      <a:lnTo>
                        <a:pt x="11" y="260"/>
                      </a:lnTo>
                      <a:lnTo>
                        <a:pt x="13" y="263"/>
                      </a:lnTo>
                      <a:lnTo>
                        <a:pt x="14" y="266"/>
                      </a:lnTo>
                      <a:lnTo>
                        <a:pt x="14" y="269"/>
                      </a:lnTo>
                      <a:lnTo>
                        <a:pt x="14" y="271"/>
                      </a:lnTo>
                      <a:lnTo>
                        <a:pt x="14" y="274"/>
                      </a:lnTo>
                      <a:lnTo>
                        <a:pt x="17" y="277"/>
                      </a:lnTo>
                      <a:lnTo>
                        <a:pt x="19" y="281"/>
                      </a:lnTo>
                      <a:lnTo>
                        <a:pt x="21" y="284"/>
                      </a:lnTo>
                      <a:lnTo>
                        <a:pt x="21" y="287"/>
                      </a:lnTo>
                      <a:lnTo>
                        <a:pt x="22" y="289"/>
                      </a:lnTo>
                      <a:lnTo>
                        <a:pt x="25" y="292"/>
                      </a:lnTo>
                      <a:lnTo>
                        <a:pt x="26" y="295"/>
                      </a:lnTo>
                      <a:lnTo>
                        <a:pt x="27" y="298"/>
                      </a:lnTo>
                      <a:lnTo>
                        <a:pt x="27" y="301"/>
                      </a:lnTo>
                      <a:lnTo>
                        <a:pt x="27" y="307"/>
                      </a:lnTo>
                      <a:lnTo>
                        <a:pt x="26" y="308"/>
                      </a:lnTo>
                      <a:lnTo>
                        <a:pt x="27" y="310"/>
                      </a:lnTo>
                      <a:lnTo>
                        <a:pt x="28" y="313"/>
                      </a:lnTo>
                      <a:lnTo>
                        <a:pt x="29" y="316"/>
                      </a:lnTo>
                      <a:lnTo>
                        <a:pt x="30" y="320"/>
                      </a:lnTo>
                      <a:lnTo>
                        <a:pt x="31" y="323"/>
                      </a:lnTo>
                      <a:lnTo>
                        <a:pt x="33" y="326"/>
                      </a:lnTo>
                      <a:lnTo>
                        <a:pt x="34" y="329"/>
                      </a:lnTo>
                      <a:lnTo>
                        <a:pt x="37" y="332"/>
                      </a:lnTo>
                      <a:lnTo>
                        <a:pt x="39" y="335"/>
                      </a:lnTo>
                      <a:lnTo>
                        <a:pt x="39" y="338"/>
                      </a:lnTo>
                      <a:lnTo>
                        <a:pt x="39" y="341"/>
                      </a:lnTo>
                      <a:lnTo>
                        <a:pt x="39" y="344"/>
                      </a:lnTo>
                      <a:lnTo>
                        <a:pt x="39" y="347"/>
                      </a:lnTo>
                      <a:lnTo>
                        <a:pt x="39" y="349"/>
                      </a:lnTo>
                      <a:lnTo>
                        <a:pt x="38" y="352"/>
                      </a:lnTo>
                      <a:lnTo>
                        <a:pt x="38" y="349"/>
                      </a:lnTo>
                      <a:lnTo>
                        <a:pt x="37" y="352"/>
                      </a:lnTo>
                      <a:lnTo>
                        <a:pt x="38" y="355"/>
                      </a:lnTo>
                      <a:lnTo>
                        <a:pt x="38" y="359"/>
                      </a:lnTo>
                      <a:lnTo>
                        <a:pt x="39" y="362"/>
                      </a:lnTo>
                      <a:lnTo>
                        <a:pt x="37" y="365"/>
                      </a:lnTo>
                      <a:lnTo>
                        <a:pt x="33" y="368"/>
                      </a:lnTo>
                      <a:lnTo>
                        <a:pt x="31" y="369"/>
                      </a:lnTo>
                      <a:lnTo>
                        <a:pt x="30" y="368"/>
                      </a:lnTo>
                      <a:lnTo>
                        <a:pt x="27" y="368"/>
                      </a:lnTo>
                      <a:lnTo>
                        <a:pt x="27" y="371"/>
                      </a:lnTo>
                      <a:lnTo>
                        <a:pt x="27" y="374"/>
                      </a:lnTo>
                      <a:lnTo>
                        <a:pt x="27" y="377"/>
                      </a:lnTo>
                      <a:lnTo>
                        <a:pt x="29" y="380"/>
                      </a:lnTo>
                      <a:lnTo>
                        <a:pt x="31" y="380"/>
                      </a:lnTo>
                      <a:lnTo>
                        <a:pt x="34" y="381"/>
                      </a:lnTo>
                      <a:lnTo>
                        <a:pt x="39" y="383"/>
                      </a:lnTo>
                      <a:lnTo>
                        <a:pt x="41" y="386"/>
                      </a:lnTo>
                      <a:lnTo>
                        <a:pt x="44" y="388"/>
                      </a:lnTo>
                      <a:lnTo>
                        <a:pt x="47" y="389"/>
                      </a:lnTo>
                      <a:lnTo>
                        <a:pt x="50" y="391"/>
                      </a:lnTo>
                      <a:lnTo>
                        <a:pt x="53" y="392"/>
                      </a:lnTo>
                      <a:lnTo>
                        <a:pt x="56" y="392"/>
                      </a:lnTo>
                      <a:lnTo>
                        <a:pt x="59" y="392"/>
                      </a:lnTo>
                      <a:lnTo>
                        <a:pt x="62" y="391"/>
                      </a:lnTo>
                      <a:lnTo>
                        <a:pt x="65" y="392"/>
                      </a:lnTo>
                      <a:lnTo>
                        <a:pt x="68" y="392"/>
                      </a:lnTo>
                      <a:lnTo>
                        <a:pt x="70" y="393"/>
                      </a:lnTo>
                      <a:lnTo>
                        <a:pt x="70" y="392"/>
                      </a:lnTo>
                      <a:lnTo>
                        <a:pt x="73" y="391"/>
                      </a:lnTo>
                      <a:lnTo>
                        <a:pt x="76" y="390"/>
                      </a:lnTo>
                      <a:lnTo>
                        <a:pt x="80" y="389"/>
                      </a:lnTo>
                      <a:lnTo>
                        <a:pt x="82" y="386"/>
                      </a:lnTo>
                      <a:lnTo>
                        <a:pt x="85" y="383"/>
                      </a:lnTo>
                      <a:lnTo>
                        <a:pt x="88" y="382"/>
                      </a:lnTo>
                      <a:lnTo>
                        <a:pt x="91" y="383"/>
                      </a:lnTo>
                      <a:lnTo>
                        <a:pt x="94" y="382"/>
                      </a:lnTo>
                      <a:lnTo>
                        <a:pt x="96" y="380"/>
                      </a:lnTo>
                      <a:lnTo>
                        <a:pt x="98" y="376"/>
                      </a:lnTo>
                      <a:lnTo>
                        <a:pt x="101" y="374"/>
                      </a:lnTo>
                      <a:lnTo>
                        <a:pt x="103" y="373"/>
                      </a:lnTo>
                      <a:lnTo>
                        <a:pt x="105" y="373"/>
                      </a:lnTo>
                      <a:lnTo>
                        <a:pt x="108" y="373"/>
                      </a:lnTo>
                      <a:lnTo>
                        <a:pt x="111" y="373"/>
                      </a:lnTo>
                      <a:lnTo>
                        <a:pt x="114" y="373"/>
                      </a:lnTo>
                      <a:lnTo>
                        <a:pt x="117" y="372"/>
                      </a:lnTo>
                      <a:lnTo>
                        <a:pt x="121" y="372"/>
                      </a:lnTo>
                      <a:lnTo>
                        <a:pt x="124" y="371"/>
                      </a:lnTo>
                      <a:lnTo>
                        <a:pt x="127" y="371"/>
                      </a:lnTo>
                      <a:lnTo>
                        <a:pt x="129" y="372"/>
                      </a:lnTo>
                      <a:lnTo>
                        <a:pt x="132" y="373"/>
                      </a:lnTo>
                      <a:lnTo>
                        <a:pt x="134" y="372"/>
                      </a:lnTo>
                      <a:lnTo>
                        <a:pt x="136" y="375"/>
                      </a:lnTo>
                      <a:lnTo>
                        <a:pt x="139" y="373"/>
                      </a:lnTo>
                      <a:lnTo>
                        <a:pt x="142" y="374"/>
                      </a:lnTo>
                      <a:lnTo>
                        <a:pt x="145" y="372"/>
                      </a:lnTo>
                      <a:lnTo>
                        <a:pt x="148" y="372"/>
                      </a:lnTo>
                      <a:lnTo>
                        <a:pt x="151" y="375"/>
                      </a:lnTo>
                      <a:lnTo>
                        <a:pt x="154" y="373"/>
                      </a:lnTo>
                      <a:lnTo>
                        <a:pt x="157" y="373"/>
                      </a:lnTo>
                      <a:lnTo>
                        <a:pt x="160" y="370"/>
                      </a:lnTo>
                      <a:lnTo>
                        <a:pt x="160" y="369"/>
                      </a:lnTo>
                      <a:lnTo>
                        <a:pt x="164" y="367"/>
                      </a:lnTo>
                      <a:lnTo>
                        <a:pt x="165" y="364"/>
                      </a:lnTo>
                      <a:lnTo>
                        <a:pt x="166" y="361"/>
                      </a:lnTo>
                      <a:lnTo>
                        <a:pt x="168" y="357"/>
                      </a:lnTo>
                      <a:lnTo>
                        <a:pt x="171" y="356"/>
                      </a:lnTo>
                      <a:lnTo>
                        <a:pt x="174" y="356"/>
                      </a:lnTo>
                      <a:lnTo>
                        <a:pt x="177" y="354"/>
                      </a:lnTo>
                      <a:lnTo>
                        <a:pt x="180" y="352"/>
                      </a:lnTo>
                      <a:lnTo>
                        <a:pt x="183" y="351"/>
                      </a:lnTo>
                      <a:lnTo>
                        <a:pt x="186" y="350"/>
                      </a:lnTo>
                      <a:lnTo>
                        <a:pt x="189" y="348"/>
                      </a:lnTo>
                      <a:lnTo>
                        <a:pt x="192" y="346"/>
                      </a:lnTo>
                      <a:lnTo>
                        <a:pt x="194" y="345"/>
                      </a:lnTo>
                      <a:lnTo>
                        <a:pt x="196" y="344"/>
                      </a:lnTo>
                      <a:lnTo>
                        <a:pt x="199" y="345"/>
                      </a:lnTo>
                      <a:lnTo>
                        <a:pt x="202" y="345"/>
                      </a:lnTo>
                      <a:lnTo>
                        <a:pt x="206" y="345"/>
                      </a:lnTo>
                      <a:lnTo>
                        <a:pt x="209" y="345"/>
                      </a:lnTo>
                      <a:lnTo>
                        <a:pt x="212" y="345"/>
                      </a:lnTo>
                      <a:lnTo>
                        <a:pt x="214" y="345"/>
                      </a:lnTo>
                      <a:lnTo>
                        <a:pt x="216" y="344"/>
                      </a:lnTo>
                      <a:lnTo>
                        <a:pt x="220" y="343"/>
                      </a:lnTo>
                      <a:lnTo>
                        <a:pt x="222" y="342"/>
                      </a:lnTo>
                      <a:lnTo>
                        <a:pt x="225" y="342"/>
                      </a:lnTo>
                      <a:lnTo>
                        <a:pt x="231" y="339"/>
                      </a:lnTo>
                      <a:lnTo>
                        <a:pt x="234" y="338"/>
                      </a:lnTo>
                      <a:lnTo>
                        <a:pt x="237" y="336"/>
                      </a:lnTo>
                      <a:lnTo>
                        <a:pt x="240" y="335"/>
                      </a:lnTo>
                      <a:lnTo>
                        <a:pt x="243" y="335"/>
                      </a:lnTo>
                      <a:lnTo>
                        <a:pt x="246" y="334"/>
                      </a:lnTo>
                      <a:lnTo>
                        <a:pt x="250" y="334"/>
                      </a:lnTo>
                      <a:lnTo>
                        <a:pt x="253" y="334"/>
                      </a:lnTo>
                      <a:lnTo>
                        <a:pt x="259" y="333"/>
                      </a:lnTo>
                      <a:lnTo>
                        <a:pt x="261" y="334"/>
                      </a:lnTo>
                      <a:lnTo>
                        <a:pt x="265" y="334"/>
                      </a:lnTo>
                      <a:lnTo>
                        <a:pt x="268" y="334"/>
                      </a:lnTo>
                      <a:lnTo>
                        <a:pt x="270" y="333"/>
                      </a:lnTo>
                      <a:lnTo>
                        <a:pt x="273" y="332"/>
                      </a:lnTo>
                      <a:lnTo>
                        <a:pt x="276" y="333"/>
                      </a:lnTo>
                      <a:lnTo>
                        <a:pt x="282" y="336"/>
                      </a:lnTo>
                      <a:lnTo>
                        <a:pt x="285" y="338"/>
                      </a:lnTo>
                      <a:lnTo>
                        <a:pt x="288" y="340"/>
                      </a:lnTo>
                      <a:lnTo>
                        <a:pt x="292" y="341"/>
                      </a:lnTo>
                      <a:lnTo>
                        <a:pt x="295" y="339"/>
                      </a:lnTo>
                      <a:lnTo>
                        <a:pt x="298" y="339"/>
                      </a:lnTo>
                      <a:lnTo>
                        <a:pt x="299" y="341"/>
                      </a:lnTo>
                      <a:lnTo>
                        <a:pt x="305" y="344"/>
                      </a:lnTo>
                      <a:lnTo>
                        <a:pt x="308" y="343"/>
                      </a:lnTo>
                      <a:lnTo>
                        <a:pt x="311" y="342"/>
                      </a:lnTo>
                      <a:lnTo>
                        <a:pt x="314" y="345"/>
                      </a:lnTo>
                      <a:lnTo>
                        <a:pt x="314" y="348"/>
                      </a:lnTo>
                      <a:lnTo>
                        <a:pt x="317" y="348"/>
                      </a:lnTo>
                      <a:lnTo>
                        <a:pt x="320" y="349"/>
                      </a:lnTo>
                      <a:lnTo>
                        <a:pt x="320" y="352"/>
                      </a:lnTo>
                      <a:lnTo>
                        <a:pt x="319" y="352"/>
                      </a:lnTo>
                      <a:lnTo>
                        <a:pt x="317" y="355"/>
                      </a:lnTo>
                      <a:lnTo>
                        <a:pt x="320" y="359"/>
                      </a:lnTo>
                      <a:lnTo>
                        <a:pt x="323" y="360"/>
                      </a:lnTo>
                      <a:lnTo>
                        <a:pt x="326" y="362"/>
                      </a:lnTo>
                      <a:lnTo>
                        <a:pt x="328" y="365"/>
                      </a:lnTo>
                      <a:lnTo>
                        <a:pt x="329" y="367"/>
                      </a:lnTo>
                      <a:lnTo>
                        <a:pt x="331" y="370"/>
                      </a:lnTo>
                      <a:lnTo>
                        <a:pt x="335" y="373"/>
                      </a:lnTo>
                      <a:lnTo>
                        <a:pt x="335" y="374"/>
                      </a:lnTo>
                      <a:lnTo>
                        <a:pt x="336" y="377"/>
                      </a:lnTo>
                      <a:lnTo>
                        <a:pt x="337" y="380"/>
                      </a:lnTo>
                      <a:lnTo>
                        <a:pt x="338" y="382"/>
                      </a:lnTo>
                      <a:lnTo>
                        <a:pt x="335" y="382"/>
                      </a:lnTo>
                      <a:lnTo>
                        <a:pt x="336" y="385"/>
                      </a:lnTo>
                      <a:lnTo>
                        <a:pt x="339" y="387"/>
                      </a:lnTo>
                      <a:lnTo>
                        <a:pt x="341" y="390"/>
                      </a:lnTo>
                      <a:lnTo>
                        <a:pt x="344" y="389"/>
                      </a:lnTo>
                      <a:lnTo>
                        <a:pt x="346" y="391"/>
                      </a:lnTo>
                      <a:lnTo>
                        <a:pt x="347" y="388"/>
                      </a:lnTo>
                      <a:lnTo>
                        <a:pt x="344" y="388"/>
                      </a:lnTo>
                      <a:lnTo>
                        <a:pt x="345" y="385"/>
                      </a:lnTo>
                      <a:lnTo>
                        <a:pt x="348" y="382"/>
                      </a:lnTo>
                      <a:lnTo>
                        <a:pt x="350" y="380"/>
                      </a:lnTo>
                      <a:lnTo>
                        <a:pt x="352" y="377"/>
                      </a:lnTo>
                      <a:lnTo>
                        <a:pt x="354" y="375"/>
                      </a:lnTo>
                      <a:lnTo>
                        <a:pt x="357" y="373"/>
                      </a:lnTo>
                      <a:lnTo>
                        <a:pt x="362" y="370"/>
                      </a:lnTo>
                      <a:lnTo>
                        <a:pt x="365" y="368"/>
                      </a:lnTo>
                      <a:lnTo>
                        <a:pt x="367" y="365"/>
                      </a:lnTo>
                      <a:lnTo>
                        <a:pt x="367" y="362"/>
                      </a:lnTo>
                      <a:lnTo>
                        <a:pt x="369" y="359"/>
                      </a:lnTo>
                      <a:lnTo>
                        <a:pt x="372" y="357"/>
                      </a:lnTo>
                      <a:lnTo>
                        <a:pt x="375" y="354"/>
                      </a:lnTo>
                      <a:lnTo>
                        <a:pt x="373" y="351"/>
                      </a:lnTo>
                      <a:lnTo>
                        <a:pt x="375" y="350"/>
                      </a:lnTo>
                      <a:lnTo>
                        <a:pt x="376" y="353"/>
                      </a:lnTo>
                      <a:lnTo>
                        <a:pt x="377" y="356"/>
                      </a:lnTo>
                      <a:lnTo>
                        <a:pt x="378" y="359"/>
                      </a:lnTo>
                      <a:lnTo>
                        <a:pt x="375" y="361"/>
                      </a:lnTo>
                      <a:lnTo>
                        <a:pt x="376" y="364"/>
                      </a:lnTo>
                      <a:lnTo>
                        <a:pt x="377" y="367"/>
                      </a:lnTo>
                      <a:lnTo>
                        <a:pt x="373" y="370"/>
                      </a:lnTo>
                      <a:lnTo>
                        <a:pt x="371" y="373"/>
                      </a:lnTo>
                      <a:lnTo>
                        <a:pt x="370" y="376"/>
                      </a:lnTo>
                      <a:lnTo>
                        <a:pt x="369" y="379"/>
                      </a:lnTo>
                      <a:lnTo>
                        <a:pt x="368" y="382"/>
                      </a:lnTo>
                      <a:lnTo>
                        <a:pt x="369" y="382"/>
                      </a:lnTo>
                      <a:lnTo>
                        <a:pt x="369" y="385"/>
                      </a:lnTo>
                      <a:lnTo>
                        <a:pt x="368" y="388"/>
                      </a:lnTo>
                      <a:lnTo>
                        <a:pt x="365" y="390"/>
                      </a:lnTo>
                      <a:lnTo>
                        <a:pt x="363" y="390"/>
                      </a:lnTo>
                      <a:lnTo>
                        <a:pt x="361" y="392"/>
                      </a:lnTo>
                      <a:lnTo>
                        <a:pt x="359" y="396"/>
                      </a:lnTo>
                      <a:lnTo>
                        <a:pt x="368" y="393"/>
                      </a:lnTo>
                      <a:lnTo>
                        <a:pt x="371" y="394"/>
                      </a:lnTo>
                      <a:lnTo>
                        <a:pt x="373" y="391"/>
                      </a:lnTo>
                      <a:lnTo>
                        <a:pt x="375" y="388"/>
                      </a:lnTo>
                      <a:lnTo>
                        <a:pt x="376" y="385"/>
                      </a:lnTo>
                      <a:lnTo>
                        <a:pt x="376" y="382"/>
                      </a:lnTo>
                      <a:lnTo>
                        <a:pt x="378" y="379"/>
                      </a:lnTo>
                      <a:lnTo>
                        <a:pt x="381" y="379"/>
                      </a:lnTo>
                      <a:lnTo>
                        <a:pt x="381" y="382"/>
                      </a:lnTo>
                      <a:lnTo>
                        <a:pt x="384" y="385"/>
                      </a:lnTo>
                      <a:lnTo>
                        <a:pt x="385" y="388"/>
                      </a:lnTo>
                      <a:lnTo>
                        <a:pt x="385" y="391"/>
                      </a:lnTo>
                      <a:lnTo>
                        <a:pt x="384" y="394"/>
                      </a:lnTo>
                      <a:lnTo>
                        <a:pt x="384" y="398"/>
                      </a:lnTo>
                      <a:lnTo>
                        <a:pt x="381" y="400"/>
                      </a:lnTo>
                      <a:lnTo>
                        <a:pt x="380" y="403"/>
                      </a:lnTo>
                      <a:lnTo>
                        <a:pt x="381" y="403"/>
                      </a:lnTo>
                      <a:lnTo>
                        <a:pt x="385" y="403"/>
                      </a:lnTo>
                      <a:lnTo>
                        <a:pt x="387" y="402"/>
                      </a:lnTo>
                      <a:lnTo>
                        <a:pt x="390" y="402"/>
                      </a:lnTo>
                      <a:lnTo>
                        <a:pt x="392" y="399"/>
                      </a:lnTo>
                      <a:lnTo>
                        <a:pt x="395" y="398"/>
                      </a:lnTo>
                      <a:lnTo>
                        <a:pt x="398" y="398"/>
                      </a:lnTo>
                      <a:lnTo>
                        <a:pt x="397" y="401"/>
                      </a:lnTo>
                      <a:lnTo>
                        <a:pt x="394" y="401"/>
                      </a:lnTo>
                      <a:lnTo>
                        <a:pt x="395" y="404"/>
                      </a:lnTo>
                      <a:lnTo>
                        <a:pt x="398" y="406"/>
                      </a:lnTo>
                      <a:lnTo>
                        <a:pt x="401" y="409"/>
                      </a:lnTo>
                      <a:lnTo>
                        <a:pt x="402" y="412"/>
                      </a:lnTo>
                      <a:lnTo>
                        <a:pt x="401" y="410"/>
                      </a:lnTo>
                      <a:lnTo>
                        <a:pt x="398" y="407"/>
                      </a:lnTo>
                      <a:lnTo>
                        <a:pt x="396" y="405"/>
                      </a:lnTo>
                      <a:lnTo>
                        <a:pt x="393" y="402"/>
                      </a:lnTo>
                      <a:lnTo>
                        <a:pt x="396" y="405"/>
                      </a:lnTo>
                      <a:lnTo>
                        <a:pt x="398" y="408"/>
                      </a:lnTo>
                      <a:lnTo>
                        <a:pt x="401" y="411"/>
                      </a:lnTo>
                      <a:lnTo>
                        <a:pt x="402" y="414"/>
                      </a:lnTo>
                      <a:lnTo>
                        <a:pt x="404" y="417"/>
                      </a:lnTo>
                      <a:lnTo>
                        <a:pt x="405" y="419"/>
                      </a:lnTo>
                      <a:lnTo>
                        <a:pt x="405" y="422"/>
                      </a:lnTo>
                      <a:lnTo>
                        <a:pt x="405" y="423"/>
                      </a:lnTo>
                      <a:lnTo>
                        <a:pt x="403" y="426"/>
                      </a:lnTo>
                      <a:lnTo>
                        <a:pt x="403" y="429"/>
                      </a:lnTo>
                      <a:lnTo>
                        <a:pt x="405" y="432"/>
                      </a:lnTo>
                      <a:lnTo>
                        <a:pt x="407" y="434"/>
                      </a:lnTo>
                      <a:lnTo>
                        <a:pt x="409" y="435"/>
                      </a:lnTo>
                      <a:lnTo>
                        <a:pt x="411" y="439"/>
                      </a:lnTo>
                      <a:lnTo>
                        <a:pt x="413" y="442"/>
                      </a:lnTo>
                      <a:lnTo>
                        <a:pt x="415" y="444"/>
                      </a:lnTo>
                      <a:lnTo>
                        <a:pt x="420" y="445"/>
                      </a:lnTo>
                      <a:lnTo>
                        <a:pt x="422" y="445"/>
                      </a:lnTo>
                      <a:lnTo>
                        <a:pt x="425" y="446"/>
                      </a:lnTo>
                      <a:lnTo>
                        <a:pt x="428" y="448"/>
                      </a:lnTo>
                      <a:lnTo>
                        <a:pt x="430" y="451"/>
                      </a:lnTo>
                      <a:lnTo>
                        <a:pt x="433" y="449"/>
                      </a:lnTo>
                      <a:lnTo>
                        <a:pt x="437" y="449"/>
                      </a:lnTo>
                      <a:lnTo>
                        <a:pt x="439" y="451"/>
                      </a:lnTo>
                      <a:lnTo>
                        <a:pt x="442" y="450"/>
                      </a:lnTo>
                      <a:lnTo>
                        <a:pt x="445" y="451"/>
                      </a:lnTo>
                      <a:lnTo>
                        <a:pt x="448" y="453"/>
                      </a:lnTo>
                      <a:lnTo>
                        <a:pt x="451" y="454"/>
                      </a:lnTo>
                      <a:lnTo>
                        <a:pt x="454" y="456"/>
                      </a:lnTo>
                      <a:lnTo>
                        <a:pt x="457" y="457"/>
                      </a:lnTo>
                      <a:lnTo>
                        <a:pt x="461" y="459"/>
                      </a:lnTo>
                      <a:lnTo>
                        <a:pt x="464" y="456"/>
                      </a:lnTo>
                      <a:lnTo>
                        <a:pt x="467" y="454"/>
                      </a:lnTo>
                      <a:lnTo>
                        <a:pt x="470" y="452"/>
                      </a:lnTo>
                      <a:lnTo>
                        <a:pt x="473" y="450"/>
                      </a:lnTo>
                      <a:lnTo>
                        <a:pt x="474" y="450"/>
                      </a:lnTo>
                      <a:lnTo>
                        <a:pt x="477" y="449"/>
                      </a:lnTo>
                      <a:lnTo>
                        <a:pt x="474" y="447"/>
                      </a:lnTo>
                      <a:lnTo>
                        <a:pt x="477" y="445"/>
                      </a:lnTo>
                      <a:lnTo>
                        <a:pt x="480" y="443"/>
                      </a:lnTo>
                      <a:lnTo>
                        <a:pt x="482" y="442"/>
                      </a:lnTo>
                      <a:lnTo>
                        <a:pt x="484" y="445"/>
                      </a:lnTo>
                      <a:lnTo>
                        <a:pt x="484" y="447"/>
                      </a:lnTo>
                      <a:lnTo>
                        <a:pt x="484" y="448"/>
                      </a:lnTo>
                      <a:lnTo>
                        <a:pt x="481" y="451"/>
                      </a:lnTo>
                      <a:lnTo>
                        <a:pt x="484" y="453"/>
                      </a:lnTo>
                      <a:lnTo>
                        <a:pt x="487" y="451"/>
                      </a:lnTo>
                      <a:lnTo>
                        <a:pt x="487" y="448"/>
                      </a:lnTo>
                      <a:lnTo>
                        <a:pt x="490" y="448"/>
                      </a:lnTo>
                      <a:lnTo>
                        <a:pt x="491" y="451"/>
                      </a:lnTo>
                      <a:lnTo>
                        <a:pt x="491" y="454"/>
                      </a:lnTo>
                      <a:lnTo>
                        <a:pt x="493" y="456"/>
                      </a:lnTo>
                      <a:lnTo>
                        <a:pt x="496" y="458"/>
                      </a:lnTo>
                      <a:lnTo>
                        <a:pt x="499" y="458"/>
                      </a:lnTo>
                      <a:lnTo>
                        <a:pt x="503" y="461"/>
                      </a:lnTo>
                      <a:lnTo>
                        <a:pt x="505" y="464"/>
                      </a:lnTo>
                      <a:lnTo>
                        <a:pt x="506" y="461"/>
                      </a:lnTo>
                      <a:lnTo>
                        <a:pt x="506" y="458"/>
                      </a:lnTo>
                      <a:lnTo>
                        <a:pt x="503" y="459"/>
                      </a:lnTo>
                      <a:lnTo>
                        <a:pt x="502" y="456"/>
                      </a:lnTo>
                      <a:lnTo>
                        <a:pt x="505" y="457"/>
                      </a:lnTo>
                      <a:lnTo>
                        <a:pt x="508" y="456"/>
                      </a:lnTo>
                      <a:lnTo>
                        <a:pt x="511" y="456"/>
                      </a:lnTo>
                      <a:lnTo>
                        <a:pt x="514" y="453"/>
                      </a:lnTo>
                      <a:lnTo>
                        <a:pt x="517" y="450"/>
                      </a:lnTo>
                      <a:lnTo>
                        <a:pt x="520" y="447"/>
                      </a:lnTo>
                      <a:lnTo>
                        <a:pt x="523" y="445"/>
                      </a:lnTo>
                      <a:lnTo>
                        <a:pt x="526" y="443"/>
                      </a:lnTo>
                      <a:lnTo>
                        <a:pt x="529" y="442"/>
                      </a:lnTo>
                      <a:lnTo>
                        <a:pt x="532" y="441"/>
                      </a:lnTo>
                      <a:lnTo>
                        <a:pt x="535" y="441"/>
                      </a:lnTo>
                      <a:lnTo>
                        <a:pt x="538" y="441"/>
                      </a:lnTo>
                      <a:lnTo>
                        <a:pt x="540" y="441"/>
                      </a:lnTo>
                      <a:lnTo>
                        <a:pt x="549" y="441"/>
                      </a:lnTo>
                      <a:lnTo>
                        <a:pt x="552" y="440"/>
                      </a:lnTo>
                      <a:lnTo>
                        <a:pt x="555" y="438"/>
                      </a:lnTo>
                      <a:lnTo>
                        <a:pt x="558" y="435"/>
                      </a:lnTo>
                      <a:lnTo>
                        <a:pt x="559" y="435"/>
                      </a:lnTo>
                      <a:lnTo>
                        <a:pt x="559" y="432"/>
                      </a:lnTo>
                      <a:lnTo>
                        <a:pt x="559" y="430"/>
                      </a:lnTo>
                      <a:lnTo>
                        <a:pt x="559" y="429"/>
                      </a:lnTo>
                      <a:lnTo>
                        <a:pt x="558" y="426"/>
                      </a:lnTo>
                      <a:lnTo>
                        <a:pt x="558" y="423"/>
                      </a:lnTo>
                      <a:lnTo>
                        <a:pt x="559" y="420"/>
                      </a:lnTo>
                      <a:lnTo>
                        <a:pt x="560" y="417"/>
                      </a:lnTo>
                      <a:lnTo>
                        <a:pt x="561" y="415"/>
                      </a:lnTo>
                      <a:lnTo>
                        <a:pt x="561" y="412"/>
                      </a:lnTo>
                      <a:lnTo>
                        <a:pt x="562" y="409"/>
                      </a:lnTo>
                      <a:lnTo>
                        <a:pt x="563" y="406"/>
                      </a:lnTo>
                      <a:lnTo>
                        <a:pt x="564" y="403"/>
                      </a:lnTo>
                      <a:lnTo>
                        <a:pt x="565" y="400"/>
                      </a:lnTo>
                      <a:lnTo>
                        <a:pt x="567" y="396"/>
                      </a:lnTo>
                      <a:lnTo>
                        <a:pt x="570" y="394"/>
                      </a:lnTo>
                      <a:lnTo>
                        <a:pt x="571" y="391"/>
                      </a:lnTo>
                      <a:lnTo>
                        <a:pt x="571" y="388"/>
                      </a:lnTo>
                      <a:lnTo>
                        <a:pt x="572" y="385"/>
                      </a:lnTo>
                      <a:lnTo>
                        <a:pt x="573" y="382"/>
                      </a:lnTo>
                      <a:lnTo>
                        <a:pt x="573" y="380"/>
                      </a:lnTo>
                      <a:lnTo>
                        <a:pt x="576" y="377"/>
                      </a:lnTo>
                      <a:lnTo>
                        <a:pt x="577" y="374"/>
                      </a:lnTo>
                      <a:lnTo>
                        <a:pt x="579" y="371"/>
                      </a:lnTo>
                      <a:lnTo>
                        <a:pt x="579" y="368"/>
                      </a:lnTo>
                      <a:lnTo>
                        <a:pt x="581" y="365"/>
                      </a:lnTo>
                      <a:lnTo>
                        <a:pt x="582" y="362"/>
                      </a:lnTo>
                      <a:lnTo>
                        <a:pt x="584" y="359"/>
                      </a:lnTo>
                      <a:lnTo>
                        <a:pt x="587" y="356"/>
                      </a:lnTo>
                      <a:lnTo>
                        <a:pt x="590" y="354"/>
                      </a:lnTo>
                      <a:lnTo>
                        <a:pt x="593" y="352"/>
                      </a:lnTo>
                      <a:lnTo>
                        <a:pt x="595" y="349"/>
                      </a:lnTo>
                      <a:lnTo>
                        <a:pt x="598" y="348"/>
                      </a:lnTo>
                      <a:lnTo>
                        <a:pt x="598" y="347"/>
                      </a:lnTo>
                      <a:lnTo>
                        <a:pt x="598" y="342"/>
                      </a:lnTo>
                      <a:lnTo>
                        <a:pt x="600" y="339"/>
                      </a:lnTo>
                      <a:lnTo>
                        <a:pt x="602" y="336"/>
                      </a:lnTo>
                      <a:lnTo>
                        <a:pt x="603" y="333"/>
                      </a:lnTo>
                      <a:lnTo>
                        <a:pt x="604" y="330"/>
                      </a:lnTo>
                      <a:lnTo>
                        <a:pt x="605" y="327"/>
                      </a:lnTo>
                      <a:lnTo>
                        <a:pt x="606" y="324"/>
                      </a:lnTo>
                      <a:lnTo>
                        <a:pt x="605" y="321"/>
                      </a:lnTo>
                      <a:lnTo>
                        <a:pt x="605" y="317"/>
                      </a:lnTo>
                      <a:lnTo>
                        <a:pt x="606" y="314"/>
                      </a:lnTo>
                      <a:lnTo>
                        <a:pt x="607" y="311"/>
                      </a:lnTo>
                      <a:lnTo>
                        <a:pt x="608" y="308"/>
                      </a:lnTo>
                      <a:lnTo>
                        <a:pt x="608" y="307"/>
                      </a:lnTo>
                      <a:lnTo>
                        <a:pt x="609" y="304"/>
                      </a:lnTo>
                      <a:lnTo>
                        <a:pt x="610" y="301"/>
                      </a:lnTo>
                      <a:lnTo>
                        <a:pt x="610" y="298"/>
                      </a:lnTo>
                      <a:lnTo>
                        <a:pt x="610" y="295"/>
                      </a:lnTo>
                      <a:lnTo>
                        <a:pt x="611" y="292"/>
                      </a:lnTo>
                      <a:lnTo>
                        <a:pt x="613" y="289"/>
                      </a:lnTo>
                      <a:lnTo>
                        <a:pt x="614" y="286"/>
                      </a:lnTo>
                      <a:lnTo>
                        <a:pt x="613" y="283"/>
                      </a:lnTo>
                      <a:lnTo>
                        <a:pt x="614" y="279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1" name="Group 539">
              <a:extLst>
                <a:ext uri="{FF2B5EF4-FFF2-40B4-BE49-F238E27FC236}">
                  <a16:creationId xmlns:a16="http://schemas.microsoft.com/office/drawing/2014/main" id="{37A1DAA3-5E9A-8299-E770-112FBEA5FB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06205" y="2236787"/>
              <a:ext cx="1668462" cy="1231900"/>
              <a:chOff x="2612" y="1676"/>
              <a:chExt cx="1051" cy="776"/>
            </a:xfrm>
            <a:solidFill>
              <a:schemeClr val="bg2"/>
            </a:solidFill>
          </p:grpSpPr>
          <p:sp>
            <p:nvSpPr>
              <p:cNvPr id="560" name="Freeform 540">
                <a:extLst>
                  <a:ext uri="{FF2B5EF4-FFF2-40B4-BE49-F238E27FC236}">
                    <a16:creationId xmlns:a16="http://schemas.microsoft.com/office/drawing/2014/main" id="{9C09F6F8-94DB-14FD-5CB7-549F5B1A26A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841" y="2318"/>
                <a:ext cx="49" cy="92"/>
              </a:xfrm>
              <a:custGeom>
                <a:avLst/>
                <a:gdLst>
                  <a:gd name="T0" fmla="*/ 28 w 49"/>
                  <a:gd name="T1" fmla="*/ 82 h 92"/>
                  <a:gd name="T2" fmla="*/ 33 w 49"/>
                  <a:gd name="T3" fmla="*/ 75 h 92"/>
                  <a:gd name="T4" fmla="*/ 38 w 49"/>
                  <a:gd name="T5" fmla="*/ 71 h 92"/>
                  <a:gd name="T6" fmla="*/ 33 w 49"/>
                  <a:gd name="T7" fmla="*/ 67 h 92"/>
                  <a:gd name="T8" fmla="*/ 32 w 49"/>
                  <a:gd name="T9" fmla="*/ 66 h 92"/>
                  <a:gd name="T10" fmla="*/ 34 w 49"/>
                  <a:gd name="T11" fmla="*/ 61 h 92"/>
                  <a:gd name="T12" fmla="*/ 36 w 49"/>
                  <a:gd name="T13" fmla="*/ 58 h 92"/>
                  <a:gd name="T14" fmla="*/ 36 w 49"/>
                  <a:gd name="T15" fmla="*/ 55 h 92"/>
                  <a:gd name="T16" fmla="*/ 33 w 49"/>
                  <a:gd name="T17" fmla="*/ 52 h 92"/>
                  <a:gd name="T18" fmla="*/ 30 w 49"/>
                  <a:gd name="T19" fmla="*/ 48 h 92"/>
                  <a:gd name="T20" fmla="*/ 37 w 49"/>
                  <a:gd name="T21" fmla="*/ 45 h 92"/>
                  <a:gd name="T22" fmla="*/ 38 w 49"/>
                  <a:gd name="T23" fmla="*/ 42 h 92"/>
                  <a:gd name="T24" fmla="*/ 38 w 49"/>
                  <a:gd name="T25" fmla="*/ 35 h 92"/>
                  <a:gd name="T26" fmla="*/ 40 w 49"/>
                  <a:gd name="T27" fmla="*/ 28 h 92"/>
                  <a:gd name="T28" fmla="*/ 40 w 49"/>
                  <a:gd name="T29" fmla="*/ 23 h 92"/>
                  <a:gd name="T30" fmla="*/ 38 w 49"/>
                  <a:gd name="T31" fmla="*/ 20 h 92"/>
                  <a:gd name="T32" fmla="*/ 42 w 49"/>
                  <a:gd name="T33" fmla="*/ 17 h 92"/>
                  <a:gd name="T34" fmla="*/ 48 w 49"/>
                  <a:gd name="T35" fmla="*/ 12 h 92"/>
                  <a:gd name="T36" fmla="*/ 44 w 49"/>
                  <a:gd name="T37" fmla="*/ 8 h 92"/>
                  <a:gd name="T38" fmla="*/ 38 w 49"/>
                  <a:gd name="T39" fmla="*/ 4 h 92"/>
                  <a:gd name="T40" fmla="*/ 34 w 49"/>
                  <a:gd name="T41" fmla="*/ 5 h 92"/>
                  <a:gd name="T42" fmla="*/ 29 w 49"/>
                  <a:gd name="T43" fmla="*/ 5 h 92"/>
                  <a:gd name="T44" fmla="*/ 20 w 49"/>
                  <a:gd name="T45" fmla="*/ 6 h 92"/>
                  <a:gd name="T46" fmla="*/ 18 w 49"/>
                  <a:gd name="T47" fmla="*/ 5 h 92"/>
                  <a:gd name="T48" fmla="*/ 17 w 49"/>
                  <a:gd name="T49" fmla="*/ 0 h 92"/>
                  <a:gd name="T50" fmla="*/ 10 w 49"/>
                  <a:gd name="T51" fmla="*/ 4 h 92"/>
                  <a:gd name="T52" fmla="*/ 9 w 49"/>
                  <a:gd name="T53" fmla="*/ 8 h 92"/>
                  <a:gd name="T54" fmla="*/ 9 w 49"/>
                  <a:gd name="T55" fmla="*/ 8 h 92"/>
                  <a:gd name="T56" fmla="*/ 9 w 49"/>
                  <a:gd name="T57" fmla="*/ 11 h 92"/>
                  <a:gd name="T58" fmla="*/ 11 w 49"/>
                  <a:gd name="T59" fmla="*/ 17 h 92"/>
                  <a:gd name="T60" fmla="*/ 11 w 49"/>
                  <a:gd name="T61" fmla="*/ 23 h 92"/>
                  <a:gd name="T62" fmla="*/ 11 w 49"/>
                  <a:gd name="T63" fmla="*/ 26 h 92"/>
                  <a:gd name="T64" fmla="*/ 9 w 49"/>
                  <a:gd name="T65" fmla="*/ 31 h 92"/>
                  <a:gd name="T66" fmla="*/ 8 w 49"/>
                  <a:gd name="T67" fmla="*/ 37 h 92"/>
                  <a:gd name="T68" fmla="*/ 7 w 49"/>
                  <a:gd name="T69" fmla="*/ 40 h 92"/>
                  <a:gd name="T70" fmla="*/ 3 w 49"/>
                  <a:gd name="T71" fmla="*/ 49 h 92"/>
                  <a:gd name="T72" fmla="*/ 0 w 49"/>
                  <a:gd name="T73" fmla="*/ 56 h 92"/>
                  <a:gd name="T74" fmla="*/ 3 w 49"/>
                  <a:gd name="T75" fmla="*/ 62 h 92"/>
                  <a:gd name="T76" fmla="*/ 7 w 49"/>
                  <a:gd name="T77" fmla="*/ 59 h 92"/>
                  <a:gd name="T78" fmla="*/ 3 w 49"/>
                  <a:gd name="T79" fmla="*/ 62 h 92"/>
                  <a:gd name="T80" fmla="*/ 9 w 49"/>
                  <a:gd name="T81" fmla="*/ 66 h 92"/>
                  <a:gd name="T82" fmla="*/ 9 w 49"/>
                  <a:gd name="T83" fmla="*/ 71 h 92"/>
                  <a:gd name="T84" fmla="*/ 9 w 49"/>
                  <a:gd name="T85" fmla="*/ 78 h 92"/>
                  <a:gd name="T86" fmla="*/ 9 w 49"/>
                  <a:gd name="T87" fmla="*/ 84 h 92"/>
                  <a:gd name="T88" fmla="*/ 7 w 49"/>
                  <a:gd name="T89" fmla="*/ 92 h 92"/>
                  <a:gd name="T90" fmla="*/ 13 w 49"/>
                  <a:gd name="T91" fmla="*/ 90 h 92"/>
                  <a:gd name="T92" fmla="*/ 21 w 49"/>
                  <a:gd name="T93" fmla="*/ 92 h 92"/>
                  <a:gd name="T94" fmla="*/ 30 w 49"/>
                  <a:gd name="T95" fmla="*/ 89 h 92"/>
                  <a:gd name="T96" fmla="*/ 28 w 49"/>
                  <a:gd name="T97" fmla="*/ 83 h 9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49" h="92">
                    <a:moveTo>
                      <a:pt x="28" y="83"/>
                    </a:moveTo>
                    <a:lnTo>
                      <a:pt x="28" y="83"/>
                    </a:lnTo>
                    <a:lnTo>
                      <a:pt x="28" y="82"/>
                    </a:lnTo>
                    <a:lnTo>
                      <a:pt x="30" y="79"/>
                    </a:lnTo>
                    <a:lnTo>
                      <a:pt x="33" y="76"/>
                    </a:lnTo>
                    <a:lnTo>
                      <a:pt x="33" y="75"/>
                    </a:lnTo>
                    <a:lnTo>
                      <a:pt x="34" y="75"/>
                    </a:lnTo>
                    <a:lnTo>
                      <a:pt x="37" y="74"/>
                    </a:lnTo>
                    <a:lnTo>
                      <a:pt x="38" y="71"/>
                    </a:lnTo>
                    <a:lnTo>
                      <a:pt x="35" y="72"/>
                    </a:lnTo>
                    <a:lnTo>
                      <a:pt x="35" y="71"/>
                    </a:lnTo>
                    <a:lnTo>
                      <a:pt x="33" y="67"/>
                    </a:lnTo>
                    <a:lnTo>
                      <a:pt x="32" y="66"/>
                    </a:lnTo>
                    <a:lnTo>
                      <a:pt x="32" y="65"/>
                    </a:lnTo>
                    <a:lnTo>
                      <a:pt x="33" y="62"/>
                    </a:lnTo>
                    <a:lnTo>
                      <a:pt x="34" y="61"/>
                    </a:lnTo>
                    <a:lnTo>
                      <a:pt x="36" y="59"/>
                    </a:lnTo>
                    <a:lnTo>
                      <a:pt x="36" y="58"/>
                    </a:lnTo>
                    <a:lnTo>
                      <a:pt x="38" y="56"/>
                    </a:lnTo>
                    <a:lnTo>
                      <a:pt x="37" y="56"/>
                    </a:lnTo>
                    <a:lnTo>
                      <a:pt x="36" y="55"/>
                    </a:lnTo>
                    <a:lnTo>
                      <a:pt x="35" y="55"/>
                    </a:lnTo>
                    <a:lnTo>
                      <a:pt x="33" y="52"/>
                    </a:lnTo>
                    <a:lnTo>
                      <a:pt x="32" y="50"/>
                    </a:lnTo>
                    <a:lnTo>
                      <a:pt x="33" y="49"/>
                    </a:lnTo>
                    <a:lnTo>
                      <a:pt x="30" y="48"/>
                    </a:lnTo>
                    <a:lnTo>
                      <a:pt x="28" y="45"/>
                    </a:lnTo>
                    <a:lnTo>
                      <a:pt x="36" y="45"/>
                    </a:lnTo>
                    <a:lnTo>
                      <a:pt x="37" y="45"/>
                    </a:lnTo>
                    <a:lnTo>
                      <a:pt x="37" y="43"/>
                    </a:lnTo>
                    <a:lnTo>
                      <a:pt x="37" y="42"/>
                    </a:lnTo>
                    <a:lnTo>
                      <a:pt x="38" y="42"/>
                    </a:lnTo>
                    <a:lnTo>
                      <a:pt x="39" y="39"/>
                    </a:lnTo>
                    <a:lnTo>
                      <a:pt x="38" y="38"/>
                    </a:lnTo>
                    <a:lnTo>
                      <a:pt x="38" y="35"/>
                    </a:lnTo>
                    <a:lnTo>
                      <a:pt x="39" y="34"/>
                    </a:lnTo>
                    <a:lnTo>
                      <a:pt x="39" y="32"/>
                    </a:lnTo>
                    <a:lnTo>
                      <a:pt x="40" y="28"/>
                    </a:lnTo>
                    <a:lnTo>
                      <a:pt x="40" y="26"/>
                    </a:lnTo>
                    <a:lnTo>
                      <a:pt x="40" y="23"/>
                    </a:lnTo>
                    <a:lnTo>
                      <a:pt x="38" y="21"/>
                    </a:lnTo>
                    <a:lnTo>
                      <a:pt x="38" y="20"/>
                    </a:lnTo>
                    <a:lnTo>
                      <a:pt x="40" y="20"/>
                    </a:lnTo>
                    <a:lnTo>
                      <a:pt x="42" y="17"/>
                    </a:lnTo>
                    <a:lnTo>
                      <a:pt x="45" y="15"/>
                    </a:lnTo>
                    <a:lnTo>
                      <a:pt x="48" y="12"/>
                    </a:lnTo>
                    <a:lnTo>
                      <a:pt x="49" y="11"/>
                    </a:lnTo>
                    <a:lnTo>
                      <a:pt x="46" y="9"/>
                    </a:lnTo>
                    <a:lnTo>
                      <a:pt x="44" y="8"/>
                    </a:lnTo>
                    <a:lnTo>
                      <a:pt x="44" y="4"/>
                    </a:lnTo>
                    <a:lnTo>
                      <a:pt x="41" y="4"/>
                    </a:lnTo>
                    <a:lnTo>
                      <a:pt x="38" y="4"/>
                    </a:lnTo>
                    <a:lnTo>
                      <a:pt x="37" y="3"/>
                    </a:lnTo>
                    <a:lnTo>
                      <a:pt x="37" y="4"/>
                    </a:lnTo>
                    <a:lnTo>
                      <a:pt x="34" y="5"/>
                    </a:lnTo>
                    <a:lnTo>
                      <a:pt x="33" y="5"/>
                    </a:lnTo>
                    <a:lnTo>
                      <a:pt x="30" y="6"/>
                    </a:lnTo>
                    <a:lnTo>
                      <a:pt x="29" y="5"/>
                    </a:lnTo>
                    <a:lnTo>
                      <a:pt x="26" y="5"/>
                    </a:lnTo>
                    <a:lnTo>
                      <a:pt x="23" y="5"/>
                    </a:lnTo>
                    <a:lnTo>
                      <a:pt x="20" y="6"/>
                    </a:lnTo>
                    <a:lnTo>
                      <a:pt x="19" y="6"/>
                    </a:lnTo>
                    <a:lnTo>
                      <a:pt x="18" y="5"/>
                    </a:lnTo>
                    <a:lnTo>
                      <a:pt x="19" y="3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4" y="1"/>
                    </a:lnTo>
                    <a:lnTo>
                      <a:pt x="11" y="2"/>
                    </a:lnTo>
                    <a:lnTo>
                      <a:pt x="10" y="4"/>
                    </a:lnTo>
                    <a:lnTo>
                      <a:pt x="8" y="6"/>
                    </a:lnTo>
                    <a:lnTo>
                      <a:pt x="9" y="8"/>
                    </a:lnTo>
                    <a:lnTo>
                      <a:pt x="10" y="8"/>
                    </a:lnTo>
                    <a:lnTo>
                      <a:pt x="9" y="8"/>
                    </a:lnTo>
                    <a:lnTo>
                      <a:pt x="9" y="10"/>
                    </a:lnTo>
                    <a:lnTo>
                      <a:pt x="9" y="11"/>
                    </a:lnTo>
                    <a:lnTo>
                      <a:pt x="9" y="12"/>
                    </a:lnTo>
                    <a:lnTo>
                      <a:pt x="10" y="15"/>
                    </a:lnTo>
                    <a:lnTo>
                      <a:pt x="11" y="17"/>
                    </a:lnTo>
                    <a:lnTo>
                      <a:pt x="11" y="18"/>
                    </a:lnTo>
                    <a:lnTo>
                      <a:pt x="11" y="20"/>
                    </a:lnTo>
                    <a:lnTo>
                      <a:pt x="11" y="23"/>
                    </a:lnTo>
                    <a:lnTo>
                      <a:pt x="11" y="26"/>
                    </a:lnTo>
                    <a:lnTo>
                      <a:pt x="11" y="23"/>
                    </a:lnTo>
                    <a:lnTo>
                      <a:pt x="11" y="26"/>
                    </a:lnTo>
                    <a:lnTo>
                      <a:pt x="11" y="27"/>
                    </a:lnTo>
                    <a:lnTo>
                      <a:pt x="9" y="30"/>
                    </a:lnTo>
                    <a:lnTo>
                      <a:pt x="9" y="31"/>
                    </a:lnTo>
                    <a:lnTo>
                      <a:pt x="9" y="34"/>
                    </a:lnTo>
                    <a:lnTo>
                      <a:pt x="8" y="37"/>
                    </a:lnTo>
                    <a:lnTo>
                      <a:pt x="8" y="38"/>
                    </a:lnTo>
                    <a:lnTo>
                      <a:pt x="7" y="39"/>
                    </a:lnTo>
                    <a:lnTo>
                      <a:pt x="7" y="40"/>
                    </a:lnTo>
                    <a:lnTo>
                      <a:pt x="6" y="43"/>
                    </a:lnTo>
                    <a:lnTo>
                      <a:pt x="5" y="46"/>
                    </a:lnTo>
                    <a:lnTo>
                      <a:pt x="3" y="49"/>
                    </a:lnTo>
                    <a:lnTo>
                      <a:pt x="1" y="51"/>
                    </a:lnTo>
                    <a:lnTo>
                      <a:pt x="1" y="53"/>
                    </a:lnTo>
                    <a:lnTo>
                      <a:pt x="0" y="56"/>
                    </a:lnTo>
                    <a:lnTo>
                      <a:pt x="0" y="59"/>
                    </a:lnTo>
                    <a:lnTo>
                      <a:pt x="1" y="62"/>
                    </a:lnTo>
                    <a:lnTo>
                      <a:pt x="3" y="62"/>
                    </a:lnTo>
                    <a:lnTo>
                      <a:pt x="5" y="60"/>
                    </a:lnTo>
                    <a:lnTo>
                      <a:pt x="7" y="57"/>
                    </a:lnTo>
                    <a:lnTo>
                      <a:pt x="7" y="59"/>
                    </a:lnTo>
                    <a:lnTo>
                      <a:pt x="7" y="61"/>
                    </a:lnTo>
                    <a:lnTo>
                      <a:pt x="5" y="63"/>
                    </a:lnTo>
                    <a:lnTo>
                      <a:pt x="3" y="62"/>
                    </a:lnTo>
                    <a:lnTo>
                      <a:pt x="4" y="65"/>
                    </a:lnTo>
                    <a:lnTo>
                      <a:pt x="7" y="66"/>
                    </a:lnTo>
                    <a:lnTo>
                      <a:pt x="9" y="66"/>
                    </a:lnTo>
                    <a:lnTo>
                      <a:pt x="10" y="64"/>
                    </a:lnTo>
                    <a:lnTo>
                      <a:pt x="9" y="67"/>
                    </a:lnTo>
                    <a:lnTo>
                      <a:pt x="9" y="71"/>
                    </a:lnTo>
                    <a:lnTo>
                      <a:pt x="9" y="73"/>
                    </a:lnTo>
                    <a:lnTo>
                      <a:pt x="8" y="76"/>
                    </a:lnTo>
                    <a:lnTo>
                      <a:pt x="9" y="78"/>
                    </a:lnTo>
                    <a:lnTo>
                      <a:pt x="10" y="80"/>
                    </a:lnTo>
                    <a:lnTo>
                      <a:pt x="9" y="82"/>
                    </a:lnTo>
                    <a:lnTo>
                      <a:pt x="9" y="84"/>
                    </a:lnTo>
                    <a:lnTo>
                      <a:pt x="9" y="86"/>
                    </a:lnTo>
                    <a:lnTo>
                      <a:pt x="7" y="89"/>
                    </a:lnTo>
                    <a:lnTo>
                      <a:pt x="7" y="92"/>
                    </a:lnTo>
                    <a:lnTo>
                      <a:pt x="10" y="90"/>
                    </a:lnTo>
                    <a:lnTo>
                      <a:pt x="13" y="90"/>
                    </a:lnTo>
                    <a:lnTo>
                      <a:pt x="15" y="90"/>
                    </a:lnTo>
                    <a:lnTo>
                      <a:pt x="18" y="90"/>
                    </a:lnTo>
                    <a:lnTo>
                      <a:pt x="21" y="92"/>
                    </a:lnTo>
                    <a:lnTo>
                      <a:pt x="24" y="91"/>
                    </a:lnTo>
                    <a:lnTo>
                      <a:pt x="27" y="90"/>
                    </a:lnTo>
                    <a:lnTo>
                      <a:pt x="30" y="89"/>
                    </a:lnTo>
                    <a:lnTo>
                      <a:pt x="30" y="88"/>
                    </a:lnTo>
                    <a:lnTo>
                      <a:pt x="29" y="86"/>
                    </a:lnTo>
                    <a:lnTo>
                      <a:pt x="28" y="83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1" name="Freeform 541">
                <a:extLst>
                  <a:ext uri="{FF2B5EF4-FFF2-40B4-BE49-F238E27FC236}">
                    <a16:creationId xmlns:a16="http://schemas.microsoft.com/office/drawing/2014/main" id="{B844F517-6748-6C22-A514-222390143EF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269" y="2243"/>
                <a:ext cx="63" cy="81"/>
              </a:xfrm>
              <a:custGeom>
                <a:avLst/>
                <a:gdLst>
                  <a:gd name="T0" fmla="*/ 30 w 63"/>
                  <a:gd name="T1" fmla="*/ 76 h 81"/>
                  <a:gd name="T2" fmla="*/ 36 w 63"/>
                  <a:gd name="T3" fmla="*/ 75 h 81"/>
                  <a:gd name="T4" fmla="*/ 38 w 63"/>
                  <a:gd name="T5" fmla="*/ 75 h 81"/>
                  <a:gd name="T6" fmla="*/ 41 w 63"/>
                  <a:gd name="T7" fmla="*/ 73 h 81"/>
                  <a:gd name="T8" fmla="*/ 46 w 63"/>
                  <a:gd name="T9" fmla="*/ 72 h 81"/>
                  <a:gd name="T10" fmla="*/ 50 w 63"/>
                  <a:gd name="T11" fmla="*/ 72 h 81"/>
                  <a:gd name="T12" fmla="*/ 55 w 63"/>
                  <a:gd name="T13" fmla="*/ 68 h 81"/>
                  <a:gd name="T14" fmla="*/ 57 w 63"/>
                  <a:gd name="T15" fmla="*/ 61 h 81"/>
                  <a:gd name="T16" fmla="*/ 63 w 63"/>
                  <a:gd name="T17" fmla="*/ 56 h 81"/>
                  <a:gd name="T18" fmla="*/ 55 w 63"/>
                  <a:gd name="T19" fmla="*/ 49 h 81"/>
                  <a:gd name="T20" fmla="*/ 55 w 63"/>
                  <a:gd name="T21" fmla="*/ 41 h 81"/>
                  <a:gd name="T22" fmla="*/ 57 w 63"/>
                  <a:gd name="T23" fmla="*/ 35 h 81"/>
                  <a:gd name="T24" fmla="*/ 55 w 63"/>
                  <a:gd name="T25" fmla="*/ 33 h 81"/>
                  <a:gd name="T26" fmla="*/ 56 w 63"/>
                  <a:gd name="T27" fmla="*/ 29 h 81"/>
                  <a:gd name="T28" fmla="*/ 48 w 63"/>
                  <a:gd name="T29" fmla="*/ 30 h 81"/>
                  <a:gd name="T30" fmla="*/ 42 w 63"/>
                  <a:gd name="T31" fmla="*/ 28 h 81"/>
                  <a:gd name="T32" fmla="*/ 39 w 63"/>
                  <a:gd name="T33" fmla="*/ 25 h 81"/>
                  <a:gd name="T34" fmla="*/ 40 w 63"/>
                  <a:gd name="T35" fmla="*/ 18 h 81"/>
                  <a:gd name="T36" fmla="*/ 34 w 63"/>
                  <a:gd name="T37" fmla="*/ 16 h 81"/>
                  <a:gd name="T38" fmla="*/ 31 w 63"/>
                  <a:gd name="T39" fmla="*/ 12 h 81"/>
                  <a:gd name="T40" fmla="*/ 28 w 63"/>
                  <a:gd name="T41" fmla="*/ 7 h 81"/>
                  <a:gd name="T42" fmla="*/ 22 w 63"/>
                  <a:gd name="T43" fmla="*/ 2 h 81"/>
                  <a:gd name="T44" fmla="*/ 17 w 63"/>
                  <a:gd name="T45" fmla="*/ 0 h 81"/>
                  <a:gd name="T46" fmla="*/ 8 w 63"/>
                  <a:gd name="T47" fmla="*/ 2 h 81"/>
                  <a:gd name="T48" fmla="*/ 1 w 63"/>
                  <a:gd name="T49" fmla="*/ 5 h 81"/>
                  <a:gd name="T50" fmla="*/ 2 w 63"/>
                  <a:gd name="T51" fmla="*/ 7 h 81"/>
                  <a:gd name="T52" fmla="*/ 1 w 63"/>
                  <a:gd name="T53" fmla="*/ 11 h 81"/>
                  <a:gd name="T54" fmla="*/ 3 w 63"/>
                  <a:gd name="T55" fmla="*/ 13 h 81"/>
                  <a:gd name="T56" fmla="*/ 5 w 63"/>
                  <a:gd name="T57" fmla="*/ 17 h 81"/>
                  <a:gd name="T58" fmla="*/ 8 w 63"/>
                  <a:gd name="T59" fmla="*/ 17 h 81"/>
                  <a:gd name="T60" fmla="*/ 5 w 63"/>
                  <a:gd name="T61" fmla="*/ 19 h 81"/>
                  <a:gd name="T62" fmla="*/ 4 w 63"/>
                  <a:gd name="T63" fmla="*/ 22 h 81"/>
                  <a:gd name="T64" fmla="*/ 8 w 63"/>
                  <a:gd name="T65" fmla="*/ 24 h 81"/>
                  <a:gd name="T66" fmla="*/ 6 w 63"/>
                  <a:gd name="T67" fmla="*/ 30 h 81"/>
                  <a:gd name="T68" fmla="*/ 5 w 63"/>
                  <a:gd name="T69" fmla="*/ 34 h 81"/>
                  <a:gd name="T70" fmla="*/ 8 w 63"/>
                  <a:gd name="T71" fmla="*/ 36 h 81"/>
                  <a:gd name="T72" fmla="*/ 12 w 63"/>
                  <a:gd name="T73" fmla="*/ 40 h 81"/>
                  <a:gd name="T74" fmla="*/ 9 w 63"/>
                  <a:gd name="T75" fmla="*/ 44 h 81"/>
                  <a:gd name="T76" fmla="*/ 10 w 63"/>
                  <a:gd name="T77" fmla="*/ 48 h 81"/>
                  <a:gd name="T78" fmla="*/ 9 w 63"/>
                  <a:gd name="T79" fmla="*/ 48 h 81"/>
                  <a:gd name="T80" fmla="*/ 8 w 63"/>
                  <a:gd name="T81" fmla="*/ 52 h 81"/>
                  <a:gd name="T82" fmla="*/ 11 w 63"/>
                  <a:gd name="T83" fmla="*/ 55 h 81"/>
                  <a:gd name="T84" fmla="*/ 17 w 63"/>
                  <a:gd name="T85" fmla="*/ 58 h 81"/>
                  <a:gd name="T86" fmla="*/ 20 w 63"/>
                  <a:gd name="T87" fmla="*/ 60 h 81"/>
                  <a:gd name="T88" fmla="*/ 23 w 63"/>
                  <a:gd name="T89" fmla="*/ 62 h 81"/>
                  <a:gd name="T90" fmla="*/ 20 w 63"/>
                  <a:gd name="T91" fmla="*/ 63 h 81"/>
                  <a:gd name="T92" fmla="*/ 19 w 63"/>
                  <a:gd name="T93" fmla="*/ 66 h 81"/>
                  <a:gd name="T94" fmla="*/ 24 w 63"/>
                  <a:gd name="T95" fmla="*/ 73 h 81"/>
                  <a:gd name="T96" fmla="*/ 27 w 63"/>
                  <a:gd name="T97" fmla="*/ 77 h 81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63" h="81">
                    <a:moveTo>
                      <a:pt x="28" y="80"/>
                    </a:moveTo>
                    <a:lnTo>
                      <a:pt x="30" y="79"/>
                    </a:lnTo>
                    <a:lnTo>
                      <a:pt x="30" y="78"/>
                    </a:lnTo>
                    <a:lnTo>
                      <a:pt x="30" y="76"/>
                    </a:lnTo>
                    <a:lnTo>
                      <a:pt x="33" y="75"/>
                    </a:lnTo>
                    <a:lnTo>
                      <a:pt x="35" y="74"/>
                    </a:lnTo>
                    <a:lnTo>
                      <a:pt x="36" y="75"/>
                    </a:lnTo>
                    <a:lnTo>
                      <a:pt x="37" y="76"/>
                    </a:lnTo>
                    <a:lnTo>
                      <a:pt x="38" y="76"/>
                    </a:lnTo>
                    <a:lnTo>
                      <a:pt x="38" y="75"/>
                    </a:lnTo>
                    <a:lnTo>
                      <a:pt x="38" y="74"/>
                    </a:lnTo>
                    <a:lnTo>
                      <a:pt x="39" y="74"/>
                    </a:lnTo>
                    <a:lnTo>
                      <a:pt x="40" y="74"/>
                    </a:lnTo>
                    <a:lnTo>
                      <a:pt x="41" y="73"/>
                    </a:lnTo>
                    <a:lnTo>
                      <a:pt x="42" y="73"/>
                    </a:lnTo>
                    <a:lnTo>
                      <a:pt x="43" y="74"/>
                    </a:lnTo>
                    <a:lnTo>
                      <a:pt x="44" y="74"/>
                    </a:lnTo>
                    <a:lnTo>
                      <a:pt x="46" y="72"/>
                    </a:lnTo>
                    <a:lnTo>
                      <a:pt x="47" y="72"/>
                    </a:lnTo>
                    <a:lnTo>
                      <a:pt x="49" y="72"/>
                    </a:lnTo>
                    <a:lnTo>
                      <a:pt x="50" y="72"/>
                    </a:lnTo>
                    <a:lnTo>
                      <a:pt x="52" y="71"/>
                    </a:lnTo>
                    <a:lnTo>
                      <a:pt x="53" y="72"/>
                    </a:lnTo>
                    <a:lnTo>
                      <a:pt x="56" y="70"/>
                    </a:lnTo>
                    <a:lnTo>
                      <a:pt x="55" y="68"/>
                    </a:lnTo>
                    <a:lnTo>
                      <a:pt x="55" y="63"/>
                    </a:lnTo>
                    <a:lnTo>
                      <a:pt x="54" y="62"/>
                    </a:lnTo>
                    <a:lnTo>
                      <a:pt x="56" y="62"/>
                    </a:lnTo>
                    <a:lnTo>
                      <a:pt x="57" y="61"/>
                    </a:lnTo>
                    <a:lnTo>
                      <a:pt x="58" y="61"/>
                    </a:lnTo>
                    <a:lnTo>
                      <a:pt x="61" y="59"/>
                    </a:lnTo>
                    <a:lnTo>
                      <a:pt x="63" y="56"/>
                    </a:lnTo>
                    <a:lnTo>
                      <a:pt x="62" y="55"/>
                    </a:lnTo>
                    <a:lnTo>
                      <a:pt x="59" y="52"/>
                    </a:lnTo>
                    <a:lnTo>
                      <a:pt x="58" y="52"/>
                    </a:lnTo>
                    <a:lnTo>
                      <a:pt x="55" y="49"/>
                    </a:lnTo>
                    <a:lnTo>
                      <a:pt x="54" y="46"/>
                    </a:lnTo>
                    <a:lnTo>
                      <a:pt x="54" y="45"/>
                    </a:lnTo>
                    <a:lnTo>
                      <a:pt x="54" y="44"/>
                    </a:lnTo>
                    <a:lnTo>
                      <a:pt x="55" y="41"/>
                    </a:lnTo>
                    <a:lnTo>
                      <a:pt x="56" y="40"/>
                    </a:lnTo>
                    <a:lnTo>
                      <a:pt x="57" y="38"/>
                    </a:lnTo>
                    <a:lnTo>
                      <a:pt x="58" y="37"/>
                    </a:lnTo>
                    <a:lnTo>
                      <a:pt x="57" y="35"/>
                    </a:lnTo>
                    <a:lnTo>
                      <a:pt x="56" y="34"/>
                    </a:lnTo>
                    <a:lnTo>
                      <a:pt x="55" y="33"/>
                    </a:lnTo>
                    <a:lnTo>
                      <a:pt x="55" y="32"/>
                    </a:lnTo>
                    <a:lnTo>
                      <a:pt x="58" y="31"/>
                    </a:lnTo>
                    <a:lnTo>
                      <a:pt x="59" y="31"/>
                    </a:lnTo>
                    <a:lnTo>
                      <a:pt x="56" y="29"/>
                    </a:lnTo>
                    <a:lnTo>
                      <a:pt x="55" y="28"/>
                    </a:lnTo>
                    <a:lnTo>
                      <a:pt x="52" y="30"/>
                    </a:lnTo>
                    <a:lnTo>
                      <a:pt x="51" y="31"/>
                    </a:lnTo>
                    <a:lnTo>
                      <a:pt x="48" y="30"/>
                    </a:lnTo>
                    <a:lnTo>
                      <a:pt x="46" y="29"/>
                    </a:lnTo>
                    <a:lnTo>
                      <a:pt x="43" y="29"/>
                    </a:lnTo>
                    <a:lnTo>
                      <a:pt x="42" y="28"/>
                    </a:lnTo>
                    <a:lnTo>
                      <a:pt x="41" y="27"/>
                    </a:lnTo>
                    <a:lnTo>
                      <a:pt x="39" y="27"/>
                    </a:lnTo>
                    <a:lnTo>
                      <a:pt x="39" y="25"/>
                    </a:lnTo>
                    <a:lnTo>
                      <a:pt x="42" y="24"/>
                    </a:lnTo>
                    <a:lnTo>
                      <a:pt x="39" y="22"/>
                    </a:lnTo>
                    <a:lnTo>
                      <a:pt x="41" y="19"/>
                    </a:lnTo>
                    <a:lnTo>
                      <a:pt x="40" y="18"/>
                    </a:lnTo>
                    <a:lnTo>
                      <a:pt x="37" y="17"/>
                    </a:lnTo>
                    <a:lnTo>
                      <a:pt x="34" y="16"/>
                    </a:lnTo>
                    <a:lnTo>
                      <a:pt x="31" y="14"/>
                    </a:lnTo>
                    <a:lnTo>
                      <a:pt x="31" y="13"/>
                    </a:lnTo>
                    <a:lnTo>
                      <a:pt x="30" y="13"/>
                    </a:lnTo>
                    <a:lnTo>
                      <a:pt x="31" y="12"/>
                    </a:lnTo>
                    <a:lnTo>
                      <a:pt x="30" y="11"/>
                    </a:lnTo>
                    <a:lnTo>
                      <a:pt x="30" y="9"/>
                    </a:lnTo>
                    <a:lnTo>
                      <a:pt x="29" y="8"/>
                    </a:lnTo>
                    <a:lnTo>
                      <a:pt x="28" y="7"/>
                    </a:lnTo>
                    <a:lnTo>
                      <a:pt x="27" y="5"/>
                    </a:lnTo>
                    <a:lnTo>
                      <a:pt x="24" y="4"/>
                    </a:lnTo>
                    <a:lnTo>
                      <a:pt x="23" y="4"/>
                    </a:lnTo>
                    <a:lnTo>
                      <a:pt x="22" y="2"/>
                    </a:lnTo>
                    <a:lnTo>
                      <a:pt x="21" y="1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6" y="0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8" y="2"/>
                    </a:lnTo>
                    <a:lnTo>
                      <a:pt x="7" y="4"/>
                    </a:lnTo>
                    <a:lnTo>
                      <a:pt x="4" y="3"/>
                    </a:lnTo>
                    <a:lnTo>
                      <a:pt x="1" y="5"/>
                    </a:lnTo>
                    <a:lnTo>
                      <a:pt x="1" y="6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1" y="9"/>
                    </a:lnTo>
                    <a:lnTo>
                      <a:pt x="1" y="11"/>
                    </a:lnTo>
                    <a:lnTo>
                      <a:pt x="1" y="12"/>
                    </a:lnTo>
                    <a:lnTo>
                      <a:pt x="4" y="12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5" y="17"/>
                    </a:lnTo>
                    <a:lnTo>
                      <a:pt x="6" y="17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8" y="17"/>
                    </a:lnTo>
                    <a:lnTo>
                      <a:pt x="9" y="17"/>
                    </a:lnTo>
                    <a:lnTo>
                      <a:pt x="9" y="19"/>
                    </a:lnTo>
                    <a:lnTo>
                      <a:pt x="5" y="19"/>
                    </a:lnTo>
                    <a:lnTo>
                      <a:pt x="4" y="19"/>
                    </a:lnTo>
                    <a:lnTo>
                      <a:pt x="4" y="21"/>
                    </a:lnTo>
                    <a:lnTo>
                      <a:pt x="4" y="22"/>
                    </a:lnTo>
                    <a:lnTo>
                      <a:pt x="3" y="24"/>
                    </a:lnTo>
                    <a:lnTo>
                      <a:pt x="5" y="23"/>
                    </a:lnTo>
                    <a:lnTo>
                      <a:pt x="7" y="24"/>
                    </a:lnTo>
                    <a:lnTo>
                      <a:pt x="8" y="24"/>
                    </a:lnTo>
                    <a:lnTo>
                      <a:pt x="7" y="27"/>
                    </a:lnTo>
                    <a:lnTo>
                      <a:pt x="7" y="28"/>
                    </a:lnTo>
                    <a:lnTo>
                      <a:pt x="6" y="30"/>
                    </a:lnTo>
                    <a:lnTo>
                      <a:pt x="5" y="31"/>
                    </a:lnTo>
                    <a:lnTo>
                      <a:pt x="5" y="33"/>
                    </a:lnTo>
                    <a:lnTo>
                      <a:pt x="5" y="34"/>
                    </a:lnTo>
                    <a:lnTo>
                      <a:pt x="5" y="35"/>
                    </a:lnTo>
                    <a:lnTo>
                      <a:pt x="5" y="36"/>
                    </a:lnTo>
                    <a:lnTo>
                      <a:pt x="7" y="36"/>
                    </a:lnTo>
                    <a:lnTo>
                      <a:pt x="8" y="36"/>
                    </a:lnTo>
                    <a:lnTo>
                      <a:pt x="8" y="37"/>
                    </a:lnTo>
                    <a:lnTo>
                      <a:pt x="10" y="39"/>
                    </a:lnTo>
                    <a:lnTo>
                      <a:pt x="12" y="40"/>
                    </a:lnTo>
                    <a:lnTo>
                      <a:pt x="10" y="42"/>
                    </a:lnTo>
                    <a:lnTo>
                      <a:pt x="9" y="42"/>
                    </a:lnTo>
                    <a:lnTo>
                      <a:pt x="6" y="42"/>
                    </a:lnTo>
                    <a:lnTo>
                      <a:pt x="9" y="44"/>
                    </a:lnTo>
                    <a:lnTo>
                      <a:pt x="9" y="45"/>
                    </a:lnTo>
                    <a:lnTo>
                      <a:pt x="10" y="46"/>
                    </a:lnTo>
                    <a:lnTo>
                      <a:pt x="10" y="48"/>
                    </a:lnTo>
                    <a:lnTo>
                      <a:pt x="9" y="49"/>
                    </a:lnTo>
                    <a:lnTo>
                      <a:pt x="9" y="48"/>
                    </a:lnTo>
                    <a:lnTo>
                      <a:pt x="8" y="48"/>
                    </a:lnTo>
                    <a:lnTo>
                      <a:pt x="7" y="48"/>
                    </a:lnTo>
                    <a:lnTo>
                      <a:pt x="6" y="49"/>
                    </a:lnTo>
                    <a:lnTo>
                      <a:pt x="8" y="52"/>
                    </a:lnTo>
                    <a:lnTo>
                      <a:pt x="9" y="52"/>
                    </a:lnTo>
                    <a:lnTo>
                      <a:pt x="9" y="53"/>
                    </a:lnTo>
                    <a:lnTo>
                      <a:pt x="10" y="55"/>
                    </a:lnTo>
                    <a:lnTo>
                      <a:pt x="11" y="55"/>
                    </a:lnTo>
                    <a:lnTo>
                      <a:pt x="13" y="56"/>
                    </a:lnTo>
                    <a:lnTo>
                      <a:pt x="14" y="57"/>
                    </a:lnTo>
                    <a:lnTo>
                      <a:pt x="17" y="58"/>
                    </a:lnTo>
                    <a:lnTo>
                      <a:pt x="19" y="59"/>
                    </a:lnTo>
                    <a:lnTo>
                      <a:pt x="20" y="60"/>
                    </a:lnTo>
                    <a:lnTo>
                      <a:pt x="22" y="60"/>
                    </a:lnTo>
                    <a:lnTo>
                      <a:pt x="22" y="61"/>
                    </a:lnTo>
                    <a:lnTo>
                      <a:pt x="23" y="61"/>
                    </a:lnTo>
                    <a:lnTo>
                      <a:pt x="23" y="62"/>
                    </a:lnTo>
                    <a:lnTo>
                      <a:pt x="22" y="62"/>
                    </a:lnTo>
                    <a:lnTo>
                      <a:pt x="21" y="63"/>
                    </a:lnTo>
                    <a:lnTo>
                      <a:pt x="21" y="64"/>
                    </a:lnTo>
                    <a:lnTo>
                      <a:pt x="20" y="63"/>
                    </a:lnTo>
                    <a:lnTo>
                      <a:pt x="18" y="63"/>
                    </a:lnTo>
                    <a:lnTo>
                      <a:pt x="18" y="64"/>
                    </a:lnTo>
                    <a:lnTo>
                      <a:pt x="19" y="66"/>
                    </a:lnTo>
                    <a:lnTo>
                      <a:pt x="19" y="68"/>
                    </a:lnTo>
                    <a:lnTo>
                      <a:pt x="20" y="70"/>
                    </a:lnTo>
                    <a:lnTo>
                      <a:pt x="23" y="72"/>
                    </a:lnTo>
                    <a:lnTo>
                      <a:pt x="24" y="73"/>
                    </a:lnTo>
                    <a:lnTo>
                      <a:pt x="27" y="75"/>
                    </a:lnTo>
                    <a:lnTo>
                      <a:pt x="27" y="76"/>
                    </a:lnTo>
                    <a:lnTo>
                      <a:pt x="27" y="77"/>
                    </a:lnTo>
                    <a:lnTo>
                      <a:pt x="27" y="80"/>
                    </a:lnTo>
                    <a:lnTo>
                      <a:pt x="28" y="81"/>
                    </a:lnTo>
                    <a:lnTo>
                      <a:pt x="28" y="80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2" name="Freeform 542">
                <a:extLst>
                  <a:ext uri="{FF2B5EF4-FFF2-40B4-BE49-F238E27FC236}">
                    <a16:creationId xmlns:a16="http://schemas.microsoft.com/office/drawing/2014/main" id="{30AD898E-B81D-043A-33F3-93511159467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222" y="2260"/>
                <a:ext cx="59" cy="51"/>
              </a:xfrm>
              <a:custGeom>
                <a:avLst/>
                <a:gdLst>
                  <a:gd name="T0" fmla="*/ 39 w 59"/>
                  <a:gd name="T1" fmla="*/ 50 h 51"/>
                  <a:gd name="T2" fmla="*/ 42 w 59"/>
                  <a:gd name="T3" fmla="*/ 51 h 51"/>
                  <a:gd name="T4" fmla="*/ 41 w 59"/>
                  <a:gd name="T5" fmla="*/ 45 h 51"/>
                  <a:gd name="T6" fmla="*/ 44 w 59"/>
                  <a:gd name="T7" fmla="*/ 41 h 51"/>
                  <a:gd name="T8" fmla="*/ 47 w 59"/>
                  <a:gd name="T9" fmla="*/ 36 h 51"/>
                  <a:gd name="T10" fmla="*/ 50 w 59"/>
                  <a:gd name="T11" fmla="*/ 37 h 51"/>
                  <a:gd name="T12" fmla="*/ 52 w 59"/>
                  <a:gd name="T13" fmla="*/ 32 h 51"/>
                  <a:gd name="T14" fmla="*/ 55 w 59"/>
                  <a:gd name="T15" fmla="*/ 31 h 51"/>
                  <a:gd name="T16" fmla="*/ 57 w 59"/>
                  <a:gd name="T17" fmla="*/ 31 h 51"/>
                  <a:gd name="T18" fmla="*/ 57 w 59"/>
                  <a:gd name="T19" fmla="*/ 29 h 51"/>
                  <a:gd name="T20" fmla="*/ 56 w 59"/>
                  <a:gd name="T21" fmla="*/ 27 h 51"/>
                  <a:gd name="T22" fmla="*/ 57 w 59"/>
                  <a:gd name="T23" fmla="*/ 25 h 51"/>
                  <a:gd name="T24" fmla="*/ 55 w 59"/>
                  <a:gd name="T25" fmla="*/ 20 h 51"/>
                  <a:gd name="T26" fmla="*/ 54 w 59"/>
                  <a:gd name="T27" fmla="*/ 19 h 51"/>
                  <a:gd name="T28" fmla="*/ 52 w 59"/>
                  <a:gd name="T29" fmla="*/ 17 h 51"/>
                  <a:gd name="T30" fmla="*/ 52 w 59"/>
                  <a:gd name="T31" fmla="*/ 14 h 51"/>
                  <a:gd name="T32" fmla="*/ 54 w 59"/>
                  <a:gd name="T33" fmla="*/ 10 h 51"/>
                  <a:gd name="T34" fmla="*/ 54 w 59"/>
                  <a:gd name="T35" fmla="*/ 7 h 51"/>
                  <a:gd name="T36" fmla="*/ 50 w 59"/>
                  <a:gd name="T37" fmla="*/ 7 h 51"/>
                  <a:gd name="T38" fmla="*/ 46 w 59"/>
                  <a:gd name="T39" fmla="*/ 5 h 51"/>
                  <a:gd name="T40" fmla="*/ 44 w 59"/>
                  <a:gd name="T41" fmla="*/ 4 h 51"/>
                  <a:gd name="T42" fmla="*/ 42 w 59"/>
                  <a:gd name="T43" fmla="*/ 4 h 51"/>
                  <a:gd name="T44" fmla="*/ 38 w 59"/>
                  <a:gd name="T45" fmla="*/ 3 h 51"/>
                  <a:gd name="T46" fmla="*/ 34 w 59"/>
                  <a:gd name="T47" fmla="*/ 3 h 51"/>
                  <a:gd name="T48" fmla="*/ 29 w 59"/>
                  <a:gd name="T49" fmla="*/ 2 h 51"/>
                  <a:gd name="T50" fmla="*/ 26 w 59"/>
                  <a:gd name="T51" fmla="*/ 2 h 51"/>
                  <a:gd name="T52" fmla="*/ 21 w 59"/>
                  <a:gd name="T53" fmla="*/ 2 h 51"/>
                  <a:gd name="T54" fmla="*/ 18 w 59"/>
                  <a:gd name="T55" fmla="*/ 0 h 51"/>
                  <a:gd name="T56" fmla="*/ 13 w 59"/>
                  <a:gd name="T57" fmla="*/ 1 h 51"/>
                  <a:gd name="T58" fmla="*/ 11 w 59"/>
                  <a:gd name="T59" fmla="*/ 1 h 51"/>
                  <a:gd name="T60" fmla="*/ 9 w 59"/>
                  <a:gd name="T61" fmla="*/ 5 h 51"/>
                  <a:gd name="T62" fmla="*/ 5 w 59"/>
                  <a:gd name="T63" fmla="*/ 1 h 51"/>
                  <a:gd name="T64" fmla="*/ 1 w 59"/>
                  <a:gd name="T65" fmla="*/ 1 h 51"/>
                  <a:gd name="T66" fmla="*/ 1 w 59"/>
                  <a:gd name="T67" fmla="*/ 5 h 51"/>
                  <a:gd name="T68" fmla="*/ 2 w 59"/>
                  <a:gd name="T69" fmla="*/ 11 h 51"/>
                  <a:gd name="T70" fmla="*/ 4 w 59"/>
                  <a:gd name="T71" fmla="*/ 11 h 51"/>
                  <a:gd name="T72" fmla="*/ 5 w 59"/>
                  <a:gd name="T73" fmla="*/ 12 h 51"/>
                  <a:gd name="T74" fmla="*/ 5 w 59"/>
                  <a:gd name="T75" fmla="*/ 14 h 51"/>
                  <a:gd name="T76" fmla="*/ 6 w 59"/>
                  <a:gd name="T77" fmla="*/ 17 h 51"/>
                  <a:gd name="T78" fmla="*/ 7 w 59"/>
                  <a:gd name="T79" fmla="*/ 20 h 51"/>
                  <a:gd name="T80" fmla="*/ 10 w 59"/>
                  <a:gd name="T81" fmla="*/ 24 h 51"/>
                  <a:gd name="T82" fmla="*/ 14 w 59"/>
                  <a:gd name="T83" fmla="*/ 27 h 51"/>
                  <a:gd name="T84" fmla="*/ 21 w 59"/>
                  <a:gd name="T85" fmla="*/ 33 h 51"/>
                  <a:gd name="T86" fmla="*/ 23 w 59"/>
                  <a:gd name="T87" fmla="*/ 35 h 51"/>
                  <a:gd name="T88" fmla="*/ 24 w 59"/>
                  <a:gd name="T89" fmla="*/ 37 h 51"/>
                  <a:gd name="T90" fmla="*/ 28 w 59"/>
                  <a:gd name="T91" fmla="*/ 40 h 51"/>
                  <a:gd name="T92" fmla="*/ 29 w 59"/>
                  <a:gd name="T93" fmla="*/ 43 h 51"/>
                  <a:gd name="T94" fmla="*/ 32 w 59"/>
                  <a:gd name="T95" fmla="*/ 44 h 51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59" h="51">
                    <a:moveTo>
                      <a:pt x="34" y="46"/>
                    </a:moveTo>
                    <a:lnTo>
                      <a:pt x="37" y="49"/>
                    </a:lnTo>
                    <a:lnTo>
                      <a:pt x="39" y="50"/>
                    </a:lnTo>
                    <a:lnTo>
                      <a:pt x="41" y="51"/>
                    </a:lnTo>
                    <a:lnTo>
                      <a:pt x="42" y="51"/>
                    </a:lnTo>
                    <a:lnTo>
                      <a:pt x="43" y="47"/>
                    </a:lnTo>
                    <a:lnTo>
                      <a:pt x="42" y="46"/>
                    </a:lnTo>
                    <a:lnTo>
                      <a:pt x="41" y="45"/>
                    </a:lnTo>
                    <a:lnTo>
                      <a:pt x="42" y="42"/>
                    </a:lnTo>
                    <a:lnTo>
                      <a:pt x="42" y="41"/>
                    </a:lnTo>
                    <a:lnTo>
                      <a:pt x="44" y="41"/>
                    </a:lnTo>
                    <a:lnTo>
                      <a:pt x="44" y="40"/>
                    </a:lnTo>
                    <a:lnTo>
                      <a:pt x="45" y="37"/>
                    </a:lnTo>
                    <a:lnTo>
                      <a:pt x="47" y="36"/>
                    </a:lnTo>
                    <a:lnTo>
                      <a:pt x="50" y="37"/>
                    </a:lnTo>
                    <a:lnTo>
                      <a:pt x="50" y="34"/>
                    </a:lnTo>
                    <a:lnTo>
                      <a:pt x="49" y="33"/>
                    </a:lnTo>
                    <a:lnTo>
                      <a:pt x="52" y="32"/>
                    </a:lnTo>
                    <a:lnTo>
                      <a:pt x="53" y="32"/>
                    </a:lnTo>
                    <a:lnTo>
                      <a:pt x="54" y="31"/>
                    </a:lnTo>
                    <a:lnTo>
                      <a:pt x="55" y="31"/>
                    </a:lnTo>
                    <a:lnTo>
                      <a:pt x="56" y="31"/>
                    </a:lnTo>
                    <a:lnTo>
                      <a:pt x="56" y="32"/>
                    </a:lnTo>
                    <a:lnTo>
                      <a:pt x="57" y="31"/>
                    </a:lnTo>
                    <a:lnTo>
                      <a:pt x="57" y="29"/>
                    </a:lnTo>
                    <a:lnTo>
                      <a:pt x="56" y="28"/>
                    </a:lnTo>
                    <a:lnTo>
                      <a:pt x="56" y="27"/>
                    </a:lnTo>
                    <a:lnTo>
                      <a:pt x="53" y="25"/>
                    </a:lnTo>
                    <a:lnTo>
                      <a:pt x="56" y="25"/>
                    </a:lnTo>
                    <a:lnTo>
                      <a:pt x="57" y="25"/>
                    </a:lnTo>
                    <a:lnTo>
                      <a:pt x="59" y="23"/>
                    </a:lnTo>
                    <a:lnTo>
                      <a:pt x="57" y="22"/>
                    </a:lnTo>
                    <a:lnTo>
                      <a:pt x="55" y="20"/>
                    </a:lnTo>
                    <a:lnTo>
                      <a:pt x="55" y="19"/>
                    </a:lnTo>
                    <a:lnTo>
                      <a:pt x="54" y="19"/>
                    </a:lnTo>
                    <a:lnTo>
                      <a:pt x="52" y="19"/>
                    </a:lnTo>
                    <a:lnTo>
                      <a:pt x="52" y="18"/>
                    </a:lnTo>
                    <a:lnTo>
                      <a:pt x="52" y="17"/>
                    </a:lnTo>
                    <a:lnTo>
                      <a:pt x="52" y="16"/>
                    </a:lnTo>
                    <a:lnTo>
                      <a:pt x="52" y="14"/>
                    </a:lnTo>
                    <a:lnTo>
                      <a:pt x="53" y="13"/>
                    </a:lnTo>
                    <a:lnTo>
                      <a:pt x="54" y="11"/>
                    </a:lnTo>
                    <a:lnTo>
                      <a:pt x="54" y="10"/>
                    </a:lnTo>
                    <a:lnTo>
                      <a:pt x="55" y="7"/>
                    </a:lnTo>
                    <a:lnTo>
                      <a:pt x="54" y="7"/>
                    </a:lnTo>
                    <a:lnTo>
                      <a:pt x="52" y="6"/>
                    </a:lnTo>
                    <a:lnTo>
                      <a:pt x="50" y="7"/>
                    </a:lnTo>
                    <a:lnTo>
                      <a:pt x="47" y="7"/>
                    </a:lnTo>
                    <a:lnTo>
                      <a:pt x="46" y="6"/>
                    </a:lnTo>
                    <a:lnTo>
                      <a:pt x="46" y="5"/>
                    </a:lnTo>
                    <a:lnTo>
                      <a:pt x="45" y="5"/>
                    </a:lnTo>
                    <a:lnTo>
                      <a:pt x="45" y="4"/>
                    </a:lnTo>
                    <a:lnTo>
                      <a:pt x="44" y="4"/>
                    </a:lnTo>
                    <a:lnTo>
                      <a:pt x="43" y="3"/>
                    </a:lnTo>
                    <a:lnTo>
                      <a:pt x="42" y="4"/>
                    </a:lnTo>
                    <a:lnTo>
                      <a:pt x="41" y="3"/>
                    </a:lnTo>
                    <a:lnTo>
                      <a:pt x="38" y="3"/>
                    </a:lnTo>
                    <a:lnTo>
                      <a:pt x="35" y="2"/>
                    </a:lnTo>
                    <a:lnTo>
                      <a:pt x="34" y="3"/>
                    </a:lnTo>
                    <a:lnTo>
                      <a:pt x="33" y="4"/>
                    </a:lnTo>
                    <a:lnTo>
                      <a:pt x="32" y="4"/>
                    </a:lnTo>
                    <a:lnTo>
                      <a:pt x="29" y="2"/>
                    </a:lnTo>
                    <a:lnTo>
                      <a:pt x="27" y="3"/>
                    </a:lnTo>
                    <a:lnTo>
                      <a:pt x="26" y="2"/>
                    </a:lnTo>
                    <a:lnTo>
                      <a:pt x="23" y="1"/>
                    </a:lnTo>
                    <a:lnTo>
                      <a:pt x="23" y="2"/>
                    </a:lnTo>
                    <a:lnTo>
                      <a:pt x="21" y="2"/>
                    </a:lnTo>
                    <a:lnTo>
                      <a:pt x="19" y="1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6" y="1"/>
                    </a:lnTo>
                    <a:lnTo>
                      <a:pt x="13" y="1"/>
                    </a:lnTo>
                    <a:lnTo>
                      <a:pt x="12" y="1"/>
                    </a:lnTo>
                    <a:lnTo>
                      <a:pt x="11" y="1"/>
                    </a:lnTo>
                    <a:lnTo>
                      <a:pt x="10" y="4"/>
                    </a:lnTo>
                    <a:lnTo>
                      <a:pt x="9" y="5"/>
                    </a:lnTo>
                    <a:lnTo>
                      <a:pt x="6" y="3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0" y="6"/>
                    </a:lnTo>
                    <a:lnTo>
                      <a:pt x="1" y="7"/>
                    </a:lnTo>
                    <a:lnTo>
                      <a:pt x="2" y="11"/>
                    </a:lnTo>
                    <a:lnTo>
                      <a:pt x="3" y="12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4" y="12"/>
                    </a:lnTo>
                    <a:lnTo>
                      <a:pt x="5" y="12"/>
                    </a:lnTo>
                    <a:lnTo>
                      <a:pt x="5" y="13"/>
                    </a:lnTo>
                    <a:lnTo>
                      <a:pt x="5" y="14"/>
                    </a:lnTo>
                    <a:lnTo>
                      <a:pt x="6" y="14"/>
                    </a:lnTo>
                    <a:lnTo>
                      <a:pt x="6" y="15"/>
                    </a:lnTo>
                    <a:lnTo>
                      <a:pt x="6" y="17"/>
                    </a:lnTo>
                    <a:lnTo>
                      <a:pt x="7" y="19"/>
                    </a:lnTo>
                    <a:lnTo>
                      <a:pt x="7" y="20"/>
                    </a:lnTo>
                    <a:lnTo>
                      <a:pt x="8" y="20"/>
                    </a:lnTo>
                    <a:lnTo>
                      <a:pt x="10" y="24"/>
                    </a:lnTo>
                    <a:lnTo>
                      <a:pt x="11" y="24"/>
                    </a:lnTo>
                    <a:lnTo>
                      <a:pt x="13" y="26"/>
                    </a:lnTo>
                    <a:lnTo>
                      <a:pt x="14" y="27"/>
                    </a:lnTo>
                    <a:lnTo>
                      <a:pt x="16" y="29"/>
                    </a:lnTo>
                    <a:lnTo>
                      <a:pt x="19" y="32"/>
                    </a:lnTo>
                    <a:lnTo>
                      <a:pt x="21" y="33"/>
                    </a:lnTo>
                    <a:lnTo>
                      <a:pt x="22" y="33"/>
                    </a:lnTo>
                    <a:lnTo>
                      <a:pt x="23" y="33"/>
                    </a:lnTo>
                    <a:lnTo>
                      <a:pt x="23" y="35"/>
                    </a:lnTo>
                    <a:lnTo>
                      <a:pt x="23" y="36"/>
                    </a:lnTo>
                    <a:lnTo>
                      <a:pt x="24" y="37"/>
                    </a:lnTo>
                    <a:lnTo>
                      <a:pt x="25" y="39"/>
                    </a:lnTo>
                    <a:lnTo>
                      <a:pt x="26" y="39"/>
                    </a:lnTo>
                    <a:lnTo>
                      <a:pt x="28" y="40"/>
                    </a:lnTo>
                    <a:lnTo>
                      <a:pt x="28" y="41"/>
                    </a:lnTo>
                    <a:lnTo>
                      <a:pt x="29" y="41"/>
                    </a:lnTo>
                    <a:lnTo>
                      <a:pt x="29" y="43"/>
                    </a:lnTo>
                    <a:lnTo>
                      <a:pt x="27" y="43"/>
                    </a:lnTo>
                    <a:lnTo>
                      <a:pt x="29" y="44"/>
                    </a:lnTo>
                    <a:lnTo>
                      <a:pt x="32" y="44"/>
                    </a:lnTo>
                    <a:lnTo>
                      <a:pt x="34" y="46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" name="Freeform 543">
                <a:extLst>
                  <a:ext uri="{FF2B5EF4-FFF2-40B4-BE49-F238E27FC236}">
                    <a16:creationId xmlns:a16="http://schemas.microsoft.com/office/drawing/2014/main" id="{D0342441-6135-F887-0E44-B8CD16B3BA6E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3073" y="2212"/>
                <a:ext cx="69" cy="38"/>
              </a:xfrm>
              <a:custGeom>
                <a:avLst/>
                <a:gdLst>
                  <a:gd name="T0" fmla="*/ 64 w 69"/>
                  <a:gd name="T1" fmla="*/ 19 h 38"/>
                  <a:gd name="T2" fmla="*/ 56 w 69"/>
                  <a:gd name="T3" fmla="*/ 13 h 38"/>
                  <a:gd name="T4" fmla="*/ 55 w 69"/>
                  <a:gd name="T5" fmla="*/ 9 h 38"/>
                  <a:gd name="T6" fmla="*/ 57 w 69"/>
                  <a:gd name="T7" fmla="*/ 6 h 38"/>
                  <a:gd name="T8" fmla="*/ 53 w 69"/>
                  <a:gd name="T9" fmla="*/ 3 h 38"/>
                  <a:gd name="T10" fmla="*/ 47 w 69"/>
                  <a:gd name="T11" fmla="*/ 2 h 38"/>
                  <a:gd name="T12" fmla="*/ 42 w 69"/>
                  <a:gd name="T13" fmla="*/ 2 h 38"/>
                  <a:gd name="T14" fmla="*/ 38 w 69"/>
                  <a:gd name="T15" fmla="*/ 2 h 38"/>
                  <a:gd name="T16" fmla="*/ 40 w 69"/>
                  <a:gd name="T17" fmla="*/ 4 h 38"/>
                  <a:gd name="T18" fmla="*/ 39 w 69"/>
                  <a:gd name="T19" fmla="*/ 4 h 38"/>
                  <a:gd name="T20" fmla="*/ 35 w 69"/>
                  <a:gd name="T21" fmla="*/ 3 h 38"/>
                  <a:gd name="T22" fmla="*/ 27 w 69"/>
                  <a:gd name="T23" fmla="*/ 4 h 38"/>
                  <a:gd name="T24" fmla="*/ 26 w 69"/>
                  <a:gd name="T25" fmla="*/ 3 h 38"/>
                  <a:gd name="T26" fmla="*/ 25 w 69"/>
                  <a:gd name="T27" fmla="*/ 4 h 38"/>
                  <a:gd name="T28" fmla="*/ 23 w 69"/>
                  <a:gd name="T29" fmla="*/ 6 h 38"/>
                  <a:gd name="T30" fmla="*/ 21 w 69"/>
                  <a:gd name="T31" fmla="*/ 7 h 38"/>
                  <a:gd name="T32" fmla="*/ 17 w 69"/>
                  <a:gd name="T33" fmla="*/ 5 h 38"/>
                  <a:gd name="T34" fmla="*/ 17 w 69"/>
                  <a:gd name="T35" fmla="*/ 8 h 38"/>
                  <a:gd name="T36" fmla="*/ 14 w 69"/>
                  <a:gd name="T37" fmla="*/ 11 h 38"/>
                  <a:gd name="T38" fmla="*/ 11 w 69"/>
                  <a:gd name="T39" fmla="*/ 14 h 38"/>
                  <a:gd name="T40" fmla="*/ 6 w 69"/>
                  <a:gd name="T41" fmla="*/ 21 h 38"/>
                  <a:gd name="T42" fmla="*/ 2 w 69"/>
                  <a:gd name="T43" fmla="*/ 26 h 38"/>
                  <a:gd name="T44" fmla="*/ 3 w 69"/>
                  <a:gd name="T45" fmla="*/ 28 h 38"/>
                  <a:gd name="T46" fmla="*/ 1 w 69"/>
                  <a:gd name="T47" fmla="*/ 31 h 38"/>
                  <a:gd name="T48" fmla="*/ 3 w 69"/>
                  <a:gd name="T49" fmla="*/ 31 h 38"/>
                  <a:gd name="T50" fmla="*/ 4 w 69"/>
                  <a:gd name="T51" fmla="*/ 29 h 38"/>
                  <a:gd name="T52" fmla="*/ 14 w 69"/>
                  <a:gd name="T53" fmla="*/ 27 h 38"/>
                  <a:gd name="T54" fmla="*/ 16 w 69"/>
                  <a:gd name="T55" fmla="*/ 33 h 38"/>
                  <a:gd name="T56" fmla="*/ 20 w 69"/>
                  <a:gd name="T57" fmla="*/ 36 h 38"/>
                  <a:gd name="T58" fmla="*/ 28 w 69"/>
                  <a:gd name="T59" fmla="*/ 36 h 38"/>
                  <a:gd name="T60" fmla="*/ 34 w 69"/>
                  <a:gd name="T61" fmla="*/ 31 h 38"/>
                  <a:gd name="T62" fmla="*/ 37 w 69"/>
                  <a:gd name="T63" fmla="*/ 26 h 38"/>
                  <a:gd name="T64" fmla="*/ 42 w 69"/>
                  <a:gd name="T65" fmla="*/ 32 h 38"/>
                  <a:gd name="T66" fmla="*/ 44 w 69"/>
                  <a:gd name="T67" fmla="*/ 35 h 38"/>
                  <a:gd name="T68" fmla="*/ 46 w 69"/>
                  <a:gd name="T69" fmla="*/ 38 h 38"/>
                  <a:gd name="T70" fmla="*/ 46 w 69"/>
                  <a:gd name="T71" fmla="*/ 34 h 38"/>
                  <a:gd name="T72" fmla="*/ 50 w 69"/>
                  <a:gd name="T73" fmla="*/ 30 h 38"/>
                  <a:gd name="T74" fmla="*/ 55 w 69"/>
                  <a:gd name="T75" fmla="*/ 28 h 38"/>
                  <a:gd name="T76" fmla="*/ 61 w 69"/>
                  <a:gd name="T77" fmla="*/ 27 h 38"/>
                  <a:gd name="T78" fmla="*/ 64 w 69"/>
                  <a:gd name="T79" fmla="*/ 23 h 38"/>
                  <a:gd name="T80" fmla="*/ 68 w 69"/>
                  <a:gd name="T81" fmla="*/ 21 h 38"/>
                  <a:gd name="T82" fmla="*/ 69 w 69"/>
                  <a:gd name="T83" fmla="*/ 17 h 38"/>
                  <a:gd name="T84" fmla="*/ 42 w 69"/>
                  <a:gd name="T85" fmla="*/ 2 h 3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69" h="38">
                    <a:moveTo>
                      <a:pt x="69" y="16"/>
                    </a:moveTo>
                    <a:lnTo>
                      <a:pt x="66" y="16"/>
                    </a:lnTo>
                    <a:lnTo>
                      <a:pt x="64" y="19"/>
                    </a:lnTo>
                    <a:lnTo>
                      <a:pt x="62" y="16"/>
                    </a:lnTo>
                    <a:lnTo>
                      <a:pt x="59" y="14"/>
                    </a:lnTo>
                    <a:lnTo>
                      <a:pt x="56" y="13"/>
                    </a:lnTo>
                    <a:lnTo>
                      <a:pt x="54" y="13"/>
                    </a:lnTo>
                    <a:lnTo>
                      <a:pt x="54" y="11"/>
                    </a:lnTo>
                    <a:lnTo>
                      <a:pt x="55" y="9"/>
                    </a:lnTo>
                    <a:lnTo>
                      <a:pt x="56" y="8"/>
                    </a:lnTo>
                    <a:lnTo>
                      <a:pt x="57" y="7"/>
                    </a:lnTo>
                    <a:lnTo>
                      <a:pt x="57" y="6"/>
                    </a:lnTo>
                    <a:lnTo>
                      <a:pt x="56" y="5"/>
                    </a:lnTo>
                    <a:lnTo>
                      <a:pt x="53" y="3"/>
                    </a:lnTo>
                    <a:lnTo>
                      <a:pt x="49" y="2"/>
                    </a:lnTo>
                    <a:lnTo>
                      <a:pt x="48" y="2"/>
                    </a:lnTo>
                    <a:lnTo>
                      <a:pt x="47" y="2"/>
                    </a:lnTo>
                    <a:lnTo>
                      <a:pt x="44" y="3"/>
                    </a:lnTo>
                    <a:lnTo>
                      <a:pt x="43" y="2"/>
                    </a:lnTo>
                    <a:lnTo>
                      <a:pt x="42" y="2"/>
                    </a:lnTo>
                    <a:lnTo>
                      <a:pt x="42" y="1"/>
                    </a:lnTo>
                    <a:lnTo>
                      <a:pt x="40" y="0"/>
                    </a:lnTo>
                    <a:lnTo>
                      <a:pt x="38" y="2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40" y="3"/>
                    </a:lnTo>
                    <a:lnTo>
                      <a:pt x="39" y="4"/>
                    </a:lnTo>
                    <a:lnTo>
                      <a:pt x="38" y="4"/>
                    </a:lnTo>
                    <a:lnTo>
                      <a:pt x="35" y="3"/>
                    </a:lnTo>
                    <a:lnTo>
                      <a:pt x="32" y="4"/>
                    </a:lnTo>
                    <a:lnTo>
                      <a:pt x="29" y="4"/>
                    </a:lnTo>
                    <a:lnTo>
                      <a:pt x="27" y="4"/>
                    </a:lnTo>
                    <a:lnTo>
                      <a:pt x="26" y="4"/>
                    </a:lnTo>
                    <a:lnTo>
                      <a:pt x="26" y="3"/>
                    </a:lnTo>
                    <a:lnTo>
                      <a:pt x="25" y="4"/>
                    </a:lnTo>
                    <a:lnTo>
                      <a:pt x="24" y="4"/>
                    </a:lnTo>
                    <a:lnTo>
                      <a:pt x="24" y="5"/>
                    </a:lnTo>
                    <a:lnTo>
                      <a:pt x="23" y="6"/>
                    </a:lnTo>
                    <a:lnTo>
                      <a:pt x="22" y="7"/>
                    </a:lnTo>
                    <a:lnTo>
                      <a:pt x="21" y="7"/>
                    </a:lnTo>
                    <a:lnTo>
                      <a:pt x="19" y="5"/>
                    </a:lnTo>
                    <a:lnTo>
                      <a:pt x="17" y="5"/>
                    </a:lnTo>
                    <a:lnTo>
                      <a:pt x="16" y="5"/>
                    </a:lnTo>
                    <a:lnTo>
                      <a:pt x="17" y="8"/>
                    </a:lnTo>
                    <a:lnTo>
                      <a:pt x="17" y="9"/>
                    </a:lnTo>
                    <a:lnTo>
                      <a:pt x="14" y="11"/>
                    </a:lnTo>
                    <a:lnTo>
                      <a:pt x="12" y="13"/>
                    </a:lnTo>
                    <a:lnTo>
                      <a:pt x="12" y="14"/>
                    </a:lnTo>
                    <a:lnTo>
                      <a:pt x="11" y="14"/>
                    </a:lnTo>
                    <a:lnTo>
                      <a:pt x="7" y="17"/>
                    </a:lnTo>
                    <a:lnTo>
                      <a:pt x="7" y="19"/>
                    </a:lnTo>
                    <a:lnTo>
                      <a:pt x="6" y="21"/>
                    </a:lnTo>
                    <a:lnTo>
                      <a:pt x="3" y="24"/>
                    </a:lnTo>
                    <a:lnTo>
                      <a:pt x="2" y="26"/>
                    </a:lnTo>
                    <a:lnTo>
                      <a:pt x="3" y="28"/>
                    </a:lnTo>
                    <a:lnTo>
                      <a:pt x="2" y="30"/>
                    </a:lnTo>
                    <a:lnTo>
                      <a:pt x="1" y="31"/>
                    </a:lnTo>
                    <a:lnTo>
                      <a:pt x="0" y="32"/>
                    </a:lnTo>
                    <a:lnTo>
                      <a:pt x="2" y="31"/>
                    </a:lnTo>
                    <a:lnTo>
                      <a:pt x="3" y="31"/>
                    </a:lnTo>
                    <a:lnTo>
                      <a:pt x="4" y="31"/>
                    </a:lnTo>
                    <a:lnTo>
                      <a:pt x="4" y="29"/>
                    </a:lnTo>
                    <a:lnTo>
                      <a:pt x="7" y="27"/>
                    </a:lnTo>
                    <a:lnTo>
                      <a:pt x="11" y="26"/>
                    </a:lnTo>
                    <a:lnTo>
                      <a:pt x="14" y="27"/>
                    </a:lnTo>
                    <a:lnTo>
                      <a:pt x="13" y="27"/>
                    </a:lnTo>
                    <a:lnTo>
                      <a:pt x="13" y="30"/>
                    </a:lnTo>
                    <a:lnTo>
                      <a:pt x="16" y="33"/>
                    </a:lnTo>
                    <a:lnTo>
                      <a:pt x="17" y="36"/>
                    </a:lnTo>
                    <a:lnTo>
                      <a:pt x="20" y="36"/>
                    </a:lnTo>
                    <a:lnTo>
                      <a:pt x="23" y="36"/>
                    </a:lnTo>
                    <a:lnTo>
                      <a:pt x="25" y="35"/>
                    </a:lnTo>
                    <a:lnTo>
                      <a:pt x="28" y="36"/>
                    </a:lnTo>
                    <a:lnTo>
                      <a:pt x="29" y="36"/>
                    </a:lnTo>
                    <a:lnTo>
                      <a:pt x="32" y="33"/>
                    </a:lnTo>
                    <a:lnTo>
                      <a:pt x="34" y="31"/>
                    </a:lnTo>
                    <a:lnTo>
                      <a:pt x="33" y="29"/>
                    </a:lnTo>
                    <a:lnTo>
                      <a:pt x="36" y="27"/>
                    </a:lnTo>
                    <a:lnTo>
                      <a:pt x="37" y="26"/>
                    </a:lnTo>
                    <a:lnTo>
                      <a:pt x="38" y="29"/>
                    </a:lnTo>
                    <a:lnTo>
                      <a:pt x="40" y="31"/>
                    </a:lnTo>
                    <a:lnTo>
                      <a:pt x="42" y="32"/>
                    </a:lnTo>
                    <a:lnTo>
                      <a:pt x="43" y="32"/>
                    </a:lnTo>
                    <a:lnTo>
                      <a:pt x="43" y="35"/>
                    </a:lnTo>
                    <a:lnTo>
                      <a:pt x="44" y="35"/>
                    </a:lnTo>
                    <a:lnTo>
                      <a:pt x="45" y="36"/>
                    </a:lnTo>
                    <a:lnTo>
                      <a:pt x="45" y="37"/>
                    </a:lnTo>
                    <a:lnTo>
                      <a:pt x="46" y="38"/>
                    </a:lnTo>
                    <a:lnTo>
                      <a:pt x="47" y="37"/>
                    </a:lnTo>
                    <a:lnTo>
                      <a:pt x="47" y="34"/>
                    </a:lnTo>
                    <a:lnTo>
                      <a:pt x="46" y="34"/>
                    </a:lnTo>
                    <a:lnTo>
                      <a:pt x="49" y="31"/>
                    </a:lnTo>
                    <a:lnTo>
                      <a:pt x="50" y="30"/>
                    </a:lnTo>
                    <a:lnTo>
                      <a:pt x="50" y="27"/>
                    </a:lnTo>
                    <a:lnTo>
                      <a:pt x="51" y="25"/>
                    </a:lnTo>
                    <a:lnTo>
                      <a:pt x="55" y="28"/>
                    </a:lnTo>
                    <a:lnTo>
                      <a:pt x="58" y="29"/>
                    </a:lnTo>
                    <a:lnTo>
                      <a:pt x="58" y="28"/>
                    </a:lnTo>
                    <a:lnTo>
                      <a:pt x="61" y="27"/>
                    </a:lnTo>
                    <a:lnTo>
                      <a:pt x="62" y="29"/>
                    </a:lnTo>
                    <a:lnTo>
                      <a:pt x="63" y="26"/>
                    </a:lnTo>
                    <a:lnTo>
                      <a:pt x="64" y="23"/>
                    </a:lnTo>
                    <a:lnTo>
                      <a:pt x="66" y="24"/>
                    </a:lnTo>
                    <a:lnTo>
                      <a:pt x="69" y="24"/>
                    </a:lnTo>
                    <a:lnTo>
                      <a:pt x="68" y="21"/>
                    </a:lnTo>
                    <a:lnTo>
                      <a:pt x="69" y="19"/>
                    </a:lnTo>
                    <a:lnTo>
                      <a:pt x="69" y="17"/>
                    </a:lnTo>
                    <a:lnTo>
                      <a:pt x="69" y="16"/>
                    </a:lnTo>
                    <a:close/>
                    <a:moveTo>
                      <a:pt x="41" y="2"/>
                    </a:moveTo>
                    <a:lnTo>
                      <a:pt x="42" y="2"/>
                    </a:lnTo>
                    <a:lnTo>
                      <a:pt x="41" y="2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64" name="Group 544">
                <a:extLst>
                  <a:ext uri="{FF2B5EF4-FFF2-40B4-BE49-F238E27FC236}">
                    <a16:creationId xmlns:a16="http://schemas.microsoft.com/office/drawing/2014/main" id="{55674942-87B6-37E5-1EF3-48BF527ED59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44" y="2289"/>
                <a:ext cx="205" cy="139"/>
                <a:chOff x="2844" y="2289"/>
                <a:chExt cx="206" cy="139"/>
              </a:xfrm>
              <a:grpFill/>
            </p:grpSpPr>
            <p:sp>
              <p:nvSpPr>
                <p:cNvPr id="782" name="Freeform 545">
                  <a:extLst>
                    <a:ext uri="{FF2B5EF4-FFF2-40B4-BE49-F238E27FC236}">
                      <a16:creationId xmlns:a16="http://schemas.microsoft.com/office/drawing/2014/main" id="{673CCAB6-63A9-6006-C6AC-A28491A976CF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844" y="2289"/>
                  <a:ext cx="190" cy="139"/>
                </a:xfrm>
                <a:custGeom>
                  <a:avLst/>
                  <a:gdLst>
                    <a:gd name="T0" fmla="*/ 175 w 190"/>
                    <a:gd name="T1" fmla="*/ 24 h 139"/>
                    <a:gd name="T2" fmla="*/ 166 w 190"/>
                    <a:gd name="T3" fmla="*/ 23 h 139"/>
                    <a:gd name="T4" fmla="*/ 159 w 190"/>
                    <a:gd name="T5" fmla="*/ 18 h 139"/>
                    <a:gd name="T6" fmla="*/ 150 w 190"/>
                    <a:gd name="T7" fmla="*/ 16 h 139"/>
                    <a:gd name="T8" fmla="*/ 140 w 190"/>
                    <a:gd name="T9" fmla="*/ 20 h 139"/>
                    <a:gd name="T10" fmla="*/ 132 w 190"/>
                    <a:gd name="T11" fmla="*/ 17 h 139"/>
                    <a:gd name="T12" fmla="*/ 121 w 190"/>
                    <a:gd name="T13" fmla="*/ 11 h 139"/>
                    <a:gd name="T14" fmla="*/ 112 w 190"/>
                    <a:gd name="T15" fmla="*/ 7 h 139"/>
                    <a:gd name="T16" fmla="*/ 106 w 190"/>
                    <a:gd name="T17" fmla="*/ 8 h 139"/>
                    <a:gd name="T18" fmla="*/ 94 w 190"/>
                    <a:gd name="T19" fmla="*/ 7 h 139"/>
                    <a:gd name="T20" fmla="*/ 85 w 190"/>
                    <a:gd name="T21" fmla="*/ 4 h 139"/>
                    <a:gd name="T22" fmla="*/ 69 w 190"/>
                    <a:gd name="T23" fmla="*/ 6 h 139"/>
                    <a:gd name="T24" fmla="*/ 56 w 190"/>
                    <a:gd name="T25" fmla="*/ 3 h 139"/>
                    <a:gd name="T26" fmla="*/ 38 w 190"/>
                    <a:gd name="T27" fmla="*/ 3 h 139"/>
                    <a:gd name="T28" fmla="*/ 29 w 190"/>
                    <a:gd name="T29" fmla="*/ 2 h 139"/>
                    <a:gd name="T30" fmla="*/ 17 w 190"/>
                    <a:gd name="T31" fmla="*/ 2 h 139"/>
                    <a:gd name="T32" fmla="*/ 16 w 190"/>
                    <a:gd name="T33" fmla="*/ 6 h 139"/>
                    <a:gd name="T34" fmla="*/ 8 w 190"/>
                    <a:gd name="T35" fmla="*/ 8 h 139"/>
                    <a:gd name="T36" fmla="*/ 1 w 190"/>
                    <a:gd name="T37" fmla="*/ 16 h 139"/>
                    <a:gd name="T38" fmla="*/ 7 w 190"/>
                    <a:gd name="T39" fmla="*/ 20 h 139"/>
                    <a:gd name="T40" fmla="*/ 5 w 190"/>
                    <a:gd name="T41" fmla="*/ 28 h 139"/>
                    <a:gd name="T42" fmla="*/ 5 w 190"/>
                    <a:gd name="T43" fmla="*/ 30 h 139"/>
                    <a:gd name="T44" fmla="*/ 15 w 190"/>
                    <a:gd name="T45" fmla="*/ 29 h 139"/>
                    <a:gd name="T46" fmla="*/ 17 w 190"/>
                    <a:gd name="T47" fmla="*/ 35 h 139"/>
                    <a:gd name="T48" fmla="*/ 30 w 190"/>
                    <a:gd name="T49" fmla="*/ 34 h 139"/>
                    <a:gd name="T50" fmla="*/ 38 w 190"/>
                    <a:gd name="T51" fmla="*/ 33 h 139"/>
                    <a:gd name="T52" fmla="*/ 45 w 190"/>
                    <a:gd name="T53" fmla="*/ 41 h 139"/>
                    <a:gd name="T54" fmla="*/ 37 w 190"/>
                    <a:gd name="T55" fmla="*/ 49 h 139"/>
                    <a:gd name="T56" fmla="*/ 37 w 190"/>
                    <a:gd name="T57" fmla="*/ 55 h 139"/>
                    <a:gd name="T58" fmla="*/ 35 w 190"/>
                    <a:gd name="T59" fmla="*/ 64 h 139"/>
                    <a:gd name="T60" fmla="*/ 34 w 190"/>
                    <a:gd name="T61" fmla="*/ 72 h 139"/>
                    <a:gd name="T62" fmla="*/ 30 w 190"/>
                    <a:gd name="T63" fmla="*/ 78 h 139"/>
                    <a:gd name="T64" fmla="*/ 33 w 190"/>
                    <a:gd name="T65" fmla="*/ 84 h 139"/>
                    <a:gd name="T66" fmla="*/ 33 w 190"/>
                    <a:gd name="T67" fmla="*/ 88 h 139"/>
                    <a:gd name="T68" fmla="*/ 29 w 190"/>
                    <a:gd name="T69" fmla="*/ 95 h 139"/>
                    <a:gd name="T70" fmla="*/ 35 w 190"/>
                    <a:gd name="T71" fmla="*/ 100 h 139"/>
                    <a:gd name="T72" fmla="*/ 27 w 190"/>
                    <a:gd name="T73" fmla="*/ 108 h 139"/>
                    <a:gd name="T74" fmla="*/ 27 w 190"/>
                    <a:gd name="T75" fmla="*/ 117 h 139"/>
                    <a:gd name="T76" fmla="*/ 34 w 190"/>
                    <a:gd name="T77" fmla="*/ 116 h 139"/>
                    <a:gd name="T78" fmla="*/ 41 w 190"/>
                    <a:gd name="T79" fmla="*/ 121 h 139"/>
                    <a:gd name="T80" fmla="*/ 45 w 190"/>
                    <a:gd name="T81" fmla="*/ 128 h 139"/>
                    <a:gd name="T82" fmla="*/ 49 w 190"/>
                    <a:gd name="T83" fmla="*/ 135 h 139"/>
                    <a:gd name="T84" fmla="*/ 59 w 190"/>
                    <a:gd name="T85" fmla="*/ 137 h 139"/>
                    <a:gd name="T86" fmla="*/ 66 w 190"/>
                    <a:gd name="T87" fmla="*/ 130 h 139"/>
                    <a:gd name="T88" fmla="*/ 80 w 190"/>
                    <a:gd name="T89" fmla="*/ 125 h 139"/>
                    <a:gd name="T90" fmla="*/ 94 w 190"/>
                    <a:gd name="T91" fmla="*/ 125 h 139"/>
                    <a:gd name="T92" fmla="*/ 107 w 190"/>
                    <a:gd name="T93" fmla="*/ 125 h 139"/>
                    <a:gd name="T94" fmla="*/ 117 w 190"/>
                    <a:gd name="T95" fmla="*/ 114 h 139"/>
                    <a:gd name="T96" fmla="*/ 128 w 190"/>
                    <a:gd name="T97" fmla="*/ 106 h 139"/>
                    <a:gd name="T98" fmla="*/ 137 w 190"/>
                    <a:gd name="T99" fmla="*/ 94 h 139"/>
                    <a:gd name="T100" fmla="*/ 139 w 190"/>
                    <a:gd name="T101" fmla="*/ 88 h 139"/>
                    <a:gd name="T102" fmla="*/ 135 w 190"/>
                    <a:gd name="T103" fmla="*/ 77 h 139"/>
                    <a:gd name="T104" fmla="*/ 140 w 190"/>
                    <a:gd name="T105" fmla="*/ 68 h 139"/>
                    <a:gd name="T106" fmla="*/ 149 w 190"/>
                    <a:gd name="T107" fmla="*/ 57 h 139"/>
                    <a:gd name="T108" fmla="*/ 157 w 190"/>
                    <a:gd name="T109" fmla="*/ 49 h 139"/>
                    <a:gd name="T110" fmla="*/ 167 w 190"/>
                    <a:gd name="T111" fmla="*/ 46 h 139"/>
                    <a:gd name="T112" fmla="*/ 184 w 190"/>
                    <a:gd name="T113" fmla="*/ 37 h 139"/>
                    <a:gd name="T114" fmla="*/ 190 w 190"/>
                    <a:gd name="T115" fmla="*/ 27 h 139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0" t="0" r="r" b="b"/>
                  <a:pathLst>
                    <a:path w="190" h="139">
                      <a:moveTo>
                        <a:pt x="183" y="24"/>
                      </a:moveTo>
                      <a:lnTo>
                        <a:pt x="183" y="24"/>
                      </a:lnTo>
                      <a:lnTo>
                        <a:pt x="180" y="26"/>
                      </a:lnTo>
                      <a:lnTo>
                        <a:pt x="177" y="25"/>
                      </a:lnTo>
                      <a:lnTo>
                        <a:pt x="175" y="24"/>
                      </a:lnTo>
                      <a:lnTo>
                        <a:pt x="173" y="24"/>
                      </a:lnTo>
                      <a:lnTo>
                        <a:pt x="170" y="24"/>
                      </a:lnTo>
                      <a:lnTo>
                        <a:pt x="169" y="24"/>
                      </a:lnTo>
                      <a:lnTo>
                        <a:pt x="167" y="23"/>
                      </a:lnTo>
                      <a:lnTo>
                        <a:pt x="166" y="23"/>
                      </a:lnTo>
                      <a:lnTo>
                        <a:pt x="163" y="24"/>
                      </a:lnTo>
                      <a:lnTo>
                        <a:pt x="162" y="21"/>
                      </a:lnTo>
                      <a:lnTo>
                        <a:pt x="159" y="18"/>
                      </a:lnTo>
                      <a:lnTo>
                        <a:pt x="156" y="17"/>
                      </a:lnTo>
                      <a:lnTo>
                        <a:pt x="152" y="16"/>
                      </a:lnTo>
                      <a:lnTo>
                        <a:pt x="151" y="16"/>
                      </a:lnTo>
                      <a:lnTo>
                        <a:pt x="150" y="16"/>
                      </a:lnTo>
                      <a:lnTo>
                        <a:pt x="150" y="20"/>
                      </a:lnTo>
                      <a:lnTo>
                        <a:pt x="147" y="20"/>
                      </a:lnTo>
                      <a:lnTo>
                        <a:pt x="145" y="18"/>
                      </a:lnTo>
                      <a:lnTo>
                        <a:pt x="142" y="18"/>
                      </a:lnTo>
                      <a:lnTo>
                        <a:pt x="140" y="20"/>
                      </a:lnTo>
                      <a:lnTo>
                        <a:pt x="138" y="18"/>
                      </a:lnTo>
                      <a:lnTo>
                        <a:pt x="135" y="16"/>
                      </a:lnTo>
                      <a:lnTo>
                        <a:pt x="132" y="17"/>
                      </a:lnTo>
                      <a:lnTo>
                        <a:pt x="129" y="15"/>
                      </a:lnTo>
                      <a:lnTo>
                        <a:pt x="127" y="14"/>
                      </a:lnTo>
                      <a:lnTo>
                        <a:pt x="124" y="13"/>
                      </a:lnTo>
                      <a:lnTo>
                        <a:pt x="121" y="11"/>
                      </a:lnTo>
                      <a:lnTo>
                        <a:pt x="119" y="11"/>
                      </a:lnTo>
                      <a:lnTo>
                        <a:pt x="117" y="8"/>
                      </a:lnTo>
                      <a:lnTo>
                        <a:pt x="114" y="8"/>
                      </a:lnTo>
                      <a:lnTo>
                        <a:pt x="114" y="7"/>
                      </a:lnTo>
                      <a:lnTo>
                        <a:pt x="112" y="7"/>
                      </a:lnTo>
                      <a:lnTo>
                        <a:pt x="112" y="6"/>
                      </a:lnTo>
                      <a:lnTo>
                        <a:pt x="110" y="7"/>
                      </a:lnTo>
                      <a:lnTo>
                        <a:pt x="109" y="7"/>
                      </a:lnTo>
                      <a:lnTo>
                        <a:pt x="106" y="8"/>
                      </a:lnTo>
                      <a:lnTo>
                        <a:pt x="103" y="7"/>
                      </a:lnTo>
                      <a:lnTo>
                        <a:pt x="101" y="6"/>
                      </a:lnTo>
                      <a:lnTo>
                        <a:pt x="98" y="5"/>
                      </a:lnTo>
                      <a:lnTo>
                        <a:pt x="95" y="6"/>
                      </a:lnTo>
                      <a:lnTo>
                        <a:pt x="94" y="7"/>
                      </a:lnTo>
                      <a:lnTo>
                        <a:pt x="93" y="7"/>
                      </a:lnTo>
                      <a:lnTo>
                        <a:pt x="92" y="7"/>
                      </a:lnTo>
                      <a:lnTo>
                        <a:pt x="91" y="6"/>
                      </a:lnTo>
                      <a:lnTo>
                        <a:pt x="88" y="5"/>
                      </a:lnTo>
                      <a:lnTo>
                        <a:pt x="85" y="4"/>
                      </a:lnTo>
                      <a:lnTo>
                        <a:pt x="82" y="4"/>
                      </a:lnTo>
                      <a:lnTo>
                        <a:pt x="79" y="6"/>
                      </a:lnTo>
                      <a:lnTo>
                        <a:pt x="79" y="5"/>
                      </a:lnTo>
                      <a:lnTo>
                        <a:pt x="77" y="6"/>
                      </a:lnTo>
                      <a:lnTo>
                        <a:pt x="69" y="6"/>
                      </a:lnTo>
                      <a:lnTo>
                        <a:pt x="64" y="5"/>
                      </a:lnTo>
                      <a:lnTo>
                        <a:pt x="63" y="5"/>
                      </a:lnTo>
                      <a:lnTo>
                        <a:pt x="62" y="4"/>
                      </a:lnTo>
                      <a:lnTo>
                        <a:pt x="59" y="4"/>
                      </a:lnTo>
                      <a:lnTo>
                        <a:pt x="56" y="3"/>
                      </a:lnTo>
                      <a:lnTo>
                        <a:pt x="54" y="3"/>
                      </a:lnTo>
                      <a:lnTo>
                        <a:pt x="51" y="2"/>
                      </a:lnTo>
                      <a:lnTo>
                        <a:pt x="48" y="3"/>
                      </a:lnTo>
                      <a:lnTo>
                        <a:pt x="41" y="3"/>
                      </a:lnTo>
                      <a:lnTo>
                        <a:pt x="38" y="3"/>
                      </a:lnTo>
                      <a:lnTo>
                        <a:pt x="37" y="3"/>
                      </a:lnTo>
                      <a:lnTo>
                        <a:pt x="36" y="3"/>
                      </a:lnTo>
                      <a:lnTo>
                        <a:pt x="33" y="4"/>
                      </a:lnTo>
                      <a:lnTo>
                        <a:pt x="32" y="3"/>
                      </a:lnTo>
                      <a:lnTo>
                        <a:pt x="29" y="2"/>
                      </a:lnTo>
                      <a:lnTo>
                        <a:pt x="25" y="0"/>
                      </a:lnTo>
                      <a:lnTo>
                        <a:pt x="23" y="0"/>
                      </a:lnTo>
                      <a:lnTo>
                        <a:pt x="22" y="0"/>
                      </a:lnTo>
                      <a:lnTo>
                        <a:pt x="19" y="0"/>
                      </a:lnTo>
                      <a:lnTo>
                        <a:pt x="17" y="2"/>
                      </a:lnTo>
                      <a:lnTo>
                        <a:pt x="15" y="4"/>
                      </a:lnTo>
                      <a:lnTo>
                        <a:pt x="16" y="4"/>
                      </a:lnTo>
                      <a:lnTo>
                        <a:pt x="15" y="4"/>
                      </a:lnTo>
                      <a:lnTo>
                        <a:pt x="16" y="6"/>
                      </a:lnTo>
                      <a:lnTo>
                        <a:pt x="16" y="5"/>
                      </a:lnTo>
                      <a:lnTo>
                        <a:pt x="16" y="6"/>
                      </a:lnTo>
                      <a:lnTo>
                        <a:pt x="14" y="6"/>
                      </a:lnTo>
                      <a:lnTo>
                        <a:pt x="11" y="6"/>
                      </a:lnTo>
                      <a:lnTo>
                        <a:pt x="8" y="8"/>
                      </a:lnTo>
                      <a:lnTo>
                        <a:pt x="6" y="7"/>
                      </a:lnTo>
                      <a:lnTo>
                        <a:pt x="3" y="10"/>
                      </a:lnTo>
                      <a:lnTo>
                        <a:pt x="0" y="12"/>
                      </a:lnTo>
                      <a:lnTo>
                        <a:pt x="2" y="15"/>
                      </a:lnTo>
                      <a:lnTo>
                        <a:pt x="1" y="16"/>
                      </a:lnTo>
                      <a:lnTo>
                        <a:pt x="2" y="17"/>
                      </a:lnTo>
                      <a:lnTo>
                        <a:pt x="5" y="16"/>
                      </a:lnTo>
                      <a:lnTo>
                        <a:pt x="5" y="17"/>
                      </a:lnTo>
                      <a:lnTo>
                        <a:pt x="4" y="21"/>
                      </a:lnTo>
                      <a:lnTo>
                        <a:pt x="7" y="20"/>
                      </a:lnTo>
                      <a:lnTo>
                        <a:pt x="6" y="22"/>
                      </a:lnTo>
                      <a:lnTo>
                        <a:pt x="5" y="25"/>
                      </a:lnTo>
                      <a:lnTo>
                        <a:pt x="8" y="24"/>
                      </a:lnTo>
                      <a:lnTo>
                        <a:pt x="8" y="25"/>
                      </a:lnTo>
                      <a:lnTo>
                        <a:pt x="5" y="28"/>
                      </a:lnTo>
                      <a:lnTo>
                        <a:pt x="8" y="27"/>
                      </a:lnTo>
                      <a:lnTo>
                        <a:pt x="9" y="26"/>
                      </a:lnTo>
                      <a:lnTo>
                        <a:pt x="8" y="27"/>
                      </a:lnTo>
                      <a:lnTo>
                        <a:pt x="5" y="30"/>
                      </a:lnTo>
                      <a:lnTo>
                        <a:pt x="7" y="33"/>
                      </a:lnTo>
                      <a:lnTo>
                        <a:pt x="8" y="31"/>
                      </a:lnTo>
                      <a:lnTo>
                        <a:pt x="11" y="30"/>
                      </a:lnTo>
                      <a:lnTo>
                        <a:pt x="14" y="29"/>
                      </a:lnTo>
                      <a:lnTo>
                        <a:pt x="15" y="29"/>
                      </a:lnTo>
                      <a:lnTo>
                        <a:pt x="16" y="32"/>
                      </a:lnTo>
                      <a:lnTo>
                        <a:pt x="15" y="34"/>
                      </a:lnTo>
                      <a:lnTo>
                        <a:pt x="16" y="35"/>
                      </a:lnTo>
                      <a:lnTo>
                        <a:pt x="17" y="35"/>
                      </a:lnTo>
                      <a:lnTo>
                        <a:pt x="20" y="34"/>
                      </a:lnTo>
                      <a:lnTo>
                        <a:pt x="23" y="34"/>
                      </a:lnTo>
                      <a:lnTo>
                        <a:pt x="26" y="34"/>
                      </a:lnTo>
                      <a:lnTo>
                        <a:pt x="27" y="35"/>
                      </a:lnTo>
                      <a:lnTo>
                        <a:pt x="30" y="34"/>
                      </a:lnTo>
                      <a:lnTo>
                        <a:pt x="31" y="34"/>
                      </a:lnTo>
                      <a:lnTo>
                        <a:pt x="34" y="33"/>
                      </a:lnTo>
                      <a:lnTo>
                        <a:pt x="34" y="32"/>
                      </a:lnTo>
                      <a:lnTo>
                        <a:pt x="35" y="33"/>
                      </a:lnTo>
                      <a:lnTo>
                        <a:pt x="38" y="33"/>
                      </a:lnTo>
                      <a:lnTo>
                        <a:pt x="41" y="33"/>
                      </a:lnTo>
                      <a:lnTo>
                        <a:pt x="41" y="37"/>
                      </a:lnTo>
                      <a:lnTo>
                        <a:pt x="43" y="38"/>
                      </a:lnTo>
                      <a:lnTo>
                        <a:pt x="46" y="40"/>
                      </a:lnTo>
                      <a:lnTo>
                        <a:pt x="45" y="41"/>
                      </a:lnTo>
                      <a:lnTo>
                        <a:pt x="42" y="44"/>
                      </a:lnTo>
                      <a:lnTo>
                        <a:pt x="39" y="46"/>
                      </a:lnTo>
                      <a:lnTo>
                        <a:pt x="37" y="49"/>
                      </a:lnTo>
                      <a:lnTo>
                        <a:pt x="35" y="49"/>
                      </a:lnTo>
                      <a:lnTo>
                        <a:pt x="35" y="50"/>
                      </a:lnTo>
                      <a:lnTo>
                        <a:pt x="37" y="52"/>
                      </a:lnTo>
                      <a:lnTo>
                        <a:pt x="37" y="55"/>
                      </a:lnTo>
                      <a:lnTo>
                        <a:pt x="37" y="57"/>
                      </a:lnTo>
                      <a:lnTo>
                        <a:pt x="36" y="61"/>
                      </a:lnTo>
                      <a:lnTo>
                        <a:pt x="36" y="63"/>
                      </a:lnTo>
                      <a:lnTo>
                        <a:pt x="35" y="64"/>
                      </a:lnTo>
                      <a:lnTo>
                        <a:pt x="35" y="67"/>
                      </a:lnTo>
                      <a:lnTo>
                        <a:pt x="36" y="68"/>
                      </a:lnTo>
                      <a:lnTo>
                        <a:pt x="35" y="71"/>
                      </a:lnTo>
                      <a:lnTo>
                        <a:pt x="34" y="71"/>
                      </a:lnTo>
                      <a:lnTo>
                        <a:pt x="34" y="72"/>
                      </a:lnTo>
                      <a:lnTo>
                        <a:pt x="34" y="74"/>
                      </a:lnTo>
                      <a:lnTo>
                        <a:pt x="33" y="74"/>
                      </a:lnTo>
                      <a:lnTo>
                        <a:pt x="25" y="74"/>
                      </a:lnTo>
                      <a:lnTo>
                        <a:pt x="27" y="77"/>
                      </a:lnTo>
                      <a:lnTo>
                        <a:pt x="30" y="78"/>
                      </a:lnTo>
                      <a:lnTo>
                        <a:pt x="29" y="79"/>
                      </a:lnTo>
                      <a:lnTo>
                        <a:pt x="30" y="81"/>
                      </a:lnTo>
                      <a:lnTo>
                        <a:pt x="32" y="84"/>
                      </a:lnTo>
                      <a:lnTo>
                        <a:pt x="33" y="84"/>
                      </a:lnTo>
                      <a:lnTo>
                        <a:pt x="34" y="85"/>
                      </a:lnTo>
                      <a:lnTo>
                        <a:pt x="35" y="85"/>
                      </a:lnTo>
                      <a:lnTo>
                        <a:pt x="33" y="87"/>
                      </a:lnTo>
                      <a:lnTo>
                        <a:pt x="33" y="88"/>
                      </a:lnTo>
                      <a:lnTo>
                        <a:pt x="31" y="90"/>
                      </a:lnTo>
                      <a:lnTo>
                        <a:pt x="30" y="91"/>
                      </a:lnTo>
                      <a:lnTo>
                        <a:pt x="29" y="94"/>
                      </a:lnTo>
                      <a:lnTo>
                        <a:pt x="29" y="95"/>
                      </a:lnTo>
                      <a:lnTo>
                        <a:pt x="30" y="96"/>
                      </a:lnTo>
                      <a:lnTo>
                        <a:pt x="32" y="100"/>
                      </a:lnTo>
                      <a:lnTo>
                        <a:pt x="32" y="101"/>
                      </a:lnTo>
                      <a:lnTo>
                        <a:pt x="35" y="100"/>
                      </a:lnTo>
                      <a:lnTo>
                        <a:pt x="34" y="103"/>
                      </a:lnTo>
                      <a:lnTo>
                        <a:pt x="31" y="104"/>
                      </a:lnTo>
                      <a:lnTo>
                        <a:pt x="30" y="104"/>
                      </a:lnTo>
                      <a:lnTo>
                        <a:pt x="30" y="105"/>
                      </a:lnTo>
                      <a:lnTo>
                        <a:pt x="27" y="108"/>
                      </a:lnTo>
                      <a:lnTo>
                        <a:pt x="25" y="111"/>
                      </a:lnTo>
                      <a:lnTo>
                        <a:pt x="25" y="112"/>
                      </a:lnTo>
                      <a:lnTo>
                        <a:pt x="26" y="115"/>
                      </a:lnTo>
                      <a:lnTo>
                        <a:pt x="27" y="117"/>
                      </a:lnTo>
                      <a:lnTo>
                        <a:pt x="27" y="118"/>
                      </a:lnTo>
                      <a:lnTo>
                        <a:pt x="31" y="117"/>
                      </a:lnTo>
                      <a:lnTo>
                        <a:pt x="34" y="116"/>
                      </a:lnTo>
                      <a:lnTo>
                        <a:pt x="36" y="116"/>
                      </a:lnTo>
                      <a:lnTo>
                        <a:pt x="35" y="117"/>
                      </a:lnTo>
                      <a:lnTo>
                        <a:pt x="35" y="118"/>
                      </a:lnTo>
                      <a:lnTo>
                        <a:pt x="38" y="119"/>
                      </a:lnTo>
                      <a:lnTo>
                        <a:pt x="41" y="121"/>
                      </a:lnTo>
                      <a:lnTo>
                        <a:pt x="44" y="123"/>
                      </a:lnTo>
                      <a:lnTo>
                        <a:pt x="45" y="123"/>
                      </a:lnTo>
                      <a:lnTo>
                        <a:pt x="43" y="125"/>
                      </a:lnTo>
                      <a:lnTo>
                        <a:pt x="42" y="126"/>
                      </a:lnTo>
                      <a:lnTo>
                        <a:pt x="45" y="128"/>
                      </a:lnTo>
                      <a:lnTo>
                        <a:pt x="46" y="129"/>
                      </a:lnTo>
                      <a:lnTo>
                        <a:pt x="46" y="130"/>
                      </a:lnTo>
                      <a:lnTo>
                        <a:pt x="45" y="131"/>
                      </a:lnTo>
                      <a:lnTo>
                        <a:pt x="46" y="132"/>
                      </a:lnTo>
                      <a:lnTo>
                        <a:pt x="49" y="135"/>
                      </a:lnTo>
                      <a:lnTo>
                        <a:pt x="51" y="138"/>
                      </a:lnTo>
                      <a:lnTo>
                        <a:pt x="55" y="139"/>
                      </a:lnTo>
                      <a:lnTo>
                        <a:pt x="56" y="139"/>
                      </a:lnTo>
                      <a:lnTo>
                        <a:pt x="58" y="137"/>
                      </a:lnTo>
                      <a:lnTo>
                        <a:pt x="59" y="137"/>
                      </a:lnTo>
                      <a:lnTo>
                        <a:pt x="60" y="133"/>
                      </a:lnTo>
                      <a:lnTo>
                        <a:pt x="61" y="132"/>
                      </a:lnTo>
                      <a:lnTo>
                        <a:pt x="64" y="130"/>
                      </a:lnTo>
                      <a:lnTo>
                        <a:pt x="66" y="130"/>
                      </a:lnTo>
                      <a:lnTo>
                        <a:pt x="69" y="130"/>
                      </a:lnTo>
                      <a:lnTo>
                        <a:pt x="73" y="127"/>
                      </a:lnTo>
                      <a:lnTo>
                        <a:pt x="74" y="126"/>
                      </a:lnTo>
                      <a:lnTo>
                        <a:pt x="77" y="126"/>
                      </a:lnTo>
                      <a:lnTo>
                        <a:pt x="80" y="125"/>
                      </a:lnTo>
                      <a:lnTo>
                        <a:pt x="86" y="125"/>
                      </a:lnTo>
                      <a:lnTo>
                        <a:pt x="86" y="126"/>
                      </a:lnTo>
                      <a:lnTo>
                        <a:pt x="89" y="125"/>
                      </a:lnTo>
                      <a:lnTo>
                        <a:pt x="92" y="125"/>
                      </a:lnTo>
                      <a:lnTo>
                        <a:pt x="94" y="125"/>
                      </a:lnTo>
                      <a:lnTo>
                        <a:pt x="97" y="126"/>
                      </a:lnTo>
                      <a:lnTo>
                        <a:pt x="99" y="126"/>
                      </a:lnTo>
                      <a:lnTo>
                        <a:pt x="102" y="124"/>
                      </a:lnTo>
                      <a:lnTo>
                        <a:pt x="105" y="124"/>
                      </a:lnTo>
                      <a:lnTo>
                        <a:pt x="107" y="125"/>
                      </a:lnTo>
                      <a:lnTo>
                        <a:pt x="110" y="122"/>
                      </a:lnTo>
                      <a:lnTo>
                        <a:pt x="111" y="119"/>
                      </a:lnTo>
                      <a:lnTo>
                        <a:pt x="112" y="117"/>
                      </a:lnTo>
                      <a:lnTo>
                        <a:pt x="115" y="115"/>
                      </a:lnTo>
                      <a:lnTo>
                        <a:pt x="117" y="114"/>
                      </a:lnTo>
                      <a:lnTo>
                        <a:pt x="119" y="113"/>
                      </a:lnTo>
                      <a:lnTo>
                        <a:pt x="122" y="111"/>
                      </a:lnTo>
                      <a:lnTo>
                        <a:pt x="125" y="111"/>
                      </a:lnTo>
                      <a:lnTo>
                        <a:pt x="128" y="109"/>
                      </a:lnTo>
                      <a:lnTo>
                        <a:pt x="128" y="106"/>
                      </a:lnTo>
                      <a:lnTo>
                        <a:pt x="129" y="105"/>
                      </a:lnTo>
                      <a:lnTo>
                        <a:pt x="130" y="102"/>
                      </a:lnTo>
                      <a:lnTo>
                        <a:pt x="132" y="100"/>
                      </a:lnTo>
                      <a:lnTo>
                        <a:pt x="134" y="96"/>
                      </a:lnTo>
                      <a:lnTo>
                        <a:pt x="137" y="94"/>
                      </a:lnTo>
                      <a:lnTo>
                        <a:pt x="140" y="92"/>
                      </a:lnTo>
                      <a:lnTo>
                        <a:pt x="143" y="91"/>
                      </a:lnTo>
                      <a:lnTo>
                        <a:pt x="140" y="88"/>
                      </a:lnTo>
                      <a:lnTo>
                        <a:pt x="139" y="88"/>
                      </a:lnTo>
                      <a:lnTo>
                        <a:pt x="138" y="86"/>
                      </a:lnTo>
                      <a:lnTo>
                        <a:pt x="136" y="83"/>
                      </a:lnTo>
                      <a:lnTo>
                        <a:pt x="135" y="80"/>
                      </a:lnTo>
                      <a:lnTo>
                        <a:pt x="135" y="78"/>
                      </a:lnTo>
                      <a:lnTo>
                        <a:pt x="135" y="77"/>
                      </a:lnTo>
                      <a:lnTo>
                        <a:pt x="137" y="74"/>
                      </a:lnTo>
                      <a:lnTo>
                        <a:pt x="137" y="73"/>
                      </a:lnTo>
                      <a:lnTo>
                        <a:pt x="140" y="70"/>
                      </a:lnTo>
                      <a:lnTo>
                        <a:pt x="140" y="68"/>
                      </a:lnTo>
                      <a:lnTo>
                        <a:pt x="143" y="65"/>
                      </a:lnTo>
                      <a:lnTo>
                        <a:pt x="146" y="62"/>
                      </a:lnTo>
                      <a:lnTo>
                        <a:pt x="147" y="59"/>
                      </a:lnTo>
                      <a:lnTo>
                        <a:pt x="149" y="57"/>
                      </a:lnTo>
                      <a:lnTo>
                        <a:pt x="153" y="55"/>
                      </a:lnTo>
                      <a:lnTo>
                        <a:pt x="150" y="53"/>
                      </a:lnTo>
                      <a:lnTo>
                        <a:pt x="153" y="50"/>
                      </a:lnTo>
                      <a:lnTo>
                        <a:pt x="157" y="49"/>
                      </a:lnTo>
                      <a:lnTo>
                        <a:pt x="159" y="48"/>
                      </a:lnTo>
                      <a:lnTo>
                        <a:pt x="162" y="47"/>
                      </a:lnTo>
                      <a:lnTo>
                        <a:pt x="165" y="46"/>
                      </a:lnTo>
                      <a:lnTo>
                        <a:pt x="167" y="46"/>
                      </a:lnTo>
                      <a:lnTo>
                        <a:pt x="170" y="45"/>
                      </a:lnTo>
                      <a:lnTo>
                        <a:pt x="173" y="44"/>
                      </a:lnTo>
                      <a:lnTo>
                        <a:pt x="173" y="43"/>
                      </a:lnTo>
                      <a:lnTo>
                        <a:pt x="176" y="41"/>
                      </a:lnTo>
                      <a:lnTo>
                        <a:pt x="184" y="37"/>
                      </a:lnTo>
                      <a:lnTo>
                        <a:pt x="187" y="35"/>
                      </a:lnTo>
                      <a:lnTo>
                        <a:pt x="188" y="32"/>
                      </a:lnTo>
                      <a:lnTo>
                        <a:pt x="188" y="31"/>
                      </a:lnTo>
                      <a:lnTo>
                        <a:pt x="187" y="28"/>
                      </a:lnTo>
                      <a:lnTo>
                        <a:pt x="190" y="27"/>
                      </a:lnTo>
                      <a:lnTo>
                        <a:pt x="188" y="24"/>
                      </a:lnTo>
                      <a:lnTo>
                        <a:pt x="186" y="24"/>
                      </a:lnTo>
                      <a:lnTo>
                        <a:pt x="183" y="24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3" name="Freeform 546">
                  <a:extLst>
                    <a:ext uri="{FF2B5EF4-FFF2-40B4-BE49-F238E27FC236}">
                      <a16:creationId xmlns:a16="http://schemas.microsoft.com/office/drawing/2014/main" id="{587B9689-A7CF-3901-F56E-050B38612ABD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021" y="2358"/>
                  <a:ext cx="14" cy="12"/>
                </a:xfrm>
                <a:custGeom>
                  <a:avLst/>
                  <a:gdLst>
                    <a:gd name="T0" fmla="*/ 8 w 14"/>
                    <a:gd name="T1" fmla="*/ 1 h 12"/>
                    <a:gd name="T2" fmla="*/ 5 w 14"/>
                    <a:gd name="T3" fmla="*/ 2 h 12"/>
                    <a:gd name="T4" fmla="*/ 2 w 14"/>
                    <a:gd name="T5" fmla="*/ 4 h 12"/>
                    <a:gd name="T6" fmla="*/ 0 w 14"/>
                    <a:gd name="T7" fmla="*/ 6 h 12"/>
                    <a:gd name="T8" fmla="*/ 1 w 14"/>
                    <a:gd name="T9" fmla="*/ 9 h 12"/>
                    <a:gd name="T10" fmla="*/ 4 w 14"/>
                    <a:gd name="T11" fmla="*/ 7 h 12"/>
                    <a:gd name="T12" fmla="*/ 6 w 14"/>
                    <a:gd name="T13" fmla="*/ 10 h 12"/>
                    <a:gd name="T14" fmla="*/ 9 w 14"/>
                    <a:gd name="T15" fmla="*/ 12 h 12"/>
                    <a:gd name="T16" fmla="*/ 13 w 14"/>
                    <a:gd name="T17" fmla="*/ 9 h 12"/>
                    <a:gd name="T18" fmla="*/ 13 w 14"/>
                    <a:gd name="T19" fmla="*/ 9 h 12"/>
                    <a:gd name="T20" fmla="*/ 14 w 14"/>
                    <a:gd name="T21" fmla="*/ 6 h 12"/>
                    <a:gd name="T22" fmla="*/ 13 w 14"/>
                    <a:gd name="T23" fmla="*/ 3 h 12"/>
                    <a:gd name="T24" fmla="*/ 10 w 14"/>
                    <a:gd name="T25" fmla="*/ 3 h 12"/>
                    <a:gd name="T26" fmla="*/ 11 w 14"/>
                    <a:gd name="T27" fmla="*/ 0 h 12"/>
                    <a:gd name="T28" fmla="*/ 8 w 14"/>
                    <a:gd name="T29" fmla="*/ 1 h 1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4" h="12">
                      <a:moveTo>
                        <a:pt x="8" y="1"/>
                      </a:moveTo>
                      <a:lnTo>
                        <a:pt x="5" y="2"/>
                      </a:lnTo>
                      <a:lnTo>
                        <a:pt x="2" y="4"/>
                      </a:lnTo>
                      <a:lnTo>
                        <a:pt x="0" y="6"/>
                      </a:lnTo>
                      <a:lnTo>
                        <a:pt x="1" y="9"/>
                      </a:lnTo>
                      <a:lnTo>
                        <a:pt x="4" y="7"/>
                      </a:lnTo>
                      <a:lnTo>
                        <a:pt x="6" y="10"/>
                      </a:lnTo>
                      <a:lnTo>
                        <a:pt x="9" y="12"/>
                      </a:lnTo>
                      <a:lnTo>
                        <a:pt x="13" y="9"/>
                      </a:lnTo>
                      <a:lnTo>
                        <a:pt x="14" y="6"/>
                      </a:lnTo>
                      <a:lnTo>
                        <a:pt x="13" y="3"/>
                      </a:lnTo>
                      <a:lnTo>
                        <a:pt x="10" y="3"/>
                      </a:lnTo>
                      <a:lnTo>
                        <a:pt x="11" y="0"/>
                      </a:lnTo>
                      <a:lnTo>
                        <a:pt x="8" y="1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4" name="Freeform 547">
                  <a:extLst>
                    <a:ext uri="{FF2B5EF4-FFF2-40B4-BE49-F238E27FC236}">
                      <a16:creationId xmlns:a16="http://schemas.microsoft.com/office/drawing/2014/main" id="{8C136133-4312-3079-BC25-0C763F16DA09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004" y="2373"/>
                  <a:ext cx="3" cy="4"/>
                </a:xfrm>
                <a:custGeom>
                  <a:avLst/>
                  <a:gdLst>
                    <a:gd name="T0" fmla="*/ 3 w 3"/>
                    <a:gd name="T1" fmla="*/ 3 h 4"/>
                    <a:gd name="T2" fmla="*/ 3 w 3"/>
                    <a:gd name="T3" fmla="*/ 0 h 4"/>
                    <a:gd name="T4" fmla="*/ 0 w 3"/>
                    <a:gd name="T5" fmla="*/ 2 h 4"/>
                    <a:gd name="T6" fmla="*/ 1 w 3"/>
                    <a:gd name="T7" fmla="*/ 4 h 4"/>
                    <a:gd name="T8" fmla="*/ 3 w 3"/>
                    <a:gd name="T9" fmla="*/ 3 h 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" h="4">
                      <a:moveTo>
                        <a:pt x="3" y="3"/>
                      </a:moveTo>
                      <a:lnTo>
                        <a:pt x="3" y="0"/>
                      </a:lnTo>
                      <a:lnTo>
                        <a:pt x="0" y="2"/>
                      </a:lnTo>
                      <a:lnTo>
                        <a:pt x="1" y="4"/>
                      </a:lnTo>
                      <a:lnTo>
                        <a:pt x="3" y="3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5" name="Freeform 548">
                  <a:extLst>
                    <a:ext uri="{FF2B5EF4-FFF2-40B4-BE49-F238E27FC236}">
                      <a16:creationId xmlns:a16="http://schemas.microsoft.com/office/drawing/2014/main" id="{E9B2611B-DB3E-03E5-C9A2-85B5F2F25D91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042" y="2356"/>
                  <a:ext cx="8" cy="4"/>
                </a:xfrm>
                <a:custGeom>
                  <a:avLst/>
                  <a:gdLst>
                    <a:gd name="T0" fmla="*/ 5 w 8"/>
                    <a:gd name="T1" fmla="*/ 4 h 4"/>
                    <a:gd name="T2" fmla="*/ 8 w 8"/>
                    <a:gd name="T3" fmla="*/ 4 h 4"/>
                    <a:gd name="T4" fmla="*/ 6 w 8"/>
                    <a:gd name="T5" fmla="*/ 1 h 4"/>
                    <a:gd name="T6" fmla="*/ 6 w 8"/>
                    <a:gd name="T7" fmla="*/ 1 h 4"/>
                    <a:gd name="T8" fmla="*/ 3 w 8"/>
                    <a:gd name="T9" fmla="*/ 0 h 4"/>
                    <a:gd name="T10" fmla="*/ 0 w 8"/>
                    <a:gd name="T11" fmla="*/ 1 h 4"/>
                    <a:gd name="T12" fmla="*/ 2 w 8"/>
                    <a:gd name="T13" fmla="*/ 2 h 4"/>
                    <a:gd name="T14" fmla="*/ 5 w 8"/>
                    <a:gd name="T15" fmla="*/ 4 h 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8" h="4">
                      <a:moveTo>
                        <a:pt x="5" y="4"/>
                      </a:moveTo>
                      <a:lnTo>
                        <a:pt x="8" y="4"/>
                      </a:lnTo>
                      <a:lnTo>
                        <a:pt x="6" y="1"/>
                      </a:lnTo>
                      <a:lnTo>
                        <a:pt x="3" y="0"/>
                      </a:lnTo>
                      <a:lnTo>
                        <a:pt x="0" y="1"/>
                      </a:lnTo>
                      <a:lnTo>
                        <a:pt x="2" y="2"/>
                      </a:lnTo>
                      <a:lnTo>
                        <a:pt x="5" y="4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65" name="Freeform 549">
                <a:extLst>
                  <a:ext uri="{FF2B5EF4-FFF2-40B4-BE49-F238E27FC236}">
                    <a16:creationId xmlns:a16="http://schemas.microsoft.com/office/drawing/2014/main" id="{A178B022-F152-98AF-9D9E-86DD86EC417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303" y="2035"/>
                <a:ext cx="86" cy="55"/>
              </a:xfrm>
              <a:custGeom>
                <a:avLst/>
                <a:gdLst>
                  <a:gd name="T0" fmla="*/ 3 w 86"/>
                  <a:gd name="T1" fmla="*/ 24 h 54"/>
                  <a:gd name="T2" fmla="*/ 3 w 86"/>
                  <a:gd name="T3" fmla="*/ 26 h 54"/>
                  <a:gd name="T4" fmla="*/ 5 w 86"/>
                  <a:gd name="T5" fmla="*/ 25 h 54"/>
                  <a:gd name="T6" fmla="*/ 11 w 86"/>
                  <a:gd name="T7" fmla="*/ 29 h 54"/>
                  <a:gd name="T8" fmla="*/ 15 w 86"/>
                  <a:gd name="T9" fmla="*/ 31 h 54"/>
                  <a:gd name="T10" fmla="*/ 21 w 86"/>
                  <a:gd name="T11" fmla="*/ 31 h 54"/>
                  <a:gd name="T12" fmla="*/ 23 w 86"/>
                  <a:gd name="T13" fmla="*/ 32 h 54"/>
                  <a:gd name="T14" fmla="*/ 27 w 86"/>
                  <a:gd name="T15" fmla="*/ 36 h 54"/>
                  <a:gd name="T16" fmla="*/ 24 w 86"/>
                  <a:gd name="T17" fmla="*/ 43 h 54"/>
                  <a:gd name="T18" fmla="*/ 25 w 86"/>
                  <a:gd name="T19" fmla="*/ 45 h 54"/>
                  <a:gd name="T20" fmla="*/ 28 w 86"/>
                  <a:gd name="T21" fmla="*/ 45 h 54"/>
                  <a:gd name="T22" fmla="*/ 32 w 86"/>
                  <a:gd name="T23" fmla="*/ 48 h 54"/>
                  <a:gd name="T24" fmla="*/ 37 w 86"/>
                  <a:gd name="T25" fmla="*/ 51 h 54"/>
                  <a:gd name="T26" fmla="*/ 39 w 86"/>
                  <a:gd name="T27" fmla="*/ 55 h 54"/>
                  <a:gd name="T28" fmla="*/ 44 w 86"/>
                  <a:gd name="T29" fmla="*/ 54 h 54"/>
                  <a:gd name="T30" fmla="*/ 46 w 86"/>
                  <a:gd name="T31" fmla="*/ 55 h 54"/>
                  <a:gd name="T32" fmla="*/ 50 w 86"/>
                  <a:gd name="T33" fmla="*/ 55 h 54"/>
                  <a:gd name="T34" fmla="*/ 55 w 86"/>
                  <a:gd name="T35" fmla="*/ 54 h 54"/>
                  <a:gd name="T36" fmla="*/ 59 w 86"/>
                  <a:gd name="T37" fmla="*/ 50 h 54"/>
                  <a:gd name="T38" fmla="*/ 63 w 86"/>
                  <a:gd name="T39" fmla="*/ 49 h 54"/>
                  <a:gd name="T40" fmla="*/ 65 w 86"/>
                  <a:gd name="T41" fmla="*/ 48 h 54"/>
                  <a:gd name="T42" fmla="*/ 68 w 86"/>
                  <a:gd name="T43" fmla="*/ 50 h 54"/>
                  <a:gd name="T44" fmla="*/ 68 w 86"/>
                  <a:gd name="T45" fmla="*/ 45 h 54"/>
                  <a:gd name="T46" fmla="*/ 71 w 86"/>
                  <a:gd name="T47" fmla="*/ 41 h 54"/>
                  <a:gd name="T48" fmla="*/ 71 w 86"/>
                  <a:gd name="T49" fmla="*/ 35 h 54"/>
                  <a:gd name="T50" fmla="*/ 78 w 86"/>
                  <a:gd name="T51" fmla="*/ 32 h 54"/>
                  <a:gd name="T52" fmla="*/ 78 w 86"/>
                  <a:gd name="T53" fmla="*/ 32 h 54"/>
                  <a:gd name="T54" fmla="*/ 81 w 86"/>
                  <a:gd name="T55" fmla="*/ 29 h 54"/>
                  <a:gd name="T56" fmla="*/ 85 w 86"/>
                  <a:gd name="T57" fmla="*/ 29 h 54"/>
                  <a:gd name="T58" fmla="*/ 85 w 86"/>
                  <a:gd name="T59" fmla="*/ 28 h 54"/>
                  <a:gd name="T60" fmla="*/ 83 w 86"/>
                  <a:gd name="T61" fmla="*/ 23 h 54"/>
                  <a:gd name="T62" fmla="*/ 84 w 86"/>
                  <a:gd name="T63" fmla="*/ 19 h 54"/>
                  <a:gd name="T64" fmla="*/ 84 w 86"/>
                  <a:gd name="T65" fmla="*/ 17 h 54"/>
                  <a:gd name="T66" fmla="*/ 80 w 86"/>
                  <a:gd name="T67" fmla="*/ 15 h 54"/>
                  <a:gd name="T68" fmla="*/ 75 w 86"/>
                  <a:gd name="T69" fmla="*/ 11 h 54"/>
                  <a:gd name="T70" fmla="*/ 73 w 86"/>
                  <a:gd name="T71" fmla="*/ 10 h 54"/>
                  <a:gd name="T72" fmla="*/ 67 w 86"/>
                  <a:gd name="T73" fmla="*/ 7 h 54"/>
                  <a:gd name="T74" fmla="*/ 64 w 86"/>
                  <a:gd name="T75" fmla="*/ 6 h 54"/>
                  <a:gd name="T76" fmla="*/ 59 w 86"/>
                  <a:gd name="T77" fmla="*/ 4 h 54"/>
                  <a:gd name="T78" fmla="*/ 58 w 86"/>
                  <a:gd name="T79" fmla="*/ 0 h 54"/>
                  <a:gd name="T80" fmla="*/ 55 w 86"/>
                  <a:gd name="T81" fmla="*/ 2 h 54"/>
                  <a:gd name="T82" fmla="*/ 49 w 86"/>
                  <a:gd name="T83" fmla="*/ 4 h 54"/>
                  <a:gd name="T84" fmla="*/ 45 w 86"/>
                  <a:gd name="T85" fmla="*/ 4 h 54"/>
                  <a:gd name="T86" fmla="*/ 40 w 86"/>
                  <a:gd name="T87" fmla="*/ 2 h 54"/>
                  <a:gd name="T88" fmla="*/ 37 w 86"/>
                  <a:gd name="T89" fmla="*/ 3 h 54"/>
                  <a:gd name="T90" fmla="*/ 32 w 86"/>
                  <a:gd name="T91" fmla="*/ 2 h 54"/>
                  <a:gd name="T92" fmla="*/ 26 w 86"/>
                  <a:gd name="T93" fmla="*/ 2 h 54"/>
                  <a:gd name="T94" fmla="*/ 22 w 86"/>
                  <a:gd name="T95" fmla="*/ 2 h 54"/>
                  <a:gd name="T96" fmla="*/ 17 w 86"/>
                  <a:gd name="T97" fmla="*/ 1 h 54"/>
                  <a:gd name="T98" fmla="*/ 13 w 86"/>
                  <a:gd name="T99" fmla="*/ 2 h 54"/>
                  <a:gd name="T100" fmla="*/ 7 w 86"/>
                  <a:gd name="T101" fmla="*/ 4 h 54"/>
                  <a:gd name="T102" fmla="*/ 6 w 86"/>
                  <a:gd name="T103" fmla="*/ 4 h 54"/>
                  <a:gd name="T104" fmla="*/ 3 w 86"/>
                  <a:gd name="T105" fmla="*/ 6 h 54"/>
                  <a:gd name="T106" fmla="*/ 0 w 86"/>
                  <a:gd name="T107" fmla="*/ 8 h 54"/>
                  <a:gd name="T108" fmla="*/ 1 w 86"/>
                  <a:gd name="T109" fmla="*/ 16 h 54"/>
                  <a:gd name="T110" fmla="*/ 3 w 86"/>
                  <a:gd name="T111" fmla="*/ 21 h 5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86" h="54">
                    <a:moveTo>
                      <a:pt x="3" y="21"/>
                    </a:moveTo>
                    <a:lnTo>
                      <a:pt x="3" y="24"/>
                    </a:lnTo>
                    <a:lnTo>
                      <a:pt x="3" y="25"/>
                    </a:lnTo>
                    <a:lnTo>
                      <a:pt x="3" y="26"/>
                    </a:lnTo>
                    <a:lnTo>
                      <a:pt x="4" y="25"/>
                    </a:lnTo>
                    <a:lnTo>
                      <a:pt x="5" y="25"/>
                    </a:lnTo>
                    <a:lnTo>
                      <a:pt x="8" y="27"/>
                    </a:lnTo>
                    <a:lnTo>
                      <a:pt x="11" y="28"/>
                    </a:lnTo>
                    <a:lnTo>
                      <a:pt x="12" y="29"/>
                    </a:lnTo>
                    <a:lnTo>
                      <a:pt x="15" y="30"/>
                    </a:lnTo>
                    <a:lnTo>
                      <a:pt x="18" y="29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3" y="31"/>
                    </a:lnTo>
                    <a:lnTo>
                      <a:pt x="26" y="33"/>
                    </a:lnTo>
                    <a:lnTo>
                      <a:pt x="27" y="35"/>
                    </a:lnTo>
                    <a:lnTo>
                      <a:pt x="25" y="39"/>
                    </a:lnTo>
                    <a:lnTo>
                      <a:pt x="24" y="42"/>
                    </a:lnTo>
                    <a:lnTo>
                      <a:pt x="25" y="43"/>
                    </a:lnTo>
                    <a:lnTo>
                      <a:pt x="25" y="44"/>
                    </a:lnTo>
                    <a:lnTo>
                      <a:pt x="26" y="45"/>
                    </a:lnTo>
                    <a:lnTo>
                      <a:pt x="28" y="44"/>
                    </a:lnTo>
                    <a:lnTo>
                      <a:pt x="31" y="46"/>
                    </a:lnTo>
                    <a:lnTo>
                      <a:pt x="32" y="47"/>
                    </a:lnTo>
                    <a:lnTo>
                      <a:pt x="35" y="48"/>
                    </a:lnTo>
                    <a:lnTo>
                      <a:pt x="37" y="50"/>
                    </a:lnTo>
                    <a:lnTo>
                      <a:pt x="37" y="53"/>
                    </a:lnTo>
                    <a:lnTo>
                      <a:pt x="39" y="54"/>
                    </a:lnTo>
                    <a:lnTo>
                      <a:pt x="42" y="54"/>
                    </a:lnTo>
                    <a:lnTo>
                      <a:pt x="44" y="53"/>
                    </a:lnTo>
                    <a:lnTo>
                      <a:pt x="46" y="54"/>
                    </a:lnTo>
                    <a:lnTo>
                      <a:pt x="48" y="53"/>
                    </a:lnTo>
                    <a:lnTo>
                      <a:pt x="50" y="54"/>
                    </a:lnTo>
                    <a:lnTo>
                      <a:pt x="53" y="53"/>
                    </a:lnTo>
                    <a:lnTo>
                      <a:pt x="55" y="53"/>
                    </a:lnTo>
                    <a:lnTo>
                      <a:pt x="57" y="50"/>
                    </a:lnTo>
                    <a:lnTo>
                      <a:pt x="59" y="49"/>
                    </a:lnTo>
                    <a:lnTo>
                      <a:pt x="60" y="50"/>
                    </a:lnTo>
                    <a:lnTo>
                      <a:pt x="63" y="48"/>
                    </a:lnTo>
                    <a:lnTo>
                      <a:pt x="65" y="47"/>
                    </a:lnTo>
                    <a:lnTo>
                      <a:pt x="67" y="46"/>
                    </a:lnTo>
                    <a:lnTo>
                      <a:pt x="68" y="49"/>
                    </a:lnTo>
                    <a:lnTo>
                      <a:pt x="71" y="47"/>
                    </a:lnTo>
                    <a:lnTo>
                      <a:pt x="68" y="44"/>
                    </a:lnTo>
                    <a:lnTo>
                      <a:pt x="69" y="41"/>
                    </a:lnTo>
                    <a:lnTo>
                      <a:pt x="71" y="40"/>
                    </a:lnTo>
                    <a:lnTo>
                      <a:pt x="70" y="36"/>
                    </a:lnTo>
                    <a:lnTo>
                      <a:pt x="71" y="34"/>
                    </a:lnTo>
                    <a:lnTo>
                      <a:pt x="74" y="32"/>
                    </a:lnTo>
                    <a:lnTo>
                      <a:pt x="78" y="31"/>
                    </a:lnTo>
                    <a:lnTo>
                      <a:pt x="79" y="29"/>
                    </a:lnTo>
                    <a:lnTo>
                      <a:pt x="81" y="28"/>
                    </a:lnTo>
                    <a:lnTo>
                      <a:pt x="84" y="28"/>
                    </a:lnTo>
                    <a:lnTo>
                      <a:pt x="85" y="28"/>
                    </a:lnTo>
                    <a:lnTo>
                      <a:pt x="85" y="27"/>
                    </a:lnTo>
                    <a:lnTo>
                      <a:pt x="86" y="24"/>
                    </a:lnTo>
                    <a:lnTo>
                      <a:pt x="83" y="23"/>
                    </a:lnTo>
                    <a:lnTo>
                      <a:pt x="84" y="20"/>
                    </a:lnTo>
                    <a:lnTo>
                      <a:pt x="84" y="19"/>
                    </a:lnTo>
                    <a:lnTo>
                      <a:pt x="85" y="17"/>
                    </a:lnTo>
                    <a:lnTo>
                      <a:pt x="84" y="17"/>
                    </a:lnTo>
                    <a:lnTo>
                      <a:pt x="82" y="16"/>
                    </a:lnTo>
                    <a:lnTo>
                      <a:pt x="80" y="15"/>
                    </a:lnTo>
                    <a:lnTo>
                      <a:pt x="79" y="14"/>
                    </a:lnTo>
                    <a:lnTo>
                      <a:pt x="75" y="11"/>
                    </a:lnTo>
                    <a:lnTo>
                      <a:pt x="74" y="11"/>
                    </a:lnTo>
                    <a:lnTo>
                      <a:pt x="73" y="10"/>
                    </a:lnTo>
                    <a:lnTo>
                      <a:pt x="70" y="8"/>
                    </a:lnTo>
                    <a:lnTo>
                      <a:pt x="67" y="7"/>
                    </a:lnTo>
                    <a:lnTo>
                      <a:pt x="64" y="7"/>
                    </a:lnTo>
                    <a:lnTo>
                      <a:pt x="64" y="6"/>
                    </a:lnTo>
                    <a:lnTo>
                      <a:pt x="61" y="5"/>
                    </a:lnTo>
                    <a:lnTo>
                      <a:pt x="59" y="4"/>
                    </a:lnTo>
                    <a:lnTo>
                      <a:pt x="59" y="2"/>
                    </a:lnTo>
                    <a:lnTo>
                      <a:pt x="58" y="0"/>
                    </a:lnTo>
                    <a:lnTo>
                      <a:pt x="57" y="1"/>
                    </a:lnTo>
                    <a:lnTo>
                      <a:pt x="55" y="2"/>
                    </a:lnTo>
                    <a:lnTo>
                      <a:pt x="52" y="4"/>
                    </a:lnTo>
                    <a:lnTo>
                      <a:pt x="49" y="4"/>
                    </a:lnTo>
                    <a:lnTo>
                      <a:pt x="48" y="4"/>
                    </a:lnTo>
                    <a:lnTo>
                      <a:pt x="45" y="4"/>
                    </a:lnTo>
                    <a:lnTo>
                      <a:pt x="42" y="3"/>
                    </a:lnTo>
                    <a:lnTo>
                      <a:pt x="40" y="2"/>
                    </a:lnTo>
                    <a:lnTo>
                      <a:pt x="39" y="2"/>
                    </a:lnTo>
                    <a:lnTo>
                      <a:pt x="37" y="3"/>
                    </a:lnTo>
                    <a:lnTo>
                      <a:pt x="33" y="2"/>
                    </a:lnTo>
                    <a:lnTo>
                      <a:pt x="32" y="2"/>
                    </a:lnTo>
                    <a:lnTo>
                      <a:pt x="29" y="3"/>
                    </a:lnTo>
                    <a:lnTo>
                      <a:pt x="26" y="2"/>
                    </a:lnTo>
                    <a:lnTo>
                      <a:pt x="23" y="2"/>
                    </a:lnTo>
                    <a:lnTo>
                      <a:pt x="22" y="2"/>
                    </a:lnTo>
                    <a:lnTo>
                      <a:pt x="19" y="2"/>
                    </a:lnTo>
                    <a:lnTo>
                      <a:pt x="17" y="1"/>
                    </a:lnTo>
                    <a:lnTo>
                      <a:pt x="14" y="2"/>
                    </a:lnTo>
                    <a:lnTo>
                      <a:pt x="13" y="2"/>
                    </a:lnTo>
                    <a:lnTo>
                      <a:pt x="10" y="3"/>
                    </a:lnTo>
                    <a:lnTo>
                      <a:pt x="7" y="4"/>
                    </a:lnTo>
                    <a:lnTo>
                      <a:pt x="6" y="4"/>
                    </a:lnTo>
                    <a:lnTo>
                      <a:pt x="3" y="6"/>
                    </a:lnTo>
                    <a:lnTo>
                      <a:pt x="0" y="8"/>
                    </a:lnTo>
                    <a:lnTo>
                      <a:pt x="0" y="13"/>
                    </a:lnTo>
                    <a:lnTo>
                      <a:pt x="1" y="16"/>
                    </a:lnTo>
                    <a:lnTo>
                      <a:pt x="2" y="18"/>
                    </a:lnTo>
                    <a:lnTo>
                      <a:pt x="3" y="21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" name="Freeform 550">
                <a:extLst>
                  <a:ext uri="{FF2B5EF4-FFF2-40B4-BE49-F238E27FC236}">
                    <a16:creationId xmlns:a16="http://schemas.microsoft.com/office/drawing/2014/main" id="{68A3C367-B21D-DE48-1AB3-6E64573D194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302" y="2002"/>
                <a:ext cx="109" cy="51"/>
              </a:xfrm>
              <a:custGeom>
                <a:avLst/>
                <a:gdLst>
                  <a:gd name="T0" fmla="*/ 7 w 109"/>
                  <a:gd name="T1" fmla="*/ 38 h 51"/>
                  <a:gd name="T2" fmla="*/ 11 w 109"/>
                  <a:gd name="T3" fmla="*/ 37 h 51"/>
                  <a:gd name="T4" fmla="*/ 18 w 109"/>
                  <a:gd name="T5" fmla="*/ 35 h 51"/>
                  <a:gd name="T6" fmla="*/ 24 w 109"/>
                  <a:gd name="T7" fmla="*/ 36 h 51"/>
                  <a:gd name="T8" fmla="*/ 33 w 109"/>
                  <a:gd name="T9" fmla="*/ 36 h 51"/>
                  <a:gd name="T10" fmla="*/ 40 w 109"/>
                  <a:gd name="T11" fmla="*/ 36 h 51"/>
                  <a:gd name="T12" fmla="*/ 46 w 109"/>
                  <a:gd name="T13" fmla="*/ 38 h 51"/>
                  <a:gd name="T14" fmla="*/ 53 w 109"/>
                  <a:gd name="T15" fmla="*/ 38 h 51"/>
                  <a:gd name="T16" fmla="*/ 59 w 109"/>
                  <a:gd name="T17" fmla="*/ 34 h 51"/>
                  <a:gd name="T18" fmla="*/ 62 w 109"/>
                  <a:gd name="T19" fmla="*/ 39 h 51"/>
                  <a:gd name="T20" fmla="*/ 68 w 109"/>
                  <a:gd name="T21" fmla="*/ 41 h 51"/>
                  <a:gd name="T22" fmla="*/ 75 w 109"/>
                  <a:gd name="T23" fmla="*/ 45 h 51"/>
                  <a:gd name="T24" fmla="*/ 81 w 109"/>
                  <a:gd name="T25" fmla="*/ 49 h 51"/>
                  <a:gd name="T26" fmla="*/ 87 w 109"/>
                  <a:gd name="T27" fmla="*/ 50 h 51"/>
                  <a:gd name="T28" fmla="*/ 91 w 109"/>
                  <a:gd name="T29" fmla="*/ 48 h 51"/>
                  <a:gd name="T30" fmla="*/ 97 w 109"/>
                  <a:gd name="T31" fmla="*/ 48 h 51"/>
                  <a:gd name="T32" fmla="*/ 100 w 109"/>
                  <a:gd name="T33" fmla="*/ 48 h 51"/>
                  <a:gd name="T34" fmla="*/ 103 w 109"/>
                  <a:gd name="T35" fmla="*/ 44 h 51"/>
                  <a:gd name="T36" fmla="*/ 109 w 109"/>
                  <a:gd name="T37" fmla="*/ 39 h 51"/>
                  <a:gd name="T38" fmla="*/ 108 w 109"/>
                  <a:gd name="T39" fmla="*/ 34 h 51"/>
                  <a:gd name="T40" fmla="*/ 104 w 109"/>
                  <a:gd name="T41" fmla="*/ 27 h 51"/>
                  <a:gd name="T42" fmla="*/ 101 w 109"/>
                  <a:gd name="T43" fmla="*/ 25 h 51"/>
                  <a:gd name="T44" fmla="*/ 103 w 109"/>
                  <a:gd name="T45" fmla="*/ 19 h 51"/>
                  <a:gd name="T46" fmla="*/ 101 w 109"/>
                  <a:gd name="T47" fmla="*/ 14 h 51"/>
                  <a:gd name="T48" fmla="*/ 95 w 109"/>
                  <a:gd name="T49" fmla="*/ 10 h 51"/>
                  <a:gd name="T50" fmla="*/ 89 w 109"/>
                  <a:gd name="T51" fmla="*/ 10 h 51"/>
                  <a:gd name="T52" fmla="*/ 82 w 109"/>
                  <a:gd name="T53" fmla="*/ 10 h 51"/>
                  <a:gd name="T54" fmla="*/ 76 w 109"/>
                  <a:gd name="T55" fmla="*/ 5 h 51"/>
                  <a:gd name="T56" fmla="*/ 67 w 109"/>
                  <a:gd name="T57" fmla="*/ 1 h 51"/>
                  <a:gd name="T58" fmla="*/ 61 w 109"/>
                  <a:gd name="T59" fmla="*/ 0 h 51"/>
                  <a:gd name="T60" fmla="*/ 54 w 109"/>
                  <a:gd name="T61" fmla="*/ 1 h 51"/>
                  <a:gd name="T62" fmla="*/ 50 w 109"/>
                  <a:gd name="T63" fmla="*/ 3 h 51"/>
                  <a:gd name="T64" fmla="*/ 51 w 109"/>
                  <a:gd name="T65" fmla="*/ 10 h 51"/>
                  <a:gd name="T66" fmla="*/ 49 w 109"/>
                  <a:gd name="T67" fmla="*/ 19 h 51"/>
                  <a:gd name="T68" fmla="*/ 43 w 109"/>
                  <a:gd name="T69" fmla="*/ 22 h 51"/>
                  <a:gd name="T70" fmla="*/ 34 w 109"/>
                  <a:gd name="T71" fmla="*/ 19 h 51"/>
                  <a:gd name="T72" fmla="*/ 27 w 109"/>
                  <a:gd name="T73" fmla="*/ 11 h 51"/>
                  <a:gd name="T74" fmla="*/ 18 w 109"/>
                  <a:gd name="T75" fmla="*/ 8 h 51"/>
                  <a:gd name="T76" fmla="*/ 9 w 109"/>
                  <a:gd name="T77" fmla="*/ 12 h 51"/>
                  <a:gd name="T78" fmla="*/ 6 w 109"/>
                  <a:gd name="T79" fmla="*/ 21 h 51"/>
                  <a:gd name="T80" fmla="*/ 1 w 109"/>
                  <a:gd name="T81" fmla="*/ 29 h 51"/>
                  <a:gd name="T82" fmla="*/ 0 w 109"/>
                  <a:gd name="T83" fmla="*/ 36 h 51"/>
                  <a:gd name="T84" fmla="*/ 1 w 109"/>
                  <a:gd name="T85" fmla="*/ 42 h 51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09" h="51">
                    <a:moveTo>
                      <a:pt x="4" y="40"/>
                    </a:moveTo>
                    <a:lnTo>
                      <a:pt x="7" y="38"/>
                    </a:lnTo>
                    <a:lnTo>
                      <a:pt x="8" y="38"/>
                    </a:lnTo>
                    <a:lnTo>
                      <a:pt x="11" y="37"/>
                    </a:lnTo>
                    <a:lnTo>
                      <a:pt x="14" y="36"/>
                    </a:lnTo>
                    <a:lnTo>
                      <a:pt x="15" y="36"/>
                    </a:lnTo>
                    <a:lnTo>
                      <a:pt x="18" y="35"/>
                    </a:lnTo>
                    <a:lnTo>
                      <a:pt x="20" y="36"/>
                    </a:lnTo>
                    <a:lnTo>
                      <a:pt x="23" y="36"/>
                    </a:lnTo>
                    <a:lnTo>
                      <a:pt x="24" y="36"/>
                    </a:lnTo>
                    <a:lnTo>
                      <a:pt x="27" y="36"/>
                    </a:lnTo>
                    <a:lnTo>
                      <a:pt x="30" y="37"/>
                    </a:lnTo>
                    <a:lnTo>
                      <a:pt x="33" y="36"/>
                    </a:lnTo>
                    <a:lnTo>
                      <a:pt x="34" y="36"/>
                    </a:lnTo>
                    <a:lnTo>
                      <a:pt x="38" y="37"/>
                    </a:lnTo>
                    <a:lnTo>
                      <a:pt x="40" y="36"/>
                    </a:lnTo>
                    <a:lnTo>
                      <a:pt x="41" y="36"/>
                    </a:lnTo>
                    <a:lnTo>
                      <a:pt x="43" y="37"/>
                    </a:lnTo>
                    <a:lnTo>
                      <a:pt x="46" y="38"/>
                    </a:lnTo>
                    <a:lnTo>
                      <a:pt x="49" y="38"/>
                    </a:lnTo>
                    <a:lnTo>
                      <a:pt x="50" y="38"/>
                    </a:lnTo>
                    <a:lnTo>
                      <a:pt x="53" y="38"/>
                    </a:lnTo>
                    <a:lnTo>
                      <a:pt x="56" y="36"/>
                    </a:lnTo>
                    <a:lnTo>
                      <a:pt x="58" y="35"/>
                    </a:lnTo>
                    <a:lnTo>
                      <a:pt x="59" y="34"/>
                    </a:lnTo>
                    <a:lnTo>
                      <a:pt x="60" y="36"/>
                    </a:lnTo>
                    <a:lnTo>
                      <a:pt x="60" y="38"/>
                    </a:lnTo>
                    <a:lnTo>
                      <a:pt x="62" y="39"/>
                    </a:lnTo>
                    <a:lnTo>
                      <a:pt x="65" y="40"/>
                    </a:lnTo>
                    <a:lnTo>
                      <a:pt x="65" y="41"/>
                    </a:lnTo>
                    <a:lnTo>
                      <a:pt x="68" y="41"/>
                    </a:lnTo>
                    <a:lnTo>
                      <a:pt x="71" y="42"/>
                    </a:lnTo>
                    <a:lnTo>
                      <a:pt x="74" y="44"/>
                    </a:lnTo>
                    <a:lnTo>
                      <a:pt x="75" y="45"/>
                    </a:lnTo>
                    <a:lnTo>
                      <a:pt x="76" y="45"/>
                    </a:lnTo>
                    <a:lnTo>
                      <a:pt x="80" y="48"/>
                    </a:lnTo>
                    <a:lnTo>
                      <a:pt x="81" y="49"/>
                    </a:lnTo>
                    <a:lnTo>
                      <a:pt x="83" y="50"/>
                    </a:lnTo>
                    <a:lnTo>
                      <a:pt x="85" y="51"/>
                    </a:lnTo>
                    <a:lnTo>
                      <a:pt x="87" y="50"/>
                    </a:lnTo>
                    <a:lnTo>
                      <a:pt x="87" y="51"/>
                    </a:lnTo>
                    <a:lnTo>
                      <a:pt x="88" y="51"/>
                    </a:lnTo>
                    <a:lnTo>
                      <a:pt x="91" y="48"/>
                    </a:lnTo>
                    <a:lnTo>
                      <a:pt x="93" y="47"/>
                    </a:lnTo>
                    <a:lnTo>
                      <a:pt x="96" y="48"/>
                    </a:lnTo>
                    <a:lnTo>
                      <a:pt x="97" y="48"/>
                    </a:lnTo>
                    <a:lnTo>
                      <a:pt x="100" y="48"/>
                    </a:lnTo>
                    <a:lnTo>
                      <a:pt x="101" y="47"/>
                    </a:lnTo>
                    <a:lnTo>
                      <a:pt x="103" y="44"/>
                    </a:lnTo>
                    <a:lnTo>
                      <a:pt x="106" y="41"/>
                    </a:lnTo>
                    <a:lnTo>
                      <a:pt x="108" y="41"/>
                    </a:lnTo>
                    <a:lnTo>
                      <a:pt x="109" y="39"/>
                    </a:lnTo>
                    <a:lnTo>
                      <a:pt x="109" y="36"/>
                    </a:lnTo>
                    <a:lnTo>
                      <a:pt x="108" y="34"/>
                    </a:lnTo>
                    <a:lnTo>
                      <a:pt x="106" y="30"/>
                    </a:lnTo>
                    <a:lnTo>
                      <a:pt x="104" y="27"/>
                    </a:lnTo>
                    <a:lnTo>
                      <a:pt x="104" y="25"/>
                    </a:lnTo>
                    <a:lnTo>
                      <a:pt x="102" y="25"/>
                    </a:lnTo>
                    <a:lnTo>
                      <a:pt x="101" y="25"/>
                    </a:lnTo>
                    <a:lnTo>
                      <a:pt x="102" y="22"/>
                    </a:lnTo>
                    <a:lnTo>
                      <a:pt x="102" y="19"/>
                    </a:lnTo>
                    <a:lnTo>
                      <a:pt x="103" y="19"/>
                    </a:lnTo>
                    <a:lnTo>
                      <a:pt x="104" y="18"/>
                    </a:lnTo>
                    <a:lnTo>
                      <a:pt x="104" y="15"/>
                    </a:lnTo>
                    <a:lnTo>
                      <a:pt x="101" y="14"/>
                    </a:lnTo>
                    <a:lnTo>
                      <a:pt x="98" y="11"/>
                    </a:lnTo>
                    <a:lnTo>
                      <a:pt x="97" y="10"/>
                    </a:lnTo>
                    <a:lnTo>
                      <a:pt x="95" y="10"/>
                    </a:lnTo>
                    <a:lnTo>
                      <a:pt x="92" y="10"/>
                    </a:lnTo>
                    <a:lnTo>
                      <a:pt x="91" y="9"/>
                    </a:lnTo>
                    <a:lnTo>
                      <a:pt x="89" y="10"/>
                    </a:lnTo>
                    <a:lnTo>
                      <a:pt x="86" y="10"/>
                    </a:lnTo>
                    <a:lnTo>
                      <a:pt x="85" y="10"/>
                    </a:lnTo>
                    <a:lnTo>
                      <a:pt x="82" y="10"/>
                    </a:lnTo>
                    <a:lnTo>
                      <a:pt x="79" y="6"/>
                    </a:lnTo>
                    <a:lnTo>
                      <a:pt x="76" y="6"/>
                    </a:lnTo>
                    <a:lnTo>
                      <a:pt x="76" y="5"/>
                    </a:lnTo>
                    <a:lnTo>
                      <a:pt x="73" y="4"/>
                    </a:lnTo>
                    <a:lnTo>
                      <a:pt x="70" y="2"/>
                    </a:lnTo>
                    <a:lnTo>
                      <a:pt x="67" y="1"/>
                    </a:lnTo>
                    <a:lnTo>
                      <a:pt x="65" y="1"/>
                    </a:lnTo>
                    <a:lnTo>
                      <a:pt x="64" y="0"/>
                    </a:lnTo>
                    <a:lnTo>
                      <a:pt x="61" y="0"/>
                    </a:lnTo>
                    <a:lnTo>
                      <a:pt x="60" y="0"/>
                    </a:lnTo>
                    <a:lnTo>
                      <a:pt x="58" y="1"/>
                    </a:lnTo>
                    <a:lnTo>
                      <a:pt x="54" y="1"/>
                    </a:lnTo>
                    <a:lnTo>
                      <a:pt x="52" y="4"/>
                    </a:lnTo>
                    <a:lnTo>
                      <a:pt x="51" y="4"/>
                    </a:lnTo>
                    <a:lnTo>
                      <a:pt x="50" y="3"/>
                    </a:lnTo>
                    <a:lnTo>
                      <a:pt x="50" y="4"/>
                    </a:lnTo>
                    <a:lnTo>
                      <a:pt x="51" y="7"/>
                    </a:lnTo>
                    <a:lnTo>
                      <a:pt x="51" y="10"/>
                    </a:lnTo>
                    <a:lnTo>
                      <a:pt x="52" y="13"/>
                    </a:lnTo>
                    <a:lnTo>
                      <a:pt x="52" y="16"/>
                    </a:lnTo>
                    <a:lnTo>
                      <a:pt x="49" y="19"/>
                    </a:lnTo>
                    <a:lnTo>
                      <a:pt x="46" y="20"/>
                    </a:lnTo>
                    <a:lnTo>
                      <a:pt x="43" y="22"/>
                    </a:lnTo>
                    <a:lnTo>
                      <a:pt x="40" y="23"/>
                    </a:lnTo>
                    <a:lnTo>
                      <a:pt x="37" y="21"/>
                    </a:lnTo>
                    <a:lnTo>
                      <a:pt x="34" y="19"/>
                    </a:lnTo>
                    <a:lnTo>
                      <a:pt x="33" y="16"/>
                    </a:lnTo>
                    <a:lnTo>
                      <a:pt x="30" y="14"/>
                    </a:lnTo>
                    <a:lnTo>
                      <a:pt x="27" y="11"/>
                    </a:lnTo>
                    <a:lnTo>
                      <a:pt x="24" y="9"/>
                    </a:lnTo>
                    <a:lnTo>
                      <a:pt x="22" y="6"/>
                    </a:lnTo>
                    <a:lnTo>
                      <a:pt x="18" y="8"/>
                    </a:lnTo>
                    <a:lnTo>
                      <a:pt x="15" y="9"/>
                    </a:lnTo>
                    <a:lnTo>
                      <a:pt x="12" y="10"/>
                    </a:lnTo>
                    <a:lnTo>
                      <a:pt x="9" y="12"/>
                    </a:lnTo>
                    <a:lnTo>
                      <a:pt x="7" y="15"/>
                    </a:lnTo>
                    <a:lnTo>
                      <a:pt x="6" y="18"/>
                    </a:lnTo>
                    <a:lnTo>
                      <a:pt x="6" y="21"/>
                    </a:lnTo>
                    <a:lnTo>
                      <a:pt x="4" y="24"/>
                    </a:lnTo>
                    <a:lnTo>
                      <a:pt x="1" y="26"/>
                    </a:lnTo>
                    <a:lnTo>
                      <a:pt x="1" y="29"/>
                    </a:lnTo>
                    <a:lnTo>
                      <a:pt x="0" y="32"/>
                    </a:lnTo>
                    <a:lnTo>
                      <a:pt x="0" y="34"/>
                    </a:lnTo>
                    <a:lnTo>
                      <a:pt x="0" y="36"/>
                    </a:lnTo>
                    <a:lnTo>
                      <a:pt x="0" y="39"/>
                    </a:lnTo>
                    <a:lnTo>
                      <a:pt x="1" y="42"/>
                    </a:lnTo>
                    <a:lnTo>
                      <a:pt x="4" y="40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" name="Freeform 551">
                <a:extLst>
                  <a:ext uri="{FF2B5EF4-FFF2-40B4-BE49-F238E27FC236}">
                    <a16:creationId xmlns:a16="http://schemas.microsoft.com/office/drawing/2014/main" id="{E90C5D65-0610-FC5F-A1FE-2A4D670C15C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166" y="2147"/>
                <a:ext cx="103" cy="50"/>
              </a:xfrm>
              <a:custGeom>
                <a:avLst/>
                <a:gdLst>
                  <a:gd name="T0" fmla="*/ 39 w 103"/>
                  <a:gd name="T1" fmla="*/ 49 h 50"/>
                  <a:gd name="T2" fmla="*/ 45 w 103"/>
                  <a:gd name="T3" fmla="*/ 46 h 50"/>
                  <a:gd name="T4" fmla="*/ 45 w 103"/>
                  <a:gd name="T5" fmla="*/ 41 h 50"/>
                  <a:gd name="T6" fmla="*/ 53 w 103"/>
                  <a:gd name="T7" fmla="*/ 44 h 50"/>
                  <a:gd name="T8" fmla="*/ 59 w 103"/>
                  <a:gd name="T9" fmla="*/ 45 h 50"/>
                  <a:gd name="T10" fmla="*/ 64 w 103"/>
                  <a:gd name="T11" fmla="*/ 47 h 50"/>
                  <a:gd name="T12" fmla="*/ 67 w 103"/>
                  <a:gd name="T13" fmla="*/ 45 h 50"/>
                  <a:gd name="T14" fmla="*/ 73 w 103"/>
                  <a:gd name="T15" fmla="*/ 47 h 50"/>
                  <a:gd name="T16" fmla="*/ 75 w 103"/>
                  <a:gd name="T17" fmla="*/ 48 h 50"/>
                  <a:gd name="T18" fmla="*/ 78 w 103"/>
                  <a:gd name="T19" fmla="*/ 44 h 50"/>
                  <a:gd name="T20" fmla="*/ 83 w 103"/>
                  <a:gd name="T21" fmla="*/ 45 h 50"/>
                  <a:gd name="T22" fmla="*/ 91 w 103"/>
                  <a:gd name="T23" fmla="*/ 40 h 50"/>
                  <a:gd name="T24" fmla="*/ 93 w 103"/>
                  <a:gd name="T25" fmla="*/ 37 h 50"/>
                  <a:gd name="T26" fmla="*/ 100 w 103"/>
                  <a:gd name="T27" fmla="*/ 31 h 50"/>
                  <a:gd name="T28" fmla="*/ 103 w 103"/>
                  <a:gd name="T29" fmla="*/ 28 h 50"/>
                  <a:gd name="T30" fmla="*/ 99 w 103"/>
                  <a:gd name="T31" fmla="*/ 25 h 50"/>
                  <a:gd name="T32" fmla="*/ 96 w 103"/>
                  <a:gd name="T33" fmla="*/ 23 h 50"/>
                  <a:gd name="T34" fmla="*/ 93 w 103"/>
                  <a:gd name="T35" fmla="*/ 22 h 50"/>
                  <a:gd name="T36" fmla="*/ 90 w 103"/>
                  <a:gd name="T37" fmla="*/ 22 h 50"/>
                  <a:gd name="T38" fmla="*/ 87 w 103"/>
                  <a:gd name="T39" fmla="*/ 16 h 50"/>
                  <a:gd name="T40" fmla="*/ 82 w 103"/>
                  <a:gd name="T41" fmla="*/ 16 h 50"/>
                  <a:gd name="T42" fmla="*/ 74 w 103"/>
                  <a:gd name="T43" fmla="*/ 13 h 50"/>
                  <a:gd name="T44" fmla="*/ 73 w 103"/>
                  <a:gd name="T45" fmla="*/ 18 h 50"/>
                  <a:gd name="T46" fmla="*/ 68 w 103"/>
                  <a:gd name="T47" fmla="*/ 17 h 50"/>
                  <a:gd name="T48" fmla="*/ 66 w 103"/>
                  <a:gd name="T49" fmla="*/ 12 h 50"/>
                  <a:gd name="T50" fmla="*/ 62 w 103"/>
                  <a:gd name="T51" fmla="*/ 9 h 50"/>
                  <a:gd name="T52" fmla="*/ 60 w 103"/>
                  <a:gd name="T53" fmla="*/ 8 h 50"/>
                  <a:gd name="T54" fmla="*/ 51 w 103"/>
                  <a:gd name="T55" fmla="*/ 6 h 50"/>
                  <a:gd name="T56" fmla="*/ 46 w 103"/>
                  <a:gd name="T57" fmla="*/ 1 h 50"/>
                  <a:gd name="T58" fmla="*/ 45 w 103"/>
                  <a:gd name="T59" fmla="*/ 5 h 50"/>
                  <a:gd name="T60" fmla="*/ 39 w 103"/>
                  <a:gd name="T61" fmla="*/ 5 h 50"/>
                  <a:gd name="T62" fmla="*/ 38 w 103"/>
                  <a:gd name="T63" fmla="*/ 1 h 50"/>
                  <a:gd name="T64" fmla="*/ 37 w 103"/>
                  <a:gd name="T65" fmla="*/ 0 h 50"/>
                  <a:gd name="T66" fmla="*/ 35 w 103"/>
                  <a:gd name="T67" fmla="*/ 3 h 50"/>
                  <a:gd name="T68" fmla="*/ 30 w 103"/>
                  <a:gd name="T69" fmla="*/ 6 h 50"/>
                  <a:gd name="T70" fmla="*/ 24 w 103"/>
                  <a:gd name="T71" fmla="*/ 8 h 50"/>
                  <a:gd name="T72" fmla="*/ 18 w 103"/>
                  <a:gd name="T73" fmla="*/ 11 h 50"/>
                  <a:gd name="T74" fmla="*/ 14 w 103"/>
                  <a:gd name="T75" fmla="*/ 14 h 50"/>
                  <a:gd name="T76" fmla="*/ 7 w 103"/>
                  <a:gd name="T77" fmla="*/ 14 h 50"/>
                  <a:gd name="T78" fmla="*/ 1 w 103"/>
                  <a:gd name="T79" fmla="*/ 15 h 50"/>
                  <a:gd name="T80" fmla="*/ 3 w 103"/>
                  <a:gd name="T81" fmla="*/ 20 h 50"/>
                  <a:gd name="T82" fmla="*/ 4 w 103"/>
                  <a:gd name="T83" fmla="*/ 20 h 50"/>
                  <a:gd name="T84" fmla="*/ 7 w 103"/>
                  <a:gd name="T85" fmla="*/ 25 h 50"/>
                  <a:gd name="T86" fmla="*/ 7 w 103"/>
                  <a:gd name="T87" fmla="*/ 28 h 50"/>
                  <a:gd name="T88" fmla="*/ 12 w 103"/>
                  <a:gd name="T89" fmla="*/ 34 h 50"/>
                  <a:gd name="T90" fmla="*/ 18 w 103"/>
                  <a:gd name="T91" fmla="*/ 39 h 50"/>
                  <a:gd name="T92" fmla="*/ 22 w 103"/>
                  <a:gd name="T93" fmla="*/ 41 h 50"/>
                  <a:gd name="T94" fmla="*/ 27 w 103"/>
                  <a:gd name="T95" fmla="*/ 46 h 5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03" h="50">
                    <a:moveTo>
                      <a:pt x="36" y="50"/>
                    </a:moveTo>
                    <a:lnTo>
                      <a:pt x="36" y="49"/>
                    </a:lnTo>
                    <a:lnTo>
                      <a:pt x="39" y="49"/>
                    </a:lnTo>
                    <a:lnTo>
                      <a:pt x="40" y="50"/>
                    </a:lnTo>
                    <a:lnTo>
                      <a:pt x="41" y="47"/>
                    </a:lnTo>
                    <a:lnTo>
                      <a:pt x="45" y="46"/>
                    </a:lnTo>
                    <a:lnTo>
                      <a:pt x="45" y="45"/>
                    </a:lnTo>
                    <a:lnTo>
                      <a:pt x="45" y="41"/>
                    </a:lnTo>
                    <a:lnTo>
                      <a:pt x="48" y="42"/>
                    </a:lnTo>
                    <a:lnTo>
                      <a:pt x="51" y="41"/>
                    </a:lnTo>
                    <a:lnTo>
                      <a:pt x="53" y="44"/>
                    </a:lnTo>
                    <a:lnTo>
                      <a:pt x="55" y="44"/>
                    </a:lnTo>
                    <a:lnTo>
                      <a:pt x="58" y="44"/>
                    </a:lnTo>
                    <a:lnTo>
                      <a:pt x="59" y="45"/>
                    </a:lnTo>
                    <a:lnTo>
                      <a:pt x="60" y="46"/>
                    </a:lnTo>
                    <a:lnTo>
                      <a:pt x="61" y="47"/>
                    </a:lnTo>
                    <a:lnTo>
                      <a:pt x="64" y="47"/>
                    </a:lnTo>
                    <a:lnTo>
                      <a:pt x="65" y="47"/>
                    </a:lnTo>
                    <a:lnTo>
                      <a:pt x="67" y="46"/>
                    </a:lnTo>
                    <a:lnTo>
                      <a:pt x="67" y="45"/>
                    </a:lnTo>
                    <a:lnTo>
                      <a:pt x="69" y="46"/>
                    </a:lnTo>
                    <a:lnTo>
                      <a:pt x="72" y="47"/>
                    </a:lnTo>
                    <a:lnTo>
                      <a:pt x="73" y="47"/>
                    </a:lnTo>
                    <a:lnTo>
                      <a:pt x="74" y="49"/>
                    </a:lnTo>
                    <a:lnTo>
                      <a:pt x="75" y="48"/>
                    </a:lnTo>
                    <a:lnTo>
                      <a:pt x="75" y="47"/>
                    </a:lnTo>
                    <a:lnTo>
                      <a:pt x="77" y="45"/>
                    </a:lnTo>
                    <a:lnTo>
                      <a:pt x="78" y="44"/>
                    </a:lnTo>
                    <a:lnTo>
                      <a:pt x="81" y="45"/>
                    </a:lnTo>
                    <a:lnTo>
                      <a:pt x="83" y="45"/>
                    </a:lnTo>
                    <a:lnTo>
                      <a:pt x="87" y="45"/>
                    </a:lnTo>
                    <a:lnTo>
                      <a:pt x="89" y="42"/>
                    </a:lnTo>
                    <a:lnTo>
                      <a:pt x="91" y="40"/>
                    </a:lnTo>
                    <a:lnTo>
                      <a:pt x="92" y="40"/>
                    </a:lnTo>
                    <a:lnTo>
                      <a:pt x="93" y="38"/>
                    </a:lnTo>
                    <a:lnTo>
                      <a:pt x="93" y="37"/>
                    </a:lnTo>
                    <a:lnTo>
                      <a:pt x="95" y="35"/>
                    </a:lnTo>
                    <a:lnTo>
                      <a:pt x="97" y="33"/>
                    </a:lnTo>
                    <a:lnTo>
                      <a:pt x="100" y="31"/>
                    </a:lnTo>
                    <a:lnTo>
                      <a:pt x="102" y="31"/>
                    </a:lnTo>
                    <a:lnTo>
                      <a:pt x="103" y="31"/>
                    </a:lnTo>
                    <a:lnTo>
                      <a:pt x="103" y="28"/>
                    </a:lnTo>
                    <a:lnTo>
                      <a:pt x="100" y="27"/>
                    </a:lnTo>
                    <a:lnTo>
                      <a:pt x="99" y="25"/>
                    </a:lnTo>
                    <a:lnTo>
                      <a:pt x="99" y="24"/>
                    </a:lnTo>
                    <a:lnTo>
                      <a:pt x="96" y="23"/>
                    </a:lnTo>
                    <a:lnTo>
                      <a:pt x="95" y="23"/>
                    </a:lnTo>
                    <a:lnTo>
                      <a:pt x="93" y="22"/>
                    </a:lnTo>
                    <a:lnTo>
                      <a:pt x="92" y="22"/>
                    </a:lnTo>
                    <a:lnTo>
                      <a:pt x="91" y="20"/>
                    </a:lnTo>
                    <a:lnTo>
                      <a:pt x="90" y="22"/>
                    </a:lnTo>
                    <a:lnTo>
                      <a:pt x="88" y="22"/>
                    </a:lnTo>
                    <a:lnTo>
                      <a:pt x="85" y="19"/>
                    </a:lnTo>
                    <a:lnTo>
                      <a:pt x="87" y="16"/>
                    </a:lnTo>
                    <a:lnTo>
                      <a:pt x="83" y="16"/>
                    </a:lnTo>
                    <a:lnTo>
                      <a:pt x="82" y="16"/>
                    </a:lnTo>
                    <a:lnTo>
                      <a:pt x="80" y="16"/>
                    </a:lnTo>
                    <a:lnTo>
                      <a:pt x="77" y="14"/>
                    </a:lnTo>
                    <a:lnTo>
                      <a:pt x="74" y="13"/>
                    </a:lnTo>
                    <a:lnTo>
                      <a:pt x="73" y="13"/>
                    </a:lnTo>
                    <a:lnTo>
                      <a:pt x="75" y="16"/>
                    </a:lnTo>
                    <a:lnTo>
                      <a:pt x="73" y="18"/>
                    </a:lnTo>
                    <a:lnTo>
                      <a:pt x="71" y="20"/>
                    </a:lnTo>
                    <a:lnTo>
                      <a:pt x="70" y="20"/>
                    </a:lnTo>
                    <a:lnTo>
                      <a:pt x="68" y="17"/>
                    </a:lnTo>
                    <a:lnTo>
                      <a:pt x="65" y="14"/>
                    </a:lnTo>
                    <a:lnTo>
                      <a:pt x="63" y="13"/>
                    </a:lnTo>
                    <a:lnTo>
                      <a:pt x="66" y="12"/>
                    </a:lnTo>
                    <a:lnTo>
                      <a:pt x="66" y="11"/>
                    </a:lnTo>
                    <a:lnTo>
                      <a:pt x="63" y="9"/>
                    </a:lnTo>
                    <a:lnTo>
                      <a:pt x="62" y="9"/>
                    </a:lnTo>
                    <a:lnTo>
                      <a:pt x="60" y="10"/>
                    </a:lnTo>
                    <a:lnTo>
                      <a:pt x="60" y="8"/>
                    </a:lnTo>
                    <a:lnTo>
                      <a:pt x="58" y="8"/>
                    </a:lnTo>
                    <a:lnTo>
                      <a:pt x="52" y="6"/>
                    </a:lnTo>
                    <a:lnTo>
                      <a:pt x="51" y="6"/>
                    </a:lnTo>
                    <a:lnTo>
                      <a:pt x="49" y="2"/>
                    </a:lnTo>
                    <a:lnTo>
                      <a:pt x="49" y="1"/>
                    </a:lnTo>
                    <a:lnTo>
                      <a:pt x="46" y="1"/>
                    </a:lnTo>
                    <a:lnTo>
                      <a:pt x="45" y="1"/>
                    </a:lnTo>
                    <a:lnTo>
                      <a:pt x="45" y="5"/>
                    </a:lnTo>
                    <a:lnTo>
                      <a:pt x="42" y="5"/>
                    </a:lnTo>
                    <a:lnTo>
                      <a:pt x="39" y="5"/>
                    </a:lnTo>
                    <a:lnTo>
                      <a:pt x="39" y="3"/>
                    </a:lnTo>
                    <a:lnTo>
                      <a:pt x="38" y="3"/>
                    </a:lnTo>
                    <a:lnTo>
                      <a:pt x="38" y="1"/>
                    </a:lnTo>
                    <a:lnTo>
                      <a:pt x="37" y="0"/>
                    </a:lnTo>
                    <a:lnTo>
                      <a:pt x="34" y="0"/>
                    </a:lnTo>
                    <a:lnTo>
                      <a:pt x="35" y="3"/>
                    </a:lnTo>
                    <a:lnTo>
                      <a:pt x="33" y="3"/>
                    </a:lnTo>
                    <a:lnTo>
                      <a:pt x="33" y="5"/>
                    </a:lnTo>
                    <a:lnTo>
                      <a:pt x="30" y="6"/>
                    </a:lnTo>
                    <a:lnTo>
                      <a:pt x="28" y="7"/>
                    </a:lnTo>
                    <a:lnTo>
                      <a:pt x="26" y="7"/>
                    </a:lnTo>
                    <a:lnTo>
                      <a:pt x="24" y="8"/>
                    </a:lnTo>
                    <a:lnTo>
                      <a:pt x="21" y="10"/>
                    </a:lnTo>
                    <a:lnTo>
                      <a:pt x="18" y="10"/>
                    </a:lnTo>
                    <a:lnTo>
                      <a:pt x="18" y="11"/>
                    </a:lnTo>
                    <a:lnTo>
                      <a:pt x="15" y="12"/>
                    </a:lnTo>
                    <a:lnTo>
                      <a:pt x="14" y="14"/>
                    </a:lnTo>
                    <a:lnTo>
                      <a:pt x="11" y="13"/>
                    </a:lnTo>
                    <a:lnTo>
                      <a:pt x="8" y="14"/>
                    </a:lnTo>
                    <a:lnTo>
                      <a:pt x="7" y="14"/>
                    </a:lnTo>
                    <a:lnTo>
                      <a:pt x="4" y="17"/>
                    </a:lnTo>
                    <a:lnTo>
                      <a:pt x="4" y="18"/>
                    </a:lnTo>
                    <a:lnTo>
                      <a:pt x="1" y="15"/>
                    </a:lnTo>
                    <a:lnTo>
                      <a:pt x="0" y="15"/>
                    </a:lnTo>
                    <a:lnTo>
                      <a:pt x="1" y="18"/>
                    </a:lnTo>
                    <a:lnTo>
                      <a:pt x="3" y="20"/>
                    </a:lnTo>
                    <a:lnTo>
                      <a:pt x="4" y="20"/>
                    </a:lnTo>
                    <a:lnTo>
                      <a:pt x="6" y="22"/>
                    </a:lnTo>
                    <a:lnTo>
                      <a:pt x="7" y="24"/>
                    </a:lnTo>
                    <a:lnTo>
                      <a:pt x="7" y="25"/>
                    </a:lnTo>
                    <a:lnTo>
                      <a:pt x="7" y="28"/>
                    </a:lnTo>
                    <a:lnTo>
                      <a:pt x="9" y="31"/>
                    </a:lnTo>
                    <a:lnTo>
                      <a:pt x="10" y="33"/>
                    </a:lnTo>
                    <a:lnTo>
                      <a:pt x="12" y="34"/>
                    </a:lnTo>
                    <a:lnTo>
                      <a:pt x="13" y="35"/>
                    </a:lnTo>
                    <a:lnTo>
                      <a:pt x="16" y="36"/>
                    </a:lnTo>
                    <a:lnTo>
                      <a:pt x="18" y="39"/>
                    </a:lnTo>
                    <a:lnTo>
                      <a:pt x="21" y="40"/>
                    </a:lnTo>
                    <a:lnTo>
                      <a:pt x="21" y="41"/>
                    </a:lnTo>
                    <a:lnTo>
                      <a:pt x="22" y="41"/>
                    </a:lnTo>
                    <a:lnTo>
                      <a:pt x="25" y="44"/>
                    </a:lnTo>
                    <a:lnTo>
                      <a:pt x="26" y="45"/>
                    </a:lnTo>
                    <a:lnTo>
                      <a:pt x="27" y="46"/>
                    </a:lnTo>
                    <a:lnTo>
                      <a:pt x="33" y="50"/>
                    </a:lnTo>
                    <a:lnTo>
                      <a:pt x="36" y="50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8" name="Freeform 552">
                <a:extLst>
                  <a:ext uri="{FF2B5EF4-FFF2-40B4-BE49-F238E27FC236}">
                    <a16:creationId xmlns:a16="http://schemas.microsoft.com/office/drawing/2014/main" id="{AEC167E7-CEF9-338F-8CA1-8684D386D9F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128" y="2188"/>
                <a:ext cx="115" cy="51"/>
              </a:xfrm>
              <a:custGeom>
                <a:avLst/>
                <a:gdLst>
                  <a:gd name="T0" fmla="*/ 102 w 115"/>
                  <a:gd name="T1" fmla="*/ 39 h 51"/>
                  <a:gd name="T2" fmla="*/ 105 w 115"/>
                  <a:gd name="T3" fmla="*/ 33 h 51"/>
                  <a:gd name="T4" fmla="*/ 108 w 115"/>
                  <a:gd name="T5" fmla="*/ 29 h 51"/>
                  <a:gd name="T6" fmla="*/ 105 w 115"/>
                  <a:gd name="T7" fmla="*/ 25 h 51"/>
                  <a:gd name="T8" fmla="*/ 108 w 115"/>
                  <a:gd name="T9" fmla="*/ 25 h 51"/>
                  <a:gd name="T10" fmla="*/ 114 w 115"/>
                  <a:gd name="T11" fmla="*/ 25 h 51"/>
                  <a:gd name="T12" fmla="*/ 115 w 115"/>
                  <a:gd name="T13" fmla="*/ 20 h 51"/>
                  <a:gd name="T14" fmla="*/ 113 w 115"/>
                  <a:gd name="T15" fmla="*/ 16 h 51"/>
                  <a:gd name="T16" fmla="*/ 111 w 115"/>
                  <a:gd name="T17" fmla="*/ 14 h 51"/>
                  <a:gd name="T18" fmla="*/ 111 w 115"/>
                  <a:gd name="T19" fmla="*/ 6 h 51"/>
                  <a:gd name="T20" fmla="*/ 107 w 115"/>
                  <a:gd name="T21" fmla="*/ 5 h 51"/>
                  <a:gd name="T22" fmla="*/ 103 w 115"/>
                  <a:gd name="T23" fmla="*/ 6 h 51"/>
                  <a:gd name="T24" fmla="*/ 98 w 115"/>
                  <a:gd name="T25" fmla="*/ 5 h 51"/>
                  <a:gd name="T26" fmla="*/ 93 w 115"/>
                  <a:gd name="T27" fmla="*/ 3 h 51"/>
                  <a:gd name="T28" fmla="*/ 86 w 115"/>
                  <a:gd name="T29" fmla="*/ 1 h 51"/>
                  <a:gd name="T30" fmla="*/ 83 w 115"/>
                  <a:gd name="T31" fmla="*/ 4 h 51"/>
                  <a:gd name="T32" fmla="*/ 78 w 115"/>
                  <a:gd name="T33" fmla="*/ 9 h 51"/>
                  <a:gd name="T34" fmla="*/ 74 w 115"/>
                  <a:gd name="T35" fmla="*/ 9 h 51"/>
                  <a:gd name="T36" fmla="*/ 65 w 115"/>
                  <a:gd name="T37" fmla="*/ 7 h 51"/>
                  <a:gd name="T38" fmla="*/ 60 w 115"/>
                  <a:gd name="T39" fmla="*/ 9 h 51"/>
                  <a:gd name="T40" fmla="*/ 59 w 115"/>
                  <a:gd name="T41" fmla="*/ 11 h 51"/>
                  <a:gd name="T42" fmla="*/ 55 w 115"/>
                  <a:gd name="T43" fmla="*/ 14 h 51"/>
                  <a:gd name="T44" fmla="*/ 53 w 115"/>
                  <a:gd name="T45" fmla="*/ 15 h 51"/>
                  <a:gd name="T46" fmla="*/ 51 w 115"/>
                  <a:gd name="T47" fmla="*/ 20 h 51"/>
                  <a:gd name="T48" fmla="*/ 52 w 115"/>
                  <a:gd name="T49" fmla="*/ 24 h 51"/>
                  <a:gd name="T50" fmla="*/ 51 w 115"/>
                  <a:gd name="T51" fmla="*/ 29 h 51"/>
                  <a:gd name="T52" fmla="*/ 46 w 115"/>
                  <a:gd name="T53" fmla="*/ 27 h 51"/>
                  <a:gd name="T54" fmla="*/ 41 w 115"/>
                  <a:gd name="T55" fmla="*/ 27 h 51"/>
                  <a:gd name="T56" fmla="*/ 37 w 115"/>
                  <a:gd name="T57" fmla="*/ 27 h 51"/>
                  <a:gd name="T58" fmla="*/ 28 w 115"/>
                  <a:gd name="T59" fmla="*/ 29 h 51"/>
                  <a:gd name="T60" fmla="*/ 21 w 115"/>
                  <a:gd name="T61" fmla="*/ 30 h 51"/>
                  <a:gd name="T62" fmla="*/ 17 w 115"/>
                  <a:gd name="T63" fmla="*/ 28 h 51"/>
                  <a:gd name="T64" fmla="*/ 12 w 115"/>
                  <a:gd name="T65" fmla="*/ 32 h 51"/>
                  <a:gd name="T66" fmla="*/ 7 w 115"/>
                  <a:gd name="T67" fmla="*/ 29 h 51"/>
                  <a:gd name="T68" fmla="*/ 3 w 115"/>
                  <a:gd name="T69" fmla="*/ 29 h 51"/>
                  <a:gd name="T70" fmla="*/ 2 w 115"/>
                  <a:gd name="T71" fmla="*/ 30 h 51"/>
                  <a:gd name="T72" fmla="*/ 0 w 115"/>
                  <a:gd name="T73" fmla="*/ 33 h 51"/>
                  <a:gd name="T74" fmla="*/ 1 w 115"/>
                  <a:gd name="T75" fmla="*/ 37 h 51"/>
                  <a:gd name="T76" fmla="*/ 9 w 115"/>
                  <a:gd name="T77" fmla="*/ 43 h 51"/>
                  <a:gd name="T78" fmla="*/ 14 w 115"/>
                  <a:gd name="T79" fmla="*/ 41 h 51"/>
                  <a:gd name="T80" fmla="*/ 18 w 115"/>
                  <a:gd name="T81" fmla="*/ 43 h 51"/>
                  <a:gd name="T82" fmla="*/ 26 w 115"/>
                  <a:gd name="T83" fmla="*/ 39 h 51"/>
                  <a:gd name="T84" fmla="*/ 29 w 115"/>
                  <a:gd name="T85" fmla="*/ 38 h 51"/>
                  <a:gd name="T86" fmla="*/ 38 w 115"/>
                  <a:gd name="T87" fmla="*/ 37 h 51"/>
                  <a:gd name="T88" fmla="*/ 39 w 115"/>
                  <a:gd name="T89" fmla="*/ 40 h 51"/>
                  <a:gd name="T90" fmla="*/ 43 w 115"/>
                  <a:gd name="T91" fmla="*/ 45 h 51"/>
                  <a:gd name="T92" fmla="*/ 49 w 115"/>
                  <a:gd name="T93" fmla="*/ 46 h 51"/>
                  <a:gd name="T94" fmla="*/ 55 w 115"/>
                  <a:gd name="T95" fmla="*/ 47 h 51"/>
                  <a:gd name="T96" fmla="*/ 62 w 115"/>
                  <a:gd name="T97" fmla="*/ 48 h 51"/>
                  <a:gd name="T98" fmla="*/ 65 w 115"/>
                  <a:gd name="T99" fmla="*/ 49 h 51"/>
                  <a:gd name="T100" fmla="*/ 71 w 115"/>
                  <a:gd name="T101" fmla="*/ 50 h 51"/>
                  <a:gd name="T102" fmla="*/ 77 w 115"/>
                  <a:gd name="T103" fmla="*/ 50 h 51"/>
                  <a:gd name="T104" fmla="*/ 83 w 115"/>
                  <a:gd name="T105" fmla="*/ 47 h 51"/>
                  <a:gd name="T106" fmla="*/ 83 w 115"/>
                  <a:gd name="T107" fmla="*/ 47 h 51"/>
                  <a:gd name="T108" fmla="*/ 90 w 115"/>
                  <a:gd name="T109" fmla="*/ 47 h 51"/>
                  <a:gd name="T110" fmla="*/ 94 w 115"/>
                  <a:gd name="T111" fmla="*/ 45 h 51"/>
                  <a:gd name="T112" fmla="*/ 99 w 115"/>
                  <a:gd name="T113" fmla="*/ 46 h 51"/>
                  <a:gd name="T114" fmla="*/ 100 w 115"/>
                  <a:gd name="T115" fmla="*/ 41 h 5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15" h="51">
                    <a:moveTo>
                      <a:pt x="102" y="39"/>
                    </a:moveTo>
                    <a:lnTo>
                      <a:pt x="102" y="39"/>
                    </a:lnTo>
                    <a:lnTo>
                      <a:pt x="105" y="39"/>
                    </a:lnTo>
                    <a:lnTo>
                      <a:pt x="106" y="36"/>
                    </a:lnTo>
                    <a:lnTo>
                      <a:pt x="105" y="33"/>
                    </a:lnTo>
                    <a:lnTo>
                      <a:pt x="106" y="31"/>
                    </a:lnTo>
                    <a:lnTo>
                      <a:pt x="108" y="30"/>
                    </a:lnTo>
                    <a:lnTo>
                      <a:pt x="108" y="29"/>
                    </a:lnTo>
                    <a:lnTo>
                      <a:pt x="107" y="27"/>
                    </a:lnTo>
                    <a:lnTo>
                      <a:pt x="104" y="26"/>
                    </a:lnTo>
                    <a:lnTo>
                      <a:pt x="105" y="25"/>
                    </a:lnTo>
                    <a:lnTo>
                      <a:pt x="106" y="25"/>
                    </a:lnTo>
                    <a:lnTo>
                      <a:pt x="108" y="25"/>
                    </a:lnTo>
                    <a:lnTo>
                      <a:pt x="110" y="26"/>
                    </a:lnTo>
                    <a:lnTo>
                      <a:pt x="111" y="26"/>
                    </a:lnTo>
                    <a:lnTo>
                      <a:pt x="114" y="25"/>
                    </a:lnTo>
                    <a:lnTo>
                      <a:pt x="113" y="23"/>
                    </a:lnTo>
                    <a:lnTo>
                      <a:pt x="114" y="21"/>
                    </a:lnTo>
                    <a:lnTo>
                      <a:pt x="115" y="20"/>
                    </a:lnTo>
                    <a:lnTo>
                      <a:pt x="114" y="18"/>
                    </a:lnTo>
                    <a:lnTo>
                      <a:pt x="114" y="17"/>
                    </a:lnTo>
                    <a:lnTo>
                      <a:pt x="113" y="16"/>
                    </a:lnTo>
                    <a:lnTo>
                      <a:pt x="112" y="15"/>
                    </a:lnTo>
                    <a:lnTo>
                      <a:pt x="111" y="14"/>
                    </a:lnTo>
                    <a:lnTo>
                      <a:pt x="111" y="11"/>
                    </a:lnTo>
                    <a:lnTo>
                      <a:pt x="112" y="8"/>
                    </a:lnTo>
                    <a:lnTo>
                      <a:pt x="111" y="6"/>
                    </a:lnTo>
                    <a:lnTo>
                      <a:pt x="110" y="6"/>
                    </a:lnTo>
                    <a:lnTo>
                      <a:pt x="107" y="5"/>
                    </a:lnTo>
                    <a:lnTo>
                      <a:pt x="105" y="4"/>
                    </a:lnTo>
                    <a:lnTo>
                      <a:pt x="105" y="5"/>
                    </a:lnTo>
                    <a:lnTo>
                      <a:pt x="103" y="6"/>
                    </a:lnTo>
                    <a:lnTo>
                      <a:pt x="102" y="6"/>
                    </a:lnTo>
                    <a:lnTo>
                      <a:pt x="99" y="6"/>
                    </a:lnTo>
                    <a:lnTo>
                      <a:pt x="98" y="5"/>
                    </a:lnTo>
                    <a:lnTo>
                      <a:pt x="97" y="4"/>
                    </a:lnTo>
                    <a:lnTo>
                      <a:pt x="96" y="3"/>
                    </a:lnTo>
                    <a:lnTo>
                      <a:pt x="93" y="3"/>
                    </a:lnTo>
                    <a:lnTo>
                      <a:pt x="91" y="3"/>
                    </a:lnTo>
                    <a:lnTo>
                      <a:pt x="89" y="0"/>
                    </a:lnTo>
                    <a:lnTo>
                      <a:pt x="86" y="1"/>
                    </a:lnTo>
                    <a:lnTo>
                      <a:pt x="83" y="0"/>
                    </a:lnTo>
                    <a:lnTo>
                      <a:pt x="83" y="4"/>
                    </a:lnTo>
                    <a:lnTo>
                      <a:pt x="83" y="5"/>
                    </a:lnTo>
                    <a:lnTo>
                      <a:pt x="79" y="6"/>
                    </a:lnTo>
                    <a:lnTo>
                      <a:pt x="78" y="9"/>
                    </a:lnTo>
                    <a:lnTo>
                      <a:pt x="77" y="8"/>
                    </a:lnTo>
                    <a:lnTo>
                      <a:pt x="74" y="8"/>
                    </a:lnTo>
                    <a:lnTo>
                      <a:pt x="74" y="9"/>
                    </a:lnTo>
                    <a:lnTo>
                      <a:pt x="71" y="9"/>
                    </a:lnTo>
                    <a:lnTo>
                      <a:pt x="65" y="5"/>
                    </a:lnTo>
                    <a:lnTo>
                      <a:pt x="65" y="7"/>
                    </a:lnTo>
                    <a:lnTo>
                      <a:pt x="63" y="10"/>
                    </a:lnTo>
                    <a:lnTo>
                      <a:pt x="60" y="9"/>
                    </a:lnTo>
                    <a:lnTo>
                      <a:pt x="59" y="9"/>
                    </a:lnTo>
                    <a:lnTo>
                      <a:pt x="59" y="11"/>
                    </a:lnTo>
                    <a:lnTo>
                      <a:pt x="59" y="12"/>
                    </a:lnTo>
                    <a:lnTo>
                      <a:pt x="58" y="13"/>
                    </a:lnTo>
                    <a:lnTo>
                      <a:pt x="55" y="14"/>
                    </a:lnTo>
                    <a:lnTo>
                      <a:pt x="53" y="15"/>
                    </a:lnTo>
                    <a:lnTo>
                      <a:pt x="51" y="16"/>
                    </a:lnTo>
                    <a:lnTo>
                      <a:pt x="49" y="17"/>
                    </a:lnTo>
                    <a:lnTo>
                      <a:pt x="51" y="20"/>
                    </a:lnTo>
                    <a:lnTo>
                      <a:pt x="53" y="23"/>
                    </a:lnTo>
                    <a:lnTo>
                      <a:pt x="52" y="24"/>
                    </a:lnTo>
                    <a:lnTo>
                      <a:pt x="54" y="27"/>
                    </a:lnTo>
                    <a:lnTo>
                      <a:pt x="53" y="29"/>
                    </a:lnTo>
                    <a:lnTo>
                      <a:pt x="51" y="29"/>
                    </a:lnTo>
                    <a:lnTo>
                      <a:pt x="49" y="26"/>
                    </a:lnTo>
                    <a:lnTo>
                      <a:pt x="46" y="27"/>
                    </a:lnTo>
                    <a:lnTo>
                      <a:pt x="43" y="26"/>
                    </a:lnTo>
                    <a:lnTo>
                      <a:pt x="39" y="25"/>
                    </a:lnTo>
                    <a:lnTo>
                      <a:pt x="41" y="27"/>
                    </a:lnTo>
                    <a:lnTo>
                      <a:pt x="39" y="27"/>
                    </a:lnTo>
                    <a:lnTo>
                      <a:pt x="37" y="27"/>
                    </a:lnTo>
                    <a:lnTo>
                      <a:pt x="34" y="28"/>
                    </a:lnTo>
                    <a:lnTo>
                      <a:pt x="31" y="28"/>
                    </a:lnTo>
                    <a:lnTo>
                      <a:pt x="28" y="29"/>
                    </a:lnTo>
                    <a:lnTo>
                      <a:pt x="26" y="31"/>
                    </a:lnTo>
                    <a:lnTo>
                      <a:pt x="24" y="31"/>
                    </a:lnTo>
                    <a:lnTo>
                      <a:pt x="21" y="30"/>
                    </a:lnTo>
                    <a:lnTo>
                      <a:pt x="20" y="29"/>
                    </a:lnTo>
                    <a:lnTo>
                      <a:pt x="17" y="28"/>
                    </a:lnTo>
                    <a:lnTo>
                      <a:pt x="16" y="28"/>
                    </a:lnTo>
                    <a:lnTo>
                      <a:pt x="14" y="29"/>
                    </a:lnTo>
                    <a:lnTo>
                      <a:pt x="12" y="32"/>
                    </a:lnTo>
                    <a:lnTo>
                      <a:pt x="9" y="33"/>
                    </a:lnTo>
                    <a:lnTo>
                      <a:pt x="10" y="31"/>
                    </a:lnTo>
                    <a:lnTo>
                      <a:pt x="7" y="29"/>
                    </a:lnTo>
                    <a:lnTo>
                      <a:pt x="6" y="29"/>
                    </a:lnTo>
                    <a:lnTo>
                      <a:pt x="3" y="28"/>
                    </a:lnTo>
                    <a:lnTo>
                      <a:pt x="3" y="29"/>
                    </a:lnTo>
                    <a:lnTo>
                      <a:pt x="1" y="29"/>
                    </a:lnTo>
                    <a:lnTo>
                      <a:pt x="2" y="30"/>
                    </a:lnTo>
                    <a:lnTo>
                      <a:pt x="2" y="31"/>
                    </a:lnTo>
                    <a:lnTo>
                      <a:pt x="1" y="32"/>
                    </a:lnTo>
                    <a:lnTo>
                      <a:pt x="0" y="33"/>
                    </a:lnTo>
                    <a:lnTo>
                      <a:pt x="1" y="35"/>
                    </a:lnTo>
                    <a:lnTo>
                      <a:pt x="1" y="37"/>
                    </a:lnTo>
                    <a:lnTo>
                      <a:pt x="4" y="38"/>
                    </a:lnTo>
                    <a:lnTo>
                      <a:pt x="7" y="40"/>
                    </a:lnTo>
                    <a:lnTo>
                      <a:pt x="9" y="43"/>
                    </a:lnTo>
                    <a:lnTo>
                      <a:pt x="11" y="40"/>
                    </a:lnTo>
                    <a:lnTo>
                      <a:pt x="14" y="40"/>
                    </a:lnTo>
                    <a:lnTo>
                      <a:pt x="14" y="41"/>
                    </a:lnTo>
                    <a:lnTo>
                      <a:pt x="15" y="43"/>
                    </a:lnTo>
                    <a:lnTo>
                      <a:pt x="18" y="43"/>
                    </a:lnTo>
                    <a:lnTo>
                      <a:pt x="20" y="44"/>
                    </a:lnTo>
                    <a:lnTo>
                      <a:pt x="23" y="41"/>
                    </a:lnTo>
                    <a:lnTo>
                      <a:pt x="26" y="39"/>
                    </a:lnTo>
                    <a:lnTo>
                      <a:pt x="29" y="39"/>
                    </a:lnTo>
                    <a:lnTo>
                      <a:pt x="29" y="38"/>
                    </a:lnTo>
                    <a:lnTo>
                      <a:pt x="32" y="39"/>
                    </a:lnTo>
                    <a:lnTo>
                      <a:pt x="35" y="38"/>
                    </a:lnTo>
                    <a:lnTo>
                      <a:pt x="38" y="37"/>
                    </a:lnTo>
                    <a:lnTo>
                      <a:pt x="39" y="37"/>
                    </a:lnTo>
                    <a:lnTo>
                      <a:pt x="41" y="37"/>
                    </a:lnTo>
                    <a:lnTo>
                      <a:pt x="39" y="40"/>
                    </a:lnTo>
                    <a:lnTo>
                      <a:pt x="43" y="44"/>
                    </a:lnTo>
                    <a:lnTo>
                      <a:pt x="43" y="45"/>
                    </a:lnTo>
                    <a:lnTo>
                      <a:pt x="45" y="46"/>
                    </a:lnTo>
                    <a:lnTo>
                      <a:pt x="48" y="46"/>
                    </a:lnTo>
                    <a:lnTo>
                      <a:pt x="49" y="46"/>
                    </a:lnTo>
                    <a:lnTo>
                      <a:pt x="52" y="47"/>
                    </a:lnTo>
                    <a:lnTo>
                      <a:pt x="55" y="47"/>
                    </a:lnTo>
                    <a:lnTo>
                      <a:pt x="58" y="48"/>
                    </a:lnTo>
                    <a:lnTo>
                      <a:pt x="61" y="48"/>
                    </a:lnTo>
                    <a:lnTo>
                      <a:pt x="62" y="48"/>
                    </a:lnTo>
                    <a:lnTo>
                      <a:pt x="63" y="49"/>
                    </a:lnTo>
                    <a:lnTo>
                      <a:pt x="64" y="49"/>
                    </a:lnTo>
                    <a:lnTo>
                      <a:pt x="65" y="49"/>
                    </a:lnTo>
                    <a:lnTo>
                      <a:pt x="68" y="49"/>
                    </a:lnTo>
                    <a:lnTo>
                      <a:pt x="71" y="50"/>
                    </a:lnTo>
                    <a:lnTo>
                      <a:pt x="74" y="50"/>
                    </a:lnTo>
                    <a:lnTo>
                      <a:pt x="76" y="51"/>
                    </a:lnTo>
                    <a:lnTo>
                      <a:pt x="77" y="50"/>
                    </a:lnTo>
                    <a:lnTo>
                      <a:pt x="80" y="48"/>
                    </a:lnTo>
                    <a:lnTo>
                      <a:pt x="81" y="47"/>
                    </a:lnTo>
                    <a:lnTo>
                      <a:pt x="83" y="47"/>
                    </a:lnTo>
                    <a:lnTo>
                      <a:pt x="84" y="46"/>
                    </a:lnTo>
                    <a:lnTo>
                      <a:pt x="89" y="46"/>
                    </a:lnTo>
                    <a:lnTo>
                      <a:pt x="90" y="47"/>
                    </a:lnTo>
                    <a:lnTo>
                      <a:pt x="93" y="45"/>
                    </a:lnTo>
                    <a:lnTo>
                      <a:pt x="94" y="45"/>
                    </a:lnTo>
                    <a:lnTo>
                      <a:pt x="97" y="45"/>
                    </a:lnTo>
                    <a:lnTo>
                      <a:pt x="98" y="46"/>
                    </a:lnTo>
                    <a:lnTo>
                      <a:pt x="99" y="46"/>
                    </a:lnTo>
                    <a:lnTo>
                      <a:pt x="98" y="43"/>
                    </a:lnTo>
                    <a:lnTo>
                      <a:pt x="100" y="41"/>
                    </a:lnTo>
                    <a:lnTo>
                      <a:pt x="101" y="40"/>
                    </a:lnTo>
                    <a:lnTo>
                      <a:pt x="102" y="39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9" name="Freeform 553">
                <a:extLst>
                  <a:ext uri="{FF2B5EF4-FFF2-40B4-BE49-F238E27FC236}">
                    <a16:creationId xmlns:a16="http://schemas.microsoft.com/office/drawing/2014/main" id="{253F6993-6E5B-C90A-6B4C-0A17FB98703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263" y="2292"/>
                <a:ext cx="29" cy="32"/>
              </a:xfrm>
              <a:custGeom>
                <a:avLst/>
                <a:gdLst>
                  <a:gd name="T0" fmla="*/ 14 w 29"/>
                  <a:gd name="T1" fmla="*/ 29 h 32"/>
                  <a:gd name="T2" fmla="*/ 14 w 29"/>
                  <a:gd name="T3" fmla="*/ 27 h 32"/>
                  <a:gd name="T4" fmla="*/ 14 w 29"/>
                  <a:gd name="T5" fmla="*/ 24 h 32"/>
                  <a:gd name="T6" fmla="*/ 15 w 29"/>
                  <a:gd name="T7" fmla="*/ 23 h 32"/>
                  <a:gd name="T8" fmla="*/ 18 w 29"/>
                  <a:gd name="T9" fmla="*/ 18 h 32"/>
                  <a:gd name="T10" fmla="*/ 21 w 29"/>
                  <a:gd name="T11" fmla="*/ 21 h 32"/>
                  <a:gd name="T12" fmla="*/ 25 w 29"/>
                  <a:gd name="T13" fmla="*/ 19 h 32"/>
                  <a:gd name="T14" fmla="*/ 25 w 29"/>
                  <a:gd name="T15" fmla="*/ 17 h 32"/>
                  <a:gd name="T16" fmla="*/ 24 w 29"/>
                  <a:gd name="T17" fmla="*/ 14 h 32"/>
                  <a:gd name="T18" fmla="*/ 27 w 29"/>
                  <a:gd name="T19" fmla="*/ 15 h 32"/>
                  <a:gd name="T20" fmla="*/ 28 w 29"/>
                  <a:gd name="T21" fmla="*/ 13 h 32"/>
                  <a:gd name="T22" fmla="*/ 29 w 29"/>
                  <a:gd name="T23" fmla="*/ 12 h 32"/>
                  <a:gd name="T24" fmla="*/ 28 w 29"/>
                  <a:gd name="T25" fmla="*/ 11 h 32"/>
                  <a:gd name="T26" fmla="*/ 25 w 29"/>
                  <a:gd name="T27" fmla="*/ 10 h 32"/>
                  <a:gd name="T28" fmla="*/ 25 w 29"/>
                  <a:gd name="T29" fmla="*/ 10 h 32"/>
                  <a:gd name="T30" fmla="*/ 20 w 29"/>
                  <a:gd name="T31" fmla="*/ 8 h 32"/>
                  <a:gd name="T32" fmla="*/ 19 w 29"/>
                  <a:gd name="T33" fmla="*/ 7 h 32"/>
                  <a:gd name="T34" fmla="*/ 16 w 29"/>
                  <a:gd name="T35" fmla="*/ 6 h 32"/>
                  <a:gd name="T36" fmla="*/ 15 w 29"/>
                  <a:gd name="T37" fmla="*/ 3 h 32"/>
                  <a:gd name="T38" fmla="*/ 12 w 29"/>
                  <a:gd name="T39" fmla="*/ 0 h 32"/>
                  <a:gd name="T40" fmla="*/ 8 w 29"/>
                  <a:gd name="T41" fmla="*/ 1 h 32"/>
                  <a:gd name="T42" fmla="*/ 9 w 29"/>
                  <a:gd name="T43" fmla="*/ 5 h 32"/>
                  <a:gd name="T44" fmla="*/ 6 w 29"/>
                  <a:gd name="T45" fmla="*/ 4 h 32"/>
                  <a:gd name="T46" fmla="*/ 4 w 29"/>
                  <a:gd name="T47" fmla="*/ 5 h 32"/>
                  <a:gd name="T48" fmla="*/ 3 w 29"/>
                  <a:gd name="T49" fmla="*/ 9 h 32"/>
                  <a:gd name="T50" fmla="*/ 1 w 29"/>
                  <a:gd name="T51" fmla="*/ 10 h 32"/>
                  <a:gd name="T52" fmla="*/ 1 w 29"/>
                  <a:gd name="T53" fmla="*/ 14 h 32"/>
                  <a:gd name="T54" fmla="*/ 1 w 29"/>
                  <a:gd name="T55" fmla="*/ 19 h 32"/>
                  <a:gd name="T56" fmla="*/ 0 w 29"/>
                  <a:gd name="T57" fmla="*/ 19 h 32"/>
                  <a:gd name="T58" fmla="*/ 2 w 29"/>
                  <a:gd name="T59" fmla="*/ 21 h 32"/>
                  <a:gd name="T60" fmla="*/ 5 w 29"/>
                  <a:gd name="T61" fmla="*/ 20 h 32"/>
                  <a:gd name="T62" fmla="*/ 4 w 29"/>
                  <a:gd name="T63" fmla="*/ 21 h 32"/>
                  <a:gd name="T64" fmla="*/ 5 w 29"/>
                  <a:gd name="T65" fmla="*/ 24 h 32"/>
                  <a:gd name="T66" fmla="*/ 8 w 29"/>
                  <a:gd name="T67" fmla="*/ 25 h 32"/>
                  <a:gd name="T68" fmla="*/ 11 w 29"/>
                  <a:gd name="T69" fmla="*/ 29 h 32"/>
                  <a:gd name="T70" fmla="*/ 14 w 29"/>
                  <a:gd name="T71" fmla="*/ 32 h 32"/>
                  <a:gd name="T72" fmla="*/ 14 w 29"/>
                  <a:gd name="T73" fmla="*/ 29 h 3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9" h="32">
                    <a:moveTo>
                      <a:pt x="14" y="29"/>
                    </a:moveTo>
                    <a:lnTo>
                      <a:pt x="14" y="29"/>
                    </a:lnTo>
                    <a:lnTo>
                      <a:pt x="14" y="28"/>
                    </a:lnTo>
                    <a:lnTo>
                      <a:pt x="14" y="27"/>
                    </a:lnTo>
                    <a:lnTo>
                      <a:pt x="14" y="24"/>
                    </a:lnTo>
                    <a:lnTo>
                      <a:pt x="15" y="23"/>
                    </a:lnTo>
                    <a:lnTo>
                      <a:pt x="16" y="21"/>
                    </a:lnTo>
                    <a:lnTo>
                      <a:pt x="18" y="18"/>
                    </a:lnTo>
                    <a:lnTo>
                      <a:pt x="20" y="18"/>
                    </a:lnTo>
                    <a:lnTo>
                      <a:pt x="21" y="21"/>
                    </a:lnTo>
                    <a:lnTo>
                      <a:pt x="23" y="20"/>
                    </a:lnTo>
                    <a:lnTo>
                      <a:pt x="25" y="19"/>
                    </a:lnTo>
                    <a:lnTo>
                      <a:pt x="25" y="17"/>
                    </a:lnTo>
                    <a:lnTo>
                      <a:pt x="24" y="15"/>
                    </a:lnTo>
                    <a:lnTo>
                      <a:pt x="24" y="14"/>
                    </a:lnTo>
                    <a:lnTo>
                      <a:pt x="26" y="14"/>
                    </a:lnTo>
                    <a:lnTo>
                      <a:pt x="27" y="15"/>
                    </a:lnTo>
                    <a:lnTo>
                      <a:pt x="27" y="14"/>
                    </a:lnTo>
                    <a:lnTo>
                      <a:pt x="28" y="13"/>
                    </a:lnTo>
                    <a:lnTo>
                      <a:pt x="29" y="13"/>
                    </a:lnTo>
                    <a:lnTo>
                      <a:pt x="29" y="12"/>
                    </a:lnTo>
                    <a:lnTo>
                      <a:pt x="28" y="12"/>
                    </a:lnTo>
                    <a:lnTo>
                      <a:pt x="28" y="11"/>
                    </a:lnTo>
                    <a:lnTo>
                      <a:pt x="26" y="11"/>
                    </a:lnTo>
                    <a:lnTo>
                      <a:pt x="25" y="10"/>
                    </a:lnTo>
                    <a:lnTo>
                      <a:pt x="23" y="9"/>
                    </a:lnTo>
                    <a:lnTo>
                      <a:pt x="20" y="8"/>
                    </a:lnTo>
                    <a:lnTo>
                      <a:pt x="19" y="7"/>
                    </a:lnTo>
                    <a:lnTo>
                      <a:pt x="17" y="6"/>
                    </a:lnTo>
                    <a:lnTo>
                      <a:pt x="16" y="6"/>
                    </a:lnTo>
                    <a:lnTo>
                      <a:pt x="15" y="4"/>
                    </a:lnTo>
                    <a:lnTo>
                      <a:pt x="15" y="3"/>
                    </a:lnTo>
                    <a:lnTo>
                      <a:pt x="14" y="3"/>
                    </a:lnTo>
                    <a:lnTo>
                      <a:pt x="12" y="0"/>
                    </a:lnTo>
                    <a:lnTo>
                      <a:pt x="11" y="0"/>
                    </a:lnTo>
                    <a:lnTo>
                      <a:pt x="8" y="1"/>
                    </a:lnTo>
                    <a:lnTo>
                      <a:pt x="9" y="2"/>
                    </a:lnTo>
                    <a:lnTo>
                      <a:pt x="9" y="5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3" y="8"/>
                    </a:lnTo>
                    <a:lnTo>
                      <a:pt x="3" y="9"/>
                    </a:lnTo>
                    <a:lnTo>
                      <a:pt x="1" y="9"/>
                    </a:lnTo>
                    <a:lnTo>
                      <a:pt x="1" y="10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5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1" y="21"/>
                    </a:lnTo>
                    <a:lnTo>
                      <a:pt x="2" y="21"/>
                    </a:lnTo>
                    <a:lnTo>
                      <a:pt x="4" y="21"/>
                    </a:lnTo>
                    <a:lnTo>
                      <a:pt x="5" y="20"/>
                    </a:lnTo>
                    <a:lnTo>
                      <a:pt x="5" y="2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5" y="24"/>
                    </a:lnTo>
                    <a:lnTo>
                      <a:pt x="8" y="25"/>
                    </a:lnTo>
                    <a:lnTo>
                      <a:pt x="9" y="26"/>
                    </a:lnTo>
                    <a:lnTo>
                      <a:pt x="11" y="29"/>
                    </a:lnTo>
                    <a:lnTo>
                      <a:pt x="13" y="31"/>
                    </a:lnTo>
                    <a:lnTo>
                      <a:pt x="14" y="32"/>
                    </a:lnTo>
                    <a:lnTo>
                      <a:pt x="14" y="31"/>
                    </a:lnTo>
                    <a:lnTo>
                      <a:pt x="14" y="29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0" name="Freeform 554">
                <a:extLst>
                  <a:ext uri="{FF2B5EF4-FFF2-40B4-BE49-F238E27FC236}">
                    <a16:creationId xmlns:a16="http://schemas.microsoft.com/office/drawing/2014/main" id="{186F9639-9425-1BC7-7855-7826C818A1A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276" y="2310"/>
                <a:ext cx="27" cy="53"/>
              </a:xfrm>
              <a:custGeom>
                <a:avLst/>
                <a:gdLst>
                  <a:gd name="T0" fmla="*/ 17 w 27"/>
                  <a:gd name="T1" fmla="*/ 51 h 53"/>
                  <a:gd name="T2" fmla="*/ 16 w 27"/>
                  <a:gd name="T3" fmla="*/ 47 h 53"/>
                  <a:gd name="T4" fmla="*/ 20 w 27"/>
                  <a:gd name="T5" fmla="*/ 46 h 53"/>
                  <a:gd name="T6" fmla="*/ 22 w 27"/>
                  <a:gd name="T7" fmla="*/ 43 h 53"/>
                  <a:gd name="T8" fmla="*/ 23 w 27"/>
                  <a:gd name="T9" fmla="*/ 40 h 53"/>
                  <a:gd name="T10" fmla="*/ 27 w 27"/>
                  <a:gd name="T11" fmla="*/ 36 h 53"/>
                  <a:gd name="T12" fmla="*/ 26 w 27"/>
                  <a:gd name="T13" fmla="*/ 32 h 53"/>
                  <a:gd name="T14" fmla="*/ 26 w 27"/>
                  <a:gd name="T15" fmla="*/ 31 h 53"/>
                  <a:gd name="T16" fmla="*/ 22 w 27"/>
                  <a:gd name="T17" fmla="*/ 30 h 53"/>
                  <a:gd name="T18" fmla="*/ 21 w 27"/>
                  <a:gd name="T19" fmla="*/ 27 h 53"/>
                  <a:gd name="T20" fmla="*/ 18 w 27"/>
                  <a:gd name="T21" fmla="*/ 24 h 53"/>
                  <a:gd name="T22" fmla="*/ 20 w 27"/>
                  <a:gd name="T23" fmla="*/ 22 h 53"/>
                  <a:gd name="T24" fmla="*/ 17 w 27"/>
                  <a:gd name="T25" fmla="*/ 19 h 53"/>
                  <a:gd name="T26" fmla="*/ 20 w 27"/>
                  <a:gd name="T27" fmla="*/ 18 h 53"/>
                  <a:gd name="T28" fmla="*/ 20 w 27"/>
                  <a:gd name="T29" fmla="*/ 13 h 53"/>
                  <a:gd name="T30" fmla="*/ 20 w 27"/>
                  <a:gd name="T31" fmla="*/ 10 h 53"/>
                  <a:gd name="T32" fmla="*/ 20 w 27"/>
                  <a:gd name="T33" fmla="*/ 8 h 53"/>
                  <a:gd name="T34" fmla="*/ 17 w 27"/>
                  <a:gd name="T35" fmla="*/ 6 h 53"/>
                  <a:gd name="T36" fmla="*/ 13 w 27"/>
                  <a:gd name="T37" fmla="*/ 3 h 53"/>
                  <a:gd name="T38" fmla="*/ 10 w 27"/>
                  <a:gd name="T39" fmla="*/ 2 h 53"/>
                  <a:gd name="T40" fmla="*/ 7 w 27"/>
                  <a:gd name="T41" fmla="*/ 0 h 53"/>
                  <a:gd name="T42" fmla="*/ 3 w 27"/>
                  <a:gd name="T43" fmla="*/ 3 h 53"/>
                  <a:gd name="T44" fmla="*/ 2 w 27"/>
                  <a:gd name="T45" fmla="*/ 5 h 53"/>
                  <a:gd name="T46" fmla="*/ 1 w 27"/>
                  <a:gd name="T47" fmla="*/ 9 h 53"/>
                  <a:gd name="T48" fmla="*/ 1 w 27"/>
                  <a:gd name="T49" fmla="*/ 10 h 53"/>
                  <a:gd name="T50" fmla="*/ 1 w 27"/>
                  <a:gd name="T51" fmla="*/ 11 h 53"/>
                  <a:gd name="T52" fmla="*/ 1 w 27"/>
                  <a:gd name="T53" fmla="*/ 14 h 53"/>
                  <a:gd name="T54" fmla="*/ 4 w 27"/>
                  <a:gd name="T55" fmla="*/ 15 h 53"/>
                  <a:gd name="T56" fmla="*/ 3 w 27"/>
                  <a:gd name="T57" fmla="*/ 20 h 53"/>
                  <a:gd name="T58" fmla="*/ 2 w 27"/>
                  <a:gd name="T59" fmla="*/ 25 h 53"/>
                  <a:gd name="T60" fmla="*/ 2 w 27"/>
                  <a:gd name="T61" fmla="*/ 28 h 53"/>
                  <a:gd name="T62" fmla="*/ 2 w 27"/>
                  <a:gd name="T63" fmla="*/ 31 h 53"/>
                  <a:gd name="T64" fmla="*/ 0 w 27"/>
                  <a:gd name="T65" fmla="*/ 35 h 53"/>
                  <a:gd name="T66" fmla="*/ 2 w 27"/>
                  <a:gd name="T67" fmla="*/ 38 h 53"/>
                  <a:gd name="T68" fmla="*/ 2 w 27"/>
                  <a:gd name="T69" fmla="*/ 42 h 53"/>
                  <a:gd name="T70" fmla="*/ 2 w 27"/>
                  <a:gd name="T71" fmla="*/ 43 h 53"/>
                  <a:gd name="T72" fmla="*/ 8 w 27"/>
                  <a:gd name="T73" fmla="*/ 46 h 53"/>
                  <a:gd name="T74" fmla="*/ 10 w 27"/>
                  <a:gd name="T75" fmla="*/ 50 h 53"/>
                  <a:gd name="T76" fmla="*/ 13 w 27"/>
                  <a:gd name="T77" fmla="*/ 53 h 53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27" h="53">
                    <a:moveTo>
                      <a:pt x="15" y="51"/>
                    </a:moveTo>
                    <a:lnTo>
                      <a:pt x="17" y="51"/>
                    </a:lnTo>
                    <a:lnTo>
                      <a:pt x="16" y="49"/>
                    </a:lnTo>
                    <a:lnTo>
                      <a:pt x="16" y="47"/>
                    </a:lnTo>
                    <a:lnTo>
                      <a:pt x="17" y="46"/>
                    </a:lnTo>
                    <a:lnTo>
                      <a:pt x="20" y="46"/>
                    </a:lnTo>
                    <a:lnTo>
                      <a:pt x="21" y="46"/>
                    </a:lnTo>
                    <a:lnTo>
                      <a:pt x="22" y="43"/>
                    </a:lnTo>
                    <a:lnTo>
                      <a:pt x="23" y="41"/>
                    </a:lnTo>
                    <a:lnTo>
                      <a:pt x="23" y="40"/>
                    </a:lnTo>
                    <a:lnTo>
                      <a:pt x="26" y="38"/>
                    </a:lnTo>
                    <a:lnTo>
                      <a:pt x="27" y="36"/>
                    </a:lnTo>
                    <a:lnTo>
                      <a:pt x="27" y="34"/>
                    </a:lnTo>
                    <a:lnTo>
                      <a:pt x="26" y="32"/>
                    </a:lnTo>
                    <a:lnTo>
                      <a:pt x="26" y="31"/>
                    </a:lnTo>
                    <a:lnTo>
                      <a:pt x="24" y="30"/>
                    </a:lnTo>
                    <a:lnTo>
                      <a:pt x="22" y="30"/>
                    </a:lnTo>
                    <a:lnTo>
                      <a:pt x="21" y="27"/>
                    </a:lnTo>
                    <a:lnTo>
                      <a:pt x="20" y="27"/>
                    </a:lnTo>
                    <a:lnTo>
                      <a:pt x="18" y="24"/>
                    </a:lnTo>
                    <a:lnTo>
                      <a:pt x="18" y="23"/>
                    </a:lnTo>
                    <a:lnTo>
                      <a:pt x="20" y="22"/>
                    </a:lnTo>
                    <a:lnTo>
                      <a:pt x="18" y="20"/>
                    </a:lnTo>
                    <a:lnTo>
                      <a:pt x="17" y="19"/>
                    </a:lnTo>
                    <a:lnTo>
                      <a:pt x="18" y="19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20" y="13"/>
                    </a:lnTo>
                    <a:lnTo>
                      <a:pt x="20" y="10"/>
                    </a:lnTo>
                    <a:lnTo>
                      <a:pt x="20" y="9"/>
                    </a:lnTo>
                    <a:lnTo>
                      <a:pt x="20" y="8"/>
                    </a:lnTo>
                    <a:lnTo>
                      <a:pt x="17" y="6"/>
                    </a:lnTo>
                    <a:lnTo>
                      <a:pt x="16" y="5"/>
                    </a:lnTo>
                    <a:lnTo>
                      <a:pt x="13" y="3"/>
                    </a:lnTo>
                    <a:lnTo>
                      <a:pt x="12" y="1"/>
                    </a:lnTo>
                    <a:lnTo>
                      <a:pt x="10" y="2"/>
                    </a:lnTo>
                    <a:lnTo>
                      <a:pt x="8" y="3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3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1" y="9"/>
                    </a:lnTo>
                    <a:lnTo>
                      <a:pt x="1" y="10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4"/>
                    </a:lnTo>
                    <a:lnTo>
                      <a:pt x="3" y="14"/>
                    </a:lnTo>
                    <a:lnTo>
                      <a:pt x="4" y="15"/>
                    </a:lnTo>
                    <a:lnTo>
                      <a:pt x="4" y="18"/>
                    </a:lnTo>
                    <a:lnTo>
                      <a:pt x="3" y="20"/>
                    </a:lnTo>
                    <a:lnTo>
                      <a:pt x="2" y="22"/>
                    </a:lnTo>
                    <a:lnTo>
                      <a:pt x="2" y="25"/>
                    </a:lnTo>
                    <a:lnTo>
                      <a:pt x="2" y="28"/>
                    </a:lnTo>
                    <a:lnTo>
                      <a:pt x="2" y="31"/>
                    </a:lnTo>
                    <a:lnTo>
                      <a:pt x="1" y="32"/>
                    </a:lnTo>
                    <a:lnTo>
                      <a:pt x="0" y="35"/>
                    </a:lnTo>
                    <a:lnTo>
                      <a:pt x="2" y="38"/>
                    </a:lnTo>
                    <a:lnTo>
                      <a:pt x="2" y="41"/>
                    </a:lnTo>
                    <a:lnTo>
                      <a:pt x="2" y="42"/>
                    </a:lnTo>
                    <a:lnTo>
                      <a:pt x="0" y="40"/>
                    </a:lnTo>
                    <a:lnTo>
                      <a:pt x="2" y="43"/>
                    </a:lnTo>
                    <a:lnTo>
                      <a:pt x="5" y="45"/>
                    </a:lnTo>
                    <a:lnTo>
                      <a:pt x="8" y="46"/>
                    </a:lnTo>
                    <a:lnTo>
                      <a:pt x="9" y="47"/>
                    </a:lnTo>
                    <a:lnTo>
                      <a:pt x="10" y="50"/>
                    </a:lnTo>
                    <a:lnTo>
                      <a:pt x="10" y="53"/>
                    </a:lnTo>
                    <a:lnTo>
                      <a:pt x="13" y="53"/>
                    </a:lnTo>
                    <a:lnTo>
                      <a:pt x="15" y="51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1" name="Freeform 555">
                <a:extLst>
                  <a:ext uri="{FF2B5EF4-FFF2-40B4-BE49-F238E27FC236}">
                    <a16:creationId xmlns:a16="http://schemas.microsoft.com/office/drawing/2014/main" id="{917219B6-985B-D70C-B7F6-1F3BD5FBA84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290" y="2203"/>
                <a:ext cx="144" cy="88"/>
              </a:xfrm>
              <a:custGeom>
                <a:avLst/>
                <a:gdLst>
                  <a:gd name="T0" fmla="*/ 142 w 144"/>
                  <a:gd name="T1" fmla="*/ 54 h 88"/>
                  <a:gd name="T2" fmla="*/ 138 w 144"/>
                  <a:gd name="T3" fmla="*/ 54 h 88"/>
                  <a:gd name="T4" fmla="*/ 134 w 144"/>
                  <a:gd name="T5" fmla="*/ 56 h 88"/>
                  <a:gd name="T6" fmla="*/ 124 w 144"/>
                  <a:gd name="T7" fmla="*/ 56 h 88"/>
                  <a:gd name="T8" fmla="*/ 120 w 144"/>
                  <a:gd name="T9" fmla="*/ 50 h 88"/>
                  <a:gd name="T10" fmla="*/ 120 w 144"/>
                  <a:gd name="T11" fmla="*/ 41 h 88"/>
                  <a:gd name="T12" fmla="*/ 122 w 144"/>
                  <a:gd name="T13" fmla="*/ 32 h 88"/>
                  <a:gd name="T14" fmla="*/ 116 w 144"/>
                  <a:gd name="T15" fmla="*/ 22 h 88"/>
                  <a:gd name="T16" fmla="*/ 109 w 144"/>
                  <a:gd name="T17" fmla="*/ 12 h 88"/>
                  <a:gd name="T18" fmla="*/ 101 w 144"/>
                  <a:gd name="T19" fmla="*/ 0 h 88"/>
                  <a:gd name="T20" fmla="*/ 93 w 144"/>
                  <a:gd name="T21" fmla="*/ 3 h 88"/>
                  <a:gd name="T22" fmla="*/ 85 w 144"/>
                  <a:gd name="T23" fmla="*/ 5 h 88"/>
                  <a:gd name="T24" fmla="*/ 75 w 144"/>
                  <a:gd name="T25" fmla="*/ 8 h 88"/>
                  <a:gd name="T26" fmla="*/ 66 w 144"/>
                  <a:gd name="T27" fmla="*/ 6 h 88"/>
                  <a:gd name="T28" fmla="*/ 56 w 144"/>
                  <a:gd name="T29" fmla="*/ 6 h 88"/>
                  <a:gd name="T30" fmla="*/ 49 w 144"/>
                  <a:gd name="T31" fmla="*/ 5 h 88"/>
                  <a:gd name="T32" fmla="*/ 38 w 144"/>
                  <a:gd name="T33" fmla="*/ 8 h 88"/>
                  <a:gd name="T34" fmla="*/ 30 w 144"/>
                  <a:gd name="T35" fmla="*/ 12 h 88"/>
                  <a:gd name="T36" fmla="*/ 27 w 144"/>
                  <a:gd name="T37" fmla="*/ 15 h 88"/>
                  <a:gd name="T38" fmla="*/ 22 w 144"/>
                  <a:gd name="T39" fmla="*/ 23 h 88"/>
                  <a:gd name="T40" fmla="*/ 17 w 144"/>
                  <a:gd name="T41" fmla="*/ 32 h 88"/>
                  <a:gd name="T42" fmla="*/ 12 w 144"/>
                  <a:gd name="T43" fmla="*/ 38 h 88"/>
                  <a:gd name="T44" fmla="*/ 8 w 144"/>
                  <a:gd name="T45" fmla="*/ 40 h 88"/>
                  <a:gd name="T46" fmla="*/ 0 w 144"/>
                  <a:gd name="T47" fmla="*/ 41 h 88"/>
                  <a:gd name="T48" fmla="*/ 6 w 144"/>
                  <a:gd name="T49" fmla="*/ 45 h 88"/>
                  <a:gd name="T50" fmla="*/ 9 w 144"/>
                  <a:gd name="T51" fmla="*/ 51 h 88"/>
                  <a:gd name="T52" fmla="*/ 10 w 144"/>
                  <a:gd name="T53" fmla="*/ 54 h 88"/>
                  <a:gd name="T54" fmla="*/ 16 w 144"/>
                  <a:gd name="T55" fmla="*/ 57 h 88"/>
                  <a:gd name="T56" fmla="*/ 21 w 144"/>
                  <a:gd name="T57" fmla="*/ 64 h 88"/>
                  <a:gd name="T58" fmla="*/ 21 w 144"/>
                  <a:gd name="T59" fmla="*/ 68 h 88"/>
                  <a:gd name="T60" fmla="*/ 27 w 144"/>
                  <a:gd name="T61" fmla="*/ 70 h 88"/>
                  <a:gd name="T62" fmla="*/ 34 w 144"/>
                  <a:gd name="T63" fmla="*/ 68 h 88"/>
                  <a:gd name="T64" fmla="*/ 34 w 144"/>
                  <a:gd name="T65" fmla="*/ 72 h 88"/>
                  <a:gd name="T66" fmla="*/ 36 w 144"/>
                  <a:gd name="T67" fmla="*/ 75 h 88"/>
                  <a:gd name="T68" fmla="*/ 42 w 144"/>
                  <a:gd name="T69" fmla="*/ 79 h 88"/>
                  <a:gd name="T70" fmla="*/ 40 w 144"/>
                  <a:gd name="T71" fmla="*/ 82 h 88"/>
                  <a:gd name="T72" fmla="*/ 41 w 144"/>
                  <a:gd name="T73" fmla="*/ 84 h 88"/>
                  <a:gd name="T74" fmla="*/ 43 w 144"/>
                  <a:gd name="T75" fmla="*/ 85 h 88"/>
                  <a:gd name="T76" fmla="*/ 46 w 144"/>
                  <a:gd name="T77" fmla="*/ 84 h 88"/>
                  <a:gd name="T78" fmla="*/ 51 w 144"/>
                  <a:gd name="T79" fmla="*/ 84 h 88"/>
                  <a:gd name="T80" fmla="*/ 55 w 144"/>
                  <a:gd name="T81" fmla="*/ 85 h 88"/>
                  <a:gd name="T82" fmla="*/ 60 w 144"/>
                  <a:gd name="T83" fmla="*/ 86 h 88"/>
                  <a:gd name="T84" fmla="*/ 64 w 144"/>
                  <a:gd name="T85" fmla="*/ 86 h 88"/>
                  <a:gd name="T86" fmla="*/ 73 w 144"/>
                  <a:gd name="T87" fmla="*/ 86 h 88"/>
                  <a:gd name="T88" fmla="*/ 78 w 144"/>
                  <a:gd name="T89" fmla="*/ 88 h 88"/>
                  <a:gd name="T90" fmla="*/ 83 w 144"/>
                  <a:gd name="T91" fmla="*/ 86 h 88"/>
                  <a:gd name="T92" fmla="*/ 86 w 144"/>
                  <a:gd name="T93" fmla="*/ 84 h 88"/>
                  <a:gd name="T94" fmla="*/ 87 w 144"/>
                  <a:gd name="T95" fmla="*/ 83 h 88"/>
                  <a:gd name="T96" fmla="*/ 91 w 144"/>
                  <a:gd name="T97" fmla="*/ 81 h 88"/>
                  <a:gd name="T98" fmla="*/ 93 w 144"/>
                  <a:gd name="T99" fmla="*/ 80 h 88"/>
                  <a:gd name="T100" fmla="*/ 97 w 144"/>
                  <a:gd name="T101" fmla="*/ 80 h 88"/>
                  <a:gd name="T102" fmla="*/ 102 w 144"/>
                  <a:gd name="T103" fmla="*/ 79 h 88"/>
                  <a:gd name="T104" fmla="*/ 107 w 144"/>
                  <a:gd name="T105" fmla="*/ 79 h 88"/>
                  <a:gd name="T106" fmla="*/ 116 w 144"/>
                  <a:gd name="T107" fmla="*/ 81 h 88"/>
                  <a:gd name="T108" fmla="*/ 123 w 144"/>
                  <a:gd name="T109" fmla="*/ 85 h 88"/>
                  <a:gd name="T110" fmla="*/ 128 w 144"/>
                  <a:gd name="T111" fmla="*/ 80 h 88"/>
                  <a:gd name="T112" fmla="*/ 134 w 144"/>
                  <a:gd name="T113" fmla="*/ 69 h 88"/>
                  <a:gd name="T114" fmla="*/ 133 w 144"/>
                  <a:gd name="T115" fmla="*/ 62 h 88"/>
                  <a:gd name="T116" fmla="*/ 138 w 144"/>
                  <a:gd name="T117" fmla="*/ 67 h 88"/>
                  <a:gd name="T118" fmla="*/ 144 w 144"/>
                  <a:gd name="T119" fmla="*/ 59 h 8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44" h="88">
                    <a:moveTo>
                      <a:pt x="144" y="55"/>
                    </a:moveTo>
                    <a:lnTo>
                      <a:pt x="142" y="55"/>
                    </a:lnTo>
                    <a:lnTo>
                      <a:pt x="142" y="54"/>
                    </a:lnTo>
                    <a:lnTo>
                      <a:pt x="141" y="54"/>
                    </a:lnTo>
                    <a:lnTo>
                      <a:pt x="140" y="54"/>
                    </a:lnTo>
                    <a:lnTo>
                      <a:pt x="139" y="54"/>
                    </a:lnTo>
                    <a:lnTo>
                      <a:pt x="138" y="54"/>
                    </a:lnTo>
                    <a:lnTo>
                      <a:pt x="137" y="54"/>
                    </a:lnTo>
                    <a:lnTo>
                      <a:pt x="136" y="55"/>
                    </a:lnTo>
                    <a:lnTo>
                      <a:pt x="134" y="56"/>
                    </a:lnTo>
                    <a:lnTo>
                      <a:pt x="133" y="57"/>
                    </a:lnTo>
                    <a:lnTo>
                      <a:pt x="129" y="58"/>
                    </a:lnTo>
                    <a:lnTo>
                      <a:pt x="127" y="57"/>
                    </a:lnTo>
                    <a:lnTo>
                      <a:pt x="124" y="56"/>
                    </a:lnTo>
                    <a:lnTo>
                      <a:pt x="121" y="53"/>
                    </a:lnTo>
                    <a:lnTo>
                      <a:pt x="120" y="53"/>
                    </a:lnTo>
                    <a:lnTo>
                      <a:pt x="120" y="50"/>
                    </a:lnTo>
                    <a:lnTo>
                      <a:pt x="120" y="47"/>
                    </a:lnTo>
                    <a:lnTo>
                      <a:pt x="120" y="45"/>
                    </a:lnTo>
                    <a:lnTo>
                      <a:pt x="119" y="42"/>
                    </a:lnTo>
                    <a:lnTo>
                      <a:pt x="120" y="41"/>
                    </a:lnTo>
                    <a:lnTo>
                      <a:pt x="120" y="39"/>
                    </a:lnTo>
                    <a:lnTo>
                      <a:pt x="120" y="38"/>
                    </a:lnTo>
                    <a:lnTo>
                      <a:pt x="122" y="35"/>
                    </a:lnTo>
                    <a:lnTo>
                      <a:pt x="122" y="32"/>
                    </a:lnTo>
                    <a:lnTo>
                      <a:pt x="120" y="30"/>
                    </a:lnTo>
                    <a:lnTo>
                      <a:pt x="120" y="29"/>
                    </a:lnTo>
                    <a:lnTo>
                      <a:pt x="118" y="24"/>
                    </a:lnTo>
                    <a:lnTo>
                      <a:pt x="116" y="22"/>
                    </a:lnTo>
                    <a:lnTo>
                      <a:pt x="115" y="20"/>
                    </a:lnTo>
                    <a:lnTo>
                      <a:pt x="112" y="17"/>
                    </a:lnTo>
                    <a:lnTo>
                      <a:pt x="110" y="14"/>
                    </a:lnTo>
                    <a:lnTo>
                      <a:pt x="109" y="12"/>
                    </a:lnTo>
                    <a:lnTo>
                      <a:pt x="107" y="9"/>
                    </a:lnTo>
                    <a:lnTo>
                      <a:pt x="105" y="5"/>
                    </a:lnTo>
                    <a:lnTo>
                      <a:pt x="103" y="2"/>
                    </a:lnTo>
                    <a:lnTo>
                      <a:pt x="101" y="0"/>
                    </a:lnTo>
                    <a:lnTo>
                      <a:pt x="98" y="0"/>
                    </a:lnTo>
                    <a:lnTo>
                      <a:pt x="96" y="1"/>
                    </a:lnTo>
                    <a:lnTo>
                      <a:pt x="93" y="1"/>
                    </a:lnTo>
                    <a:lnTo>
                      <a:pt x="93" y="3"/>
                    </a:lnTo>
                    <a:lnTo>
                      <a:pt x="89" y="5"/>
                    </a:lnTo>
                    <a:lnTo>
                      <a:pt x="88" y="5"/>
                    </a:lnTo>
                    <a:lnTo>
                      <a:pt x="87" y="5"/>
                    </a:lnTo>
                    <a:lnTo>
                      <a:pt x="85" y="5"/>
                    </a:lnTo>
                    <a:lnTo>
                      <a:pt x="82" y="6"/>
                    </a:lnTo>
                    <a:lnTo>
                      <a:pt x="81" y="6"/>
                    </a:lnTo>
                    <a:lnTo>
                      <a:pt x="78" y="6"/>
                    </a:lnTo>
                    <a:lnTo>
                      <a:pt x="75" y="8"/>
                    </a:lnTo>
                    <a:lnTo>
                      <a:pt x="72" y="10"/>
                    </a:lnTo>
                    <a:lnTo>
                      <a:pt x="71" y="10"/>
                    </a:lnTo>
                    <a:lnTo>
                      <a:pt x="69" y="8"/>
                    </a:lnTo>
                    <a:lnTo>
                      <a:pt x="66" y="6"/>
                    </a:lnTo>
                    <a:lnTo>
                      <a:pt x="60" y="6"/>
                    </a:lnTo>
                    <a:lnTo>
                      <a:pt x="57" y="5"/>
                    </a:lnTo>
                    <a:lnTo>
                      <a:pt x="56" y="6"/>
                    </a:lnTo>
                    <a:lnTo>
                      <a:pt x="54" y="5"/>
                    </a:lnTo>
                    <a:lnTo>
                      <a:pt x="51" y="5"/>
                    </a:lnTo>
                    <a:lnTo>
                      <a:pt x="49" y="5"/>
                    </a:lnTo>
                    <a:lnTo>
                      <a:pt x="45" y="3"/>
                    </a:lnTo>
                    <a:lnTo>
                      <a:pt x="42" y="5"/>
                    </a:lnTo>
                    <a:lnTo>
                      <a:pt x="40" y="6"/>
                    </a:lnTo>
                    <a:lnTo>
                      <a:pt x="38" y="8"/>
                    </a:lnTo>
                    <a:lnTo>
                      <a:pt x="36" y="9"/>
                    </a:lnTo>
                    <a:lnTo>
                      <a:pt x="33" y="10"/>
                    </a:lnTo>
                    <a:lnTo>
                      <a:pt x="30" y="12"/>
                    </a:lnTo>
                    <a:lnTo>
                      <a:pt x="29" y="13"/>
                    </a:lnTo>
                    <a:lnTo>
                      <a:pt x="27" y="14"/>
                    </a:lnTo>
                    <a:lnTo>
                      <a:pt x="27" y="15"/>
                    </a:lnTo>
                    <a:lnTo>
                      <a:pt x="25" y="18"/>
                    </a:lnTo>
                    <a:lnTo>
                      <a:pt x="24" y="21"/>
                    </a:lnTo>
                    <a:lnTo>
                      <a:pt x="22" y="23"/>
                    </a:lnTo>
                    <a:lnTo>
                      <a:pt x="21" y="25"/>
                    </a:lnTo>
                    <a:lnTo>
                      <a:pt x="19" y="29"/>
                    </a:lnTo>
                    <a:lnTo>
                      <a:pt x="19" y="31"/>
                    </a:lnTo>
                    <a:lnTo>
                      <a:pt x="17" y="32"/>
                    </a:lnTo>
                    <a:lnTo>
                      <a:pt x="17" y="33"/>
                    </a:lnTo>
                    <a:lnTo>
                      <a:pt x="16" y="36"/>
                    </a:lnTo>
                    <a:lnTo>
                      <a:pt x="15" y="37"/>
                    </a:lnTo>
                    <a:lnTo>
                      <a:pt x="12" y="38"/>
                    </a:lnTo>
                    <a:lnTo>
                      <a:pt x="9" y="38"/>
                    </a:lnTo>
                    <a:lnTo>
                      <a:pt x="8" y="40"/>
                    </a:lnTo>
                    <a:lnTo>
                      <a:pt x="8" y="41"/>
                    </a:lnTo>
                    <a:lnTo>
                      <a:pt x="4" y="40"/>
                    </a:lnTo>
                    <a:lnTo>
                      <a:pt x="3" y="40"/>
                    </a:lnTo>
                    <a:lnTo>
                      <a:pt x="0" y="41"/>
                    </a:lnTo>
                    <a:lnTo>
                      <a:pt x="1" y="42"/>
                    </a:lnTo>
                    <a:lnTo>
                      <a:pt x="2" y="44"/>
                    </a:lnTo>
                    <a:lnTo>
                      <a:pt x="3" y="44"/>
                    </a:lnTo>
                    <a:lnTo>
                      <a:pt x="6" y="45"/>
                    </a:lnTo>
                    <a:lnTo>
                      <a:pt x="7" y="47"/>
                    </a:lnTo>
                    <a:lnTo>
                      <a:pt x="8" y="48"/>
                    </a:lnTo>
                    <a:lnTo>
                      <a:pt x="9" y="49"/>
                    </a:lnTo>
                    <a:lnTo>
                      <a:pt x="9" y="51"/>
                    </a:lnTo>
                    <a:lnTo>
                      <a:pt x="10" y="52"/>
                    </a:lnTo>
                    <a:lnTo>
                      <a:pt x="9" y="53"/>
                    </a:lnTo>
                    <a:lnTo>
                      <a:pt x="10" y="53"/>
                    </a:lnTo>
                    <a:lnTo>
                      <a:pt x="10" y="54"/>
                    </a:lnTo>
                    <a:lnTo>
                      <a:pt x="13" y="56"/>
                    </a:lnTo>
                    <a:lnTo>
                      <a:pt x="16" y="57"/>
                    </a:lnTo>
                    <a:lnTo>
                      <a:pt x="19" y="58"/>
                    </a:lnTo>
                    <a:lnTo>
                      <a:pt x="20" y="59"/>
                    </a:lnTo>
                    <a:lnTo>
                      <a:pt x="18" y="62"/>
                    </a:lnTo>
                    <a:lnTo>
                      <a:pt x="21" y="64"/>
                    </a:lnTo>
                    <a:lnTo>
                      <a:pt x="18" y="65"/>
                    </a:lnTo>
                    <a:lnTo>
                      <a:pt x="18" y="67"/>
                    </a:lnTo>
                    <a:lnTo>
                      <a:pt x="20" y="67"/>
                    </a:lnTo>
                    <a:lnTo>
                      <a:pt x="21" y="68"/>
                    </a:lnTo>
                    <a:lnTo>
                      <a:pt x="22" y="69"/>
                    </a:lnTo>
                    <a:lnTo>
                      <a:pt x="25" y="69"/>
                    </a:lnTo>
                    <a:lnTo>
                      <a:pt x="27" y="70"/>
                    </a:lnTo>
                    <a:lnTo>
                      <a:pt x="30" y="71"/>
                    </a:lnTo>
                    <a:lnTo>
                      <a:pt x="31" y="70"/>
                    </a:lnTo>
                    <a:lnTo>
                      <a:pt x="34" y="68"/>
                    </a:lnTo>
                    <a:lnTo>
                      <a:pt x="35" y="69"/>
                    </a:lnTo>
                    <a:lnTo>
                      <a:pt x="38" y="71"/>
                    </a:lnTo>
                    <a:lnTo>
                      <a:pt x="37" y="71"/>
                    </a:lnTo>
                    <a:lnTo>
                      <a:pt x="34" y="72"/>
                    </a:lnTo>
                    <a:lnTo>
                      <a:pt x="34" y="73"/>
                    </a:lnTo>
                    <a:lnTo>
                      <a:pt x="35" y="74"/>
                    </a:lnTo>
                    <a:lnTo>
                      <a:pt x="36" y="75"/>
                    </a:lnTo>
                    <a:lnTo>
                      <a:pt x="37" y="77"/>
                    </a:lnTo>
                    <a:lnTo>
                      <a:pt x="40" y="79"/>
                    </a:lnTo>
                    <a:lnTo>
                      <a:pt x="42" y="79"/>
                    </a:lnTo>
                    <a:lnTo>
                      <a:pt x="42" y="81"/>
                    </a:lnTo>
                    <a:lnTo>
                      <a:pt x="41" y="81"/>
                    </a:lnTo>
                    <a:lnTo>
                      <a:pt x="40" y="82"/>
                    </a:lnTo>
                    <a:lnTo>
                      <a:pt x="40" y="83"/>
                    </a:lnTo>
                    <a:lnTo>
                      <a:pt x="40" y="84"/>
                    </a:lnTo>
                    <a:lnTo>
                      <a:pt x="41" y="84"/>
                    </a:lnTo>
                    <a:lnTo>
                      <a:pt x="42" y="84"/>
                    </a:lnTo>
                    <a:lnTo>
                      <a:pt x="43" y="85"/>
                    </a:lnTo>
                    <a:lnTo>
                      <a:pt x="43" y="84"/>
                    </a:lnTo>
                    <a:lnTo>
                      <a:pt x="44" y="84"/>
                    </a:lnTo>
                    <a:lnTo>
                      <a:pt x="45" y="84"/>
                    </a:lnTo>
                    <a:lnTo>
                      <a:pt x="46" y="84"/>
                    </a:lnTo>
                    <a:lnTo>
                      <a:pt x="49" y="84"/>
                    </a:lnTo>
                    <a:lnTo>
                      <a:pt x="50" y="84"/>
                    </a:lnTo>
                    <a:lnTo>
                      <a:pt x="51" y="84"/>
                    </a:lnTo>
                    <a:lnTo>
                      <a:pt x="53" y="84"/>
                    </a:lnTo>
                    <a:lnTo>
                      <a:pt x="54" y="84"/>
                    </a:lnTo>
                    <a:lnTo>
                      <a:pt x="55" y="85"/>
                    </a:lnTo>
                    <a:lnTo>
                      <a:pt x="58" y="86"/>
                    </a:lnTo>
                    <a:lnTo>
                      <a:pt x="59" y="86"/>
                    </a:lnTo>
                    <a:lnTo>
                      <a:pt x="60" y="86"/>
                    </a:lnTo>
                    <a:lnTo>
                      <a:pt x="60" y="87"/>
                    </a:lnTo>
                    <a:lnTo>
                      <a:pt x="62" y="86"/>
                    </a:lnTo>
                    <a:lnTo>
                      <a:pt x="63" y="86"/>
                    </a:lnTo>
                    <a:lnTo>
                      <a:pt x="64" y="86"/>
                    </a:lnTo>
                    <a:lnTo>
                      <a:pt x="65" y="85"/>
                    </a:lnTo>
                    <a:lnTo>
                      <a:pt x="66" y="85"/>
                    </a:lnTo>
                    <a:lnTo>
                      <a:pt x="68" y="86"/>
                    </a:lnTo>
                    <a:lnTo>
                      <a:pt x="73" y="86"/>
                    </a:lnTo>
                    <a:lnTo>
                      <a:pt x="74" y="87"/>
                    </a:lnTo>
                    <a:lnTo>
                      <a:pt x="76" y="87"/>
                    </a:lnTo>
                    <a:lnTo>
                      <a:pt x="77" y="87"/>
                    </a:lnTo>
                    <a:lnTo>
                      <a:pt x="78" y="88"/>
                    </a:lnTo>
                    <a:lnTo>
                      <a:pt x="80" y="88"/>
                    </a:lnTo>
                    <a:lnTo>
                      <a:pt x="81" y="87"/>
                    </a:lnTo>
                    <a:lnTo>
                      <a:pt x="82" y="87"/>
                    </a:lnTo>
                    <a:lnTo>
                      <a:pt x="83" y="86"/>
                    </a:lnTo>
                    <a:lnTo>
                      <a:pt x="85" y="86"/>
                    </a:lnTo>
                    <a:lnTo>
                      <a:pt x="85" y="85"/>
                    </a:lnTo>
                    <a:lnTo>
                      <a:pt x="86" y="85"/>
                    </a:lnTo>
                    <a:lnTo>
                      <a:pt x="86" y="84"/>
                    </a:lnTo>
                    <a:lnTo>
                      <a:pt x="87" y="84"/>
                    </a:lnTo>
                    <a:lnTo>
                      <a:pt x="87" y="83"/>
                    </a:lnTo>
                    <a:lnTo>
                      <a:pt x="88" y="83"/>
                    </a:lnTo>
                    <a:lnTo>
                      <a:pt x="88" y="82"/>
                    </a:lnTo>
                    <a:lnTo>
                      <a:pt x="91" y="81"/>
                    </a:lnTo>
                    <a:lnTo>
                      <a:pt x="92" y="81"/>
                    </a:lnTo>
                    <a:lnTo>
                      <a:pt x="93" y="80"/>
                    </a:lnTo>
                    <a:lnTo>
                      <a:pt x="94" y="80"/>
                    </a:lnTo>
                    <a:lnTo>
                      <a:pt x="95" y="80"/>
                    </a:lnTo>
                    <a:lnTo>
                      <a:pt x="97" y="80"/>
                    </a:lnTo>
                    <a:lnTo>
                      <a:pt x="98" y="80"/>
                    </a:lnTo>
                    <a:lnTo>
                      <a:pt x="99" y="79"/>
                    </a:lnTo>
                    <a:lnTo>
                      <a:pt x="101" y="79"/>
                    </a:lnTo>
                    <a:lnTo>
                      <a:pt x="102" y="79"/>
                    </a:lnTo>
                    <a:lnTo>
                      <a:pt x="104" y="78"/>
                    </a:lnTo>
                    <a:lnTo>
                      <a:pt x="105" y="78"/>
                    </a:lnTo>
                    <a:lnTo>
                      <a:pt x="107" y="79"/>
                    </a:lnTo>
                    <a:lnTo>
                      <a:pt x="110" y="81"/>
                    </a:lnTo>
                    <a:lnTo>
                      <a:pt x="113" y="80"/>
                    </a:lnTo>
                    <a:lnTo>
                      <a:pt x="114" y="81"/>
                    </a:lnTo>
                    <a:lnTo>
                      <a:pt x="116" y="81"/>
                    </a:lnTo>
                    <a:lnTo>
                      <a:pt x="118" y="84"/>
                    </a:lnTo>
                    <a:lnTo>
                      <a:pt x="120" y="85"/>
                    </a:lnTo>
                    <a:lnTo>
                      <a:pt x="123" y="85"/>
                    </a:lnTo>
                    <a:lnTo>
                      <a:pt x="126" y="86"/>
                    </a:lnTo>
                    <a:lnTo>
                      <a:pt x="127" y="86"/>
                    </a:lnTo>
                    <a:lnTo>
                      <a:pt x="127" y="83"/>
                    </a:lnTo>
                    <a:lnTo>
                      <a:pt x="128" y="80"/>
                    </a:lnTo>
                    <a:lnTo>
                      <a:pt x="127" y="77"/>
                    </a:lnTo>
                    <a:lnTo>
                      <a:pt x="129" y="74"/>
                    </a:lnTo>
                    <a:lnTo>
                      <a:pt x="131" y="71"/>
                    </a:lnTo>
                    <a:lnTo>
                      <a:pt x="134" y="69"/>
                    </a:lnTo>
                    <a:lnTo>
                      <a:pt x="130" y="69"/>
                    </a:lnTo>
                    <a:lnTo>
                      <a:pt x="133" y="65"/>
                    </a:lnTo>
                    <a:lnTo>
                      <a:pt x="133" y="62"/>
                    </a:lnTo>
                    <a:lnTo>
                      <a:pt x="134" y="62"/>
                    </a:lnTo>
                    <a:lnTo>
                      <a:pt x="135" y="62"/>
                    </a:lnTo>
                    <a:lnTo>
                      <a:pt x="135" y="65"/>
                    </a:lnTo>
                    <a:lnTo>
                      <a:pt x="138" y="67"/>
                    </a:lnTo>
                    <a:lnTo>
                      <a:pt x="140" y="65"/>
                    </a:lnTo>
                    <a:lnTo>
                      <a:pt x="143" y="64"/>
                    </a:lnTo>
                    <a:lnTo>
                      <a:pt x="144" y="62"/>
                    </a:lnTo>
                    <a:lnTo>
                      <a:pt x="144" y="59"/>
                    </a:lnTo>
                    <a:lnTo>
                      <a:pt x="144" y="58"/>
                    </a:lnTo>
                    <a:lnTo>
                      <a:pt x="144" y="57"/>
                    </a:lnTo>
                    <a:lnTo>
                      <a:pt x="144" y="55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2" name="Freeform 556">
                <a:extLst>
                  <a:ext uri="{FF2B5EF4-FFF2-40B4-BE49-F238E27FC236}">
                    <a16:creationId xmlns:a16="http://schemas.microsoft.com/office/drawing/2014/main" id="{F889C20B-2339-217F-BFFF-0CDA2F1813E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334" y="2043"/>
                <a:ext cx="146" cy="101"/>
              </a:xfrm>
              <a:custGeom>
                <a:avLst/>
                <a:gdLst>
                  <a:gd name="T0" fmla="*/ 68 w 146"/>
                  <a:gd name="T1" fmla="*/ 7 h 101"/>
                  <a:gd name="T2" fmla="*/ 64 w 146"/>
                  <a:gd name="T3" fmla="*/ 7 h 101"/>
                  <a:gd name="T4" fmla="*/ 55 w 146"/>
                  <a:gd name="T5" fmla="*/ 10 h 101"/>
                  <a:gd name="T6" fmla="*/ 53 w 146"/>
                  <a:gd name="T7" fmla="*/ 12 h 101"/>
                  <a:gd name="T8" fmla="*/ 54 w 146"/>
                  <a:gd name="T9" fmla="*/ 20 h 101"/>
                  <a:gd name="T10" fmla="*/ 50 w 146"/>
                  <a:gd name="T11" fmla="*/ 21 h 101"/>
                  <a:gd name="T12" fmla="*/ 47 w 146"/>
                  <a:gd name="T13" fmla="*/ 24 h 101"/>
                  <a:gd name="T14" fmla="*/ 40 w 146"/>
                  <a:gd name="T15" fmla="*/ 33 h 101"/>
                  <a:gd name="T16" fmla="*/ 37 w 146"/>
                  <a:gd name="T17" fmla="*/ 42 h 101"/>
                  <a:gd name="T18" fmla="*/ 32 w 146"/>
                  <a:gd name="T19" fmla="*/ 41 h 101"/>
                  <a:gd name="T20" fmla="*/ 24 w 146"/>
                  <a:gd name="T21" fmla="*/ 46 h 101"/>
                  <a:gd name="T22" fmla="*/ 15 w 146"/>
                  <a:gd name="T23" fmla="*/ 47 h 101"/>
                  <a:gd name="T24" fmla="*/ 8 w 146"/>
                  <a:gd name="T25" fmla="*/ 47 h 101"/>
                  <a:gd name="T26" fmla="*/ 7 w 146"/>
                  <a:gd name="T27" fmla="*/ 51 h 101"/>
                  <a:gd name="T28" fmla="*/ 10 w 146"/>
                  <a:gd name="T29" fmla="*/ 57 h 101"/>
                  <a:gd name="T30" fmla="*/ 13 w 146"/>
                  <a:gd name="T31" fmla="*/ 65 h 101"/>
                  <a:gd name="T32" fmla="*/ 7 w 146"/>
                  <a:gd name="T33" fmla="*/ 75 h 101"/>
                  <a:gd name="T34" fmla="*/ 1 w 146"/>
                  <a:gd name="T35" fmla="*/ 79 h 101"/>
                  <a:gd name="T36" fmla="*/ 7 w 146"/>
                  <a:gd name="T37" fmla="*/ 84 h 101"/>
                  <a:gd name="T38" fmla="*/ 8 w 146"/>
                  <a:gd name="T39" fmla="*/ 88 h 101"/>
                  <a:gd name="T40" fmla="*/ 8 w 146"/>
                  <a:gd name="T41" fmla="*/ 96 h 101"/>
                  <a:gd name="T42" fmla="*/ 14 w 146"/>
                  <a:gd name="T43" fmla="*/ 95 h 101"/>
                  <a:gd name="T44" fmla="*/ 23 w 146"/>
                  <a:gd name="T45" fmla="*/ 88 h 101"/>
                  <a:gd name="T46" fmla="*/ 34 w 146"/>
                  <a:gd name="T47" fmla="*/ 88 h 101"/>
                  <a:gd name="T48" fmla="*/ 52 w 146"/>
                  <a:gd name="T49" fmla="*/ 90 h 101"/>
                  <a:gd name="T50" fmla="*/ 62 w 146"/>
                  <a:gd name="T51" fmla="*/ 91 h 101"/>
                  <a:gd name="T52" fmla="*/ 70 w 146"/>
                  <a:gd name="T53" fmla="*/ 95 h 101"/>
                  <a:gd name="T54" fmla="*/ 80 w 146"/>
                  <a:gd name="T55" fmla="*/ 95 h 101"/>
                  <a:gd name="T56" fmla="*/ 91 w 146"/>
                  <a:gd name="T57" fmla="*/ 94 h 101"/>
                  <a:gd name="T58" fmla="*/ 95 w 146"/>
                  <a:gd name="T59" fmla="*/ 99 h 101"/>
                  <a:gd name="T60" fmla="*/ 105 w 146"/>
                  <a:gd name="T61" fmla="*/ 97 h 101"/>
                  <a:gd name="T62" fmla="*/ 110 w 146"/>
                  <a:gd name="T63" fmla="*/ 100 h 101"/>
                  <a:gd name="T64" fmla="*/ 114 w 146"/>
                  <a:gd name="T65" fmla="*/ 99 h 101"/>
                  <a:gd name="T66" fmla="*/ 117 w 146"/>
                  <a:gd name="T67" fmla="*/ 88 h 101"/>
                  <a:gd name="T68" fmla="*/ 119 w 146"/>
                  <a:gd name="T69" fmla="*/ 85 h 101"/>
                  <a:gd name="T70" fmla="*/ 132 w 146"/>
                  <a:gd name="T71" fmla="*/ 84 h 101"/>
                  <a:gd name="T72" fmla="*/ 128 w 146"/>
                  <a:gd name="T73" fmla="*/ 76 h 101"/>
                  <a:gd name="T74" fmla="*/ 125 w 146"/>
                  <a:gd name="T75" fmla="*/ 63 h 101"/>
                  <a:gd name="T76" fmla="*/ 137 w 146"/>
                  <a:gd name="T77" fmla="*/ 64 h 101"/>
                  <a:gd name="T78" fmla="*/ 146 w 146"/>
                  <a:gd name="T79" fmla="*/ 57 h 101"/>
                  <a:gd name="T80" fmla="*/ 140 w 146"/>
                  <a:gd name="T81" fmla="*/ 50 h 101"/>
                  <a:gd name="T82" fmla="*/ 132 w 146"/>
                  <a:gd name="T83" fmla="*/ 49 h 101"/>
                  <a:gd name="T84" fmla="*/ 129 w 146"/>
                  <a:gd name="T85" fmla="*/ 43 h 101"/>
                  <a:gd name="T86" fmla="*/ 122 w 146"/>
                  <a:gd name="T87" fmla="*/ 33 h 101"/>
                  <a:gd name="T88" fmla="*/ 116 w 146"/>
                  <a:gd name="T89" fmla="*/ 27 h 101"/>
                  <a:gd name="T90" fmla="*/ 118 w 146"/>
                  <a:gd name="T91" fmla="*/ 23 h 101"/>
                  <a:gd name="T92" fmla="*/ 118 w 146"/>
                  <a:gd name="T93" fmla="*/ 14 h 101"/>
                  <a:gd name="T94" fmla="*/ 113 w 146"/>
                  <a:gd name="T95" fmla="*/ 8 h 101"/>
                  <a:gd name="T96" fmla="*/ 106 w 146"/>
                  <a:gd name="T97" fmla="*/ 6 h 101"/>
                  <a:gd name="T98" fmla="*/ 98 w 146"/>
                  <a:gd name="T99" fmla="*/ 9 h 101"/>
                  <a:gd name="T100" fmla="*/ 93 w 146"/>
                  <a:gd name="T101" fmla="*/ 3 h 101"/>
                  <a:gd name="T102" fmla="*/ 84 w 146"/>
                  <a:gd name="T103" fmla="*/ 3 h 101"/>
                  <a:gd name="T104" fmla="*/ 78 w 146"/>
                  <a:gd name="T105" fmla="*/ 2 h 101"/>
                  <a:gd name="T106" fmla="*/ 71 w 146"/>
                  <a:gd name="T107" fmla="*/ 3 h 10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46" h="101">
                    <a:moveTo>
                      <a:pt x="71" y="3"/>
                    </a:moveTo>
                    <a:lnTo>
                      <a:pt x="69" y="6"/>
                    </a:lnTo>
                    <a:lnTo>
                      <a:pt x="68" y="7"/>
                    </a:lnTo>
                    <a:lnTo>
                      <a:pt x="65" y="7"/>
                    </a:lnTo>
                    <a:lnTo>
                      <a:pt x="64" y="7"/>
                    </a:lnTo>
                    <a:lnTo>
                      <a:pt x="61" y="6"/>
                    </a:lnTo>
                    <a:lnTo>
                      <a:pt x="59" y="7"/>
                    </a:lnTo>
                    <a:lnTo>
                      <a:pt x="56" y="10"/>
                    </a:lnTo>
                    <a:lnTo>
                      <a:pt x="55" y="10"/>
                    </a:lnTo>
                    <a:lnTo>
                      <a:pt x="55" y="9"/>
                    </a:lnTo>
                    <a:lnTo>
                      <a:pt x="53" y="10"/>
                    </a:lnTo>
                    <a:lnTo>
                      <a:pt x="54" y="10"/>
                    </a:lnTo>
                    <a:lnTo>
                      <a:pt x="53" y="12"/>
                    </a:lnTo>
                    <a:lnTo>
                      <a:pt x="53" y="13"/>
                    </a:lnTo>
                    <a:lnTo>
                      <a:pt x="52" y="16"/>
                    </a:lnTo>
                    <a:lnTo>
                      <a:pt x="55" y="17"/>
                    </a:lnTo>
                    <a:lnTo>
                      <a:pt x="54" y="20"/>
                    </a:lnTo>
                    <a:lnTo>
                      <a:pt x="54" y="21"/>
                    </a:lnTo>
                    <a:lnTo>
                      <a:pt x="53" y="21"/>
                    </a:lnTo>
                    <a:lnTo>
                      <a:pt x="50" y="21"/>
                    </a:lnTo>
                    <a:lnTo>
                      <a:pt x="48" y="22"/>
                    </a:lnTo>
                    <a:lnTo>
                      <a:pt x="47" y="24"/>
                    </a:lnTo>
                    <a:lnTo>
                      <a:pt x="43" y="25"/>
                    </a:lnTo>
                    <a:lnTo>
                      <a:pt x="40" y="27"/>
                    </a:lnTo>
                    <a:lnTo>
                      <a:pt x="39" y="29"/>
                    </a:lnTo>
                    <a:lnTo>
                      <a:pt x="40" y="33"/>
                    </a:lnTo>
                    <a:lnTo>
                      <a:pt x="38" y="34"/>
                    </a:lnTo>
                    <a:lnTo>
                      <a:pt x="37" y="37"/>
                    </a:lnTo>
                    <a:lnTo>
                      <a:pt x="40" y="40"/>
                    </a:lnTo>
                    <a:lnTo>
                      <a:pt x="37" y="42"/>
                    </a:lnTo>
                    <a:lnTo>
                      <a:pt x="36" y="39"/>
                    </a:lnTo>
                    <a:lnTo>
                      <a:pt x="34" y="40"/>
                    </a:lnTo>
                    <a:lnTo>
                      <a:pt x="32" y="41"/>
                    </a:lnTo>
                    <a:lnTo>
                      <a:pt x="29" y="43"/>
                    </a:lnTo>
                    <a:lnTo>
                      <a:pt x="28" y="42"/>
                    </a:lnTo>
                    <a:lnTo>
                      <a:pt x="26" y="43"/>
                    </a:lnTo>
                    <a:lnTo>
                      <a:pt x="24" y="46"/>
                    </a:lnTo>
                    <a:lnTo>
                      <a:pt x="22" y="46"/>
                    </a:lnTo>
                    <a:lnTo>
                      <a:pt x="19" y="47"/>
                    </a:lnTo>
                    <a:lnTo>
                      <a:pt x="17" y="46"/>
                    </a:lnTo>
                    <a:lnTo>
                      <a:pt x="15" y="47"/>
                    </a:lnTo>
                    <a:lnTo>
                      <a:pt x="13" y="46"/>
                    </a:lnTo>
                    <a:lnTo>
                      <a:pt x="11" y="47"/>
                    </a:lnTo>
                    <a:lnTo>
                      <a:pt x="8" y="47"/>
                    </a:lnTo>
                    <a:lnTo>
                      <a:pt x="6" y="46"/>
                    </a:lnTo>
                    <a:lnTo>
                      <a:pt x="7" y="48"/>
                    </a:lnTo>
                    <a:lnTo>
                      <a:pt x="7" y="51"/>
                    </a:lnTo>
                    <a:lnTo>
                      <a:pt x="8" y="53"/>
                    </a:lnTo>
                    <a:lnTo>
                      <a:pt x="9" y="55"/>
                    </a:lnTo>
                    <a:lnTo>
                      <a:pt x="10" y="57"/>
                    </a:lnTo>
                    <a:lnTo>
                      <a:pt x="11" y="60"/>
                    </a:lnTo>
                    <a:lnTo>
                      <a:pt x="12" y="63"/>
                    </a:lnTo>
                    <a:lnTo>
                      <a:pt x="12" y="64"/>
                    </a:lnTo>
                    <a:lnTo>
                      <a:pt x="13" y="65"/>
                    </a:lnTo>
                    <a:lnTo>
                      <a:pt x="13" y="71"/>
                    </a:lnTo>
                    <a:lnTo>
                      <a:pt x="11" y="73"/>
                    </a:lnTo>
                    <a:lnTo>
                      <a:pt x="10" y="74"/>
                    </a:lnTo>
                    <a:lnTo>
                      <a:pt x="7" y="75"/>
                    </a:lnTo>
                    <a:lnTo>
                      <a:pt x="5" y="76"/>
                    </a:lnTo>
                    <a:lnTo>
                      <a:pt x="4" y="77"/>
                    </a:lnTo>
                    <a:lnTo>
                      <a:pt x="1" y="79"/>
                    </a:lnTo>
                    <a:lnTo>
                      <a:pt x="0" y="81"/>
                    </a:lnTo>
                    <a:lnTo>
                      <a:pt x="1" y="81"/>
                    </a:lnTo>
                    <a:lnTo>
                      <a:pt x="5" y="82"/>
                    </a:lnTo>
                    <a:lnTo>
                      <a:pt x="7" y="84"/>
                    </a:lnTo>
                    <a:lnTo>
                      <a:pt x="8" y="85"/>
                    </a:lnTo>
                    <a:lnTo>
                      <a:pt x="9" y="86"/>
                    </a:lnTo>
                    <a:lnTo>
                      <a:pt x="8" y="88"/>
                    </a:lnTo>
                    <a:lnTo>
                      <a:pt x="7" y="91"/>
                    </a:lnTo>
                    <a:lnTo>
                      <a:pt x="7" y="93"/>
                    </a:lnTo>
                    <a:lnTo>
                      <a:pt x="7" y="95"/>
                    </a:lnTo>
                    <a:lnTo>
                      <a:pt x="8" y="96"/>
                    </a:lnTo>
                    <a:lnTo>
                      <a:pt x="8" y="95"/>
                    </a:lnTo>
                    <a:lnTo>
                      <a:pt x="8" y="94"/>
                    </a:lnTo>
                    <a:lnTo>
                      <a:pt x="12" y="94"/>
                    </a:lnTo>
                    <a:lnTo>
                      <a:pt x="14" y="95"/>
                    </a:lnTo>
                    <a:lnTo>
                      <a:pt x="16" y="93"/>
                    </a:lnTo>
                    <a:lnTo>
                      <a:pt x="18" y="90"/>
                    </a:lnTo>
                    <a:lnTo>
                      <a:pt x="20" y="89"/>
                    </a:lnTo>
                    <a:lnTo>
                      <a:pt x="23" y="88"/>
                    </a:lnTo>
                    <a:lnTo>
                      <a:pt x="26" y="88"/>
                    </a:lnTo>
                    <a:lnTo>
                      <a:pt x="28" y="88"/>
                    </a:lnTo>
                    <a:lnTo>
                      <a:pt x="31" y="87"/>
                    </a:lnTo>
                    <a:lnTo>
                      <a:pt x="34" y="88"/>
                    </a:lnTo>
                    <a:lnTo>
                      <a:pt x="39" y="88"/>
                    </a:lnTo>
                    <a:lnTo>
                      <a:pt x="43" y="88"/>
                    </a:lnTo>
                    <a:lnTo>
                      <a:pt x="49" y="89"/>
                    </a:lnTo>
                    <a:lnTo>
                      <a:pt x="52" y="90"/>
                    </a:lnTo>
                    <a:lnTo>
                      <a:pt x="55" y="90"/>
                    </a:lnTo>
                    <a:lnTo>
                      <a:pt x="56" y="91"/>
                    </a:lnTo>
                    <a:lnTo>
                      <a:pt x="59" y="91"/>
                    </a:lnTo>
                    <a:lnTo>
                      <a:pt x="62" y="91"/>
                    </a:lnTo>
                    <a:lnTo>
                      <a:pt x="63" y="94"/>
                    </a:lnTo>
                    <a:lnTo>
                      <a:pt x="66" y="94"/>
                    </a:lnTo>
                    <a:lnTo>
                      <a:pt x="67" y="94"/>
                    </a:lnTo>
                    <a:lnTo>
                      <a:pt x="70" y="95"/>
                    </a:lnTo>
                    <a:lnTo>
                      <a:pt x="71" y="96"/>
                    </a:lnTo>
                    <a:lnTo>
                      <a:pt x="74" y="95"/>
                    </a:lnTo>
                    <a:lnTo>
                      <a:pt x="77" y="93"/>
                    </a:lnTo>
                    <a:lnTo>
                      <a:pt x="80" y="95"/>
                    </a:lnTo>
                    <a:lnTo>
                      <a:pt x="83" y="95"/>
                    </a:lnTo>
                    <a:lnTo>
                      <a:pt x="85" y="98"/>
                    </a:lnTo>
                    <a:lnTo>
                      <a:pt x="87" y="95"/>
                    </a:lnTo>
                    <a:lnTo>
                      <a:pt x="91" y="94"/>
                    </a:lnTo>
                    <a:lnTo>
                      <a:pt x="92" y="94"/>
                    </a:lnTo>
                    <a:lnTo>
                      <a:pt x="93" y="94"/>
                    </a:lnTo>
                    <a:lnTo>
                      <a:pt x="94" y="96"/>
                    </a:lnTo>
                    <a:lnTo>
                      <a:pt x="95" y="99"/>
                    </a:lnTo>
                    <a:lnTo>
                      <a:pt x="98" y="97"/>
                    </a:lnTo>
                    <a:lnTo>
                      <a:pt x="101" y="97"/>
                    </a:lnTo>
                    <a:lnTo>
                      <a:pt x="104" y="97"/>
                    </a:lnTo>
                    <a:lnTo>
                      <a:pt x="105" y="97"/>
                    </a:lnTo>
                    <a:lnTo>
                      <a:pt x="108" y="97"/>
                    </a:lnTo>
                    <a:lnTo>
                      <a:pt x="109" y="97"/>
                    </a:lnTo>
                    <a:lnTo>
                      <a:pt x="110" y="100"/>
                    </a:lnTo>
                    <a:lnTo>
                      <a:pt x="113" y="101"/>
                    </a:lnTo>
                    <a:lnTo>
                      <a:pt x="114" y="100"/>
                    </a:lnTo>
                    <a:lnTo>
                      <a:pt x="114" y="99"/>
                    </a:lnTo>
                    <a:lnTo>
                      <a:pt x="113" y="96"/>
                    </a:lnTo>
                    <a:lnTo>
                      <a:pt x="113" y="93"/>
                    </a:lnTo>
                    <a:lnTo>
                      <a:pt x="115" y="90"/>
                    </a:lnTo>
                    <a:lnTo>
                      <a:pt x="117" y="88"/>
                    </a:lnTo>
                    <a:lnTo>
                      <a:pt x="118" y="86"/>
                    </a:lnTo>
                    <a:lnTo>
                      <a:pt x="119" y="86"/>
                    </a:lnTo>
                    <a:lnTo>
                      <a:pt x="119" y="85"/>
                    </a:lnTo>
                    <a:lnTo>
                      <a:pt x="121" y="85"/>
                    </a:lnTo>
                    <a:lnTo>
                      <a:pt x="124" y="84"/>
                    </a:lnTo>
                    <a:lnTo>
                      <a:pt x="132" y="84"/>
                    </a:lnTo>
                    <a:lnTo>
                      <a:pt x="132" y="83"/>
                    </a:lnTo>
                    <a:lnTo>
                      <a:pt x="128" y="80"/>
                    </a:lnTo>
                    <a:lnTo>
                      <a:pt x="128" y="77"/>
                    </a:lnTo>
                    <a:lnTo>
                      <a:pt x="128" y="76"/>
                    </a:lnTo>
                    <a:lnTo>
                      <a:pt x="127" y="73"/>
                    </a:lnTo>
                    <a:lnTo>
                      <a:pt x="128" y="69"/>
                    </a:lnTo>
                    <a:lnTo>
                      <a:pt x="125" y="66"/>
                    </a:lnTo>
                    <a:lnTo>
                      <a:pt x="125" y="63"/>
                    </a:lnTo>
                    <a:lnTo>
                      <a:pt x="127" y="61"/>
                    </a:lnTo>
                    <a:lnTo>
                      <a:pt x="131" y="62"/>
                    </a:lnTo>
                    <a:lnTo>
                      <a:pt x="134" y="64"/>
                    </a:lnTo>
                    <a:lnTo>
                      <a:pt x="137" y="64"/>
                    </a:lnTo>
                    <a:lnTo>
                      <a:pt x="140" y="63"/>
                    </a:lnTo>
                    <a:lnTo>
                      <a:pt x="141" y="62"/>
                    </a:lnTo>
                    <a:lnTo>
                      <a:pt x="144" y="59"/>
                    </a:lnTo>
                    <a:lnTo>
                      <a:pt x="146" y="57"/>
                    </a:lnTo>
                    <a:lnTo>
                      <a:pt x="146" y="56"/>
                    </a:lnTo>
                    <a:lnTo>
                      <a:pt x="143" y="55"/>
                    </a:lnTo>
                    <a:lnTo>
                      <a:pt x="141" y="53"/>
                    </a:lnTo>
                    <a:lnTo>
                      <a:pt x="140" y="50"/>
                    </a:lnTo>
                    <a:lnTo>
                      <a:pt x="139" y="50"/>
                    </a:lnTo>
                    <a:lnTo>
                      <a:pt x="138" y="49"/>
                    </a:lnTo>
                    <a:lnTo>
                      <a:pt x="135" y="49"/>
                    </a:lnTo>
                    <a:lnTo>
                      <a:pt x="132" y="49"/>
                    </a:lnTo>
                    <a:lnTo>
                      <a:pt x="133" y="46"/>
                    </a:lnTo>
                    <a:lnTo>
                      <a:pt x="133" y="45"/>
                    </a:lnTo>
                    <a:lnTo>
                      <a:pt x="133" y="44"/>
                    </a:lnTo>
                    <a:lnTo>
                      <a:pt x="129" y="43"/>
                    </a:lnTo>
                    <a:lnTo>
                      <a:pt x="126" y="41"/>
                    </a:lnTo>
                    <a:lnTo>
                      <a:pt x="124" y="39"/>
                    </a:lnTo>
                    <a:lnTo>
                      <a:pt x="122" y="36"/>
                    </a:lnTo>
                    <a:lnTo>
                      <a:pt x="122" y="33"/>
                    </a:lnTo>
                    <a:lnTo>
                      <a:pt x="120" y="32"/>
                    </a:lnTo>
                    <a:lnTo>
                      <a:pt x="120" y="30"/>
                    </a:lnTo>
                    <a:lnTo>
                      <a:pt x="119" y="29"/>
                    </a:lnTo>
                    <a:lnTo>
                      <a:pt x="116" y="27"/>
                    </a:lnTo>
                    <a:lnTo>
                      <a:pt x="119" y="24"/>
                    </a:lnTo>
                    <a:lnTo>
                      <a:pt x="118" y="23"/>
                    </a:lnTo>
                    <a:lnTo>
                      <a:pt x="119" y="21"/>
                    </a:lnTo>
                    <a:lnTo>
                      <a:pt x="117" y="17"/>
                    </a:lnTo>
                    <a:lnTo>
                      <a:pt x="118" y="14"/>
                    </a:lnTo>
                    <a:lnTo>
                      <a:pt x="118" y="11"/>
                    </a:lnTo>
                    <a:lnTo>
                      <a:pt x="117" y="11"/>
                    </a:lnTo>
                    <a:lnTo>
                      <a:pt x="115" y="10"/>
                    </a:lnTo>
                    <a:lnTo>
                      <a:pt x="113" y="8"/>
                    </a:lnTo>
                    <a:lnTo>
                      <a:pt x="111" y="7"/>
                    </a:lnTo>
                    <a:lnTo>
                      <a:pt x="110" y="7"/>
                    </a:lnTo>
                    <a:lnTo>
                      <a:pt x="109" y="6"/>
                    </a:lnTo>
                    <a:lnTo>
                      <a:pt x="106" y="6"/>
                    </a:lnTo>
                    <a:lnTo>
                      <a:pt x="105" y="6"/>
                    </a:lnTo>
                    <a:lnTo>
                      <a:pt x="104" y="6"/>
                    </a:lnTo>
                    <a:lnTo>
                      <a:pt x="101" y="8"/>
                    </a:lnTo>
                    <a:lnTo>
                      <a:pt x="98" y="9"/>
                    </a:lnTo>
                    <a:lnTo>
                      <a:pt x="96" y="8"/>
                    </a:lnTo>
                    <a:lnTo>
                      <a:pt x="96" y="6"/>
                    </a:lnTo>
                    <a:lnTo>
                      <a:pt x="95" y="4"/>
                    </a:lnTo>
                    <a:lnTo>
                      <a:pt x="93" y="3"/>
                    </a:lnTo>
                    <a:lnTo>
                      <a:pt x="90" y="2"/>
                    </a:lnTo>
                    <a:lnTo>
                      <a:pt x="86" y="4"/>
                    </a:lnTo>
                    <a:lnTo>
                      <a:pt x="85" y="4"/>
                    </a:lnTo>
                    <a:lnTo>
                      <a:pt x="84" y="3"/>
                    </a:lnTo>
                    <a:lnTo>
                      <a:pt x="84" y="2"/>
                    </a:lnTo>
                    <a:lnTo>
                      <a:pt x="81" y="1"/>
                    </a:lnTo>
                    <a:lnTo>
                      <a:pt x="79" y="2"/>
                    </a:lnTo>
                    <a:lnTo>
                      <a:pt x="78" y="2"/>
                    </a:lnTo>
                    <a:lnTo>
                      <a:pt x="78" y="1"/>
                    </a:lnTo>
                    <a:lnTo>
                      <a:pt x="76" y="0"/>
                    </a:lnTo>
                    <a:lnTo>
                      <a:pt x="74" y="0"/>
                    </a:lnTo>
                    <a:lnTo>
                      <a:pt x="71" y="3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" name="Freeform 557">
                <a:extLst>
                  <a:ext uri="{FF2B5EF4-FFF2-40B4-BE49-F238E27FC236}">
                    <a16:creationId xmlns:a16="http://schemas.microsoft.com/office/drawing/2014/main" id="{C4A4897B-1AED-5F85-46C9-B4B43C10776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474" y="2434"/>
                <a:ext cx="35" cy="18"/>
              </a:xfrm>
              <a:custGeom>
                <a:avLst/>
                <a:gdLst>
                  <a:gd name="T0" fmla="*/ 28 w 35"/>
                  <a:gd name="T1" fmla="*/ 3 h 18"/>
                  <a:gd name="T2" fmla="*/ 31 w 35"/>
                  <a:gd name="T3" fmla="*/ 2 h 18"/>
                  <a:gd name="T4" fmla="*/ 35 w 35"/>
                  <a:gd name="T5" fmla="*/ 0 h 18"/>
                  <a:gd name="T6" fmla="*/ 31 w 35"/>
                  <a:gd name="T7" fmla="*/ 0 h 18"/>
                  <a:gd name="T8" fmla="*/ 28 w 35"/>
                  <a:gd name="T9" fmla="*/ 2 h 18"/>
                  <a:gd name="T10" fmla="*/ 26 w 35"/>
                  <a:gd name="T11" fmla="*/ 3 h 18"/>
                  <a:gd name="T12" fmla="*/ 23 w 35"/>
                  <a:gd name="T13" fmla="*/ 4 h 18"/>
                  <a:gd name="T14" fmla="*/ 20 w 35"/>
                  <a:gd name="T15" fmla="*/ 5 h 18"/>
                  <a:gd name="T16" fmla="*/ 18 w 35"/>
                  <a:gd name="T17" fmla="*/ 5 h 18"/>
                  <a:gd name="T18" fmla="*/ 15 w 35"/>
                  <a:gd name="T19" fmla="*/ 5 h 18"/>
                  <a:gd name="T20" fmla="*/ 12 w 35"/>
                  <a:gd name="T21" fmla="*/ 5 h 18"/>
                  <a:gd name="T22" fmla="*/ 9 w 35"/>
                  <a:gd name="T23" fmla="*/ 7 h 18"/>
                  <a:gd name="T24" fmla="*/ 9 w 35"/>
                  <a:gd name="T25" fmla="*/ 8 h 18"/>
                  <a:gd name="T26" fmla="*/ 6 w 35"/>
                  <a:gd name="T27" fmla="*/ 8 h 18"/>
                  <a:gd name="T28" fmla="*/ 6 w 35"/>
                  <a:gd name="T29" fmla="*/ 8 h 18"/>
                  <a:gd name="T30" fmla="*/ 5 w 35"/>
                  <a:gd name="T31" fmla="*/ 8 h 18"/>
                  <a:gd name="T32" fmla="*/ 4 w 35"/>
                  <a:gd name="T33" fmla="*/ 8 h 18"/>
                  <a:gd name="T34" fmla="*/ 4 w 35"/>
                  <a:gd name="T35" fmla="*/ 8 h 18"/>
                  <a:gd name="T36" fmla="*/ 3 w 35"/>
                  <a:gd name="T37" fmla="*/ 9 h 18"/>
                  <a:gd name="T38" fmla="*/ 0 w 35"/>
                  <a:gd name="T39" fmla="*/ 11 h 18"/>
                  <a:gd name="T40" fmla="*/ 0 w 35"/>
                  <a:gd name="T41" fmla="*/ 13 h 18"/>
                  <a:gd name="T42" fmla="*/ 3 w 35"/>
                  <a:gd name="T43" fmla="*/ 16 h 18"/>
                  <a:gd name="T44" fmla="*/ 4 w 35"/>
                  <a:gd name="T45" fmla="*/ 16 h 18"/>
                  <a:gd name="T46" fmla="*/ 5 w 35"/>
                  <a:gd name="T47" fmla="*/ 17 h 18"/>
                  <a:gd name="T48" fmla="*/ 9 w 35"/>
                  <a:gd name="T49" fmla="*/ 17 h 18"/>
                  <a:gd name="T50" fmla="*/ 11 w 35"/>
                  <a:gd name="T51" fmla="*/ 18 h 18"/>
                  <a:gd name="T52" fmla="*/ 10 w 35"/>
                  <a:gd name="T53" fmla="*/ 17 h 18"/>
                  <a:gd name="T54" fmla="*/ 11 w 35"/>
                  <a:gd name="T55" fmla="*/ 16 h 18"/>
                  <a:gd name="T56" fmla="*/ 14 w 35"/>
                  <a:gd name="T57" fmla="*/ 16 h 18"/>
                  <a:gd name="T58" fmla="*/ 15 w 35"/>
                  <a:gd name="T59" fmla="*/ 15 h 18"/>
                  <a:gd name="T60" fmla="*/ 18 w 35"/>
                  <a:gd name="T61" fmla="*/ 14 h 18"/>
                  <a:gd name="T62" fmla="*/ 20 w 35"/>
                  <a:gd name="T63" fmla="*/ 11 h 18"/>
                  <a:gd name="T64" fmla="*/ 24 w 35"/>
                  <a:gd name="T65" fmla="*/ 11 h 18"/>
                  <a:gd name="T66" fmla="*/ 26 w 35"/>
                  <a:gd name="T67" fmla="*/ 11 h 18"/>
                  <a:gd name="T68" fmla="*/ 25 w 35"/>
                  <a:gd name="T69" fmla="*/ 10 h 18"/>
                  <a:gd name="T70" fmla="*/ 24 w 35"/>
                  <a:gd name="T71" fmla="*/ 8 h 18"/>
                  <a:gd name="T72" fmla="*/ 25 w 35"/>
                  <a:gd name="T73" fmla="*/ 6 h 18"/>
                  <a:gd name="T74" fmla="*/ 28 w 35"/>
                  <a:gd name="T75" fmla="*/ 3 h 1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35" h="18">
                    <a:moveTo>
                      <a:pt x="28" y="3"/>
                    </a:moveTo>
                    <a:lnTo>
                      <a:pt x="31" y="2"/>
                    </a:lnTo>
                    <a:lnTo>
                      <a:pt x="35" y="0"/>
                    </a:lnTo>
                    <a:lnTo>
                      <a:pt x="31" y="0"/>
                    </a:lnTo>
                    <a:lnTo>
                      <a:pt x="28" y="2"/>
                    </a:lnTo>
                    <a:lnTo>
                      <a:pt x="26" y="3"/>
                    </a:lnTo>
                    <a:lnTo>
                      <a:pt x="23" y="4"/>
                    </a:lnTo>
                    <a:lnTo>
                      <a:pt x="20" y="5"/>
                    </a:lnTo>
                    <a:lnTo>
                      <a:pt x="18" y="5"/>
                    </a:lnTo>
                    <a:lnTo>
                      <a:pt x="15" y="5"/>
                    </a:lnTo>
                    <a:lnTo>
                      <a:pt x="12" y="5"/>
                    </a:lnTo>
                    <a:lnTo>
                      <a:pt x="9" y="7"/>
                    </a:lnTo>
                    <a:lnTo>
                      <a:pt x="9" y="8"/>
                    </a:lnTo>
                    <a:lnTo>
                      <a:pt x="6" y="8"/>
                    </a:lnTo>
                    <a:lnTo>
                      <a:pt x="5" y="8"/>
                    </a:lnTo>
                    <a:lnTo>
                      <a:pt x="4" y="8"/>
                    </a:lnTo>
                    <a:lnTo>
                      <a:pt x="3" y="9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3" y="16"/>
                    </a:lnTo>
                    <a:lnTo>
                      <a:pt x="4" y="16"/>
                    </a:lnTo>
                    <a:lnTo>
                      <a:pt x="5" y="17"/>
                    </a:lnTo>
                    <a:lnTo>
                      <a:pt x="9" y="17"/>
                    </a:lnTo>
                    <a:lnTo>
                      <a:pt x="11" y="18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4" y="16"/>
                    </a:lnTo>
                    <a:lnTo>
                      <a:pt x="15" y="15"/>
                    </a:lnTo>
                    <a:lnTo>
                      <a:pt x="18" y="14"/>
                    </a:lnTo>
                    <a:lnTo>
                      <a:pt x="20" y="11"/>
                    </a:lnTo>
                    <a:lnTo>
                      <a:pt x="24" y="11"/>
                    </a:lnTo>
                    <a:lnTo>
                      <a:pt x="26" y="11"/>
                    </a:lnTo>
                    <a:lnTo>
                      <a:pt x="25" y="10"/>
                    </a:lnTo>
                    <a:lnTo>
                      <a:pt x="24" y="8"/>
                    </a:lnTo>
                    <a:lnTo>
                      <a:pt x="25" y="6"/>
                    </a:lnTo>
                    <a:lnTo>
                      <a:pt x="28" y="3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" name="Freeform 558">
                <a:extLst>
                  <a:ext uri="{FF2B5EF4-FFF2-40B4-BE49-F238E27FC236}">
                    <a16:creationId xmlns:a16="http://schemas.microsoft.com/office/drawing/2014/main" id="{1A300757-BACF-9874-8488-6786E727A9B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022" y="2140"/>
                <a:ext cx="59" cy="38"/>
              </a:xfrm>
              <a:custGeom>
                <a:avLst/>
                <a:gdLst>
                  <a:gd name="T0" fmla="*/ 4 w 59"/>
                  <a:gd name="T1" fmla="*/ 15 h 39"/>
                  <a:gd name="T2" fmla="*/ 6 w 59"/>
                  <a:gd name="T3" fmla="*/ 16 h 39"/>
                  <a:gd name="T4" fmla="*/ 9 w 59"/>
                  <a:gd name="T5" fmla="*/ 14 h 39"/>
                  <a:gd name="T6" fmla="*/ 10 w 59"/>
                  <a:gd name="T7" fmla="*/ 14 h 39"/>
                  <a:gd name="T8" fmla="*/ 10 w 59"/>
                  <a:gd name="T9" fmla="*/ 15 h 39"/>
                  <a:gd name="T10" fmla="*/ 11 w 59"/>
                  <a:gd name="T11" fmla="*/ 16 h 39"/>
                  <a:gd name="T12" fmla="*/ 11 w 59"/>
                  <a:gd name="T13" fmla="*/ 18 h 39"/>
                  <a:gd name="T14" fmla="*/ 16 w 59"/>
                  <a:gd name="T15" fmla="*/ 19 h 39"/>
                  <a:gd name="T16" fmla="*/ 17 w 59"/>
                  <a:gd name="T17" fmla="*/ 20 h 39"/>
                  <a:gd name="T18" fmla="*/ 17 w 59"/>
                  <a:gd name="T19" fmla="*/ 21 h 39"/>
                  <a:gd name="T20" fmla="*/ 22 w 59"/>
                  <a:gd name="T21" fmla="*/ 22 h 39"/>
                  <a:gd name="T22" fmla="*/ 23 w 59"/>
                  <a:gd name="T23" fmla="*/ 22 h 39"/>
                  <a:gd name="T24" fmla="*/ 25 w 59"/>
                  <a:gd name="T25" fmla="*/ 26 h 39"/>
                  <a:gd name="T26" fmla="*/ 25 w 59"/>
                  <a:gd name="T27" fmla="*/ 29 h 39"/>
                  <a:gd name="T28" fmla="*/ 26 w 59"/>
                  <a:gd name="T29" fmla="*/ 29 h 39"/>
                  <a:gd name="T30" fmla="*/ 29 w 59"/>
                  <a:gd name="T31" fmla="*/ 29 h 39"/>
                  <a:gd name="T32" fmla="*/ 31 w 59"/>
                  <a:gd name="T33" fmla="*/ 29 h 39"/>
                  <a:gd name="T34" fmla="*/ 35 w 59"/>
                  <a:gd name="T35" fmla="*/ 26 h 39"/>
                  <a:gd name="T36" fmla="*/ 36 w 59"/>
                  <a:gd name="T37" fmla="*/ 26 h 39"/>
                  <a:gd name="T38" fmla="*/ 36 w 59"/>
                  <a:gd name="T39" fmla="*/ 31 h 39"/>
                  <a:gd name="T40" fmla="*/ 38 w 59"/>
                  <a:gd name="T41" fmla="*/ 32 h 39"/>
                  <a:gd name="T42" fmla="*/ 43 w 59"/>
                  <a:gd name="T43" fmla="*/ 36 h 39"/>
                  <a:gd name="T44" fmla="*/ 45 w 59"/>
                  <a:gd name="T45" fmla="*/ 38 h 39"/>
                  <a:gd name="T46" fmla="*/ 48 w 59"/>
                  <a:gd name="T47" fmla="*/ 37 h 39"/>
                  <a:gd name="T48" fmla="*/ 49 w 59"/>
                  <a:gd name="T49" fmla="*/ 37 h 39"/>
                  <a:gd name="T50" fmla="*/ 51 w 59"/>
                  <a:gd name="T51" fmla="*/ 37 h 39"/>
                  <a:gd name="T52" fmla="*/ 51 w 59"/>
                  <a:gd name="T53" fmla="*/ 36 h 39"/>
                  <a:gd name="T54" fmla="*/ 51 w 59"/>
                  <a:gd name="T55" fmla="*/ 34 h 39"/>
                  <a:gd name="T56" fmla="*/ 49 w 59"/>
                  <a:gd name="T57" fmla="*/ 31 h 39"/>
                  <a:gd name="T58" fmla="*/ 50 w 59"/>
                  <a:gd name="T59" fmla="*/ 29 h 39"/>
                  <a:gd name="T60" fmla="*/ 52 w 59"/>
                  <a:gd name="T61" fmla="*/ 25 h 39"/>
                  <a:gd name="T62" fmla="*/ 54 w 59"/>
                  <a:gd name="T63" fmla="*/ 26 h 39"/>
                  <a:gd name="T64" fmla="*/ 56 w 59"/>
                  <a:gd name="T65" fmla="*/ 24 h 39"/>
                  <a:gd name="T66" fmla="*/ 58 w 59"/>
                  <a:gd name="T67" fmla="*/ 21 h 39"/>
                  <a:gd name="T68" fmla="*/ 56 w 59"/>
                  <a:gd name="T69" fmla="*/ 18 h 39"/>
                  <a:gd name="T70" fmla="*/ 54 w 59"/>
                  <a:gd name="T71" fmla="*/ 16 h 39"/>
                  <a:gd name="T72" fmla="*/ 53 w 59"/>
                  <a:gd name="T73" fmla="*/ 16 h 39"/>
                  <a:gd name="T74" fmla="*/ 53 w 59"/>
                  <a:gd name="T75" fmla="*/ 15 h 39"/>
                  <a:gd name="T76" fmla="*/ 49 w 59"/>
                  <a:gd name="T77" fmla="*/ 15 h 39"/>
                  <a:gd name="T78" fmla="*/ 48 w 59"/>
                  <a:gd name="T79" fmla="*/ 14 h 39"/>
                  <a:gd name="T80" fmla="*/ 47 w 59"/>
                  <a:gd name="T81" fmla="*/ 13 h 39"/>
                  <a:gd name="T82" fmla="*/ 49 w 59"/>
                  <a:gd name="T83" fmla="*/ 10 h 39"/>
                  <a:gd name="T84" fmla="*/ 51 w 59"/>
                  <a:gd name="T85" fmla="*/ 6 h 39"/>
                  <a:gd name="T86" fmla="*/ 47 w 59"/>
                  <a:gd name="T87" fmla="*/ 5 h 39"/>
                  <a:gd name="T88" fmla="*/ 44 w 59"/>
                  <a:gd name="T89" fmla="*/ 4 h 39"/>
                  <a:gd name="T90" fmla="*/ 41 w 59"/>
                  <a:gd name="T91" fmla="*/ 3 h 39"/>
                  <a:gd name="T92" fmla="*/ 38 w 59"/>
                  <a:gd name="T93" fmla="*/ 0 h 39"/>
                  <a:gd name="T94" fmla="*/ 35 w 59"/>
                  <a:gd name="T95" fmla="*/ 1 h 39"/>
                  <a:gd name="T96" fmla="*/ 33 w 59"/>
                  <a:gd name="T97" fmla="*/ 1 h 39"/>
                  <a:gd name="T98" fmla="*/ 30 w 59"/>
                  <a:gd name="T99" fmla="*/ 0 h 39"/>
                  <a:gd name="T100" fmla="*/ 27 w 59"/>
                  <a:gd name="T101" fmla="*/ 2 h 39"/>
                  <a:gd name="T102" fmla="*/ 27 w 59"/>
                  <a:gd name="T103" fmla="*/ 2 h 39"/>
                  <a:gd name="T104" fmla="*/ 23 w 59"/>
                  <a:gd name="T105" fmla="*/ 5 h 39"/>
                  <a:gd name="T106" fmla="*/ 20 w 59"/>
                  <a:gd name="T107" fmla="*/ 5 h 39"/>
                  <a:gd name="T108" fmla="*/ 13 w 59"/>
                  <a:gd name="T109" fmla="*/ 4 h 39"/>
                  <a:gd name="T110" fmla="*/ 13 w 59"/>
                  <a:gd name="T111" fmla="*/ 3 h 39"/>
                  <a:gd name="T112" fmla="*/ 12 w 59"/>
                  <a:gd name="T113" fmla="*/ 2 h 39"/>
                  <a:gd name="T114" fmla="*/ 6 w 59"/>
                  <a:gd name="T115" fmla="*/ 4 h 39"/>
                  <a:gd name="T116" fmla="*/ 0 w 59"/>
                  <a:gd name="T117" fmla="*/ 7 h 39"/>
                  <a:gd name="T118" fmla="*/ 1 w 59"/>
                  <a:gd name="T119" fmla="*/ 11 h 39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59" h="39">
                    <a:moveTo>
                      <a:pt x="1" y="11"/>
                    </a:moveTo>
                    <a:lnTo>
                      <a:pt x="4" y="15"/>
                    </a:lnTo>
                    <a:lnTo>
                      <a:pt x="5" y="16"/>
                    </a:lnTo>
                    <a:lnTo>
                      <a:pt x="6" y="16"/>
                    </a:lnTo>
                    <a:lnTo>
                      <a:pt x="8" y="15"/>
                    </a:lnTo>
                    <a:lnTo>
                      <a:pt x="9" y="14"/>
                    </a:lnTo>
                    <a:lnTo>
                      <a:pt x="10" y="14"/>
                    </a:lnTo>
                    <a:lnTo>
                      <a:pt x="10" y="15"/>
                    </a:lnTo>
                    <a:lnTo>
                      <a:pt x="10" y="16"/>
                    </a:lnTo>
                    <a:lnTo>
                      <a:pt x="11" y="16"/>
                    </a:lnTo>
                    <a:lnTo>
                      <a:pt x="11" y="18"/>
                    </a:lnTo>
                    <a:lnTo>
                      <a:pt x="14" y="20"/>
                    </a:lnTo>
                    <a:lnTo>
                      <a:pt x="16" y="20"/>
                    </a:lnTo>
                    <a:lnTo>
                      <a:pt x="17" y="21"/>
                    </a:lnTo>
                    <a:lnTo>
                      <a:pt x="17" y="22"/>
                    </a:lnTo>
                    <a:lnTo>
                      <a:pt x="21" y="23"/>
                    </a:lnTo>
                    <a:lnTo>
                      <a:pt x="22" y="23"/>
                    </a:lnTo>
                    <a:lnTo>
                      <a:pt x="23" y="23"/>
                    </a:lnTo>
                    <a:lnTo>
                      <a:pt x="25" y="24"/>
                    </a:lnTo>
                    <a:lnTo>
                      <a:pt x="25" y="27"/>
                    </a:lnTo>
                    <a:lnTo>
                      <a:pt x="26" y="30"/>
                    </a:lnTo>
                    <a:lnTo>
                      <a:pt x="25" y="30"/>
                    </a:lnTo>
                    <a:lnTo>
                      <a:pt x="26" y="30"/>
                    </a:lnTo>
                    <a:lnTo>
                      <a:pt x="29" y="30"/>
                    </a:lnTo>
                    <a:lnTo>
                      <a:pt x="30" y="31"/>
                    </a:lnTo>
                    <a:lnTo>
                      <a:pt x="31" y="30"/>
                    </a:lnTo>
                    <a:lnTo>
                      <a:pt x="33" y="30"/>
                    </a:lnTo>
                    <a:lnTo>
                      <a:pt x="35" y="27"/>
                    </a:lnTo>
                    <a:lnTo>
                      <a:pt x="35" y="26"/>
                    </a:lnTo>
                    <a:lnTo>
                      <a:pt x="36" y="27"/>
                    </a:lnTo>
                    <a:lnTo>
                      <a:pt x="35" y="30"/>
                    </a:lnTo>
                    <a:lnTo>
                      <a:pt x="36" y="32"/>
                    </a:lnTo>
                    <a:lnTo>
                      <a:pt x="37" y="33"/>
                    </a:lnTo>
                    <a:lnTo>
                      <a:pt x="38" y="33"/>
                    </a:lnTo>
                    <a:lnTo>
                      <a:pt x="40" y="35"/>
                    </a:lnTo>
                    <a:lnTo>
                      <a:pt x="43" y="37"/>
                    </a:lnTo>
                    <a:lnTo>
                      <a:pt x="44" y="37"/>
                    </a:lnTo>
                    <a:lnTo>
                      <a:pt x="45" y="39"/>
                    </a:lnTo>
                    <a:lnTo>
                      <a:pt x="48" y="38"/>
                    </a:lnTo>
                    <a:lnTo>
                      <a:pt x="49" y="39"/>
                    </a:lnTo>
                    <a:lnTo>
                      <a:pt x="49" y="38"/>
                    </a:lnTo>
                    <a:lnTo>
                      <a:pt x="50" y="38"/>
                    </a:lnTo>
                    <a:lnTo>
                      <a:pt x="51" y="38"/>
                    </a:lnTo>
                    <a:lnTo>
                      <a:pt x="51" y="37"/>
                    </a:lnTo>
                    <a:lnTo>
                      <a:pt x="51" y="36"/>
                    </a:lnTo>
                    <a:lnTo>
                      <a:pt x="51" y="35"/>
                    </a:lnTo>
                    <a:lnTo>
                      <a:pt x="49" y="32"/>
                    </a:lnTo>
                    <a:lnTo>
                      <a:pt x="50" y="30"/>
                    </a:lnTo>
                    <a:lnTo>
                      <a:pt x="51" y="29"/>
                    </a:lnTo>
                    <a:lnTo>
                      <a:pt x="52" y="26"/>
                    </a:lnTo>
                    <a:lnTo>
                      <a:pt x="53" y="26"/>
                    </a:lnTo>
                    <a:lnTo>
                      <a:pt x="54" y="27"/>
                    </a:lnTo>
                    <a:lnTo>
                      <a:pt x="55" y="27"/>
                    </a:lnTo>
                    <a:lnTo>
                      <a:pt x="56" y="25"/>
                    </a:lnTo>
                    <a:lnTo>
                      <a:pt x="59" y="23"/>
                    </a:lnTo>
                    <a:lnTo>
                      <a:pt x="58" y="22"/>
                    </a:lnTo>
                    <a:lnTo>
                      <a:pt x="58" y="21"/>
                    </a:lnTo>
                    <a:lnTo>
                      <a:pt x="56" y="18"/>
                    </a:lnTo>
                    <a:lnTo>
                      <a:pt x="54" y="16"/>
                    </a:lnTo>
                    <a:lnTo>
                      <a:pt x="53" y="16"/>
                    </a:lnTo>
                    <a:lnTo>
                      <a:pt x="53" y="15"/>
                    </a:lnTo>
                    <a:lnTo>
                      <a:pt x="51" y="15"/>
                    </a:lnTo>
                    <a:lnTo>
                      <a:pt x="49" y="15"/>
                    </a:lnTo>
                    <a:lnTo>
                      <a:pt x="48" y="15"/>
                    </a:lnTo>
                    <a:lnTo>
                      <a:pt x="48" y="14"/>
                    </a:lnTo>
                    <a:lnTo>
                      <a:pt x="47" y="13"/>
                    </a:lnTo>
                    <a:lnTo>
                      <a:pt x="48" y="11"/>
                    </a:lnTo>
                    <a:lnTo>
                      <a:pt x="49" y="10"/>
                    </a:lnTo>
                    <a:lnTo>
                      <a:pt x="49" y="9"/>
                    </a:lnTo>
                    <a:lnTo>
                      <a:pt x="51" y="6"/>
                    </a:lnTo>
                    <a:lnTo>
                      <a:pt x="50" y="6"/>
                    </a:lnTo>
                    <a:lnTo>
                      <a:pt x="47" y="5"/>
                    </a:lnTo>
                    <a:lnTo>
                      <a:pt x="46" y="5"/>
                    </a:lnTo>
                    <a:lnTo>
                      <a:pt x="44" y="4"/>
                    </a:lnTo>
                    <a:lnTo>
                      <a:pt x="41" y="4"/>
                    </a:lnTo>
                    <a:lnTo>
                      <a:pt x="41" y="3"/>
                    </a:lnTo>
                    <a:lnTo>
                      <a:pt x="39" y="0"/>
                    </a:lnTo>
                    <a:lnTo>
                      <a:pt x="38" y="0"/>
                    </a:lnTo>
                    <a:lnTo>
                      <a:pt x="35" y="1"/>
                    </a:lnTo>
                    <a:lnTo>
                      <a:pt x="34" y="0"/>
                    </a:lnTo>
                    <a:lnTo>
                      <a:pt x="33" y="1"/>
                    </a:lnTo>
                    <a:lnTo>
                      <a:pt x="30" y="0"/>
                    </a:lnTo>
                    <a:lnTo>
                      <a:pt x="27" y="2"/>
                    </a:lnTo>
                    <a:lnTo>
                      <a:pt x="28" y="4"/>
                    </a:lnTo>
                    <a:lnTo>
                      <a:pt x="27" y="2"/>
                    </a:lnTo>
                    <a:lnTo>
                      <a:pt x="24" y="4"/>
                    </a:lnTo>
                    <a:lnTo>
                      <a:pt x="23" y="5"/>
                    </a:lnTo>
                    <a:lnTo>
                      <a:pt x="21" y="5"/>
                    </a:lnTo>
                    <a:lnTo>
                      <a:pt x="20" y="5"/>
                    </a:lnTo>
                    <a:lnTo>
                      <a:pt x="16" y="3"/>
                    </a:lnTo>
                    <a:lnTo>
                      <a:pt x="13" y="4"/>
                    </a:lnTo>
                    <a:lnTo>
                      <a:pt x="13" y="3"/>
                    </a:lnTo>
                    <a:lnTo>
                      <a:pt x="13" y="2"/>
                    </a:lnTo>
                    <a:lnTo>
                      <a:pt x="12" y="2"/>
                    </a:lnTo>
                    <a:lnTo>
                      <a:pt x="9" y="3"/>
                    </a:lnTo>
                    <a:lnTo>
                      <a:pt x="6" y="4"/>
                    </a:lnTo>
                    <a:lnTo>
                      <a:pt x="3" y="6"/>
                    </a:lnTo>
                    <a:lnTo>
                      <a:pt x="0" y="7"/>
                    </a:lnTo>
                    <a:lnTo>
                      <a:pt x="1" y="8"/>
                    </a:lnTo>
                    <a:lnTo>
                      <a:pt x="1" y="11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5" name="Freeform 559">
                <a:extLst>
                  <a:ext uri="{FF2B5EF4-FFF2-40B4-BE49-F238E27FC236}">
                    <a16:creationId xmlns:a16="http://schemas.microsoft.com/office/drawing/2014/main" id="{A357D4A8-C154-2CE5-4A88-ACE4B14F169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071" y="2165"/>
                <a:ext cx="10" cy="14"/>
              </a:xfrm>
              <a:custGeom>
                <a:avLst/>
                <a:gdLst>
                  <a:gd name="T0" fmla="*/ 8 w 11"/>
                  <a:gd name="T1" fmla="*/ 12 h 14"/>
                  <a:gd name="T2" fmla="*/ 8 w 11"/>
                  <a:gd name="T3" fmla="*/ 11 h 14"/>
                  <a:gd name="T4" fmla="*/ 10 w 11"/>
                  <a:gd name="T5" fmla="*/ 9 h 14"/>
                  <a:gd name="T6" fmla="*/ 10 w 11"/>
                  <a:gd name="T7" fmla="*/ 9 h 14"/>
                  <a:gd name="T8" fmla="*/ 10 w 11"/>
                  <a:gd name="T9" fmla="*/ 9 h 14"/>
                  <a:gd name="T10" fmla="*/ 9 w 11"/>
                  <a:gd name="T11" fmla="*/ 7 h 14"/>
                  <a:gd name="T12" fmla="*/ 7 w 11"/>
                  <a:gd name="T13" fmla="*/ 6 h 14"/>
                  <a:gd name="T14" fmla="*/ 6 w 11"/>
                  <a:gd name="T15" fmla="*/ 6 h 14"/>
                  <a:gd name="T16" fmla="*/ 5 w 11"/>
                  <a:gd name="T17" fmla="*/ 4 h 14"/>
                  <a:gd name="T18" fmla="*/ 5 w 11"/>
                  <a:gd name="T19" fmla="*/ 4 h 14"/>
                  <a:gd name="T20" fmla="*/ 5 w 11"/>
                  <a:gd name="T21" fmla="*/ 1 h 14"/>
                  <a:gd name="T22" fmla="*/ 5 w 11"/>
                  <a:gd name="T23" fmla="*/ 1 h 14"/>
                  <a:gd name="T24" fmla="*/ 4 w 11"/>
                  <a:gd name="T25" fmla="*/ 0 h 14"/>
                  <a:gd name="T26" fmla="*/ 3 w 11"/>
                  <a:gd name="T27" fmla="*/ 0 h 14"/>
                  <a:gd name="T28" fmla="*/ 2 w 11"/>
                  <a:gd name="T29" fmla="*/ 3 h 14"/>
                  <a:gd name="T30" fmla="*/ 1 w 11"/>
                  <a:gd name="T31" fmla="*/ 4 h 14"/>
                  <a:gd name="T32" fmla="*/ 1 w 11"/>
                  <a:gd name="T33" fmla="*/ 4 h 14"/>
                  <a:gd name="T34" fmla="*/ 0 w 11"/>
                  <a:gd name="T35" fmla="*/ 6 h 14"/>
                  <a:gd name="T36" fmla="*/ 0 w 11"/>
                  <a:gd name="T37" fmla="*/ 6 h 14"/>
                  <a:gd name="T38" fmla="*/ 2 w 11"/>
                  <a:gd name="T39" fmla="*/ 9 h 14"/>
                  <a:gd name="T40" fmla="*/ 2 w 11"/>
                  <a:gd name="T41" fmla="*/ 10 h 14"/>
                  <a:gd name="T42" fmla="*/ 2 w 11"/>
                  <a:gd name="T43" fmla="*/ 11 h 14"/>
                  <a:gd name="T44" fmla="*/ 2 w 11"/>
                  <a:gd name="T45" fmla="*/ 11 h 14"/>
                  <a:gd name="T46" fmla="*/ 2 w 11"/>
                  <a:gd name="T47" fmla="*/ 12 h 14"/>
                  <a:gd name="T48" fmla="*/ 1 w 11"/>
                  <a:gd name="T49" fmla="*/ 12 h 14"/>
                  <a:gd name="T50" fmla="*/ 1 w 11"/>
                  <a:gd name="T51" fmla="*/ 13 h 14"/>
                  <a:gd name="T52" fmla="*/ 3 w 11"/>
                  <a:gd name="T53" fmla="*/ 13 h 14"/>
                  <a:gd name="T54" fmla="*/ 5 w 11"/>
                  <a:gd name="T55" fmla="*/ 14 h 14"/>
                  <a:gd name="T56" fmla="*/ 5 w 11"/>
                  <a:gd name="T57" fmla="*/ 14 h 14"/>
                  <a:gd name="T58" fmla="*/ 6 w 11"/>
                  <a:gd name="T59" fmla="*/ 13 h 14"/>
                  <a:gd name="T60" fmla="*/ 6 w 11"/>
                  <a:gd name="T61" fmla="*/ 13 h 14"/>
                  <a:gd name="T62" fmla="*/ 8 w 11"/>
                  <a:gd name="T63" fmla="*/ 14 h 14"/>
                  <a:gd name="T64" fmla="*/ 8 w 11"/>
                  <a:gd name="T65" fmla="*/ 13 h 14"/>
                  <a:gd name="T66" fmla="*/ 8 w 11"/>
                  <a:gd name="T67" fmla="*/ 12 h 1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1" h="14">
                    <a:moveTo>
                      <a:pt x="9" y="12"/>
                    </a:moveTo>
                    <a:lnTo>
                      <a:pt x="9" y="11"/>
                    </a:lnTo>
                    <a:lnTo>
                      <a:pt x="11" y="9"/>
                    </a:lnTo>
                    <a:lnTo>
                      <a:pt x="10" y="7"/>
                    </a:lnTo>
                    <a:lnTo>
                      <a:pt x="8" y="6"/>
                    </a:lnTo>
                    <a:lnTo>
                      <a:pt x="7" y="6"/>
                    </a:lnTo>
                    <a:lnTo>
                      <a:pt x="6" y="4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3"/>
                    </a:lnTo>
                    <a:lnTo>
                      <a:pt x="1" y="4"/>
                    </a:lnTo>
                    <a:lnTo>
                      <a:pt x="0" y="6"/>
                    </a:lnTo>
                    <a:lnTo>
                      <a:pt x="2" y="9"/>
                    </a:lnTo>
                    <a:lnTo>
                      <a:pt x="2" y="10"/>
                    </a:lnTo>
                    <a:lnTo>
                      <a:pt x="2" y="11"/>
                    </a:lnTo>
                    <a:lnTo>
                      <a:pt x="2" y="12"/>
                    </a:lnTo>
                    <a:lnTo>
                      <a:pt x="1" y="12"/>
                    </a:lnTo>
                    <a:lnTo>
                      <a:pt x="1" y="13"/>
                    </a:lnTo>
                    <a:lnTo>
                      <a:pt x="3" y="13"/>
                    </a:lnTo>
                    <a:lnTo>
                      <a:pt x="5" y="14"/>
                    </a:lnTo>
                    <a:lnTo>
                      <a:pt x="6" y="14"/>
                    </a:lnTo>
                    <a:lnTo>
                      <a:pt x="7" y="13"/>
                    </a:lnTo>
                    <a:lnTo>
                      <a:pt x="9" y="14"/>
                    </a:lnTo>
                    <a:lnTo>
                      <a:pt x="9" y="13"/>
                    </a:lnTo>
                    <a:lnTo>
                      <a:pt x="9" y="12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76" name="Group 560">
                <a:extLst>
                  <a:ext uri="{FF2B5EF4-FFF2-40B4-BE49-F238E27FC236}">
                    <a16:creationId xmlns:a16="http://schemas.microsoft.com/office/drawing/2014/main" id="{CBDDB974-680F-F034-E82E-9F1AA3CF928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71" y="1905"/>
                <a:ext cx="12" cy="21"/>
                <a:chOff x="2871" y="1904"/>
                <a:chExt cx="12" cy="21"/>
              </a:xfrm>
              <a:grpFill/>
            </p:grpSpPr>
            <p:sp>
              <p:nvSpPr>
                <p:cNvPr id="777" name="Freeform 561">
                  <a:extLst>
                    <a:ext uri="{FF2B5EF4-FFF2-40B4-BE49-F238E27FC236}">
                      <a16:creationId xmlns:a16="http://schemas.microsoft.com/office/drawing/2014/main" id="{99B3C074-5AA3-E4B1-C7B2-3455BC64A8CD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880" y="1913"/>
                  <a:ext cx="3" cy="4"/>
                </a:xfrm>
                <a:custGeom>
                  <a:avLst/>
                  <a:gdLst>
                    <a:gd name="T0" fmla="*/ 3 w 3"/>
                    <a:gd name="T1" fmla="*/ 0 h 4"/>
                    <a:gd name="T2" fmla="*/ 0 w 3"/>
                    <a:gd name="T3" fmla="*/ 1 h 4"/>
                    <a:gd name="T4" fmla="*/ 3 w 3"/>
                    <a:gd name="T5" fmla="*/ 4 h 4"/>
                    <a:gd name="T6" fmla="*/ 3 w 3"/>
                    <a:gd name="T7" fmla="*/ 0 h 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" h="4">
                      <a:moveTo>
                        <a:pt x="3" y="0"/>
                      </a:moveTo>
                      <a:lnTo>
                        <a:pt x="0" y="1"/>
                      </a:lnTo>
                      <a:lnTo>
                        <a:pt x="3" y="4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8" name="Freeform 562">
                  <a:extLst>
                    <a:ext uri="{FF2B5EF4-FFF2-40B4-BE49-F238E27FC236}">
                      <a16:creationId xmlns:a16="http://schemas.microsoft.com/office/drawing/2014/main" id="{E9DDEB60-3DE0-D2B6-F0D2-C93CE313F92C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879" y="1920"/>
                  <a:ext cx="4" cy="5"/>
                </a:xfrm>
                <a:custGeom>
                  <a:avLst/>
                  <a:gdLst>
                    <a:gd name="T0" fmla="*/ 2 w 4"/>
                    <a:gd name="T1" fmla="*/ 3 h 5"/>
                    <a:gd name="T2" fmla="*/ 4 w 4"/>
                    <a:gd name="T3" fmla="*/ 5 h 5"/>
                    <a:gd name="T4" fmla="*/ 3 w 4"/>
                    <a:gd name="T5" fmla="*/ 2 h 5"/>
                    <a:gd name="T6" fmla="*/ 0 w 4"/>
                    <a:gd name="T7" fmla="*/ 0 h 5"/>
                    <a:gd name="T8" fmla="*/ 2 w 4"/>
                    <a:gd name="T9" fmla="*/ 3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" h="5">
                      <a:moveTo>
                        <a:pt x="2" y="3"/>
                      </a:moveTo>
                      <a:lnTo>
                        <a:pt x="4" y="5"/>
                      </a:lnTo>
                      <a:lnTo>
                        <a:pt x="3" y="2"/>
                      </a:lnTo>
                      <a:lnTo>
                        <a:pt x="0" y="0"/>
                      </a:lnTo>
                      <a:lnTo>
                        <a:pt x="2" y="3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9" name="Freeform 563">
                  <a:extLst>
                    <a:ext uri="{FF2B5EF4-FFF2-40B4-BE49-F238E27FC236}">
                      <a16:creationId xmlns:a16="http://schemas.microsoft.com/office/drawing/2014/main" id="{BFC43BA1-EAAB-2213-0E55-4C0C050E3D28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879" y="1904"/>
                  <a:ext cx="4" cy="4"/>
                </a:xfrm>
                <a:custGeom>
                  <a:avLst/>
                  <a:gdLst>
                    <a:gd name="T0" fmla="*/ 4 w 4"/>
                    <a:gd name="T1" fmla="*/ 4 h 4"/>
                    <a:gd name="T2" fmla="*/ 3 w 4"/>
                    <a:gd name="T3" fmla="*/ 2 h 4"/>
                    <a:gd name="T4" fmla="*/ 0 w 4"/>
                    <a:gd name="T5" fmla="*/ 0 h 4"/>
                    <a:gd name="T6" fmla="*/ 2 w 4"/>
                    <a:gd name="T7" fmla="*/ 2 h 4"/>
                    <a:gd name="T8" fmla="*/ 4 w 4"/>
                    <a:gd name="T9" fmla="*/ 4 h 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" h="4">
                      <a:moveTo>
                        <a:pt x="4" y="4"/>
                      </a:moveTo>
                      <a:lnTo>
                        <a:pt x="3" y="2"/>
                      </a:lnTo>
                      <a:lnTo>
                        <a:pt x="0" y="0"/>
                      </a:lnTo>
                      <a:lnTo>
                        <a:pt x="2" y="2"/>
                      </a:lnTo>
                      <a:lnTo>
                        <a:pt x="4" y="4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0" name="Freeform 564">
                  <a:extLst>
                    <a:ext uri="{FF2B5EF4-FFF2-40B4-BE49-F238E27FC236}">
                      <a16:creationId xmlns:a16="http://schemas.microsoft.com/office/drawing/2014/main" id="{602F7574-9086-F5CF-B52E-E99CDC704EB1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875" y="1904"/>
                  <a:ext cx="7" cy="7"/>
                </a:xfrm>
                <a:custGeom>
                  <a:avLst/>
                  <a:gdLst>
                    <a:gd name="T0" fmla="*/ 4 w 7"/>
                    <a:gd name="T1" fmla="*/ 5 h 7"/>
                    <a:gd name="T2" fmla="*/ 7 w 7"/>
                    <a:gd name="T3" fmla="*/ 7 h 7"/>
                    <a:gd name="T4" fmla="*/ 7 w 7"/>
                    <a:gd name="T5" fmla="*/ 7 h 7"/>
                    <a:gd name="T6" fmla="*/ 6 w 7"/>
                    <a:gd name="T7" fmla="*/ 4 h 7"/>
                    <a:gd name="T8" fmla="*/ 3 w 7"/>
                    <a:gd name="T9" fmla="*/ 1 h 7"/>
                    <a:gd name="T10" fmla="*/ 0 w 7"/>
                    <a:gd name="T11" fmla="*/ 0 h 7"/>
                    <a:gd name="T12" fmla="*/ 1 w 7"/>
                    <a:gd name="T13" fmla="*/ 3 h 7"/>
                    <a:gd name="T14" fmla="*/ 4 w 7"/>
                    <a:gd name="T15" fmla="*/ 5 h 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" h="7">
                      <a:moveTo>
                        <a:pt x="4" y="5"/>
                      </a:moveTo>
                      <a:lnTo>
                        <a:pt x="7" y="7"/>
                      </a:lnTo>
                      <a:lnTo>
                        <a:pt x="6" y="4"/>
                      </a:lnTo>
                      <a:lnTo>
                        <a:pt x="3" y="1"/>
                      </a:lnTo>
                      <a:lnTo>
                        <a:pt x="0" y="0"/>
                      </a:lnTo>
                      <a:lnTo>
                        <a:pt x="1" y="3"/>
                      </a:lnTo>
                      <a:lnTo>
                        <a:pt x="4" y="5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1" name="Freeform 565">
                  <a:extLst>
                    <a:ext uri="{FF2B5EF4-FFF2-40B4-BE49-F238E27FC236}">
                      <a16:creationId xmlns:a16="http://schemas.microsoft.com/office/drawing/2014/main" id="{E6910701-0027-B620-9905-D78BF1172387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871" y="1907"/>
                  <a:ext cx="4" cy="2"/>
                </a:xfrm>
                <a:custGeom>
                  <a:avLst/>
                  <a:gdLst>
                    <a:gd name="T0" fmla="*/ 4 w 4"/>
                    <a:gd name="T1" fmla="*/ 0 h 2"/>
                    <a:gd name="T2" fmla="*/ 0 w 4"/>
                    <a:gd name="T3" fmla="*/ 1 h 2"/>
                    <a:gd name="T4" fmla="*/ 4 w 4"/>
                    <a:gd name="T5" fmla="*/ 2 h 2"/>
                    <a:gd name="T6" fmla="*/ 4 w 4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" h="2">
                      <a:moveTo>
                        <a:pt x="4" y="0"/>
                      </a:moveTo>
                      <a:lnTo>
                        <a:pt x="0" y="1"/>
                      </a:lnTo>
                      <a:lnTo>
                        <a:pt x="4" y="2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77" name="Group 566">
                <a:extLst>
                  <a:ext uri="{FF2B5EF4-FFF2-40B4-BE49-F238E27FC236}">
                    <a16:creationId xmlns:a16="http://schemas.microsoft.com/office/drawing/2014/main" id="{4223BB35-2558-4958-95BB-402A4592959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15" y="1966"/>
                <a:ext cx="96" cy="46"/>
                <a:chOff x="3316" y="1965"/>
                <a:chExt cx="96" cy="46"/>
              </a:xfrm>
              <a:grpFill/>
            </p:grpSpPr>
            <p:sp>
              <p:nvSpPr>
                <p:cNvPr id="772" name="Freeform 567">
                  <a:extLst>
                    <a:ext uri="{FF2B5EF4-FFF2-40B4-BE49-F238E27FC236}">
                      <a16:creationId xmlns:a16="http://schemas.microsoft.com/office/drawing/2014/main" id="{6D5A5AA5-9C2F-D987-CC14-EA2A5D04647F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340" y="1965"/>
                  <a:ext cx="72" cy="46"/>
                </a:xfrm>
                <a:custGeom>
                  <a:avLst/>
                  <a:gdLst>
                    <a:gd name="T0" fmla="*/ 17 w 72"/>
                    <a:gd name="T1" fmla="*/ 37 h 46"/>
                    <a:gd name="T2" fmla="*/ 23 w 72"/>
                    <a:gd name="T3" fmla="*/ 36 h 46"/>
                    <a:gd name="T4" fmla="*/ 27 w 72"/>
                    <a:gd name="T5" fmla="*/ 36 h 46"/>
                    <a:gd name="T6" fmla="*/ 30 w 72"/>
                    <a:gd name="T7" fmla="*/ 37 h 46"/>
                    <a:gd name="T8" fmla="*/ 36 w 72"/>
                    <a:gd name="T9" fmla="*/ 40 h 46"/>
                    <a:gd name="T10" fmla="*/ 39 w 72"/>
                    <a:gd name="T11" fmla="*/ 42 h 46"/>
                    <a:gd name="T12" fmla="*/ 45 w 72"/>
                    <a:gd name="T13" fmla="*/ 46 h 46"/>
                    <a:gd name="T14" fmla="*/ 49 w 72"/>
                    <a:gd name="T15" fmla="*/ 46 h 46"/>
                    <a:gd name="T16" fmla="*/ 54 w 72"/>
                    <a:gd name="T17" fmla="*/ 45 h 46"/>
                    <a:gd name="T18" fmla="*/ 58 w 72"/>
                    <a:gd name="T19" fmla="*/ 46 h 46"/>
                    <a:gd name="T20" fmla="*/ 60 w 72"/>
                    <a:gd name="T21" fmla="*/ 44 h 46"/>
                    <a:gd name="T22" fmla="*/ 63 w 72"/>
                    <a:gd name="T23" fmla="*/ 40 h 46"/>
                    <a:gd name="T24" fmla="*/ 66 w 72"/>
                    <a:gd name="T25" fmla="*/ 39 h 46"/>
                    <a:gd name="T26" fmla="*/ 64 w 72"/>
                    <a:gd name="T27" fmla="*/ 36 h 46"/>
                    <a:gd name="T28" fmla="*/ 61 w 72"/>
                    <a:gd name="T29" fmla="*/ 32 h 46"/>
                    <a:gd name="T30" fmla="*/ 62 w 72"/>
                    <a:gd name="T31" fmla="*/ 25 h 46"/>
                    <a:gd name="T32" fmla="*/ 60 w 72"/>
                    <a:gd name="T33" fmla="*/ 19 h 46"/>
                    <a:gd name="T34" fmla="*/ 65 w 72"/>
                    <a:gd name="T35" fmla="*/ 14 h 46"/>
                    <a:gd name="T36" fmla="*/ 67 w 72"/>
                    <a:gd name="T37" fmla="*/ 10 h 46"/>
                    <a:gd name="T38" fmla="*/ 69 w 72"/>
                    <a:gd name="T39" fmla="*/ 7 h 46"/>
                    <a:gd name="T40" fmla="*/ 72 w 72"/>
                    <a:gd name="T41" fmla="*/ 5 h 46"/>
                    <a:gd name="T42" fmla="*/ 68 w 72"/>
                    <a:gd name="T43" fmla="*/ 5 h 46"/>
                    <a:gd name="T44" fmla="*/ 62 w 72"/>
                    <a:gd name="T45" fmla="*/ 5 h 46"/>
                    <a:gd name="T46" fmla="*/ 56 w 72"/>
                    <a:gd name="T47" fmla="*/ 4 h 46"/>
                    <a:gd name="T48" fmla="*/ 50 w 72"/>
                    <a:gd name="T49" fmla="*/ 2 h 46"/>
                    <a:gd name="T50" fmla="*/ 43 w 72"/>
                    <a:gd name="T51" fmla="*/ 1 h 46"/>
                    <a:gd name="T52" fmla="*/ 37 w 72"/>
                    <a:gd name="T53" fmla="*/ 0 h 46"/>
                    <a:gd name="T54" fmla="*/ 31 w 72"/>
                    <a:gd name="T55" fmla="*/ 0 h 46"/>
                    <a:gd name="T56" fmla="*/ 26 w 72"/>
                    <a:gd name="T57" fmla="*/ 3 h 46"/>
                    <a:gd name="T58" fmla="*/ 20 w 72"/>
                    <a:gd name="T59" fmla="*/ 3 h 46"/>
                    <a:gd name="T60" fmla="*/ 15 w 72"/>
                    <a:gd name="T61" fmla="*/ 4 h 46"/>
                    <a:gd name="T62" fmla="*/ 9 w 72"/>
                    <a:gd name="T63" fmla="*/ 5 h 46"/>
                    <a:gd name="T64" fmla="*/ 7 w 72"/>
                    <a:gd name="T65" fmla="*/ 8 h 46"/>
                    <a:gd name="T66" fmla="*/ 1 w 72"/>
                    <a:gd name="T67" fmla="*/ 11 h 46"/>
                    <a:gd name="T68" fmla="*/ 3 w 72"/>
                    <a:gd name="T69" fmla="*/ 15 h 46"/>
                    <a:gd name="T70" fmla="*/ 2 w 72"/>
                    <a:gd name="T71" fmla="*/ 19 h 46"/>
                    <a:gd name="T72" fmla="*/ 2 w 72"/>
                    <a:gd name="T73" fmla="*/ 20 h 46"/>
                    <a:gd name="T74" fmla="*/ 4 w 72"/>
                    <a:gd name="T75" fmla="*/ 25 h 46"/>
                    <a:gd name="T76" fmla="*/ 8 w 72"/>
                    <a:gd name="T77" fmla="*/ 30 h 46"/>
                    <a:gd name="T78" fmla="*/ 14 w 72"/>
                    <a:gd name="T79" fmla="*/ 27 h 46"/>
                    <a:gd name="T80" fmla="*/ 16 w 72"/>
                    <a:gd name="T81" fmla="*/ 33 h 46"/>
                    <a:gd name="T82" fmla="*/ 13 w 72"/>
                    <a:gd name="T83" fmla="*/ 39 h 46"/>
                    <a:gd name="T84" fmla="*/ 15 w 72"/>
                    <a:gd name="T85" fmla="*/ 40 h 4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72" h="46">
                      <a:moveTo>
                        <a:pt x="15" y="40"/>
                      </a:moveTo>
                      <a:lnTo>
                        <a:pt x="17" y="37"/>
                      </a:lnTo>
                      <a:lnTo>
                        <a:pt x="21" y="37"/>
                      </a:lnTo>
                      <a:lnTo>
                        <a:pt x="23" y="36"/>
                      </a:lnTo>
                      <a:lnTo>
                        <a:pt x="24" y="36"/>
                      </a:lnTo>
                      <a:lnTo>
                        <a:pt x="27" y="36"/>
                      </a:lnTo>
                      <a:lnTo>
                        <a:pt x="28" y="37"/>
                      </a:lnTo>
                      <a:lnTo>
                        <a:pt x="30" y="37"/>
                      </a:lnTo>
                      <a:lnTo>
                        <a:pt x="33" y="38"/>
                      </a:lnTo>
                      <a:lnTo>
                        <a:pt x="36" y="40"/>
                      </a:lnTo>
                      <a:lnTo>
                        <a:pt x="39" y="41"/>
                      </a:lnTo>
                      <a:lnTo>
                        <a:pt x="39" y="42"/>
                      </a:lnTo>
                      <a:lnTo>
                        <a:pt x="42" y="42"/>
                      </a:lnTo>
                      <a:lnTo>
                        <a:pt x="45" y="46"/>
                      </a:lnTo>
                      <a:lnTo>
                        <a:pt x="48" y="46"/>
                      </a:lnTo>
                      <a:lnTo>
                        <a:pt x="49" y="46"/>
                      </a:lnTo>
                      <a:lnTo>
                        <a:pt x="52" y="46"/>
                      </a:lnTo>
                      <a:lnTo>
                        <a:pt x="54" y="45"/>
                      </a:lnTo>
                      <a:lnTo>
                        <a:pt x="55" y="46"/>
                      </a:lnTo>
                      <a:lnTo>
                        <a:pt x="58" y="46"/>
                      </a:lnTo>
                      <a:lnTo>
                        <a:pt x="60" y="46"/>
                      </a:lnTo>
                      <a:lnTo>
                        <a:pt x="60" y="44"/>
                      </a:lnTo>
                      <a:lnTo>
                        <a:pt x="60" y="43"/>
                      </a:lnTo>
                      <a:lnTo>
                        <a:pt x="63" y="40"/>
                      </a:lnTo>
                      <a:lnTo>
                        <a:pt x="64" y="40"/>
                      </a:lnTo>
                      <a:lnTo>
                        <a:pt x="66" y="39"/>
                      </a:lnTo>
                      <a:lnTo>
                        <a:pt x="64" y="36"/>
                      </a:lnTo>
                      <a:lnTo>
                        <a:pt x="64" y="35"/>
                      </a:lnTo>
                      <a:lnTo>
                        <a:pt x="61" y="32"/>
                      </a:lnTo>
                      <a:lnTo>
                        <a:pt x="62" y="28"/>
                      </a:lnTo>
                      <a:lnTo>
                        <a:pt x="62" y="25"/>
                      </a:lnTo>
                      <a:lnTo>
                        <a:pt x="61" y="22"/>
                      </a:lnTo>
                      <a:lnTo>
                        <a:pt x="60" y="19"/>
                      </a:lnTo>
                      <a:lnTo>
                        <a:pt x="62" y="16"/>
                      </a:lnTo>
                      <a:lnTo>
                        <a:pt x="65" y="14"/>
                      </a:lnTo>
                      <a:lnTo>
                        <a:pt x="66" y="11"/>
                      </a:lnTo>
                      <a:lnTo>
                        <a:pt x="67" y="10"/>
                      </a:lnTo>
                      <a:lnTo>
                        <a:pt x="67" y="8"/>
                      </a:lnTo>
                      <a:lnTo>
                        <a:pt x="69" y="7"/>
                      </a:lnTo>
                      <a:lnTo>
                        <a:pt x="72" y="6"/>
                      </a:lnTo>
                      <a:lnTo>
                        <a:pt x="72" y="5"/>
                      </a:lnTo>
                      <a:lnTo>
                        <a:pt x="69" y="3"/>
                      </a:lnTo>
                      <a:lnTo>
                        <a:pt x="68" y="5"/>
                      </a:lnTo>
                      <a:lnTo>
                        <a:pt x="65" y="5"/>
                      </a:lnTo>
                      <a:lnTo>
                        <a:pt x="62" y="5"/>
                      </a:lnTo>
                      <a:lnTo>
                        <a:pt x="59" y="4"/>
                      </a:lnTo>
                      <a:lnTo>
                        <a:pt x="56" y="4"/>
                      </a:lnTo>
                      <a:lnTo>
                        <a:pt x="53" y="4"/>
                      </a:lnTo>
                      <a:lnTo>
                        <a:pt x="50" y="2"/>
                      </a:lnTo>
                      <a:lnTo>
                        <a:pt x="47" y="2"/>
                      </a:lnTo>
                      <a:lnTo>
                        <a:pt x="43" y="1"/>
                      </a:lnTo>
                      <a:lnTo>
                        <a:pt x="40" y="1"/>
                      </a:lnTo>
                      <a:lnTo>
                        <a:pt x="37" y="0"/>
                      </a:lnTo>
                      <a:lnTo>
                        <a:pt x="34" y="2"/>
                      </a:lnTo>
                      <a:lnTo>
                        <a:pt x="31" y="0"/>
                      </a:lnTo>
                      <a:lnTo>
                        <a:pt x="29" y="3"/>
                      </a:lnTo>
                      <a:lnTo>
                        <a:pt x="26" y="3"/>
                      </a:lnTo>
                      <a:lnTo>
                        <a:pt x="23" y="3"/>
                      </a:lnTo>
                      <a:lnTo>
                        <a:pt x="20" y="3"/>
                      </a:lnTo>
                      <a:lnTo>
                        <a:pt x="18" y="4"/>
                      </a:lnTo>
                      <a:lnTo>
                        <a:pt x="15" y="4"/>
                      </a:lnTo>
                      <a:lnTo>
                        <a:pt x="12" y="6"/>
                      </a:lnTo>
                      <a:lnTo>
                        <a:pt x="9" y="5"/>
                      </a:lnTo>
                      <a:lnTo>
                        <a:pt x="10" y="8"/>
                      </a:lnTo>
                      <a:lnTo>
                        <a:pt x="7" y="8"/>
                      </a:lnTo>
                      <a:lnTo>
                        <a:pt x="4" y="9"/>
                      </a:lnTo>
                      <a:lnTo>
                        <a:pt x="1" y="11"/>
                      </a:lnTo>
                      <a:lnTo>
                        <a:pt x="0" y="14"/>
                      </a:lnTo>
                      <a:lnTo>
                        <a:pt x="3" y="15"/>
                      </a:lnTo>
                      <a:lnTo>
                        <a:pt x="0" y="16"/>
                      </a:lnTo>
                      <a:lnTo>
                        <a:pt x="2" y="19"/>
                      </a:lnTo>
                      <a:lnTo>
                        <a:pt x="5" y="20"/>
                      </a:lnTo>
                      <a:lnTo>
                        <a:pt x="2" y="20"/>
                      </a:lnTo>
                      <a:lnTo>
                        <a:pt x="1" y="23"/>
                      </a:lnTo>
                      <a:lnTo>
                        <a:pt x="4" y="25"/>
                      </a:lnTo>
                      <a:lnTo>
                        <a:pt x="5" y="28"/>
                      </a:lnTo>
                      <a:lnTo>
                        <a:pt x="8" y="30"/>
                      </a:lnTo>
                      <a:lnTo>
                        <a:pt x="11" y="31"/>
                      </a:lnTo>
                      <a:lnTo>
                        <a:pt x="14" y="27"/>
                      </a:lnTo>
                      <a:lnTo>
                        <a:pt x="17" y="31"/>
                      </a:lnTo>
                      <a:lnTo>
                        <a:pt x="16" y="33"/>
                      </a:lnTo>
                      <a:lnTo>
                        <a:pt x="15" y="36"/>
                      </a:lnTo>
                      <a:lnTo>
                        <a:pt x="13" y="39"/>
                      </a:lnTo>
                      <a:lnTo>
                        <a:pt x="14" y="40"/>
                      </a:lnTo>
                      <a:lnTo>
                        <a:pt x="15" y="4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3" name="Freeform 568">
                  <a:extLst>
                    <a:ext uri="{FF2B5EF4-FFF2-40B4-BE49-F238E27FC236}">
                      <a16:creationId xmlns:a16="http://schemas.microsoft.com/office/drawing/2014/main" id="{445C213D-C536-203B-5DC0-5CDC84EB451B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319" y="1977"/>
                  <a:ext cx="14" cy="9"/>
                </a:xfrm>
                <a:custGeom>
                  <a:avLst/>
                  <a:gdLst>
                    <a:gd name="T0" fmla="*/ 3 w 14"/>
                    <a:gd name="T1" fmla="*/ 5 h 9"/>
                    <a:gd name="T2" fmla="*/ 6 w 14"/>
                    <a:gd name="T3" fmla="*/ 6 h 9"/>
                    <a:gd name="T4" fmla="*/ 8 w 14"/>
                    <a:gd name="T5" fmla="*/ 9 h 9"/>
                    <a:gd name="T6" fmla="*/ 11 w 14"/>
                    <a:gd name="T7" fmla="*/ 7 h 9"/>
                    <a:gd name="T8" fmla="*/ 14 w 14"/>
                    <a:gd name="T9" fmla="*/ 5 h 9"/>
                    <a:gd name="T10" fmla="*/ 12 w 14"/>
                    <a:gd name="T11" fmla="*/ 2 h 9"/>
                    <a:gd name="T12" fmla="*/ 9 w 14"/>
                    <a:gd name="T13" fmla="*/ 0 h 9"/>
                    <a:gd name="T14" fmla="*/ 6 w 14"/>
                    <a:gd name="T15" fmla="*/ 3 h 9"/>
                    <a:gd name="T16" fmla="*/ 3 w 14"/>
                    <a:gd name="T17" fmla="*/ 3 h 9"/>
                    <a:gd name="T18" fmla="*/ 0 w 14"/>
                    <a:gd name="T19" fmla="*/ 3 h 9"/>
                    <a:gd name="T20" fmla="*/ 3 w 14"/>
                    <a:gd name="T21" fmla="*/ 5 h 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4" h="9">
                      <a:moveTo>
                        <a:pt x="3" y="5"/>
                      </a:moveTo>
                      <a:lnTo>
                        <a:pt x="6" y="6"/>
                      </a:lnTo>
                      <a:lnTo>
                        <a:pt x="8" y="9"/>
                      </a:lnTo>
                      <a:lnTo>
                        <a:pt x="11" y="7"/>
                      </a:lnTo>
                      <a:lnTo>
                        <a:pt x="14" y="5"/>
                      </a:lnTo>
                      <a:lnTo>
                        <a:pt x="12" y="2"/>
                      </a:lnTo>
                      <a:lnTo>
                        <a:pt x="9" y="0"/>
                      </a:lnTo>
                      <a:lnTo>
                        <a:pt x="6" y="3"/>
                      </a:lnTo>
                      <a:lnTo>
                        <a:pt x="3" y="3"/>
                      </a:lnTo>
                      <a:lnTo>
                        <a:pt x="0" y="3"/>
                      </a:lnTo>
                      <a:lnTo>
                        <a:pt x="3" y="5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4" name="Freeform 569">
                  <a:extLst>
                    <a:ext uri="{FF2B5EF4-FFF2-40B4-BE49-F238E27FC236}">
                      <a16:creationId xmlns:a16="http://schemas.microsoft.com/office/drawing/2014/main" id="{B09961BB-E454-3583-CC8D-B3875C6CEA43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316" y="1987"/>
                  <a:ext cx="21" cy="17"/>
                </a:xfrm>
                <a:custGeom>
                  <a:avLst/>
                  <a:gdLst>
                    <a:gd name="T0" fmla="*/ 16 w 21"/>
                    <a:gd name="T1" fmla="*/ 0 h 17"/>
                    <a:gd name="T2" fmla="*/ 13 w 21"/>
                    <a:gd name="T3" fmla="*/ 1 h 17"/>
                    <a:gd name="T4" fmla="*/ 10 w 21"/>
                    <a:gd name="T5" fmla="*/ 0 h 17"/>
                    <a:gd name="T6" fmla="*/ 7 w 21"/>
                    <a:gd name="T7" fmla="*/ 1 h 17"/>
                    <a:gd name="T8" fmla="*/ 4 w 21"/>
                    <a:gd name="T9" fmla="*/ 3 h 17"/>
                    <a:gd name="T10" fmla="*/ 1 w 21"/>
                    <a:gd name="T11" fmla="*/ 2 h 17"/>
                    <a:gd name="T12" fmla="*/ 2 w 21"/>
                    <a:gd name="T13" fmla="*/ 5 h 17"/>
                    <a:gd name="T14" fmla="*/ 0 w 21"/>
                    <a:gd name="T15" fmla="*/ 9 h 17"/>
                    <a:gd name="T16" fmla="*/ 3 w 21"/>
                    <a:gd name="T17" fmla="*/ 11 h 17"/>
                    <a:gd name="T18" fmla="*/ 3 w 21"/>
                    <a:gd name="T19" fmla="*/ 14 h 17"/>
                    <a:gd name="T20" fmla="*/ 2 w 21"/>
                    <a:gd name="T21" fmla="*/ 17 h 17"/>
                    <a:gd name="T22" fmla="*/ 5 w 21"/>
                    <a:gd name="T23" fmla="*/ 13 h 17"/>
                    <a:gd name="T24" fmla="*/ 6 w 21"/>
                    <a:gd name="T25" fmla="*/ 11 h 17"/>
                    <a:gd name="T26" fmla="*/ 9 w 21"/>
                    <a:gd name="T27" fmla="*/ 9 h 17"/>
                    <a:gd name="T28" fmla="*/ 12 w 21"/>
                    <a:gd name="T29" fmla="*/ 10 h 17"/>
                    <a:gd name="T30" fmla="*/ 15 w 21"/>
                    <a:gd name="T31" fmla="*/ 8 h 17"/>
                    <a:gd name="T32" fmla="*/ 18 w 21"/>
                    <a:gd name="T33" fmla="*/ 5 h 17"/>
                    <a:gd name="T34" fmla="*/ 21 w 21"/>
                    <a:gd name="T35" fmla="*/ 4 h 17"/>
                    <a:gd name="T36" fmla="*/ 19 w 21"/>
                    <a:gd name="T37" fmla="*/ 2 h 17"/>
                    <a:gd name="T38" fmla="*/ 16 w 21"/>
                    <a:gd name="T39" fmla="*/ 0 h 17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0" t="0" r="r" b="b"/>
                  <a:pathLst>
                    <a:path w="21" h="17">
                      <a:moveTo>
                        <a:pt x="16" y="0"/>
                      </a:moveTo>
                      <a:lnTo>
                        <a:pt x="13" y="1"/>
                      </a:lnTo>
                      <a:lnTo>
                        <a:pt x="10" y="0"/>
                      </a:lnTo>
                      <a:lnTo>
                        <a:pt x="7" y="1"/>
                      </a:lnTo>
                      <a:lnTo>
                        <a:pt x="4" y="3"/>
                      </a:lnTo>
                      <a:lnTo>
                        <a:pt x="1" y="2"/>
                      </a:lnTo>
                      <a:lnTo>
                        <a:pt x="2" y="5"/>
                      </a:lnTo>
                      <a:lnTo>
                        <a:pt x="0" y="9"/>
                      </a:lnTo>
                      <a:lnTo>
                        <a:pt x="3" y="11"/>
                      </a:lnTo>
                      <a:lnTo>
                        <a:pt x="3" y="14"/>
                      </a:lnTo>
                      <a:lnTo>
                        <a:pt x="2" y="17"/>
                      </a:lnTo>
                      <a:lnTo>
                        <a:pt x="5" y="13"/>
                      </a:lnTo>
                      <a:lnTo>
                        <a:pt x="6" y="11"/>
                      </a:lnTo>
                      <a:lnTo>
                        <a:pt x="9" y="9"/>
                      </a:lnTo>
                      <a:lnTo>
                        <a:pt x="12" y="10"/>
                      </a:lnTo>
                      <a:lnTo>
                        <a:pt x="15" y="8"/>
                      </a:lnTo>
                      <a:lnTo>
                        <a:pt x="18" y="5"/>
                      </a:lnTo>
                      <a:lnTo>
                        <a:pt x="21" y="4"/>
                      </a:lnTo>
                      <a:lnTo>
                        <a:pt x="19" y="2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5" name="Freeform 570">
                  <a:extLst>
                    <a:ext uri="{FF2B5EF4-FFF2-40B4-BE49-F238E27FC236}">
                      <a16:creationId xmlns:a16="http://schemas.microsoft.com/office/drawing/2014/main" id="{9DBDB879-F0FE-123A-D078-B3921617E544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336" y="1978"/>
                  <a:ext cx="4" cy="2"/>
                </a:xfrm>
                <a:custGeom>
                  <a:avLst/>
                  <a:gdLst>
                    <a:gd name="T0" fmla="*/ 0 w 4"/>
                    <a:gd name="T1" fmla="*/ 0 h 2"/>
                    <a:gd name="T2" fmla="*/ 0 w 4"/>
                    <a:gd name="T3" fmla="*/ 2 h 2"/>
                    <a:gd name="T4" fmla="*/ 4 w 4"/>
                    <a:gd name="T5" fmla="*/ 1 h 2"/>
                    <a:gd name="T6" fmla="*/ 0 w 4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" h="2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4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6" name="Freeform 571">
                  <a:extLst>
                    <a:ext uri="{FF2B5EF4-FFF2-40B4-BE49-F238E27FC236}">
                      <a16:creationId xmlns:a16="http://schemas.microsoft.com/office/drawing/2014/main" id="{97E67B59-BE78-97C0-48D7-7D21FC65448A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335" y="1986"/>
                  <a:ext cx="4" cy="3"/>
                </a:xfrm>
                <a:custGeom>
                  <a:avLst/>
                  <a:gdLst>
                    <a:gd name="T0" fmla="*/ 0 w 4"/>
                    <a:gd name="T1" fmla="*/ 3 h 3"/>
                    <a:gd name="T2" fmla="*/ 4 w 4"/>
                    <a:gd name="T3" fmla="*/ 3 h 3"/>
                    <a:gd name="T4" fmla="*/ 2 w 4"/>
                    <a:gd name="T5" fmla="*/ 0 h 3"/>
                    <a:gd name="T6" fmla="*/ 0 w 4"/>
                    <a:gd name="T7" fmla="*/ 3 h 3"/>
                    <a:gd name="T8" fmla="*/ 0 w 4"/>
                    <a:gd name="T9" fmla="*/ 3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" h="3">
                      <a:moveTo>
                        <a:pt x="0" y="3"/>
                      </a:moveTo>
                      <a:lnTo>
                        <a:pt x="4" y="3"/>
                      </a:lnTo>
                      <a:lnTo>
                        <a:pt x="2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78" name="Group 572">
                <a:extLst>
                  <a:ext uri="{FF2B5EF4-FFF2-40B4-BE49-F238E27FC236}">
                    <a16:creationId xmlns:a16="http://schemas.microsoft.com/office/drawing/2014/main" id="{C09792D9-3754-A300-E070-0D910F9C3E5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52" y="1735"/>
                <a:ext cx="198" cy="324"/>
                <a:chOff x="3153" y="1734"/>
                <a:chExt cx="198" cy="325"/>
              </a:xfrm>
              <a:grpFill/>
            </p:grpSpPr>
            <p:sp>
              <p:nvSpPr>
                <p:cNvPr id="766" name="Freeform 573">
                  <a:extLst>
                    <a:ext uri="{FF2B5EF4-FFF2-40B4-BE49-F238E27FC236}">
                      <a16:creationId xmlns:a16="http://schemas.microsoft.com/office/drawing/2014/main" id="{498B5966-0DAA-3C71-5971-BA66E263969B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233" y="2018"/>
                  <a:ext cx="10" cy="21"/>
                </a:xfrm>
                <a:custGeom>
                  <a:avLst/>
                  <a:gdLst>
                    <a:gd name="T0" fmla="*/ 4 w 10"/>
                    <a:gd name="T1" fmla="*/ 14 h 21"/>
                    <a:gd name="T2" fmla="*/ 5 w 10"/>
                    <a:gd name="T3" fmla="*/ 12 h 21"/>
                    <a:gd name="T4" fmla="*/ 7 w 10"/>
                    <a:gd name="T5" fmla="*/ 9 h 21"/>
                    <a:gd name="T6" fmla="*/ 7 w 10"/>
                    <a:gd name="T7" fmla="*/ 6 h 21"/>
                    <a:gd name="T8" fmla="*/ 9 w 10"/>
                    <a:gd name="T9" fmla="*/ 3 h 21"/>
                    <a:gd name="T10" fmla="*/ 10 w 10"/>
                    <a:gd name="T11" fmla="*/ 0 h 21"/>
                    <a:gd name="T12" fmla="*/ 7 w 10"/>
                    <a:gd name="T13" fmla="*/ 3 h 21"/>
                    <a:gd name="T14" fmla="*/ 5 w 10"/>
                    <a:gd name="T15" fmla="*/ 6 h 21"/>
                    <a:gd name="T16" fmla="*/ 3 w 10"/>
                    <a:gd name="T17" fmla="*/ 9 h 21"/>
                    <a:gd name="T18" fmla="*/ 2 w 10"/>
                    <a:gd name="T19" fmla="*/ 12 h 21"/>
                    <a:gd name="T20" fmla="*/ 0 w 10"/>
                    <a:gd name="T21" fmla="*/ 15 h 21"/>
                    <a:gd name="T22" fmla="*/ 0 w 10"/>
                    <a:gd name="T23" fmla="*/ 18 h 21"/>
                    <a:gd name="T24" fmla="*/ 0 w 10"/>
                    <a:gd name="T25" fmla="*/ 21 h 21"/>
                    <a:gd name="T26" fmla="*/ 3 w 10"/>
                    <a:gd name="T27" fmla="*/ 18 h 21"/>
                    <a:gd name="T28" fmla="*/ 4 w 10"/>
                    <a:gd name="T29" fmla="*/ 14 h 21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0" h="21">
                      <a:moveTo>
                        <a:pt x="4" y="14"/>
                      </a:moveTo>
                      <a:lnTo>
                        <a:pt x="5" y="12"/>
                      </a:lnTo>
                      <a:lnTo>
                        <a:pt x="7" y="9"/>
                      </a:lnTo>
                      <a:lnTo>
                        <a:pt x="7" y="6"/>
                      </a:lnTo>
                      <a:lnTo>
                        <a:pt x="9" y="3"/>
                      </a:lnTo>
                      <a:lnTo>
                        <a:pt x="10" y="0"/>
                      </a:lnTo>
                      <a:lnTo>
                        <a:pt x="7" y="3"/>
                      </a:lnTo>
                      <a:lnTo>
                        <a:pt x="5" y="6"/>
                      </a:lnTo>
                      <a:lnTo>
                        <a:pt x="3" y="9"/>
                      </a:lnTo>
                      <a:lnTo>
                        <a:pt x="2" y="12"/>
                      </a:lnTo>
                      <a:lnTo>
                        <a:pt x="0" y="15"/>
                      </a:lnTo>
                      <a:lnTo>
                        <a:pt x="0" y="18"/>
                      </a:lnTo>
                      <a:lnTo>
                        <a:pt x="0" y="21"/>
                      </a:lnTo>
                      <a:lnTo>
                        <a:pt x="3" y="18"/>
                      </a:lnTo>
                      <a:lnTo>
                        <a:pt x="4" y="14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7" name="Freeform 574">
                  <a:extLst>
                    <a:ext uri="{FF2B5EF4-FFF2-40B4-BE49-F238E27FC236}">
                      <a16:creationId xmlns:a16="http://schemas.microsoft.com/office/drawing/2014/main" id="{8DA7A672-749C-8A2F-9D3F-3E278809B6EE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260" y="2003"/>
                  <a:ext cx="13" cy="22"/>
                </a:xfrm>
                <a:custGeom>
                  <a:avLst/>
                  <a:gdLst>
                    <a:gd name="T0" fmla="*/ 13 w 13"/>
                    <a:gd name="T1" fmla="*/ 0 h 22"/>
                    <a:gd name="T2" fmla="*/ 10 w 13"/>
                    <a:gd name="T3" fmla="*/ 2 h 22"/>
                    <a:gd name="T4" fmla="*/ 7 w 13"/>
                    <a:gd name="T5" fmla="*/ 2 h 22"/>
                    <a:gd name="T6" fmla="*/ 4 w 13"/>
                    <a:gd name="T7" fmla="*/ 4 h 22"/>
                    <a:gd name="T8" fmla="*/ 1 w 13"/>
                    <a:gd name="T9" fmla="*/ 7 h 22"/>
                    <a:gd name="T10" fmla="*/ 0 w 13"/>
                    <a:gd name="T11" fmla="*/ 10 h 22"/>
                    <a:gd name="T12" fmla="*/ 0 w 13"/>
                    <a:gd name="T13" fmla="*/ 13 h 22"/>
                    <a:gd name="T14" fmla="*/ 0 w 13"/>
                    <a:gd name="T15" fmla="*/ 16 h 22"/>
                    <a:gd name="T16" fmla="*/ 2 w 13"/>
                    <a:gd name="T17" fmla="*/ 19 h 22"/>
                    <a:gd name="T18" fmla="*/ 0 w 13"/>
                    <a:gd name="T19" fmla="*/ 22 h 22"/>
                    <a:gd name="T20" fmla="*/ 3 w 13"/>
                    <a:gd name="T21" fmla="*/ 20 h 22"/>
                    <a:gd name="T22" fmla="*/ 3 w 13"/>
                    <a:gd name="T23" fmla="*/ 18 h 22"/>
                    <a:gd name="T24" fmla="*/ 6 w 13"/>
                    <a:gd name="T25" fmla="*/ 16 h 22"/>
                    <a:gd name="T26" fmla="*/ 8 w 13"/>
                    <a:gd name="T27" fmla="*/ 13 h 22"/>
                    <a:gd name="T28" fmla="*/ 10 w 13"/>
                    <a:gd name="T29" fmla="*/ 10 h 22"/>
                    <a:gd name="T30" fmla="*/ 10 w 13"/>
                    <a:gd name="T31" fmla="*/ 7 h 22"/>
                    <a:gd name="T32" fmla="*/ 10 w 13"/>
                    <a:gd name="T33" fmla="*/ 4 h 22"/>
                    <a:gd name="T34" fmla="*/ 13 w 13"/>
                    <a:gd name="T35" fmla="*/ 3 h 22"/>
                    <a:gd name="T36" fmla="*/ 13 w 13"/>
                    <a:gd name="T37" fmla="*/ 0 h 2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3" h="22">
                      <a:moveTo>
                        <a:pt x="13" y="0"/>
                      </a:moveTo>
                      <a:lnTo>
                        <a:pt x="10" y="2"/>
                      </a:lnTo>
                      <a:lnTo>
                        <a:pt x="7" y="2"/>
                      </a:lnTo>
                      <a:lnTo>
                        <a:pt x="4" y="4"/>
                      </a:lnTo>
                      <a:lnTo>
                        <a:pt x="1" y="7"/>
                      </a:lnTo>
                      <a:lnTo>
                        <a:pt x="0" y="10"/>
                      </a:lnTo>
                      <a:lnTo>
                        <a:pt x="0" y="13"/>
                      </a:lnTo>
                      <a:lnTo>
                        <a:pt x="0" y="16"/>
                      </a:lnTo>
                      <a:lnTo>
                        <a:pt x="2" y="19"/>
                      </a:lnTo>
                      <a:lnTo>
                        <a:pt x="0" y="22"/>
                      </a:lnTo>
                      <a:lnTo>
                        <a:pt x="3" y="20"/>
                      </a:lnTo>
                      <a:lnTo>
                        <a:pt x="3" y="18"/>
                      </a:lnTo>
                      <a:lnTo>
                        <a:pt x="6" y="16"/>
                      </a:lnTo>
                      <a:lnTo>
                        <a:pt x="8" y="13"/>
                      </a:lnTo>
                      <a:lnTo>
                        <a:pt x="10" y="10"/>
                      </a:lnTo>
                      <a:lnTo>
                        <a:pt x="10" y="7"/>
                      </a:lnTo>
                      <a:lnTo>
                        <a:pt x="10" y="4"/>
                      </a:lnTo>
                      <a:lnTo>
                        <a:pt x="13" y="3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8" name="Freeform 575">
                  <a:extLst>
                    <a:ext uri="{FF2B5EF4-FFF2-40B4-BE49-F238E27FC236}">
                      <a16:creationId xmlns:a16="http://schemas.microsoft.com/office/drawing/2014/main" id="{0E7FFE58-BE51-27FF-5840-65F49A1C0608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153" y="1734"/>
                  <a:ext cx="198" cy="325"/>
                </a:xfrm>
                <a:custGeom>
                  <a:avLst/>
                  <a:gdLst>
                    <a:gd name="T0" fmla="*/ 191 w 198"/>
                    <a:gd name="T1" fmla="*/ 69 h 325"/>
                    <a:gd name="T2" fmla="*/ 194 w 198"/>
                    <a:gd name="T3" fmla="*/ 55 h 325"/>
                    <a:gd name="T4" fmla="*/ 189 w 198"/>
                    <a:gd name="T5" fmla="*/ 39 h 325"/>
                    <a:gd name="T6" fmla="*/ 182 w 198"/>
                    <a:gd name="T7" fmla="*/ 20 h 325"/>
                    <a:gd name="T8" fmla="*/ 167 w 198"/>
                    <a:gd name="T9" fmla="*/ 15 h 325"/>
                    <a:gd name="T10" fmla="*/ 149 w 198"/>
                    <a:gd name="T11" fmla="*/ 3 h 325"/>
                    <a:gd name="T12" fmla="*/ 136 w 198"/>
                    <a:gd name="T13" fmla="*/ 1 h 325"/>
                    <a:gd name="T14" fmla="*/ 138 w 198"/>
                    <a:gd name="T15" fmla="*/ 15 h 325"/>
                    <a:gd name="T16" fmla="*/ 107 w 198"/>
                    <a:gd name="T17" fmla="*/ 13 h 325"/>
                    <a:gd name="T18" fmla="*/ 102 w 198"/>
                    <a:gd name="T19" fmla="*/ 28 h 325"/>
                    <a:gd name="T20" fmla="*/ 86 w 198"/>
                    <a:gd name="T21" fmla="*/ 30 h 325"/>
                    <a:gd name="T22" fmla="*/ 78 w 198"/>
                    <a:gd name="T23" fmla="*/ 53 h 325"/>
                    <a:gd name="T24" fmla="*/ 67 w 198"/>
                    <a:gd name="T25" fmla="*/ 71 h 325"/>
                    <a:gd name="T26" fmla="*/ 52 w 198"/>
                    <a:gd name="T27" fmla="*/ 76 h 325"/>
                    <a:gd name="T28" fmla="*/ 49 w 198"/>
                    <a:gd name="T29" fmla="*/ 97 h 325"/>
                    <a:gd name="T30" fmla="*/ 42 w 198"/>
                    <a:gd name="T31" fmla="*/ 116 h 325"/>
                    <a:gd name="T32" fmla="*/ 44 w 198"/>
                    <a:gd name="T33" fmla="*/ 127 h 325"/>
                    <a:gd name="T34" fmla="*/ 20 w 198"/>
                    <a:gd name="T35" fmla="*/ 134 h 325"/>
                    <a:gd name="T36" fmla="*/ 14 w 198"/>
                    <a:gd name="T37" fmla="*/ 148 h 325"/>
                    <a:gd name="T38" fmla="*/ 18 w 198"/>
                    <a:gd name="T39" fmla="*/ 168 h 325"/>
                    <a:gd name="T40" fmla="*/ 20 w 198"/>
                    <a:gd name="T41" fmla="*/ 186 h 325"/>
                    <a:gd name="T42" fmla="*/ 22 w 198"/>
                    <a:gd name="T43" fmla="*/ 198 h 325"/>
                    <a:gd name="T44" fmla="*/ 22 w 198"/>
                    <a:gd name="T45" fmla="*/ 214 h 325"/>
                    <a:gd name="T46" fmla="*/ 13 w 198"/>
                    <a:gd name="T47" fmla="*/ 225 h 325"/>
                    <a:gd name="T48" fmla="*/ 10 w 198"/>
                    <a:gd name="T49" fmla="*/ 237 h 325"/>
                    <a:gd name="T50" fmla="*/ 8 w 198"/>
                    <a:gd name="T51" fmla="*/ 246 h 325"/>
                    <a:gd name="T52" fmla="*/ 0 w 198"/>
                    <a:gd name="T53" fmla="*/ 246 h 325"/>
                    <a:gd name="T54" fmla="*/ 7 w 198"/>
                    <a:gd name="T55" fmla="*/ 257 h 325"/>
                    <a:gd name="T56" fmla="*/ 11 w 198"/>
                    <a:gd name="T57" fmla="*/ 264 h 325"/>
                    <a:gd name="T58" fmla="*/ 12 w 198"/>
                    <a:gd name="T59" fmla="*/ 277 h 325"/>
                    <a:gd name="T60" fmla="*/ 21 w 198"/>
                    <a:gd name="T61" fmla="*/ 291 h 325"/>
                    <a:gd name="T62" fmla="*/ 27 w 198"/>
                    <a:gd name="T63" fmla="*/ 301 h 325"/>
                    <a:gd name="T64" fmla="*/ 24 w 198"/>
                    <a:gd name="T65" fmla="*/ 310 h 325"/>
                    <a:gd name="T66" fmla="*/ 34 w 198"/>
                    <a:gd name="T67" fmla="*/ 325 h 325"/>
                    <a:gd name="T68" fmla="*/ 49 w 198"/>
                    <a:gd name="T69" fmla="*/ 320 h 325"/>
                    <a:gd name="T70" fmla="*/ 54 w 198"/>
                    <a:gd name="T71" fmla="*/ 308 h 325"/>
                    <a:gd name="T72" fmla="*/ 69 w 198"/>
                    <a:gd name="T73" fmla="*/ 307 h 325"/>
                    <a:gd name="T74" fmla="*/ 80 w 198"/>
                    <a:gd name="T75" fmla="*/ 296 h 325"/>
                    <a:gd name="T76" fmla="*/ 82 w 198"/>
                    <a:gd name="T77" fmla="*/ 286 h 325"/>
                    <a:gd name="T78" fmla="*/ 82 w 198"/>
                    <a:gd name="T79" fmla="*/ 270 h 325"/>
                    <a:gd name="T80" fmla="*/ 85 w 198"/>
                    <a:gd name="T81" fmla="*/ 258 h 325"/>
                    <a:gd name="T82" fmla="*/ 83 w 198"/>
                    <a:gd name="T83" fmla="*/ 253 h 325"/>
                    <a:gd name="T84" fmla="*/ 96 w 198"/>
                    <a:gd name="T85" fmla="*/ 250 h 325"/>
                    <a:gd name="T86" fmla="*/ 104 w 198"/>
                    <a:gd name="T87" fmla="*/ 246 h 325"/>
                    <a:gd name="T88" fmla="*/ 114 w 198"/>
                    <a:gd name="T89" fmla="*/ 240 h 325"/>
                    <a:gd name="T90" fmla="*/ 112 w 198"/>
                    <a:gd name="T91" fmla="*/ 234 h 325"/>
                    <a:gd name="T92" fmla="*/ 118 w 198"/>
                    <a:gd name="T93" fmla="*/ 223 h 325"/>
                    <a:gd name="T94" fmla="*/ 109 w 198"/>
                    <a:gd name="T95" fmla="*/ 214 h 325"/>
                    <a:gd name="T96" fmla="*/ 92 w 198"/>
                    <a:gd name="T97" fmla="*/ 207 h 325"/>
                    <a:gd name="T98" fmla="*/ 91 w 198"/>
                    <a:gd name="T99" fmla="*/ 191 h 325"/>
                    <a:gd name="T100" fmla="*/ 96 w 198"/>
                    <a:gd name="T101" fmla="*/ 176 h 325"/>
                    <a:gd name="T102" fmla="*/ 97 w 198"/>
                    <a:gd name="T103" fmla="*/ 165 h 325"/>
                    <a:gd name="T104" fmla="*/ 101 w 198"/>
                    <a:gd name="T105" fmla="*/ 154 h 325"/>
                    <a:gd name="T106" fmla="*/ 112 w 198"/>
                    <a:gd name="T107" fmla="*/ 154 h 325"/>
                    <a:gd name="T108" fmla="*/ 121 w 198"/>
                    <a:gd name="T109" fmla="*/ 147 h 325"/>
                    <a:gd name="T110" fmla="*/ 134 w 198"/>
                    <a:gd name="T111" fmla="*/ 137 h 325"/>
                    <a:gd name="T112" fmla="*/ 150 w 198"/>
                    <a:gd name="T113" fmla="*/ 126 h 325"/>
                    <a:gd name="T114" fmla="*/ 153 w 198"/>
                    <a:gd name="T115" fmla="*/ 112 h 325"/>
                    <a:gd name="T116" fmla="*/ 159 w 198"/>
                    <a:gd name="T117" fmla="*/ 102 h 325"/>
                    <a:gd name="T118" fmla="*/ 162 w 198"/>
                    <a:gd name="T119" fmla="*/ 94 h 325"/>
                    <a:gd name="T120" fmla="*/ 171 w 198"/>
                    <a:gd name="T121" fmla="*/ 87 h 325"/>
                    <a:gd name="T122" fmla="*/ 182 w 198"/>
                    <a:gd name="T123" fmla="*/ 86 h 325"/>
                    <a:gd name="T124" fmla="*/ 195 w 198"/>
                    <a:gd name="T125" fmla="*/ 84 h 325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0" t="0" r="r" b="b"/>
                  <a:pathLst>
                    <a:path w="198" h="325">
                      <a:moveTo>
                        <a:pt x="198" y="83"/>
                      </a:moveTo>
                      <a:lnTo>
                        <a:pt x="198" y="81"/>
                      </a:lnTo>
                      <a:lnTo>
                        <a:pt x="196" y="78"/>
                      </a:lnTo>
                      <a:lnTo>
                        <a:pt x="194" y="75"/>
                      </a:lnTo>
                      <a:lnTo>
                        <a:pt x="191" y="73"/>
                      </a:lnTo>
                      <a:lnTo>
                        <a:pt x="191" y="69"/>
                      </a:lnTo>
                      <a:lnTo>
                        <a:pt x="191" y="68"/>
                      </a:lnTo>
                      <a:lnTo>
                        <a:pt x="194" y="64"/>
                      </a:lnTo>
                      <a:lnTo>
                        <a:pt x="194" y="61"/>
                      </a:lnTo>
                      <a:lnTo>
                        <a:pt x="196" y="58"/>
                      </a:lnTo>
                      <a:lnTo>
                        <a:pt x="194" y="55"/>
                      </a:lnTo>
                      <a:lnTo>
                        <a:pt x="191" y="52"/>
                      </a:lnTo>
                      <a:lnTo>
                        <a:pt x="189" y="49"/>
                      </a:lnTo>
                      <a:lnTo>
                        <a:pt x="192" y="46"/>
                      </a:lnTo>
                      <a:lnTo>
                        <a:pt x="192" y="43"/>
                      </a:lnTo>
                      <a:lnTo>
                        <a:pt x="189" y="42"/>
                      </a:lnTo>
                      <a:lnTo>
                        <a:pt x="189" y="39"/>
                      </a:lnTo>
                      <a:lnTo>
                        <a:pt x="188" y="36"/>
                      </a:lnTo>
                      <a:lnTo>
                        <a:pt x="188" y="32"/>
                      </a:lnTo>
                      <a:lnTo>
                        <a:pt x="191" y="30"/>
                      </a:lnTo>
                      <a:lnTo>
                        <a:pt x="188" y="27"/>
                      </a:lnTo>
                      <a:lnTo>
                        <a:pt x="186" y="23"/>
                      </a:lnTo>
                      <a:lnTo>
                        <a:pt x="182" y="20"/>
                      </a:lnTo>
                      <a:lnTo>
                        <a:pt x="179" y="18"/>
                      </a:lnTo>
                      <a:lnTo>
                        <a:pt x="176" y="17"/>
                      </a:lnTo>
                      <a:lnTo>
                        <a:pt x="173" y="16"/>
                      </a:lnTo>
                      <a:lnTo>
                        <a:pt x="172" y="16"/>
                      </a:lnTo>
                      <a:lnTo>
                        <a:pt x="169" y="15"/>
                      </a:lnTo>
                      <a:lnTo>
                        <a:pt x="167" y="15"/>
                      </a:lnTo>
                      <a:lnTo>
                        <a:pt x="164" y="12"/>
                      </a:lnTo>
                      <a:lnTo>
                        <a:pt x="161" y="11"/>
                      </a:lnTo>
                      <a:lnTo>
                        <a:pt x="158" y="10"/>
                      </a:lnTo>
                      <a:lnTo>
                        <a:pt x="155" y="7"/>
                      </a:lnTo>
                      <a:lnTo>
                        <a:pt x="152" y="5"/>
                      </a:lnTo>
                      <a:lnTo>
                        <a:pt x="149" y="3"/>
                      </a:lnTo>
                      <a:lnTo>
                        <a:pt x="149" y="1"/>
                      </a:lnTo>
                      <a:lnTo>
                        <a:pt x="148" y="1"/>
                      </a:lnTo>
                      <a:lnTo>
                        <a:pt x="147" y="1"/>
                      </a:lnTo>
                      <a:lnTo>
                        <a:pt x="145" y="0"/>
                      </a:lnTo>
                      <a:lnTo>
                        <a:pt x="140" y="0"/>
                      </a:lnTo>
                      <a:lnTo>
                        <a:pt x="136" y="1"/>
                      </a:lnTo>
                      <a:lnTo>
                        <a:pt x="140" y="3"/>
                      </a:lnTo>
                      <a:lnTo>
                        <a:pt x="140" y="7"/>
                      </a:lnTo>
                      <a:lnTo>
                        <a:pt x="138" y="10"/>
                      </a:lnTo>
                      <a:lnTo>
                        <a:pt x="134" y="13"/>
                      </a:lnTo>
                      <a:lnTo>
                        <a:pt x="138" y="15"/>
                      </a:lnTo>
                      <a:lnTo>
                        <a:pt x="134" y="18"/>
                      </a:lnTo>
                      <a:lnTo>
                        <a:pt x="126" y="16"/>
                      </a:lnTo>
                      <a:lnTo>
                        <a:pt x="120" y="14"/>
                      </a:lnTo>
                      <a:lnTo>
                        <a:pt x="115" y="14"/>
                      </a:lnTo>
                      <a:lnTo>
                        <a:pt x="112" y="12"/>
                      </a:lnTo>
                      <a:lnTo>
                        <a:pt x="107" y="13"/>
                      </a:lnTo>
                      <a:lnTo>
                        <a:pt x="107" y="16"/>
                      </a:lnTo>
                      <a:lnTo>
                        <a:pt x="107" y="18"/>
                      </a:lnTo>
                      <a:lnTo>
                        <a:pt x="108" y="22"/>
                      </a:lnTo>
                      <a:lnTo>
                        <a:pt x="105" y="26"/>
                      </a:lnTo>
                      <a:lnTo>
                        <a:pt x="102" y="28"/>
                      </a:lnTo>
                      <a:lnTo>
                        <a:pt x="96" y="26"/>
                      </a:lnTo>
                      <a:lnTo>
                        <a:pt x="93" y="26"/>
                      </a:lnTo>
                      <a:lnTo>
                        <a:pt x="91" y="28"/>
                      </a:lnTo>
                      <a:lnTo>
                        <a:pt x="90" y="28"/>
                      </a:lnTo>
                      <a:lnTo>
                        <a:pt x="89" y="29"/>
                      </a:lnTo>
                      <a:lnTo>
                        <a:pt x="86" y="30"/>
                      </a:lnTo>
                      <a:lnTo>
                        <a:pt x="84" y="35"/>
                      </a:lnTo>
                      <a:lnTo>
                        <a:pt x="81" y="40"/>
                      </a:lnTo>
                      <a:lnTo>
                        <a:pt x="76" y="42"/>
                      </a:lnTo>
                      <a:lnTo>
                        <a:pt x="79" y="46"/>
                      </a:lnTo>
                      <a:lnTo>
                        <a:pt x="81" y="50"/>
                      </a:lnTo>
                      <a:lnTo>
                        <a:pt x="78" y="53"/>
                      </a:lnTo>
                      <a:lnTo>
                        <a:pt x="76" y="55"/>
                      </a:lnTo>
                      <a:lnTo>
                        <a:pt x="72" y="59"/>
                      </a:lnTo>
                      <a:lnTo>
                        <a:pt x="72" y="60"/>
                      </a:lnTo>
                      <a:lnTo>
                        <a:pt x="69" y="64"/>
                      </a:lnTo>
                      <a:lnTo>
                        <a:pt x="66" y="67"/>
                      </a:lnTo>
                      <a:lnTo>
                        <a:pt x="67" y="71"/>
                      </a:lnTo>
                      <a:lnTo>
                        <a:pt x="67" y="72"/>
                      </a:lnTo>
                      <a:lnTo>
                        <a:pt x="63" y="74"/>
                      </a:lnTo>
                      <a:lnTo>
                        <a:pt x="60" y="75"/>
                      </a:lnTo>
                      <a:lnTo>
                        <a:pt x="59" y="75"/>
                      </a:lnTo>
                      <a:lnTo>
                        <a:pt x="54" y="76"/>
                      </a:lnTo>
                      <a:lnTo>
                        <a:pt x="52" y="76"/>
                      </a:lnTo>
                      <a:lnTo>
                        <a:pt x="52" y="79"/>
                      </a:lnTo>
                      <a:lnTo>
                        <a:pt x="53" y="84"/>
                      </a:lnTo>
                      <a:lnTo>
                        <a:pt x="52" y="87"/>
                      </a:lnTo>
                      <a:lnTo>
                        <a:pt x="52" y="90"/>
                      </a:lnTo>
                      <a:lnTo>
                        <a:pt x="51" y="94"/>
                      </a:lnTo>
                      <a:lnTo>
                        <a:pt x="49" y="97"/>
                      </a:lnTo>
                      <a:lnTo>
                        <a:pt x="48" y="101"/>
                      </a:lnTo>
                      <a:lnTo>
                        <a:pt x="47" y="103"/>
                      </a:lnTo>
                      <a:lnTo>
                        <a:pt x="44" y="107"/>
                      </a:lnTo>
                      <a:lnTo>
                        <a:pt x="41" y="111"/>
                      </a:lnTo>
                      <a:lnTo>
                        <a:pt x="38" y="114"/>
                      </a:lnTo>
                      <a:lnTo>
                        <a:pt x="42" y="116"/>
                      </a:lnTo>
                      <a:lnTo>
                        <a:pt x="43" y="116"/>
                      </a:lnTo>
                      <a:lnTo>
                        <a:pt x="46" y="120"/>
                      </a:lnTo>
                      <a:lnTo>
                        <a:pt x="46" y="124"/>
                      </a:lnTo>
                      <a:lnTo>
                        <a:pt x="45" y="126"/>
                      </a:lnTo>
                      <a:lnTo>
                        <a:pt x="44" y="126"/>
                      </a:lnTo>
                      <a:lnTo>
                        <a:pt x="44" y="127"/>
                      </a:lnTo>
                      <a:lnTo>
                        <a:pt x="38" y="127"/>
                      </a:lnTo>
                      <a:lnTo>
                        <a:pt x="35" y="126"/>
                      </a:lnTo>
                      <a:lnTo>
                        <a:pt x="30" y="127"/>
                      </a:lnTo>
                      <a:lnTo>
                        <a:pt x="26" y="128"/>
                      </a:lnTo>
                      <a:lnTo>
                        <a:pt x="23" y="130"/>
                      </a:lnTo>
                      <a:lnTo>
                        <a:pt x="20" y="134"/>
                      </a:lnTo>
                      <a:lnTo>
                        <a:pt x="19" y="135"/>
                      </a:lnTo>
                      <a:lnTo>
                        <a:pt x="17" y="139"/>
                      </a:lnTo>
                      <a:lnTo>
                        <a:pt x="15" y="142"/>
                      </a:lnTo>
                      <a:lnTo>
                        <a:pt x="14" y="145"/>
                      </a:lnTo>
                      <a:lnTo>
                        <a:pt x="14" y="148"/>
                      </a:lnTo>
                      <a:lnTo>
                        <a:pt x="17" y="153"/>
                      </a:lnTo>
                      <a:lnTo>
                        <a:pt x="15" y="157"/>
                      </a:lnTo>
                      <a:lnTo>
                        <a:pt x="15" y="161"/>
                      </a:lnTo>
                      <a:lnTo>
                        <a:pt x="15" y="164"/>
                      </a:lnTo>
                      <a:lnTo>
                        <a:pt x="18" y="168"/>
                      </a:lnTo>
                      <a:lnTo>
                        <a:pt x="19" y="170"/>
                      </a:lnTo>
                      <a:lnTo>
                        <a:pt x="18" y="175"/>
                      </a:lnTo>
                      <a:lnTo>
                        <a:pt x="17" y="176"/>
                      </a:lnTo>
                      <a:lnTo>
                        <a:pt x="17" y="179"/>
                      </a:lnTo>
                      <a:lnTo>
                        <a:pt x="15" y="183"/>
                      </a:lnTo>
                      <a:lnTo>
                        <a:pt x="20" y="186"/>
                      </a:lnTo>
                      <a:lnTo>
                        <a:pt x="24" y="188"/>
                      </a:lnTo>
                      <a:lnTo>
                        <a:pt x="27" y="191"/>
                      </a:lnTo>
                      <a:lnTo>
                        <a:pt x="27" y="194"/>
                      </a:lnTo>
                      <a:lnTo>
                        <a:pt x="25" y="196"/>
                      </a:lnTo>
                      <a:lnTo>
                        <a:pt x="24" y="198"/>
                      </a:lnTo>
                      <a:lnTo>
                        <a:pt x="22" y="198"/>
                      </a:lnTo>
                      <a:lnTo>
                        <a:pt x="19" y="199"/>
                      </a:lnTo>
                      <a:lnTo>
                        <a:pt x="19" y="202"/>
                      </a:lnTo>
                      <a:lnTo>
                        <a:pt x="19" y="205"/>
                      </a:lnTo>
                      <a:lnTo>
                        <a:pt x="21" y="207"/>
                      </a:lnTo>
                      <a:lnTo>
                        <a:pt x="23" y="211"/>
                      </a:lnTo>
                      <a:lnTo>
                        <a:pt x="22" y="214"/>
                      </a:lnTo>
                      <a:lnTo>
                        <a:pt x="22" y="217"/>
                      </a:lnTo>
                      <a:lnTo>
                        <a:pt x="21" y="220"/>
                      </a:lnTo>
                      <a:lnTo>
                        <a:pt x="19" y="223"/>
                      </a:lnTo>
                      <a:lnTo>
                        <a:pt x="18" y="224"/>
                      </a:lnTo>
                      <a:lnTo>
                        <a:pt x="17" y="224"/>
                      </a:lnTo>
                      <a:lnTo>
                        <a:pt x="13" y="225"/>
                      </a:lnTo>
                      <a:lnTo>
                        <a:pt x="11" y="225"/>
                      </a:lnTo>
                      <a:lnTo>
                        <a:pt x="11" y="227"/>
                      </a:lnTo>
                      <a:lnTo>
                        <a:pt x="11" y="230"/>
                      </a:lnTo>
                      <a:lnTo>
                        <a:pt x="9" y="233"/>
                      </a:lnTo>
                      <a:lnTo>
                        <a:pt x="9" y="234"/>
                      </a:lnTo>
                      <a:lnTo>
                        <a:pt x="10" y="237"/>
                      </a:lnTo>
                      <a:lnTo>
                        <a:pt x="10" y="238"/>
                      </a:lnTo>
                      <a:lnTo>
                        <a:pt x="10" y="239"/>
                      </a:lnTo>
                      <a:lnTo>
                        <a:pt x="10" y="240"/>
                      </a:lnTo>
                      <a:lnTo>
                        <a:pt x="9" y="242"/>
                      </a:lnTo>
                      <a:lnTo>
                        <a:pt x="8" y="246"/>
                      </a:lnTo>
                      <a:lnTo>
                        <a:pt x="5" y="247"/>
                      </a:lnTo>
                      <a:lnTo>
                        <a:pt x="4" y="244"/>
                      </a:lnTo>
                      <a:lnTo>
                        <a:pt x="2" y="243"/>
                      </a:lnTo>
                      <a:lnTo>
                        <a:pt x="1" y="243"/>
                      </a:lnTo>
                      <a:lnTo>
                        <a:pt x="0" y="246"/>
                      </a:lnTo>
                      <a:lnTo>
                        <a:pt x="2" y="248"/>
                      </a:lnTo>
                      <a:lnTo>
                        <a:pt x="2" y="252"/>
                      </a:lnTo>
                      <a:lnTo>
                        <a:pt x="2" y="255"/>
                      </a:lnTo>
                      <a:lnTo>
                        <a:pt x="3" y="257"/>
                      </a:lnTo>
                      <a:lnTo>
                        <a:pt x="5" y="261"/>
                      </a:lnTo>
                      <a:lnTo>
                        <a:pt x="7" y="257"/>
                      </a:lnTo>
                      <a:lnTo>
                        <a:pt x="6" y="261"/>
                      </a:lnTo>
                      <a:lnTo>
                        <a:pt x="9" y="261"/>
                      </a:lnTo>
                      <a:lnTo>
                        <a:pt x="10" y="262"/>
                      </a:lnTo>
                      <a:lnTo>
                        <a:pt x="11" y="262"/>
                      </a:lnTo>
                      <a:lnTo>
                        <a:pt x="10" y="263"/>
                      </a:lnTo>
                      <a:lnTo>
                        <a:pt x="11" y="264"/>
                      </a:lnTo>
                      <a:lnTo>
                        <a:pt x="11" y="267"/>
                      </a:lnTo>
                      <a:lnTo>
                        <a:pt x="10" y="268"/>
                      </a:lnTo>
                      <a:lnTo>
                        <a:pt x="9" y="271"/>
                      </a:lnTo>
                      <a:lnTo>
                        <a:pt x="11" y="272"/>
                      </a:lnTo>
                      <a:lnTo>
                        <a:pt x="11" y="275"/>
                      </a:lnTo>
                      <a:lnTo>
                        <a:pt x="12" y="277"/>
                      </a:lnTo>
                      <a:lnTo>
                        <a:pt x="12" y="279"/>
                      </a:lnTo>
                      <a:lnTo>
                        <a:pt x="15" y="279"/>
                      </a:lnTo>
                      <a:lnTo>
                        <a:pt x="15" y="282"/>
                      </a:lnTo>
                      <a:lnTo>
                        <a:pt x="17" y="285"/>
                      </a:lnTo>
                      <a:lnTo>
                        <a:pt x="19" y="288"/>
                      </a:lnTo>
                      <a:lnTo>
                        <a:pt x="21" y="291"/>
                      </a:lnTo>
                      <a:lnTo>
                        <a:pt x="22" y="292"/>
                      </a:lnTo>
                      <a:lnTo>
                        <a:pt x="24" y="295"/>
                      </a:lnTo>
                      <a:lnTo>
                        <a:pt x="27" y="296"/>
                      </a:lnTo>
                      <a:lnTo>
                        <a:pt x="28" y="298"/>
                      </a:lnTo>
                      <a:lnTo>
                        <a:pt x="27" y="301"/>
                      </a:lnTo>
                      <a:lnTo>
                        <a:pt x="24" y="301"/>
                      </a:lnTo>
                      <a:lnTo>
                        <a:pt x="25" y="304"/>
                      </a:lnTo>
                      <a:lnTo>
                        <a:pt x="26" y="306"/>
                      </a:lnTo>
                      <a:lnTo>
                        <a:pt x="23" y="305"/>
                      </a:lnTo>
                      <a:lnTo>
                        <a:pt x="23" y="308"/>
                      </a:lnTo>
                      <a:lnTo>
                        <a:pt x="24" y="310"/>
                      </a:lnTo>
                      <a:lnTo>
                        <a:pt x="26" y="313"/>
                      </a:lnTo>
                      <a:lnTo>
                        <a:pt x="27" y="316"/>
                      </a:lnTo>
                      <a:lnTo>
                        <a:pt x="29" y="319"/>
                      </a:lnTo>
                      <a:lnTo>
                        <a:pt x="28" y="322"/>
                      </a:lnTo>
                      <a:lnTo>
                        <a:pt x="31" y="324"/>
                      </a:lnTo>
                      <a:lnTo>
                        <a:pt x="34" y="325"/>
                      </a:lnTo>
                      <a:lnTo>
                        <a:pt x="37" y="324"/>
                      </a:lnTo>
                      <a:lnTo>
                        <a:pt x="40" y="323"/>
                      </a:lnTo>
                      <a:lnTo>
                        <a:pt x="41" y="323"/>
                      </a:lnTo>
                      <a:lnTo>
                        <a:pt x="44" y="323"/>
                      </a:lnTo>
                      <a:lnTo>
                        <a:pt x="47" y="323"/>
                      </a:lnTo>
                      <a:lnTo>
                        <a:pt x="49" y="320"/>
                      </a:lnTo>
                      <a:lnTo>
                        <a:pt x="47" y="317"/>
                      </a:lnTo>
                      <a:lnTo>
                        <a:pt x="47" y="314"/>
                      </a:lnTo>
                      <a:lnTo>
                        <a:pt x="49" y="312"/>
                      </a:lnTo>
                      <a:lnTo>
                        <a:pt x="52" y="310"/>
                      </a:lnTo>
                      <a:lnTo>
                        <a:pt x="54" y="311"/>
                      </a:lnTo>
                      <a:lnTo>
                        <a:pt x="54" y="308"/>
                      </a:lnTo>
                      <a:lnTo>
                        <a:pt x="55" y="308"/>
                      </a:lnTo>
                      <a:lnTo>
                        <a:pt x="59" y="308"/>
                      </a:lnTo>
                      <a:lnTo>
                        <a:pt x="62" y="308"/>
                      </a:lnTo>
                      <a:lnTo>
                        <a:pt x="65" y="308"/>
                      </a:lnTo>
                      <a:lnTo>
                        <a:pt x="68" y="307"/>
                      </a:lnTo>
                      <a:lnTo>
                        <a:pt x="69" y="307"/>
                      </a:lnTo>
                      <a:lnTo>
                        <a:pt x="72" y="310"/>
                      </a:lnTo>
                      <a:lnTo>
                        <a:pt x="74" y="306"/>
                      </a:lnTo>
                      <a:lnTo>
                        <a:pt x="75" y="304"/>
                      </a:lnTo>
                      <a:lnTo>
                        <a:pt x="76" y="301"/>
                      </a:lnTo>
                      <a:lnTo>
                        <a:pt x="78" y="299"/>
                      </a:lnTo>
                      <a:lnTo>
                        <a:pt x="80" y="296"/>
                      </a:lnTo>
                      <a:lnTo>
                        <a:pt x="80" y="293"/>
                      </a:lnTo>
                      <a:lnTo>
                        <a:pt x="81" y="290"/>
                      </a:lnTo>
                      <a:lnTo>
                        <a:pt x="81" y="289"/>
                      </a:lnTo>
                      <a:lnTo>
                        <a:pt x="83" y="287"/>
                      </a:lnTo>
                      <a:lnTo>
                        <a:pt x="82" y="286"/>
                      </a:lnTo>
                      <a:lnTo>
                        <a:pt x="81" y="283"/>
                      </a:lnTo>
                      <a:lnTo>
                        <a:pt x="84" y="281"/>
                      </a:lnTo>
                      <a:lnTo>
                        <a:pt x="84" y="278"/>
                      </a:lnTo>
                      <a:lnTo>
                        <a:pt x="84" y="275"/>
                      </a:lnTo>
                      <a:lnTo>
                        <a:pt x="84" y="272"/>
                      </a:lnTo>
                      <a:lnTo>
                        <a:pt x="82" y="270"/>
                      </a:lnTo>
                      <a:lnTo>
                        <a:pt x="85" y="270"/>
                      </a:lnTo>
                      <a:lnTo>
                        <a:pt x="84" y="268"/>
                      </a:lnTo>
                      <a:lnTo>
                        <a:pt x="85" y="265"/>
                      </a:lnTo>
                      <a:lnTo>
                        <a:pt x="85" y="262"/>
                      </a:lnTo>
                      <a:lnTo>
                        <a:pt x="85" y="258"/>
                      </a:lnTo>
                      <a:lnTo>
                        <a:pt x="82" y="257"/>
                      </a:lnTo>
                      <a:lnTo>
                        <a:pt x="80" y="256"/>
                      </a:lnTo>
                      <a:lnTo>
                        <a:pt x="84" y="257"/>
                      </a:lnTo>
                      <a:lnTo>
                        <a:pt x="87" y="257"/>
                      </a:lnTo>
                      <a:lnTo>
                        <a:pt x="86" y="254"/>
                      </a:lnTo>
                      <a:lnTo>
                        <a:pt x="83" y="253"/>
                      </a:lnTo>
                      <a:lnTo>
                        <a:pt x="80" y="254"/>
                      </a:lnTo>
                      <a:lnTo>
                        <a:pt x="83" y="253"/>
                      </a:lnTo>
                      <a:lnTo>
                        <a:pt x="89" y="253"/>
                      </a:lnTo>
                      <a:lnTo>
                        <a:pt x="91" y="250"/>
                      </a:lnTo>
                      <a:lnTo>
                        <a:pt x="93" y="251"/>
                      </a:lnTo>
                      <a:lnTo>
                        <a:pt x="96" y="250"/>
                      </a:lnTo>
                      <a:lnTo>
                        <a:pt x="99" y="247"/>
                      </a:lnTo>
                      <a:lnTo>
                        <a:pt x="98" y="246"/>
                      </a:lnTo>
                      <a:lnTo>
                        <a:pt x="99" y="243"/>
                      </a:lnTo>
                      <a:lnTo>
                        <a:pt x="101" y="246"/>
                      </a:lnTo>
                      <a:lnTo>
                        <a:pt x="102" y="249"/>
                      </a:lnTo>
                      <a:lnTo>
                        <a:pt x="104" y="246"/>
                      </a:lnTo>
                      <a:lnTo>
                        <a:pt x="107" y="243"/>
                      </a:lnTo>
                      <a:lnTo>
                        <a:pt x="108" y="242"/>
                      </a:lnTo>
                      <a:lnTo>
                        <a:pt x="111" y="242"/>
                      </a:lnTo>
                      <a:lnTo>
                        <a:pt x="110" y="239"/>
                      </a:lnTo>
                      <a:lnTo>
                        <a:pt x="113" y="240"/>
                      </a:lnTo>
                      <a:lnTo>
                        <a:pt x="114" y="240"/>
                      </a:lnTo>
                      <a:lnTo>
                        <a:pt x="113" y="237"/>
                      </a:lnTo>
                      <a:lnTo>
                        <a:pt x="110" y="237"/>
                      </a:lnTo>
                      <a:lnTo>
                        <a:pt x="107" y="238"/>
                      </a:lnTo>
                      <a:lnTo>
                        <a:pt x="107" y="235"/>
                      </a:lnTo>
                      <a:lnTo>
                        <a:pt x="110" y="237"/>
                      </a:lnTo>
                      <a:lnTo>
                        <a:pt x="112" y="234"/>
                      </a:lnTo>
                      <a:lnTo>
                        <a:pt x="115" y="232"/>
                      </a:lnTo>
                      <a:lnTo>
                        <a:pt x="116" y="230"/>
                      </a:lnTo>
                      <a:lnTo>
                        <a:pt x="118" y="229"/>
                      </a:lnTo>
                      <a:lnTo>
                        <a:pt x="119" y="229"/>
                      </a:lnTo>
                      <a:lnTo>
                        <a:pt x="120" y="226"/>
                      </a:lnTo>
                      <a:lnTo>
                        <a:pt x="118" y="223"/>
                      </a:lnTo>
                      <a:lnTo>
                        <a:pt x="115" y="219"/>
                      </a:lnTo>
                      <a:lnTo>
                        <a:pt x="113" y="219"/>
                      </a:lnTo>
                      <a:lnTo>
                        <a:pt x="112" y="217"/>
                      </a:lnTo>
                      <a:lnTo>
                        <a:pt x="112" y="214"/>
                      </a:lnTo>
                      <a:lnTo>
                        <a:pt x="109" y="214"/>
                      </a:lnTo>
                      <a:lnTo>
                        <a:pt x="106" y="211"/>
                      </a:lnTo>
                      <a:lnTo>
                        <a:pt x="103" y="209"/>
                      </a:lnTo>
                      <a:lnTo>
                        <a:pt x="99" y="210"/>
                      </a:lnTo>
                      <a:lnTo>
                        <a:pt x="96" y="207"/>
                      </a:lnTo>
                      <a:lnTo>
                        <a:pt x="95" y="207"/>
                      </a:lnTo>
                      <a:lnTo>
                        <a:pt x="92" y="207"/>
                      </a:lnTo>
                      <a:lnTo>
                        <a:pt x="93" y="204"/>
                      </a:lnTo>
                      <a:lnTo>
                        <a:pt x="91" y="201"/>
                      </a:lnTo>
                      <a:lnTo>
                        <a:pt x="92" y="198"/>
                      </a:lnTo>
                      <a:lnTo>
                        <a:pt x="91" y="195"/>
                      </a:lnTo>
                      <a:lnTo>
                        <a:pt x="92" y="193"/>
                      </a:lnTo>
                      <a:lnTo>
                        <a:pt x="91" y="191"/>
                      </a:lnTo>
                      <a:lnTo>
                        <a:pt x="91" y="188"/>
                      </a:lnTo>
                      <a:lnTo>
                        <a:pt x="93" y="186"/>
                      </a:lnTo>
                      <a:lnTo>
                        <a:pt x="92" y="183"/>
                      </a:lnTo>
                      <a:lnTo>
                        <a:pt x="95" y="183"/>
                      </a:lnTo>
                      <a:lnTo>
                        <a:pt x="95" y="179"/>
                      </a:lnTo>
                      <a:lnTo>
                        <a:pt x="96" y="176"/>
                      </a:lnTo>
                      <a:lnTo>
                        <a:pt x="97" y="172"/>
                      </a:lnTo>
                      <a:lnTo>
                        <a:pt x="98" y="170"/>
                      </a:lnTo>
                      <a:lnTo>
                        <a:pt x="95" y="169"/>
                      </a:lnTo>
                      <a:lnTo>
                        <a:pt x="95" y="166"/>
                      </a:lnTo>
                      <a:lnTo>
                        <a:pt x="95" y="164"/>
                      </a:lnTo>
                      <a:lnTo>
                        <a:pt x="97" y="165"/>
                      </a:lnTo>
                      <a:lnTo>
                        <a:pt x="101" y="164"/>
                      </a:lnTo>
                      <a:lnTo>
                        <a:pt x="104" y="162"/>
                      </a:lnTo>
                      <a:lnTo>
                        <a:pt x="105" y="160"/>
                      </a:lnTo>
                      <a:lnTo>
                        <a:pt x="103" y="156"/>
                      </a:lnTo>
                      <a:lnTo>
                        <a:pt x="103" y="155"/>
                      </a:lnTo>
                      <a:lnTo>
                        <a:pt x="101" y="154"/>
                      </a:lnTo>
                      <a:lnTo>
                        <a:pt x="101" y="151"/>
                      </a:lnTo>
                      <a:lnTo>
                        <a:pt x="102" y="152"/>
                      </a:lnTo>
                      <a:lnTo>
                        <a:pt x="104" y="155"/>
                      </a:lnTo>
                      <a:lnTo>
                        <a:pt x="106" y="157"/>
                      </a:lnTo>
                      <a:lnTo>
                        <a:pt x="109" y="155"/>
                      </a:lnTo>
                      <a:lnTo>
                        <a:pt x="112" y="154"/>
                      </a:lnTo>
                      <a:lnTo>
                        <a:pt x="111" y="151"/>
                      </a:lnTo>
                      <a:lnTo>
                        <a:pt x="114" y="150"/>
                      </a:lnTo>
                      <a:lnTo>
                        <a:pt x="115" y="147"/>
                      </a:lnTo>
                      <a:lnTo>
                        <a:pt x="119" y="147"/>
                      </a:lnTo>
                      <a:lnTo>
                        <a:pt x="118" y="146"/>
                      </a:lnTo>
                      <a:lnTo>
                        <a:pt x="121" y="147"/>
                      </a:lnTo>
                      <a:lnTo>
                        <a:pt x="124" y="145"/>
                      </a:lnTo>
                      <a:lnTo>
                        <a:pt x="124" y="141"/>
                      </a:lnTo>
                      <a:lnTo>
                        <a:pt x="126" y="141"/>
                      </a:lnTo>
                      <a:lnTo>
                        <a:pt x="128" y="140"/>
                      </a:lnTo>
                      <a:lnTo>
                        <a:pt x="131" y="139"/>
                      </a:lnTo>
                      <a:lnTo>
                        <a:pt x="134" y="137"/>
                      </a:lnTo>
                      <a:lnTo>
                        <a:pt x="137" y="137"/>
                      </a:lnTo>
                      <a:lnTo>
                        <a:pt x="140" y="134"/>
                      </a:lnTo>
                      <a:lnTo>
                        <a:pt x="144" y="134"/>
                      </a:lnTo>
                      <a:lnTo>
                        <a:pt x="147" y="132"/>
                      </a:lnTo>
                      <a:lnTo>
                        <a:pt x="148" y="129"/>
                      </a:lnTo>
                      <a:lnTo>
                        <a:pt x="150" y="126"/>
                      </a:lnTo>
                      <a:lnTo>
                        <a:pt x="152" y="123"/>
                      </a:lnTo>
                      <a:lnTo>
                        <a:pt x="155" y="121"/>
                      </a:lnTo>
                      <a:lnTo>
                        <a:pt x="158" y="119"/>
                      </a:lnTo>
                      <a:lnTo>
                        <a:pt x="159" y="116"/>
                      </a:lnTo>
                      <a:lnTo>
                        <a:pt x="156" y="114"/>
                      </a:lnTo>
                      <a:lnTo>
                        <a:pt x="153" y="112"/>
                      </a:lnTo>
                      <a:lnTo>
                        <a:pt x="155" y="113"/>
                      </a:lnTo>
                      <a:lnTo>
                        <a:pt x="154" y="110"/>
                      </a:lnTo>
                      <a:lnTo>
                        <a:pt x="151" y="108"/>
                      </a:lnTo>
                      <a:lnTo>
                        <a:pt x="154" y="108"/>
                      </a:lnTo>
                      <a:lnTo>
                        <a:pt x="157" y="103"/>
                      </a:lnTo>
                      <a:lnTo>
                        <a:pt x="159" y="102"/>
                      </a:lnTo>
                      <a:lnTo>
                        <a:pt x="159" y="99"/>
                      </a:lnTo>
                      <a:lnTo>
                        <a:pt x="161" y="96"/>
                      </a:lnTo>
                      <a:lnTo>
                        <a:pt x="158" y="96"/>
                      </a:lnTo>
                      <a:lnTo>
                        <a:pt x="159" y="93"/>
                      </a:lnTo>
                      <a:lnTo>
                        <a:pt x="162" y="94"/>
                      </a:lnTo>
                      <a:lnTo>
                        <a:pt x="165" y="94"/>
                      </a:lnTo>
                      <a:lnTo>
                        <a:pt x="163" y="91"/>
                      </a:lnTo>
                      <a:lnTo>
                        <a:pt x="166" y="89"/>
                      </a:lnTo>
                      <a:lnTo>
                        <a:pt x="168" y="90"/>
                      </a:lnTo>
                      <a:lnTo>
                        <a:pt x="171" y="88"/>
                      </a:lnTo>
                      <a:lnTo>
                        <a:pt x="171" y="87"/>
                      </a:lnTo>
                      <a:lnTo>
                        <a:pt x="170" y="84"/>
                      </a:lnTo>
                      <a:lnTo>
                        <a:pt x="173" y="85"/>
                      </a:lnTo>
                      <a:lnTo>
                        <a:pt x="176" y="85"/>
                      </a:lnTo>
                      <a:lnTo>
                        <a:pt x="176" y="82"/>
                      </a:lnTo>
                      <a:lnTo>
                        <a:pt x="179" y="85"/>
                      </a:lnTo>
                      <a:lnTo>
                        <a:pt x="182" y="86"/>
                      </a:lnTo>
                      <a:lnTo>
                        <a:pt x="186" y="86"/>
                      </a:lnTo>
                      <a:lnTo>
                        <a:pt x="183" y="83"/>
                      </a:lnTo>
                      <a:lnTo>
                        <a:pt x="186" y="85"/>
                      </a:lnTo>
                      <a:lnTo>
                        <a:pt x="189" y="84"/>
                      </a:lnTo>
                      <a:lnTo>
                        <a:pt x="192" y="84"/>
                      </a:lnTo>
                      <a:lnTo>
                        <a:pt x="195" y="84"/>
                      </a:lnTo>
                      <a:lnTo>
                        <a:pt x="198" y="84"/>
                      </a:lnTo>
                      <a:lnTo>
                        <a:pt x="198" y="83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9" name="Freeform 576">
                  <a:extLst>
                    <a:ext uri="{FF2B5EF4-FFF2-40B4-BE49-F238E27FC236}">
                      <a16:creationId xmlns:a16="http://schemas.microsoft.com/office/drawing/2014/main" id="{842781DC-BFFC-18C8-BA73-2E6802E6CA00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163" y="1996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  <a:gd name="T6" fmla="*/ 0 w 1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0" name="Freeform 577">
                  <a:extLst>
                    <a:ext uri="{FF2B5EF4-FFF2-40B4-BE49-F238E27FC236}">
                      <a16:creationId xmlns:a16="http://schemas.microsoft.com/office/drawing/2014/main" id="{BFBE21B1-B7F0-8260-421D-789B617699AB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158" y="1996"/>
                  <a:ext cx="5" cy="3"/>
                </a:xfrm>
                <a:custGeom>
                  <a:avLst/>
                  <a:gdLst>
                    <a:gd name="T0" fmla="*/ 3 w 5"/>
                    <a:gd name="T1" fmla="*/ 0 h 3"/>
                    <a:gd name="T2" fmla="*/ 0 w 5"/>
                    <a:gd name="T3" fmla="*/ 2 h 3"/>
                    <a:gd name="T4" fmla="*/ 3 w 5"/>
                    <a:gd name="T5" fmla="*/ 3 h 3"/>
                    <a:gd name="T6" fmla="*/ 5 w 5"/>
                    <a:gd name="T7" fmla="*/ 1 h 3"/>
                    <a:gd name="T8" fmla="*/ 5 w 5"/>
                    <a:gd name="T9" fmla="*/ 0 h 3"/>
                    <a:gd name="T10" fmla="*/ 3 w 5"/>
                    <a:gd name="T11" fmla="*/ 0 h 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5" h="3">
                      <a:moveTo>
                        <a:pt x="3" y="0"/>
                      </a:moveTo>
                      <a:lnTo>
                        <a:pt x="0" y="2"/>
                      </a:lnTo>
                      <a:lnTo>
                        <a:pt x="3" y="3"/>
                      </a:lnTo>
                      <a:lnTo>
                        <a:pt x="5" y="1"/>
                      </a:lnTo>
                      <a:lnTo>
                        <a:pt x="5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1" name="Freeform 578">
                  <a:extLst>
                    <a:ext uri="{FF2B5EF4-FFF2-40B4-BE49-F238E27FC236}">
                      <a16:creationId xmlns:a16="http://schemas.microsoft.com/office/drawing/2014/main" id="{AD553B64-FFF7-1BDC-8E81-7F9B365A100A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273" y="2003"/>
                  <a:ext cx="3" cy="1"/>
                </a:xfrm>
                <a:custGeom>
                  <a:avLst/>
                  <a:gdLst>
                    <a:gd name="T0" fmla="*/ 0 w 3"/>
                    <a:gd name="T1" fmla="*/ 0 h 1"/>
                    <a:gd name="T2" fmla="*/ 0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" h="1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79" name="Group 579">
                <a:extLst>
                  <a:ext uri="{FF2B5EF4-FFF2-40B4-BE49-F238E27FC236}">
                    <a16:creationId xmlns:a16="http://schemas.microsoft.com/office/drawing/2014/main" id="{D54FD1B3-D6B9-8BE2-9414-C9A4D319C79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82" y="1707"/>
                <a:ext cx="180" cy="255"/>
                <a:chOff x="3694" y="1135"/>
                <a:chExt cx="759" cy="1074"/>
              </a:xfrm>
              <a:grpFill/>
            </p:grpSpPr>
            <p:sp>
              <p:nvSpPr>
                <p:cNvPr id="754" name="Freeform 580">
                  <a:extLst>
                    <a:ext uri="{FF2B5EF4-FFF2-40B4-BE49-F238E27FC236}">
                      <a16:creationId xmlns:a16="http://schemas.microsoft.com/office/drawing/2014/main" id="{B91A5738-83E5-2AD6-B8AD-5B35FB293332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757" y="1135"/>
                  <a:ext cx="696" cy="1074"/>
                </a:xfrm>
                <a:custGeom>
                  <a:avLst/>
                  <a:gdLst>
                    <a:gd name="T0" fmla="*/ 502 w 165"/>
                    <a:gd name="T1" fmla="*/ 964 h 255"/>
                    <a:gd name="T2" fmla="*/ 540 w 165"/>
                    <a:gd name="T3" fmla="*/ 939 h 255"/>
                    <a:gd name="T4" fmla="*/ 586 w 165"/>
                    <a:gd name="T5" fmla="*/ 901 h 255"/>
                    <a:gd name="T6" fmla="*/ 637 w 165"/>
                    <a:gd name="T7" fmla="*/ 842 h 255"/>
                    <a:gd name="T8" fmla="*/ 688 w 165"/>
                    <a:gd name="T9" fmla="*/ 783 h 255"/>
                    <a:gd name="T10" fmla="*/ 650 w 165"/>
                    <a:gd name="T11" fmla="*/ 716 h 255"/>
                    <a:gd name="T12" fmla="*/ 595 w 165"/>
                    <a:gd name="T13" fmla="*/ 682 h 255"/>
                    <a:gd name="T14" fmla="*/ 629 w 165"/>
                    <a:gd name="T15" fmla="*/ 632 h 255"/>
                    <a:gd name="T16" fmla="*/ 599 w 165"/>
                    <a:gd name="T17" fmla="*/ 598 h 255"/>
                    <a:gd name="T18" fmla="*/ 586 w 165"/>
                    <a:gd name="T19" fmla="*/ 543 h 255"/>
                    <a:gd name="T20" fmla="*/ 586 w 165"/>
                    <a:gd name="T21" fmla="*/ 489 h 255"/>
                    <a:gd name="T22" fmla="*/ 595 w 165"/>
                    <a:gd name="T23" fmla="*/ 455 h 255"/>
                    <a:gd name="T24" fmla="*/ 561 w 165"/>
                    <a:gd name="T25" fmla="*/ 383 h 255"/>
                    <a:gd name="T26" fmla="*/ 574 w 165"/>
                    <a:gd name="T27" fmla="*/ 307 h 255"/>
                    <a:gd name="T28" fmla="*/ 574 w 165"/>
                    <a:gd name="T29" fmla="*/ 253 h 255"/>
                    <a:gd name="T30" fmla="*/ 498 w 165"/>
                    <a:gd name="T31" fmla="*/ 181 h 255"/>
                    <a:gd name="T32" fmla="*/ 498 w 165"/>
                    <a:gd name="T33" fmla="*/ 139 h 255"/>
                    <a:gd name="T34" fmla="*/ 536 w 165"/>
                    <a:gd name="T35" fmla="*/ 122 h 255"/>
                    <a:gd name="T36" fmla="*/ 544 w 165"/>
                    <a:gd name="T37" fmla="*/ 46 h 255"/>
                    <a:gd name="T38" fmla="*/ 451 w 165"/>
                    <a:gd name="T39" fmla="*/ 0 h 255"/>
                    <a:gd name="T40" fmla="*/ 392 w 165"/>
                    <a:gd name="T41" fmla="*/ 17 h 255"/>
                    <a:gd name="T42" fmla="*/ 333 w 165"/>
                    <a:gd name="T43" fmla="*/ 63 h 255"/>
                    <a:gd name="T44" fmla="*/ 308 w 165"/>
                    <a:gd name="T45" fmla="*/ 135 h 255"/>
                    <a:gd name="T46" fmla="*/ 270 w 165"/>
                    <a:gd name="T47" fmla="*/ 173 h 255"/>
                    <a:gd name="T48" fmla="*/ 194 w 165"/>
                    <a:gd name="T49" fmla="*/ 156 h 255"/>
                    <a:gd name="T50" fmla="*/ 101 w 165"/>
                    <a:gd name="T51" fmla="*/ 135 h 255"/>
                    <a:gd name="T52" fmla="*/ 21 w 165"/>
                    <a:gd name="T53" fmla="*/ 118 h 255"/>
                    <a:gd name="T54" fmla="*/ 17 w 165"/>
                    <a:gd name="T55" fmla="*/ 131 h 255"/>
                    <a:gd name="T56" fmla="*/ 93 w 165"/>
                    <a:gd name="T57" fmla="*/ 181 h 255"/>
                    <a:gd name="T58" fmla="*/ 156 w 165"/>
                    <a:gd name="T59" fmla="*/ 202 h 255"/>
                    <a:gd name="T60" fmla="*/ 186 w 165"/>
                    <a:gd name="T61" fmla="*/ 282 h 255"/>
                    <a:gd name="T62" fmla="*/ 207 w 165"/>
                    <a:gd name="T63" fmla="*/ 350 h 255"/>
                    <a:gd name="T64" fmla="*/ 194 w 165"/>
                    <a:gd name="T65" fmla="*/ 409 h 255"/>
                    <a:gd name="T66" fmla="*/ 224 w 165"/>
                    <a:gd name="T67" fmla="*/ 472 h 255"/>
                    <a:gd name="T68" fmla="*/ 249 w 165"/>
                    <a:gd name="T69" fmla="*/ 476 h 255"/>
                    <a:gd name="T70" fmla="*/ 299 w 165"/>
                    <a:gd name="T71" fmla="*/ 510 h 255"/>
                    <a:gd name="T72" fmla="*/ 304 w 165"/>
                    <a:gd name="T73" fmla="*/ 564 h 255"/>
                    <a:gd name="T74" fmla="*/ 262 w 165"/>
                    <a:gd name="T75" fmla="*/ 573 h 255"/>
                    <a:gd name="T76" fmla="*/ 211 w 165"/>
                    <a:gd name="T77" fmla="*/ 632 h 255"/>
                    <a:gd name="T78" fmla="*/ 156 w 165"/>
                    <a:gd name="T79" fmla="*/ 670 h 255"/>
                    <a:gd name="T80" fmla="*/ 114 w 165"/>
                    <a:gd name="T81" fmla="*/ 699 h 255"/>
                    <a:gd name="T82" fmla="*/ 84 w 165"/>
                    <a:gd name="T83" fmla="*/ 741 h 255"/>
                    <a:gd name="T84" fmla="*/ 59 w 165"/>
                    <a:gd name="T85" fmla="*/ 754 h 255"/>
                    <a:gd name="T86" fmla="*/ 38 w 165"/>
                    <a:gd name="T87" fmla="*/ 826 h 255"/>
                    <a:gd name="T88" fmla="*/ 42 w 165"/>
                    <a:gd name="T89" fmla="*/ 863 h 255"/>
                    <a:gd name="T90" fmla="*/ 59 w 165"/>
                    <a:gd name="T91" fmla="*/ 914 h 255"/>
                    <a:gd name="T92" fmla="*/ 46 w 165"/>
                    <a:gd name="T93" fmla="*/ 990 h 255"/>
                    <a:gd name="T94" fmla="*/ 72 w 165"/>
                    <a:gd name="T95" fmla="*/ 1007 h 255"/>
                    <a:gd name="T96" fmla="*/ 114 w 165"/>
                    <a:gd name="T97" fmla="*/ 1028 h 255"/>
                    <a:gd name="T98" fmla="*/ 143 w 165"/>
                    <a:gd name="T99" fmla="*/ 1036 h 255"/>
                    <a:gd name="T100" fmla="*/ 165 w 165"/>
                    <a:gd name="T101" fmla="*/ 1057 h 255"/>
                    <a:gd name="T102" fmla="*/ 177 w 165"/>
                    <a:gd name="T103" fmla="*/ 1057 h 255"/>
                    <a:gd name="T104" fmla="*/ 211 w 165"/>
                    <a:gd name="T105" fmla="*/ 1057 h 255"/>
                    <a:gd name="T106" fmla="*/ 253 w 165"/>
                    <a:gd name="T107" fmla="*/ 1040 h 255"/>
                    <a:gd name="T108" fmla="*/ 321 w 165"/>
                    <a:gd name="T109" fmla="*/ 1019 h 255"/>
                    <a:gd name="T110" fmla="*/ 371 w 165"/>
                    <a:gd name="T111" fmla="*/ 1015 h 255"/>
                    <a:gd name="T112" fmla="*/ 418 w 165"/>
                    <a:gd name="T113" fmla="*/ 998 h 255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0" t="0" r="r" b="b"/>
                  <a:pathLst>
                    <a:path w="165" h="255">
                      <a:moveTo>
                        <a:pt x="110" y="236"/>
                      </a:moveTo>
                      <a:lnTo>
                        <a:pt x="113" y="233"/>
                      </a:lnTo>
                      <a:lnTo>
                        <a:pt x="116" y="231"/>
                      </a:lnTo>
                      <a:lnTo>
                        <a:pt x="118" y="229"/>
                      </a:lnTo>
                      <a:lnTo>
                        <a:pt x="119" y="229"/>
                      </a:lnTo>
                      <a:lnTo>
                        <a:pt x="120" y="229"/>
                      </a:lnTo>
                      <a:lnTo>
                        <a:pt x="121" y="228"/>
                      </a:lnTo>
                      <a:lnTo>
                        <a:pt x="123" y="225"/>
                      </a:lnTo>
                      <a:lnTo>
                        <a:pt x="124" y="225"/>
                      </a:lnTo>
                      <a:lnTo>
                        <a:pt x="128" y="223"/>
                      </a:lnTo>
                      <a:lnTo>
                        <a:pt x="131" y="221"/>
                      </a:lnTo>
                      <a:lnTo>
                        <a:pt x="132" y="220"/>
                      </a:lnTo>
                      <a:lnTo>
                        <a:pt x="135" y="217"/>
                      </a:lnTo>
                      <a:lnTo>
                        <a:pt x="135" y="216"/>
                      </a:lnTo>
                      <a:lnTo>
                        <a:pt x="136" y="216"/>
                      </a:lnTo>
                      <a:lnTo>
                        <a:pt x="139" y="214"/>
                      </a:lnTo>
                      <a:lnTo>
                        <a:pt x="142" y="211"/>
                      </a:lnTo>
                      <a:lnTo>
                        <a:pt x="142" y="209"/>
                      </a:lnTo>
                      <a:lnTo>
                        <a:pt x="144" y="207"/>
                      </a:lnTo>
                      <a:lnTo>
                        <a:pt x="145" y="206"/>
                      </a:lnTo>
                      <a:lnTo>
                        <a:pt x="148" y="203"/>
                      </a:lnTo>
                      <a:lnTo>
                        <a:pt x="151" y="200"/>
                      </a:lnTo>
                      <a:lnTo>
                        <a:pt x="152" y="199"/>
                      </a:lnTo>
                      <a:lnTo>
                        <a:pt x="155" y="197"/>
                      </a:lnTo>
                      <a:lnTo>
                        <a:pt x="158" y="194"/>
                      </a:lnTo>
                      <a:lnTo>
                        <a:pt x="161" y="192"/>
                      </a:lnTo>
                      <a:lnTo>
                        <a:pt x="162" y="189"/>
                      </a:lnTo>
                      <a:lnTo>
                        <a:pt x="163" y="186"/>
                      </a:lnTo>
                      <a:lnTo>
                        <a:pt x="165" y="183"/>
                      </a:lnTo>
                      <a:lnTo>
                        <a:pt x="164" y="181"/>
                      </a:lnTo>
                      <a:lnTo>
                        <a:pt x="161" y="178"/>
                      </a:lnTo>
                      <a:lnTo>
                        <a:pt x="159" y="175"/>
                      </a:lnTo>
                      <a:lnTo>
                        <a:pt x="156" y="174"/>
                      </a:lnTo>
                      <a:lnTo>
                        <a:pt x="154" y="170"/>
                      </a:lnTo>
                      <a:lnTo>
                        <a:pt x="150" y="169"/>
                      </a:lnTo>
                      <a:lnTo>
                        <a:pt x="148" y="167"/>
                      </a:lnTo>
                      <a:lnTo>
                        <a:pt x="145" y="165"/>
                      </a:lnTo>
                      <a:lnTo>
                        <a:pt x="142" y="163"/>
                      </a:lnTo>
                      <a:lnTo>
                        <a:pt x="141" y="162"/>
                      </a:lnTo>
                      <a:lnTo>
                        <a:pt x="142" y="162"/>
                      </a:lnTo>
                      <a:lnTo>
                        <a:pt x="144" y="161"/>
                      </a:lnTo>
                      <a:lnTo>
                        <a:pt x="147" y="159"/>
                      </a:lnTo>
                      <a:lnTo>
                        <a:pt x="150" y="156"/>
                      </a:lnTo>
                      <a:lnTo>
                        <a:pt x="150" y="153"/>
                      </a:lnTo>
                      <a:lnTo>
                        <a:pt x="149" y="150"/>
                      </a:lnTo>
                      <a:lnTo>
                        <a:pt x="146" y="148"/>
                      </a:lnTo>
                      <a:lnTo>
                        <a:pt x="143" y="147"/>
                      </a:lnTo>
                      <a:lnTo>
                        <a:pt x="142" y="144"/>
                      </a:lnTo>
                      <a:lnTo>
                        <a:pt x="141" y="143"/>
                      </a:lnTo>
                      <a:lnTo>
                        <a:pt x="142" y="142"/>
                      </a:lnTo>
                      <a:lnTo>
                        <a:pt x="145" y="140"/>
                      </a:lnTo>
                      <a:lnTo>
                        <a:pt x="142" y="137"/>
                      </a:lnTo>
                      <a:lnTo>
                        <a:pt x="140" y="138"/>
                      </a:lnTo>
                      <a:lnTo>
                        <a:pt x="137" y="135"/>
                      </a:lnTo>
                      <a:lnTo>
                        <a:pt x="136" y="131"/>
                      </a:lnTo>
                      <a:lnTo>
                        <a:pt x="139" y="129"/>
                      </a:lnTo>
                      <a:lnTo>
                        <a:pt x="139" y="126"/>
                      </a:lnTo>
                      <a:lnTo>
                        <a:pt x="137" y="126"/>
                      </a:lnTo>
                      <a:lnTo>
                        <a:pt x="136" y="124"/>
                      </a:lnTo>
                      <a:lnTo>
                        <a:pt x="138" y="122"/>
                      </a:lnTo>
                      <a:lnTo>
                        <a:pt x="138" y="119"/>
                      </a:lnTo>
                      <a:lnTo>
                        <a:pt x="139" y="116"/>
                      </a:lnTo>
                      <a:lnTo>
                        <a:pt x="142" y="115"/>
                      </a:lnTo>
                      <a:lnTo>
                        <a:pt x="144" y="115"/>
                      </a:lnTo>
                      <a:lnTo>
                        <a:pt x="143" y="112"/>
                      </a:lnTo>
                      <a:lnTo>
                        <a:pt x="143" y="111"/>
                      </a:lnTo>
                      <a:lnTo>
                        <a:pt x="142" y="108"/>
                      </a:lnTo>
                      <a:lnTo>
                        <a:pt x="141" y="108"/>
                      </a:lnTo>
                      <a:lnTo>
                        <a:pt x="141" y="105"/>
                      </a:lnTo>
                      <a:lnTo>
                        <a:pt x="138" y="102"/>
                      </a:lnTo>
                      <a:lnTo>
                        <a:pt x="136" y="99"/>
                      </a:lnTo>
                      <a:lnTo>
                        <a:pt x="135" y="96"/>
                      </a:lnTo>
                      <a:lnTo>
                        <a:pt x="135" y="95"/>
                      </a:lnTo>
                      <a:lnTo>
                        <a:pt x="133" y="91"/>
                      </a:lnTo>
                      <a:lnTo>
                        <a:pt x="131" y="88"/>
                      </a:lnTo>
                      <a:lnTo>
                        <a:pt x="129" y="85"/>
                      </a:lnTo>
                      <a:lnTo>
                        <a:pt x="128" y="83"/>
                      </a:lnTo>
                      <a:lnTo>
                        <a:pt x="128" y="82"/>
                      </a:lnTo>
                      <a:lnTo>
                        <a:pt x="131" y="79"/>
                      </a:lnTo>
                      <a:lnTo>
                        <a:pt x="136" y="73"/>
                      </a:lnTo>
                      <a:lnTo>
                        <a:pt x="139" y="70"/>
                      </a:lnTo>
                      <a:lnTo>
                        <a:pt x="141" y="67"/>
                      </a:lnTo>
                      <a:lnTo>
                        <a:pt x="142" y="64"/>
                      </a:lnTo>
                      <a:lnTo>
                        <a:pt x="140" y="62"/>
                      </a:lnTo>
                      <a:lnTo>
                        <a:pt x="136" y="60"/>
                      </a:lnTo>
                      <a:lnTo>
                        <a:pt x="134" y="57"/>
                      </a:lnTo>
                      <a:lnTo>
                        <a:pt x="131" y="54"/>
                      </a:lnTo>
                      <a:lnTo>
                        <a:pt x="124" y="51"/>
                      </a:lnTo>
                      <a:lnTo>
                        <a:pt x="121" y="49"/>
                      </a:lnTo>
                      <a:lnTo>
                        <a:pt x="119" y="46"/>
                      </a:lnTo>
                      <a:lnTo>
                        <a:pt x="118" y="43"/>
                      </a:lnTo>
                      <a:lnTo>
                        <a:pt x="118" y="42"/>
                      </a:lnTo>
                      <a:lnTo>
                        <a:pt x="120" y="39"/>
                      </a:lnTo>
                      <a:lnTo>
                        <a:pt x="122" y="36"/>
                      </a:lnTo>
                      <a:lnTo>
                        <a:pt x="121" y="33"/>
                      </a:lnTo>
                      <a:lnTo>
                        <a:pt x="118" y="33"/>
                      </a:lnTo>
                      <a:lnTo>
                        <a:pt x="117" y="32"/>
                      </a:lnTo>
                      <a:lnTo>
                        <a:pt x="118" y="32"/>
                      </a:lnTo>
                      <a:lnTo>
                        <a:pt x="120" y="31"/>
                      </a:lnTo>
                      <a:lnTo>
                        <a:pt x="123" y="30"/>
                      </a:lnTo>
                      <a:lnTo>
                        <a:pt x="127" y="29"/>
                      </a:lnTo>
                      <a:lnTo>
                        <a:pt x="124" y="25"/>
                      </a:lnTo>
                      <a:lnTo>
                        <a:pt x="128" y="22"/>
                      </a:lnTo>
                      <a:lnTo>
                        <a:pt x="131" y="19"/>
                      </a:lnTo>
                      <a:lnTo>
                        <a:pt x="131" y="15"/>
                      </a:lnTo>
                      <a:lnTo>
                        <a:pt x="129" y="11"/>
                      </a:lnTo>
                      <a:lnTo>
                        <a:pt x="126" y="9"/>
                      </a:lnTo>
                      <a:lnTo>
                        <a:pt x="121" y="8"/>
                      </a:lnTo>
                      <a:lnTo>
                        <a:pt x="117" y="6"/>
                      </a:lnTo>
                      <a:lnTo>
                        <a:pt x="111" y="2"/>
                      </a:lnTo>
                      <a:lnTo>
                        <a:pt x="110" y="0"/>
                      </a:lnTo>
                      <a:lnTo>
                        <a:pt x="107" y="0"/>
                      </a:lnTo>
                      <a:lnTo>
                        <a:pt x="103" y="2"/>
                      </a:lnTo>
                      <a:lnTo>
                        <a:pt x="102" y="3"/>
                      </a:lnTo>
                      <a:lnTo>
                        <a:pt x="99" y="4"/>
                      </a:lnTo>
                      <a:lnTo>
                        <a:pt x="96" y="4"/>
                      </a:lnTo>
                      <a:lnTo>
                        <a:pt x="93" y="4"/>
                      </a:lnTo>
                      <a:lnTo>
                        <a:pt x="90" y="4"/>
                      </a:lnTo>
                      <a:lnTo>
                        <a:pt x="87" y="7"/>
                      </a:lnTo>
                      <a:lnTo>
                        <a:pt x="84" y="10"/>
                      </a:lnTo>
                      <a:lnTo>
                        <a:pt x="80" y="11"/>
                      </a:lnTo>
                      <a:lnTo>
                        <a:pt x="80" y="12"/>
                      </a:lnTo>
                      <a:lnTo>
                        <a:pt x="79" y="15"/>
                      </a:lnTo>
                      <a:lnTo>
                        <a:pt x="78" y="18"/>
                      </a:lnTo>
                      <a:lnTo>
                        <a:pt x="79" y="19"/>
                      </a:lnTo>
                      <a:lnTo>
                        <a:pt x="77" y="22"/>
                      </a:lnTo>
                      <a:lnTo>
                        <a:pt x="77" y="28"/>
                      </a:lnTo>
                      <a:lnTo>
                        <a:pt x="76" y="31"/>
                      </a:lnTo>
                      <a:lnTo>
                        <a:pt x="73" y="32"/>
                      </a:lnTo>
                      <a:lnTo>
                        <a:pt x="72" y="32"/>
                      </a:lnTo>
                      <a:lnTo>
                        <a:pt x="69" y="34"/>
                      </a:lnTo>
                      <a:lnTo>
                        <a:pt x="68" y="37"/>
                      </a:lnTo>
                      <a:lnTo>
                        <a:pt x="65" y="39"/>
                      </a:lnTo>
                      <a:lnTo>
                        <a:pt x="65" y="40"/>
                      </a:lnTo>
                      <a:lnTo>
                        <a:pt x="64" y="41"/>
                      </a:lnTo>
                      <a:lnTo>
                        <a:pt x="61" y="38"/>
                      </a:lnTo>
                      <a:lnTo>
                        <a:pt x="58" y="37"/>
                      </a:lnTo>
                      <a:lnTo>
                        <a:pt x="55" y="36"/>
                      </a:lnTo>
                      <a:lnTo>
                        <a:pt x="51" y="35"/>
                      </a:lnTo>
                      <a:lnTo>
                        <a:pt x="48" y="34"/>
                      </a:lnTo>
                      <a:lnTo>
                        <a:pt x="46" y="37"/>
                      </a:lnTo>
                      <a:lnTo>
                        <a:pt x="41" y="38"/>
                      </a:lnTo>
                      <a:lnTo>
                        <a:pt x="36" y="38"/>
                      </a:lnTo>
                      <a:lnTo>
                        <a:pt x="33" y="38"/>
                      </a:lnTo>
                      <a:lnTo>
                        <a:pt x="30" y="36"/>
                      </a:lnTo>
                      <a:lnTo>
                        <a:pt x="26" y="37"/>
                      </a:lnTo>
                      <a:lnTo>
                        <a:pt x="24" y="32"/>
                      </a:lnTo>
                      <a:lnTo>
                        <a:pt x="20" y="28"/>
                      </a:lnTo>
                      <a:lnTo>
                        <a:pt x="19" y="27"/>
                      </a:lnTo>
                      <a:lnTo>
                        <a:pt x="15" y="22"/>
                      </a:lnTo>
                      <a:lnTo>
                        <a:pt x="10" y="21"/>
                      </a:lnTo>
                      <a:lnTo>
                        <a:pt x="6" y="25"/>
                      </a:lnTo>
                      <a:lnTo>
                        <a:pt x="5" y="28"/>
                      </a:lnTo>
                      <a:lnTo>
                        <a:pt x="2" y="27"/>
                      </a:lnTo>
                      <a:lnTo>
                        <a:pt x="0" y="28"/>
                      </a:lnTo>
                      <a:lnTo>
                        <a:pt x="2" y="29"/>
                      </a:lnTo>
                      <a:lnTo>
                        <a:pt x="3" y="29"/>
                      </a:lnTo>
                      <a:lnTo>
                        <a:pt x="4" y="29"/>
                      </a:lnTo>
                      <a:lnTo>
                        <a:pt x="4" y="31"/>
                      </a:lnTo>
                      <a:lnTo>
                        <a:pt x="7" y="33"/>
                      </a:lnTo>
                      <a:lnTo>
                        <a:pt x="10" y="35"/>
                      </a:lnTo>
                      <a:lnTo>
                        <a:pt x="13" y="38"/>
                      </a:lnTo>
                      <a:lnTo>
                        <a:pt x="16" y="39"/>
                      </a:lnTo>
                      <a:lnTo>
                        <a:pt x="19" y="40"/>
                      </a:lnTo>
                      <a:lnTo>
                        <a:pt x="22" y="43"/>
                      </a:lnTo>
                      <a:lnTo>
                        <a:pt x="24" y="43"/>
                      </a:lnTo>
                      <a:lnTo>
                        <a:pt x="27" y="44"/>
                      </a:lnTo>
                      <a:lnTo>
                        <a:pt x="28" y="44"/>
                      </a:lnTo>
                      <a:lnTo>
                        <a:pt x="31" y="45"/>
                      </a:lnTo>
                      <a:lnTo>
                        <a:pt x="34" y="46"/>
                      </a:lnTo>
                      <a:lnTo>
                        <a:pt x="37" y="48"/>
                      </a:lnTo>
                      <a:lnTo>
                        <a:pt x="41" y="51"/>
                      </a:lnTo>
                      <a:lnTo>
                        <a:pt x="43" y="55"/>
                      </a:lnTo>
                      <a:lnTo>
                        <a:pt x="46" y="58"/>
                      </a:lnTo>
                      <a:lnTo>
                        <a:pt x="43" y="60"/>
                      </a:lnTo>
                      <a:lnTo>
                        <a:pt x="43" y="64"/>
                      </a:lnTo>
                      <a:lnTo>
                        <a:pt x="44" y="67"/>
                      </a:lnTo>
                      <a:lnTo>
                        <a:pt x="44" y="70"/>
                      </a:lnTo>
                      <a:lnTo>
                        <a:pt x="47" y="71"/>
                      </a:lnTo>
                      <a:lnTo>
                        <a:pt x="47" y="74"/>
                      </a:lnTo>
                      <a:lnTo>
                        <a:pt x="44" y="77"/>
                      </a:lnTo>
                      <a:lnTo>
                        <a:pt x="46" y="80"/>
                      </a:lnTo>
                      <a:lnTo>
                        <a:pt x="49" y="83"/>
                      </a:lnTo>
                      <a:lnTo>
                        <a:pt x="51" y="86"/>
                      </a:lnTo>
                      <a:lnTo>
                        <a:pt x="49" y="89"/>
                      </a:lnTo>
                      <a:lnTo>
                        <a:pt x="49" y="92"/>
                      </a:lnTo>
                      <a:lnTo>
                        <a:pt x="46" y="96"/>
                      </a:lnTo>
                      <a:lnTo>
                        <a:pt x="46" y="97"/>
                      </a:lnTo>
                      <a:lnTo>
                        <a:pt x="46" y="101"/>
                      </a:lnTo>
                      <a:lnTo>
                        <a:pt x="49" y="103"/>
                      </a:lnTo>
                      <a:lnTo>
                        <a:pt x="51" y="106"/>
                      </a:lnTo>
                      <a:lnTo>
                        <a:pt x="53" y="109"/>
                      </a:lnTo>
                      <a:lnTo>
                        <a:pt x="53" y="111"/>
                      </a:lnTo>
                      <a:lnTo>
                        <a:pt x="53" y="112"/>
                      </a:lnTo>
                      <a:lnTo>
                        <a:pt x="54" y="112"/>
                      </a:lnTo>
                      <a:lnTo>
                        <a:pt x="56" y="112"/>
                      </a:lnTo>
                      <a:lnTo>
                        <a:pt x="59" y="113"/>
                      </a:lnTo>
                      <a:lnTo>
                        <a:pt x="59" y="112"/>
                      </a:lnTo>
                      <a:lnTo>
                        <a:pt x="59" y="113"/>
                      </a:lnTo>
                      <a:lnTo>
                        <a:pt x="60" y="114"/>
                      </a:lnTo>
                      <a:lnTo>
                        <a:pt x="63" y="116"/>
                      </a:lnTo>
                      <a:lnTo>
                        <a:pt x="65" y="116"/>
                      </a:lnTo>
                      <a:lnTo>
                        <a:pt x="67" y="118"/>
                      </a:lnTo>
                      <a:lnTo>
                        <a:pt x="68" y="118"/>
                      </a:lnTo>
                      <a:lnTo>
                        <a:pt x="71" y="121"/>
                      </a:lnTo>
                      <a:lnTo>
                        <a:pt x="70" y="124"/>
                      </a:lnTo>
                      <a:lnTo>
                        <a:pt x="70" y="126"/>
                      </a:lnTo>
                      <a:lnTo>
                        <a:pt x="69" y="129"/>
                      </a:lnTo>
                      <a:lnTo>
                        <a:pt x="73" y="131"/>
                      </a:lnTo>
                      <a:lnTo>
                        <a:pt x="72" y="131"/>
                      </a:lnTo>
                      <a:lnTo>
                        <a:pt x="72" y="134"/>
                      </a:lnTo>
                      <a:lnTo>
                        <a:pt x="69" y="134"/>
                      </a:lnTo>
                      <a:lnTo>
                        <a:pt x="71" y="136"/>
                      </a:lnTo>
                      <a:lnTo>
                        <a:pt x="68" y="135"/>
                      </a:lnTo>
                      <a:lnTo>
                        <a:pt x="65" y="135"/>
                      </a:lnTo>
                      <a:lnTo>
                        <a:pt x="62" y="136"/>
                      </a:lnTo>
                      <a:lnTo>
                        <a:pt x="59" y="139"/>
                      </a:lnTo>
                      <a:lnTo>
                        <a:pt x="57" y="142"/>
                      </a:lnTo>
                      <a:lnTo>
                        <a:pt x="54" y="145"/>
                      </a:lnTo>
                      <a:lnTo>
                        <a:pt x="51" y="147"/>
                      </a:lnTo>
                      <a:lnTo>
                        <a:pt x="50" y="150"/>
                      </a:lnTo>
                      <a:lnTo>
                        <a:pt x="47" y="152"/>
                      </a:lnTo>
                      <a:lnTo>
                        <a:pt x="45" y="155"/>
                      </a:lnTo>
                      <a:lnTo>
                        <a:pt x="45" y="156"/>
                      </a:lnTo>
                      <a:lnTo>
                        <a:pt x="42" y="155"/>
                      </a:lnTo>
                      <a:lnTo>
                        <a:pt x="41" y="158"/>
                      </a:lnTo>
                      <a:lnTo>
                        <a:pt x="37" y="159"/>
                      </a:lnTo>
                      <a:lnTo>
                        <a:pt x="35" y="162"/>
                      </a:lnTo>
                      <a:lnTo>
                        <a:pt x="33" y="165"/>
                      </a:lnTo>
                      <a:lnTo>
                        <a:pt x="30" y="163"/>
                      </a:lnTo>
                      <a:lnTo>
                        <a:pt x="27" y="166"/>
                      </a:lnTo>
                      <a:lnTo>
                        <a:pt x="26" y="169"/>
                      </a:lnTo>
                      <a:lnTo>
                        <a:pt x="26" y="173"/>
                      </a:lnTo>
                      <a:lnTo>
                        <a:pt x="26" y="174"/>
                      </a:lnTo>
                      <a:lnTo>
                        <a:pt x="23" y="175"/>
                      </a:lnTo>
                      <a:lnTo>
                        <a:pt x="20" y="176"/>
                      </a:lnTo>
                      <a:lnTo>
                        <a:pt x="20" y="175"/>
                      </a:lnTo>
                      <a:lnTo>
                        <a:pt x="17" y="176"/>
                      </a:lnTo>
                      <a:lnTo>
                        <a:pt x="14" y="174"/>
                      </a:lnTo>
                      <a:lnTo>
                        <a:pt x="14" y="176"/>
                      </a:lnTo>
                      <a:lnTo>
                        <a:pt x="14" y="179"/>
                      </a:lnTo>
                      <a:lnTo>
                        <a:pt x="12" y="182"/>
                      </a:lnTo>
                      <a:lnTo>
                        <a:pt x="9" y="184"/>
                      </a:lnTo>
                      <a:lnTo>
                        <a:pt x="8" y="187"/>
                      </a:lnTo>
                      <a:lnTo>
                        <a:pt x="9" y="190"/>
                      </a:lnTo>
                      <a:lnTo>
                        <a:pt x="8" y="193"/>
                      </a:lnTo>
                      <a:lnTo>
                        <a:pt x="9" y="196"/>
                      </a:lnTo>
                      <a:lnTo>
                        <a:pt x="10" y="195"/>
                      </a:lnTo>
                      <a:lnTo>
                        <a:pt x="11" y="198"/>
                      </a:lnTo>
                      <a:lnTo>
                        <a:pt x="11" y="201"/>
                      </a:lnTo>
                      <a:lnTo>
                        <a:pt x="10" y="204"/>
                      </a:lnTo>
                      <a:lnTo>
                        <a:pt x="10" y="205"/>
                      </a:lnTo>
                      <a:lnTo>
                        <a:pt x="13" y="208"/>
                      </a:lnTo>
                      <a:lnTo>
                        <a:pt x="14" y="212"/>
                      </a:lnTo>
                      <a:lnTo>
                        <a:pt x="16" y="215"/>
                      </a:lnTo>
                      <a:lnTo>
                        <a:pt x="13" y="214"/>
                      </a:lnTo>
                      <a:lnTo>
                        <a:pt x="14" y="217"/>
                      </a:lnTo>
                      <a:lnTo>
                        <a:pt x="14" y="220"/>
                      </a:lnTo>
                      <a:lnTo>
                        <a:pt x="13" y="223"/>
                      </a:lnTo>
                      <a:lnTo>
                        <a:pt x="12" y="226"/>
                      </a:lnTo>
                      <a:lnTo>
                        <a:pt x="12" y="229"/>
                      </a:lnTo>
                      <a:lnTo>
                        <a:pt x="11" y="232"/>
                      </a:lnTo>
                      <a:lnTo>
                        <a:pt x="11" y="235"/>
                      </a:lnTo>
                      <a:lnTo>
                        <a:pt x="14" y="237"/>
                      </a:lnTo>
                      <a:lnTo>
                        <a:pt x="16" y="236"/>
                      </a:lnTo>
                      <a:lnTo>
                        <a:pt x="17" y="239"/>
                      </a:lnTo>
                      <a:lnTo>
                        <a:pt x="20" y="239"/>
                      </a:lnTo>
                      <a:lnTo>
                        <a:pt x="21" y="239"/>
                      </a:lnTo>
                      <a:lnTo>
                        <a:pt x="24" y="240"/>
                      </a:lnTo>
                      <a:lnTo>
                        <a:pt x="26" y="241"/>
                      </a:lnTo>
                      <a:lnTo>
                        <a:pt x="30" y="241"/>
                      </a:lnTo>
                      <a:lnTo>
                        <a:pt x="27" y="244"/>
                      </a:lnTo>
                      <a:lnTo>
                        <a:pt x="29" y="244"/>
                      </a:lnTo>
                      <a:lnTo>
                        <a:pt x="32" y="244"/>
                      </a:lnTo>
                      <a:lnTo>
                        <a:pt x="35" y="243"/>
                      </a:lnTo>
                      <a:lnTo>
                        <a:pt x="34" y="244"/>
                      </a:lnTo>
                      <a:lnTo>
                        <a:pt x="34" y="246"/>
                      </a:lnTo>
                      <a:lnTo>
                        <a:pt x="35" y="248"/>
                      </a:lnTo>
                      <a:lnTo>
                        <a:pt x="38" y="250"/>
                      </a:lnTo>
                      <a:lnTo>
                        <a:pt x="38" y="251"/>
                      </a:lnTo>
                      <a:lnTo>
                        <a:pt x="37" y="251"/>
                      </a:lnTo>
                      <a:lnTo>
                        <a:pt x="37" y="252"/>
                      </a:lnTo>
                      <a:lnTo>
                        <a:pt x="39" y="251"/>
                      </a:lnTo>
                      <a:lnTo>
                        <a:pt x="41" y="251"/>
                      </a:lnTo>
                      <a:lnTo>
                        <a:pt x="39" y="253"/>
                      </a:lnTo>
                      <a:lnTo>
                        <a:pt x="36" y="255"/>
                      </a:lnTo>
                      <a:lnTo>
                        <a:pt x="39" y="253"/>
                      </a:lnTo>
                      <a:lnTo>
                        <a:pt x="42" y="251"/>
                      </a:lnTo>
                      <a:lnTo>
                        <a:pt x="43" y="251"/>
                      </a:lnTo>
                      <a:lnTo>
                        <a:pt x="46" y="252"/>
                      </a:lnTo>
                      <a:lnTo>
                        <a:pt x="49" y="251"/>
                      </a:lnTo>
                      <a:lnTo>
                        <a:pt x="50" y="251"/>
                      </a:lnTo>
                      <a:lnTo>
                        <a:pt x="53" y="250"/>
                      </a:lnTo>
                      <a:lnTo>
                        <a:pt x="55" y="248"/>
                      </a:lnTo>
                      <a:lnTo>
                        <a:pt x="55" y="251"/>
                      </a:lnTo>
                      <a:lnTo>
                        <a:pt x="58" y="251"/>
                      </a:lnTo>
                      <a:lnTo>
                        <a:pt x="60" y="247"/>
                      </a:lnTo>
                      <a:lnTo>
                        <a:pt x="63" y="246"/>
                      </a:lnTo>
                      <a:lnTo>
                        <a:pt x="65" y="245"/>
                      </a:lnTo>
                      <a:lnTo>
                        <a:pt x="68" y="246"/>
                      </a:lnTo>
                      <a:lnTo>
                        <a:pt x="72" y="244"/>
                      </a:lnTo>
                      <a:lnTo>
                        <a:pt x="74" y="243"/>
                      </a:lnTo>
                      <a:lnTo>
                        <a:pt x="76" y="242"/>
                      </a:lnTo>
                      <a:lnTo>
                        <a:pt x="77" y="244"/>
                      </a:lnTo>
                      <a:lnTo>
                        <a:pt x="79" y="242"/>
                      </a:lnTo>
                      <a:lnTo>
                        <a:pt x="82" y="243"/>
                      </a:lnTo>
                      <a:lnTo>
                        <a:pt x="80" y="240"/>
                      </a:lnTo>
                      <a:lnTo>
                        <a:pt x="84" y="241"/>
                      </a:lnTo>
                      <a:lnTo>
                        <a:pt x="88" y="241"/>
                      </a:lnTo>
                      <a:lnTo>
                        <a:pt x="89" y="239"/>
                      </a:lnTo>
                      <a:lnTo>
                        <a:pt x="90" y="240"/>
                      </a:lnTo>
                      <a:lnTo>
                        <a:pt x="93" y="239"/>
                      </a:lnTo>
                      <a:lnTo>
                        <a:pt x="96" y="239"/>
                      </a:lnTo>
                      <a:lnTo>
                        <a:pt x="99" y="237"/>
                      </a:lnTo>
                      <a:lnTo>
                        <a:pt x="102" y="239"/>
                      </a:lnTo>
                      <a:lnTo>
                        <a:pt x="108" y="239"/>
                      </a:lnTo>
                      <a:lnTo>
                        <a:pt x="108" y="238"/>
                      </a:lnTo>
                      <a:lnTo>
                        <a:pt x="109" y="237"/>
                      </a:lnTo>
                      <a:lnTo>
                        <a:pt x="110" y="236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5" name="Freeform 581">
                  <a:extLst>
                    <a:ext uri="{FF2B5EF4-FFF2-40B4-BE49-F238E27FC236}">
                      <a16:creationId xmlns:a16="http://schemas.microsoft.com/office/drawing/2014/main" id="{A27EA13F-59A7-C690-78FF-29E4B0DDC1EC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896" y="2163"/>
                  <a:ext cx="5" cy="8"/>
                </a:xfrm>
                <a:custGeom>
                  <a:avLst/>
                  <a:gdLst>
                    <a:gd name="T0" fmla="*/ 5 w 1"/>
                    <a:gd name="T1" fmla="*/ 0 h 2"/>
                    <a:gd name="T2" fmla="*/ 0 w 1"/>
                    <a:gd name="T3" fmla="*/ 8 h 2"/>
                    <a:gd name="T4" fmla="*/ 5 w 1"/>
                    <a:gd name="T5" fmla="*/ 8 h 2"/>
                    <a:gd name="T6" fmla="*/ 5 w 1"/>
                    <a:gd name="T7" fmla="*/ 0 h 2"/>
                    <a:gd name="T8" fmla="*/ 5 w 1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" h="2">
                      <a:moveTo>
                        <a:pt x="1" y="0"/>
                      </a:move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6" name="Freeform 582">
                  <a:extLst>
                    <a:ext uri="{FF2B5EF4-FFF2-40B4-BE49-F238E27FC236}">
                      <a16:creationId xmlns:a16="http://schemas.microsoft.com/office/drawing/2014/main" id="{5C84C0E1-585D-9222-B3BD-45480366998C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867" y="2163"/>
                  <a:ext cx="34" cy="29"/>
                </a:xfrm>
                <a:custGeom>
                  <a:avLst/>
                  <a:gdLst>
                    <a:gd name="T0" fmla="*/ 34 w 8"/>
                    <a:gd name="T1" fmla="*/ 0 h 7"/>
                    <a:gd name="T2" fmla="*/ 21 w 8"/>
                    <a:gd name="T3" fmla="*/ 4 h 7"/>
                    <a:gd name="T4" fmla="*/ 9 w 8"/>
                    <a:gd name="T5" fmla="*/ 8 h 7"/>
                    <a:gd name="T6" fmla="*/ 0 w 8"/>
                    <a:gd name="T7" fmla="*/ 25 h 7"/>
                    <a:gd name="T8" fmla="*/ 0 w 8"/>
                    <a:gd name="T9" fmla="*/ 29 h 7"/>
                    <a:gd name="T10" fmla="*/ 4 w 8"/>
                    <a:gd name="T11" fmla="*/ 29 h 7"/>
                    <a:gd name="T12" fmla="*/ 4 w 8"/>
                    <a:gd name="T13" fmla="*/ 29 h 7"/>
                    <a:gd name="T14" fmla="*/ 17 w 8"/>
                    <a:gd name="T15" fmla="*/ 25 h 7"/>
                    <a:gd name="T16" fmla="*/ 30 w 8"/>
                    <a:gd name="T17" fmla="*/ 12 h 7"/>
                    <a:gd name="T18" fmla="*/ 34 w 8"/>
                    <a:gd name="T19" fmla="*/ 8 h 7"/>
                    <a:gd name="T20" fmla="*/ 30 w 8"/>
                    <a:gd name="T21" fmla="*/ 8 h 7"/>
                    <a:gd name="T22" fmla="*/ 34 w 8"/>
                    <a:gd name="T23" fmla="*/ 0 h 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8" h="7">
                      <a:moveTo>
                        <a:pt x="8" y="0"/>
                      </a:moveTo>
                      <a:lnTo>
                        <a:pt x="5" y="1"/>
                      </a:lnTo>
                      <a:lnTo>
                        <a:pt x="2" y="2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1" y="7"/>
                      </a:lnTo>
                      <a:lnTo>
                        <a:pt x="4" y="6"/>
                      </a:lnTo>
                      <a:lnTo>
                        <a:pt x="7" y="3"/>
                      </a:lnTo>
                      <a:lnTo>
                        <a:pt x="8" y="2"/>
                      </a:lnTo>
                      <a:lnTo>
                        <a:pt x="7" y="2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7" name="Freeform 583">
                  <a:extLst>
                    <a:ext uri="{FF2B5EF4-FFF2-40B4-BE49-F238E27FC236}">
                      <a16:creationId xmlns:a16="http://schemas.microsoft.com/office/drawing/2014/main" id="{F0A79DBA-EE56-865A-EF9A-FFCDE84C9AB3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888" y="1809"/>
                  <a:ext cx="13" cy="8"/>
                </a:xfrm>
                <a:custGeom>
                  <a:avLst/>
                  <a:gdLst>
                    <a:gd name="T0" fmla="*/ 13 w 3"/>
                    <a:gd name="T1" fmla="*/ 0 h 2"/>
                    <a:gd name="T2" fmla="*/ 0 w 3"/>
                    <a:gd name="T3" fmla="*/ 4 h 2"/>
                    <a:gd name="T4" fmla="*/ 13 w 3"/>
                    <a:gd name="T5" fmla="*/ 8 h 2"/>
                    <a:gd name="T6" fmla="*/ 13 w 3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" h="2">
                      <a:moveTo>
                        <a:pt x="3" y="0"/>
                      </a:moveTo>
                      <a:lnTo>
                        <a:pt x="0" y="1"/>
                      </a:lnTo>
                      <a:lnTo>
                        <a:pt x="3" y="2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8" name="Freeform 584">
                  <a:extLst>
                    <a:ext uri="{FF2B5EF4-FFF2-40B4-BE49-F238E27FC236}">
                      <a16:creationId xmlns:a16="http://schemas.microsoft.com/office/drawing/2014/main" id="{47519974-101B-774D-5001-48A0581A514E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787" y="1868"/>
                  <a:ext cx="12" cy="12"/>
                </a:xfrm>
                <a:custGeom>
                  <a:avLst/>
                  <a:gdLst>
                    <a:gd name="T0" fmla="*/ 12 w 3"/>
                    <a:gd name="T1" fmla="*/ 4 h 3"/>
                    <a:gd name="T2" fmla="*/ 0 w 3"/>
                    <a:gd name="T3" fmla="*/ 0 h 3"/>
                    <a:gd name="T4" fmla="*/ 8 w 3"/>
                    <a:gd name="T5" fmla="*/ 12 h 3"/>
                    <a:gd name="T6" fmla="*/ 12 w 3"/>
                    <a:gd name="T7" fmla="*/ 4 h 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" h="3">
                      <a:moveTo>
                        <a:pt x="3" y="1"/>
                      </a:moveTo>
                      <a:lnTo>
                        <a:pt x="0" y="0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9" name="Freeform 585">
                  <a:extLst>
                    <a:ext uri="{FF2B5EF4-FFF2-40B4-BE49-F238E27FC236}">
                      <a16:creationId xmlns:a16="http://schemas.microsoft.com/office/drawing/2014/main" id="{C30ECCC6-3B55-9933-EF6B-32629322AE64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006" y="1683"/>
                  <a:ext cx="25" cy="16"/>
                </a:xfrm>
                <a:custGeom>
                  <a:avLst/>
                  <a:gdLst>
                    <a:gd name="T0" fmla="*/ 21 w 6"/>
                    <a:gd name="T1" fmla="*/ 4 h 4"/>
                    <a:gd name="T2" fmla="*/ 25 w 6"/>
                    <a:gd name="T3" fmla="*/ 4 h 4"/>
                    <a:gd name="T4" fmla="*/ 25 w 6"/>
                    <a:gd name="T5" fmla="*/ 0 h 4"/>
                    <a:gd name="T6" fmla="*/ 13 w 6"/>
                    <a:gd name="T7" fmla="*/ 0 h 4"/>
                    <a:gd name="T8" fmla="*/ 0 w 6"/>
                    <a:gd name="T9" fmla="*/ 4 h 4"/>
                    <a:gd name="T10" fmla="*/ 4 w 6"/>
                    <a:gd name="T11" fmla="*/ 4 h 4"/>
                    <a:gd name="T12" fmla="*/ 8 w 6"/>
                    <a:gd name="T13" fmla="*/ 16 h 4"/>
                    <a:gd name="T14" fmla="*/ 21 w 6"/>
                    <a:gd name="T15" fmla="*/ 4 h 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" h="4">
                      <a:moveTo>
                        <a:pt x="5" y="1"/>
                      </a:moveTo>
                      <a:lnTo>
                        <a:pt x="6" y="1"/>
                      </a:lnTo>
                      <a:lnTo>
                        <a:pt x="6" y="0"/>
                      </a:lnTo>
                      <a:lnTo>
                        <a:pt x="3" y="0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2" y="4"/>
                      </a:ln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0" name="Freeform 586">
                  <a:extLst>
                    <a:ext uri="{FF2B5EF4-FFF2-40B4-BE49-F238E27FC236}">
                      <a16:creationId xmlns:a16="http://schemas.microsoft.com/office/drawing/2014/main" id="{E8A4B83E-DA49-315C-89E6-04989C8121F5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892" y="2192"/>
                  <a:ext cx="21" cy="9"/>
                </a:xfrm>
                <a:custGeom>
                  <a:avLst/>
                  <a:gdLst>
                    <a:gd name="T0" fmla="*/ 21 w 5"/>
                    <a:gd name="T1" fmla="*/ 0 h 2"/>
                    <a:gd name="T2" fmla="*/ 8 w 5"/>
                    <a:gd name="T3" fmla="*/ 0 h 2"/>
                    <a:gd name="T4" fmla="*/ 8 w 5"/>
                    <a:gd name="T5" fmla="*/ 0 h 2"/>
                    <a:gd name="T6" fmla="*/ 4 w 5"/>
                    <a:gd name="T7" fmla="*/ 0 h 2"/>
                    <a:gd name="T8" fmla="*/ 0 w 5"/>
                    <a:gd name="T9" fmla="*/ 0 h 2"/>
                    <a:gd name="T10" fmla="*/ 13 w 5"/>
                    <a:gd name="T11" fmla="*/ 9 h 2"/>
                    <a:gd name="T12" fmla="*/ 21 w 5"/>
                    <a:gd name="T13" fmla="*/ 0 h 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5" h="2">
                      <a:moveTo>
                        <a:pt x="5" y="0"/>
                      </a:move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3" y="2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1" name="Rectangle 587">
                  <a:extLst>
                    <a:ext uri="{FF2B5EF4-FFF2-40B4-BE49-F238E27FC236}">
                      <a16:creationId xmlns:a16="http://schemas.microsoft.com/office/drawing/2014/main" id="{EBA72E17-3D1F-2963-5A1A-0123B088A5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3867" y="2154"/>
                  <a:ext cx="4" cy="4"/>
                </a:xfrm>
                <a:prstGeom prst="rect">
                  <a:avLst/>
                </a:prstGeom>
                <a:grpFill/>
                <a:ln w="6350" cap="rnd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ct val="20000"/>
                    </a:spcBef>
                    <a:buClr>
                      <a:srgbClr val="00447C"/>
                    </a:buClr>
                    <a:buSzPct val="75000"/>
                    <a:buFont typeface="Wingdings" panose="05000000000000000000" pitchFamily="2" charset="2"/>
                    <a:buChar char="u"/>
                    <a:defRPr sz="900">
                      <a:solidFill>
                        <a:srgbClr val="000000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ct val="20000"/>
                    </a:spcBef>
                    <a:buClr>
                      <a:srgbClr val="00447C"/>
                    </a:buClr>
                    <a:buSzPct val="75000"/>
                    <a:buFont typeface="Wingdings" panose="05000000000000000000" pitchFamily="2" charset="2"/>
                    <a:buChar char="u"/>
                    <a:defRPr sz="900">
                      <a:solidFill>
                        <a:srgbClr val="000000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ct val="20000"/>
                    </a:spcBef>
                    <a:buClr>
                      <a:srgbClr val="00447C"/>
                    </a:buClr>
                    <a:buSzPct val="75000"/>
                    <a:buFont typeface="Wingdings" panose="05000000000000000000" pitchFamily="2" charset="2"/>
                    <a:buChar char="u"/>
                    <a:defRPr sz="900">
                      <a:solidFill>
                        <a:srgbClr val="000000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ct val="20000"/>
                    </a:spcBef>
                    <a:buClr>
                      <a:srgbClr val="00447C"/>
                    </a:buClr>
                    <a:buSzPct val="75000"/>
                    <a:buFont typeface="Wingdings" panose="05000000000000000000" pitchFamily="2" charset="2"/>
                    <a:buChar char="u"/>
                    <a:defRPr sz="900">
                      <a:solidFill>
                        <a:srgbClr val="000000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ct val="20000"/>
                    </a:spcBef>
                    <a:buClr>
                      <a:srgbClr val="00447C"/>
                    </a:buClr>
                    <a:buSzPct val="75000"/>
                    <a:buFont typeface="Wingdings" panose="05000000000000000000" pitchFamily="2" charset="2"/>
                    <a:buChar char="u"/>
                    <a:defRPr sz="900">
                      <a:solidFill>
                        <a:srgbClr val="000000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447C"/>
                    </a:buClr>
                    <a:buSzPct val="75000"/>
                    <a:buFont typeface="Wingdings" panose="05000000000000000000" pitchFamily="2" charset="2"/>
                    <a:buChar char="u"/>
                    <a:defRPr sz="900">
                      <a:solidFill>
                        <a:srgbClr val="000000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447C"/>
                    </a:buClr>
                    <a:buSzPct val="75000"/>
                    <a:buFont typeface="Wingdings" panose="05000000000000000000" pitchFamily="2" charset="2"/>
                    <a:buChar char="u"/>
                    <a:defRPr sz="900">
                      <a:solidFill>
                        <a:srgbClr val="000000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447C"/>
                    </a:buClr>
                    <a:buSzPct val="75000"/>
                    <a:buFont typeface="Wingdings" panose="05000000000000000000" pitchFamily="2" charset="2"/>
                    <a:buChar char="u"/>
                    <a:defRPr sz="900">
                      <a:solidFill>
                        <a:srgbClr val="000000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447C"/>
                    </a:buClr>
                    <a:buSzPct val="75000"/>
                    <a:buFont typeface="Wingdings" panose="05000000000000000000" pitchFamily="2" charset="2"/>
                    <a:buChar char="u"/>
                    <a:defRPr sz="900">
                      <a:solidFill>
                        <a:srgbClr val="000000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it-IT" altLang="en-US"/>
                </a:p>
              </p:txBody>
            </p:sp>
            <p:sp>
              <p:nvSpPr>
                <p:cNvPr id="762" name="Freeform 588">
                  <a:extLst>
                    <a:ext uri="{FF2B5EF4-FFF2-40B4-BE49-F238E27FC236}">
                      <a16:creationId xmlns:a16="http://schemas.microsoft.com/office/drawing/2014/main" id="{5A79AC59-257F-4110-FD45-C663690811A2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867" y="2150"/>
                  <a:ext cx="4" cy="4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4 h 1"/>
                    <a:gd name="T4" fmla="*/ 4 w 1"/>
                    <a:gd name="T5" fmla="*/ 0 h 1"/>
                    <a:gd name="T6" fmla="*/ 0 w 1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3" name="Freeform 589">
                  <a:extLst>
                    <a:ext uri="{FF2B5EF4-FFF2-40B4-BE49-F238E27FC236}">
                      <a16:creationId xmlns:a16="http://schemas.microsoft.com/office/drawing/2014/main" id="{E6F8CA1F-D6B8-E3E5-BC4C-A32E1E8089B2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850" y="2158"/>
                  <a:ext cx="17" cy="5"/>
                </a:xfrm>
                <a:custGeom>
                  <a:avLst/>
                  <a:gdLst>
                    <a:gd name="T0" fmla="*/ 13 w 4"/>
                    <a:gd name="T1" fmla="*/ 0 h 1"/>
                    <a:gd name="T2" fmla="*/ 0 w 4"/>
                    <a:gd name="T3" fmla="*/ 0 h 1"/>
                    <a:gd name="T4" fmla="*/ 9 w 4"/>
                    <a:gd name="T5" fmla="*/ 5 h 1"/>
                    <a:gd name="T6" fmla="*/ 17 w 4"/>
                    <a:gd name="T7" fmla="*/ 0 h 1"/>
                    <a:gd name="T8" fmla="*/ 13 w 4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" h="1">
                      <a:moveTo>
                        <a:pt x="3" y="0"/>
                      </a:moveTo>
                      <a:lnTo>
                        <a:pt x="0" y="0"/>
                      </a:lnTo>
                      <a:lnTo>
                        <a:pt x="2" y="1"/>
                      </a:lnTo>
                      <a:lnTo>
                        <a:pt x="4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4" name="Freeform 590">
                  <a:extLst>
                    <a:ext uri="{FF2B5EF4-FFF2-40B4-BE49-F238E27FC236}">
                      <a16:creationId xmlns:a16="http://schemas.microsoft.com/office/drawing/2014/main" id="{61BAED24-1510-A0D8-2B1E-FF7FC5036373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694" y="2150"/>
                  <a:ext cx="34" cy="30"/>
                </a:xfrm>
                <a:custGeom>
                  <a:avLst/>
                  <a:gdLst>
                    <a:gd name="T0" fmla="*/ 13 w 8"/>
                    <a:gd name="T1" fmla="*/ 30 h 7"/>
                    <a:gd name="T2" fmla="*/ 17 w 8"/>
                    <a:gd name="T3" fmla="*/ 30 h 7"/>
                    <a:gd name="T4" fmla="*/ 21 w 8"/>
                    <a:gd name="T5" fmla="*/ 26 h 7"/>
                    <a:gd name="T6" fmla="*/ 17 w 8"/>
                    <a:gd name="T7" fmla="*/ 13 h 7"/>
                    <a:gd name="T8" fmla="*/ 17 w 8"/>
                    <a:gd name="T9" fmla="*/ 13 h 7"/>
                    <a:gd name="T10" fmla="*/ 21 w 8"/>
                    <a:gd name="T11" fmla="*/ 17 h 7"/>
                    <a:gd name="T12" fmla="*/ 34 w 8"/>
                    <a:gd name="T13" fmla="*/ 17 h 7"/>
                    <a:gd name="T14" fmla="*/ 30 w 8"/>
                    <a:gd name="T15" fmla="*/ 4 h 7"/>
                    <a:gd name="T16" fmla="*/ 17 w 8"/>
                    <a:gd name="T17" fmla="*/ 4 h 7"/>
                    <a:gd name="T18" fmla="*/ 9 w 8"/>
                    <a:gd name="T19" fmla="*/ 0 h 7"/>
                    <a:gd name="T20" fmla="*/ 13 w 8"/>
                    <a:gd name="T21" fmla="*/ 13 h 7"/>
                    <a:gd name="T22" fmla="*/ 0 w 8"/>
                    <a:gd name="T23" fmla="*/ 13 h 7"/>
                    <a:gd name="T24" fmla="*/ 13 w 8"/>
                    <a:gd name="T25" fmla="*/ 30 h 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8" h="7">
                      <a:moveTo>
                        <a:pt x="3" y="7"/>
                      </a:moveTo>
                      <a:lnTo>
                        <a:pt x="4" y="7"/>
                      </a:lnTo>
                      <a:lnTo>
                        <a:pt x="5" y="6"/>
                      </a:lnTo>
                      <a:lnTo>
                        <a:pt x="4" y="3"/>
                      </a:lnTo>
                      <a:lnTo>
                        <a:pt x="5" y="4"/>
                      </a:lnTo>
                      <a:lnTo>
                        <a:pt x="8" y="4"/>
                      </a:lnTo>
                      <a:lnTo>
                        <a:pt x="7" y="1"/>
                      </a:lnTo>
                      <a:lnTo>
                        <a:pt x="4" y="1"/>
                      </a:lnTo>
                      <a:lnTo>
                        <a:pt x="2" y="0"/>
                      </a:lnTo>
                      <a:lnTo>
                        <a:pt x="3" y="3"/>
                      </a:lnTo>
                      <a:lnTo>
                        <a:pt x="0" y="3"/>
                      </a:lnTo>
                      <a:lnTo>
                        <a:pt x="3" y="7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5" name="Freeform 591">
                  <a:extLst>
                    <a:ext uri="{FF2B5EF4-FFF2-40B4-BE49-F238E27FC236}">
                      <a16:creationId xmlns:a16="http://schemas.microsoft.com/office/drawing/2014/main" id="{A0FB61CF-4326-C408-6A01-E3653849C5DA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711" y="2180"/>
                  <a:ext cx="17" cy="12"/>
                </a:xfrm>
                <a:custGeom>
                  <a:avLst/>
                  <a:gdLst>
                    <a:gd name="T0" fmla="*/ 0 w 4"/>
                    <a:gd name="T1" fmla="*/ 0 h 3"/>
                    <a:gd name="T2" fmla="*/ 0 w 4"/>
                    <a:gd name="T3" fmla="*/ 0 h 3"/>
                    <a:gd name="T4" fmla="*/ 9 w 4"/>
                    <a:gd name="T5" fmla="*/ 12 h 3"/>
                    <a:gd name="T6" fmla="*/ 13 w 4"/>
                    <a:gd name="T7" fmla="*/ 12 h 3"/>
                    <a:gd name="T8" fmla="*/ 17 w 4"/>
                    <a:gd name="T9" fmla="*/ 12 h 3"/>
                    <a:gd name="T10" fmla="*/ 17 w 4"/>
                    <a:gd name="T11" fmla="*/ 0 h 3"/>
                    <a:gd name="T12" fmla="*/ 4 w 4"/>
                    <a:gd name="T13" fmla="*/ 0 h 3"/>
                    <a:gd name="T14" fmla="*/ 0 w 4"/>
                    <a:gd name="T15" fmla="*/ 0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" h="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3"/>
                      </a:lnTo>
                      <a:lnTo>
                        <a:pt x="3" y="3"/>
                      </a:lnTo>
                      <a:lnTo>
                        <a:pt x="4" y="3"/>
                      </a:lnTo>
                      <a:lnTo>
                        <a:pt x="4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80" name="Freeform 592">
                <a:extLst>
                  <a:ext uri="{FF2B5EF4-FFF2-40B4-BE49-F238E27FC236}">
                    <a16:creationId xmlns:a16="http://schemas.microsoft.com/office/drawing/2014/main" id="{82C2BA16-7705-9387-8A8C-5E49CBFA7B9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847" y="1676"/>
                <a:ext cx="15" cy="12"/>
              </a:xfrm>
              <a:custGeom>
                <a:avLst/>
                <a:gdLst>
                  <a:gd name="T0" fmla="*/ 3 w 15"/>
                  <a:gd name="T1" fmla="*/ 9 h 12"/>
                  <a:gd name="T2" fmla="*/ 6 w 15"/>
                  <a:gd name="T3" fmla="*/ 7 h 12"/>
                  <a:gd name="T4" fmla="*/ 9 w 15"/>
                  <a:gd name="T5" fmla="*/ 7 h 12"/>
                  <a:gd name="T6" fmla="*/ 12 w 15"/>
                  <a:gd name="T7" fmla="*/ 5 h 12"/>
                  <a:gd name="T8" fmla="*/ 15 w 15"/>
                  <a:gd name="T9" fmla="*/ 3 h 12"/>
                  <a:gd name="T10" fmla="*/ 15 w 15"/>
                  <a:gd name="T11" fmla="*/ 0 h 12"/>
                  <a:gd name="T12" fmla="*/ 12 w 15"/>
                  <a:gd name="T13" fmla="*/ 1 h 12"/>
                  <a:gd name="T14" fmla="*/ 9 w 15"/>
                  <a:gd name="T15" fmla="*/ 2 h 12"/>
                  <a:gd name="T16" fmla="*/ 7 w 15"/>
                  <a:gd name="T17" fmla="*/ 5 h 12"/>
                  <a:gd name="T18" fmla="*/ 4 w 15"/>
                  <a:gd name="T19" fmla="*/ 7 h 12"/>
                  <a:gd name="T20" fmla="*/ 1 w 15"/>
                  <a:gd name="T21" fmla="*/ 8 h 12"/>
                  <a:gd name="T22" fmla="*/ 0 w 15"/>
                  <a:gd name="T23" fmla="*/ 12 h 12"/>
                  <a:gd name="T24" fmla="*/ 0 w 15"/>
                  <a:gd name="T25" fmla="*/ 12 h 12"/>
                  <a:gd name="T26" fmla="*/ 3 w 15"/>
                  <a:gd name="T27" fmla="*/ 9 h 1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5" h="12">
                    <a:moveTo>
                      <a:pt x="3" y="9"/>
                    </a:moveTo>
                    <a:lnTo>
                      <a:pt x="6" y="7"/>
                    </a:lnTo>
                    <a:lnTo>
                      <a:pt x="9" y="7"/>
                    </a:lnTo>
                    <a:lnTo>
                      <a:pt x="12" y="5"/>
                    </a:lnTo>
                    <a:lnTo>
                      <a:pt x="15" y="3"/>
                    </a:lnTo>
                    <a:lnTo>
                      <a:pt x="15" y="0"/>
                    </a:lnTo>
                    <a:lnTo>
                      <a:pt x="12" y="1"/>
                    </a:lnTo>
                    <a:lnTo>
                      <a:pt x="9" y="2"/>
                    </a:lnTo>
                    <a:lnTo>
                      <a:pt x="7" y="5"/>
                    </a:lnTo>
                    <a:lnTo>
                      <a:pt x="4" y="7"/>
                    </a:lnTo>
                    <a:lnTo>
                      <a:pt x="1" y="8"/>
                    </a:lnTo>
                    <a:lnTo>
                      <a:pt x="0" y="12"/>
                    </a:lnTo>
                    <a:lnTo>
                      <a:pt x="3" y="9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81" name="Group 593">
                <a:extLst>
                  <a:ext uri="{FF2B5EF4-FFF2-40B4-BE49-F238E27FC236}">
                    <a16:creationId xmlns:a16="http://schemas.microsoft.com/office/drawing/2014/main" id="{49927F1D-13AB-B9E1-7EBC-34F0A0FE37E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12" y="1801"/>
                <a:ext cx="166" cy="78"/>
                <a:chOff x="2612" y="1800"/>
                <a:chExt cx="166" cy="78"/>
              </a:xfrm>
              <a:grpFill/>
            </p:grpSpPr>
            <p:sp>
              <p:nvSpPr>
                <p:cNvPr id="752" name="Freeform 594">
                  <a:extLst>
                    <a:ext uri="{FF2B5EF4-FFF2-40B4-BE49-F238E27FC236}">
                      <a16:creationId xmlns:a16="http://schemas.microsoft.com/office/drawing/2014/main" id="{7F2E1339-EE15-94F3-C464-BC91F57D717A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612" y="1800"/>
                  <a:ext cx="166" cy="78"/>
                </a:xfrm>
                <a:custGeom>
                  <a:avLst/>
                  <a:gdLst>
                    <a:gd name="T0" fmla="*/ 115 w 166"/>
                    <a:gd name="T1" fmla="*/ 67 h 78"/>
                    <a:gd name="T2" fmla="*/ 126 w 166"/>
                    <a:gd name="T3" fmla="*/ 61 h 78"/>
                    <a:gd name="T4" fmla="*/ 139 w 166"/>
                    <a:gd name="T5" fmla="*/ 54 h 78"/>
                    <a:gd name="T6" fmla="*/ 149 w 166"/>
                    <a:gd name="T7" fmla="*/ 53 h 78"/>
                    <a:gd name="T8" fmla="*/ 157 w 166"/>
                    <a:gd name="T9" fmla="*/ 46 h 78"/>
                    <a:gd name="T10" fmla="*/ 160 w 166"/>
                    <a:gd name="T11" fmla="*/ 37 h 78"/>
                    <a:gd name="T12" fmla="*/ 166 w 166"/>
                    <a:gd name="T13" fmla="*/ 33 h 78"/>
                    <a:gd name="T14" fmla="*/ 162 w 166"/>
                    <a:gd name="T15" fmla="*/ 32 h 78"/>
                    <a:gd name="T16" fmla="*/ 165 w 166"/>
                    <a:gd name="T17" fmla="*/ 25 h 78"/>
                    <a:gd name="T18" fmla="*/ 151 w 166"/>
                    <a:gd name="T19" fmla="*/ 26 h 78"/>
                    <a:gd name="T20" fmla="*/ 147 w 166"/>
                    <a:gd name="T21" fmla="*/ 18 h 78"/>
                    <a:gd name="T22" fmla="*/ 145 w 166"/>
                    <a:gd name="T23" fmla="*/ 9 h 78"/>
                    <a:gd name="T24" fmla="*/ 139 w 166"/>
                    <a:gd name="T25" fmla="*/ 7 h 78"/>
                    <a:gd name="T26" fmla="*/ 129 w 166"/>
                    <a:gd name="T27" fmla="*/ 1 h 78"/>
                    <a:gd name="T28" fmla="*/ 122 w 166"/>
                    <a:gd name="T29" fmla="*/ 7 h 78"/>
                    <a:gd name="T30" fmla="*/ 113 w 166"/>
                    <a:gd name="T31" fmla="*/ 8 h 78"/>
                    <a:gd name="T32" fmla="*/ 101 w 166"/>
                    <a:gd name="T33" fmla="*/ 10 h 78"/>
                    <a:gd name="T34" fmla="*/ 97 w 166"/>
                    <a:gd name="T35" fmla="*/ 15 h 78"/>
                    <a:gd name="T36" fmla="*/ 94 w 166"/>
                    <a:gd name="T37" fmla="*/ 15 h 78"/>
                    <a:gd name="T38" fmla="*/ 81 w 166"/>
                    <a:gd name="T39" fmla="*/ 11 h 78"/>
                    <a:gd name="T40" fmla="*/ 76 w 166"/>
                    <a:gd name="T41" fmla="*/ 20 h 78"/>
                    <a:gd name="T42" fmla="*/ 66 w 166"/>
                    <a:gd name="T43" fmla="*/ 10 h 78"/>
                    <a:gd name="T44" fmla="*/ 64 w 166"/>
                    <a:gd name="T45" fmla="*/ 22 h 78"/>
                    <a:gd name="T46" fmla="*/ 59 w 166"/>
                    <a:gd name="T47" fmla="*/ 23 h 78"/>
                    <a:gd name="T48" fmla="*/ 52 w 166"/>
                    <a:gd name="T49" fmla="*/ 34 h 78"/>
                    <a:gd name="T50" fmla="*/ 43 w 166"/>
                    <a:gd name="T51" fmla="*/ 22 h 78"/>
                    <a:gd name="T52" fmla="*/ 47 w 166"/>
                    <a:gd name="T53" fmla="*/ 14 h 78"/>
                    <a:gd name="T54" fmla="*/ 41 w 166"/>
                    <a:gd name="T55" fmla="*/ 9 h 78"/>
                    <a:gd name="T56" fmla="*/ 30 w 166"/>
                    <a:gd name="T57" fmla="*/ 2 h 78"/>
                    <a:gd name="T58" fmla="*/ 25 w 166"/>
                    <a:gd name="T59" fmla="*/ 5 h 78"/>
                    <a:gd name="T60" fmla="*/ 30 w 166"/>
                    <a:gd name="T61" fmla="*/ 11 h 78"/>
                    <a:gd name="T62" fmla="*/ 26 w 166"/>
                    <a:gd name="T63" fmla="*/ 14 h 78"/>
                    <a:gd name="T64" fmla="*/ 14 w 166"/>
                    <a:gd name="T65" fmla="*/ 10 h 78"/>
                    <a:gd name="T66" fmla="*/ 11 w 166"/>
                    <a:gd name="T67" fmla="*/ 12 h 78"/>
                    <a:gd name="T68" fmla="*/ 13 w 166"/>
                    <a:gd name="T69" fmla="*/ 15 h 78"/>
                    <a:gd name="T70" fmla="*/ 15 w 166"/>
                    <a:gd name="T71" fmla="*/ 20 h 78"/>
                    <a:gd name="T72" fmla="*/ 9 w 166"/>
                    <a:gd name="T73" fmla="*/ 19 h 78"/>
                    <a:gd name="T74" fmla="*/ 1 w 166"/>
                    <a:gd name="T75" fmla="*/ 23 h 78"/>
                    <a:gd name="T76" fmla="*/ 12 w 166"/>
                    <a:gd name="T77" fmla="*/ 27 h 78"/>
                    <a:gd name="T78" fmla="*/ 24 w 166"/>
                    <a:gd name="T79" fmla="*/ 24 h 78"/>
                    <a:gd name="T80" fmla="*/ 35 w 166"/>
                    <a:gd name="T81" fmla="*/ 24 h 78"/>
                    <a:gd name="T82" fmla="*/ 41 w 166"/>
                    <a:gd name="T83" fmla="*/ 27 h 78"/>
                    <a:gd name="T84" fmla="*/ 35 w 166"/>
                    <a:gd name="T85" fmla="*/ 35 h 78"/>
                    <a:gd name="T86" fmla="*/ 34 w 166"/>
                    <a:gd name="T87" fmla="*/ 37 h 78"/>
                    <a:gd name="T88" fmla="*/ 19 w 166"/>
                    <a:gd name="T89" fmla="*/ 37 h 78"/>
                    <a:gd name="T90" fmla="*/ 11 w 166"/>
                    <a:gd name="T91" fmla="*/ 45 h 78"/>
                    <a:gd name="T92" fmla="*/ 25 w 166"/>
                    <a:gd name="T93" fmla="*/ 44 h 78"/>
                    <a:gd name="T94" fmla="*/ 32 w 166"/>
                    <a:gd name="T95" fmla="*/ 46 h 78"/>
                    <a:gd name="T96" fmla="*/ 36 w 166"/>
                    <a:gd name="T97" fmla="*/ 51 h 78"/>
                    <a:gd name="T98" fmla="*/ 44 w 166"/>
                    <a:gd name="T99" fmla="*/ 48 h 78"/>
                    <a:gd name="T100" fmla="*/ 37 w 166"/>
                    <a:gd name="T101" fmla="*/ 52 h 78"/>
                    <a:gd name="T102" fmla="*/ 46 w 166"/>
                    <a:gd name="T103" fmla="*/ 54 h 78"/>
                    <a:gd name="T104" fmla="*/ 37 w 166"/>
                    <a:gd name="T105" fmla="*/ 59 h 78"/>
                    <a:gd name="T106" fmla="*/ 27 w 166"/>
                    <a:gd name="T107" fmla="*/ 62 h 78"/>
                    <a:gd name="T108" fmla="*/ 38 w 166"/>
                    <a:gd name="T109" fmla="*/ 66 h 78"/>
                    <a:gd name="T110" fmla="*/ 52 w 166"/>
                    <a:gd name="T111" fmla="*/ 64 h 78"/>
                    <a:gd name="T112" fmla="*/ 60 w 166"/>
                    <a:gd name="T113" fmla="*/ 69 h 78"/>
                    <a:gd name="T114" fmla="*/ 67 w 166"/>
                    <a:gd name="T115" fmla="*/ 73 h 78"/>
                    <a:gd name="T116" fmla="*/ 77 w 166"/>
                    <a:gd name="T117" fmla="*/ 75 h 78"/>
                    <a:gd name="T118" fmla="*/ 91 w 166"/>
                    <a:gd name="T119" fmla="*/ 76 h 78"/>
                    <a:gd name="T120" fmla="*/ 99 w 166"/>
                    <a:gd name="T121" fmla="*/ 71 h 78"/>
                    <a:gd name="T122" fmla="*/ 109 w 166"/>
                    <a:gd name="T123" fmla="*/ 67 h 78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166" h="78">
                      <a:moveTo>
                        <a:pt x="109" y="67"/>
                      </a:moveTo>
                      <a:lnTo>
                        <a:pt x="111" y="67"/>
                      </a:lnTo>
                      <a:lnTo>
                        <a:pt x="114" y="67"/>
                      </a:lnTo>
                      <a:lnTo>
                        <a:pt x="114" y="64"/>
                      </a:lnTo>
                      <a:lnTo>
                        <a:pt x="115" y="67"/>
                      </a:lnTo>
                      <a:lnTo>
                        <a:pt x="118" y="66"/>
                      </a:lnTo>
                      <a:lnTo>
                        <a:pt x="121" y="65"/>
                      </a:lnTo>
                      <a:lnTo>
                        <a:pt x="124" y="63"/>
                      </a:lnTo>
                      <a:lnTo>
                        <a:pt x="123" y="62"/>
                      </a:lnTo>
                      <a:lnTo>
                        <a:pt x="126" y="61"/>
                      </a:lnTo>
                      <a:lnTo>
                        <a:pt x="129" y="59"/>
                      </a:lnTo>
                      <a:lnTo>
                        <a:pt x="132" y="58"/>
                      </a:lnTo>
                      <a:lnTo>
                        <a:pt x="136" y="57"/>
                      </a:lnTo>
                      <a:lnTo>
                        <a:pt x="139" y="54"/>
                      </a:lnTo>
                      <a:lnTo>
                        <a:pt x="140" y="55"/>
                      </a:lnTo>
                      <a:lnTo>
                        <a:pt x="143" y="55"/>
                      </a:lnTo>
                      <a:lnTo>
                        <a:pt x="146" y="54"/>
                      </a:lnTo>
                      <a:lnTo>
                        <a:pt x="148" y="53"/>
                      </a:lnTo>
                      <a:lnTo>
                        <a:pt x="149" y="53"/>
                      </a:lnTo>
                      <a:lnTo>
                        <a:pt x="151" y="52"/>
                      </a:lnTo>
                      <a:lnTo>
                        <a:pt x="152" y="51"/>
                      </a:lnTo>
                      <a:lnTo>
                        <a:pt x="151" y="48"/>
                      </a:lnTo>
                      <a:lnTo>
                        <a:pt x="154" y="46"/>
                      </a:lnTo>
                      <a:lnTo>
                        <a:pt x="157" y="46"/>
                      </a:lnTo>
                      <a:lnTo>
                        <a:pt x="160" y="43"/>
                      </a:lnTo>
                      <a:lnTo>
                        <a:pt x="162" y="43"/>
                      </a:lnTo>
                      <a:lnTo>
                        <a:pt x="160" y="40"/>
                      </a:lnTo>
                      <a:lnTo>
                        <a:pt x="163" y="40"/>
                      </a:lnTo>
                      <a:lnTo>
                        <a:pt x="160" y="37"/>
                      </a:lnTo>
                      <a:lnTo>
                        <a:pt x="157" y="37"/>
                      </a:lnTo>
                      <a:lnTo>
                        <a:pt x="160" y="36"/>
                      </a:lnTo>
                      <a:lnTo>
                        <a:pt x="163" y="39"/>
                      </a:lnTo>
                      <a:lnTo>
                        <a:pt x="166" y="37"/>
                      </a:lnTo>
                      <a:lnTo>
                        <a:pt x="166" y="33"/>
                      </a:lnTo>
                      <a:lnTo>
                        <a:pt x="163" y="33"/>
                      </a:lnTo>
                      <a:lnTo>
                        <a:pt x="160" y="33"/>
                      </a:lnTo>
                      <a:lnTo>
                        <a:pt x="159" y="33"/>
                      </a:lnTo>
                      <a:lnTo>
                        <a:pt x="160" y="33"/>
                      </a:lnTo>
                      <a:lnTo>
                        <a:pt x="162" y="32"/>
                      </a:lnTo>
                      <a:lnTo>
                        <a:pt x="166" y="31"/>
                      </a:lnTo>
                      <a:lnTo>
                        <a:pt x="164" y="30"/>
                      </a:lnTo>
                      <a:lnTo>
                        <a:pt x="161" y="30"/>
                      </a:lnTo>
                      <a:lnTo>
                        <a:pt x="164" y="28"/>
                      </a:lnTo>
                      <a:lnTo>
                        <a:pt x="165" y="25"/>
                      </a:lnTo>
                      <a:lnTo>
                        <a:pt x="162" y="25"/>
                      </a:lnTo>
                      <a:lnTo>
                        <a:pt x="159" y="23"/>
                      </a:lnTo>
                      <a:lnTo>
                        <a:pt x="156" y="22"/>
                      </a:lnTo>
                      <a:lnTo>
                        <a:pt x="154" y="23"/>
                      </a:lnTo>
                      <a:lnTo>
                        <a:pt x="151" y="26"/>
                      </a:lnTo>
                      <a:lnTo>
                        <a:pt x="153" y="23"/>
                      </a:lnTo>
                      <a:lnTo>
                        <a:pt x="154" y="22"/>
                      </a:lnTo>
                      <a:lnTo>
                        <a:pt x="152" y="19"/>
                      </a:lnTo>
                      <a:lnTo>
                        <a:pt x="147" y="20"/>
                      </a:lnTo>
                      <a:lnTo>
                        <a:pt x="147" y="18"/>
                      </a:lnTo>
                      <a:lnTo>
                        <a:pt x="150" y="15"/>
                      </a:lnTo>
                      <a:lnTo>
                        <a:pt x="147" y="12"/>
                      </a:lnTo>
                      <a:lnTo>
                        <a:pt x="145" y="12"/>
                      </a:lnTo>
                      <a:lnTo>
                        <a:pt x="144" y="9"/>
                      </a:lnTo>
                      <a:lnTo>
                        <a:pt x="145" y="9"/>
                      </a:lnTo>
                      <a:lnTo>
                        <a:pt x="145" y="6"/>
                      </a:lnTo>
                      <a:lnTo>
                        <a:pt x="148" y="4"/>
                      </a:lnTo>
                      <a:lnTo>
                        <a:pt x="145" y="4"/>
                      </a:lnTo>
                      <a:lnTo>
                        <a:pt x="142" y="7"/>
                      </a:lnTo>
                      <a:lnTo>
                        <a:pt x="139" y="7"/>
                      </a:lnTo>
                      <a:lnTo>
                        <a:pt x="139" y="10"/>
                      </a:lnTo>
                      <a:lnTo>
                        <a:pt x="136" y="7"/>
                      </a:lnTo>
                      <a:lnTo>
                        <a:pt x="132" y="6"/>
                      </a:lnTo>
                      <a:lnTo>
                        <a:pt x="132" y="3"/>
                      </a:lnTo>
                      <a:lnTo>
                        <a:pt x="129" y="1"/>
                      </a:lnTo>
                      <a:lnTo>
                        <a:pt x="126" y="0"/>
                      </a:lnTo>
                      <a:lnTo>
                        <a:pt x="123" y="1"/>
                      </a:lnTo>
                      <a:lnTo>
                        <a:pt x="120" y="1"/>
                      </a:lnTo>
                      <a:lnTo>
                        <a:pt x="121" y="4"/>
                      </a:lnTo>
                      <a:lnTo>
                        <a:pt x="122" y="7"/>
                      </a:lnTo>
                      <a:lnTo>
                        <a:pt x="121" y="8"/>
                      </a:lnTo>
                      <a:lnTo>
                        <a:pt x="120" y="11"/>
                      </a:lnTo>
                      <a:lnTo>
                        <a:pt x="117" y="10"/>
                      </a:lnTo>
                      <a:lnTo>
                        <a:pt x="114" y="8"/>
                      </a:lnTo>
                      <a:lnTo>
                        <a:pt x="113" y="8"/>
                      </a:lnTo>
                      <a:lnTo>
                        <a:pt x="110" y="9"/>
                      </a:lnTo>
                      <a:lnTo>
                        <a:pt x="108" y="12"/>
                      </a:lnTo>
                      <a:lnTo>
                        <a:pt x="106" y="15"/>
                      </a:lnTo>
                      <a:lnTo>
                        <a:pt x="104" y="13"/>
                      </a:lnTo>
                      <a:lnTo>
                        <a:pt x="101" y="10"/>
                      </a:lnTo>
                      <a:lnTo>
                        <a:pt x="100" y="9"/>
                      </a:lnTo>
                      <a:lnTo>
                        <a:pt x="97" y="9"/>
                      </a:lnTo>
                      <a:lnTo>
                        <a:pt x="94" y="9"/>
                      </a:lnTo>
                      <a:lnTo>
                        <a:pt x="94" y="12"/>
                      </a:lnTo>
                      <a:lnTo>
                        <a:pt x="97" y="15"/>
                      </a:lnTo>
                      <a:lnTo>
                        <a:pt x="98" y="18"/>
                      </a:lnTo>
                      <a:lnTo>
                        <a:pt x="98" y="22"/>
                      </a:lnTo>
                      <a:lnTo>
                        <a:pt x="97" y="20"/>
                      </a:lnTo>
                      <a:lnTo>
                        <a:pt x="96" y="18"/>
                      </a:lnTo>
                      <a:lnTo>
                        <a:pt x="94" y="15"/>
                      </a:lnTo>
                      <a:lnTo>
                        <a:pt x="91" y="12"/>
                      </a:lnTo>
                      <a:lnTo>
                        <a:pt x="87" y="9"/>
                      </a:lnTo>
                      <a:lnTo>
                        <a:pt x="84" y="9"/>
                      </a:lnTo>
                      <a:lnTo>
                        <a:pt x="82" y="9"/>
                      </a:lnTo>
                      <a:lnTo>
                        <a:pt x="81" y="11"/>
                      </a:lnTo>
                      <a:lnTo>
                        <a:pt x="78" y="11"/>
                      </a:lnTo>
                      <a:lnTo>
                        <a:pt x="75" y="14"/>
                      </a:lnTo>
                      <a:lnTo>
                        <a:pt x="77" y="17"/>
                      </a:lnTo>
                      <a:lnTo>
                        <a:pt x="76" y="20"/>
                      </a:lnTo>
                      <a:lnTo>
                        <a:pt x="75" y="20"/>
                      </a:lnTo>
                      <a:lnTo>
                        <a:pt x="73" y="18"/>
                      </a:lnTo>
                      <a:lnTo>
                        <a:pt x="70" y="15"/>
                      </a:lnTo>
                      <a:lnTo>
                        <a:pt x="68" y="12"/>
                      </a:lnTo>
                      <a:lnTo>
                        <a:pt x="66" y="10"/>
                      </a:lnTo>
                      <a:lnTo>
                        <a:pt x="65" y="11"/>
                      </a:lnTo>
                      <a:lnTo>
                        <a:pt x="62" y="13"/>
                      </a:lnTo>
                      <a:lnTo>
                        <a:pt x="63" y="16"/>
                      </a:lnTo>
                      <a:lnTo>
                        <a:pt x="64" y="19"/>
                      </a:lnTo>
                      <a:lnTo>
                        <a:pt x="64" y="22"/>
                      </a:lnTo>
                      <a:lnTo>
                        <a:pt x="63" y="22"/>
                      </a:lnTo>
                      <a:lnTo>
                        <a:pt x="62" y="25"/>
                      </a:lnTo>
                      <a:lnTo>
                        <a:pt x="61" y="26"/>
                      </a:lnTo>
                      <a:lnTo>
                        <a:pt x="60" y="25"/>
                      </a:lnTo>
                      <a:lnTo>
                        <a:pt x="59" y="23"/>
                      </a:lnTo>
                      <a:lnTo>
                        <a:pt x="56" y="22"/>
                      </a:lnTo>
                      <a:lnTo>
                        <a:pt x="54" y="25"/>
                      </a:lnTo>
                      <a:lnTo>
                        <a:pt x="52" y="28"/>
                      </a:lnTo>
                      <a:lnTo>
                        <a:pt x="52" y="31"/>
                      </a:lnTo>
                      <a:lnTo>
                        <a:pt x="52" y="34"/>
                      </a:lnTo>
                      <a:lnTo>
                        <a:pt x="51" y="31"/>
                      </a:lnTo>
                      <a:lnTo>
                        <a:pt x="50" y="28"/>
                      </a:lnTo>
                      <a:lnTo>
                        <a:pt x="47" y="25"/>
                      </a:lnTo>
                      <a:lnTo>
                        <a:pt x="46" y="22"/>
                      </a:lnTo>
                      <a:lnTo>
                        <a:pt x="43" y="22"/>
                      </a:lnTo>
                      <a:lnTo>
                        <a:pt x="41" y="19"/>
                      </a:lnTo>
                      <a:lnTo>
                        <a:pt x="44" y="21"/>
                      </a:lnTo>
                      <a:lnTo>
                        <a:pt x="47" y="20"/>
                      </a:lnTo>
                      <a:lnTo>
                        <a:pt x="49" y="17"/>
                      </a:lnTo>
                      <a:lnTo>
                        <a:pt x="47" y="14"/>
                      </a:lnTo>
                      <a:lnTo>
                        <a:pt x="45" y="14"/>
                      </a:lnTo>
                      <a:lnTo>
                        <a:pt x="47" y="13"/>
                      </a:lnTo>
                      <a:lnTo>
                        <a:pt x="45" y="11"/>
                      </a:lnTo>
                      <a:lnTo>
                        <a:pt x="42" y="11"/>
                      </a:lnTo>
                      <a:lnTo>
                        <a:pt x="41" y="9"/>
                      </a:lnTo>
                      <a:lnTo>
                        <a:pt x="38" y="7"/>
                      </a:lnTo>
                      <a:lnTo>
                        <a:pt x="37" y="7"/>
                      </a:lnTo>
                      <a:lnTo>
                        <a:pt x="34" y="7"/>
                      </a:lnTo>
                      <a:lnTo>
                        <a:pt x="32" y="4"/>
                      </a:lnTo>
                      <a:lnTo>
                        <a:pt x="30" y="2"/>
                      </a:lnTo>
                      <a:lnTo>
                        <a:pt x="27" y="3"/>
                      </a:lnTo>
                      <a:lnTo>
                        <a:pt x="24" y="2"/>
                      </a:lnTo>
                      <a:lnTo>
                        <a:pt x="21" y="3"/>
                      </a:lnTo>
                      <a:lnTo>
                        <a:pt x="22" y="6"/>
                      </a:lnTo>
                      <a:lnTo>
                        <a:pt x="25" y="5"/>
                      </a:lnTo>
                      <a:lnTo>
                        <a:pt x="28" y="6"/>
                      </a:lnTo>
                      <a:lnTo>
                        <a:pt x="31" y="7"/>
                      </a:lnTo>
                      <a:lnTo>
                        <a:pt x="28" y="7"/>
                      </a:lnTo>
                      <a:lnTo>
                        <a:pt x="25" y="9"/>
                      </a:lnTo>
                      <a:lnTo>
                        <a:pt x="30" y="11"/>
                      </a:lnTo>
                      <a:lnTo>
                        <a:pt x="29" y="15"/>
                      </a:lnTo>
                      <a:lnTo>
                        <a:pt x="28" y="18"/>
                      </a:lnTo>
                      <a:lnTo>
                        <a:pt x="28" y="16"/>
                      </a:lnTo>
                      <a:lnTo>
                        <a:pt x="29" y="13"/>
                      </a:lnTo>
                      <a:lnTo>
                        <a:pt x="26" y="14"/>
                      </a:lnTo>
                      <a:lnTo>
                        <a:pt x="23" y="13"/>
                      </a:lnTo>
                      <a:lnTo>
                        <a:pt x="20" y="10"/>
                      </a:lnTo>
                      <a:lnTo>
                        <a:pt x="17" y="9"/>
                      </a:lnTo>
                      <a:lnTo>
                        <a:pt x="15" y="9"/>
                      </a:lnTo>
                      <a:lnTo>
                        <a:pt x="14" y="10"/>
                      </a:lnTo>
                      <a:lnTo>
                        <a:pt x="17" y="11"/>
                      </a:lnTo>
                      <a:lnTo>
                        <a:pt x="14" y="11"/>
                      </a:lnTo>
                      <a:lnTo>
                        <a:pt x="17" y="13"/>
                      </a:lnTo>
                      <a:lnTo>
                        <a:pt x="14" y="12"/>
                      </a:lnTo>
                      <a:lnTo>
                        <a:pt x="11" y="12"/>
                      </a:lnTo>
                      <a:lnTo>
                        <a:pt x="13" y="15"/>
                      </a:lnTo>
                      <a:lnTo>
                        <a:pt x="16" y="16"/>
                      </a:lnTo>
                      <a:lnTo>
                        <a:pt x="19" y="17"/>
                      </a:lnTo>
                      <a:lnTo>
                        <a:pt x="16" y="16"/>
                      </a:lnTo>
                      <a:lnTo>
                        <a:pt x="13" y="15"/>
                      </a:lnTo>
                      <a:lnTo>
                        <a:pt x="10" y="16"/>
                      </a:lnTo>
                      <a:lnTo>
                        <a:pt x="12" y="19"/>
                      </a:lnTo>
                      <a:lnTo>
                        <a:pt x="15" y="19"/>
                      </a:lnTo>
                      <a:lnTo>
                        <a:pt x="17" y="20"/>
                      </a:lnTo>
                      <a:lnTo>
                        <a:pt x="15" y="20"/>
                      </a:lnTo>
                      <a:lnTo>
                        <a:pt x="18" y="21"/>
                      </a:lnTo>
                      <a:lnTo>
                        <a:pt x="15" y="22"/>
                      </a:lnTo>
                      <a:lnTo>
                        <a:pt x="12" y="20"/>
                      </a:lnTo>
                      <a:lnTo>
                        <a:pt x="9" y="19"/>
                      </a:lnTo>
                      <a:lnTo>
                        <a:pt x="6" y="18"/>
                      </a:lnTo>
                      <a:lnTo>
                        <a:pt x="7" y="21"/>
                      </a:lnTo>
                      <a:lnTo>
                        <a:pt x="8" y="24"/>
                      </a:lnTo>
                      <a:lnTo>
                        <a:pt x="4" y="23"/>
                      </a:lnTo>
                      <a:lnTo>
                        <a:pt x="1" y="23"/>
                      </a:lnTo>
                      <a:lnTo>
                        <a:pt x="0" y="26"/>
                      </a:lnTo>
                      <a:lnTo>
                        <a:pt x="3" y="26"/>
                      </a:lnTo>
                      <a:lnTo>
                        <a:pt x="7" y="26"/>
                      </a:lnTo>
                      <a:lnTo>
                        <a:pt x="10" y="28"/>
                      </a:lnTo>
                      <a:lnTo>
                        <a:pt x="12" y="27"/>
                      </a:lnTo>
                      <a:lnTo>
                        <a:pt x="15" y="26"/>
                      </a:lnTo>
                      <a:lnTo>
                        <a:pt x="18" y="26"/>
                      </a:lnTo>
                      <a:lnTo>
                        <a:pt x="21" y="24"/>
                      </a:lnTo>
                      <a:lnTo>
                        <a:pt x="24" y="23"/>
                      </a:lnTo>
                      <a:lnTo>
                        <a:pt x="24" y="24"/>
                      </a:lnTo>
                      <a:lnTo>
                        <a:pt x="27" y="25"/>
                      </a:lnTo>
                      <a:lnTo>
                        <a:pt x="26" y="22"/>
                      </a:lnTo>
                      <a:lnTo>
                        <a:pt x="29" y="22"/>
                      </a:lnTo>
                      <a:lnTo>
                        <a:pt x="32" y="25"/>
                      </a:lnTo>
                      <a:lnTo>
                        <a:pt x="35" y="24"/>
                      </a:lnTo>
                      <a:lnTo>
                        <a:pt x="33" y="27"/>
                      </a:lnTo>
                      <a:lnTo>
                        <a:pt x="36" y="25"/>
                      </a:lnTo>
                      <a:lnTo>
                        <a:pt x="39" y="27"/>
                      </a:lnTo>
                      <a:lnTo>
                        <a:pt x="42" y="27"/>
                      </a:lnTo>
                      <a:lnTo>
                        <a:pt x="41" y="27"/>
                      </a:lnTo>
                      <a:lnTo>
                        <a:pt x="38" y="28"/>
                      </a:lnTo>
                      <a:lnTo>
                        <a:pt x="35" y="30"/>
                      </a:lnTo>
                      <a:lnTo>
                        <a:pt x="32" y="31"/>
                      </a:lnTo>
                      <a:lnTo>
                        <a:pt x="32" y="34"/>
                      </a:lnTo>
                      <a:lnTo>
                        <a:pt x="35" y="35"/>
                      </a:lnTo>
                      <a:lnTo>
                        <a:pt x="38" y="35"/>
                      </a:lnTo>
                      <a:lnTo>
                        <a:pt x="41" y="35"/>
                      </a:lnTo>
                      <a:lnTo>
                        <a:pt x="38" y="37"/>
                      </a:lnTo>
                      <a:lnTo>
                        <a:pt x="37" y="37"/>
                      </a:lnTo>
                      <a:lnTo>
                        <a:pt x="34" y="37"/>
                      </a:lnTo>
                      <a:lnTo>
                        <a:pt x="31" y="36"/>
                      </a:lnTo>
                      <a:lnTo>
                        <a:pt x="28" y="39"/>
                      </a:lnTo>
                      <a:lnTo>
                        <a:pt x="25" y="37"/>
                      </a:lnTo>
                      <a:lnTo>
                        <a:pt x="22" y="37"/>
                      </a:lnTo>
                      <a:lnTo>
                        <a:pt x="19" y="37"/>
                      </a:lnTo>
                      <a:lnTo>
                        <a:pt x="17" y="40"/>
                      </a:lnTo>
                      <a:lnTo>
                        <a:pt x="13" y="41"/>
                      </a:lnTo>
                      <a:lnTo>
                        <a:pt x="11" y="40"/>
                      </a:lnTo>
                      <a:lnTo>
                        <a:pt x="8" y="43"/>
                      </a:lnTo>
                      <a:lnTo>
                        <a:pt x="11" y="45"/>
                      </a:lnTo>
                      <a:lnTo>
                        <a:pt x="13" y="43"/>
                      </a:lnTo>
                      <a:lnTo>
                        <a:pt x="16" y="43"/>
                      </a:lnTo>
                      <a:lnTo>
                        <a:pt x="19" y="43"/>
                      </a:lnTo>
                      <a:lnTo>
                        <a:pt x="22" y="43"/>
                      </a:lnTo>
                      <a:lnTo>
                        <a:pt x="25" y="44"/>
                      </a:lnTo>
                      <a:lnTo>
                        <a:pt x="28" y="44"/>
                      </a:lnTo>
                      <a:lnTo>
                        <a:pt x="31" y="43"/>
                      </a:lnTo>
                      <a:lnTo>
                        <a:pt x="32" y="46"/>
                      </a:lnTo>
                      <a:lnTo>
                        <a:pt x="35" y="45"/>
                      </a:lnTo>
                      <a:lnTo>
                        <a:pt x="32" y="46"/>
                      </a:lnTo>
                      <a:lnTo>
                        <a:pt x="32" y="49"/>
                      </a:lnTo>
                      <a:lnTo>
                        <a:pt x="35" y="52"/>
                      </a:lnTo>
                      <a:lnTo>
                        <a:pt x="36" y="51"/>
                      </a:lnTo>
                      <a:lnTo>
                        <a:pt x="39" y="49"/>
                      </a:lnTo>
                      <a:lnTo>
                        <a:pt x="41" y="48"/>
                      </a:lnTo>
                      <a:lnTo>
                        <a:pt x="44" y="47"/>
                      </a:lnTo>
                      <a:lnTo>
                        <a:pt x="45" y="47"/>
                      </a:lnTo>
                      <a:lnTo>
                        <a:pt x="44" y="48"/>
                      </a:lnTo>
                      <a:lnTo>
                        <a:pt x="43" y="48"/>
                      </a:lnTo>
                      <a:lnTo>
                        <a:pt x="42" y="48"/>
                      </a:lnTo>
                      <a:lnTo>
                        <a:pt x="41" y="49"/>
                      </a:lnTo>
                      <a:lnTo>
                        <a:pt x="39" y="50"/>
                      </a:lnTo>
                      <a:lnTo>
                        <a:pt x="37" y="52"/>
                      </a:lnTo>
                      <a:lnTo>
                        <a:pt x="38" y="55"/>
                      </a:lnTo>
                      <a:lnTo>
                        <a:pt x="41" y="53"/>
                      </a:lnTo>
                      <a:lnTo>
                        <a:pt x="44" y="53"/>
                      </a:lnTo>
                      <a:lnTo>
                        <a:pt x="47" y="53"/>
                      </a:lnTo>
                      <a:lnTo>
                        <a:pt x="46" y="54"/>
                      </a:lnTo>
                      <a:lnTo>
                        <a:pt x="43" y="53"/>
                      </a:lnTo>
                      <a:lnTo>
                        <a:pt x="40" y="55"/>
                      </a:lnTo>
                      <a:lnTo>
                        <a:pt x="41" y="58"/>
                      </a:lnTo>
                      <a:lnTo>
                        <a:pt x="40" y="59"/>
                      </a:lnTo>
                      <a:lnTo>
                        <a:pt x="37" y="59"/>
                      </a:lnTo>
                      <a:lnTo>
                        <a:pt x="38" y="60"/>
                      </a:lnTo>
                      <a:lnTo>
                        <a:pt x="36" y="61"/>
                      </a:lnTo>
                      <a:lnTo>
                        <a:pt x="33" y="62"/>
                      </a:lnTo>
                      <a:lnTo>
                        <a:pt x="30" y="63"/>
                      </a:lnTo>
                      <a:lnTo>
                        <a:pt x="27" y="62"/>
                      </a:lnTo>
                      <a:lnTo>
                        <a:pt x="27" y="65"/>
                      </a:lnTo>
                      <a:lnTo>
                        <a:pt x="30" y="67"/>
                      </a:lnTo>
                      <a:lnTo>
                        <a:pt x="32" y="66"/>
                      </a:lnTo>
                      <a:lnTo>
                        <a:pt x="35" y="66"/>
                      </a:lnTo>
                      <a:lnTo>
                        <a:pt x="38" y="66"/>
                      </a:lnTo>
                      <a:lnTo>
                        <a:pt x="41" y="65"/>
                      </a:lnTo>
                      <a:lnTo>
                        <a:pt x="44" y="66"/>
                      </a:lnTo>
                      <a:lnTo>
                        <a:pt x="47" y="66"/>
                      </a:lnTo>
                      <a:lnTo>
                        <a:pt x="50" y="64"/>
                      </a:lnTo>
                      <a:lnTo>
                        <a:pt x="52" y="64"/>
                      </a:lnTo>
                      <a:lnTo>
                        <a:pt x="52" y="66"/>
                      </a:lnTo>
                      <a:lnTo>
                        <a:pt x="55" y="67"/>
                      </a:lnTo>
                      <a:lnTo>
                        <a:pt x="58" y="65"/>
                      </a:lnTo>
                      <a:lnTo>
                        <a:pt x="57" y="68"/>
                      </a:lnTo>
                      <a:lnTo>
                        <a:pt x="60" y="69"/>
                      </a:lnTo>
                      <a:lnTo>
                        <a:pt x="62" y="66"/>
                      </a:lnTo>
                      <a:lnTo>
                        <a:pt x="63" y="69"/>
                      </a:lnTo>
                      <a:lnTo>
                        <a:pt x="61" y="69"/>
                      </a:lnTo>
                      <a:lnTo>
                        <a:pt x="64" y="72"/>
                      </a:lnTo>
                      <a:lnTo>
                        <a:pt x="67" y="73"/>
                      </a:lnTo>
                      <a:lnTo>
                        <a:pt x="68" y="73"/>
                      </a:lnTo>
                      <a:lnTo>
                        <a:pt x="71" y="73"/>
                      </a:lnTo>
                      <a:lnTo>
                        <a:pt x="74" y="74"/>
                      </a:lnTo>
                      <a:lnTo>
                        <a:pt x="77" y="75"/>
                      </a:lnTo>
                      <a:lnTo>
                        <a:pt x="78" y="76"/>
                      </a:lnTo>
                      <a:lnTo>
                        <a:pt x="82" y="76"/>
                      </a:lnTo>
                      <a:lnTo>
                        <a:pt x="84" y="76"/>
                      </a:lnTo>
                      <a:lnTo>
                        <a:pt x="87" y="78"/>
                      </a:lnTo>
                      <a:lnTo>
                        <a:pt x="91" y="76"/>
                      </a:lnTo>
                      <a:lnTo>
                        <a:pt x="94" y="73"/>
                      </a:lnTo>
                      <a:lnTo>
                        <a:pt x="95" y="74"/>
                      </a:lnTo>
                      <a:lnTo>
                        <a:pt x="98" y="74"/>
                      </a:lnTo>
                      <a:lnTo>
                        <a:pt x="101" y="72"/>
                      </a:lnTo>
                      <a:lnTo>
                        <a:pt x="99" y="71"/>
                      </a:lnTo>
                      <a:lnTo>
                        <a:pt x="101" y="69"/>
                      </a:lnTo>
                      <a:lnTo>
                        <a:pt x="104" y="69"/>
                      </a:lnTo>
                      <a:lnTo>
                        <a:pt x="107" y="68"/>
                      </a:lnTo>
                      <a:lnTo>
                        <a:pt x="108" y="68"/>
                      </a:lnTo>
                      <a:lnTo>
                        <a:pt x="109" y="67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3" name="Freeform 595">
                  <a:extLst>
                    <a:ext uri="{FF2B5EF4-FFF2-40B4-BE49-F238E27FC236}">
                      <a16:creationId xmlns:a16="http://schemas.microsoft.com/office/drawing/2014/main" id="{2DEC1930-70FC-A356-88FB-67FD59B8072A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644" y="1845"/>
                  <a:ext cx="3" cy="1"/>
                </a:xfrm>
                <a:custGeom>
                  <a:avLst/>
                  <a:gdLst>
                    <a:gd name="T0" fmla="*/ 0 w 3"/>
                    <a:gd name="T1" fmla="*/ 1 h 1"/>
                    <a:gd name="T2" fmla="*/ 0 w 3"/>
                    <a:gd name="T3" fmla="*/ 1 h 1"/>
                    <a:gd name="T4" fmla="*/ 3 w 3"/>
                    <a:gd name="T5" fmla="*/ 0 h 1"/>
                    <a:gd name="T6" fmla="*/ 0 w 3"/>
                    <a:gd name="T7" fmla="*/ 1 h 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82" name="Group 596">
                <a:extLst>
                  <a:ext uri="{FF2B5EF4-FFF2-40B4-BE49-F238E27FC236}">
                    <a16:creationId xmlns:a16="http://schemas.microsoft.com/office/drawing/2014/main" id="{EDF6F1E2-6068-3B2D-21EA-BBFCE576272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35" y="2098"/>
                <a:ext cx="59" cy="56"/>
                <a:chOff x="2649" y="2783"/>
                <a:chExt cx="249" cy="240"/>
              </a:xfrm>
              <a:grpFill/>
            </p:grpSpPr>
            <p:sp>
              <p:nvSpPr>
                <p:cNvPr id="743" name="Freeform 597">
                  <a:extLst>
                    <a:ext uri="{FF2B5EF4-FFF2-40B4-BE49-F238E27FC236}">
                      <a16:creationId xmlns:a16="http://schemas.microsoft.com/office/drawing/2014/main" id="{C9B31B5E-B9F7-0319-FFE3-9D20C5CE4C7E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691" y="2930"/>
                  <a:ext cx="21" cy="13"/>
                </a:xfrm>
                <a:custGeom>
                  <a:avLst/>
                  <a:gdLst>
                    <a:gd name="T0" fmla="*/ 21 w 5"/>
                    <a:gd name="T1" fmla="*/ 13 h 3"/>
                    <a:gd name="T2" fmla="*/ 21 w 5"/>
                    <a:gd name="T3" fmla="*/ 9 h 3"/>
                    <a:gd name="T4" fmla="*/ 17 w 5"/>
                    <a:gd name="T5" fmla="*/ 4 h 3"/>
                    <a:gd name="T6" fmla="*/ 4 w 5"/>
                    <a:gd name="T7" fmla="*/ 0 h 3"/>
                    <a:gd name="T8" fmla="*/ 0 w 5"/>
                    <a:gd name="T9" fmla="*/ 0 h 3"/>
                    <a:gd name="T10" fmla="*/ 13 w 5"/>
                    <a:gd name="T11" fmla="*/ 13 h 3"/>
                    <a:gd name="T12" fmla="*/ 21 w 5"/>
                    <a:gd name="T13" fmla="*/ 13 h 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5" h="3">
                      <a:moveTo>
                        <a:pt x="5" y="3"/>
                      </a:moveTo>
                      <a:lnTo>
                        <a:pt x="5" y="2"/>
                      </a:lnTo>
                      <a:lnTo>
                        <a:pt x="4" y="1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3" y="3"/>
                      </a:lnTo>
                      <a:lnTo>
                        <a:pt x="5" y="3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4" name="Freeform 598">
                  <a:extLst>
                    <a:ext uri="{FF2B5EF4-FFF2-40B4-BE49-F238E27FC236}">
                      <a16:creationId xmlns:a16="http://schemas.microsoft.com/office/drawing/2014/main" id="{BD9696BA-A2BA-2E48-C056-51FFB7B26371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649" y="2964"/>
                  <a:ext cx="59" cy="17"/>
                </a:xfrm>
                <a:custGeom>
                  <a:avLst/>
                  <a:gdLst>
                    <a:gd name="T0" fmla="*/ 0 w 14"/>
                    <a:gd name="T1" fmla="*/ 13 h 4"/>
                    <a:gd name="T2" fmla="*/ 0 w 14"/>
                    <a:gd name="T3" fmla="*/ 13 h 4"/>
                    <a:gd name="T4" fmla="*/ 13 w 14"/>
                    <a:gd name="T5" fmla="*/ 9 h 4"/>
                    <a:gd name="T6" fmla="*/ 30 w 14"/>
                    <a:gd name="T7" fmla="*/ 17 h 4"/>
                    <a:gd name="T8" fmla="*/ 34 w 14"/>
                    <a:gd name="T9" fmla="*/ 17 h 4"/>
                    <a:gd name="T10" fmla="*/ 42 w 14"/>
                    <a:gd name="T11" fmla="*/ 17 h 4"/>
                    <a:gd name="T12" fmla="*/ 46 w 14"/>
                    <a:gd name="T13" fmla="*/ 13 h 4"/>
                    <a:gd name="T14" fmla="*/ 59 w 14"/>
                    <a:gd name="T15" fmla="*/ 4 h 4"/>
                    <a:gd name="T16" fmla="*/ 51 w 14"/>
                    <a:gd name="T17" fmla="*/ 4 h 4"/>
                    <a:gd name="T18" fmla="*/ 38 w 14"/>
                    <a:gd name="T19" fmla="*/ 4 h 4"/>
                    <a:gd name="T20" fmla="*/ 21 w 14"/>
                    <a:gd name="T21" fmla="*/ 4 h 4"/>
                    <a:gd name="T22" fmla="*/ 13 w 14"/>
                    <a:gd name="T23" fmla="*/ 0 h 4"/>
                    <a:gd name="T24" fmla="*/ 0 w 14"/>
                    <a:gd name="T25" fmla="*/ 4 h 4"/>
                    <a:gd name="T26" fmla="*/ 0 w 14"/>
                    <a:gd name="T27" fmla="*/ 9 h 4"/>
                    <a:gd name="T28" fmla="*/ 0 w 14"/>
                    <a:gd name="T29" fmla="*/ 13 h 4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4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3" y="2"/>
                      </a:lnTo>
                      <a:lnTo>
                        <a:pt x="7" y="4"/>
                      </a:lnTo>
                      <a:lnTo>
                        <a:pt x="8" y="4"/>
                      </a:lnTo>
                      <a:lnTo>
                        <a:pt x="10" y="4"/>
                      </a:lnTo>
                      <a:lnTo>
                        <a:pt x="11" y="3"/>
                      </a:lnTo>
                      <a:lnTo>
                        <a:pt x="14" y="1"/>
                      </a:lnTo>
                      <a:lnTo>
                        <a:pt x="12" y="1"/>
                      </a:lnTo>
                      <a:lnTo>
                        <a:pt x="9" y="1"/>
                      </a:lnTo>
                      <a:lnTo>
                        <a:pt x="5" y="1"/>
                      </a:lnTo>
                      <a:lnTo>
                        <a:pt x="3" y="0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5" name="Freeform 599">
                  <a:extLst>
                    <a:ext uri="{FF2B5EF4-FFF2-40B4-BE49-F238E27FC236}">
                      <a16:creationId xmlns:a16="http://schemas.microsoft.com/office/drawing/2014/main" id="{54F2CBA0-4878-2F97-BBA5-66CDC9641D60}"/>
                    </a:ext>
                  </a:extLst>
                </p:cNvPr>
                <p:cNvSpPr>
                  <a:spLocks noEditPoints="1"/>
                </p:cNvSpPr>
                <p:nvPr/>
              </p:nvSpPr>
              <p:spPr bwMode="gray">
                <a:xfrm>
                  <a:off x="2657" y="2787"/>
                  <a:ext cx="241" cy="236"/>
                </a:xfrm>
                <a:custGeom>
                  <a:avLst/>
                  <a:gdLst>
                    <a:gd name="T0" fmla="*/ 76 w 57"/>
                    <a:gd name="T1" fmla="*/ 177 h 56"/>
                    <a:gd name="T2" fmla="*/ 97 w 57"/>
                    <a:gd name="T3" fmla="*/ 173 h 56"/>
                    <a:gd name="T4" fmla="*/ 110 w 57"/>
                    <a:gd name="T5" fmla="*/ 185 h 56"/>
                    <a:gd name="T6" fmla="*/ 131 w 57"/>
                    <a:gd name="T7" fmla="*/ 194 h 56"/>
                    <a:gd name="T8" fmla="*/ 152 w 57"/>
                    <a:gd name="T9" fmla="*/ 198 h 56"/>
                    <a:gd name="T10" fmla="*/ 140 w 57"/>
                    <a:gd name="T11" fmla="*/ 219 h 56"/>
                    <a:gd name="T12" fmla="*/ 140 w 57"/>
                    <a:gd name="T13" fmla="*/ 232 h 56"/>
                    <a:gd name="T14" fmla="*/ 152 w 57"/>
                    <a:gd name="T15" fmla="*/ 236 h 56"/>
                    <a:gd name="T16" fmla="*/ 161 w 57"/>
                    <a:gd name="T17" fmla="*/ 228 h 56"/>
                    <a:gd name="T18" fmla="*/ 156 w 57"/>
                    <a:gd name="T19" fmla="*/ 207 h 56"/>
                    <a:gd name="T20" fmla="*/ 173 w 57"/>
                    <a:gd name="T21" fmla="*/ 181 h 56"/>
                    <a:gd name="T22" fmla="*/ 173 w 57"/>
                    <a:gd name="T23" fmla="*/ 177 h 56"/>
                    <a:gd name="T24" fmla="*/ 156 w 57"/>
                    <a:gd name="T25" fmla="*/ 148 h 56"/>
                    <a:gd name="T26" fmla="*/ 161 w 57"/>
                    <a:gd name="T27" fmla="*/ 139 h 56"/>
                    <a:gd name="T28" fmla="*/ 173 w 57"/>
                    <a:gd name="T29" fmla="*/ 139 h 56"/>
                    <a:gd name="T30" fmla="*/ 211 w 57"/>
                    <a:gd name="T31" fmla="*/ 135 h 56"/>
                    <a:gd name="T32" fmla="*/ 211 w 57"/>
                    <a:gd name="T33" fmla="*/ 118 h 56"/>
                    <a:gd name="T34" fmla="*/ 228 w 57"/>
                    <a:gd name="T35" fmla="*/ 101 h 56"/>
                    <a:gd name="T36" fmla="*/ 207 w 57"/>
                    <a:gd name="T37" fmla="*/ 84 h 56"/>
                    <a:gd name="T38" fmla="*/ 220 w 57"/>
                    <a:gd name="T39" fmla="*/ 72 h 56"/>
                    <a:gd name="T40" fmla="*/ 233 w 57"/>
                    <a:gd name="T41" fmla="*/ 51 h 56"/>
                    <a:gd name="T42" fmla="*/ 241 w 57"/>
                    <a:gd name="T43" fmla="*/ 21 h 56"/>
                    <a:gd name="T44" fmla="*/ 224 w 57"/>
                    <a:gd name="T45" fmla="*/ 13 h 56"/>
                    <a:gd name="T46" fmla="*/ 169 w 57"/>
                    <a:gd name="T47" fmla="*/ 4 h 56"/>
                    <a:gd name="T48" fmla="*/ 148 w 57"/>
                    <a:gd name="T49" fmla="*/ 8 h 56"/>
                    <a:gd name="T50" fmla="*/ 123 w 57"/>
                    <a:gd name="T51" fmla="*/ 30 h 56"/>
                    <a:gd name="T52" fmla="*/ 93 w 57"/>
                    <a:gd name="T53" fmla="*/ 46 h 56"/>
                    <a:gd name="T54" fmla="*/ 76 w 57"/>
                    <a:gd name="T55" fmla="*/ 63 h 56"/>
                    <a:gd name="T56" fmla="*/ 63 w 57"/>
                    <a:gd name="T57" fmla="*/ 105 h 56"/>
                    <a:gd name="T58" fmla="*/ 34 w 57"/>
                    <a:gd name="T59" fmla="*/ 131 h 56"/>
                    <a:gd name="T60" fmla="*/ 59 w 57"/>
                    <a:gd name="T61" fmla="*/ 152 h 56"/>
                    <a:gd name="T62" fmla="*/ 76 w 57"/>
                    <a:gd name="T63" fmla="*/ 152 h 56"/>
                    <a:gd name="T64" fmla="*/ 76 w 57"/>
                    <a:gd name="T65" fmla="*/ 152 h 56"/>
                    <a:gd name="T66" fmla="*/ 59 w 57"/>
                    <a:gd name="T67" fmla="*/ 156 h 56"/>
                    <a:gd name="T68" fmla="*/ 47 w 57"/>
                    <a:gd name="T69" fmla="*/ 160 h 56"/>
                    <a:gd name="T70" fmla="*/ 47 w 57"/>
                    <a:gd name="T71" fmla="*/ 169 h 56"/>
                    <a:gd name="T72" fmla="*/ 25 w 57"/>
                    <a:gd name="T73" fmla="*/ 160 h 56"/>
                    <a:gd name="T74" fmla="*/ 4 w 57"/>
                    <a:gd name="T75" fmla="*/ 173 h 56"/>
                    <a:gd name="T76" fmla="*/ 38 w 57"/>
                    <a:gd name="T77" fmla="*/ 177 h 56"/>
                    <a:gd name="T78" fmla="*/ 63 w 57"/>
                    <a:gd name="T79" fmla="*/ 173 h 56"/>
                    <a:gd name="T80" fmla="*/ 101 w 57"/>
                    <a:gd name="T81" fmla="*/ 76 h 56"/>
                    <a:gd name="T82" fmla="*/ 106 w 57"/>
                    <a:gd name="T83" fmla="*/ 63 h 56"/>
                    <a:gd name="T84" fmla="*/ 123 w 57"/>
                    <a:gd name="T85" fmla="*/ 42 h 56"/>
                    <a:gd name="T86" fmla="*/ 135 w 57"/>
                    <a:gd name="T87" fmla="*/ 63 h 56"/>
                    <a:gd name="T88" fmla="*/ 152 w 57"/>
                    <a:gd name="T89" fmla="*/ 80 h 56"/>
                    <a:gd name="T90" fmla="*/ 152 w 57"/>
                    <a:gd name="T91" fmla="*/ 84 h 56"/>
                    <a:gd name="T92" fmla="*/ 135 w 57"/>
                    <a:gd name="T93" fmla="*/ 97 h 56"/>
                    <a:gd name="T94" fmla="*/ 118 w 57"/>
                    <a:gd name="T95" fmla="*/ 105 h 56"/>
                    <a:gd name="T96" fmla="*/ 97 w 57"/>
                    <a:gd name="T97" fmla="*/ 97 h 5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57" h="56">
                      <a:moveTo>
                        <a:pt x="15" y="41"/>
                      </a:moveTo>
                      <a:lnTo>
                        <a:pt x="15" y="41"/>
                      </a:lnTo>
                      <a:lnTo>
                        <a:pt x="18" y="42"/>
                      </a:lnTo>
                      <a:lnTo>
                        <a:pt x="19" y="41"/>
                      </a:lnTo>
                      <a:lnTo>
                        <a:pt x="20" y="42"/>
                      </a:lnTo>
                      <a:lnTo>
                        <a:pt x="23" y="41"/>
                      </a:lnTo>
                      <a:lnTo>
                        <a:pt x="24" y="41"/>
                      </a:lnTo>
                      <a:lnTo>
                        <a:pt x="26" y="44"/>
                      </a:lnTo>
                      <a:lnTo>
                        <a:pt x="26" y="45"/>
                      </a:lnTo>
                      <a:lnTo>
                        <a:pt x="29" y="45"/>
                      </a:lnTo>
                      <a:lnTo>
                        <a:pt x="31" y="46"/>
                      </a:lnTo>
                      <a:lnTo>
                        <a:pt x="32" y="46"/>
                      </a:lnTo>
                      <a:lnTo>
                        <a:pt x="35" y="47"/>
                      </a:lnTo>
                      <a:lnTo>
                        <a:pt x="36" y="47"/>
                      </a:lnTo>
                      <a:lnTo>
                        <a:pt x="34" y="50"/>
                      </a:lnTo>
                      <a:lnTo>
                        <a:pt x="34" y="51"/>
                      </a:lnTo>
                      <a:lnTo>
                        <a:pt x="33" y="52"/>
                      </a:lnTo>
                      <a:lnTo>
                        <a:pt x="32" y="54"/>
                      </a:lnTo>
                      <a:lnTo>
                        <a:pt x="33" y="55"/>
                      </a:lnTo>
                      <a:lnTo>
                        <a:pt x="33" y="56"/>
                      </a:lnTo>
                      <a:lnTo>
                        <a:pt x="34" y="56"/>
                      </a:lnTo>
                      <a:lnTo>
                        <a:pt x="36" y="56"/>
                      </a:lnTo>
                      <a:lnTo>
                        <a:pt x="38" y="56"/>
                      </a:lnTo>
                      <a:lnTo>
                        <a:pt x="38" y="54"/>
                      </a:lnTo>
                      <a:lnTo>
                        <a:pt x="39" y="52"/>
                      </a:lnTo>
                      <a:lnTo>
                        <a:pt x="37" y="49"/>
                      </a:lnTo>
                      <a:lnTo>
                        <a:pt x="39" y="46"/>
                      </a:lnTo>
                      <a:lnTo>
                        <a:pt x="40" y="43"/>
                      </a:lnTo>
                      <a:lnTo>
                        <a:pt x="41" y="43"/>
                      </a:lnTo>
                      <a:lnTo>
                        <a:pt x="41" y="42"/>
                      </a:lnTo>
                      <a:lnTo>
                        <a:pt x="40" y="39"/>
                      </a:lnTo>
                      <a:lnTo>
                        <a:pt x="38" y="36"/>
                      </a:lnTo>
                      <a:lnTo>
                        <a:pt x="37" y="35"/>
                      </a:lnTo>
                      <a:lnTo>
                        <a:pt x="38" y="35"/>
                      </a:lnTo>
                      <a:lnTo>
                        <a:pt x="37" y="34"/>
                      </a:lnTo>
                      <a:lnTo>
                        <a:pt x="38" y="33"/>
                      </a:lnTo>
                      <a:lnTo>
                        <a:pt x="40" y="34"/>
                      </a:lnTo>
                      <a:lnTo>
                        <a:pt x="40" y="32"/>
                      </a:lnTo>
                      <a:lnTo>
                        <a:pt x="41" y="33"/>
                      </a:lnTo>
                      <a:lnTo>
                        <a:pt x="44" y="33"/>
                      </a:lnTo>
                      <a:lnTo>
                        <a:pt x="46" y="32"/>
                      </a:lnTo>
                      <a:lnTo>
                        <a:pt x="50" y="32"/>
                      </a:lnTo>
                      <a:lnTo>
                        <a:pt x="51" y="31"/>
                      </a:lnTo>
                      <a:lnTo>
                        <a:pt x="50" y="28"/>
                      </a:lnTo>
                      <a:lnTo>
                        <a:pt x="53" y="26"/>
                      </a:lnTo>
                      <a:lnTo>
                        <a:pt x="54" y="26"/>
                      </a:lnTo>
                      <a:lnTo>
                        <a:pt x="54" y="24"/>
                      </a:lnTo>
                      <a:lnTo>
                        <a:pt x="54" y="22"/>
                      </a:lnTo>
                      <a:lnTo>
                        <a:pt x="52" y="22"/>
                      </a:lnTo>
                      <a:lnTo>
                        <a:pt x="49" y="20"/>
                      </a:lnTo>
                      <a:lnTo>
                        <a:pt x="49" y="18"/>
                      </a:lnTo>
                      <a:lnTo>
                        <a:pt x="50" y="17"/>
                      </a:lnTo>
                      <a:lnTo>
                        <a:pt x="52" y="17"/>
                      </a:lnTo>
                      <a:lnTo>
                        <a:pt x="54" y="16"/>
                      </a:lnTo>
                      <a:lnTo>
                        <a:pt x="55" y="13"/>
                      </a:lnTo>
                      <a:lnTo>
                        <a:pt x="55" y="12"/>
                      </a:lnTo>
                      <a:lnTo>
                        <a:pt x="56" y="12"/>
                      </a:lnTo>
                      <a:lnTo>
                        <a:pt x="57" y="9"/>
                      </a:lnTo>
                      <a:lnTo>
                        <a:pt x="57" y="5"/>
                      </a:lnTo>
                      <a:lnTo>
                        <a:pt x="54" y="3"/>
                      </a:lnTo>
                      <a:lnTo>
                        <a:pt x="53" y="3"/>
                      </a:lnTo>
                      <a:lnTo>
                        <a:pt x="50" y="0"/>
                      </a:lnTo>
                      <a:lnTo>
                        <a:pt x="43" y="1"/>
                      </a:lnTo>
                      <a:lnTo>
                        <a:pt x="40" y="1"/>
                      </a:lnTo>
                      <a:lnTo>
                        <a:pt x="38" y="2"/>
                      </a:lnTo>
                      <a:lnTo>
                        <a:pt x="36" y="2"/>
                      </a:lnTo>
                      <a:lnTo>
                        <a:pt x="35" y="2"/>
                      </a:lnTo>
                      <a:lnTo>
                        <a:pt x="32" y="3"/>
                      </a:lnTo>
                      <a:lnTo>
                        <a:pt x="29" y="6"/>
                      </a:lnTo>
                      <a:lnTo>
                        <a:pt x="29" y="7"/>
                      </a:lnTo>
                      <a:lnTo>
                        <a:pt x="26" y="9"/>
                      </a:lnTo>
                      <a:lnTo>
                        <a:pt x="23" y="11"/>
                      </a:lnTo>
                      <a:lnTo>
                        <a:pt x="22" y="11"/>
                      </a:lnTo>
                      <a:lnTo>
                        <a:pt x="19" y="12"/>
                      </a:lnTo>
                      <a:lnTo>
                        <a:pt x="18" y="15"/>
                      </a:lnTo>
                      <a:lnTo>
                        <a:pt x="17" y="18"/>
                      </a:lnTo>
                      <a:lnTo>
                        <a:pt x="17" y="21"/>
                      </a:lnTo>
                      <a:lnTo>
                        <a:pt x="15" y="25"/>
                      </a:lnTo>
                      <a:lnTo>
                        <a:pt x="13" y="28"/>
                      </a:lnTo>
                      <a:lnTo>
                        <a:pt x="10" y="31"/>
                      </a:lnTo>
                      <a:lnTo>
                        <a:pt x="8" y="31"/>
                      </a:lnTo>
                      <a:lnTo>
                        <a:pt x="9" y="34"/>
                      </a:lnTo>
                      <a:lnTo>
                        <a:pt x="12" y="35"/>
                      </a:lnTo>
                      <a:lnTo>
                        <a:pt x="14" y="36"/>
                      </a:lnTo>
                      <a:lnTo>
                        <a:pt x="17" y="36"/>
                      </a:lnTo>
                      <a:lnTo>
                        <a:pt x="18" y="36"/>
                      </a:lnTo>
                      <a:lnTo>
                        <a:pt x="20" y="34"/>
                      </a:lnTo>
                      <a:lnTo>
                        <a:pt x="20" y="36"/>
                      </a:lnTo>
                      <a:lnTo>
                        <a:pt x="18" y="36"/>
                      </a:lnTo>
                      <a:lnTo>
                        <a:pt x="17" y="36"/>
                      </a:lnTo>
                      <a:lnTo>
                        <a:pt x="15" y="37"/>
                      </a:lnTo>
                      <a:lnTo>
                        <a:pt x="14" y="37"/>
                      </a:lnTo>
                      <a:lnTo>
                        <a:pt x="11" y="38"/>
                      </a:lnTo>
                      <a:lnTo>
                        <a:pt x="10" y="37"/>
                      </a:lnTo>
                      <a:lnTo>
                        <a:pt x="11" y="38"/>
                      </a:lnTo>
                      <a:lnTo>
                        <a:pt x="11" y="39"/>
                      </a:lnTo>
                      <a:lnTo>
                        <a:pt x="8" y="39"/>
                      </a:lnTo>
                      <a:lnTo>
                        <a:pt x="11" y="40"/>
                      </a:lnTo>
                      <a:lnTo>
                        <a:pt x="12" y="41"/>
                      </a:lnTo>
                      <a:lnTo>
                        <a:pt x="9" y="40"/>
                      </a:lnTo>
                      <a:lnTo>
                        <a:pt x="6" y="38"/>
                      </a:lnTo>
                      <a:lnTo>
                        <a:pt x="3" y="38"/>
                      </a:lnTo>
                      <a:lnTo>
                        <a:pt x="0" y="39"/>
                      </a:lnTo>
                      <a:lnTo>
                        <a:pt x="1" y="41"/>
                      </a:lnTo>
                      <a:lnTo>
                        <a:pt x="5" y="43"/>
                      </a:lnTo>
                      <a:lnTo>
                        <a:pt x="8" y="41"/>
                      </a:lnTo>
                      <a:lnTo>
                        <a:pt x="9" y="42"/>
                      </a:lnTo>
                      <a:lnTo>
                        <a:pt x="12" y="43"/>
                      </a:lnTo>
                      <a:lnTo>
                        <a:pt x="15" y="41"/>
                      </a:lnTo>
                      <a:close/>
                      <a:moveTo>
                        <a:pt x="23" y="23"/>
                      </a:moveTo>
                      <a:lnTo>
                        <a:pt x="24" y="20"/>
                      </a:lnTo>
                      <a:lnTo>
                        <a:pt x="24" y="18"/>
                      </a:lnTo>
                      <a:lnTo>
                        <a:pt x="27" y="17"/>
                      </a:lnTo>
                      <a:lnTo>
                        <a:pt x="27" y="16"/>
                      </a:lnTo>
                      <a:lnTo>
                        <a:pt x="25" y="15"/>
                      </a:lnTo>
                      <a:lnTo>
                        <a:pt x="23" y="11"/>
                      </a:lnTo>
                      <a:lnTo>
                        <a:pt x="26" y="9"/>
                      </a:lnTo>
                      <a:lnTo>
                        <a:pt x="29" y="10"/>
                      </a:lnTo>
                      <a:lnTo>
                        <a:pt x="31" y="13"/>
                      </a:lnTo>
                      <a:lnTo>
                        <a:pt x="34" y="13"/>
                      </a:lnTo>
                      <a:lnTo>
                        <a:pt x="32" y="15"/>
                      </a:lnTo>
                      <a:lnTo>
                        <a:pt x="33" y="18"/>
                      </a:lnTo>
                      <a:lnTo>
                        <a:pt x="36" y="18"/>
                      </a:lnTo>
                      <a:lnTo>
                        <a:pt x="36" y="19"/>
                      </a:lnTo>
                      <a:lnTo>
                        <a:pt x="35" y="19"/>
                      </a:lnTo>
                      <a:lnTo>
                        <a:pt x="36" y="20"/>
                      </a:lnTo>
                      <a:lnTo>
                        <a:pt x="35" y="22"/>
                      </a:lnTo>
                      <a:lnTo>
                        <a:pt x="33" y="23"/>
                      </a:lnTo>
                      <a:lnTo>
                        <a:pt x="32" y="23"/>
                      </a:lnTo>
                      <a:lnTo>
                        <a:pt x="32" y="24"/>
                      </a:lnTo>
                      <a:lnTo>
                        <a:pt x="29" y="25"/>
                      </a:lnTo>
                      <a:lnTo>
                        <a:pt x="28" y="25"/>
                      </a:lnTo>
                      <a:lnTo>
                        <a:pt x="25" y="24"/>
                      </a:lnTo>
                      <a:lnTo>
                        <a:pt x="23" y="23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6" name="Freeform 600">
                  <a:extLst>
                    <a:ext uri="{FF2B5EF4-FFF2-40B4-BE49-F238E27FC236}">
                      <a16:creationId xmlns:a16="http://schemas.microsoft.com/office/drawing/2014/main" id="{67D0450E-1A56-D2A0-A726-3F6155E66B62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679" y="2939"/>
                  <a:ext cx="21" cy="8"/>
                </a:xfrm>
                <a:custGeom>
                  <a:avLst/>
                  <a:gdLst>
                    <a:gd name="T0" fmla="*/ 17 w 5"/>
                    <a:gd name="T1" fmla="*/ 4 h 2"/>
                    <a:gd name="T2" fmla="*/ 4 w 5"/>
                    <a:gd name="T3" fmla="*/ 0 h 2"/>
                    <a:gd name="T4" fmla="*/ 0 w 5"/>
                    <a:gd name="T5" fmla="*/ 0 h 2"/>
                    <a:gd name="T6" fmla="*/ 8 w 5"/>
                    <a:gd name="T7" fmla="*/ 8 h 2"/>
                    <a:gd name="T8" fmla="*/ 21 w 5"/>
                    <a:gd name="T9" fmla="*/ 4 h 2"/>
                    <a:gd name="T10" fmla="*/ 21 w 5"/>
                    <a:gd name="T11" fmla="*/ 4 h 2"/>
                    <a:gd name="T12" fmla="*/ 17 w 5"/>
                    <a:gd name="T13" fmla="*/ 4 h 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5" h="2">
                      <a:moveTo>
                        <a:pt x="4" y="1"/>
                      </a:move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2" y="2"/>
                      </a:lnTo>
                      <a:lnTo>
                        <a:pt x="5" y="1"/>
                      </a:lnTo>
                      <a:lnTo>
                        <a:pt x="4" y="1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7" name="Freeform 601">
                  <a:extLst>
                    <a:ext uri="{FF2B5EF4-FFF2-40B4-BE49-F238E27FC236}">
                      <a16:creationId xmlns:a16="http://schemas.microsoft.com/office/drawing/2014/main" id="{588898DB-6FF8-F680-CD3E-DFAC0BE929C5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826" y="2783"/>
                  <a:ext cx="13" cy="4"/>
                </a:xfrm>
                <a:custGeom>
                  <a:avLst/>
                  <a:gdLst>
                    <a:gd name="T0" fmla="*/ 0 w 3"/>
                    <a:gd name="T1" fmla="*/ 4 h 1"/>
                    <a:gd name="T2" fmla="*/ 13 w 3"/>
                    <a:gd name="T3" fmla="*/ 0 h 1"/>
                    <a:gd name="T4" fmla="*/ 0 w 3"/>
                    <a:gd name="T5" fmla="*/ 4 h 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" h="1">
                      <a:moveTo>
                        <a:pt x="0" y="1"/>
                      </a:moveTo>
                      <a:lnTo>
                        <a:pt x="3" y="0"/>
                      </a:lnTo>
                      <a:lnTo>
                        <a:pt x="0" y="1"/>
                      </a:lnTo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8" name="Freeform 602">
                  <a:extLst>
                    <a:ext uri="{FF2B5EF4-FFF2-40B4-BE49-F238E27FC236}">
                      <a16:creationId xmlns:a16="http://schemas.microsoft.com/office/drawing/2014/main" id="{40667E23-0316-32FC-FE13-2836F54A70A7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797" y="2787"/>
                  <a:ext cx="12" cy="4"/>
                </a:xfrm>
                <a:custGeom>
                  <a:avLst/>
                  <a:gdLst>
                    <a:gd name="T0" fmla="*/ 0 w 3"/>
                    <a:gd name="T1" fmla="*/ 4 h 1"/>
                    <a:gd name="T2" fmla="*/ 12 w 3"/>
                    <a:gd name="T3" fmla="*/ 0 h 1"/>
                    <a:gd name="T4" fmla="*/ 0 w 3"/>
                    <a:gd name="T5" fmla="*/ 4 h 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" h="1">
                      <a:moveTo>
                        <a:pt x="0" y="1"/>
                      </a:moveTo>
                      <a:lnTo>
                        <a:pt x="3" y="0"/>
                      </a:lnTo>
                      <a:lnTo>
                        <a:pt x="0" y="1"/>
                      </a:lnTo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9" name="Freeform 603">
                  <a:extLst>
                    <a:ext uri="{FF2B5EF4-FFF2-40B4-BE49-F238E27FC236}">
                      <a16:creationId xmlns:a16="http://schemas.microsoft.com/office/drawing/2014/main" id="{A3FEF6A2-C8E1-3B27-048F-B97E0657D583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767" y="2791"/>
                  <a:ext cx="13" cy="4"/>
                </a:xfrm>
                <a:custGeom>
                  <a:avLst/>
                  <a:gdLst>
                    <a:gd name="T0" fmla="*/ 0 w 3"/>
                    <a:gd name="T1" fmla="*/ 4 h 1"/>
                    <a:gd name="T2" fmla="*/ 13 w 3"/>
                    <a:gd name="T3" fmla="*/ 0 h 1"/>
                    <a:gd name="T4" fmla="*/ 0 w 3"/>
                    <a:gd name="T5" fmla="*/ 4 h 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" h="1">
                      <a:moveTo>
                        <a:pt x="0" y="1"/>
                      </a:moveTo>
                      <a:lnTo>
                        <a:pt x="3" y="0"/>
                      </a:lnTo>
                      <a:lnTo>
                        <a:pt x="0" y="1"/>
                      </a:lnTo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0" name="Freeform 604">
                  <a:extLst>
                    <a:ext uri="{FF2B5EF4-FFF2-40B4-BE49-F238E27FC236}">
                      <a16:creationId xmlns:a16="http://schemas.microsoft.com/office/drawing/2014/main" id="{3881EBF4-5511-7450-744F-2A81D728C4C5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738" y="2817"/>
                  <a:ext cx="4" cy="12"/>
                </a:xfrm>
                <a:custGeom>
                  <a:avLst/>
                  <a:gdLst>
                    <a:gd name="T0" fmla="*/ 0 w 1"/>
                    <a:gd name="T1" fmla="*/ 12 h 3"/>
                    <a:gd name="T2" fmla="*/ 4 w 1"/>
                    <a:gd name="T3" fmla="*/ 0 h 3"/>
                    <a:gd name="T4" fmla="*/ 0 w 1"/>
                    <a:gd name="T5" fmla="*/ 12 h 3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" h="3">
                      <a:moveTo>
                        <a:pt x="0" y="3"/>
                      </a:moveTo>
                      <a:lnTo>
                        <a:pt x="1" y="0"/>
                      </a:lnTo>
                      <a:lnTo>
                        <a:pt x="0" y="3"/>
                      </a:lnTo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1" name="Freeform 605">
                  <a:extLst>
                    <a:ext uri="{FF2B5EF4-FFF2-40B4-BE49-F238E27FC236}">
                      <a16:creationId xmlns:a16="http://schemas.microsoft.com/office/drawing/2014/main" id="{DAB2CAA6-D695-9B7B-4DF1-67C311242641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755" y="2804"/>
                  <a:ext cx="0" cy="0"/>
                </a:xfrm>
                <a:custGeom>
                  <a:avLst/>
                  <a:gdLst>
                    <a:gd name="T0" fmla="*/ 0 60000 65536"/>
                    <a:gd name="T1" fmla="*/ 0 60000 65536"/>
                    <a:gd name="T2" fmla="*/ 0 60000 65536"/>
                  </a:gdLst>
                  <a:ahLst/>
                  <a:cxnLst>
                    <a:cxn ang="T0">
                      <a:pos x="0" y="0"/>
                    </a:cxn>
                    <a:cxn ang="T1">
                      <a:pos x="0" y="0"/>
                    </a:cxn>
                    <a:cxn ang="T2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83" name="Group 606">
                <a:extLst>
                  <a:ext uri="{FF2B5EF4-FFF2-40B4-BE49-F238E27FC236}">
                    <a16:creationId xmlns:a16="http://schemas.microsoft.com/office/drawing/2014/main" id="{24F6FBAC-10F0-39F7-4C8A-9E2933BB317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06" y="2008"/>
                <a:ext cx="107" cy="68"/>
                <a:chOff x="3107" y="2007"/>
                <a:chExt cx="107" cy="68"/>
              </a:xfrm>
              <a:grpFill/>
            </p:grpSpPr>
            <p:sp>
              <p:nvSpPr>
                <p:cNvPr id="729" name="Freeform 607">
                  <a:extLst>
                    <a:ext uri="{FF2B5EF4-FFF2-40B4-BE49-F238E27FC236}">
                      <a16:creationId xmlns:a16="http://schemas.microsoft.com/office/drawing/2014/main" id="{495489DD-1223-E471-6F4C-AC642BBA0614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109" y="2007"/>
                  <a:ext cx="36" cy="23"/>
                </a:xfrm>
                <a:custGeom>
                  <a:avLst/>
                  <a:gdLst>
                    <a:gd name="T0" fmla="*/ 20 w 36"/>
                    <a:gd name="T1" fmla="*/ 15 h 23"/>
                    <a:gd name="T2" fmla="*/ 23 w 36"/>
                    <a:gd name="T3" fmla="*/ 14 h 23"/>
                    <a:gd name="T4" fmla="*/ 26 w 36"/>
                    <a:gd name="T5" fmla="*/ 15 h 23"/>
                    <a:gd name="T6" fmla="*/ 26 w 36"/>
                    <a:gd name="T7" fmla="*/ 14 h 23"/>
                    <a:gd name="T8" fmla="*/ 27 w 36"/>
                    <a:gd name="T9" fmla="*/ 14 h 23"/>
                    <a:gd name="T10" fmla="*/ 27 w 36"/>
                    <a:gd name="T11" fmla="*/ 14 h 23"/>
                    <a:gd name="T12" fmla="*/ 30 w 36"/>
                    <a:gd name="T13" fmla="*/ 16 h 23"/>
                    <a:gd name="T14" fmla="*/ 33 w 36"/>
                    <a:gd name="T15" fmla="*/ 14 h 23"/>
                    <a:gd name="T16" fmla="*/ 35 w 36"/>
                    <a:gd name="T17" fmla="*/ 11 h 23"/>
                    <a:gd name="T18" fmla="*/ 35 w 36"/>
                    <a:gd name="T19" fmla="*/ 9 h 23"/>
                    <a:gd name="T20" fmla="*/ 35 w 36"/>
                    <a:gd name="T21" fmla="*/ 6 h 23"/>
                    <a:gd name="T22" fmla="*/ 34 w 36"/>
                    <a:gd name="T23" fmla="*/ 3 h 23"/>
                    <a:gd name="T24" fmla="*/ 36 w 36"/>
                    <a:gd name="T25" fmla="*/ 0 h 23"/>
                    <a:gd name="T26" fmla="*/ 33 w 36"/>
                    <a:gd name="T27" fmla="*/ 2 h 23"/>
                    <a:gd name="T28" fmla="*/ 30 w 36"/>
                    <a:gd name="T29" fmla="*/ 3 h 23"/>
                    <a:gd name="T30" fmla="*/ 27 w 36"/>
                    <a:gd name="T31" fmla="*/ 3 h 23"/>
                    <a:gd name="T32" fmla="*/ 26 w 36"/>
                    <a:gd name="T33" fmla="*/ 4 h 23"/>
                    <a:gd name="T34" fmla="*/ 26 w 36"/>
                    <a:gd name="T35" fmla="*/ 4 h 23"/>
                    <a:gd name="T36" fmla="*/ 23 w 36"/>
                    <a:gd name="T37" fmla="*/ 7 h 23"/>
                    <a:gd name="T38" fmla="*/ 22 w 36"/>
                    <a:gd name="T39" fmla="*/ 10 h 23"/>
                    <a:gd name="T40" fmla="*/ 19 w 36"/>
                    <a:gd name="T41" fmla="*/ 12 h 23"/>
                    <a:gd name="T42" fmla="*/ 15 w 36"/>
                    <a:gd name="T43" fmla="*/ 13 h 23"/>
                    <a:gd name="T44" fmla="*/ 12 w 36"/>
                    <a:gd name="T45" fmla="*/ 13 h 23"/>
                    <a:gd name="T46" fmla="*/ 9 w 36"/>
                    <a:gd name="T47" fmla="*/ 14 h 23"/>
                    <a:gd name="T48" fmla="*/ 6 w 36"/>
                    <a:gd name="T49" fmla="*/ 13 h 23"/>
                    <a:gd name="T50" fmla="*/ 5 w 36"/>
                    <a:gd name="T51" fmla="*/ 14 h 23"/>
                    <a:gd name="T52" fmla="*/ 2 w 36"/>
                    <a:gd name="T53" fmla="*/ 17 h 23"/>
                    <a:gd name="T54" fmla="*/ 0 w 36"/>
                    <a:gd name="T55" fmla="*/ 20 h 23"/>
                    <a:gd name="T56" fmla="*/ 3 w 36"/>
                    <a:gd name="T57" fmla="*/ 23 h 23"/>
                    <a:gd name="T58" fmla="*/ 4 w 36"/>
                    <a:gd name="T59" fmla="*/ 21 h 23"/>
                    <a:gd name="T60" fmla="*/ 5 w 36"/>
                    <a:gd name="T61" fmla="*/ 19 h 23"/>
                    <a:gd name="T62" fmla="*/ 7 w 36"/>
                    <a:gd name="T63" fmla="*/ 17 h 23"/>
                    <a:gd name="T64" fmla="*/ 10 w 36"/>
                    <a:gd name="T65" fmla="*/ 16 h 23"/>
                    <a:gd name="T66" fmla="*/ 13 w 36"/>
                    <a:gd name="T67" fmla="*/ 15 h 23"/>
                    <a:gd name="T68" fmla="*/ 13 w 36"/>
                    <a:gd name="T69" fmla="*/ 15 h 23"/>
                    <a:gd name="T70" fmla="*/ 16 w 36"/>
                    <a:gd name="T71" fmla="*/ 16 h 23"/>
                    <a:gd name="T72" fmla="*/ 16 w 36"/>
                    <a:gd name="T73" fmla="*/ 16 h 23"/>
                    <a:gd name="T74" fmla="*/ 20 w 36"/>
                    <a:gd name="T75" fmla="*/ 15 h 23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36" h="23">
                      <a:moveTo>
                        <a:pt x="20" y="15"/>
                      </a:moveTo>
                      <a:lnTo>
                        <a:pt x="23" y="14"/>
                      </a:lnTo>
                      <a:lnTo>
                        <a:pt x="26" y="15"/>
                      </a:lnTo>
                      <a:lnTo>
                        <a:pt x="26" y="14"/>
                      </a:lnTo>
                      <a:lnTo>
                        <a:pt x="27" y="14"/>
                      </a:lnTo>
                      <a:lnTo>
                        <a:pt x="30" y="16"/>
                      </a:lnTo>
                      <a:lnTo>
                        <a:pt x="33" y="14"/>
                      </a:lnTo>
                      <a:lnTo>
                        <a:pt x="35" y="11"/>
                      </a:lnTo>
                      <a:lnTo>
                        <a:pt x="35" y="9"/>
                      </a:lnTo>
                      <a:lnTo>
                        <a:pt x="35" y="6"/>
                      </a:lnTo>
                      <a:lnTo>
                        <a:pt x="34" y="3"/>
                      </a:lnTo>
                      <a:lnTo>
                        <a:pt x="36" y="0"/>
                      </a:lnTo>
                      <a:lnTo>
                        <a:pt x="33" y="2"/>
                      </a:lnTo>
                      <a:lnTo>
                        <a:pt x="30" y="3"/>
                      </a:lnTo>
                      <a:lnTo>
                        <a:pt x="27" y="3"/>
                      </a:lnTo>
                      <a:lnTo>
                        <a:pt x="26" y="4"/>
                      </a:lnTo>
                      <a:lnTo>
                        <a:pt x="23" y="7"/>
                      </a:lnTo>
                      <a:lnTo>
                        <a:pt x="22" y="10"/>
                      </a:lnTo>
                      <a:lnTo>
                        <a:pt x="19" y="12"/>
                      </a:lnTo>
                      <a:lnTo>
                        <a:pt x="15" y="13"/>
                      </a:lnTo>
                      <a:lnTo>
                        <a:pt x="12" y="13"/>
                      </a:lnTo>
                      <a:lnTo>
                        <a:pt x="9" y="14"/>
                      </a:lnTo>
                      <a:lnTo>
                        <a:pt x="6" y="13"/>
                      </a:lnTo>
                      <a:lnTo>
                        <a:pt x="5" y="14"/>
                      </a:lnTo>
                      <a:lnTo>
                        <a:pt x="2" y="17"/>
                      </a:lnTo>
                      <a:lnTo>
                        <a:pt x="0" y="20"/>
                      </a:lnTo>
                      <a:lnTo>
                        <a:pt x="3" y="23"/>
                      </a:lnTo>
                      <a:lnTo>
                        <a:pt x="4" y="21"/>
                      </a:lnTo>
                      <a:lnTo>
                        <a:pt x="5" y="19"/>
                      </a:lnTo>
                      <a:lnTo>
                        <a:pt x="7" y="17"/>
                      </a:lnTo>
                      <a:lnTo>
                        <a:pt x="10" y="16"/>
                      </a:lnTo>
                      <a:lnTo>
                        <a:pt x="13" y="15"/>
                      </a:lnTo>
                      <a:lnTo>
                        <a:pt x="16" y="16"/>
                      </a:lnTo>
                      <a:lnTo>
                        <a:pt x="20" y="15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0" name="Freeform 608">
                  <a:extLst>
                    <a:ext uri="{FF2B5EF4-FFF2-40B4-BE49-F238E27FC236}">
                      <a16:creationId xmlns:a16="http://schemas.microsoft.com/office/drawing/2014/main" id="{0CBF6A05-4DD0-C927-5ED5-E75E8CF5BDD9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107" y="2021"/>
                  <a:ext cx="43" cy="49"/>
                </a:xfrm>
                <a:custGeom>
                  <a:avLst/>
                  <a:gdLst>
                    <a:gd name="T0" fmla="*/ 11 w 43"/>
                    <a:gd name="T1" fmla="*/ 47 h 49"/>
                    <a:gd name="T2" fmla="*/ 15 w 43"/>
                    <a:gd name="T3" fmla="*/ 47 h 49"/>
                    <a:gd name="T4" fmla="*/ 18 w 43"/>
                    <a:gd name="T5" fmla="*/ 49 h 49"/>
                    <a:gd name="T6" fmla="*/ 20 w 43"/>
                    <a:gd name="T7" fmla="*/ 48 h 49"/>
                    <a:gd name="T8" fmla="*/ 23 w 43"/>
                    <a:gd name="T9" fmla="*/ 47 h 49"/>
                    <a:gd name="T10" fmla="*/ 25 w 43"/>
                    <a:gd name="T11" fmla="*/ 46 h 49"/>
                    <a:gd name="T12" fmla="*/ 24 w 43"/>
                    <a:gd name="T13" fmla="*/ 44 h 49"/>
                    <a:gd name="T14" fmla="*/ 24 w 43"/>
                    <a:gd name="T15" fmla="*/ 39 h 49"/>
                    <a:gd name="T16" fmla="*/ 22 w 43"/>
                    <a:gd name="T17" fmla="*/ 35 h 49"/>
                    <a:gd name="T18" fmla="*/ 26 w 43"/>
                    <a:gd name="T19" fmla="*/ 32 h 49"/>
                    <a:gd name="T20" fmla="*/ 23 w 43"/>
                    <a:gd name="T21" fmla="*/ 30 h 49"/>
                    <a:gd name="T22" fmla="*/ 26 w 43"/>
                    <a:gd name="T23" fmla="*/ 31 h 49"/>
                    <a:gd name="T24" fmla="*/ 29 w 43"/>
                    <a:gd name="T25" fmla="*/ 27 h 49"/>
                    <a:gd name="T26" fmla="*/ 33 w 43"/>
                    <a:gd name="T27" fmla="*/ 26 h 49"/>
                    <a:gd name="T28" fmla="*/ 33 w 43"/>
                    <a:gd name="T29" fmla="*/ 20 h 49"/>
                    <a:gd name="T30" fmla="*/ 36 w 43"/>
                    <a:gd name="T31" fmla="*/ 19 h 49"/>
                    <a:gd name="T32" fmla="*/ 38 w 43"/>
                    <a:gd name="T33" fmla="*/ 19 h 49"/>
                    <a:gd name="T34" fmla="*/ 43 w 43"/>
                    <a:gd name="T35" fmla="*/ 16 h 49"/>
                    <a:gd name="T36" fmla="*/ 38 w 43"/>
                    <a:gd name="T37" fmla="*/ 12 h 49"/>
                    <a:gd name="T38" fmla="*/ 32 w 43"/>
                    <a:gd name="T39" fmla="*/ 14 h 49"/>
                    <a:gd name="T40" fmla="*/ 34 w 43"/>
                    <a:gd name="T41" fmla="*/ 10 h 49"/>
                    <a:gd name="T42" fmla="*/ 31 w 43"/>
                    <a:gd name="T43" fmla="*/ 8 h 49"/>
                    <a:gd name="T44" fmla="*/ 29 w 43"/>
                    <a:gd name="T45" fmla="*/ 9 h 49"/>
                    <a:gd name="T46" fmla="*/ 29 w 43"/>
                    <a:gd name="T47" fmla="*/ 9 h 49"/>
                    <a:gd name="T48" fmla="*/ 34 w 43"/>
                    <a:gd name="T49" fmla="*/ 8 h 49"/>
                    <a:gd name="T50" fmla="*/ 32 w 43"/>
                    <a:gd name="T51" fmla="*/ 2 h 49"/>
                    <a:gd name="T52" fmla="*/ 28 w 43"/>
                    <a:gd name="T53" fmla="*/ 1 h 49"/>
                    <a:gd name="T54" fmla="*/ 27 w 43"/>
                    <a:gd name="T55" fmla="*/ 1 h 49"/>
                    <a:gd name="T56" fmla="*/ 21 w 43"/>
                    <a:gd name="T57" fmla="*/ 2 h 49"/>
                    <a:gd name="T58" fmla="*/ 17 w 43"/>
                    <a:gd name="T59" fmla="*/ 3 h 49"/>
                    <a:gd name="T60" fmla="*/ 18 w 43"/>
                    <a:gd name="T61" fmla="*/ 9 h 49"/>
                    <a:gd name="T62" fmla="*/ 18 w 43"/>
                    <a:gd name="T63" fmla="*/ 12 h 49"/>
                    <a:gd name="T64" fmla="*/ 13 w 43"/>
                    <a:gd name="T65" fmla="*/ 6 h 49"/>
                    <a:gd name="T66" fmla="*/ 9 w 43"/>
                    <a:gd name="T67" fmla="*/ 11 h 49"/>
                    <a:gd name="T68" fmla="*/ 6 w 43"/>
                    <a:gd name="T69" fmla="*/ 11 h 49"/>
                    <a:gd name="T70" fmla="*/ 1 w 43"/>
                    <a:gd name="T71" fmla="*/ 9 h 49"/>
                    <a:gd name="T72" fmla="*/ 0 w 43"/>
                    <a:gd name="T73" fmla="*/ 18 h 49"/>
                    <a:gd name="T74" fmla="*/ 0 w 43"/>
                    <a:gd name="T75" fmla="*/ 24 h 49"/>
                    <a:gd name="T76" fmla="*/ 4 w 43"/>
                    <a:gd name="T77" fmla="*/ 26 h 49"/>
                    <a:gd name="T78" fmla="*/ 1 w 43"/>
                    <a:gd name="T79" fmla="*/ 25 h 49"/>
                    <a:gd name="T80" fmla="*/ 1 w 43"/>
                    <a:gd name="T81" fmla="*/ 31 h 49"/>
                    <a:gd name="T82" fmla="*/ 3 w 43"/>
                    <a:gd name="T83" fmla="*/ 33 h 49"/>
                    <a:gd name="T84" fmla="*/ 8 w 43"/>
                    <a:gd name="T85" fmla="*/ 37 h 49"/>
                    <a:gd name="T86" fmla="*/ 7 w 43"/>
                    <a:gd name="T87" fmla="*/ 42 h 49"/>
                    <a:gd name="T88" fmla="*/ 8 w 43"/>
                    <a:gd name="T89" fmla="*/ 46 h 49"/>
                    <a:gd name="T90" fmla="*/ 9 w 43"/>
                    <a:gd name="T91" fmla="*/ 47 h 49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0" t="0" r="r" b="b"/>
                  <a:pathLst>
                    <a:path w="43" h="49">
                      <a:moveTo>
                        <a:pt x="11" y="46"/>
                      </a:moveTo>
                      <a:lnTo>
                        <a:pt x="11" y="47"/>
                      </a:lnTo>
                      <a:lnTo>
                        <a:pt x="12" y="47"/>
                      </a:lnTo>
                      <a:lnTo>
                        <a:pt x="15" y="47"/>
                      </a:lnTo>
                      <a:lnTo>
                        <a:pt x="18" y="49"/>
                      </a:lnTo>
                      <a:lnTo>
                        <a:pt x="20" y="48"/>
                      </a:lnTo>
                      <a:lnTo>
                        <a:pt x="21" y="48"/>
                      </a:lnTo>
                      <a:lnTo>
                        <a:pt x="23" y="47"/>
                      </a:lnTo>
                      <a:lnTo>
                        <a:pt x="25" y="46"/>
                      </a:lnTo>
                      <a:lnTo>
                        <a:pt x="24" y="45"/>
                      </a:lnTo>
                      <a:lnTo>
                        <a:pt x="24" y="44"/>
                      </a:lnTo>
                      <a:lnTo>
                        <a:pt x="21" y="42"/>
                      </a:lnTo>
                      <a:lnTo>
                        <a:pt x="24" y="39"/>
                      </a:lnTo>
                      <a:lnTo>
                        <a:pt x="23" y="36"/>
                      </a:lnTo>
                      <a:lnTo>
                        <a:pt x="22" y="35"/>
                      </a:lnTo>
                      <a:lnTo>
                        <a:pt x="25" y="34"/>
                      </a:lnTo>
                      <a:lnTo>
                        <a:pt x="26" y="32"/>
                      </a:lnTo>
                      <a:lnTo>
                        <a:pt x="23" y="30"/>
                      </a:lnTo>
                      <a:lnTo>
                        <a:pt x="26" y="31"/>
                      </a:lnTo>
                      <a:lnTo>
                        <a:pt x="29" y="30"/>
                      </a:lnTo>
                      <a:lnTo>
                        <a:pt x="29" y="27"/>
                      </a:lnTo>
                      <a:lnTo>
                        <a:pt x="30" y="27"/>
                      </a:lnTo>
                      <a:lnTo>
                        <a:pt x="33" y="26"/>
                      </a:lnTo>
                      <a:lnTo>
                        <a:pt x="33" y="23"/>
                      </a:lnTo>
                      <a:lnTo>
                        <a:pt x="33" y="20"/>
                      </a:lnTo>
                      <a:lnTo>
                        <a:pt x="36" y="19"/>
                      </a:lnTo>
                      <a:lnTo>
                        <a:pt x="37" y="22"/>
                      </a:lnTo>
                      <a:lnTo>
                        <a:pt x="38" y="19"/>
                      </a:lnTo>
                      <a:lnTo>
                        <a:pt x="41" y="18"/>
                      </a:lnTo>
                      <a:lnTo>
                        <a:pt x="43" y="16"/>
                      </a:lnTo>
                      <a:lnTo>
                        <a:pt x="40" y="12"/>
                      </a:lnTo>
                      <a:lnTo>
                        <a:pt x="38" y="12"/>
                      </a:lnTo>
                      <a:lnTo>
                        <a:pt x="35" y="11"/>
                      </a:lnTo>
                      <a:lnTo>
                        <a:pt x="32" y="14"/>
                      </a:lnTo>
                      <a:lnTo>
                        <a:pt x="34" y="10"/>
                      </a:lnTo>
                      <a:lnTo>
                        <a:pt x="32" y="9"/>
                      </a:lnTo>
                      <a:lnTo>
                        <a:pt x="31" y="8"/>
                      </a:lnTo>
                      <a:lnTo>
                        <a:pt x="29" y="9"/>
                      </a:lnTo>
                      <a:lnTo>
                        <a:pt x="27" y="9"/>
                      </a:lnTo>
                      <a:lnTo>
                        <a:pt x="29" y="9"/>
                      </a:lnTo>
                      <a:lnTo>
                        <a:pt x="31" y="8"/>
                      </a:lnTo>
                      <a:lnTo>
                        <a:pt x="34" y="8"/>
                      </a:lnTo>
                      <a:lnTo>
                        <a:pt x="33" y="5"/>
                      </a:lnTo>
                      <a:lnTo>
                        <a:pt x="32" y="2"/>
                      </a:lnTo>
                      <a:lnTo>
                        <a:pt x="29" y="0"/>
                      </a:lnTo>
                      <a:lnTo>
                        <a:pt x="28" y="1"/>
                      </a:lnTo>
                      <a:lnTo>
                        <a:pt x="27" y="1"/>
                      </a:lnTo>
                      <a:lnTo>
                        <a:pt x="24" y="1"/>
                      </a:lnTo>
                      <a:lnTo>
                        <a:pt x="21" y="2"/>
                      </a:lnTo>
                      <a:lnTo>
                        <a:pt x="18" y="2"/>
                      </a:lnTo>
                      <a:lnTo>
                        <a:pt x="17" y="3"/>
                      </a:lnTo>
                      <a:lnTo>
                        <a:pt x="16" y="6"/>
                      </a:lnTo>
                      <a:lnTo>
                        <a:pt x="18" y="9"/>
                      </a:lnTo>
                      <a:lnTo>
                        <a:pt x="18" y="12"/>
                      </a:lnTo>
                      <a:lnTo>
                        <a:pt x="15" y="9"/>
                      </a:lnTo>
                      <a:lnTo>
                        <a:pt x="13" y="6"/>
                      </a:lnTo>
                      <a:lnTo>
                        <a:pt x="10" y="9"/>
                      </a:lnTo>
                      <a:lnTo>
                        <a:pt x="9" y="11"/>
                      </a:lnTo>
                      <a:lnTo>
                        <a:pt x="7" y="11"/>
                      </a:lnTo>
                      <a:lnTo>
                        <a:pt x="6" y="11"/>
                      </a:lnTo>
                      <a:lnTo>
                        <a:pt x="3" y="11"/>
                      </a:lnTo>
                      <a:lnTo>
                        <a:pt x="1" y="9"/>
                      </a:lnTo>
                      <a:lnTo>
                        <a:pt x="0" y="11"/>
                      </a:lnTo>
                      <a:lnTo>
                        <a:pt x="0" y="18"/>
                      </a:lnTo>
                      <a:lnTo>
                        <a:pt x="0" y="21"/>
                      </a:lnTo>
                      <a:lnTo>
                        <a:pt x="0" y="24"/>
                      </a:lnTo>
                      <a:lnTo>
                        <a:pt x="3" y="23"/>
                      </a:lnTo>
                      <a:lnTo>
                        <a:pt x="4" y="26"/>
                      </a:lnTo>
                      <a:lnTo>
                        <a:pt x="3" y="27"/>
                      </a:lnTo>
                      <a:lnTo>
                        <a:pt x="1" y="25"/>
                      </a:lnTo>
                      <a:lnTo>
                        <a:pt x="1" y="28"/>
                      </a:lnTo>
                      <a:lnTo>
                        <a:pt x="1" y="31"/>
                      </a:lnTo>
                      <a:lnTo>
                        <a:pt x="0" y="34"/>
                      </a:lnTo>
                      <a:lnTo>
                        <a:pt x="3" y="33"/>
                      </a:lnTo>
                      <a:lnTo>
                        <a:pt x="5" y="35"/>
                      </a:lnTo>
                      <a:lnTo>
                        <a:pt x="8" y="37"/>
                      </a:lnTo>
                      <a:lnTo>
                        <a:pt x="8" y="40"/>
                      </a:lnTo>
                      <a:lnTo>
                        <a:pt x="7" y="42"/>
                      </a:lnTo>
                      <a:lnTo>
                        <a:pt x="8" y="45"/>
                      </a:lnTo>
                      <a:lnTo>
                        <a:pt x="8" y="46"/>
                      </a:lnTo>
                      <a:lnTo>
                        <a:pt x="9" y="47"/>
                      </a:lnTo>
                      <a:lnTo>
                        <a:pt x="11" y="46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1" name="Freeform 609">
                  <a:extLst>
                    <a:ext uri="{FF2B5EF4-FFF2-40B4-BE49-F238E27FC236}">
                      <a16:creationId xmlns:a16="http://schemas.microsoft.com/office/drawing/2014/main" id="{03713D94-E4F8-B2B0-4FC6-48CC0F78A688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132" y="2053"/>
                  <a:ext cx="16" cy="12"/>
                </a:xfrm>
                <a:custGeom>
                  <a:avLst/>
                  <a:gdLst>
                    <a:gd name="T0" fmla="*/ 13 w 16"/>
                    <a:gd name="T1" fmla="*/ 12 h 12"/>
                    <a:gd name="T2" fmla="*/ 15 w 16"/>
                    <a:gd name="T3" fmla="*/ 11 h 12"/>
                    <a:gd name="T4" fmla="*/ 16 w 16"/>
                    <a:gd name="T5" fmla="*/ 10 h 12"/>
                    <a:gd name="T6" fmla="*/ 16 w 16"/>
                    <a:gd name="T7" fmla="*/ 7 h 12"/>
                    <a:gd name="T8" fmla="*/ 16 w 16"/>
                    <a:gd name="T9" fmla="*/ 6 h 12"/>
                    <a:gd name="T10" fmla="*/ 15 w 16"/>
                    <a:gd name="T11" fmla="*/ 3 h 12"/>
                    <a:gd name="T12" fmla="*/ 13 w 16"/>
                    <a:gd name="T13" fmla="*/ 0 h 12"/>
                    <a:gd name="T14" fmla="*/ 13 w 16"/>
                    <a:gd name="T15" fmla="*/ 2 h 12"/>
                    <a:gd name="T16" fmla="*/ 10 w 16"/>
                    <a:gd name="T17" fmla="*/ 3 h 12"/>
                    <a:gd name="T18" fmla="*/ 10 w 16"/>
                    <a:gd name="T19" fmla="*/ 1 h 12"/>
                    <a:gd name="T20" fmla="*/ 7 w 16"/>
                    <a:gd name="T21" fmla="*/ 0 h 12"/>
                    <a:gd name="T22" fmla="*/ 4 w 16"/>
                    <a:gd name="T23" fmla="*/ 1 h 12"/>
                    <a:gd name="T24" fmla="*/ 3 w 16"/>
                    <a:gd name="T25" fmla="*/ 2 h 12"/>
                    <a:gd name="T26" fmla="*/ 0 w 16"/>
                    <a:gd name="T27" fmla="*/ 2 h 12"/>
                    <a:gd name="T28" fmla="*/ 1 w 16"/>
                    <a:gd name="T29" fmla="*/ 4 h 12"/>
                    <a:gd name="T30" fmla="*/ 2 w 16"/>
                    <a:gd name="T31" fmla="*/ 7 h 12"/>
                    <a:gd name="T32" fmla="*/ 4 w 16"/>
                    <a:gd name="T33" fmla="*/ 10 h 12"/>
                    <a:gd name="T34" fmla="*/ 4 w 16"/>
                    <a:gd name="T35" fmla="*/ 9 h 12"/>
                    <a:gd name="T36" fmla="*/ 4 w 16"/>
                    <a:gd name="T37" fmla="*/ 9 h 12"/>
                    <a:gd name="T38" fmla="*/ 7 w 16"/>
                    <a:gd name="T39" fmla="*/ 11 h 12"/>
                    <a:gd name="T40" fmla="*/ 10 w 16"/>
                    <a:gd name="T41" fmla="*/ 12 h 12"/>
                    <a:gd name="T42" fmla="*/ 13 w 16"/>
                    <a:gd name="T43" fmla="*/ 12 h 12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6" h="12">
                      <a:moveTo>
                        <a:pt x="13" y="12"/>
                      </a:moveTo>
                      <a:lnTo>
                        <a:pt x="15" y="11"/>
                      </a:lnTo>
                      <a:lnTo>
                        <a:pt x="16" y="10"/>
                      </a:lnTo>
                      <a:lnTo>
                        <a:pt x="16" y="7"/>
                      </a:lnTo>
                      <a:lnTo>
                        <a:pt x="16" y="6"/>
                      </a:lnTo>
                      <a:lnTo>
                        <a:pt x="15" y="3"/>
                      </a:lnTo>
                      <a:lnTo>
                        <a:pt x="13" y="0"/>
                      </a:lnTo>
                      <a:lnTo>
                        <a:pt x="13" y="2"/>
                      </a:lnTo>
                      <a:lnTo>
                        <a:pt x="10" y="3"/>
                      </a:lnTo>
                      <a:lnTo>
                        <a:pt x="10" y="1"/>
                      </a:lnTo>
                      <a:lnTo>
                        <a:pt x="7" y="0"/>
                      </a:lnTo>
                      <a:lnTo>
                        <a:pt x="4" y="1"/>
                      </a:lnTo>
                      <a:lnTo>
                        <a:pt x="3" y="2"/>
                      </a:lnTo>
                      <a:lnTo>
                        <a:pt x="0" y="2"/>
                      </a:lnTo>
                      <a:lnTo>
                        <a:pt x="1" y="4"/>
                      </a:lnTo>
                      <a:lnTo>
                        <a:pt x="2" y="7"/>
                      </a:lnTo>
                      <a:lnTo>
                        <a:pt x="4" y="10"/>
                      </a:lnTo>
                      <a:lnTo>
                        <a:pt x="4" y="9"/>
                      </a:lnTo>
                      <a:lnTo>
                        <a:pt x="7" y="11"/>
                      </a:lnTo>
                      <a:lnTo>
                        <a:pt x="10" y="12"/>
                      </a:lnTo>
                      <a:lnTo>
                        <a:pt x="13" y="12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2" name="Freeform 610">
                  <a:extLst>
                    <a:ext uri="{FF2B5EF4-FFF2-40B4-BE49-F238E27FC236}">
                      <a16:creationId xmlns:a16="http://schemas.microsoft.com/office/drawing/2014/main" id="{3C1B2456-CEE9-C8FC-CE3F-A4F7D195927C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207" y="2061"/>
                  <a:ext cx="7" cy="5"/>
                </a:xfrm>
                <a:custGeom>
                  <a:avLst/>
                  <a:gdLst>
                    <a:gd name="T0" fmla="*/ 5 w 7"/>
                    <a:gd name="T1" fmla="*/ 5 h 5"/>
                    <a:gd name="T2" fmla="*/ 5 w 7"/>
                    <a:gd name="T3" fmla="*/ 5 h 5"/>
                    <a:gd name="T4" fmla="*/ 6 w 7"/>
                    <a:gd name="T5" fmla="*/ 5 h 5"/>
                    <a:gd name="T6" fmla="*/ 7 w 7"/>
                    <a:gd name="T7" fmla="*/ 4 h 5"/>
                    <a:gd name="T8" fmla="*/ 5 w 7"/>
                    <a:gd name="T9" fmla="*/ 1 h 5"/>
                    <a:gd name="T10" fmla="*/ 2 w 7"/>
                    <a:gd name="T11" fmla="*/ 0 h 5"/>
                    <a:gd name="T12" fmla="*/ 0 w 7"/>
                    <a:gd name="T13" fmla="*/ 1 h 5"/>
                    <a:gd name="T14" fmla="*/ 1 w 7"/>
                    <a:gd name="T15" fmla="*/ 4 h 5"/>
                    <a:gd name="T16" fmla="*/ 5 w 7"/>
                    <a:gd name="T17" fmla="*/ 5 h 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7" h="5">
                      <a:moveTo>
                        <a:pt x="5" y="5"/>
                      </a:moveTo>
                      <a:lnTo>
                        <a:pt x="5" y="5"/>
                      </a:lnTo>
                      <a:lnTo>
                        <a:pt x="6" y="5"/>
                      </a:lnTo>
                      <a:lnTo>
                        <a:pt x="7" y="4"/>
                      </a:lnTo>
                      <a:lnTo>
                        <a:pt x="5" y="1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1" y="4"/>
                      </a:lnTo>
                      <a:lnTo>
                        <a:pt x="5" y="5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3" name="Freeform 611">
                  <a:extLst>
                    <a:ext uri="{FF2B5EF4-FFF2-40B4-BE49-F238E27FC236}">
                      <a16:creationId xmlns:a16="http://schemas.microsoft.com/office/drawing/2014/main" id="{42E915EC-E711-4A70-088B-84A4AB772426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149" y="2043"/>
                  <a:ext cx="27" cy="32"/>
                </a:xfrm>
                <a:custGeom>
                  <a:avLst/>
                  <a:gdLst>
                    <a:gd name="T0" fmla="*/ 3 w 27"/>
                    <a:gd name="T1" fmla="*/ 10 h 32"/>
                    <a:gd name="T2" fmla="*/ 4 w 27"/>
                    <a:gd name="T3" fmla="*/ 13 h 32"/>
                    <a:gd name="T4" fmla="*/ 3 w 27"/>
                    <a:gd name="T5" fmla="*/ 15 h 32"/>
                    <a:gd name="T6" fmla="*/ 3 w 27"/>
                    <a:gd name="T7" fmla="*/ 16 h 32"/>
                    <a:gd name="T8" fmla="*/ 4 w 27"/>
                    <a:gd name="T9" fmla="*/ 15 h 32"/>
                    <a:gd name="T10" fmla="*/ 6 w 27"/>
                    <a:gd name="T11" fmla="*/ 19 h 32"/>
                    <a:gd name="T12" fmla="*/ 13 w 27"/>
                    <a:gd name="T13" fmla="*/ 19 h 32"/>
                    <a:gd name="T14" fmla="*/ 12 w 27"/>
                    <a:gd name="T15" fmla="*/ 22 h 32"/>
                    <a:gd name="T16" fmla="*/ 15 w 27"/>
                    <a:gd name="T17" fmla="*/ 23 h 32"/>
                    <a:gd name="T18" fmla="*/ 13 w 27"/>
                    <a:gd name="T19" fmla="*/ 25 h 32"/>
                    <a:gd name="T20" fmla="*/ 15 w 27"/>
                    <a:gd name="T21" fmla="*/ 28 h 32"/>
                    <a:gd name="T22" fmla="*/ 15 w 27"/>
                    <a:gd name="T23" fmla="*/ 28 h 32"/>
                    <a:gd name="T24" fmla="*/ 15 w 27"/>
                    <a:gd name="T25" fmla="*/ 28 h 32"/>
                    <a:gd name="T26" fmla="*/ 16 w 27"/>
                    <a:gd name="T27" fmla="*/ 32 h 32"/>
                    <a:gd name="T28" fmla="*/ 16 w 27"/>
                    <a:gd name="T29" fmla="*/ 32 h 32"/>
                    <a:gd name="T30" fmla="*/ 17 w 27"/>
                    <a:gd name="T31" fmla="*/ 28 h 32"/>
                    <a:gd name="T32" fmla="*/ 18 w 27"/>
                    <a:gd name="T33" fmla="*/ 25 h 32"/>
                    <a:gd name="T34" fmla="*/ 15 w 27"/>
                    <a:gd name="T35" fmla="*/ 23 h 32"/>
                    <a:gd name="T36" fmla="*/ 16 w 27"/>
                    <a:gd name="T37" fmla="*/ 23 h 32"/>
                    <a:gd name="T38" fmla="*/ 16 w 27"/>
                    <a:gd name="T39" fmla="*/ 23 h 32"/>
                    <a:gd name="T40" fmla="*/ 19 w 27"/>
                    <a:gd name="T41" fmla="*/ 23 h 32"/>
                    <a:gd name="T42" fmla="*/ 19 w 27"/>
                    <a:gd name="T43" fmla="*/ 23 h 32"/>
                    <a:gd name="T44" fmla="*/ 19 w 27"/>
                    <a:gd name="T45" fmla="*/ 22 h 32"/>
                    <a:gd name="T46" fmla="*/ 17 w 27"/>
                    <a:gd name="T47" fmla="*/ 19 h 32"/>
                    <a:gd name="T48" fmla="*/ 21 w 27"/>
                    <a:gd name="T49" fmla="*/ 18 h 32"/>
                    <a:gd name="T50" fmla="*/ 24 w 27"/>
                    <a:gd name="T51" fmla="*/ 17 h 32"/>
                    <a:gd name="T52" fmla="*/ 23 w 27"/>
                    <a:gd name="T53" fmla="*/ 14 h 32"/>
                    <a:gd name="T54" fmla="*/ 21 w 27"/>
                    <a:gd name="T55" fmla="*/ 11 h 32"/>
                    <a:gd name="T56" fmla="*/ 23 w 27"/>
                    <a:gd name="T57" fmla="*/ 10 h 32"/>
                    <a:gd name="T58" fmla="*/ 25 w 27"/>
                    <a:gd name="T59" fmla="*/ 9 h 32"/>
                    <a:gd name="T60" fmla="*/ 26 w 27"/>
                    <a:gd name="T61" fmla="*/ 8 h 32"/>
                    <a:gd name="T62" fmla="*/ 26 w 27"/>
                    <a:gd name="T63" fmla="*/ 5 h 32"/>
                    <a:gd name="T64" fmla="*/ 26 w 27"/>
                    <a:gd name="T65" fmla="*/ 2 h 32"/>
                    <a:gd name="T66" fmla="*/ 27 w 27"/>
                    <a:gd name="T67" fmla="*/ 1 h 32"/>
                    <a:gd name="T68" fmla="*/ 24 w 27"/>
                    <a:gd name="T69" fmla="*/ 0 h 32"/>
                    <a:gd name="T70" fmla="*/ 21 w 27"/>
                    <a:gd name="T71" fmla="*/ 0 h 32"/>
                    <a:gd name="T72" fmla="*/ 17 w 27"/>
                    <a:gd name="T73" fmla="*/ 1 h 32"/>
                    <a:gd name="T74" fmla="*/ 17 w 27"/>
                    <a:gd name="T75" fmla="*/ 4 h 32"/>
                    <a:gd name="T76" fmla="*/ 18 w 27"/>
                    <a:gd name="T77" fmla="*/ 7 h 32"/>
                    <a:gd name="T78" fmla="*/ 16 w 27"/>
                    <a:gd name="T79" fmla="*/ 8 h 32"/>
                    <a:gd name="T80" fmla="*/ 17 w 27"/>
                    <a:gd name="T81" fmla="*/ 5 h 32"/>
                    <a:gd name="T82" fmla="*/ 15 w 27"/>
                    <a:gd name="T83" fmla="*/ 8 h 32"/>
                    <a:gd name="T84" fmla="*/ 13 w 27"/>
                    <a:gd name="T85" fmla="*/ 9 h 32"/>
                    <a:gd name="T86" fmla="*/ 12 w 27"/>
                    <a:gd name="T87" fmla="*/ 6 h 32"/>
                    <a:gd name="T88" fmla="*/ 13 w 27"/>
                    <a:gd name="T89" fmla="*/ 3 h 32"/>
                    <a:gd name="T90" fmla="*/ 10 w 27"/>
                    <a:gd name="T91" fmla="*/ 3 h 32"/>
                    <a:gd name="T92" fmla="*/ 9 w 27"/>
                    <a:gd name="T93" fmla="*/ 3 h 32"/>
                    <a:gd name="T94" fmla="*/ 6 w 27"/>
                    <a:gd name="T95" fmla="*/ 3 h 32"/>
                    <a:gd name="T96" fmla="*/ 9 w 27"/>
                    <a:gd name="T97" fmla="*/ 5 h 32"/>
                    <a:gd name="T98" fmla="*/ 6 w 27"/>
                    <a:gd name="T99" fmla="*/ 7 h 32"/>
                    <a:gd name="T100" fmla="*/ 3 w 27"/>
                    <a:gd name="T101" fmla="*/ 7 h 32"/>
                    <a:gd name="T102" fmla="*/ 0 w 27"/>
                    <a:gd name="T103" fmla="*/ 8 h 32"/>
                    <a:gd name="T104" fmla="*/ 3 w 27"/>
                    <a:gd name="T105" fmla="*/ 10 h 3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0" t="0" r="r" b="b"/>
                  <a:pathLst>
                    <a:path w="27" h="32">
                      <a:moveTo>
                        <a:pt x="3" y="10"/>
                      </a:moveTo>
                      <a:lnTo>
                        <a:pt x="4" y="13"/>
                      </a:lnTo>
                      <a:lnTo>
                        <a:pt x="3" y="15"/>
                      </a:lnTo>
                      <a:lnTo>
                        <a:pt x="3" y="16"/>
                      </a:lnTo>
                      <a:lnTo>
                        <a:pt x="4" y="15"/>
                      </a:lnTo>
                      <a:lnTo>
                        <a:pt x="6" y="19"/>
                      </a:lnTo>
                      <a:lnTo>
                        <a:pt x="13" y="19"/>
                      </a:lnTo>
                      <a:lnTo>
                        <a:pt x="12" y="22"/>
                      </a:lnTo>
                      <a:lnTo>
                        <a:pt x="15" y="23"/>
                      </a:lnTo>
                      <a:lnTo>
                        <a:pt x="13" y="25"/>
                      </a:lnTo>
                      <a:lnTo>
                        <a:pt x="15" y="28"/>
                      </a:lnTo>
                      <a:lnTo>
                        <a:pt x="16" y="32"/>
                      </a:lnTo>
                      <a:lnTo>
                        <a:pt x="17" y="28"/>
                      </a:lnTo>
                      <a:lnTo>
                        <a:pt x="18" y="25"/>
                      </a:lnTo>
                      <a:lnTo>
                        <a:pt x="15" y="23"/>
                      </a:lnTo>
                      <a:lnTo>
                        <a:pt x="16" y="23"/>
                      </a:lnTo>
                      <a:lnTo>
                        <a:pt x="19" y="23"/>
                      </a:lnTo>
                      <a:lnTo>
                        <a:pt x="19" y="22"/>
                      </a:lnTo>
                      <a:lnTo>
                        <a:pt x="17" y="19"/>
                      </a:lnTo>
                      <a:lnTo>
                        <a:pt x="21" y="18"/>
                      </a:lnTo>
                      <a:lnTo>
                        <a:pt x="24" y="17"/>
                      </a:lnTo>
                      <a:lnTo>
                        <a:pt x="23" y="14"/>
                      </a:lnTo>
                      <a:lnTo>
                        <a:pt x="21" y="11"/>
                      </a:lnTo>
                      <a:lnTo>
                        <a:pt x="23" y="10"/>
                      </a:lnTo>
                      <a:lnTo>
                        <a:pt x="25" y="9"/>
                      </a:lnTo>
                      <a:lnTo>
                        <a:pt x="26" y="8"/>
                      </a:lnTo>
                      <a:lnTo>
                        <a:pt x="26" y="5"/>
                      </a:lnTo>
                      <a:lnTo>
                        <a:pt x="26" y="2"/>
                      </a:lnTo>
                      <a:lnTo>
                        <a:pt x="27" y="1"/>
                      </a:lnTo>
                      <a:lnTo>
                        <a:pt x="24" y="0"/>
                      </a:lnTo>
                      <a:lnTo>
                        <a:pt x="21" y="0"/>
                      </a:lnTo>
                      <a:lnTo>
                        <a:pt x="17" y="1"/>
                      </a:lnTo>
                      <a:lnTo>
                        <a:pt x="17" y="4"/>
                      </a:lnTo>
                      <a:lnTo>
                        <a:pt x="18" y="7"/>
                      </a:lnTo>
                      <a:lnTo>
                        <a:pt x="16" y="8"/>
                      </a:lnTo>
                      <a:lnTo>
                        <a:pt x="17" y="5"/>
                      </a:lnTo>
                      <a:lnTo>
                        <a:pt x="15" y="8"/>
                      </a:lnTo>
                      <a:lnTo>
                        <a:pt x="13" y="9"/>
                      </a:lnTo>
                      <a:lnTo>
                        <a:pt x="12" y="6"/>
                      </a:lnTo>
                      <a:lnTo>
                        <a:pt x="13" y="3"/>
                      </a:lnTo>
                      <a:lnTo>
                        <a:pt x="10" y="3"/>
                      </a:lnTo>
                      <a:lnTo>
                        <a:pt x="9" y="3"/>
                      </a:lnTo>
                      <a:lnTo>
                        <a:pt x="6" y="3"/>
                      </a:lnTo>
                      <a:lnTo>
                        <a:pt x="9" y="5"/>
                      </a:lnTo>
                      <a:lnTo>
                        <a:pt x="6" y="7"/>
                      </a:lnTo>
                      <a:lnTo>
                        <a:pt x="3" y="7"/>
                      </a:lnTo>
                      <a:lnTo>
                        <a:pt x="0" y="8"/>
                      </a:lnTo>
                      <a:lnTo>
                        <a:pt x="3" y="1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4" name="Freeform 612">
                  <a:extLst>
                    <a:ext uri="{FF2B5EF4-FFF2-40B4-BE49-F238E27FC236}">
                      <a16:creationId xmlns:a16="http://schemas.microsoft.com/office/drawing/2014/main" id="{EE92C4FC-334D-F625-5D76-1AAF863C68CB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151" y="2067"/>
                  <a:ext cx="13" cy="7"/>
                </a:xfrm>
                <a:custGeom>
                  <a:avLst/>
                  <a:gdLst>
                    <a:gd name="T0" fmla="*/ 9 w 13"/>
                    <a:gd name="T1" fmla="*/ 2 h 7"/>
                    <a:gd name="T2" fmla="*/ 6 w 13"/>
                    <a:gd name="T3" fmla="*/ 2 h 7"/>
                    <a:gd name="T4" fmla="*/ 4 w 13"/>
                    <a:gd name="T5" fmla="*/ 0 h 7"/>
                    <a:gd name="T6" fmla="*/ 1 w 13"/>
                    <a:gd name="T7" fmla="*/ 0 h 7"/>
                    <a:gd name="T8" fmla="*/ 0 w 13"/>
                    <a:gd name="T9" fmla="*/ 3 h 7"/>
                    <a:gd name="T10" fmla="*/ 2 w 13"/>
                    <a:gd name="T11" fmla="*/ 4 h 7"/>
                    <a:gd name="T12" fmla="*/ 5 w 13"/>
                    <a:gd name="T13" fmla="*/ 7 h 7"/>
                    <a:gd name="T14" fmla="*/ 7 w 13"/>
                    <a:gd name="T15" fmla="*/ 7 h 7"/>
                    <a:gd name="T16" fmla="*/ 10 w 13"/>
                    <a:gd name="T17" fmla="*/ 7 h 7"/>
                    <a:gd name="T18" fmla="*/ 13 w 13"/>
                    <a:gd name="T19" fmla="*/ 4 h 7"/>
                    <a:gd name="T20" fmla="*/ 11 w 13"/>
                    <a:gd name="T21" fmla="*/ 2 h 7"/>
                    <a:gd name="T22" fmla="*/ 9 w 13"/>
                    <a:gd name="T23" fmla="*/ 2 h 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3" h="7">
                      <a:moveTo>
                        <a:pt x="9" y="2"/>
                      </a:move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1" y="0"/>
                      </a:lnTo>
                      <a:lnTo>
                        <a:pt x="0" y="3"/>
                      </a:lnTo>
                      <a:lnTo>
                        <a:pt x="2" y="4"/>
                      </a:lnTo>
                      <a:lnTo>
                        <a:pt x="5" y="7"/>
                      </a:lnTo>
                      <a:lnTo>
                        <a:pt x="7" y="7"/>
                      </a:lnTo>
                      <a:lnTo>
                        <a:pt x="10" y="7"/>
                      </a:lnTo>
                      <a:lnTo>
                        <a:pt x="13" y="4"/>
                      </a:lnTo>
                      <a:lnTo>
                        <a:pt x="11" y="2"/>
                      </a:lnTo>
                      <a:lnTo>
                        <a:pt x="9" y="2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5" name="Freeform 613">
                  <a:extLst>
                    <a:ext uri="{FF2B5EF4-FFF2-40B4-BE49-F238E27FC236}">
                      <a16:creationId xmlns:a16="http://schemas.microsoft.com/office/drawing/2014/main" id="{B3AF39FB-C723-8DBC-69E5-91FDAD449BE6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134" y="2029"/>
                  <a:ext cx="4" cy="1"/>
                </a:xfrm>
                <a:custGeom>
                  <a:avLst/>
                  <a:gdLst>
                    <a:gd name="T0" fmla="*/ 0 w 4"/>
                    <a:gd name="T1" fmla="*/ 1 h 1"/>
                    <a:gd name="T2" fmla="*/ 2 w 4"/>
                    <a:gd name="T3" fmla="*/ 1 h 1"/>
                    <a:gd name="T4" fmla="*/ 4 w 4"/>
                    <a:gd name="T5" fmla="*/ 0 h 1"/>
                    <a:gd name="T6" fmla="*/ 4 w 4"/>
                    <a:gd name="T7" fmla="*/ 0 h 1"/>
                    <a:gd name="T8" fmla="*/ 2 w 4"/>
                    <a:gd name="T9" fmla="*/ 1 h 1"/>
                    <a:gd name="T10" fmla="*/ 0 w 4"/>
                    <a:gd name="T11" fmla="*/ 1 h 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" h="1">
                      <a:moveTo>
                        <a:pt x="0" y="1"/>
                      </a:moveTo>
                      <a:lnTo>
                        <a:pt x="2" y="1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6" name="Freeform 614">
                  <a:extLst>
                    <a:ext uri="{FF2B5EF4-FFF2-40B4-BE49-F238E27FC236}">
                      <a16:creationId xmlns:a16="http://schemas.microsoft.com/office/drawing/2014/main" id="{B4BD1CF6-D7DA-7195-DC2E-55E665547EB5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125" y="2021"/>
                  <a:ext cx="10" cy="2"/>
                </a:xfrm>
                <a:custGeom>
                  <a:avLst/>
                  <a:gdLst>
                    <a:gd name="T0" fmla="*/ 6 w 10"/>
                    <a:gd name="T1" fmla="*/ 1 h 2"/>
                    <a:gd name="T2" fmla="*/ 9 w 10"/>
                    <a:gd name="T3" fmla="*/ 1 h 2"/>
                    <a:gd name="T4" fmla="*/ 10 w 10"/>
                    <a:gd name="T5" fmla="*/ 1 h 2"/>
                    <a:gd name="T6" fmla="*/ 7 w 10"/>
                    <a:gd name="T7" fmla="*/ 0 h 2"/>
                    <a:gd name="T8" fmla="*/ 4 w 10"/>
                    <a:gd name="T9" fmla="*/ 1 h 2"/>
                    <a:gd name="T10" fmla="*/ 0 w 10"/>
                    <a:gd name="T11" fmla="*/ 2 h 2"/>
                    <a:gd name="T12" fmla="*/ 0 w 10"/>
                    <a:gd name="T13" fmla="*/ 2 h 2"/>
                    <a:gd name="T14" fmla="*/ 3 w 10"/>
                    <a:gd name="T15" fmla="*/ 2 h 2"/>
                    <a:gd name="T16" fmla="*/ 6 w 10"/>
                    <a:gd name="T17" fmla="*/ 1 h 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0" h="2">
                      <a:moveTo>
                        <a:pt x="6" y="1"/>
                      </a:moveTo>
                      <a:lnTo>
                        <a:pt x="9" y="1"/>
                      </a:lnTo>
                      <a:lnTo>
                        <a:pt x="10" y="1"/>
                      </a:lnTo>
                      <a:lnTo>
                        <a:pt x="7" y="0"/>
                      </a:lnTo>
                      <a:lnTo>
                        <a:pt x="4" y="1"/>
                      </a:lnTo>
                      <a:lnTo>
                        <a:pt x="0" y="2"/>
                      </a:lnTo>
                      <a:lnTo>
                        <a:pt x="3" y="2"/>
                      </a:lnTo>
                      <a:lnTo>
                        <a:pt x="6" y="1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7" name="Freeform 615">
                  <a:extLst>
                    <a:ext uri="{FF2B5EF4-FFF2-40B4-BE49-F238E27FC236}">
                      <a16:creationId xmlns:a16="http://schemas.microsoft.com/office/drawing/2014/main" id="{97ADDE40-5D80-ABCE-1755-ECC45AE4B622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112" y="2030"/>
                  <a:ext cx="2" cy="2"/>
                </a:xfrm>
                <a:custGeom>
                  <a:avLst/>
                  <a:gdLst>
                    <a:gd name="T0" fmla="*/ 2 w 2"/>
                    <a:gd name="T1" fmla="*/ 2 h 2"/>
                    <a:gd name="T2" fmla="*/ 0 w 2"/>
                    <a:gd name="T3" fmla="*/ 0 h 2"/>
                    <a:gd name="T4" fmla="*/ 1 w 2"/>
                    <a:gd name="T5" fmla="*/ 2 h 2"/>
                    <a:gd name="T6" fmla="*/ 2 w 2"/>
                    <a:gd name="T7" fmla="*/ 2 h 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2" y="2"/>
                      </a:moveTo>
                      <a:lnTo>
                        <a:pt x="0" y="0"/>
                      </a:lnTo>
                      <a:lnTo>
                        <a:pt x="1" y="2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8" name="Freeform 616">
                  <a:extLst>
                    <a:ext uri="{FF2B5EF4-FFF2-40B4-BE49-F238E27FC236}">
                      <a16:creationId xmlns:a16="http://schemas.microsoft.com/office/drawing/2014/main" id="{1BB88E4A-D436-9B26-59CD-4DEFEEFE613D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115" y="2024"/>
                  <a:ext cx="3" cy="6"/>
                </a:xfrm>
                <a:custGeom>
                  <a:avLst/>
                  <a:gdLst>
                    <a:gd name="T0" fmla="*/ 0 w 3"/>
                    <a:gd name="T1" fmla="*/ 6 h 6"/>
                    <a:gd name="T2" fmla="*/ 3 w 3"/>
                    <a:gd name="T3" fmla="*/ 3 h 6"/>
                    <a:gd name="T4" fmla="*/ 3 w 3"/>
                    <a:gd name="T5" fmla="*/ 0 h 6"/>
                    <a:gd name="T6" fmla="*/ 0 w 3"/>
                    <a:gd name="T7" fmla="*/ 2 h 6"/>
                    <a:gd name="T8" fmla="*/ 0 w 3"/>
                    <a:gd name="T9" fmla="*/ 3 h 6"/>
                    <a:gd name="T10" fmla="*/ 0 w 3"/>
                    <a:gd name="T11" fmla="*/ 6 h 6"/>
                    <a:gd name="T12" fmla="*/ 0 w 3"/>
                    <a:gd name="T13" fmla="*/ 6 h 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" h="6">
                      <a:moveTo>
                        <a:pt x="0" y="6"/>
                      </a:moveTo>
                      <a:lnTo>
                        <a:pt x="3" y="3"/>
                      </a:lnTo>
                      <a:lnTo>
                        <a:pt x="3" y="0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" name="Freeform 617">
                  <a:extLst>
                    <a:ext uri="{FF2B5EF4-FFF2-40B4-BE49-F238E27FC236}">
                      <a16:creationId xmlns:a16="http://schemas.microsoft.com/office/drawing/2014/main" id="{E32B0530-F90F-6A26-68C5-EEC9E7F8F7F4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139" y="2067"/>
                  <a:ext cx="3" cy="2"/>
                </a:xfrm>
                <a:custGeom>
                  <a:avLst/>
                  <a:gdLst>
                    <a:gd name="T0" fmla="*/ 3 w 3"/>
                    <a:gd name="T1" fmla="*/ 2 h 2"/>
                    <a:gd name="T2" fmla="*/ 0 w 3"/>
                    <a:gd name="T3" fmla="*/ 0 h 2"/>
                    <a:gd name="T4" fmla="*/ 3 w 3"/>
                    <a:gd name="T5" fmla="*/ 1 h 2"/>
                    <a:gd name="T6" fmla="*/ 3 w 3"/>
                    <a:gd name="T7" fmla="*/ 2 h 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" h="2">
                      <a:moveTo>
                        <a:pt x="3" y="2"/>
                      </a:moveTo>
                      <a:lnTo>
                        <a:pt x="0" y="0"/>
                      </a:lnTo>
                      <a:lnTo>
                        <a:pt x="3" y="1"/>
                      </a:lnTo>
                      <a:lnTo>
                        <a:pt x="3" y="2"/>
                      </a:lnTo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0" name="Freeform 618">
                  <a:extLst>
                    <a:ext uri="{FF2B5EF4-FFF2-40B4-BE49-F238E27FC236}">
                      <a16:creationId xmlns:a16="http://schemas.microsoft.com/office/drawing/2014/main" id="{DC0D33E4-FADB-7E0F-F238-07432034D8A3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168" y="2065"/>
                  <a:ext cx="7" cy="2"/>
                </a:xfrm>
                <a:custGeom>
                  <a:avLst/>
                  <a:gdLst>
                    <a:gd name="T0" fmla="*/ 6 w 7"/>
                    <a:gd name="T1" fmla="*/ 2 h 2"/>
                    <a:gd name="T2" fmla="*/ 7 w 7"/>
                    <a:gd name="T3" fmla="*/ 1 h 2"/>
                    <a:gd name="T4" fmla="*/ 6 w 7"/>
                    <a:gd name="T5" fmla="*/ 0 h 2"/>
                    <a:gd name="T6" fmla="*/ 3 w 7"/>
                    <a:gd name="T7" fmla="*/ 1 h 2"/>
                    <a:gd name="T8" fmla="*/ 0 w 7"/>
                    <a:gd name="T9" fmla="*/ 1 h 2"/>
                    <a:gd name="T10" fmla="*/ 3 w 7"/>
                    <a:gd name="T11" fmla="*/ 2 h 2"/>
                    <a:gd name="T12" fmla="*/ 6 w 7"/>
                    <a:gd name="T13" fmla="*/ 2 h 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7" h="2">
                      <a:moveTo>
                        <a:pt x="6" y="2"/>
                      </a:moveTo>
                      <a:lnTo>
                        <a:pt x="7" y="1"/>
                      </a:lnTo>
                      <a:lnTo>
                        <a:pt x="6" y="0"/>
                      </a:lnTo>
                      <a:lnTo>
                        <a:pt x="3" y="1"/>
                      </a:lnTo>
                      <a:lnTo>
                        <a:pt x="0" y="1"/>
                      </a:lnTo>
                      <a:lnTo>
                        <a:pt x="3" y="2"/>
                      </a:lnTo>
                      <a:lnTo>
                        <a:pt x="6" y="2"/>
                      </a:lnTo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1" name="Freeform 619">
                  <a:extLst>
                    <a:ext uri="{FF2B5EF4-FFF2-40B4-BE49-F238E27FC236}">
                      <a16:creationId xmlns:a16="http://schemas.microsoft.com/office/drawing/2014/main" id="{17FAB217-4B1E-B68F-A7F1-87888B0F1137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132" y="2065"/>
                  <a:ext cx="5" cy="4"/>
                </a:xfrm>
                <a:custGeom>
                  <a:avLst/>
                  <a:gdLst>
                    <a:gd name="T0" fmla="*/ 4 w 5"/>
                    <a:gd name="T1" fmla="*/ 4 h 4"/>
                    <a:gd name="T2" fmla="*/ 5 w 5"/>
                    <a:gd name="T3" fmla="*/ 2 h 4"/>
                    <a:gd name="T4" fmla="*/ 4 w 5"/>
                    <a:gd name="T5" fmla="*/ 1 h 4"/>
                    <a:gd name="T6" fmla="*/ 4 w 5"/>
                    <a:gd name="T7" fmla="*/ 1 h 4"/>
                    <a:gd name="T8" fmla="*/ 2 w 5"/>
                    <a:gd name="T9" fmla="*/ 0 h 4"/>
                    <a:gd name="T10" fmla="*/ 0 w 5"/>
                    <a:gd name="T11" fmla="*/ 0 h 4"/>
                    <a:gd name="T12" fmla="*/ 1 w 5"/>
                    <a:gd name="T13" fmla="*/ 1 h 4"/>
                    <a:gd name="T14" fmla="*/ 1 w 5"/>
                    <a:gd name="T15" fmla="*/ 2 h 4"/>
                    <a:gd name="T16" fmla="*/ 1 w 5"/>
                    <a:gd name="T17" fmla="*/ 3 h 4"/>
                    <a:gd name="T18" fmla="*/ 4 w 5"/>
                    <a:gd name="T19" fmla="*/ 4 h 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5" h="4">
                      <a:moveTo>
                        <a:pt x="4" y="4"/>
                      </a:moveTo>
                      <a:lnTo>
                        <a:pt x="5" y="2"/>
                      </a:lnTo>
                      <a:lnTo>
                        <a:pt x="4" y="1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lnTo>
                        <a:pt x="1" y="2"/>
                      </a:lnTo>
                      <a:lnTo>
                        <a:pt x="1" y="3"/>
                      </a:lnTo>
                      <a:lnTo>
                        <a:pt x="4" y="4"/>
                      </a:lnTo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2" name="Freeform 620">
                  <a:extLst>
                    <a:ext uri="{FF2B5EF4-FFF2-40B4-BE49-F238E27FC236}">
                      <a16:creationId xmlns:a16="http://schemas.microsoft.com/office/drawing/2014/main" id="{EFC448AA-2F06-CD4B-B515-358FE59B4938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147" y="2063"/>
                  <a:ext cx="2" cy="6"/>
                </a:xfrm>
                <a:custGeom>
                  <a:avLst/>
                  <a:gdLst>
                    <a:gd name="T0" fmla="*/ 1 w 2"/>
                    <a:gd name="T1" fmla="*/ 3 h 6"/>
                    <a:gd name="T2" fmla="*/ 0 w 2"/>
                    <a:gd name="T3" fmla="*/ 4 h 6"/>
                    <a:gd name="T4" fmla="*/ 1 w 2"/>
                    <a:gd name="T5" fmla="*/ 6 h 6"/>
                    <a:gd name="T6" fmla="*/ 2 w 2"/>
                    <a:gd name="T7" fmla="*/ 3 h 6"/>
                    <a:gd name="T8" fmla="*/ 2 w 2"/>
                    <a:gd name="T9" fmla="*/ 0 h 6"/>
                    <a:gd name="T10" fmla="*/ 1 w 2"/>
                    <a:gd name="T11" fmla="*/ 3 h 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" h="6">
                      <a:moveTo>
                        <a:pt x="1" y="3"/>
                      </a:moveTo>
                      <a:lnTo>
                        <a:pt x="0" y="4"/>
                      </a:lnTo>
                      <a:lnTo>
                        <a:pt x="1" y="6"/>
                      </a:lnTo>
                      <a:lnTo>
                        <a:pt x="2" y="3"/>
                      </a:lnTo>
                      <a:lnTo>
                        <a:pt x="2" y="0"/>
                      </a:lnTo>
                      <a:lnTo>
                        <a:pt x="1" y="3"/>
                      </a:lnTo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84" name="Freeform 621">
                <a:extLst>
                  <a:ext uri="{FF2B5EF4-FFF2-40B4-BE49-F238E27FC236}">
                    <a16:creationId xmlns:a16="http://schemas.microsoft.com/office/drawing/2014/main" id="{7108E847-B699-26A4-3162-F00CC3E67A3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200" y="2428"/>
                <a:ext cx="3" cy="3"/>
              </a:xfrm>
              <a:custGeom>
                <a:avLst/>
                <a:gdLst>
                  <a:gd name="T0" fmla="*/ 3 w 3"/>
                  <a:gd name="T1" fmla="*/ 3 h 3"/>
                  <a:gd name="T2" fmla="*/ 0 w 3"/>
                  <a:gd name="T3" fmla="*/ 0 h 3"/>
                  <a:gd name="T4" fmla="*/ 3 w 3"/>
                  <a:gd name="T5" fmla="*/ 2 h 3"/>
                  <a:gd name="T6" fmla="*/ 3 w 3"/>
                  <a:gd name="T7" fmla="*/ 3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lnTo>
                      <a:pt x="0" y="0"/>
                    </a:lnTo>
                    <a:lnTo>
                      <a:pt x="3" y="2"/>
                    </a:lnTo>
                    <a:lnTo>
                      <a:pt x="3" y="3"/>
                    </a:lnTo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85" name="Group 622">
                <a:extLst>
                  <a:ext uri="{FF2B5EF4-FFF2-40B4-BE49-F238E27FC236}">
                    <a16:creationId xmlns:a16="http://schemas.microsoft.com/office/drawing/2014/main" id="{86B6A893-134D-8591-4BFA-972B4C2AB58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85" y="2225"/>
                <a:ext cx="179" cy="190"/>
                <a:chOff x="3085" y="2225"/>
                <a:chExt cx="180" cy="190"/>
              </a:xfrm>
              <a:grpFill/>
            </p:grpSpPr>
            <p:sp>
              <p:nvSpPr>
                <p:cNvPr id="726" name="Freeform 623">
                  <a:extLst>
                    <a:ext uri="{FF2B5EF4-FFF2-40B4-BE49-F238E27FC236}">
                      <a16:creationId xmlns:a16="http://schemas.microsoft.com/office/drawing/2014/main" id="{500D1522-ADBB-4CAF-EE38-C1A335DBDAC8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108" y="2334"/>
                  <a:ext cx="26" cy="43"/>
                </a:xfrm>
                <a:custGeom>
                  <a:avLst/>
                  <a:gdLst>
                    <a:gd name="T0" fmla="*/ 3 w 26"/>
                    <a:gd name="T1" fmla="*/ 8 h 43"/>
                    <a:gd name="T2" fmla="*/ 0 w 26"/>
                    <a:gd name="T3" fmla="*/ 5 h 43"/>
                    <a:gd name="T4" fmla="*/ 0 w 26"/>
                    <a:gd name="T5" fmla="*/ 8 h 43"/>
                    <a:gd name="T6" fmla="*/ 0 w 26"/>
                    <a:gd name="T7" fmla="*/ 11 h 43"/>
                    <a:gd name="T8" fmla="*/ 3 w 26"/>
                    <a:gd name="T9" fmla="*/ 15 h 43"/>
                    <a:gd name="T10" fmla="*/ 3 w 26"/>
                    <a:gd name="T11" fmla="*/ 16 h 43"/>
                    <a:gd name="T12" fmla="*/ 4 w 26"/>
                    <a:gd name="T13" fmla="*/ 18 h 43"/>
                    <a:gd name="T14" fmla="*/ 4 w 26"/>
                    <a:gd name="T15" fmla="*/ 20 h 43"/>
                    <a:gd name="T16" fmla="*/ 3 w 26"/>
                    <a:gd name="T17" fmla="*/ 23 h 43"/>
                    <a:gd name="T18" fmla="*/ 6 w 26"/>
                    <a:gd name="T19" fmla="*/ 25 h 43"/>
                    <a:gd name="T20" fmla="*/ 6 w 26"/>
                    <a:gd name="T21" fmla="*/ 26 h 43"/>
                    <a:gd name="T22" fmla="*/ 5 w 26"/>
                    <a:gd name="T23" fmla="*/ 29 h 43"/>
                    <a:gd name="T24" fmla="*/ 4 w 26"/>
                    <a:gd name="T25" fmla="*/ 29 h 43"/>
                    <a:gd name="T26" fmla="*/ 4 w 26"/>
                    <a:gd name="T27" fmla="*/ 32 h 43"/>
                    <a:gd name="T28" fmla="*/ 3 w 26"/>
                    <a:gd name="T29" fmla="*/ 35 h 43"/>
                    <a:gd name="T30" fmla="*/ 3 w 26"/>
                    <a:gd name="T31" fmla="*/ 37 h 43"/>
                    <a:gd name="T32" fmla="*/ 3 w 26"/>
                    <a:gd name="T33" fmla="*/ 40 h 43"/>
                    <a:gd name="T34" fmla="*/ 6 w 26"/>
                    <a:gd name="T35" fmla="*/ 40 h 43"/>
                    <a:gd name="T36" fmla="*/ 7 w 26"/>
                    <a:gd name="T37" fmla="*/ 43 h 43"/>
                    <a:gd name="T38" fmla="*/ 10 w 26"/>
                    <a:gd name="T39" fmla="*/ 43 h 43"/>
                    <a:gd name="T40" fmla="*/ 12 w 26"/>
                    <a:gd name="T41" fmla="*/ 40 h 43"/>
                    <a:gd name="T42" fmla="*/ 13 w 26"/>
                    <a:gd name="T43" fmla="*/ 37 h 43"/>
                    <a:gd name="T44" fmla="*/ 13 w 26"/>
                    <a:gd name="T45" fmla="*/ 37 h 43"/>
                    <a:gd name="T46" fmla="*/ 12 w 26"/>
                    <a:gd name="T47" fmla="*/ 36 h 43"/>
                    <a:gd name="T48" fmla="*/ 14 w 26"/>
                    <a:gd name="T49" fmla="*/ 37 h 43"/>
                    <a:gd name="T50" fmla="*/ 15 w 26"/>
                    <a:gd name="T51" fmla="*/ 37 h 43"/>
                    <a:gd name="T52" fmla="*/ 19 w 26"/>
                    <a:gd name="T53" fmla="*/ 38 h 43"/>
                    <a:gd name="T54" fmla="*/ 22 w 26"/>
                    <a:gd name="T55" fmla="*/ 37 h 43"/>
                    <a:gd name="T56" fmla="*/ 22 w 26"/>
                    <a:gd name="T57" fmla="*/ 34 h 43"/>
                    <a:gd name="T58" fmla="*/ 23 w 26"/>
                    <a:gd name="T59" fmla="*/ 31 h 43"/>
                    <a:gd name="T60" fmla="*/ 23 w 26"/>
                    <a:gd name="T61" fmla="*/ 30 h 43"/>
                    <a:gd name="T62" fmla="*/ 23 w 26"/>
                    <a:gd name="T63" fmla="*/ 27 h 43"/>
                    <a:gd name="T64" fmla="*/ 24 w 26"/>
                    <a:gd name="T65" fmla="*/ 24 h 43"/>
                    <a:gd name="T66" fmla="*/ 24 w 26"/>
                    <a:gd name="T67" fmla="*/ 23 h 43"/>
                    <a:gd name="T68" fmla="*/ 22 w 26"/>
                    <a:gd name="T69" fmla="*/ 20 h 43"/>
                    <a:gd name="T70" fmla="*/ 24 w 26"/>
                    <a:gd name="T71" fmla="*/ 17 h 43"/>
                    <a:gd name="T72" fmla="*/ 26 w 26"/>
                    <a:gd name="T73" fmla="*/ 14 h 43"/>
                    <a:gd name="T74" fmla="*/ 24 w 26"/>
                    <a:gd name="T75" fmla="*/ 10 h 43"/>
                    <a:gd name="T76" fmla="*/ 23 w 26"/>
                    <a:gd name="T77" fmla="*/ 7 h 43"/>
                    <a:gd name="T78" fmla="*/ 22 w 26"/>
                    <a:gd name="T79" fmla="*/ 4 h 43"/>
                    <a:gd name="T80" fmla="*/ 19 w 26"/>
                    <a:gd name="T81" fmla="*/ 2 h 43"/>
                    <a:gd name="T82" fmla="*/ 15 w 26"/>
                    <a:gd name="T83" fmla="*/ 0 h 43"/>
                    <a:gd name="T84" fmla="*/ 12 w 26"/>
                    <a:gd name="T85" fmla="*/ 2 h 43"/>
                    <a:gd name="T86" fmla="*/ 10 w 26"/>
                    <a:gd name="T87" fmla="*/ 5 h 43"/>
                    <a:gd name="T88" fmla="*/ 9 w 26"/>
                    <a:gd name="T89" fmla="*/ 6 h 43"/>
                    <a:gd name="T90" fmla="*/ 6 w 26"/>
                    <a:gd name="T91" fmla="*/ 7 h 43"/>
                    <a:gd name="T92" fmla="*/ 4 w 26"/>
                    <a:gd name="T93" fmla="*/ 8 h 43"/>
                    <a:gd name="T94" fmla="*/ 3 w 26"/>
                    <a:gd name="T95" fmla="*/ 8 h 43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0" t="0" r="r" b="b"/>
                  <a:pathLst>
                    <a:path w="26" h="43">
                      <a:moveTo>
                        <a:pt x="3" y="8"/>
                      </a:moveTo>
                      <a:lnTo>
                        <a:pt x="0" y="5"/>
                      </a:lnTo>
                      <a:lnTo>
                        <a:pt x="0" y="8"/>
                      </a:lnTo>
                      <a:lnTo>
                        <a:pt x="0" y="11"/>
                      </a:lnTo>
                      <a:lnTo>
                        <a:pt x="3" y="15"/>
                      </a:lnTo>
                      <a:lnTo>
                        <a:pt x="3" y="16"/>
                      </a:lnTo>
                      <a:lnTo>
                        <a:pt x="4" y="18"/>
                      </a:lnTo>
                      <a:lnTo>
                        <a:pt x="4" y="20"/>
                      </a:lnTo>
                      <a:lnTo>
                        <a:pt x="3" y="23"/>
                      </a:lnTo>
                      <a:lnTo>
                        <a:pt x="6" y="25"/>
                      </a:lnTo>
                      <a:lnTo>
                        <a:pt x="6" y="26"/>
                      </a:lnTo>
                      <a:lnTo>
                        <a:pt x="5" y="29"/>
                      </a:lnTo>
                      <a:lnTo>
                        <a:pt x="4" y="29"/>
                      </a:lnTo>
                      <a:lnTo>
                        <a:pt x="4" y="32"/>
                      </a:lnTo>
                      <a:lnTo>
                        <a:pt x="3" y="35"/>
                      </a:lnTo>
                      <a:lnTo>
                        <a:pt x="3" y="37"/>
                      </a:lnTo>
                      <a:lnTo>
                        <a:pt x="3" y="40"/>
                      </a:lnTo>
                      <a:lnTo>
                        <a:pt x="6" y="40"/>
                      </a:lnTo>
                      <a:lnTo>
                        <a:pt x="7" y="43"/>
                      </a:lnTo>
                      <a:lnTo>
                        <a:pt x="10" y="43"/>
                      </a:lnTo>
                      <a:lnTo>
                        <a:pt x="12" y="40"/>
                      </a:lnTo>
                      <a:lnTo>
                        <a:pt x="13" y="37"/>
                      </a:lnTo>
                      <a:lnTo>
                        <a:pt x="12" y="36"/>
                      </a:lnTo>
                      <a:lnTo>
                        <a:pt x="14" y="37"/>
                      </a:lnTo>
                      <a:lnTo>
                        <a:pt x="15" y="37"/>
                      </a:lnTo>
                      <a:lnTo>
                        <a:pt x="19" y="38"/>
                      </a:lnTo>
                      <a:lnTo>
                        <a:pt x="22" y="37"/>
                      </a:lnTo>
                      <a:lnTo>
                        <a:pt x="22" y="34"/>
                      </a:lnTo>
                      <a:lnTo>
                        <a:pt x="23" y="31"/>
                      </a:lnTo>
                      <a:lnTo>
                        <a:pt x="23" y="30"/>
                      </a:lnTo>
                      <a:lnTo>
                        <a:pt x="23" y="27"/>
                      </a:lnTo>
                      <a:lnTo>
                        <a:pt x="24" y="24"/>
                      </a:lnTo>
                      <a:lnTo>
                        <a:pt x="24" y="23"/>
                      </a:lnTo>
                      <a:lnTo>
                        <a:pt x="22" y="20"/>
                      </a:lnTo>
                      <a:lnTo>
                        <a:pt x="24" y="17"/>
                      </a:lnTo>
                      <a:lnTo>
                        <a:pt x="26" y="14"/>
                      </a:lnTo>
                      <a:lnTo>
                        <a:pt x="24" y="10"/>
                      </a:lnTo>
                      <a:lnTo>
                        <a:pt x="23" y="7"/>
                      </a:lnTo>
                      <a:lnTo>
                        <a:pt x="22" y="4"/>
                      </a:lnTo>
                      <a:lnTo>
                        <a:pt x="19" y="2"/>
                      </a:lnTo>
                      <a:lnTo>
                        <a:pt x="15" y="0"/>
                      </a:lnTo>
                      <a:lnTo>
                        <a:pt x="12" y="2"/>
                      </a:lnTo>
                      <a:lnTo>
                        <a:pt x="10" y="5"/>
                      </a:lnTo>
                      <a:lnTo>
                        <a:pt x="9" y="6"/>
                      </a:lnTo>
                      <a:lnTo>
                        <a:pt x="6" y="7"/>
                      </a:lnTo>
                      <a:lnTo>
                        <a:pt x="4" y="8"/>
                      </a:lnTo>
                      <a:lnTo>
                        <a:pt x="3" y="8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7" name="Freeform 624">
                  <a:extLst>
                    <a:ext uri="{FF2B5EF4-FFF2-40B4-BE49-F238E27FC236}">
                      <a16:creationId xmlns:a16="http://schemas.microsoft.com/office/drawing/2014/main" id="{5840A452-AFCF-CFBF-A91A-6860C06A9B1A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173" y="2388"/>
                  <a:ext cx="48" cy="27"/>
                </a:xfrm>
                <a:custGeom>
                  <a:avLst/>
                  <a:gdLst>
                    <a:gd name="T0" fmla="*/ 43 w 48"/>
                    <a:gd name="T1" fmla="*/ 8 h 27"/>
                    <a:gd name="T2" fmla="*/ 45 w 48"/>
                    <a:gd name="T3" fmla="*/ 6 h 27"/>
                    <a:gd name="T4" fmla="*/ 47 w 48"/>
                    <a:gd name="T5" fmla="*/ 3 h 27"/>
                    <a:gd name="T6" fmla="*/ 48 w 48"/>
                    <a:gd name="T7" fmla="*/ 0 h 27"/>
                    <a:gd name="T8" fmla="*/ 45 w 48"/>
                    <a:gd name="T9" fmla="*/ 1 h 27"/>
                    <a:gd name="T10" fmla="*/ 42 w 48"/>
                    <a:gd name="T11" fmla="*/ 2 h 27"/>
                    <a:gd name="T12" fmla="*/ 35 w 48"/>
                    <a:gd name="T13" fmla="*/ 2 h 27"/>
                    <a:gd name="T14" fmla="*/ 32 w 48"/>
                    <a:gd name="T15" fmla="*/ 4 h 27"/>
                    <a:gd name="T16" fmla="*/ 29 w 48"/>
                    <a:gd name="T17" fmla="*/ 5 h 27"/>
                    <a:gd name="T18" fmla="*/ 26 w 48"/>
                    <a:gd name="T19" fmla="*/ 5 h 27"/>
                    <a:gd name="T20" fmla="*/ 26 w 48"/>
                    <a:gd name="T21" fmla="*/ 4 h 27"/>
                    <a:gd name="T22" fmla="*/ 23 w 48"/>
                    <a:gd name="T23" fmla="*/ 4 h 27"/>
                    <a:gd name="T24" fmla="*/ 20 w 48"/>
                    <a:gd name="T25" fmla="*/ 5 h 27"/>
                    <a:gd name="T26" fmla="*/ 17 w 48"/>
                    <a:gd name="T27" fmla="*/ 4 h 27"/>
                    <a:gd name="T28" fmla="*/ 14 w 48"/>
                    <a:gd name="T29" fmla="*/ 2 h 27"/>
                    <a:gd name="T30" fmla="*/ 11 w 48"/>
                    <a:gd name="T31" fmla="*/ 2 h 27"/>
                    <a:gd name="T32" fmla="*/ 8 w 48"/>
                    <a:gd name="T33" fmla="*/ 4 h 27"/>
                    <a:gd name="T34" fmla="*/ 6 w 48"/>
                    <a:gd name="T35" fmla="*/ 3 h 27"/>
                    <a:gd name="T36" fmla="*/ 3 w 48"/>
                    <a:gd name="T37" fmla="*/ 4 h 27"/>
                    <a:gd name="T38" fmla="*/ 0 w 48"/>
                    <a:gd name="T39" fmla="*/ 7 h 27"/>
                    <a:gd name="T40" fmla="*/ 1 w 48"/>
                    <a:gd name="T41" fmla="*/ 10 h 27"/>
                    <a:gd name="T42" fmla="*/ 3 w 48"/>
                    <a:gd name="T43" fmla="*/ 12 h 27"/>
                    <a:gd name="T44" fmla="*/ 6 w 48"/>
                    <a:gd name="T45" fmla="*/ 12 h 27"/>
                    <a:gd name="T46" fmla="*/ 7 w 48"/>
                    <a:gd name="T47" fmla="*/ 12 h 27"/>
                    <a:gd name="T48" fmla="*/ 10 w 48"/>
                    <a:gd name="T49" fmla="*/ 14 h 27"/>
                    <a:gd name="T50" fmla="*/ 13 w 48"/>
                    <a:gd name="T51" fmla="*/ 15 h 27"/>
                    <a:gd name="T52" fmla="*/ 14 w 48"/>
                    <a:gd name="T53" fmla="*/ 16 h 27"/>
                    <a:gd name="T54" fmla="*/ 17 w 48"/>
                    <a:gd name="T55" fmla="*/ 17 h 27"/>
                    <a:gd name="T56" fmla="*/ 20 w 48"/>
                    <a:gd name="T57" fmla="*/ 20 h 27"/>
                    <a:gd name="T58" fmla="*/ 23 w 48"/>
                    <a:gd name="T59" fmla="*/ 20 h 27"/>
                    <a:gd name="T60" fmla="*/ 24 w 48"/>
                    <a:gd name="T61" fmla="*/ 20 h 27"/>
                    <a:gd name="T62" fmla="*/ 26 w 48"/>
                    <a:gd name="T63" fmla="*/ 20 h 27"/>
                    <a:gd name="T64" fmla="*/ 29 w 48"/>
                    <a:gd name="T65" fmla="*/ 22 h 27"/>
                    <a:gd name="T66" fmla="*/ 30 w 48"/>
                    <a:gd name="T67" fmla="*/ 24 h 27"/>
                    <a:gd name="T68" fmla="*/ 32 w 48"/>
                    <a:gd name="T69" fmla="*/ 26 h 27"/>
                    <a:gd name="T70" fmla="*/ 35 w 48"/>
                    <a:gd name="T71" fmla="*/ 27 h 27"/>
                    <a:gd name="T72" fmla="*/ 39 w 48"/>
                    <a:gd name="T73" fmla="*/ 27 h 27"/>
                    <a:gd name="T74" fmla="*/ 41 w 48"/>
                    <a:gd name="T75" fmla="*/ 27 h 27"/>
                    <a:gd name="T76" fmla="*/ 41 w 48"/>
                    <a:gd name="T77" fmla="*/ 24 h 27"/>
                    <a:gd name="T78" fmla="*/ 44 w 48"/>
                    <a:gd name="T79" fmla="*/ 22 h 27"/>
                    <a:gd name="T80" fmla="*/ 42 w 48"/>
                    <a:gd name="T81" fmla="*/ 19 h 27"/>
                    <a:gd name="T82" fmla="*/ 41 w 48"/>
                    <a:gd name="T83" fmla="*/ 16 h 27"/>
                    <a:gd name="T84" fmla="*/ 41 w 48"/>
                    <a:gd name="T85" fmla="*/ 15 h 27"/>
                    <a:gd name="T86" fmla="*/ 40 w 48"/>
                    <a:gd name="T87" fmla="*/ 14 h 27"/>
                    <a:gd name="T88" fmla="*/ 42 w 48"/>
                    <a:gd name="T89" fmla="*/ 11 h 27"/>
                    <a:gd name="T90" fmla="*/ 43 w 48"/>
                    <a:gd name="T91" fmla="*/ 8 h 27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0" t="0" r="r" b="b"/>
                  <a:pathLst>
                    <a:path w="48" h="27">
                      <a:moveTo>
                        <a:pt x="43" y="8"/>
                      </a:moveTo>
                      <a:lnTo>
                        <a:pt x="45" y="6"/>
                      </a:lnTo>
                      <a:lnTo>
                        <a:pt x="47" y="3"/>
                      </a:lnTo>
                      <a:lnTo>
                        <a:pt x="48" y="0"/>
                      </a:lnTo>
                      <a:lnTo>
                        <a:pt x="45" y="1"/>
                      </a:lnTo>
                      <a:lnTo>
                        <a:pt x="42" y="2"/>
                      </a:lnTo>
                      <a:lnTo>
                        <a:pt x="35" y="2"/>
                      </a:lnTo>
                      <a:lnTo>
                        <a:pt x="32" y="4"/>
                      </a:lnTo>
                      <a:lnTo>
                        <a:pt x="29" y="5"/>
                      </a:lnTo>
                      <a:lnTo>
                        <a:pt x="26" y="5"/>
                      </a:lnTo>
                      <a:lnTo>
                        <a:pt x="26" y="4"/>
                      </a:lnTo>
                      <a:lnTo>
                        <a:pt x="23" y="4"/>
                      </a:lnTo>
                      <a:lnTo>
                        <a:pt x="20" y="5"/>
                      </a:lnTo>
                      <a:lnTo>
                        <a:pt x="17" y="4"/>
                      </a:lnTo>
                      <a:lnTo>
                        <a:pt x="14" y="2"/>
                      </a:lnTo>
                      <a:lnTo>
                        <a:pt x="11" y="2"/>
                      </a:lnTo>
                      <a:lnTo>
                        <a:pt x="8" y="4"/>
                      </a:lnTo>
                      <a:lnTo>
                        <a:pt x="6" y="3"/>
                      </a:lnTo>
                      <a:lnTo>
                        <a:pt x="3" y="4"/>
                      </a:lnTo>
                      <a:lnTo>
                        <a:pt x="0" y="7"/>
                      </a:lnTo>
                      <a:lnTo>
                        <a:pt x="1" y="10"/>
                      </a:lnTo>
                      <a:lnTo>
                        <a:pt x="3" y="12"/>
                      </a:lnTo>
                      <a:lnTo>
                        <a:pt x="6" y="12"/>
                      </a:lnTo>
                      <a:lnTo>
                        <a:pt x="7" y="12"/>
                      </a:lnTo>
                      <a:lnTo>
                        <a:pt x="10" y="14"/>
                      </a:lnTo>
                      <a:lnTo>
                        <a:pt x="13" y="15"/>
                      </a:lnTo>
                      <a:lnTo>
                        <a:pt x="14" y="16"/>
                      </a:lnTo>
                      <a:lnTo>
                        <a:pt x="17" y="17"/>
                      </a:lnTo>
                      <a:lnTo>
                        <a:pt x="20" y="20"/>
                      </a:lnTo>
                      <a:lnTo>
                        <a:pt x="23" y="20"/>
                      </a:lnTo>
                      <a:lnTo>
                        <a:pt x="24" y="20"/>
                      </a:lnTo>
                      <a:lnTo>
                        <a:pt x="26" y="20"/>
                      </a:lnTo>
                      <a:lnTo>
                        <a:pt x="29" y="22"/>
                      </a:lnTo>
                      <a:lnTo>
                        <a:pt x="30" y="24"/>
                      </a:lnTo>
                      <a:lnTo>
                        <a:pt x="32" y="26"/>
                      </a:lnTo>
                      <a:lnTo>
                        <a:pt x="35" y="27"/>
                      </a:lnTo>
                      <a:lnTo>
                        <a:pt x="39" y="27"/>
                      </a:lnTo>
                      <a:lnTo>
                        <a:pt x="41" y="27"/>
                      </a:lnTo>
                      <a:lnTo>
                        <a:pt x="41" y="24"/>
                      </a:lnTo>
                      <a:lnTo>
                        <a:pt x="44" y="22"/>
                      </a:lnTo>
                      <a:lnTo>
                        <a:pt x="42" y="19"/>
                      </a:lnTo>
                      <a:lnTo>
                        <a:pt x="41" y="16"/>
                      </a:lnTo>
                      <a:lnTo>
                        <a:pt x="41" y="15"/>
                      </a:lnTo>
                      <a:lnTo>
                        <a:pt x="40" y="14"/>
                      </a:lnTo>
                      <a:lnTo>
                        <a:pt x="42" y="11"/>
                      </a:lnTo>
                      <a:lnTo>
                        <a:pt x="43" y="8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8" name="Freeform 625">
                  <a:extLst>
                    <a:ext uri="{FF2B5EF4-FFF2-40B4-BE49-F238E27FC236}">
                      <a16:creationId xmlns:a16="http://schemas.microsoft.com/office/drawing/2014/main" id="{AB73861F-7F55-2DC2-307E-2F3E537BF327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085" y="2225"/>
                  <a:ext cx="180" cy="169"/>
                </a:xfrm>
                <a:custGeom>
                  <a:avLst/>
                  <a:gdLst>
                    <a:gd name="T0" fmla="*/ 102 w 180"/>
                    <a:gd name="T1" fmla="*/ 20 h 169"/>
                    <a:gd name="T2" fmla="*/ 101 w 180"/>
                    <a:gd name="T3" fmla="*/ 15 h 169"/>
                    <a:gd name="T4" fmla="*/ 106 w 180"/>
                    <a:gd name="T5" fmla="*/ 11 h 169"/>
                    <a:gd name="T6" fmla="*/ 96 w 180"/>
                    <a:gd name="T7" fmla="*/ 10 h 169"/>
                    <a:gd name="T8" fmla="*/ 87 w 180"/>
                    <a:gd name="T9" fmla="*/ 7 h 169"/>
                    <a:gd name="T10" fmla="*/ 82 w 180"/>
                    <a:gd name="T11" fmla="*/ 0 h 169"/>
                    <a:gd name="T12" fmla="*/ 73 w 180"/>
                    <a:gd name="T13" fmla="*/ 2 h 169"/>
                    <a:gd name="T14" fmla="*/ 59 w 180"/>
                    <a:gd name="T15" fmla="*/ 6 h 169"/>
                    <a:gd name="T16" fmla="*/ 55 w 180"/>
                    <a:gd name="T17" fmla="*/ 11 h 169"/>
                    <a:gd name="T18" fmla="*/ 47 w 180"/>
                    <a:gd name="T19" fmla="*/ 15 h 169"/>
                    <a:gd name="T20" fmla="*/ 39 w 180"/>
                    <a:gd name="T21" fmla="*/ 17 h 169"/>
                    <a:gd name="T22" fmla="*/ 36 w 180"/>
                    <a:gd name="T23" fmla="*/ 24 h 169"/>
                    <a:gd name="T24" fmla="*/ 32 w 180"/>
                    <a:gd name="T25" fmla="*/ 22 h 169"/>
                    <a:gd name="T26" fmla="*/ 26 w 180"/>
                    <a:gd name="T27" fmla="*/ 13 h 169"/>
                    <a:gd name="T28" fmla="*/ 18 w 180"/>
                    <a:gd name="T29" fmla="*/ 23 h 169"/>
                    <a:gd name="T30" fmla="*/ 6 w 180"/>
                    <a:gd name="T31" fmla="*/ 23 h 169"/>
                    <a:gd name="T32" fmla="*/ 7 w 180"/>
                    <a:gd name="T33" fmla="*/ 31 h 169"/>
                    <a:gd name="T34" fmla="*/ 0 w 180"/>
                    <a:gd name="T35" fmla="*/ 37 h 169"/>
                    <a:gd name="T36" fmla="*/ 6 w 180"/>
                    <a:gd name="T37" fmla="*/ 46 h 169"/>
                    <a:gd name="T38" fmla="*/ 5 w 180"/>
                    <a:gd name="T39" fmla="*/ 54 h 169"/>
                    <a:gd name="T40" fmla="*/ 16 w 180"/>
                    <a:gd name="T41" fmla="*/ 58 h 169"/>
                    <a:gd name="T42" fmla="*/ 19 w 180"/>
                    <a:gd name="T43" fmla="*/ 62 h 169"/>
                    <a:gd name="T44" fmla="*/ 29 w 180"/>
                    <a:gd name="T45" fmla="*/ 52 h 169"/>
                    <a:gd name="T46" fmla="*/ 44 w 180"/>
                    <a:gd name="T47" fmla="*/ 55 h 169"/>
                    <a:gd name="T48" fmla="*/ 51 w 180"/>
                    <a:gd name="T49" fmla="*/ 58 h 169"/>
                    <a:gd name="T50" fmla="*/ 55 w 180"/>
                    <a:gd name="T51" fmla="*/ 66 h 169"/>
                    <a:gd name="T52" fmla="*/ 62 w 180"/>
                    <a:gd name="T53" fmla="*/ 78 h 169"/>
                    <a:gd name="T54" fmla="*/ 72 w 180"/>
                    <a:gd name="T55" fmla="*/ 89 h 169"/>
                    <a:gd name="T56" fmla="*/ 83 w 180"/>
                    <a:gd name="T57" fmla="*/ 98 h 169"/>
                    <a:gd name="T58" fmla="*/ 93 w 180"/>
                    <a:gd name="T59" fmla="*/ 106 h 169"/>
                    <a:gd name="T60" fmla="*/ 107 w 180"/>
                    <a:gd name="T61" fmla="*/ 109 h 169"/>
                    <a:gd name="T62" fmla="*/ 114 w 180"/>
                    <a:gd name="T63" fmla="*/ 117 h 169"/>
                    <a:gd name="T64" fmla="*/ 125 w 180"/>
                    <a:gd name="T65" fmla="*/ 123 h 169"/>
                    <a:gd name="T66" fmla="*/ 134 w 180"/>
                    <a:gd name="T67" fmla="*/ 132 h 169"/>
                    <a:gd name="T68" fmla="*/ 139 w 180"/>
                    <a:gd name="T69" fmla="*/ 134 h 169"/>
                    <a:gd name="T70" fmla="*/ 143 w 180"/>
                    <a:gd name="T71" fmla="*/ 149 h 169"/>
                    <a:gd name="T72" fmla="*/ 140 w 180"/>
                    <a:gd name="T73" fmla="*/ 159 h 169"/>
                    <a:gd name="T74" fmla="*/ 144 w 180"/>
                    <a:gd name="T75" fmla="*/ 168 h 169"/>
                    <a:gd name="T76" fmla="*/ 151 w 180"/>
                    <a:gd name="T77" fmla="*/ 153 h 169"/>
                    <a:gd name="T78" fmla="*/ 159 w 180"/>
                    <a:gd name="T79" fmla="*/ 144 h 169"/>
                    <a:gd name="T80" fmla="*/ 150 w 180"/>
                    <a:gd name="T81" fmla="*/ 135 h 169"/>
                    <a:gd name="T82" fmla="*/ 155 w 180"/>
                    <a:gd name="T83" fmla="*/ 125 h 169"/>
                    <a:gd name="T84" fmla="*/ 160 w 180"/>
                    <a:gd name="T85" fmla="*/ 124 h 169"/>
                    <a:gd name="T86" fmla="*/ 172 w 180"/>
                    <a:gd name="T87" fmla="*/ 129 h 169"/>
                    <a:gd name="T88" fmla="*/ 178 w 180"/>
                    <a:gd name="T89" fmla="*/ 135 h 169"/>
                    <a:gd name="T90" fmla="*/ 174 w 180"/>
                    <a:gd name="T91" fmla="*/ 123 h 169"/>
                    <a:gd name="T92" fmla="*/ 162 w 180"/>
                    <a:gd name="T93" fmla="*/ 116 h 169"/>
                    <a:gd name="T94" fmla="*/ 145 w 180"/>
                    <a:gd name="T95" fmla="*/ 107 h 169"/>
                    <a:gd name="T96" fmla="*/ 144 w 180"/>
                    <a:gd name="T97" fmla="*/ 97 h 169"/>
                    <a:gd name="T98" fmla="*/ 127 w 180"/>
                    <a:gd name="T99" fmla="*/ 96 h 169"/>
                    <a:gd name="T100" fmla="*/ 118 w 180"/>
                    <a:gd name="T101" fmla="*/ 91 h 169"/>
                    <a:gd name="T102" fmla="*/ 110 w 180"/>
                    <a:gd name="T103" fmla="*/ 79 h 169"/>
                    <a:gd name="T104" fmla="*/ 106 w 180"/>
                    <a:gd name="T105" fmla="*/ 69 h 169"/>
                    <a:gd name="T106" fmla="*/ 96 w 180"/>
                    <a:gd name="T107" fmla="*/ 61 h 169"/>
                    <a:gd name="T108" fmla="*/ 86 w 180"/>
                    <a:gd name="T109" fmla="*/ 51 h 169"/>
                    <a:gd name="T110" fmla="*/ 88 w 180"/>
                    <a:gd name="T111" fmla="*/ 40 h 169"/>
                    <a:gd name="T112" fmla="*/ 85 w 180"/>
                    <a:gd name="T113" fmla="*/ 35 h 169"/>
                    <a:gd name="T114" fmla="*/ 85 w 180"/>
                    <a:gd name="T115" fmla="*/ 34 h 169"/>
                    <a:gd name="T116" fmla="*/ 95 w 180"/>
                    <a:gd name="T117" fmla="*/ 28 h 169"/>
                    <a:gd name="T118" fmla="*/ 103 w 180"/>
                    <a:gd name="T119" fmla="*/ 26 h 169"/>
                    <a:gd name="T120" fmla="*/ 103 w 180"/>
                    <a:gd name="T121" fmla="*/ 24 h 169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180" h="169">
                      <a:moveTo>
                        <a:pt x="103" y="24"/>
                      </a:moveTo>
                      <a:lnTo>
                        <a:pt x="104" y="23"/>
                      </a:lnTo>
                      <a:lnTo>
                        <a:pt x="104" y="21"/>
                      </a:lnTo>
                      <a:lnTo>
                        <a:pt x="103" y="21"/>
                      </a:lnTo>
                      <a:lnTo>
                        <a:pt x="102" y="20"/>
                      </a:lnTo>
                      <a:lnTo>
                        <a:pt x="104" y="19"/>
                      </a:lnTo>
                      <a:lnTo>
                        <a:pt x="105" y="18"/>
                      </a:lnTo>
                      <a:lnTo>
                        <a:pt x="103" y="17"/>
                      </a:lnTo>
                      <a:lnTo>
                        <a:pt x="101" y="16"/>
                      </a:lnTo>
                      <a:lnTo>
                        <a:pt x="101" y="15"/>
                      </a:lnTo>
                      <a:lnTo>
                        <a:pt x="102" y="14"/>
                      </a:lnTo>
                      <a:lnTo>
                        <a:pt x="104" y="13"/>
                      </a:lnTo>
                      <a:lnTo>
                        <a:pt x="105" y="12"/>
                      </a:lnTo>
                      <a:lnTo>
                        <a:pt x="106" y="11"/>
                      </a:lnTo>
                      <a:lnTo>
                        <a:pt x="105" y="11"/>
                      </a:lnTo>
                      <a:lnTo>
                        <a:pt x="102" y="11"/>
                      </a:lnTo>
                      <a:lnTo>
                        <a:pt x="99" y="10"/>
                      </a:lnTo>
                      <a:lnTo>
                        <a:pt x="96" y="10"/>
                      </a:lnTo>
                      <a:lnTo>
                        <a:pt x="93" y="9"/>
                      </a:lnTo>
                      <a:lnTo>
                        <a:pt x="92" y="9"/>
                      </a:lnTo>
                      <a:lnTo>
                        <a:pt x="89" y="9"/>
                      </a:lnTo>
                      <a:lnTo>
                        <a:pt x="87" y="8"/>
                      </a:lnTo>
                      <a:lnTo>
                        <a:pt x="87" y="7"/>
                      </a:lnTo>
                      <a:lnTo>
                        <a:pt x="83" y="3"/>
                      </a:lnTo>
                      <a:lnTo>
                        <a:pt x="85" y="0"/>
                      </a:lnTo>
                      <a:lnTo>
                        <a:pt x="83" y="0"/>
                      </a:lnTo>
                      <a:lnTo>
                        <a:pt x="82" y="0"/>
                      </a:lnTo>
                      <a:lnTo>
                        <a:pt x="79" y="1"/>
                      </a:lnTo>
                      <a:lnTo>
                        <a:pt x="76" y="2"/>
                      </a:lnTo>
                      <a:lnTo>
                        <a:pt x="73" y="1"/>
                      </a:lnTo>
                      <a:lnTo>
                        <a:pt x="73" y="2"/>
                      </a:lnTo>
                      <a:lnTo>
                        <a:pt x="70" y="2"/>
                      </a:lnTo>
                      <a:lnTo>
                        <a:pt x="67" y="4"/>
                      </a:lnTo>
                      <a:lnTo>
                        <a:pt x="64" y="7"/>
                      </a:lnTo>
                      <a:lnTo>
                        <a:pt x="62" y="6"/>
                      </a:lnTo>
                      <a:lnTo>
                        <a:pt x="59" y="6"/>
                      </a:lnTo>
                      <a:lnTo>
                        <a:pt x="58" y="4"/>
                      </a:lnTo>
                      <a:lnTo>
                        <a:pt x="58" y="6"/>
                      </a:lnTo>
                      <a:lnTo>
                        <a:pt x="57" y="8"/>
                      </a:lnTo>
                      <a:lnTo>
                        <a:pt x="58" y="11"/>
                      </a:lnTo>
                      <a:lnTo>
                        <a:pt x="55" y="11"/>
                      </a:lnTo>
                      <a:lnTo>
                        <a:pt x="53" y="10"/>
                      </a:lnTo>
                      <a:lnTo>
                        <a:pt x="52" y="13"/>
                      </a:lnTo>
                      <a:lnTo>
                        <a:pt x="51" y="16"/>
                      </a:lnTo>
                      <a:lnTo>
                        <a:pt x="50" y="14"/>
                      </a:lnTo>
                      <a:lnTo>
                        <a:pt x="47" y="15"/>
                      </a:lnTo>
                      <a:lnTo>
                        <a:pt x="47" y="16"/>
                      </a:lnTo>
                      <a:lnTo>
                        <a:pt x="44" y="15"/>
                      </a:lnTo>
                      <a:lnTo>
                        <a:pt x="40" y="12"/>
                      </a:lnTo>
                      <a:lnTo>
                        <a:pt x="39" y="14"/>
                      </a:lnTo>
                      <a:lnTo>
                        <a:pt x="39" y="17"/>
                      </a:lnTo>
                      <a:lnTo>
                        <a:pt x="38" y="18"/>
                      </a:lnTo>
                      <a:lnTo>
                        <a:pt x="35" y="21"/>
                      </a:lnTo>
                      <a:lnTo>
                        <a:pt x="36" y="21"/>
                      </a:lnTo>
                      <a:lnTo>
                        <a:pt x="36" y="24"/>
                      </a:lnTo>
                      <a:lnTo>
                        <a:pt x="35" y="25"/>
                      </a:lnTo>
                      <a:lnTo>
                        <a:pt x="34" y="24"/>
                      </a:lnTo>
                      <a:lnTo>
                        <a:pt x="34" y="23"/>
                      </a:lnTo>
                      <a:lnTo>
                        <a:pt x="33" y="22"/>
                      </a:lnTo>
                      <a:lnTo>
                        <a:pt x="32" y="22"/>
                      </a:lnTo>
                      <a:lnTo>
                        <a:pt x="32" y="19"/>
                      </a:lnTo>
                      <a:lnTo>
                        <a:pt x="31" y="19"/>
                      </a:lnTo>
                      <a:lnTo>
                        <a:pt x="29" y="18"/>
                      </a:lnTo>
                      <a:lnTo>
                        <a:pt x="27" y="16"/>
                      </a:lnTo>
                      <a:lnTo>
                        <a:pt x="26" y="13"/>
                      </a:lnTo>
                      <a:lnTo>
                        <a:pt x="25" y="14"/>
                      </a:lnTo>
                      <a:lnTo>
                        <a:pt x="22" y="16"/>
                      </a:lnTo>
                      <a:lnTo>
                        <a:pt x="23" y="18"/>
                      </a:lnTo>
                      <a:lnTo>
                        <a:pt x="21" y="20"/>
                      </a:lnTo>
                      <a:lnTo>
                        <a:pt x="18" y="23"/>
                      </a:lnTo>
                      <a:lnTo>
                        <a:pt x="17" y="23"/>
                      </a:lnTo>
                      <a:lnTo>
                        <a:pt x="14" y="22"/>
                      </a:lnTo>
                      <a:lnTo>
                        <a:pt x="12" y="23"/>
                      </a:lnTo>
                      <a:lnTo>
                        <a:pt x="9" y="23"/>
                      </a:lnTo>
                      <a:lnTo>
                        <a:pt x="6" y="23"/>
                      </a:lnTo>
                      <a:lnTo>
                        <a:pt x="4" y="24"/>
                      </a:lnTo>
                      <a:lnTo>
                        <a:pt x="3" y="25"/>
                      </a:lnTo>
                      <a:lnTo>
                        <a:pt x="4" y="27"/>
                      </a:lnTo>
                      <a:lnTo>
                        <a:pt x="5" y="28"/>
                      </a:lnTo>
                      <a:lnTo>
                        <a:pt x="7" y="31"/>
                      </a:lnTo>
                      <a:lnTo>
                        <a:pt x="8" y="33"/>
                      </a:lnTo>
                      <a:lnTo>
                        <a:pt x="5" y="36"/>
                      </a:lnTo>
                      <a:lnTo>
                        <a:pt x="4" y="37"/>
                      </a:lnTo>
                      <a:lnTo>
                        <a:pt x="1" y="37"/>
                      </a:lnTo>
                      <a:lnTo>
                        <a:pt x="0" y="37"/>
                      </a:lnTo>
                      <a:lnTo>
                        <a:pt x="0" y="38"/>
                      </a:lnTo>
                      <a:lnTo>
                        <a:pt x="2" y="40"/>
                      </a:lnTo>
                      <a:lnTo>
                        <a:pt x="2" y="41"/>
                      </a:lnTo>
                      <a:lnTo>
                        <a:pt x="4" y="42"/>
                      </a:lnTo>
                      <a:lnTo>
                        <a:pt x="6" y="46"/>
                      </a:lnTo>
                      <a:lnTo>
                        <a:pt x="5" y="47"/>
                      </a:lnTo>
                      <a:lnTo>
                        <a:pt x="4" y="48"/>
                      </a:lnTo>
                      <a:lnTo>
                        <a:pt x="4" y="51"/>
                      </a:lnTo>
                      <a:lnTo>
                        <a:pt x="4" y="52"/>
                      </a:lnTo>
                      <a:lnTo>
                        <a:pt x="5" y="54"/>
                      </a:lnTo>
                      <a:lnTo>
                        <a:pt x="8" y="55"/>
                      </a:lnTo>
                      <a:lnTo>
                        <a:pt x="11" y="57"/>
                      </a:lnTo>
                      <a:lnTo>
                        <a:pt x="14" y="56"/>
                      </a:lnTo>
                      <a:lnTo>
                        <a:pt x="16" y="57"/>
                      </a:lnTo>
                      <a:lnTo>
                        <a:pt x="16" y="58"/>
                      </a:lnTo>
                      <a:lnTo>
                        <a:pt x="13" y="61"/>
                      </a:lnTo>
                      <a:lnTo>
                        <a:pt x="13" y="63"/>
                      </a:lnTo>
                      <a:lnTo>
                        <a:pt x="15" y="63"/>
                      </a:lnTo>
                      <a:lnTo>
                        <a:pt x="18" y="62"/>
                      </a:lnTo>
                      <a:lnTo>
                        <a:pt x="19" y="62"/>
                      </a:lnTo>
                      <a:lnTo>
                        <a:pt x="22" y="60"/>
                      </a:lnTo>
                      <a:lnTo>
                        <a:pt x="24" y="58"/>
                      </a:lnTo>
                      <a:lnTo>
                        <a:pt x="26" y="56"/>
                      </a:lnTo>
                      <a:lnTo>
                        <a:pt x="27" y="53"/>
                      </a:lnTo>
                      <a:lnTo>
                        <a:pt x="29" y="52"/>
                      </a:lnTo>
                      <a:lnTo>
                        <a:pt x="31" y="51"/>
                      </a:lnTo>
                      <a:lnTo>
                        <a:pt x="34" y="51"/>
                      </a:lnTo>
                      <a:lnTo>
                        <a:pt x="37" y="52"/>
                      </a:lnTo>
                      <a:lnTo>
                        <a:pt x="40" y="53"/>
                      </a:lnTo>
                      <a:lnTo>
                        <a:pt x="44" y="55"/>
                      </a:lnTo>
                      <a:lnTo>
                        <a:pt x="46" y="57"/>
                      </a:lnTo>
                      <a:lnTo>
                        <a:pt x="49" y="57"/>
                      </a:lnTo>
                      <a:lnTo>
                        <a:pt x="50" y="58"/>
                      </a:lnTo>
                      <a:lnTo>
                        <a:pt x="51" y="58"/>
                      </a:lnTo>
                      <a:lnTo>
                        <a:pt x="53" y="60"/>
                      </a:lnTo>
                      <a:lnTo>
                        <a:pt x="55" y="62"/>
                      </a:lnTo>
                      <a:lnTo>
                        <a:pt x="55" y="63"/>
                      </a:lnTo>
                      <a:lnTo>
                        <a:pt x="55" y="65"/>
                      </a:lnTo>
                      <a:lnTo>
                        <a:pt x="55" y="66"/>
                      </a:lnTo>
                      <a:lnTo>
                        <a:pt x="57" y="69"/>
                      </a:lnTo>
                      <a:lnTo>
                        <a:pt x="59" y="72"/>
                      </a:lnTo>
                      <a:lnTo>
                        <a:pt x="59" y="75"/>
                      </a:lnTo>
                      <a:lnTo>
                        <a:pt x="59" y="78"/>
                      </a:lnTo>
                      <a:lnTo>
                        <a:pt x="62" y="78"/>
                      </a:lnTo>
                      <a:lnTo>
                        <a:pt x="63" y="81"/>
                      </a:lnTo>
                      <a:lnTo>
                        <a:pt x="66" y="84"/>
                      </a:lnTo>
                      <a:lnTo>
                        <a:pt x="68" y="86"/>
                      </a:lnTo>
                      <a:lnTo>
                        <a:pt x="70" y="88"/>
                      </a:lnTo>
                      <a:lnTo>
                        <a:pt x="72" y="89"/>
                      </a:lnTo>
                      <a:lnTo>
                        <a:pt x="75" y="90"/>
                      </a:lnTo>
                      <a:lnTo>
                        <a:pt x="77" y="93"/>
                      </a:lnTo>
                      <a:lnTo>
                        <a:pt x="77" y="94"/>
                      </a:lnTo>
                      <a:lnTo>
                        <a:pt x="80" y="96"/>
                      </a:lnTo>
                      <a:lnTo>
                        <a:pt x="83" y="98"/>
                      </a:lnTo>
                      <a:lnTo>
                        <a:pt x="85" y="101"/>
                      </a:lnTo>
                      <a:lnTo>
                        <a:pt x="86" y="101"/>
                      </a:lnTo>
                      <a:lnTo>
                        <a:pt x="88" y="103"/>
                      </a:lnTo>
                      <a:lnTo>
                        <a:pt x="90" y="105"/>
                      </a:lnTo>
                      <a:lnTo>
                        <a:pt x="93" y="106"/>
                      </a:lnTo>
                      <a:lnTo>
                        <a:pt x="96" y="108"/>
                      </a:lnTo>
                      <a:lnTo>
                        <a:pt x="99" y="109"/>
                      </a:lnTo>
                      <a:lnTo>
                        <a:pt x="102" y="109"/>
                      </a:lnTo>
                      <a:lnTo>
                        <a:pt x="105" y="110"/>
                      </a:lnTo>
                      <a:lnTo>
                        <a:pt x="107" y="109"/>
                      </a:lnTo>
                      <a:lnTo>
                        <a:pt x="108" y="110"/>
                      </a:lnTo>
                      <a:lnTo>
                        <a:pt x="110" y="113"/>
                      </a:lnTo>
                      <a:lnTo>
                        <a:pt x="111" y="115"/>
                      </a:lnTo>
                      <a:lnTo>
                        <a:pt x="112" y="115"/>
                      </a:lnTo>
                      <a:lnTo>
                        <a:pt x="114" y="117"/>
                      </a:lnTo>
                      <a:lnTo>
                        <a:pt x="117" y="118"/>
                      </a:lnTo>
                      <a:lnTo>
                        <a:pt x="118" y="120"/>
                      </a:lnTo>
                      <a:lnTo>
                        <a:pt x="119" y="121"/>
                      </a:lnTo>
                      <a:lnTo>
                        <a:pt x="122" y="120"/>
                      </a:lnTo>
                      <a:lnTo>
                        <a:pt x="125" y="123"/>
                      </a:lnTo>
                      <a:lnTo>
                        <a:pt x="127" y="126"/>
                      </a:lnTo>
                      <a:lnTo>
                        <a:pt x="127" y="129"/>
                      </a:lnTo>
                      <a:lnTo>
                        <a:pt x="129" y="130"/>
                      </a:lnTo>
                      <a:lnTo>
                        <a:pt x="132" y="132"/>
                      </a:lnTo>
                      <a:lnTo>
                        <a:pt x="134" y="132"/>
                      </a:lnTo>
                      <a:lnTo>
                        <a:pt x="137" y="131"/>
                      </a:lnTo>
                      <a:lnTo>
                        <a:pt x="137" y="132"/>
                      </a:lnTo>
                      <a:lnTo>
                        <a:pt x="138" y="133"/>
                      </a:lnTo>
                      <a:lnTo>
                        <a:pt x="139" y="134"/>
                      </a:lnTo>
                      <a:lnTo>
                        <a:pt x="139" y="137"/>
                      </a:lnTo>
                      <a:lnTo>
                        <a:pt x="140" y="140"/>
                      </a:lnTo>
                      <a:lnTo>
                        <a:pt x="142" y="143"/>
                      </a:lnTo>
                      <a:lnTo>
                        <a:pt x="143" y="146"/>
                      </a:lnTo>
                      <a:lnTo>
                        <a:pt x="143" y="149"/>
                      </a:lnTo>
                      <a:lnTo>
                        <a:pt x="145" y="152"/>
                      </a:lnTo>
                      <a:lnTo>
                        <a:pt x="144" y="155"/>
                      </a:lnTo>
                      <a:lnTo>
                        <a:pt x="141" y="155"/>
                      </a:lnTo>
                      <a:lnTo>
                        <a:pt x="141" y="158"/>
                      </a:lnTo>
                      <a:lnTo>
                        <a:pt x="140" y="159"/>
                      </a:lnTo>
                      <a:lnTo>
                        <a:pt x="138" y="163"/>
                      </a:lnTo>
                      <a:lnTo>
                        <a:pt x="136" y="166"/>
                      </a:lnTo>
                      <a:lnTo>
                        <a:pt x="138" y="169"/>
                      </a:lnTo>
                      <a:lnTo>
                        <a:pt x="141" y="169"/>
                      </a:lnTo>
                      <a:lnTo>
                        <a:pt x="144" y="168"/>
                      </a:lnTo>
                      <a:lnTo>
                        <a:pt x="145" y="165"/>
                      </a:lnTo>
                      <a:lnTo>
                        <a:pt x="148" y="162"/>
                      </a:lnTo>
                      <a:lnTo>
                        <a:pt x="151" y="159"/>
                      </a:lnTo>
                      <a:lnTo>
                        <a:pt x="150" y="156"/>
                      </a:lnTo>
                      <a:lnTo>
                        <a:pt x="151" y="153"/>
                      </a:lnTo>
                      <a:lnTo>
                        <a:pt x="153" y="152"/>
                      </a:lnTo>
                      <a:lnTo>
                        <a:pt x="156" y="151"/>
                      </a:lnTo>
                      <a:lnTo>
                        <a:pt x="159" y="149"/>
                      </a:lnTo>
                      <a:lnTo>
                        <a:pt x="159" y="146"/>
                      </a:lnTo>
                      <a:lnTo>
                        <a:pt x="159" y="144"/>
                      </a:lnTo>
                      <a:lnTo>
                        <a:pt x="157" y="141"/>
                      </a:lnTo>
                      <a:lnTo>
                        <a:pt x="156" y="141"/>
                      </a:lnTo>
                      <a:lnTo>
                        <a:pt x="153" y="139"/>
                      </a:lnTo>
                      <a:lnTo>
                        <a:pt x="150" y="138"/>
                      </a:lnTo>
                      <a:lnTo>
                        <a:pt x="150" y="135"/>
                      </a:lnTo>
                      <a:lnTo>
                        <a:pt x="151" y="132"/>
                      </a:lnTo>
                      <a:lnTo>
                        <a:pt x="152" y="130"/>
                      </a:lnTo>
                      <a:lnTo>
                        <a:pt x="153" y="129"/>
                      </a:lnTo>
                      <a:lnTo>
                        <a:pt x="153" y="128"/>
                      </a:lnTo>
                      <a:lnTo>
                        <a:pt x="155" y="125"/>
                      </a:lnTo>
                      <a:lnTo>
                        <a:pt x="157" y="123"/>
                      </a:lnTo>
                      <a:lnTo>
                        <a:pt x="160" y="124"/>
                      </a:lnTo>
                      <a:lnTo>
                        <a:pt x="161" y="123"/>
                      </a:lnTo>
                      <a:lnTo>
                        <a:pt x="161" y="124"/>
                      </a:lnTo>
                      <a:lnTo>
                        <a:pt x="160" y="124"/>
                      </a:lnTo>
                      <a:lnTo>
                        <a:pt x="161" y="124"/>
                      </a:lnTo>
                      <a:lnTo>
                        <a:pt x="162" y="126"/>
                      </a:lnTo>
                      <a:lnTo>
                        <a:pt x="165" y="127"/>
                      </a:lnTo>
                      <a:lnTo>
                        <a:pt x="169" y="127"/>
                      </a:lnTo>
                      <a:lnTo>
                        <a:pt x="172" y="129"/>
                      </a:lnTo>
                      <a:lnTo>
                        <a:pt x="173" y="132"/>
                      </a:lnTo>
                      <a:lnTo>
                        <a:pt x="175" y="135"/>
                      </a:lnTo>
                      <a:lnTo>
                        <a:pt x="178" y="135"/>
                      </a:lnTo>
                      <a:lnTo>
                        <a:pt x="179" y="132"/>
                      </a:lnTo>
                      <a:lnTo>
                        <a:pt x="180" y="131"/>
                      </a:lnTo>
                      <a:lnTo>
                        <a:pt x="179" y="128"/>
                      </a:lnTo>
                      <a:lnTo>
                        <a:pt x="177" y="125"/>
                      </a:lnTo>
                      <a:lnTo>
                        <a:pt x="174" y="123"/>
                      </a:lnTo>
                      <a:lnTo>
                        <a:pt x="172" y="120"/>
                      </a:lnTo>
                      <a:lnTo>
                        <a:pt x="169" y="119"/>
                      </a:lnTo>
                      <a:lnTo>
                        <a:pt x="165" y="117"/>
                      </a:lnTo>
                      <a:lnTo>
                        <a:pt x="163" y="116"/>
                      </a:lnTo>
                      <a:lnTo>
                        <a:pt x="162" y="116"/>
                      </a:lnTo>
                      <a:lnTo>
                        <a:pt x="159" y="113"/>
                      </a:lnTo>
                      <a:lnTo>
                        <a:pt x="154" y="111"/>
                      </a:lnTo>
                      <a:lnTo>
                        <a:pt x="151" y="110"/>
                      </a:lnTo>
                      <a:lnTo>
                        <a:pt x="148" y="109"/>
                      </a:lnTo>
                      <a:lnTo>
                        <a:pt x="145" y="107"/>
                      </a:lnTo>
                      <a:lnTo>
                        <a:pt x="144" y="107"/>
                      </a:lnTo>
                      <a:lnTo>
                        <a:pt x="141" y="105"/>
                      </a:lnTo>
                      <a:lnTo>
                        <a:pt x="141" y="102"/>
                      </a:lnTo>
                      <a:lnTo>
                        <a:pt x="144" y="100"/>
                      </a:lnTo>
                      <a:lnTo>
                        <a:pt x="144" y="97"/>
                      </a:lnTo>
                      <a:lnTo>
                        <a:pt x="141" y="97"/>
                      </a:lnTo>
                      <a:lnTo>
                        <a:pt x="138" y="97"/>
                      </a:lnTo>
                      <a:lnTo>
                        <a:pt x="132" y="97"/>
                      </a:lnTo>
                      <a:lnTo>
                        <a:pt x="129" y="97"/>
                      </a:lnTo>
                      <a:lnTo>
                        <a:pt x="127" y="96"/>
                      </a:lnTo>
                      <a:lnTo>
                        <a:pt x="123" y="94"/>
                      </a:lnTo>
                      <a:lnTo>
                        <a:pt x="122" y="94"/>
                      </a:lnTo>
                      <a:lnTo>
                        <a:pt x="119" y="92"/>
                      </a:lnTo>
                      <a:lnTo>
                        <a:pt x="118" y="91"/>
                      </a:lnTo>
                      <a:lnTo>
                        <a:pt x="115" y="88"/>
                      </a:lnTo>
                      <a:lnTo>
                        <a:pt x="114" y="86"/>
                      </a:lnTo>
                      <a:lnTo>
                        <a:pt x="111" y="84"/>
                      </a:lnTo>
                      <a:lnTo>
                        <a:pt x="111" y="81"/>
                      </a:lnTo>
                      <a:lnTo>
                        <a:pt x="110" y="79"/>
                      </a:lnTo>
                      <a:lnTo>
                        <a:pt x="109" y="77"/>
                      </a:lnTo>
                      <a:lnTo>
                        <a:pt x="108" y="74"/>
                      </a:lnTo>
                      <a:lnTo>
                        <a:pt x="107" y="72"/>
                      </a:lnTo>
                      <a:lnTo>
                        <a:pt x="107" y="71"/>
                      </a:lnTo>
                      <a:lnTo>
                        <a:pt x="106" y="69"/>
                      </a:lnTo>
                      <a:lnTo>
                        <a:pt x="105" y="66"/>
                      </a:lnTo>
                      <a:lnTo>
                        <a:pt x="102" y="65"/>
                      </a:lnTo>
                      <a:lnTo>
                        <a:pt x="99" y="64"/>
                      </a:lnTo>
                      <a:lnTo>
                        <a:pt x="97" y="62"/>
                      </a:lnTo>
                      <a:lnTo>
                        <a:pt x="96" y="61"/>
                      </a:lnTo>
                      <a:lnTo>
                        <a:pt x="93" y="60"/>
                      </a:lnTo>
                      <a:lnTo>
                        <a:pt x="90" y="57"/>
                      </a:lnTo>
                      <a:lnTo>
                        <a:pt x="87" y="55"/>
                      </a:lnTo>
                      <a:lnTo>
                        <a:pt x="86" y="52"/>
                      </a:lnTo>
                      <a:lnTo>
                        <a:pt x="86" y="51"/>
                      </a:lnTo>
                      <a:lnTo>
                        <a:pt x="86" y="48"/>
                      </a:lnTo>
                      <a:lnTo>
                        <a:pt x="85" y="47"/>
                      </a:lnTo>
                      <a:lnTo>
                        <a:pt x="88" y="43"/>
                      </a:lnTo>
                      <a:lnTo>
                        <a:pt x="90" y="40"/>
                      </a:lnTo>
                      <a:lnTo>
                        <a:pt x="88" y="40"/>
                      </a:lnTo>
                      <a:lnTo>
                        <a:pt x="86" y="37"/>
                      </a:lnTo>
                      <a:lnTo>
                        <a:pt x="86" y="36"/>
                      </a:lnTo>
                      <a:lnTo>
                        <a:pt x="85" y="36"/>
                      </a:lnTo>
                      <a:lnTo>
                        <a:pt x="85" y="35"/>
                      </a:lnTo>
                      <a:lnTo>
                        <a:pt x="83" y="35"/>
                      </a:lnTo>
                      <a:lnTo>
                        <a:pt x="83" y="34"/>
                      </a:lnTo>
                      <a:lnTo>
                        <a:pt x="85" y="34"/>
                      </a:lnTo>
                      <a:lnTo>
                        <a:pt x="86" y="31"/>
                      </a:lnTo>
                      <a:lnTo>
                        <a:pt x="89" y="31"/>
                      </a:lnTo>
                      <a:lnTo>
                        <a:pt x="92" y="30"/>
                      </a:lnTo>
                      <a:lnTo>
                        <a:pt x="95" y="28"/>
                      </a:lnTo>
                      <a:lnTo>
                        <a:pt x="98" y="28"/>
                      </a:lnTo>
                      <a:lnTo>
                        <a:pt x="98" y="27"/>
                      </a:lnTo>
                      <a:lnTo>
                        <a:pt x="101" y="26"/>
                      </a:lnTo>
                      <a:lnTo>
                        <a:pt x="102" y="27"/>
                      </a:lnTo>
                      <a:lnTo>
                        <a:pt x="103" y="26"/>
                      </a:lnTo>
                      <a:lnTo>
                        <a:pt x="102" y="27"/>
                      </a:lnTo>
                      <a:lnTo>
                        <a:pt x="104" y="26"/>
                      </a:lnTo>
                      <a:lnTo>
                        <a:pt x="105" y="25"/>
                      </a:lnTo>
                      <a:lnTo>
                        <a:pt x="104" y="25"/>
                      </a:lnTo>
                      <a:lnTo>
                        <a:pt x="103" y="24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86" name="Freeform 626">
                <a:extLst>
                  <a:ext uri="{FF2B5EF4-FFF2-40B4-BE49-F238E27FC236}">
                    <a16:creationId xmlns:a16="http://schemas.microsoft.com/office/drawing/2014/main" id="{EE2B530A-DF09-9B64-0AAF-E4198AED507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198" y="2070"/>
                <a:ext cx="152" cy="118"/>
              </a:xfrm>
              <a:custGeom>
                <a:avLst/>
                <a:gdLst>
                  <a:gd name="T0" fmla="*/ 3 w 152"/>
                  <a:gd name="T1" fmla="*/ 21 h 119"/>
                  <a:gd name="T2" fmla="*/ 3 w 152"/>
                  <a:gd name="T3" fmla="*/ 25 h 119"/>
                  <a:gd name="T4" fmla="*/ 3 w 152"/>
                  <a:gd name="T5" fmla="*/ 30 h 119"/>
                  <a:gd name="T6" fmla="*/ 3 w 152"/>
                  <a:gd name="T7" fmla="*/ 35 h 119"/>
                  <a:gd name="T8" fmla="*/ 0 w 152"/>
                  <a:gd name="T9" fmla="*/ 41 h 119"/>
                  <a:gd name="T10" fmla="*/ 1 w 152"/>
                  <a:gd name="T11" fmla="*/ 44 h 119"/>
                  <a:gd name="T12" fmla="*/ 7 w 152"/>
                  <a:gd name="T13" fmla="*/ 49 h 119"/>
                  <a:gd name="T14" fmla="*/ 9 w 152"/>
                  <a:gd name="T15" fmla="*/ 58 h 119"/>
                  <a:gd name="T16" fmla="*/ 7 w 152"/>
                  <a:gd name="T17" fmla="*/ 61 h 119"/>
                  <a:gd name="T18" fmla="*/ 9 w 152"/>
                  <a:gd name="T19" fmla="*/ 68 h 119"/>
                  <a:gd name="T20" fmla="*/ 13 w 152"/>
                  <a:gd name="T21" fmla="*/ 75 h 119"/>
                  <a:gd name="T22" fmla="*/ 10 w 152"/>
                  <a:gd name="T23" fmla="*/ 82 h 119"/>
                  <a:gd name="T24" fmla="*/ 17 w 152"/>
                  <a:gd name="T25" fmla="*/ 78 h 119"/>
                  <a:gd name="T26" fmla="*/ 28 w 152"/>
                  <a:gd name="T27" fmla="*/ 85 h 119"/>
                  <a:gd name="T28" fmla="*/ 34 w 152"/>
                  <a:gd name="T29" fmla="*/ 88 h 119"/>
                  <a:gd name="T30" fmla="*/ 38 w 152"/>
                  <a:gd name="T31" fmla="*/ 97 h 119"/>
                  <a:gd name="T32" fmla="*/ 42 w 152"/>
                  <a:gd name="T33" fmla="*/ 90 h 119"/>
                  <a:gd name="T34" fmla="*/ 51 w 152"/>
                  <a:gd name="T35" fmla="*/ 93 h 119"/>
                  <a:gd name="T36" fmla="*/ 59 w 152"/>
                  <a:gd name="T37" fmla="*/ 97 h 119"/>
                  <a:gd name="T38" fmla="*/ 64 w 152"/>
                  <a:gd name="T39" fmla="*/ 100 h 119"/>
                  <a:gd name="T40" fmla="*/ 68 w 152"/>
                  <a:gd name="T41" fmla="*/ 104 h 119"/>
                  <a:gd name="T42" fmla="*/ 76 w 152"/>
                  <a:gd name="T43" fmla="*/ 110 h 119"/>
                  <a:gd name="T44" fmla="*/ 84 w 152"/>
                  <a:gd name="T45" fmla="*/ 110 h 119"/>
                  <a:gd name="T46" fmla="*/ 85 w 152"/>
                  <a:gd name="T47" fmla="*/ 113 h 119"/>
                  <a:gd name="T48" fmla="*/ 89 w 152"/>
                  <a:gd name="T49" fmla="*/ 114 h 119"/>
                  <a:gd name="T50" fmla="*/ 93 w 152"/>
                  <a:gd name="T51" fmla="*/ 111 h 119"/>
                  <a:gd name="T52" fmla="*/ 100 w 152"/>
                  <a:gd name="T53" fmla="*/ 110 h 119"/>
                  <a:gd name="T54" fmla="*/ 110 w 152"/>
                  <a:gd name="T55" fmla="*/ 110 h 119"/>
                  <a:gd name="T56" fmla="*/ 119 w 152"/>
                  <a:gd name="T57" fmla="*/ 113 h 119"/>
                  <a:gd name="T58" fmla="*/ 132 w 152"/>
                  <a:gd name="T59" fmla="*/ 118 h 119"/>
                  <a:gd name="T60" fmla="*/ 129 w 152"/>
                  <a:gd name="T61" fmla="*/ 107 h 119"/>
                  <a:gd name="T62" fmla="*/ 133 w 152"/>
                  <a:gd name="T63" fmla="*/ 102 h 119"/>
                  <a:gd name="T64" fmla="*/ 143 w 152"/>
                  <a:gd name="T65" fmla="*/ 94 h 119"/>
                  <a:gd name="T66" fmla="*/ 150 w 152"/>
                  <a:gd name="T67" fmla="*/ 91 h 119"/>
                  <a:gd name="T68" fmla="*/ 149 w 152"/>
                  <a:gd name="T69" fmla="*/ 83 h 119"/>
                  <a:gd name="T70" fmla="*/ 147 w 152"/>
                  <a:gd name="T71" fmla="*/ 75 h 119"/>
                  <a:gd name="T72" fmla="*/ 143 w 152"/>
                  <a:gd name="T73" fmla="*/ 67 h 119"/>
                  <a:gd name="T74" fmla="*/ 144 w 152"/>
                  <a:gd name="T75" fmla="*/ 58 h 119"/>
                  <a:gd name="T76" fmla="*/ 136 w 152"/>
                  <a:gd name="T77" fmla="*/ 54 h 119"/>
                  <a:gd name="T78" fmla="*/ 143 w 152"/>
                  <a:gd name="T79" fmla="*/ 48 h 119"/>
                  <a:gd name="T80" fmla="*/ 148 w 152"/>
                  <a:gd name="T81" fmla="*/ 37 h 119"/>
                  <a:gd name="T82" fmla="*/ 145 w 152"/>
                  <a:gd name="T83" fmla="*/ 28 h 119"/>
                  <a:gd name="T84" fmla="*/ 142 w 152"/>
                  <a:gd name="T85" fmla="*/ 19 h 119"/>
                  <a:gd name="T86" fmla="*/ 133 w 152"/>
                  <a:gd name="T87" fmla="*/ 10 h 119"/>
                  <a:gd name="T88" fmla="*/ 108 w 152"/>
                  <a:gd name="T89" fmla="*/ 12 h 119"/>
                  <a:gd name="T90" fmla="*/ 95 w 152"/>
                  <a:gd name="T91" fmla="*/ 10 h 119"/>
                  <a:gd name="T92" fmla="*/ 87 w 152"/>
                  <a:gd name="T93" fmla="*/ 9 h 119"/>
                  <a:gd name="T94" fmla="*/ 78 w 152"/>
                  <a:gd name="T95" fmla="*/ 13 h 119"/>
                  <a:gd name="T96" fmla="*/ 83 w 152"/>
                  <a:gd name="T97" fmla="*/ 9 h 119"/>
                  <a:gd name="T98" fmla="*/ 73 w 152"/>
                  <a:gd name="T99" fmla="*/ 11 h 119"/>
                  <a:gd name="T100" fmla="*/ 65 w 152"/>
                  <a:gd name="T101" fmla="*/ 1 h 119"/>
                  <a:gd name="T102" fmla="*/ 57 w 152"/>
                  <a:gd name="T103" fmla="*/ 0 h 119"/>
                  <a:gd name="T104" fmla="*/ 36 w 152"/>
                  <a:gd name="T105" fmla="*/ 7 h 119"/>
                  <a:gd name="T106" fmla="*/ 28 w 152"/>
                  <a:gd name="T107" fmla="*/ 13 h 119"/>
                  <a:gd name="T108" fmla="*/ 13 w 152"/>
                  <a:gd name="T109" fmla="*/ 17 h 119"/>
                  <a:gd name="T110" fmla="*/ 2 w 152"/>
                  <a:gd name="T111" fmla="*/ 20 h 119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152" h="119">
                    <a:moveTo>
                      <a:pt x="2" y="22"/>
                    </a:moveTo>
                    <a:lnTo>
                      <a:pt x="4" y="21"/>
                    </a:lnTo>
                    <a:lnTo>
                      <a:pt x="3" y="21"/>
                    </a:lnTo>
                    <a:lnTo>
                      <a:pt x="6" y="21"/>
                    </a:lnTo>
                    <a:lnTo>
                      <a:pt x="7" y="21"/>
                    </a:lnTo>
                    <a:lnTo>
                      <a:pt x="5" y="24"/>
                    </a:lnTo>
                    <a:lnTo>
                      <a:pt x="6" y="26"/>
                    </a:lnTo>
                    <a:lnTo>
                      <a:pt x="3" y="25"/>
                    </a:lnTo>
                    <a:lnTo>
                      <a:pt x="2" y="24"/>
                    </a:lnTo>
                    <a:lnTo>
                      <a:pt x="2" y="26"/>
                    </a:lnTo>
                    <a:lnTo>
                      <a:pt x="3" y="29"/>
                    </a:lnTo>
                    <a:lnTo>
                      <a:pt x="3" y="30"/>
                    </a:lnTo>
                    <a:lnTo>
                      <a:pt x="4" y="32"/>
                    </a:lnTo>
                    <a:lnTo>
                      <a:pt x="4" y="33"/>
                    </a:lnTo>
                    <a:lnTo>
                      <a:pt x="3" y="35"/>
                    </a:lnTo>
                    <a:lnTo>
                      <a:pt x="3" y="36"/>
                    </a:lnTo>
                    <a:lnTo>
                      <a:pt x="3" y="37"/>
                    </a:lnTo>
                    <a:lnTo>
                      <a:pt x="2" y="38"/>
                    </a:lnTo>
                    <a:lnTo>
                      <a:pt x="0" y="41"/>
                    </a:lnTo>
                    <a:lnTo>
                      <a:pt x="1" y="42"/>
                    </a:lnTo>
                    <a:lnTo>
                      <a:pt x="1" y="44"/>
                    </a:lnTo>
                    <a:lnTo>
                      <a:pt x="4" y="46"/>
                    </a:lnTo>
                    <a:lnTo>
                      <a:pt x="6" y="48"/>
                    </a:lnTo>
                    <a:lnTo>
                      <a:pt x="7" y="48"/>
                    </a:lnTo>
                    <a:lnTo>
                      <a:pt x="7" y="49"/>
                    </a:lnTo>
                    <a:lnTo>
                      <a:pt x="6" y="52"/>
                    </a:lnTo>
                    <a:lnTo>
                      <a:pt x="6" y="53"/>
                    </a:lnTo>
                    <a:lnTo>
                      <a:pt x="8" y="54"/>
                    </a:lnTo>
                    <a:lnTo>
                      <a:pt x="8" y="57"/>
                    </a:lnTo>
                    <a:lnTo>
                      <a:pt x="9" y="58"/>
                    </a:lnTo>
                    <a:lnTo>
                      <a:pt x="8" y="59"/>
                    </a:lnTo>
                    <a:lnTo>
                      <a:pt x="8" y="60"/>
                    </a:lnTo>
                    <a:lnTo>
                      <a:pt x="8" y="61"/>
                    </a:lnTo>
                    <a:lnTo>
                      <a:pt x="7" y="62"/>
                    </a:lnTo>
                    <a:lnTo>
                      <a:pt x="7" y="65"/>
                    </a:lnTo>
                    <a:lnTo>
                      <a:pt x="8" y="66"/>
                    </a:lnTo>
                    <a:lnTo>
                      <a:pt x="8" y="68"/>
                    </a:lnTo>
                    <a:lnTo>
                      <a:pt x="8" y="69"/>
                    </a:lnTo>
                    <a:lnTo>
                      <a:pt x="9" y="69"/>
                    </a:lnTo>
                    <a:lnTo>
                      <a:pt x="13" y="71"/>
                    </a:lnTo>
                    <a:lnTo>
                      <a:pt x="13" y="72"/>
                    </a:lnTo>
                    <a:lnTo>
                      <a:pt x="13" y="73"/>
                    </a:lnTo>
                    <a:lnTo>
                      <a:pt x="14" y="74"/>
                    </a:lnTo>
                    <a:lnTo>
                      <a:pt x="13" y="76"/>
                    </a:lnTo>
                    <a:lnTo>
                      <a:pt x="13" y="78"/>
                    </a:lnTo>
                    <a:lnTo>
                      <a:pt x="11" y="80"/>
                    </a:lnTo>
                    <a:lnTo>
                      <a:pt x="10" y="81"/>
                    </a:lnTo>
                    <a:lnTo>
                      <a:pt x="10" y="83"/>
                    </a:lnTo>
                    <a:lnTo>
                      <a:pt x="13" y="83"/>
                    </a:lnTo>
                    <a:lnTo>
                      <a:pt x="13" y="79"/>
                    </a:lnTo>
                    <a:lnTo>
                      <a:pt x="14" y="79"/>
                    </a:lnTo>
                    <a:lnTo>
                      <a:pt x="17" y="79"/>
                    </a:lnTo>
                    <a:lnTo>
                      <a:pt x="17" y="80"/>
                    </a:lnTo>
                    <a:lnTo>
                      <a:pt x="19" y="84"/>
                    </a:lnTo>
                    <a:lnTo>
                      <a:pt x="20" y="84"/>
                    </a:lnTo>
                    <a:lnTo>
                      <a:pt x="26" y="86"/>
                    </a:lnTo>
                    <a:lnTo>
                      <a:pt x="28" y="86"/>
                    </a:lnTo>
                    <a:lnTo>
                      <a:pt x="28" y="88"/>
                    </a:lnTo>
                    <a:lnTo>
                      <a:pt x="30" y="87"/>
                    </a:lnTo>
                    <a:lnTo>
                      <a:pt x="31" y="87"/>
                    </a:lnTo>
                    <a:lnTo>
                      <a:pt x="34" y="89"/>
                    </a:lnTo>
                    <a:lnTo>
                      <a:pt x="34" y="90"/>
                    </a:lnTo>
                    <a:lnTo>
                      <a:pt x="31" y="91"/>
                    </a:lnTo>
                    <a:lnTo>
                      <a:pt x="33" y="92"/>
                    </a:lnTo>
                    <a:lnTo>
                      <a:pt x="36" y="95"/>
                    </a:lnTo>
                    <a:lnTo>
                      <a:pt x="38" y="98"/>
                    </a:lnTo>
                    <a:lnTo>
                      <a:pt x="39" y="98"/>
                    </a:lnTo>
                    <a:lnTo>
                      <a:pt x="41" y="96"/>
                    </a:lnTo>
                    <a:lnTo>
                      <a:pt x="43" y="94"/>
                    </a:lnTo>
                    <a:lnTo>
                      <a:pt x="41" y="91"/>
                    </a:lnTo>
                    <a:lnTo>
                      <a:pt x="42" y="91"/>
                    </a:lnTo>
                    <a:lnTo>
                      <a:pt x="45" y="92"/>
                    </a:lnTo>
                    <a:lnTo>
                      <a:pt x="48" y="94"/>
                    </a:lnTo>
                    <a:lnTo>
                      <a:pt x="50" y="94"/>
                    </a:lnTo>
                    <a:lnTo>
                      <a:pt x="51" y="94"/>
                    </a:lnTo>
                    <a:lnTo>
                      <a:pt x="55" y="94"/>
                    </a:lnTo>
                    <a:lnTo>
                      <a:pt x="53" y="97"/>
                    </a:lnTo>
                    <a:lnTo>
                      <a:pt x="56" y="100"/>
                    </a:lnTo>
                    <a:lnTo>
                      <a:pt x="58" y="100"/>
                    </a:lnTo>
                    <a:lnTo>
                      <a:pt x="59" y="98"/>
                    </a:lnTo>
                    <a:lnTo>
                      <a:pt x="60" y="100"/>
                    </a:lnTo>
                    <a:lnTo>
                      <a:pt x="61" y="100"/>
                    </a:lnTo>
                    <a:lnTo>
                      <a:pt x="63" y="101"/>
                    </a:lnTo>
                    <a:lnTo>
                      <a:pt x="64" y="101"/>
                    </a:lnTo>
                    <a:lnTo>
                      <a:pt x="67" y="102"/>
                    </a:lnTo>
                    <a:lnTo>
                      <a:pt x="67" y="103"/>
                    </a:lnTo>
                    <a:lnTo>
                      <a:pt x="68" y="105"/>
                    </a:lnTo>
                    <a:lnTo>
                      <a:pt x="71" y="106"/>
                    </a:lnTo>
                    <a:lnTo>
                      <a:pt x="71" y="109"/>
                    </a:lnTo>
                    <a:lnTo>
                      <a:pt x="73" y="109"/>
                    </a:lnTo>
                    <a:lnTo>
                      <a:pt x="73" y="111"/>
                    </a:lnTo>
                    <a:lnTo>
                      <a:pt x="76" y="111"/>
                    </a:lnTo>
                    <a:lnTo>
                      <a:pt x="78" y="109"/>
                    </a:lnTo>
                    <a:lnTo>
                      <a:pt x="81" y="108"/>
                    </a:lnTo>
                    <a:lnTo>
                      <a:pt x="82" y="108"/>
                    </a:lnTo>
                    <a:lnTo>
                      <a:pt x="84" y="111"/>
                    </a:lnTo>
                    <a:lnTo>
                      <a:pt x="85" y="111"/>
                    </a:lnTo>
                    <a:lnTo>
                      <a:pt x="86" y="112"/>
                    </a:lnTo>
                    <a:lnTo>
                      <a:pt x="85" y="113"/>
                    </a:lnTo>
                    <a:lnTo>
                      <a:pt x="86" y="113"/>
                    </a:lnTo>
                    <a:lnTo>
                      <a:pt x="85" y="114"/>
                    </a:lnTo>
                    <a:lnTo>
                      <a:pt x="86" y="115"/>
                    </a:lnTo>
                    <a:lnTo>
                      <a:pt x="87" y="114"/>
                    </a:lnTo>
                    <a:lnTo>
                      <a:pt x="88" y="114"/>
                    </a:lnTo>
                    <a:lnTo>
                      <a:pt x="89" y="115"/>
                    </a:lnTo>
                    <a:lnTo>
                      <a:pt x="90" y="115"/>
                    </a:lnTo>
                    <a:lnTo>
                      <a:pt x="90" y="114"/>
                    </a:lnTo>
                    <a:lnTo>
                      <a:pt x="90" y="112"/>
                    </a:lnTo>
                    <a:lnTo>
                      <a:pt x="91" y="113"/>
                    </a:lnTo>
                    <a:lnTo>
                      <a:pt x="93" y="112"/>
                    </a:lnTo>
                    <a:lnTo>
                      <a:pt x="93" y="111"/>
                    </a:lnTo>
                    <a:lnTo>
                      <a:pt x="95" y="111"/>
                    </a:lnTo>
                    <a:lnTo>
                      <a:pt x="99" y="111"/>
                    </a:lnTo>
                    <a:lnTo>
                      <a:pt x="100" y="111"/>
                    </a:lnTo>
                    <a:lnTo>
                      <a:pt x="103" y="113"/>
                    </a:lnTo>
                    <a:lnTo>
                      <a:pt x="106" y="111"/>
                    </a:lnTo>
                    <a:lnTo>
                      <a:pt x="109" y="110"/>
                    </a:lnTo>
                    <a:lnTo>
                      <a:pt x="110" y="111"/>
                    </a:lnTo>
                    <a:lnTo>
                      <a:pt x="113" y="111"/>
                    </a:lnTo>
                    <a:lnTo>
                      <a:pt x="115" y="111"/>
                    </a:lnTo>
                    <a:lnTo>
                      <a:pt x="116" y="112"/>
                    </a:lnTo>
                    <a:lnTo>
                      <a:pt x="119" y="113"/>
                    </a:lnTo>
                    <a:lnTo>
                      <a:pt x="119" y="114"/>
                    </a:lnTo>
                    <a:lnTo>
                      <a:pt x="122" y="115"/>
                    </a:lnTo>
                    <a:lnTo>
                      <a:pt x="125" y="117"/>
                    </a:lnTo>
                    <a:lnTo>
                      <a:pt x="127" y="117"/>
                    </a:lnTo>
                    <a:lnTo>
                      <a:pt x="130" y="118"/>
                    </a:lnTo>
                    <a:lnTo>
                      <a:pt x="132" y="119"/>
                    </a:lnTo>
                    <a:lnTo>
                      <a:pt x="130" y="116"/>
                    </a:lnTo>
                    <a:lnTo>
                      <a:pt x="130" y="115"/>
                    </a:lnTo>
                    <a:lnTo>
                      <a:pt x="130" y="112"/>
                    </a:lnTo>
                    <a:lnTo>
                      <a:pt x="129" y="110"/>
                    </a:lnTo>
                    <a:lnTo>
                      <a:pt x="129" y="108"/>
                    </a:lnTo>
                    <a:lnTo>
                      <a:pt x="131" y="106"/>
                    </a:lnTo>
                    <a:lnTo>
                      <a:pt x="131" y="105"/>
                    </a:lnTo>
                    <a:lnTo>
                      <a:pt x="132" y="104"/>
                    </a:lnTo>
                    <a:lnTo>
                      <a:pt x="133" y="104"/>
                    </a:lnTo>
                    <a:lnTo>
                      <a:pt x="133" y="103"/>
                    </a:lnTo>
                    <a:lnTo>
                      <a:pt x="136" y="100"/>
                    </a:lnTo>
                    <a:lnTo>
                      <a:pt x="138" y="98"/>
                    </a:lnTo>
                    <a:lnTo>
                      <a:pt x="142" y="95"/>
                    </a:lnTo>
                    <a:lnTo>
                      <a:pt x="143" y="95"/>
                    </a:lnTo>
                    <a:lnTo>
                      <a:pt x="143" y="94"/>
                    </a:lnTo>
                    <a:lnTo>
                      <a:pt x="144" y="94"/>
                    </a:lnTo>
                    <a:lnTo>
                      <a:pt x="147" y="92"/>
                    </a:lnTo>
                    <a:lnTo>
                      <a:pt x="150" y="92"/>
                    </a:lnTo>
                    <a:lnTo>
                      <a:pt x="151" y="90"/>
                    </a:lnTo>
                    <a:lnTo>
                      <a:pt x="151" y="88"/>
                    </a:lnTo>
                    <a:lnTo>
                      <a:pt x="151" y="87"/>
                    </a:lnTo>
                    <a:lnTo>
                      <a:pt x="149" y="84"/>
                    </a:lnTo>
                    <a:lnTo>
                      <a:pt x="152" y="83"/>
                    </a:lnTo>
                    <a:lnTo>
                      <a:pt x="149" y="79"/>
                    </a:lnTo>
                    <a:lnTo>
                      <a:pt x="148" y="76"/>
                    </a:lnTo>
                    <a:lnTo>
                      <a:pt x="147" y="76"/>
                    </a:lnTo>
                    <a:lnTo>
                      <a:pt x="144" y="73"/>
                    </a:lnTo>
                    <a:lnTo>
                      <a:pt x="145" y="70"/>
                    </a:lnTo>
                    <a:lnTo>
                      <a:pt x="144" y="69"/>
                    </a:lnTo>
                    <a:lnTo>
                      <a:pt x="143" y="68"/>
                    </a:lnTo>
                    <a:lnTo>
                      <a:pt x="143" y="66"/>
                    </a:lnTo>
                    <a:lnTo>
                      <a:pt x="143" y="64"/>
                    </a:lnTo>
                    <a:lnTo>
                      <a:pt x="144" y="61"/>
                    </a:lnTo>
                    <a:lnTo>
                      <a:pt x="145" y="59"/>
                    </a:lnTo>
                    <a:lnTo>
                      <a:pt x="144" y="58"/>
                    </a:lnTo>
                    <a:lnTo>
                      <a:pt x="143" y="57"/>
                    </a:lnTo>
                    <a:lnTo>
                      <a:pt x="141" y="55"/>
                    </a:lnTo>
                    <a:lnTo>
                      <a:pt x="137" y="54"/>
                    </a:lnTo>
                    <a:lnTo>
                      <a:pt x="136" y="54"/>
                    </a:lnTo>
                    <a:lnTo>
                      <a:pt x="137" y="52"/>
                    </a:lnTo>
                    <a:lnTo>
                      <a:pt x="140" y="50"/>
                    </a:lnTo>
                    <a:lnTo>
                      <a:pt x="141" y="49"/>
                    </a:lnTo>
                    <a:lnTo>
                      <a:pt x="143" y="48"/>
                    </a:lnTo>
                    <a:lnTo>
                      <a:pt x="146" y="47"/>
                    </a:lnTo>
                    <a:lnTo>
                      <a:pt x="147" y="46"/>
                    </a:lnTo>
                    <a:lnTo>
                      <a:pt x="149" y="44"/>
                    </a:lnTo>
                    <a:lnTo>
                      <a:pt x="149" y="38"/>
                    </a:lnTo>
                    <a:lnTo>
                      <a:pt x="148" y="37"/>
                    </a:lnTo>
                    <a:lnTo>
                      <a:pt x="148" y="36"/>
                    </a:lnTo>
                    <a:lnTo>
                      <a:pt x="147" y="33"/>
                    </a:lnTo>
                    <a:lnTo>
                      <a:pt x="146" y="30"/>
                    </a:lnTo>
                    <a:lnTo>
                      <a:pt x="145" y="28"/>
                    </a:lnTo>
                    <a:lnTo>
                      <a:pt x="144" y="26"/>
                    </a:lnTo>
                    <a:lnTo>
                      <a:pt x="143" y="24"/>
                    </a:lnTo>
                    <a:lnTo>
                      <a:pt x="143" y="21"/>
                    </a:lnTo>
                    <a:lnTo>
                      <a:pt x="142" y="19"/>
                    </a:lnTo>
                    <a:lnTo>
                      <a:pt x="142" y="16"/>
                    </a:lnTo>
                    <a:lnTo>
                      <a:pt x="140" y="14"/>
                    </a:lnTo>
                    <a:lnTo>
                      <a:pt x="137" y="13"/>
                    </a:lnTo>
                    <a:lnTo>
                      <a:pt x="136" y="12"/>
                    </a:lnTo>
                    <a:lnTo>
                      <a:pt x="133" y="10"/>
                    </a:lnTo>
                    <a:lnTo>
                      <a:pt x="131" y="11"/>
                    </a:lnTo>
                    <a:lnTo>
                      <a:pt x="128" y="11"/>
                    </a:lnTo>
                    <a:lnTo>
                      <a:pt x="122" y="11"/>
                    </a:lnTo>
                    <a:lnTo>
                      <a:pt x="121" y="12"/>
                    </a:lnTo>
                    <a:lnTo>
                      <a:pt x="108" y="12"/>
                    </a:lnTo>
                    <a:lnTo>
                      <a:pt x="106" y="11"/>
                    </a:lnTo>
                    <a:lnTo>
                      <a:pt x="102" y="11"/>
                    </a:lnTo>
                    <a:lnTo>
                      <a:pt x="99" y="11"/>
                    </a:lnTo>
                    <a:lnTo>
                      <a:pt x="98" y="11"/>
                    </a:lnTo>
                    <a:lnTo>
                      <a:pt x="95" y="10"/>
                    </a:lnTo>
                    <a:lnTo>
                      <a:pt x="93" y="10"/>
                    </a:lnTo>
                    <a:lnTo>
                      <a:pt x="90" y="10"/>
                    </a:lnTo>
                    <a:lnTo>
                      <a:pt x="88" y="10"/>
                    </a:lnTo>
                    <a:lnTo>
                      <a:pt x="87" y="9"/>
                    </a:lnTo>
                    <a:lnTo>
                      <a:pt x="86" y="9"/>
                    </a:lnTo>
                    <a:lnTo>
                      <a:pt x="85" y="9"/>
                    </a:lnTo>
                    <a:lnTo>
                      <a:pt x="84" y="10"/>
                    </a:lnTo>
                    <a:lnTo>
                      <a:pt x="81" y="12"/>
                    </a:lnTo>
                    <a:lnTo>
                      <a:pt x="78" y="13"/>
                    </a:lnTo>
                    <a:lnTo>
                      <a:pt x="77" y="13"/>
                    </a:lnTo>
                    <a:lnTo>
                      <a:pt x="77" y="12"/>
                    </a:lnTo>
                    <a:lnTo>
                      <a:pt x="77" y="11"/>
                    </a:lnTo>
                    <a:lnTo>
                      <a:pt x="80" y="11"/>
                    </a:lnTo>
                    <a:lnTo>
                      <a:pt x="83" y="9"/>
                    </a:lnTo>
                    <a:lnTo>
                      <a:pt x="80" y="10"/>
                    </a:lnTo>
                    <a:lnTo>
                      <a:pt x="77" y="11"/>
                    </a:lnTo>
                    <a:lnTo>
                      <a:pt x="74" y="11"/>
                    </a:lnTo>
                    <a:lnTo>
                      <a:pt x="73" y="11"/>
                    </a:lnTo>
                    <a:lnTo>
                      <a:pt x="70" y="11"/>
                    </a:lnTo>
                    <a:lnTo>
                      <a:pt x="69" y="10"/>
                    </a:lnTo>
                    <a:lnTo>
                      <a:pt x="67" y="7"/>
                    </a:lnTo>
                    <a:lnTo>
                      <a:pt x="66" y="5"/>
                    </a:lnTo>
                    <a:lnTo>
                      <a:pt x="65" y="1"/>
                    </a:lnTo>
                    <a:lnTo>
                      <a:pt x="68" y="2"/>
                    </a:lnTo>
                    <a:lnTo>
                      <a:pt x="65" y="1"/>
                    </a:lnTo>
                    <a:lnTo>
                      <a:pt x="63" y="0"/>
                    </a:lnTo>
                    <a:lnTo>
                      <a:pt x="60" y="0"/>
                    </a:lnTo>
                    <a:lnTo>
                      <a:pt x="57" y="0"/>
                    </a:lnTo>
                    <a:lnTo>
                      <a:pt x="47" y="2"/>
                    </a:lnTo>
                    <a:lnTo>
                      <a:pt x="44" y="3"/>
                    </a:lnTo>
                    <a:lnTo>
                      <a:pt x="41" y="6"/>
                    </a:lnTo>
                    <a:lnTo>
                      <a:pt x="39" y="7"/>
                    </a:lnTo>
                    <a:lnTo>
                      <a:pt x="36" y="7"/>
                    </a:lnTo>
                    <a:lnTo>
                      <a:pt x="35" y="8"/>
                    </a:lnTo>
                    <a:lnTo>
                      <a:pt x="35" y="9"/>
                    </a:lnTo>
                    <a:lnTo>
                      <a:pt x="32" y="11"/>
                    </a:lnTo>
                    <a:lnTo>
                      <a:pt x="31" y="13"/>
                    </a:lnTo>
                    <a:lnTo>
                      <a:pt x="28" y="13"/>
                    </a:lnTo>
                    <a:lnTo>
                      <a:pt x="25" y="14"/>
                    </a:lnTo>
                    <a:lnTo>
                      <a:pt x="22" y="14"/>
                    </a:lnTo>
                    <a:lnTo>
                      <a:pt x="19" y="15"/>
                    </a:lnTo>
                    <a:lnTo>
                      <a:pt x="16" y="16"/>
                    </a:lnTo>
                    <a:lnTo>
                      <a:pt x="13" y="17"/>
                    </a:lnTo>
                    <a:lnTo>
                      <a:pt x="9" y="18"/>
                    </a:lnTo>
                    <a:lnTo>
                      <a:pt x="8" y="18"/>
                    </a:lnTo>
                    <a:lnTo>
                      <a:pt x="5" y="19"/>
                    </a:lnTo>
                    <a:lnTo>
                      <a:pt x="2" y="20"/>
                    </a:lnTo>
                    <a:lnTo>
                      <a:pt x="1" y="20"/>
                    </a:lnTo>
                    <a:lnTo>
                      <a:pt x="1" y="21"/>
                    </a:lnTo>
                    <a:lnTo>
                      <a:pt x="2" y="22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7" name="Freeform 627">
                <a:extLst>
                  <a:ext uri="{FF2B5EF4-FFF2-40B4-BE49-F238E27FC236}">
                    <a16:creationId xmlns:a16="http://schemas.microsoft.com/office/drawing/2014/main" id="{F8F8B03A-2457-4E56-7A0B-FA296A575686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3319" y="2121"/>
                <a:ext cx="274" cy="156"/>
              </a:xfrm>
              <a:custGeom>
                <a:avLst/>
                <a:gdLst>
                  <a:gd name="T0" fmla="*/ 128 w 267"/>
                  <a:gd name="T1" fmla="*/ 14 h 152"/>
                  <a:gd name="T2" fmla="*/ 123 w 267"/>
                  <a:gd name="T3" fmla="*/ 18 h 152"/>
                  <a:gd name="T4" fmla="*/ 106 w 267"/>
                  <a:gd name="T5" fmla="*/ 15 h 152"/>
                  <a:gd name="T6" fmla="*/ 82 w 267"/>
                  <a:gd name="T7" fmla="*/ 15 h 152"/>
                  <a:gd name="T8" fmla="*/ 58 w 267"/>
                  <a:gd name="T9" fmla="*/ 9 h 152"/>
                  <a:gd name="T10" fmla="*/ 31 w 267"/>
                  <a:gd name="T11" fmla="*/ 14 h 152"/>
                  <a:gd name="T12" fmla="*/ 26 w 267"/>
                  <a:gd name="T13" fmla="*/ 25 h 152"/>
                  <a:gd name="T14" fmla="*/ 30 w 267"/>
                  <a:gd name="T15" fmla="*/ 38 h 152"/>
                  <a:gd name="T16" fmla="*/ 15 w 267"/>
                  <a:gd name="T17" fmla="*/ 48 h 152"/>
                  <a:gd name="T18" fmla="*/ 9 w 267"/>
                  <a:gd name="T19" fmla="*/ 61 h 152"/>
                  <a:gd name="T20" fmla="*/ 0 w 267"/>
                  <a:gd name="T21" fmla="*/ 76 h 152"/>
                  <a:gd name="T22" fmla="*/ 10 w 267"/>
                  <a:gd name="T23" fmla="*/ 85 h 152"/>
                  <a:gd name="T24" fmla="*/ 27 w 267"/>
                  <a:gd name="T25" fmla="*/ 88 h 152"/>
                  <a:gd name="T26" fmla="*/ 49 w 267"/>
                  <a:gd name="T27" fmla="*/ 88 h 152"/>
                  <a:gd name="T28" fmla="*/ 67 w 267"/>
                  <a:gd name="T29" fmla="*/ 83 h 152"/>
                  <a:gd name="T30" fmla="*/ 79 w 267"/>
                  <a:gd name="T31" fmla="*/ 79 h 152"/>
                  <a:gd name="T32" fmla="*/ 86 w 267"/>
                  <a:gd name="T33" fmla="*/ 79 h 152"/>
                  <a:gd name="T34" fmla="*/ 105 w 267"/>
                  <a:gd name="T35" fmla="*/ 87 h 152"/>
                  <a:gd name="T36" fmla="*/ 111 w 267"/>
                  <a:gd name="T37" fmla="*/ 100 h 152"/>
                  <a:gd name="T38" fmla="*/ 119 w 267"/>
                  <a:gd name="T39" fmla="*/ 110 h 152"/>
                  <a:gd name="T40" fmla="*/ 116 w 267"/>
                  <a:gd name="T41" fmla="*/ 117 h 152"/>
                  <a:gd name="T42" fmla="*/ 104 w 267"/>
                  <a:gd name="T43" fmla="*/ 124 h 152"/>
                  <a:gd name="T44" fmla="*/ 94 w 267"/>
                  <a:gd name="T45" fmla="*/ 134 h 152"/>
                  <a:gd name="T46" fmla="*/ 108 w 267"/>
                  <a:gd name="T47" fmla="*/ 137 h 152"/>
                  <a:gd name="T48" fmla="*/ 115 w 267"/>
                  <a:gd name="T49" fmla="*/ 138 h 152"/>
                  <a:gd name="T50" fmla="*/ 120 w 267"/>
                  <a:gd name="T51" fmla="*/ 128 h 152"/>
                  <a:gd name="T52" fmla="*/ 122 w 267"/>
                  <a:gd name="T53" fmla="*/ 118 h 152"/>
                  <a:gd name="T54" fmla="*/ 138 w 267"/>
                  <a:gd name="T55" fmla="*/ 114 h 152"/>
                  <a:gd name="T56" fmla="*/ 148 w 267"/>
                  <a:gd name="T57" fmla="*/ 104 h 152"/>
                  <a:gd name="T58" fmla="*/ 158 w 267"/>
                  <a:gd name="T59" fmla="*/ 114 h 152"/>
                  <a:gd name="T60" fmla="*/ 150 w 267"/>
                  <a:gd name="T61" fmla="*/ 119 h 152"/>
                  <a:gd name="T62" fmla="*/ 170 w 267"/>
                  <a:gd name="T63" fmla="*/ 124 h 152"/>
                  <a:gd name="T64" fmla="*/ 165 w 267"/>
                  <a:gd name="T65" fmla="*/ 131 h 152"/>
                  <a:gd name="T66" fmla="*/ 174 w 267"/>
                  <a:gd name="T67" fmla="*/ 145 h 152"/>
                  <a:gd name="T68" fmla="*/ 179 w 267"/>
                  <a:gd name="T69" fmla="*/ 156 h 152"/>
                  <a:gd name="T70" fmla="*/ 202 w 267"/>
                  <a:gd name="T71" fmla="*/ 145 h 152"/>
                  <a:gd name="T72" fmla="*/ 221 w 267"/>
                  <a:gd name="T73" fmla="*/ 138 h 152"/>
                  <a:gd name="T74" fmla="*/ 198 w 267"/>
                  <a:gd name="T75" fmla="*/ 134 h 152"/>
                  <a:gd name="T76" fmla="*/ 199 w 267"/>
                  <a:gd name="T77" fmla="*/ 117 h 152"/>
                  <a:gd name="T78" fmla="*/ 206 w 267"/>
                  <a:gd name="T79" fmla="*/ 116 h 152"/>
                  <a:gd name="T80" fmla="*/ 234 w 267"/>
                  <a:gd name="T81" fmla="*/ 106 h 152"/>
                  <a:gd name="T82" fmla="*/ 251 w 267"/>
                  <a:gd name="T83" fmla="*/ 93 h 152"/>
                  <a:gd name="T84" fmla="*/ 270 w 267"/>
                  <a:gd name="T85" fmla="*/ 85 h 152"/>
                  <a:gd name="T86" fmla="*/ 271 w 267"/>
                  <a:gd name="T87" fmla="*/ 80 h 152"/>
                  <a:gd name="T88" fmla="*/ 272 w 267"/>
                  <a:gd name="T89" fmla="*/ 70 h 152"/>
                  <a:gd name="T90" fmla="*/ 272 w 267"/>
                  <a:gd name="T91" fmla="*/ 55 h 152"/>
                  <a:gd name="T92" fmla="*/ 252 w 267"/>
                  <a:gd name="T93" fmla="*/ 50 h 152"/>
                  <a:gd name="T94" fmla="*/ 237 w 267"/>
                  <a:gd name="T95" fmla="*/ 46 h 152"/>
                  <a:gd name="T96" fmla="*/ 218 w 267"/>
                  <a:gd name="T97" fmla="*/ 42 h 152"/>
                  <a:gd name="T98" fmla="*/ 203 w 267"/>
                  <a:gd name="T99" fmla="*/ 33 h 152"/>
                  <a:gd name="T100" fmla="*/ 184 w 267"/>
                  <a:gd name="T101" fmla="*/ 23 h 152"/>
                  <a:gd name="T102" fmla="*/ 187 w 267"/>
                  <a:gd name="T103" fmla="*/ 11 h 152"/>
                  <a:gd name="T104" fmla="*/ 172 w 267"/>
                  <a:gd name="T105" fmla="*/ 0 h 152"/>
                  <a:gd name="T106" fmla="*/ 153 w 267"/>
                  <a:gd name="T107" fmla="*/ 6 h 152"/>
                  <a:gd name="T108" fmla="*/ 188 w 267"/>
                  <a:gd name="T109" fmla="*/ 126 h 152"/>
                  <a:gd name="T110" fmla="*/ 197 w 267"/>
                  <a:gd name="T111" fmla="*/ 135 h 152"/>
                  <a:gd name="T112" fmla="*/ 184 w 267"/>
                  <a:gd name="T113" fmla="*/ 127 h 15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267" h="152">
                    <a:moveTo>
                      <a:pt x="133" y="6"/>
                    </a:moveTo>
                    <a:cubicBezTo>
                      <a:pt x="131" y="6"/>
                      <a:pt x="131" y="6"/>
                      <a:pt x="131" y="6"/>
                    </a:cubicBezTo>
                    <a:cubicBezTo>
                      <a:pt x="131" y="6"/>
                      <a:pt x="131" y="6"/>
                      <a:pt x="131" y="6"/>
                    </a:cubicBezTo>
                    <a:cubicBezTo>
                      <a:pt x="131" y="7"/>
                      <a:pt x="131" y="7"/>
                      <a:pt x="131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29" y="9"/>
                      <a:pt x="129" y="9"/>
                      <a:pt x="129" y="9"/>
                    </a:cubicBezTo>
                    <a:cubicBezTo>
                      <a:pt x="129" y="9"/>
                      <a:pt x="129" y="9"/>
                      <a:pt x="129" y="9"/>
                    </a:cubicBezTo>
                    <a:cubicBezTo>
                      <a:pt x="127" y="11"/>
                      <a:pt x="127" y="11"/>
                      <a:pt x="127" y="11"/>
                    </a:cubicBezTo>
                    <a:cubicBezTo>
                      <a:pt x="125" y="14"/>
                      <a:pt x="125" y="14"/>
                      <a:pt x="125" y="14"/>
                    </a:cubicBezTo>
                    <a:cubicBezTo>
                      <a:pt x="125" y="17"/>
                      <a:pt x="125" y="17"/>
                      <a:pt x="125" y="17"/>
                    </a:cubicBezTo>
                    <a:cubicBezTo>
                      <a:pt x="126" y="20"/>
                      <a:pt x="126" y="20"/>
                      <a:pt x="126" y="20"/>
                    </a:cubicBezTo>
                    <a:cubicBezTo>
                      <a:pt x="126" y="21"/>
                      <a:pt x="126" y="21"/>
                      <a:pt x="126" y="21"/>
                    </a:cubicBezTo>
                    <a:cubicBezTo>
                      <a:pt x="125" y="22"/>
                      <a:pt x="125" y="22"/>
                      <a:pt x="125" y="22"/>
                    </a:cubicBezTo>
                    <a:cubicBezTo>
                      <a:pt x="125" y="22"/>
                      <a:pt x="125" y="22"/>
                      <a:pt x="125" y="22"/>
                    </a:cubicBezTo>
                    <a:cubicBezTo>
                      <a:pt x="122" y="21"/>
                      <a:pt x="122" y="21"/>
                      <a:pt x="122" y="21"/>
                    </a:cubicBezTo>
                    <a:cubicBezTo>
                      <a:pt x="121" y="18"/>
                      <a:pt x="121" y="18"/>
                      <a:pt x="121" y="18"/>
                    </a:cubicBezTo>
                    <a:cubicBezTo>
                      <a:pt x="120" y="18"/>
                      <a:pt x="120" y="18"/>
                      <a:pt x="120" y="18"/>
                    </a:cubicBezTo>
                    <a:cubicBezTo>
                      <a:pt x="120" y="18"/>
                      <a:pt x="120" y="18"/>
                      <a:pt x="120" y="18"/>
                    </a:cubicBezTo>
                    <a:cubicBezTo>
                      <a:pt x="117" y="18"/>
                      <a:pt x="117" y="18"/>
                      <a:pt x="117" y="18"/>
                    </a:cubicBezTo>
                    <a:cubicBezTo>
                      <a:pt x="116" y="18"/>
                      <a:pt x="116" y="18"/>
                      <a:pt x="116" y="18"/>
                    </a:cubicBezTo>
                    <a:cubicBezTo>
                      <a:pt x="113" y="18"/>
                      <a:pt x="113" y="18"/>
                      <a:pt x="113" y="18"/>
                    </a:cubicBezTo>
                    <a:cubicBezTo>
                      <a:pt x="110" y="18"/>
                      <a:pt x="110" y="18"/>
                      <a:pt x="110" y="18"/>
                    </a:cubicBezTo>
                    <a:cubicBezTo>
                      <a:pt x="107" y="20"/>
                      <a:pt x="107" y="20"/>
                      <a:pt x="107" y="20"/>
                    </a:cubicBezTo>
                    <a:cubicBezTo>
                      <a:pt x="106" y="17"/>
                      <a:pt x="106" y="17"/>
                      <a:pt x="106" y="17"/>
                    </a:cubicBezTo>
                    <a:cubicBezTo>
                      <a:pt x="105" y="15"/>
                      <a:pt x="105" y="15"/>
                      <a:pt x="105" y="15"/>
                    </a:cubicBezTo>
                    <a:cubicBezTo>
                      <a:pt x="104" y="15"/>
                      <a:pt x="104" y="15"/>
                      <a:pt x="104" y="15"/>
                    </a:cubicBezTo>
                    <a:cubicBezTo>
                      <a:pt x="103" y="15"/>
                      <a:pt x="103" y="15"/>
                      <a:pt x="103" y="15"/>
                    </a:cubicBezTo>
                    <a:cubicBezTo>
                      <a:pt x="100" y="16"/>
                      <a:pt x="100" y="16"/>
                      <a:pt x="100" y="16"/>
                    </a:cubicBezTo>
                    <a:cubicBezTo>
                      <a:pt x="98" y="19"/>
                      <a:pt x="98" y="19"/>
                      <a:pt x="98" y="19"/>
                    </a:cubicBezTo>
                    <a:cubicBezTo>
                      <a:pt x="96" y="16"/>
                      <a:pt x="96" y="16"/>
                      <a:pt x="96" y="16"/>
                    </a:cubicBezTo>
                    <a:cubicBezTo>
                      <a:pt x="93" y="16"/>
                      <a:pt x="93" y="16"/>
                      <a:pt x="93" y="16"/>
                    </a:cubicBezTo>
                    <a:cubicBezTo>
                      <a:pt x="90" y="14"/>
                      <a:pt x="90" y="14"/>
                      <a:pt x="90" y="14"/>
                    </a:cubicBezTo>
                    <a:cubicBezTo>
                      <a:pt x="87" y="16"/>
                      <a:pt x="87" y="16"/>
                      <a:pt x="87" y="16"/>
                    </a:cubicBezTo>
                    <a:cubicBezTo>
                      <a:pt x="84" y="17"/>
                      <a:pt x="84" y="17"/>
                      <a:pt x="84" y="17"/>
                    </a:cubicBezTo>
                    <a:cubicBezTo>
                      <a:pt x="83" y="16"/>
                      <a:pt x="83" y="16"/>
                      <a:pt x="83" y="16"/>
                    </a:cubicBezTo>
                    <a:cubicBezTo>
                      <a:pt x="80" y="15"/>
                      <a:pt x="80" y="15"/>
                      <a:pt x="80" y="15"/>
                    </a:cubicBezTo>
                    <a:cubicBezTo>
                      <a:pt x="79" y="15"/>
                      <a:pt x="79" y="15"/>
                      <a:pt x="79" y="15"/>
                    </a:cubicBezTo>
                    <a:cubicBezTo>
                      <a:pt x="76" y="15"/>
                      <a:pt x="76" y="15"/>
                      <a:pt x="76" y="15"/>
                    </a:cubicBezTo>
                    <a:cubicBezTo>
                      <a:pt x="75" y="12"/>
                      <a:pt x="75" y="12"/>
                      <a:pt x="75" y="12"/>
                    </a:cubicBezTo>
                    <a:cubicBezTo>
                      <a:pt x="72" y="12"/>
                      <a:pt x="72" y="12"/>
                      <a:pt x="72" y="12"/>
                    </a:cubicBezTo>
                    <a:cubicBezTo>
                      <a:pt x="69" y="12"/>
                      <a:pt x="69" y="12"/>
                      <a:pt x="69" y="12"/>
                    </a:cubicBezTo>
                    <a:cubicBezTo>
                      <a:pt x="68" y="11"/>
                      <a:pt x="68" y="11"/>
                      <a:pt x="68" y="11"/>
                    </a:cubicBezTo>
                    <a:cubicBezTo>
                      <a:pt x="65" y="11"/>
                      <a:pt x="65" y="11"/>
                      <a:pt x="65" y="11"/>
                    </a:cubicBezTo>
                    <a:cubicBezTo>
                      <a:pt x="62" y="10"/>
                      <a:pt x="62" y="10"/>
                      <a:pt x="62" y="10"/>
                    </a:cubicBezTo>
                    <a:cubicBezTo>
                      <a:pt x="57" y="9"/>
                      <a:pt x="57" y="9"/>
                      <a:pt x="57" y="9"/>
                    </a:cubicBezTo>
                    <a:cubicBezTo>
                      <a:pt x="53" y="9"/>
                      <a:pt x="53" y="9"/>
                      <a:pt x="53" y="9"/>
                    </a:cubicBezTo>
                    <a:cubicBezTo>
                      <a:pt x="48" y="9"/>
                      <a:pt x="48" y="9"/>
                      <a:pt x="48" y="9"/>
                    </a:cubicBezTo>
                    <a:cubicBezTo>
                      <a:pt x="45" y="8"/>
                      <a:pt x="45" y="8"/>
                      <a:pt x="45" y="8"/>
                    </a:cubicBezTo>
                    <a:cubicBezTo>
                      <a:pt x="42" y="9"/>
                      <a:pt x="42" y="9"/>
                      <a:pt x="42" y="9"/>
                    </a:cubicBezTo>
                    <a:cubicBezTo>
                      <a:pt x="40" y="9"/>
                      <a:pt x="40" y="9"/>
                      <a:pt x="40" y="9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4" y="10"/>
                      <a:pt x="34" y="10"/>
                      <a:pt x="34" y="10"/>
                    </a:cubicBezTo>
                    <a:cubicBezTo>
                      <a:pt x="32" y="11"/>
                      <a:pt x="32" y="11"/>
                      <a:pt x="32" y="11"/>
                    </a:cubicBezTo>
                    <a:cubicBezTo>
                      <a:pt x="30" y="14"/>
                      <a:pt x="30" y="14"/>
                      <a:pt x="30" y="14"/>
                    </a:cubicBezTo>
                    <a:cubicBezTo>
                      <a:pt x="28" y="16"/>
                      <a:pt x="28" y="16"/>
                      <a:pt x="28" y="16"/>
                    </a:cubicBezTo>
                    <a:cubicBezTo>
                      <a:pt x="26" y="15"/>
                      <a:pt x="26" y="15"/>
                      <a:pt x="26" y="15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3" y="18"/>
                      <a:pt x="23" y="18"/>
                      <a:pt x="23" y="18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7" y="27"/>
                      <a:pt x="27" y="27"/>
                      <a:pt x="27" y="27"/>
                    </a:cubicBezTo>
                    <a:cubicBezTo>
                      <a:pt x="27" y="27"/>
                      <a:pt x="27" y="27"/>
                      <a:pt x="27" y="27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27" y="31"/>
                      <a:pt x="27" y="31"/>
                      <a:pt x="27" y="31"/>
                    </a:cubicBezTo>
                    <a:cubicBezTo>
                      <a:pt x="27" y="31"/>
                      <a:pt x="27" y="31"/>
                      <a:pt x="27" y="31"/>
                    </a:cubicBezTo>
                    <a:cubicBezTo>
                      <a:pt x="29" y="34"/>
                      <a:pt x="29" y="34"/>
                      <a:pt x="29" y="34"/>
                    </a:cubicBezTo>
                    <a:cubicBezTo>
                      <a:pt x="29" y="35"/>
                      <a:pt x="29" y="35"/>
                      <a:pt x="29" y="35"/>
                    </a:cubicBezTo>
                    <a:cubicBezTo>
                      <a:pt x="29" y="37"/>
                      <a:pt x="29" y="37"/>
                      <a:pt x="29" y="37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25" y="39"/>
                      <a:pt x="25" y="39"/>
                      <a:pt x="25" y="39"/>
                    </a:cubicBezTo>
                    <a:cubicBezTo>
                      <a:pt x="22" y="41"/>
                      <a:pt x="22" y="41"/>
                      <a:pt x="22" y="41"/>
                    </a:cubicBezTo>
                    <a:cubicBezTo>
                      <a:pt x="21" y="41"/>
                      <a:pt x="21" y="41"/>
                      <a:pt x="21" y="41"/>
                    </a:cubicBezTo>
                    <a:cubicBezTo>
                      <a:pt x="21" y="42"/>
                      <a:pt x="21" y="42"/>
                      <a:pt x="21" y="42"/>
                    </a:cubicBezTo>
                    <a:cubicBezTo>
                      <a:pt x="21" y="42"/>
                      <a:pt x="21" y="42"/>
                      <a:pt x="21" y="42"/>
                    </a:cubicBezTo>
                    <a:cubicBezTo>
                      <a:pt x="20" y="42"/>
                      <a:pt x="20" y="42"/>
                      <a:pt x="20" y="42"/>
                    </a:cubicBezTo>
                    <a:cubicBezTo>
                      <a:pt x="17" y="45"/>
                      <a:pt x="17" y="45"/>
                      <a:pt x="17" y="45"/>
                    </a:cubicBezTo>
                    <a:cubicBezTo>
                      <a:pt x="15" y="47"/>
                      <a:pt x="15" y="47"/>
                      <a:pt x="15" y="47"/>
                    </a:cubicBezTo>
                    <a:cubicBezTo>
                      <a:pt x="15" y="47"/>
                      <a:pt x="15" y="47"/>
                      <a:pt x="15" y="47"/>
                    </a:cubicBezTo>
                    <a:cubicBezTo>
                      <a:pt x="12" y="50"/>
                      <a:pt x="12" y="50"/>
                      <a:pt x="12" y="50"/>
                    </a:cubicBezTo>
                    <a:cubicBezTo>
                      <a:pt x="12" y="51"/>
                      <a:pt x="12" y="51"/>
                      <a:pt x="12" y="51"/>
                    </a:cubicBezTo>
                    <a:cubicBezTo>
                      <a:pt x="11" y="51"/>
                      <a:pt x="11" y="51"/>
                      <a:pt x="11" y="51"/>
                    </a:cubicBezTo>
                    <a:cubicBezTo>
                      <a:pt x="10" y="52"/>
                      <a:pt x="10" y="52"/>
                      <a:pt x="10" y="52"/>
                    </a:cubicBezTo>
                    <a:cubicBezTo>
                      <a:pt x="10" y="53"/>
                      <a:pt x="10" y="53"/>
                      <a:pt x="10" y="53"/>
                    </a:cubicBezTo>
                    <a:cubicBezTo>
                      <a:pt x="8" y="55"/>
                      <a:pt x="8" y="55"/>
                      <a:pt x="8" y="55"/>
                    </a:cubicBezTo>
                    <a:cubicBezTo>
                      <a:pt x="8" y="57"/>
                      <a:pt x="8" y="57"/>
                      <a:pt x="8" y="57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9" y="62"/>
                      <a:pt x="9" y="62"/>
                      <a:pt x="9" y="62"/>
                    </a:cubicBezTo>
                    <a:cubicBezTo>
                      <a:pt x="9" y="63"/>
                      <a:pt x="9" y="63"/>
                      <a:pt x="9" y="63"/>
                    </a:cubicBezTo>
                    <a:cubicBezTo>
                      <a:pt x="11" y="66"/>
                      <a:pt x="11" y="66"/>
                      <a:pt x="11" y="66"/>
                    </a:cubicBezTo>
                    <a:cubicBezTo>
                      <a:pt x="9" y="65"/>
                      <a:pt x="9" y="65"/>
                      <a:pt x="9" y="65"/>
                    </a:cubicBezTo>
                    <a:cubicBezTo>
                      <a:pt x="6" y="64"/>
                      <a:pt x="6" y="64"/>
                      <a:pt x="6" y="64"/>
                    </a:cubicBezTo>
                    <a:cubicBezTo>
                      <a:pt x="5" y="66"/>
                      <a:pt x="5" y="66"/>
                      <a:pt x="5" y="66"/>
                    </a:cubicBezTo>
                    <a:cubicBezTo>
                      <a:pt x="4" y="69"/>
                      <a:pt x="4" y="69"/>
                      <a:pt x="4" y="69"/>
                    </a:cubicBezTo>
                    <a:cubicBezTo>
                      <a:pt x="2" y="73"/>
                      <a:pt x="2" y="73"/>
                      <a:pt x="2" y="73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1" y="77"/>
                      <a:pt x="1" y="77"/>
                      <a:pt x="1" y="77"/>
                    </a:cubicBezTo>
                    <a:cubicBezTo>
                      <a:pt x="2" y="78"/>
                      <a:pt x="2" y="78"/>
                      <a:pt x="2" y="78"/>
                    </a:cubicBezTo>
                    <a:cubicBezTo>
                      <a:pt x="2" y="78"/>
                      <a:pt x="2" y="78"/>
                      <a:pt x="2" y="78"/>
                    </a:cubicBezTo>
                    <a:cubicBezTo>
                      <a:pt x="4" y="80"/>
                      <a:pt x="4" y="80"/>
                      <a:pt x="4" y="80"/>
                    </a:cubicBezTo>
                    <a:cubicBezTo>
                      <a:pt x="7" y="82"/>
                      <a:pt x="7" y="82"/>
                      <a:pt x="7" y="82"/>
                    </a:cubicBezTo>
                    <a:cubicBezTo>
                      <a:pt x="7" y="83"/>
                      <a:pt x="7" y="83"/>
                      <a:pt x="7" y="83"/>
                    </a:cubicBezTo>
                    <a:cubicBezTo>
                      <a:pt x="10" y="83"/>
                      <a:pt x="10" y="83"/>
                      <a:pt x="10" y="83"/>
                    </a:cubicBezTo>
                    <a:cubicBezTo>
                      <a:pt x="11" y="83"/>
                      <a:pt x="11" y="83"/>
                      <a:pt x="11" y="83"/>
                    </a:cubicBezTo>
                    <a:cubicBezTo>
                      <a:pt x="11" y="86"/>
                      <a:pt x="11" y="86"/>
                      <a:pt x="11" y="86"/>
                    </a:cubicBezTo>
                    <a:cubicBezTo>
                      <a:pt x="13" y="85"/>
                      <a:pt x="13" y="85"/>
                      <a:pt x="13" y="85"/>
                    </a:cubicBezTo>
                    <a:cubicBezTo>
                      <a:pt x="16" y="83"/>
                      <a:pt x="16" y="83"/>
                      <a:pt x="16" y="83"/>
                    </a:cubicBezTo>
                    <a:cubicBezTo>
                      <a:pt x="19" y="85"/>
                      <a:pt x="19" y="85"/>
                      <a:pt x="19" y="85"/>
                    </a:cubicBezTo>
                    <a:cubicBezTo>
                      <a:pt x="21" y="85"/>
                      <a:pt x="21" y="85"/>
                      <a:pt x="21" y="85"/>
                    </a:cubicBezTo>
                    <a:cubicBezTo>
                      <a:pt x="21" y="85"/>
                      <a:pt x="21" y="85"/>
                      <a:pt x="21" y="85"/>
                    </a:cubicBezTo>
                    <a:cubicBezTo>
                      <a:pt x="24" y="85"/>
                      <a:pt x="24" y="85"/>
                      <a:pt x="24" y="85"/>
                    </a:cubicBezTo>
                    <a:cubicBezTo>
                      <a:pt x="26" y="86"/>
                      <a:pt x="26" y="86"/>
                      <a:pt x="26" y="86"/>
                    </a:cubicBezTo>
                    <a:cubicBezTo>
                      <a:pt x="27" y="85"/>
                      <a:pt x="27" y="85"/>
                      <a:pt x="27" y="85"/>
                    </a:cubicBezTo>
                    <a:cubicBezTo>
                      <a:pt x="30" y="86"/>
                      <a:pt x="30" y="86"/>
                      <a:pt x="30" y="86"/>
                    </a:cubicBezTo>
                    <a:cubicBezTo>
                      <a:pt x="30" y="86"/>
                      <a:pt x="30" y="86"/>
                      <a:pt x="30" y="86"/>
                    </a:cubicBezTo>
                    <a:cubicBezTo>
                      <a:pt x="36" y="86"/>
                      <a:pt x="36" y="86"/>
                      <a:pt x="36" y="86"/>
                    </a:cubicBezTo>
                    <a:cubicBezTo>
                      <a:pt x="39" y="88"/>
                      <a:pt x="39" y="88"/>
                      <a:pt x="39" y="88"/>
                    </a:cubicBezTo>
                    <a:cubicBezTo>
                      <a:pt x="41" y="90"/>
                      <a:pt x="41" y="90"/>
                      <a:pt x="41" y="90"/>
                    </a:cubicBezTo>
                    <a:cubicBezTo>
                      <a:pt x="42" y="90"/>
                      <a:pt x="42" y="90"/>
                      <a:pt x="42" y="90"/>
                    </a:cubicBezTo>
                    <a:cubicBezTo>
                      <a:pt x="45" y="88"/>
                      <a:pt x="45" y="88"/>
                      <a:pt x="45" y="88"/>
                    </a:cubicBezTo>
                    <a:cubicBezTo>
                      <a:pt x="48" y="86"/>
                      <a:pt x="48" y="86"/>
                      <a:pt x="48" y="86"/>
                    </a:cubicBezTo>
                    <a:cubicBezTo>
                      <a:pt x="51" y="86"/>
                      <a:pt x="51" y="86"/>
                      <a:pt x="51" y="86"/>
                    </a:cubicBezTo>
                    <a:cubicBezTo>
                      <a:pt x="52" y="86"/>
                      <a:pt x="52" y="86"/>
                      <a:pt x="52" y="86"/>
                    </a:cubicBezTo>
                    <a:cubicBezTo>
                      <a:pt x="55" y="85"/>
                      <a:pt x="55" y="85"/>
                      <a:pt x="55" y="85"/>
                    </a:cubicBezTo>
                    <a:cubicBezTo>
                      <a:pt x="57" y="85"/>
                      <a:pt x="57" y="85"/>
                      <a:pt x="57" y="85"/>
                    </a:cubicBezTo>
                    <a:cubicBezTo>
                      <a:pt x="58" y="85"/>
                      <a:pt x="58" y="85"/>
                      <a:pt x="58" y="85"/>
                    </a:cubicBezTo>
                    <a:cubicBezTo>
                      <a:pt x="59" y="85"/>
                      <a:pt x="59" y="85"/>
                      <a:pt x="59" y="85"/>
                    </a:cubicBezTo>
                    <a:cubicBezTo>
                      <a:pt x="62" y="83"/>
                      <a:pt x="62" y="83"/>
                      <a:pt x="62" y="83"/>
                    </a:cubicBezTo>
                    <a:cubicBezTo>
                      <a:pt x="62" y="81"/>
                      <a:pt x="62" y="81"/>
                      <a:pt x="62" y="81"/>
                    </a:cubicBezTo>
                    <a:cubicBezTo>
                      <a:pt x="65" y="81"/>
                      <a:pt x="65" y="81"/>
                      <a:pt x="65" y="81"/>
                    </a:cubicBezTo>
                    <a:cubicBezTo>
                      <a:pt x="67" y="80"/>
                      <a:pt x="67" y="80"/>
                      <a:pt x="67" y="80"/>
                    </a:cubicBezTo>
                    <a:cubicBezTo>
                      <a:pt x="67" y="80"/>
                      <a:pt x="67" y="80"/>
                      <a:pt x="67" y="80"/>
                    </a:cubicBezTo>
                    <a:cubicBezTo>
                      <a:pt x="67" y="79"/>
                      <a:pt x="67" y="79"/>
                      <a:pt x="67" y="79"/>
                    </a:cubicBezTo>
                    <a:cubicBezTo>
                      <a:pt x="69" y="79"/>
                      <a:pt x="69" y="79"/>
                      <a:pt x="69" y="79"/>
                    </a:cubicBezTo>
                    <a:cubicBezTo>
                      <a:pt x="72" y="78"/>
                      <a:pt x="72" y="78"/>
                      <a:pt x="72" y="78"/>
                    </a:cubicBezTo>
                    <a:cubicBezTo>
                      <a:pt x="72" y="78"/>
                      <a:pt x="72" y="78"/>
                      <a:pt x="72" y="78"/>
                    </a:cubicBezTo>
                    <a:cubicBezTo>
                      <a:pt x="73" y="78"/>
                      <a:pt x="73" y="78"/>
                      <a:pt x="73" y="78"/>
                    </a:cubicBezTo>
                    <a:cubicBezTo>
                      <a:pt x="75" y="78"/>
                      <a:pt x="75" y="78"/>
                      <a:pt x="75" y="78"/>
                    </a:cubicBezTo>
                    <a:cubicBezTo>
                      <a:pt x="77" y="77"/>
                      <a:pt x="77" y="77"/>
                      <a:pt x="77" y="77"/>
                    </a:cubicBezTo>
                    <a:cubicBezTo>
                      <a:pt x="78" y="77"/>
                      <a:pt x="78" y="77"/>
                      <a:pt x="78" y="77"/>
                    </a:cubicBezTo>
                    <a:cubicBezTo>
                      <a:pt x="79" y="77"/>
                      <a:pt x="79" y="77"/>
                      <a:pt x="79" y="77"/>
                    </a:cubicBezTo>
                    <a:cubicBezTo>
                      <a:pt x="80" y="76"/>
                      <a:pt x="80" y="76"/>
                      <a:pt x="80" y="76"/>
                    </a:cubicBezTo>
                    <a:cubicBezTo>
                      <a:pt x="83" y="77"/>
                      <a:pt x="83" y="77"/>
                      <a:pt x="83" y="77"/>
                    </a:cubicBezTo>
                    <a:cubicBezTo>
                      <a:pt x="83" y="76"/>
                      <a:pt x="83" y="76"/>
                      <a:pt x="83" y="76"/>
                    </a:cubicBezTo>
                    <a:cubicBezTo>
                      <a:pt x="84" y="76"/>
                      <a:pt x="84" y="76"/>
                      <a:pt x="84" y="76"/>
                    </a:cubicBezTo>
                    <a:cubicBezTo>
                      <a:pt x="84" y="77"/>
                      <a:pt x="84" y="77"/>
                      <a:pt x="84" y="77"/>
                    </a:cubicBezTo>
                    <a:cubicBezTo>
                      <a:pt x="84" y="77"/>
                      <a:pt x="84" y="77"/>
                      <a:pt x="84" y="77"/>
                    </a:cubicBezTo>
                    <a:cubicBezTo>
                      <a:pt x="84" y="77"/>
                      <a:pt x="84" y="77"/>
                      <a:pt x="84" y="77"/>
                    </a:cubicBezTo>
                    <a:cubicBezTo>
                      <a:pt x="86" y="78"/>
                      <a:pt x="86" y="78"/>
                      <a:pt x="86" y="78"/>
                    </a:cubicBezTo>
                    <a:cubicBezTo>
                      <a:pt x="89" y="81"/>
                      <a:pt x="89" y="81"/>
                      <a:pt x="89" y="81"/>
                    </a:cubicBezTo>
                    <a:cubicBezTo>
                      <a:pt x="91" y="80"/>
                      <a:pt x="91" y="80"/>
                      <a:pt x="91" y="80"/>
                    </a:cubicBezTo>
                    <a:cubicBezTo>
                      <a:pt x="93" y="83"/>
                      <a:pt x="93" y="83"/>
                      <a:pt x="93" y="83"/>
                    </a:cubicBezTo>
                    <a:cubicBezTo>
                      <a:pt x="94" y="83"/>
                      <a:pt x="94" y="83"/>
                      <a:pt x="94" y="83"/>
                    </a:cubicBezTo>
                    <a:cubicBezTo>
                      <a:pt x="97" y="82"/>
                      <a:pt x="97" y="82"/>
                      <a:pt x="97" y="82"/>
                    </a:cubicBezTo>
                    <a:cubicBezTo>
                      <a:pt x="99" y="83"/>
                      <a:pt x="99" y="83"/>
                      <a:pt x="99" y="83"/>
                    </a:cubicBezTo>
                    <a:cubicBezTo>
                      <a:pt x="100" y="85"/>
                      <a:pt x="100" y="85"/>
                      <a:pt x="100" y="85"/>
                    </a:cubicBezTo>
                    <a:cubicBezTo>
                      <a:pt x="102" y="85"/>
                      <a:pt x="102" y="85"/>
                      <a:pt x="102" y="85"/>
                    </a:cubicBezTo>
                    <a:cubicBezTo>
                      <a:pt x="103" y="84"/>
                      <a:pt x="103" y="84"/>
                      <a:pt x="103" y="84"/>
                    </a:cubicBezTo>
                    <a:cubicBezTo>
                      <a:pt x="104" y="85"/>
                      <a:pt x="104" y="85"/>
                      <a:pt x="104" y="85"/>
                    </a:cubicBezTo>
                    <a:cubicBezTo>
                      <a:pt x="104" y="87"/>
                      <a:pt x="104" y="87"/>
                      <a:pt x="104" y="87"/>
                    </a:cubicBezTo>
                    <a:cubicBezTo>
                      <a:pt x="104" y="91"/>
                      <a:pt x="104" y="91"/>
                      <a:pt x="104" y="91"/>
                    </a:cubicBezTo>
                    <a:cubicBezTo>
                      <a:pt x="103" y="92"/>
                      <a:pt x="103" y="92"/>
                      <a:pt x="103" y="92"/>
                    </a:cubicBezTo>
                    <a:cubicBezTo>
                      <a:pt x="103" y="92"/>
                      <a:pt x="102" y="94"/>
                      <a:pt x="103" y="94"/>
                    </a:cubicBezTo>
                    <a:cubicBezTo>
                      <a:pt x="104" y="94"/>
                      <a:pt x="105" y="94"/>
                      <a:pt x="105" y="94"/>
                    </a:cubicBezTo>
                    <a:cubicBezTo>
                      <a:pt x="107" y="96"/>
                      <a:pt x="107" y="96"/>
                      <a:pt x="107" y="96"/>
                    </a:cubicBezTo>
                    <a:cubicBezTo>
                      <a:pt x="108" y="97"/>
                      <a:pt x="108" y="97"/>
                      <a:pt x="108" y="97"/>
                    </a:cubicBezTo>
                    <a:cubicBezTo>
                      <a:pt x="109" y="96"/>
                      <a:pt x="109" y="96"/>
                      <a:pt x="109" y="96"/>
                    </a:cubicBezTo>
                    <a:cubicBezTo>
                      <a:pt x="110" y="96"/>
                      <a:pt x="110" y="96"/>
                      <a:pt x="110" y="96"/>
                    </a:cubicBezTo>
                    <a:cubicBezTo>
                      <a:pt x="110" y="98"/>
                      <a:pt x="110" y="98"/>
                      <a:pt x="110" y="98"/>
                    </a:cubicBezTo>
                    <a:cubicBezTo>
                      <a:pt x="110" y="100"/>
                      <a:pt x="110" y="100"/>
                      <a:pt x="110" y="100"/>
                    </a:cubicBezTo>
                    <a:cubicBezTo>
                      <a:pt x="109" y="102"/>
                      <a:pt x="109" y="102"/>
                      <a:pt x="109" y="102"/>
                    </a:cubicBezTo>
                    <a:cubicBezTo>
                      <a:pt x="110" y="104"/>
                      <a:pt x="110" y="104"/>
                      <a:pt x="110" y="104"/>
                    </a:cubicBezTo>
                    <a:cubicBezTo>
                      <a:pt x="112" y="104"/>
                      <a:pt x="112" y="104"/>
                      <a:pt x="112" y="104"/>
                    </a:cubicBezTo>
                    <a:cubicBezTo>
                      <a:pt x="113" y="106"/>
                      <a:pt x="113" y="106"/>
                      <a:pt x="113" y="106"/>
                    </a:cubicBezTo>
                    <a:cubicBezTo>
                      <a:pt x="116" y="107"/>
                      <a:pt x="116" y="107"/>
                      <a:pt x="116" y="107"/>
                    </a:cubicBezTo>
                    <a:cubicBezTo>
                      <a:pt x="116" y="108"/>
                      <a:pt x="116" y="108"/>
                      <a:pt x="116" y="108"/>
                    </a:cubicBezTo>
                    <a:cubicBezTo>
                      <a:pt x="116" y="111"/>
                      <a:pt x="116" y="111"/>
                      <a:pt x="116" y="111"/>
                    </a:cubicBezTo>
                    <a:cubicBezTo>
                      <a:pt x="115" y="112"/>
                      <a:pt x="115" y="112"/>
                      <a:pt x="115" y="112"/>
                    </a:cubicBezTo>
                    <a:cubicBezTo>
                      <a:pt x="117" y="113"/>
                      <a:pt x="117" y="113"/>
                      <a:pt x="117" y="113"/>
                    </a:cubicBezTo>
                    <a:cubicBezTo>
                      <a:pt x="119" y="115"/>
                      <a:pt x="119" y="115"/>
                      <a:pt x="119" y="115"/>
                    </a:cubicBezTo>
                    <a:cubicBezTo>
                      <a:pt x="119" y="115"/>
                      <a:pt x="119" y="115"/>
                      <a:pt x="119" y="115"/>
                    </a:cubicBezTo>
                    <a:cubicBezTo>
                      <a:pt x="118" y="115"/>
                      <a:pt x="118" y="115"/>
                      <a:pt x="118" y="115"/>
                    </a:cubicBezTo>
                    <a:cubicBezTo>
                      <a:pt x="116" y="115"/>
                      <a:pt x="116" y="115"/>
                      <a:pt x="116" y="115"/>
                    </a:cubicBezTo>
                    <a:cubicBezTo>
                      <a:pt x="113" y="114"/>
                      <a:pt x="113" y="114"/>
                      <a:pt x="113" y="114"/>
                    </a:cubicBezTo>
                    <a:cubicBezTo>
                      <a:pt x="112" y="115"/>
                      <a:pt x="112" y="115"/>
                      <a:pt x="112" y="115"/>
                    </a:cubicBezTo>
                    <a:cubicBezTo>
                      <a:pt x="109" y="113"/>
                      <a:pt x="109" y="113"/>
                      <a:pt x="109" y="113"/>
                    </a:cubicBezTo>
                    <a:cubicBezTo>
                      <a:pt x="107" y="113"/>
                      <a:pt x="107" y="113"/>
                      <a:pt x="107" y="113"/>
                    </a:cubicBezTo>
                    <a:cubicBezTo>
                      <a:pt x="105" y="112"/>
                      <a:pt x="105" y="112"/>
                      <a:pt x="105" y="112"/>
                    </a:cubicBezTo>
                    <a:cubicBezTo>
                      <a:pt x="102" y="113"/>
                      <a:pt x="102" y="113"/>
                      <a:pt x="102" y="113"/>
                    </a:cubicBezTo>
                    <a:cubicBezTo>
                      <a:pt x="101" y="114"/>
                      <a:pt x="101" y="114"/>
                      <a:pt x="101" y="114"/>
                    </a:cubicBezTo>
                    <a:cubicBezTo>
                      <a:pt x="101" y="116"/>
                      <a:pt x="101" y="116"/>
                      <a:pt x="101" y="116"/>
                    </a:cubicBezTo>
                    <a:cubicBezTo>
                      <a:pt x="102" y="119"/>
                      <a:pt x="102" y="119"/>
                      <a:pt x="102" y="119"/>
                    </a:cubicBezTo>
                    <a:cubicBezTo>
                      <a:pt x="101" y="121"/>
                      <a:pt x="101" y="121"/>
                      <a:pt x="101" y="121"/>
                    </a:cubicBezTo>
                    <a:cubicBezTo>
                      <a:pt x="100" y="123"/>
                      <a:pt x="100" y="123"/>
                      <a:pt x="100" y="123"/>
                    </a:cubicBezTo>
                    <a:cubicBezTo>
                      <a:pt x="97" y="126"/>
                      <a:pt x="97" y="126"/>
                      <a:pt x="97" y="126"/>
                    </a:cubicBezTo>
                    <a:cubicBezTo>
                      <a:pt x="96" y="127"/>
                      <a:pt x="96" y="127"/>
                      <a:pt x="96" y="127"/>
                    </a:cubicBezTo>
                    <a:cubicBezTo>
                      <a:pt x="95" y="128"/>
                      <a:pt x="95" y="128"/>
                      <a:pt x="95" y="128"/>
                    </a:cubicBezTo>
                    <a:cubicBezTo>
                      <a:pt x="95" y="128"/>
                      <a:pt x="95" y="128"/>
                      <a:pt x="95" y="128"/>
                    </a:cubicBezTo>
                    <a:cubicBezTo>
                      <a:pt x="95" y="130"/>
                      <a:pt x="95" y="130"/>
                      <a:pt x="95" y="130"/>
                    </a:cubicBezTo>
                    <a:cubicBezTo>
                      <a:pt x="93" y="131"/>
                      <a:pt x="93" y="131"/>
                      <a:pt x="93" y="131"/>
                    </a:cubicBezTo>
                    <a:cubicBezTo>
                      <a:pt x="93" y="131"/>
                      <a:pt x="93" y="131"/>
                      <a:pt x="93" y="131"/>
                    </a:cubicBezTo>
                    <a:cubicBezTo>
                      <a:pt x="92" y="131"/>
                      <a:pt x="92" y="131"/>
                      <a:pt x="92" y="131"/>
                    </a:cubicBezTo>
                    <a:cubicBezTo>
                      <a:pt x="90" y="132"/>
                      <a:pt x="90" y="132"/>
                      <a:pt x="90" y="132"/>
                    </a:cubicBezTo>
                    <a:cubicBezTo>
                      <a:pt x="90" y="132"/>
                      <a:pt x="90" y="132"/>
                      <a:pt x="90" y="132"/>
                    </a:cubicBezTo>
                    <a:cubicBezTo>
                      <a:pt x="93" y="135"/>
                      <a:pt x="93" y="135"/>
                      <a:pt x="93" y="135"/>
                    </a:cubicBezTo>
                    <a:cubicBezTo>
                      <a:pt x="96" y="136"/>
                      <a:pt x="96" y="136"/>
                      <a:pt x="96" y="136"/>
                    </a:cubicBezTo>
                    <a:cubicBezTo>
                      <a:pt x="98" y="137"/>
                      <a:pt x="98" y="137"/>
                      <a:pt x="98" y="137"/>
                    </a:cubicBezTo>
                    <a:cubicBezTo>
                      <a:pt x="101" y="136"/>
                      <a:pt x="101" y="136"/>
                      <a:pt x="101" y="136"/>
                    </a:cubicBezTo>
                    <a:cubicBezTo>
                      <a:pt x="102" y="135"/>
                      <a:pt x="102" y="135"/>
                      <a:pt x="102" y="135"/>
                    </a:cubicBezTo>
                    <a:cubicBezTo>
                      <a:pt x="104" y="134"/>
                      <a:pt x="104" y="134"/>
                      <a:pt x="104" y="134"/>
                    </a:cubicBezTo>
                    <a:cubicBezTo>
                      <a:pt x="105" y="133"/>
                      <a:pt x="105" y="133"/>
                      <a:pt x="105" y="133"/>
                    </a:cubicBezTo>
                    <a:cubicBezTo>
                      <a:pt x="105" y="133"/>
                      <a:pt x="105" y="133"/>
                      <a:pt x="105" y="133"/>
                    </a:cubicBezTo>
                    <a:cubicBezTo>
                      <a:pt x="106" y="133"/>
                      <a:pt x="106" y="133"/>
                      <a:pt x="106" y="133"/>
                    </a:cubicBezTo>
                    <a:cubicBezTo>
                      <a:pt x="107" y="133"/>
                      <a:pt x="107" y="133"/>
                      <a:pt x="107" y="133"/>
                    </a:cubicBezTo>
                    <a:cubicBezTo>
                      <a:pt x="108" y="133"/>
                      <a:pt x="108" y="133"/>
                      <a:pt x="108" y="133"/>
                    </a:cubicBezTo>
                    <a:cubicBezTo>
                      <a:pt x="109" y="133"/>
                      <a:pt x="109" y="133"/>
                      <a:pt x="109" y="133"/>
                    </a:cubicBezTo>
                    <a:cubicBezTo>
                      <a:pt x="110" y="133"/>
                      <a:pt x="110" y="133"/>
                      <a:pt x="110" y="133"/>
                    </a:cubicBezTo>
                    <a:cubicBezTo>
                      <a:pt x="110" y="133"/>
                      <a:pt x="110" y="133"/>
                      <a:pt x="110" y="133"/>
                    </a:cubicBezTo>
                    <a:cubicBezTo>
                      <a:pt x="110" y="134"/>
                      <a:pt x="110" y="134"/>
                      <a:pt x="110" y="134"/>
                    </a:cubicBezTo>
                    <a:cubicBezTo>
                      <a:pt x="112" y="134"/>
                      <a:pt x="112" y="134"/>
                      <a:pt x="112" y="134"/>
                    </a:cubicBezTo>
                    <a:cubicBezTo>
                      <a:pt x="112" y="136"/>
                      <a:pt x="112" y="136"/>
                      <a:pt x="112" y="136"/>
                    </a:cubicBezTo>
                    <a:cubicBezTo>
                      <a:pt x="112" y="137"/>
                      <a:pt x="112" y="137"/>
                      <a:pt x="112" y="137"/>
                    </a:cubicBezTo>
                    <a:cubicBezTo>
                      <a:pt x="112" y="137"/>
                      <a:pt x="112" y="137"/>
                      <a:pt x="112" y="137"/>
                    </a:cubicBezTo>
                    <a:cubicBezTo>
                      <a:pt x="113" y="134"/>
                      <a:pt x="113" y="134"/>
                      <a:pt x="113" y="134"/>
                    </a:cubicBezTo>
                    <a:cubicBezTo>
                      <a:pt x="113" y="133"/>
                      <a:pt x="113" y="133"/>
                      <a:pt x="113" y="133"/>
                    </a:cubicBezTo>
                    <a:cubicBezTo>
                      <a:pt x="111" y="131"/>
                      <a:pt x="111" y="131"/>
                      <a:pt x="111" y="131"/>
                    </a:cubicBezTo>
                    <a:cubicBezTo>
                      <a:pt x="111" y="128"/>
                      <a:pt x="111" y="128"/>
                      <a:pt x="111" y="128"/>
                    </a:cubicBezTo>
                    <a:cubicBezTo>
                      <a:pt x="114" y="127"/>
                      <a:pt x="114" y="127"/>
                      <a:pt x="114" y="127"/>
                    </a:cubicBezTo>
                    <a:cubicBezTo>
                      <a:pt x="117" y="125"/>
                      <a:pt x="117" y="125"/>
                      <a:pt x="117" y="125"/>
                    </a:cubicBezTo>
                    <a:cubicBezTo>
                      <a:pt x="117" y="127"/>
                      <a:pt x="117" y="127"/>
                      <a:pt x="117" y="127"/>
                    </a:cubicBezTo>
                    <a:cubicBezTo>
                      <a:pt x="114" y="129"/>
                      <a:pt x="114" y="129"/>
                      <a:pt x="114" y="129"/>
                    </a:cubicBezTo>
                    <a:cubicBezTo>
                      <a:pt x="117" y="127"/>
                      <a:pt x="117" y="127"/>
                      <a:pt x="117" y="127"/>
                    </a:cubicBezTo>
                    <a:cubicBezTo>
                      <a:pt x="120" y="125"/>
                      <a:pt x="120" y="125"/>
                      <a:pt x="120" y="125"/>
                    </a:cubicBezTo>
                    <a:cubicBezTo>
                      <a:pt x="121" y="123"/>
                      <a:pt x="121" y="123"/>
                      <a:pt x="121" y="123"/>
                    </a:cubicBezTo>
                    <a:cubicBezTo>
                      <a:pt x="123" y="122"/>
                      <a:pt x="123" y="122"/>
                      <a:pt x="123" y="122"/>
                    </a:cubicBezTo>
                    <a:cubicBezTo>
                      <a:pt x="123" y="121"/>
                      <a:pt x="123" y="121"/>
                      <a:pt x="123" y="121"/>
                    </a:cubicBezTo>
                    <a:cubicBezTo>
                      <a:pt x="121" y="118"/>
                      <a:pt x="121" y="118"/>
                      <a:pt x="121" y="118"/>
                    </a:cubicBezTo>
                    <a:cubicBezTo>
                      <a:pt x="119" y="115"/>
                      <a:pt x="119" y="115"/>
                      <a:pt x="119" y="115"/>
                    </a:cubicBezTo>
                    <a:cubicBezTo>
                      <a:pt x="120" y="116"/>
                      <a:pt x="120" y="116"/>
                      <a:pt x="120" y="116"/>
                    </a:cubicBezTo>
                    <a:cubicBezTo>
                      <a:pt x="121" y="117"/>
                      <a:pt x="121" y="117"/>
                      <a:pt x="121" y="117"/>
                    </a:cubicBezTo>
                    <a:cubicBezTo>
                      <a:pt x="123" y="119"/>
                      <a:pt x="123" y="119"/>
                      <a:pt x="123" y="119"/>
                    </a:cubicBezTo>
                    <a:cubicBezTo>
                      <a:pt x="123" y="121"/>
                      <a:pt x="123" y="121"/>
                      <a:pt x="123" y="121"/>
                    </a:cubicBezTo>
                    <a:cubicBezTo>
                      <a:pt x="126" y="118"/>
                      <a:pt x="126" y="118"/>
                      <a:pt x="126" y="118"/>
                    </a:cubicBezTo>
                    <a:cubicBezTo>
                      <a:pt x="128" y="115"/>
                      <a:pt x="128" y="115"/>
                      <a:pt x="128" y="115"/>
                    </a:cubicBezTo>
                    <a:cubicBezTo>
                      <a:pt x="128" y="112"/>
                      <a:pt x="128" y="112"/>
                      <a:pt x="128" y="112"/>
                    </a:cubicBezTo>
                    <a:cubicBezTo>
                      <a:pt x="134" y="111"/>
                      <a:pt x="134" y="111"/>
                      <a:pt x="134" y="111"/>
                    </a:cubicBezTo>
                    <a:cubicBezTo>
                      <a:pt x="134" y="111"/>
                      <a:pt x="134" y="111"/>
                      <a:pt x="134" y="111"/>
                    </a:cubicBezTo>
                    <a:cubicBezTo>
                      <a:pt x="136" y="111"/>
                      <a:pt x="136" y="111"/>
                      <a:pt x="136" y="111"/>
                    </a:cubicBezTo>
                    <a:cubicBezTo>
                      <a:pt x="138" y="108"/>
                      <a:pt x="138" y="108"/>
                      <a:pt x="138" y="108"/>
                    </a:cubicBezTo>
                    <a:cubicBezTo>
                      <a:pt x="140" y="111"/>
                      <a:pt x="140" y="111"/>
                      <a:pt x="140" y="111"/>
                    </a:cubicBezTo>
                    <a:cubicBezTo>
                      <a:pt x="142" y="111"/>
                      <a:pt x="142" y="111"/>
                      <a:pt x="142" y="111"/>
                    </a:cubicBezTo>
                    <a:cubicBezTo>
                      <a:pt x="144" y="108"/>
                      <a:pt x="144" y="108"/>
                      <a:pt x="144" y="108"/>
                    </a:cubicBezTo>
                    <a:cubicBezTo>
                      <a:pt x="145" y="105"/>
                      <a:pt x="145" y="105"/>
                      <a:pt x="145" y="105"/>
                    </a:cubicBezTo>
                    <a:cubicBezTo>
                      <a:pt x="145" y="104"/>
                      <a:pt x="145" y="104"/>
                      <a:pt x="145" y="104"/>
                    </a:cubicBezTo>
                    <a:cubicBezTo>
                      <a:pt x="144" y="102"/>
                      <a:pt x="144" y="102"/>
                      <a:pt x="144" y="102"/>
                    </a:cubicBezTo>
                    <a:cubicBezTo>
                      <a:pt x="144" y="101"/>
                      <a:pt x="144" y="101"/>
                      <a:pt x="144" y="101"/>
                    </a:cubicBezTo>
                    <a:cubicBezTo>
                      <a:pt x="143" y="99"/>
                      <a:pt x="143" y="99"/>
                      <a:pt x="143" y="99"/>
                    </a:cubicBezTo>
                    <a:cubicBezTo>
                      <a:pt x="144" y="101"/>
                      <a:pt x="144" y="101"/>
                      <a:pt x="144" y="101"/>
                    </a:cubicBezTo>
                    <a:cubicBezTo>
                      <a:pt x="146" y="104"/>
                      <a:pt x="146" y="104"/>
                      <a:pt x="146" y="104"/>
                    </a:cubicBezTo>
                    <a:cubicBezTo>
                      <a:pt x="146" y="104"/>
                      <a:pt x="146" y="104"/>
                      <a:pt x="146" y="104"/>
                    </a:cubicBezTo>
                    <a:cubicBezTo>
                      <a:pt x="146" y="107"/>
                      <a:pt x="146" y="107"/>
                      <a:pt x="146" y="107"/>
                    </a:cubicBezTo>
                    <a:cubicBezTo>
                      <a:pt x="146" y="109"/>
                      <a:pt x="146" y="109"/>
                      <a:pt x="146" y="109"/>
                    </a:cubicBezTo>
                    <a:cubicBezTo>
                      <a:pt x="148" y="112"/>
                      <a:pt x="148" y="112"/>
                      <a:pt x="148" y="112"/>
                    </a:cubicBezTo>
                    <a:cubicBezTo>
                      <a:pt x="151" y="112"/>
                      <a:pt x="151" y="112"/>
                      <a:pt x="151" y="112"/>
                    </a:cubicBezTo>
                    <a:cubicBezTo>
                      <a:pt x="154" y="111"/>
                      <a:pt x="154" y="111"/>
                      <a:pt x="154" y="111"/>
                    </a:cubicBezTo>
                    <a:cubicBezTo>
                      <a:pt x="156" y="110"/>
                      <a:pt x="156" y="110"/>
                      <a:pt x="156" y="110"/>
                    </a:cubicBezTo>
                    <a:cubicBezTo>
                      <a:pt x="156" y="110"/>
                      <a:pt x="156" y="110"/>
                      <a:pt x="156" y="110"/>
                    </a:cubicBezTo>
                    <a:cubicBezTo>
                      <a:pt x="153" y="112"/>
                      <a:pt x="153" y="112"/>
                      <a:pt x="153" y="112"/>
                    </a:cubicBezTo>
                    <a:cubicBezTo>
                      <a:pt x="152" y="113"/>
                      <a:pt x="152" y="113"/>
                      <a:pt x="152" y="113"/>
                    </a:cubicBezTo>
                    <a:cubicBezTo>
                      <a:pt x="147" y="113"/>
                      <a:pt x="147" y="113"/>
                      <a:pt x="147" y="113"/>
                    </a:cubicBezTo>
                    <a:cubicBezTo>
                      <a:pt x="144" y="113"/>
                      <a:pt x="144" y="113"/>
                      <a:pt x="144" y="113"/>
                    </a:cubicBezTo>
                    <a:cubicBezTo>
                      <a:pt x="141" y="112"/>
                      <a:pt x="141" y="112"/>
                      <a:pt x="141" y="112"/>
                    </a:cubicBezTo>
                    <a:cubicBezTo>
                      <a:pt x="144" y="113"/>
                      <a:pt x="144" y="113"/>
                      <a:pt x="144" y="113"/>
                    </a:cubicBezTo>
                    <a:cubicBezTo>
                      <a:pt x="146" y="116"/>
                      <a:pt x="146" y="116"/>
                      <a:pt x="146" y="116"/>
                    </a:cubicBezTo>
                    <a:cubicBezTo>
                      <a:pt x="143" y="117"/>
                      <a:pt x="143" y="117"/>
                      <a:pt x="143" y="117"/>
                    </a:cubicBezTo>
                    <a:cubicBezTo>
                      <a:pt x="146" y="117"/>
                      <a:pt x="146" y="117"/>
                      <a:pt x="146" y="117"/>
                    </a:cubicBezTo>
                    <a:cubicBezTo>
                      <a:pt x="148" y="119"/>
                      <a:pt x="148" y="119"/>
                      <a:pt x="148" y="119"/>
                    </a:cubicBezTo>
                    <a:cubicBezTo>
                      <a:pt x="151" y="120"/>
                      <a:pt x="151" y="120"/>
                      <a:pt x="151" y="120"/>
                    </a:cubicBezTo>
                    <a:cubicBezTo>
                      <a:pt x="154" y="121"/>
                      <a:pt x="154" y="121"/>
                      <a:pt x="154" y="121"/>
                    </a:cubicBezTo>
                    <a:cubicBezTo>
                      <a:pt x="157" y="120"/>
                      <a:pt x="157" y="120"/>
                      <a:pt x="157" y="120"/>
                    </a:cubicBezTo>
                    <a:cubicBezTo>
                      <a:pt x="160" y="120"/>
                      <a:pt x="160" y="120"/>
                      <a:pt x="160" y="120"/>
                    </a:cubicBezTo>
                    <a:cubicBezTo>
                      <a:pt x="163" y="120"/>
                      <a:pt x="163" y="120"/>
                      <a:pt x="163" y="120"/>
                    </a:cubicBezTo>
                    <a:cubicBezTo>
                      <a:pt x="166" y="121"/>
                      <a:pt x="166" y="121"/>
                      <a:pt x="166" y="121"/>
                    </a:cubicBezTo>
                    <a:cubicBezTo>
                      <a:pt x="169" y="121"/>
                      <a:pt x="169" y="121"/>
                      <a:pt x="169" y="121"/>
                    </a:cubicBezTo>
                    <a:cubicBezTo>
                      <a:pt x="170" y="120"/>
                      <a:pt x="170" y="120"/>
                      <a:pt x="170" y="120"/>
                    </a:cubicBezTo>
                    <a:cubicBezTo>
                      <a:pt x="170" y="120"/>
                      <a:pt x="170" y="120"/>
                      <a:pt x="170" y="120"/>
                    </a:cubicBezTo>
                    <a:cubicBezTo>
                      <a:pt x="171" y="121"/>
                      <a:pt x="171" y="121"/>
                      <a:pt x="171" y="121"/>
                    </a:cubicBezTo>
                    <a:cubicBezTo>
                      <a:pt x="172" y="124"/>
                      <a:pt x="172" y="124"/>
                      <a:pt x="172" y="124"/>
                    </a:cubicBezTo>
                    <a:cubicBezTo>
                      <a:pt x="169" y="125"/>
                      <a:pt x="169" y="125"/>
                      <a:pt x="169" y="125"/>
                    </a:cubicBezTo>
                    <a:cubicBezTo>
                      <a:pt x="166" y="126"/>
                      <a:pt x="166" y="126"/>
                      <a:pt x="166" y="126"/>
                    </a:cubicBezTo>
                    <a:cubicBezTo>
                      <a:pt x="163" y="127"/>
                      <a:pt x="163" y="127"/>
                      <a:pt x="163" y="127"/>
                    </a:cubicBezTo>
                    <a:cubicBezTo>
                      <a:pt x="161" y="128"/>
                      <a:pt x="161" y="128"/>
                      <a:pt x="161" y="128"/>
                    </a:cubicBezTo>
                    <a:cubicBezTo>
                      <a:pt x="158" y="130"/>
                      <a:pt x="158" y="130"/>
                      <a:pt x="158" y="130"/>
                    </a:cubicBezTo>
                    <a:cubicBezTo>
                      <a:pt x="155" y="132"/>
                      <a:pt x="155" y="132"/>
                      <a:pt x="155" y="132"/>
                    </a:cubicBezTo>
                    <a:cubicBezTo>
                      <a:pt x="155" y="135"/>
                      <a:pt x="155" y="135"/>
                      <a:pt x="155" y="135"/>
                    </a:cubicBezTo>
                    <a:cubicBezTo>
                      <a:pt x="157" y="134"/>
                      <a:pt x="157" y="134"/>
                      <a:pt x="157" y="134"/>
                    </a:cubicBezTo>
                    <a:cubicBezTo>
                      <a:pt x="160" y="134"/>
                      <a:pt x="160" y="134"/>
                      <a:pt x="160" y="134"/>
                    </a:cubicBezTo>
                    <a:cubicBezTo>
                      <a:pt x="163" y="136"/>
                      <a:pt x="163" y="136"/>
                      <a:pt x="163" y="136"/>
                    </a:cubicBezTo>
                    <a:cubicBezTo>
                      <a:pt x="166" y="138"/>
                      <a:pt x="166" y="138"/>
                      <a:pt x="166" y="138"/>
                    </a:cubicBezTo>
                    <a:cubicBezTo>
                      <a:pt x="168" y="138"/>
                      <a:pt x="168" y="138"/>
                      <a:pt x="168" y="138"/>
                    </a:cubicBezTo>
                    <a:cubicBezTo>
                      <a:pt x="170" y="141"/>
                      <a:pt x="170" y="141"/>
                      <a:pt x="170" y="141"/>
                    </a:cubicBezTo>
                    <a:cubicBezTo>
                      <a:pt x="170" y="142"/>
                      <a:pt x="170" y="142"/>
                      <a:pt x="170" y="142"/>
                    </a:cubicBezTo>
                    <a:cubicBezTo>
                      <a:pt x="169" y="145"/>
                      <a:pt x="169" y="145"/>
                      <a:pt x="169" y="145"/>
                    </a:cubicBezTo>
                    <a:cubicBezTo>
                      <a:pt x="169" y="147"/>
                      <a:pt x="169" y="147"/>
                      <a:pt x="169" y="147"/>
                    </a:cubicBezTo>
                    <a:cubicBezTo>
                      <a:pt x="167" y="148"/>
                      <a:pt x="167" y="148"/>
                      <a:pt x="167" y="148"/>
                    </a:cubicBezTo>
                    <a:cubicBezTo>
                      <a:pt x="167" y="148"/>
                      <a:pt x="167" y="148"/>
                      <a:pt x="167" y="148"/>
                    </a:cubicBezTo>
                    <a:cubicBezTo>
                      <a:pt x="169" y="150"/>
                      <a:pt x="169" y="150"/>
                      <a:pt x="169" y="150"/>
                    </a:cubicBezTo>
                    <a:cubicBezTo>
                      <a:pt x="170" y="150"/>
                      <a:pt x="170" y="150"/>
                      <a:pt x="170" y="150"/>
                    </a:cubicBezTo>
                    <a:cubicBezTo>
                      <a:pt x="171" y="151"/>
                      <a:pt x="171" y="151"/>
                      <a:pt x="171" y="151"/>
                    </a:cubicBezTo>
                    <a:cubicBezTo>
                      <a:pt x="174" y="152"/>
                      <a:pt x="174" y="152"/>
                      <a:pt x="174" y="152"/>
                    </a:cubicBezTo>
                    <a:cubicBezTo>
                      <a:pt x="177" y="151"/>
                      <a:pt x="177" y="151"/>
                      <a:pt x="177" y="151"/>
                    </a:cubicBezTo>
                    <a:cubicBezTo>
                      <a:pt x="180" y="150"/>
                      <a:pt x="180" y="150"/>
                      <a:pt x="180" y="150"/>
                    </a:cubicBezTo>
                    <a:cubicBezTo>
                      <a:pt x="182" y="147"/>
                      <a:pt x="182" y="147"/>
                      <a:pt x="182" y="147"/>
                    </a:cubicBezTo>
                    <a:cubicBezTo>
                      <a:pt x="185" y="145"/>
                      <a:pt x="185" y="145"/>
                      <a:pt x="185" y="145"/>
                    </a:cubicBezTo>
                    <a:cubicBezTo>
                      <a:pt x="188" y="144"/>
                      <a:pt x="188" y="144"/>
                      <a:pt x="188" y="144"/>
                    </a:cubicBezTo>
                    <a:cubicBezTo>
                      <a:pt x="191" y="144"/>
                      <a:pt x="191" y="144"/>
                      <a:pt x="191" y="144"/>
                    </a:cubicBezTo>
                    <a:cubicBezTo>
                      <a:pt x="191" y="145"/>
                      <a:pt x="191" y="145"/>
                      <a:pt x="191" y="145"/>
                    </a:cubicBezTo>
                    <a:cubicBezTo>
                      <a:pt x="194" y="142"/>
                      <a:pt x="194" y="142"/>
                      <a:pt x="194" y="142"/>
                    </a:cubicBezTo>
                    <a:cubicBezTo>
                      <a:pt x="197" y="141"/>
                      <a:pt x="197" y="141"/>
                      <a:pt x="197" y="141"/>
                    </a:cubicBezTo>
                    <a:cubicBezTo>
                      <a:pt x="197" y="139"/>
                      <a:pt x="197" y="139"/>
                      <a:pt x="197" y="139"/>
                    </a:cubicBezTo>
                    <a:cubicBezTo>
                      <a:pt x="200" y="139"/>
                      <a:pt x="200" y="139"/>
                      <a:pt x="200" y="139"/>
                    </a:cubicBezTo>
                    <a:cubicBezTo>
                      <a:pt x="203" y="141"/>
                      <a:pt x="203" y="141"/>
                      <a:pt x="203" y="141"/>
                    </a:cubicBezTo>
                    <a:cubicBezTo>
                      <a:pt x="206" y="141"/>
                      <a:pt x="206" y="141"/>
                      <a:pt x="206" y="141"/>
                    </a:cubicBezTo>
                    <a:cubicBezTo>
                      <a:pt x="209" y="140"/>
                      <a:pt x="209" y="140"/>
                      <a:pt x="209" y="140"/>
                    </a:cubicBezTo>
                    <a:cubicBezTo>
                      <a:pt x="212" y="140"/>
                      <a:pt x="212" y="140"/>
                      <a:pt x="212" y="140"/>
                    </a:cubicBezTo>
                    <a:cubicBezTo>
                      <a:pt x="212" y="137"/>
                      <a:pt x="212" y="137"/>
                      <a:pt x="212" y="137"/>
                    </a:cubicBezTo>
                    <a:cubicBezTo>
                      <a:pt x="215" y="135"/>
                      <a:pt x="215" y="135"/>
                      <a:pt x="215" y="135"/>
                    </a:cubicBezTo>
                    <a:cubicBezTo>
                      <a:pt x="215" y="134"/>
                      <a:pt x="215" y="134"/>
                      <a:pt x="215" y="134"/>
                    </a:cubicBezTo>
                    <a:cubicBezTo>
                      <a:pt x="215" y="134"/>
                      <a:pt x="215" y="134"/>
                      <a:pt x="215" y="134"/>
                    </a:cubicBezTo>
                    <a:cubicBezTo>
                      <a:pt x="212" y="133"/>
                      <a:pt x="212" y="133"/>
                      <a:pt x="212" y="133"/>
                    </a:cubicBezTo>
                    <a:cubicBezTo>
                      <a:pt x="209" y="132"/>
                      <a:pt x="209" y="132"/>
                      <a:pt x="209" y="132"/>
                    </a:cubicBezTo>
                    <a:cubicBezTo>
                      <a:pt x="206" y="134"/>
                      <a:pt x="206" y="134"/>
                      <a:pt x="206" y="134"/>
                    </a:cubicBezTo>
                    <a:cubicBezTo>
                      <a:pt x="204" y="134"/>
                      <a:pt x="204" y="134"/>
                      <a:pt x="204" y="134"/>
                    </a:cubicBezTo>
                    <a:cubicBezTo>
                      <a:pt x="201" y="135"/>
                      <a:pt x="201" y="135"/>
                      <a:pt x="201" y="135"/>
                    </a:cubicBezTo>
                    <a:cubicBezTo>
                      <a:pt x="199" y="135"/>
                      <a:pt x="199" y="135"/>
                      <a:pt x="199" y="135"/>
                    </a:cubicBezTo>
                    <a:cubicBezTo>
                      <a:pt x="196" y="134"/>
                      <a:pt x="196" y="134"/>
                      <a:pt x="196" y="134"/>
                    </a:cubicBezTo>
                    <a:cubicBezTo>
                      <a:pt x="193" y="131"/>
                      <a:pt x="193" y="131"/>
                      <a:pt x="193" y="131"/>
                    </a:cubicBezTo>
                    <a:cubicBezTo>
                      <a:pt x="191" y="128"/>
                      <a:pt x="191" y="128"/>
                      <a:pt x="191" y="128"/>
                    </a:cubicBezTo>
                    <a:cubicBezTo>
                      <a:pt x="191" y="128"/>
                      <a:pt x="191" y="128"/>
                      <a:pt x="191" y="128"/>
                    </a:cubicBezTo>
                    <a:cubicBezTo>
                      <a:pt x="190" y="127"/>
                      <a:pt x="190" y="127"/>
                      <a:pt x="190" y="127"/>
                    </a:cubicBezTo>
                    <a:cubicBezTo>
                      <a:pt x="189" y="124"/>
                      <a:pt x="189" y="124"/>
                      <a:pt x="189" y="124"/>
                    </a:cubicBezTo>
                    <a:cubicBezTo>
                      <a:pt x="188" y="122"/>
                      <a:pt x="188" y="122"/>
                      <a:pt x="188" y="122"/>
                    </a:cubicBezTo>
                    <a:cubicBezTo>
                      <a:pt x="188" y="119"/>
                      <a:pt x="188" y="119"/>
                      <a:pt x="188" y="119"/>
                    </a:cubicBezTo>
                    <a:cubicBezTo>
                      <a:pt x="191" y="118"/>
                      <a:pt x="191" y="118"/>
                      <a:pt x="191" y="118"/>
                    </a:cubicBezTo>
                    <a:cubicBezTo>
                      <a:pt x="193" y="117"/>
                      <a:pt x="193" y="117"/>
                      <a:pt x="193" y="117"/>
                    </a:cubicBezTo>
                    <a:cubicBezTo>
                      <a:pt x="194" y="114"/>
                      <a:pt x="194" y="114"/>
                      <a:pt x="194" y="114"/>
                    </a:cubicBezTo>
                    <a:cubicBezTo>
                      <a:pt x="195" y="117"/>
                      <a:pt x="195" y="117"/>
                      <a:pt x="195" y="117"/>
                    </a:cubicBezTo>
                    <a:cubicBezTo>
                      <a:pt x="195" y="117"/>
                      <a:pt x="195" y="117"/>
                      <a:pt x="195" y="117"/>
                    </a:cubicBezTo>
                    <a:cubicBezTo>
                      <a:pt x="192" y="119"/>
                      <a:pt x="192" y="119"/>
                      <a:pt x="192" y="119"/>
                    </a:cubicBezTo>
                    <a:cubicBezTo>
                      <a:pt x="191" y="120"/>
                      <a:pt x="191" y="120"/>
                      <a:pt x="191" y="120"/>
                    </a:cubicBezTo>
                    <a:cubicBezTo>
                      <a:pt x="191" y="121"/>
                      <a:pt x="191" y="121"/>
                      <a:pt x="191" y="121"/>
                    </a:cubicBezTo>
                    <a:cubicBezTo>
                      <a:pt x="194" y="119"/>
                      <a:pt x="194" y="119"/>
                      <a:pt x="194" y="119"/>
                    </a:cubicBezTo>
                    <a:cubicBezTo>
                      <a:pt x="195" y="117"/>
                      <a:pt x="195" y="117"/>
                      <a:pt x="195" y="117"/>
                    </a:cubicBezTo>
                    <a:cubicBezTo>
                      <a:pt x="198" y="115"/>
                      <a:pt x="198" y="115"/>
                      <a:pt x="198" y="115"/>
                    </a:cubicBezTo>
                    <a:cubicBezTo>
                      <a:pt x="201" y="113"/>
                      <a:pt x="201" y="113"/>
                      <a:pt x="201" y="113"/>
                    </a:cubicBezTo>
                    <a:cubicBezTo>
                      <a:pt x="203" y="111"/>
                      <a:pt x="203" y="111"/>
                      <a:pt x="203" y="111"/>
                    </a:cubicBezTo>
                    <a:cubicBezTo>
                      <a:pt x="206" y="110"/>
                      <a:pt x="206" y="110"/>
                      <a:pt x="206" y="110"/>
                    </a:cubicBezTo>
                    <a:cubicBezTo>
                      <a:pt x="209" y="111"/>
                      <a:pt x="209" y="111"/>
                      <a:pt x="209" y="111"/>
                    </a:cubicBezTo>
                    <a:cubicBezTo>
                      <a:pt x="212" y="109"/>
                      <a:pt x="212" y="109"/>
                      <a:pt x="212" y="109"/>
                    </a:cubicBezTo>
                    <a:cubicBezTo>
                      <a:pt x="215" y="108"/>
                      <a:pt x="215" y="108"/>
                      <a:pt x="215" y="108"/>
                    </a:cubicBezTo>
                    <a:cubicBezTo>
                      <a:pt x="218" y="109"/>
                      <a:pt x="218" y="109"/>
                      <a:pt x="218" y="109"/>
                    </a:cubicBezTo>
                    <a:cubicBezTo>
                      <a:pt x="221" y="106"/>
                      <a:pt x="221" y="106"/>
                      <a:pt x="221" y="106"/>
                    </a:cubicBezTo>
                    <a:cubicBezTo>
                      <a:pt x="227" y="104"/>
                      <a:pt x="227" y="104"/>
                      <a:pt x="227" y="104"/>
                    </a:cubicBezTo>
                    <a:cubicBezTo>
                      <a:pt x="228" y="103"/>
                      <a:pt x="228" y="103"/>
                      <a:pt x="228" y="103"/>
                    </a:cubicBezTo>
                    <a:cubicBezTo>
                      <a:pt x="231" y="102"/>
                      <a:pt x="231" y="102"/>
                      <a:pt x="231" y="102"/>
                    </a:cubicBezTo>
                    <a:cubicBezTo>
                      <a:pt x="234" y="102"/>
                      <a:pt x="234" y="102"/>
                      <a:pt x="234" y="102"/>
                    </a:cubicBezTo>
                    <a:cubicBezTo>
                      <a:pt x="237" y="102"/>
                      <a:pt x="237" y="102"/>
                      <a:pt x="237" y="102"/>
                    </a:cubicBezTo>
                    <a:cubicBezTo>
                      <a:pt x="239" y="102"/>
                      <a:pt x="239" y="102"/>
                      <a:pt x="239" y="102"/>
                    </a:cubicBezTo>
                    <a:cubicBezTo>
                      <a:pt x="239" y="101"/>
                      <a:pt x="239" y="101"/>
                      <a:pt x="239" y="101"/>
                    </a:cubicBezTo>
                    <a:cubicBezTo>
                      <a:pt x="238" y="98"/>
                      <a:pt x="238" y="98"/>
                      <a:pt x="238" y="98"/>
                    </a:cubicBezTo>
                    <a:cubicBezTo>
                      <a:pt x="239" y="95"/>
                      <a:pt x="239" y="95"/>
                      <a:pt x="239" y="95"/>
                    </a:cubicBezTo>
                    <a:cubicBezTo>
                      <a:pt x="242" y="92"/>
                      <a:pt x="242" y="92"/>
                      <a:pt x="242" y="92"/>
                    </a:cubicBezTo>
                    <a:cubicBezTo>
                      <a:pt x="245" y="91"/>
                      <a:pt x="245" y="91"/>
                      <a:pt x="245" y="91"/>
                    </a:cubicBezTo>
                    <a:cubicBezTo>
                      <a:pt x="245" y="91"/>
                      <a:pt x="245" y="91"/>
                      <a:pt x="245" y="91"/>
                    </a:cubicBezTo>
                    <a:cubicBezTo>
                      <a:pt x="247" y="90"/>
                      <a:pt x="247" y="90"/>
                      <a:pt x="247" y="90"/>
                    </a:cubicBezTo>
                    <a:cubicBezTo>
                      <a:pt x="248" y="88"/>
                      <a:pt x="248" y="88"/>
                      <a:pt x="248" y="88"/>
                    </a:cubicBezTo>
                    <a:cubicBezTo>
                      <a:pt x="251" y="88"/>
                      <a:pt x="251" y="88"/>
                      <a:pt x="251" y="88"/>
                    </a:cubicBezTo>
                    <a:cubicBezTo>
                      <a:pt x="252" y="88"/>
                      <a:pt x="252" y="88"/>
                      <a:pt x="252" y="88"/>
                    </a:cubicBezTo>
                    <a:cubicBezTo>
                      <a:pt x="262" y="88"/>
                      <a:pt x="262" y="88"/>
                      <a:pt x="262" y="88"/>
                    </a:cubicBezTo>
                    <a:cubicBezTo>
                      <a:pt x="262" y="85"/>
                      <a:pt x="262" y="85"/>
                      <a:pt x="262" y="85"/>
                    </a:cubicBezTo>
                    <a:cubicBezTo>
                      <a:pt x="263" y="84"/>
                      <a:pt x="263" y="84"/>
                      <a:pt x="263" y="84"/>
                    </a:cubicBezTo>
                    <a:cubicBezTo>
                      <a:pt x="263" y="83"/>
                      <a:pt x="263" y="83"/>
                      <a:pt x="263" y="83"/>
                    </a:cubicBezTo>
                    <a:cubicBezTo>
                      <a:pt x="265" y="81"/>
                      <a:pt x="265" y="81"/>
                      <a:pt x="265" y="81"/>
                    </a:cubicBezTo>
                    <a:cubicBezTo>
                      <a:pt x="265" y="80"/>
                      <a:pt x="265" y="80"/>
                      <a:pt x="265" y="80"/>
                    </a:cubicBezTo>
                    <a:cubicBezTo>
                      <a:pt x="265" y="79"/>
                      <a:pt x="265" y="79"/>
                      <a:pt x="265" y="79"/>
                    </a:cubicBezTo>
                    <a:cubicBezTo>
                      <a:pt x="264" y="79"/>
                      <a:pt x="264" y="79"/>
                      <a:pt x="264" y="79"/>
                    </a:cubicBezTo>
                    <a:cubicBezTo>
                      <a:pt x="264" y="79"/>
                      <a:pt x="264" y="79"/>
                      <a:pt x="264" y="79"/>
                    </a:cubicBezTo>
                    <a:cubicBezTo>
                      <a:pt x="264" y="79"/>
                      <a:pt x="264" y="79"/>
                      <a:pt x="264" y="79"/>
                    </a:cubicBezTo>
                    <a:cubicBezTo>
                      <a:pt x="263" y="79"/>
                      <a:pt x="263" y="79"/>
                      <a:pt x="263" y="79"/>
                    </a:cubicBezTo>
                    <a:cubicBezTo>
                      <a:pt x="263" y="79"/>
                      <a:pt x="263" y="79"/>
                      <a:pt x="263" y="79"/>
                    </a:cubicBezTo>
                    <a:cubicBezTo>
                      <a:pt x="264" y="78"/>
                      <a:pt x="264" y="78"/>
                      <a:pt x="264" y="78"/>
                    </a:cubicBezTo>
                    <a:cubicBezTo>
                      <a:pt x="263" y="75"/>
                      <a:pt x="263" y="75"/>
                      <a:pt x="263" y="75"/>
                    </a:cubicBezTo>
                    <a:cubicBezTo>
                      <a:pt x="260" y="74"/>
                      <a:pt x="260" y="74"/>
                      <a:pt x="260" y="74"/>
                    </a:cubicBezTo>
                    <a:cubicBezTo>
                      <a:pt x="260" y="73"/>
                      <a:pt x="260" y="73"/>
                      <a:pt x="260" y="73"/>
                    </a:cubicBezTo>
                    <a:cubicBezTo>
                      <a:pt x="260" y="72"/>
                      <a:pt x="260" y="72"/>
                      <a:pt x="260" y="72"/>
                    </a:cubicBezTo>
                    <a:cubicBezTo>
                      <a:pt x="262" y="69"/>
                      <a:pt x="262" y="69"/>
                      <a:pt x="262" y="69"/>
                    </a:cubicBezTo>
                    <a:cubicBezTo>
                      <a:pt x="265" y="70"/>
                      <a:pt x="265" y="70"/>
                      <a:pt x="265" y="70"/>
                    </a:cubicBezTo>
                    <a:cubicBezTo>
                      <a:pt x="266" y="69"/>
                      <a:pt x="266" y="69"/>
                      <a:pt x="266" y="69"/>
                    </a:cubicBezTo>
                    <a:cubicBezTo>
                      <a:pt x="266" y="68"/>
                      <a:pt x="266" y="68"/>
                      <a:pt x="266" y="68"/>
                    </a:cubicBezTo>
                    <a:cubicBezTo>
                      <a:pt x="265" y="68"/>
                      <a:pt x="265" y="68"/>
                      <a:pt x="265" y="68"/>
                    </a:cubicBezTo>
                    <a:cubicBezTo>
                      <a:pt x="264" y="69"/>
                      <a:pt x="264" y="69"/>
                      <a:pt x="264" y="69"/>
                    </a:cubicBezTo>
                    <a:cubicBezTo>
                      <a:pt x="262" y="68"/>
                      <a:pt x="262" y="68"/>
                      <a:pt x="262" y="68"/>
                    </a:cubicBezTo>
                    <a:cubicBezTo>
                      <a:pt x="262" y="65"/>
                      <a:pt x="262" y="65"/>
                      <a:pt x="262" y="65"/>
                    </a:cubicBezTo>
                    <a:cubicBezTo>
                      <a:pt x="265" y="63"/>
                      <a:pt x="265" y="63"/>
                      <a:pt x="265" y="63"/>
                    </a:cubicBezTo>
                    <a:cubicBezTo>
                      <a:pt x="267" y="60"/>
                      <a:pt x="267" y="60"/>
                      <a:pt x="267" y="60"/>
                    </a:cubicBezTo>
                    <a:cubicBezTo>
                      <a:pt x="267" y="58"/>
                      <a:pt x="267" y="58"/>
                      <a:pt x="267" y="58"/>
                    </a:cubicBezTo>
                    <a:cubicBezTo>
                      <a:pt x="266" y="57"/>
                      <a:pt x="266" y="57"/>
                      <a:pt x="266" y="57"/>
                    </a:cubicBezTo>
                    <a:cubicBezTo>
                      <a:pt x="267" y="54"/>
                      <a:pt x="267" y="54"/>
                      <a:pt x="267" y="54"/>
                    </a:cubicBezTo>
                    <a:cubicBezTo>
                      <a:pt x="265" y="54"/>
                      <a:pt x="265" y="54"/>
                      <a:pt x="265" y="54"/>
                    </a:cubicBezTo>
                    <a:cubicBezTo>
                      <a:pt x="265" y="54"/>
                      <a:pt x="265" y="54"/>
                      <a:pt x="265" y="54"/>
                    </a:cubicBezTo>
                    <a:cubicBezTo>
                      <a:pt x="263" y="55"/>
                      <a:pt x="263" y="55"/>
                      <a:pt x="263" y="55"/>
                    </a:cubicBezTo>
                    <a:cubicBezTo>
                      <a:pt x="260" y="54"/>
                      <a:pt x="260" y="54"/>
                      <a:pt x="260" y="54"/>
                    </a:cubicBezTo>
                    <a:cubicBezTo>
                      <a:pt x="259" y="52"/>
                      <a:pt x="259" y="52"/>
                      <a:pt x="259" y="52"/>
                    </a:cubicBezTo>
                    <a:cubicBezTo>
                      <a:pt x="256" y="52"/>
                      <a:pt x="256" y="52"/>
                      <a:pt x="256" y="52"/>
                    </a:cubicBezTo>
                    <a:cubicBezTo>
                      <a:pt x="253" y="49"/>
                      <a:pt x="253" y="49"/>
                      <a:pt x="253" y="49"/>
                    </a:cubicBezTo>
                    <a:cubicBezTo>
                      <a:pt x="250" y="50"/>
                      <a:pt x="250" y="50"/>
                      <a:pt x="250" y="50"/>
                    </a:cubicBezTo>
                    <a:cubicBezTo>
                      <a:pt x="249" y="50"/>
                      <a:pt x="249" y="50"/>
                      <a:pt x="249" y="50"/>
                    </a:cubicBezTo>
                    <a:cubicBezTo>
                      <a:pt x="246" y="49"/>
                      <a:pt x="246" y="49"/>
                      <a:pt x="246" y="49"/>
                    </a:cubicBezTo>
                    <a:cubicBezTo>
                      <a:pt x="243" y="47"/>
                      <a:pt x="243" y="47"/>
                      <a:pt x="243" y="47"/>
                    </a:cubicBezTo>
                    <a:cubicBezTo>
                      <a:pt x="241" y="47"/>
                      <a:pt x="241" y="47"/>
                      <a:pt x="241" y="47"/>
                    </a:cubicBezTo>
                    <a:cubicBezTo>
                      <a:pt x="238" y="46"/>
                      <a:pt x="238" y="46"/>
                      <a:pt x="238" y="46"/>
                    </a:cubicBezTo>
                    <a:cubicBezTo>
                      <a:pt x="238" y="47"/>
                      <a:pt x="238" y="47"/>
                      <a:pt x="238" y="47"/>
                    </a:cubicBezTo>
                    <a:cubicBezTo>
                      <a:pt x="236" y="48"/>
                      <a:pt x="236" y="48"/>
                      <a:pt x="236" y="48"/>
                    </a:cubicBezTo>
                    <a:cubicBezTo>
                      <a:pt x="235" y="47"/>
                      <a:pt x="235" y="47"/>
                      <a:pt x="235" y="47"/>
                    </a:cubicBezTo>
                    <a:cubicBezTo>
                      <a:pt x="235" y="47"/>
                      <a:pt x="235" y="47"/>
                      <a:pt x="235" y="47"/>
                    </a:cubicBezTo>
                    <a:cubicBezTo>
                      <a:pt x="234" y="46"/>
                      <a:pt x="234" y="46"/>
                      <a:pt x="234" y="46"/>
                    </a:cubicBezTo>
                    <a:cubicBezTo>
                      <a:pt x="231" y="45"/>
                      <a:pt x="231" y="45"/>
                      <a:pt x="231" y="45"/>
                    </a:cubicBezTo>
                    <a:cubicBezTo>
                      <a:pt x="230" y="43"/>
                      <a:pt x="230" y="43"/>
                      <a:pt x="230" y="43"/>
                    </a:cubicBezTo>
                    <a:cubicBezTo>
                      <a:pt x="228" y="40"/>
                      <a:pt x="228" y="40"/>
                      <a:pt x="228" y="40"/>
                    </a:cubicBezTo>
                    <a:cubicBezTo>
                      <a:pt x="225" y="38"/>
                      <a:pt x="225" y="38"/>
                      <a:pt x="225" y="38"/>
                    </a:cubicBezTo>
                    <a:cubicBezTo>
                      <a:pt x="222" y="40"/>
                      <a:pt x="222" y="40"/>
                      <a:pt x="222" y="40"/>
                    </a:cubicBezTo>
                    <a:cubicBezTo>
                      <a:pt x="220" y="40"/>
                      <a:pt x="220" y="40"/>
                      <a:pt x="220" y="40"/>
                    </a:cubicBezTo>
                    <a:cubicBezTo>
                      <a:pt x="218" y="40"/>
                      <a:pt x="218" y="40"/>
                      <a:pt x="218" y="40"/>
                    </a:cubicBezTo>
                    <a:cubicBezTo>
                      <a:pt x="218" y="41"/>
                      <a:pt x="218" y="41"/>
                      <a:pt x="218" y="41"/>
                    </a:cubicBezTo>
                    <a:cubicBezTo>
                      <a:pt x="215" y="43"/>
                      <a:pt x="215" y="43"/>
                      <a:pt x="215" y="43"/>
                    </a:cubicBezTo>
                    <a:cubicBezTo>
                      <a:pt x="212" y="41"/>
                      <a:pt x="212" y="41"/>
                      <a:pt x="212" y="41"/>
                    </a:cubicBezTo>
                    <a:cubicBezTo>
                      <a:pt x="210" y="41"/>
                      <a:pt x="210" y="41"/>
                      <a:pt x="210" y="41"/>
                    </a:cubicBezTo>
                    <a:cubicBezTo>
                      <a:pt x="209" y="40"/>
                      <a:pt x="209" y="40"/>
                      <a:pt x="209" y="40"/>
                    </a:cubicBezTo>
                    <a:cubicBezTo>
                      <a:pt x="206" y="38"/>
                      <a:pt x="206" y="38"/>
                      <a:pt x="206" y="38"/>
                    </a:cubicBezTo>
                    <a:cubicBezTo>
                      <a:pt x="203" y="38"/>
                      <a:pt x="203" y="38"/>
                      <a:pt x="203" y="38"/>
                    </a:cubicBezTo>
                    <a:cubicBezTo>
                      <a:pt x="201" y="40"/>
                      <a:pt x="201" y="40"/>
                      <a:pt x="201" y="40"/>
                    </a:cubicBezTo>
                    <a:cubicBezTo>
                      <a:pt x="199" y="38"/>
                      <a:pt x="199" y="38"/>
                      <a:pt x="199" y="38"/>
                    </a:cubicBezTo>
                    <a:cubicBezTo>
                      <a:pt x="197" y="35"/>
                      <a:pt x="197" y="35"/>
                      <a:pt x="197" y="35"/>
                    </a:cubicBezTo>
                    <a:cubicBezTo>
                      <a:pt x="198" y="33"/>
                      <a:pt x="198" y="33"/>
                      <a:pt x="198" y="33"/>
                    </a:cubicBezTo>
                    <a:cubicBezTo>
                      <a:pt x="198" y="32"/>
                      <a:pt x="198" y="32"/>
                      <a:pt x="198" y="32"/>
                    </a:cubicBezTo>
                    <a:cubicBezTo>
                      <a:pt x="196" y="29"/>
                      <a:pt x="196" y="29"/>
                      <a:pt x="196" y="29"/>
                    </a:cubicBezTo>
                    <a:cubicBezTo>
                      <a:pt x="195" y="28"/>
                      <a:pt x="195" y="28"/>
                      <a:pt x="195" y="28"/>
                    </a:cubicBezTo>
                    <a:cubicBezTo>
                      <a:pt x="193" y="25"/>
                      <a:pt x="193" y="25"/>
                      <a:pt x="193" y="25"/>
                    </a:cubicBezTo>
                    <a:cubicBezTo>
                      <a:pt x="193" y="24"/>
                      <a:pt x="193" y="24"/>
                      <a:pt x="193" y="24"/>
                    </a:cubicBezTo>
                    <a:cubicBezTo>
                      <a:pt x="191" y="23"/>
                      <a:pt x="191" y="23"/>
                      <a:pt x="191" y="23"/>
                    </a:cubicBezTo>
                    <a:cubicBezTo>
                      <a:pt x="189" y="23"/>
                      <a:pt x="189" y="23"/>
                      <a:pt x="189" y="23"/>
                    </a:cubicBezTo>
                    <a:cubicBezTo>
                      <a:pt x="186" y="24"/>
                      <a:pt x="186" y="24"/>
                      <a:pt x="186" y="24"/>
                    </a:cubicBezTo>
                    <a:cubicBezTo>
                      <a:pt x="183" y="22"/>
                      <a:pt x="183" y="22"/>
                      <a:pt x="183" y="22"/>
                    </a:cubicBezTo>
                    <a:cubicBezTo>
                      <a:pt x="179" y="22"/>
                      <a:pt x="179" y="22"/>
                      <a:pt x="179" y="22"/>
                    </a:cubicBezTo>
                    <a:cubicBezTo>
                      <a:pt x="180" y="22"/>
                      <a:pt x="180" y="22"/>
                      <a:pt x="180" y="22"/>
                    </a:cubicBezTo>
                    <a:cubicBezTo>
                      <a:pt x="180" y="20"/>
                      <a:pt x="180" y="20"/>
                      <a:pt x="180" y="20"/>
                    </a:cubicBezTo>
                    <a:cubicBezTo>
                      <a:pt x="180" y="20"/>
                      <a:pt x="180" y="20"/>
                      <a:pt x="180" y="20"/>
                    </a:cubicBezTo>
                    <a:cubicBezTo>
                      <a:pt x="180" y="19"/>
                      <a:pt x="180" y="19"/>
                      <a:pt x="180" y="19"/>
                    </a:cubicBezTo>
                    <a:cubicBezTo>
                      <a:pt x="179" y="16"/>
                      <a:pt x="179" y="16"/>
                      <a:pt x="179" y="16"/>
                    </a:cubicBezTo>
                    <a:cubicBezTo>
                      <a:pt x="178" y="14"/>
                      <a:pt x="178" y="14"/>
                      <a:pt x="178" y="14"/>
                    </a:cubicBezTo>
                    <a:cubicBezTo>
                      <a:pt x="178" y="14"/>
                      <a:pt x="178" y="14"/>
                      <a:pt x="178" y="14"/>
                    </a:cubicBezTo>
                    <a:cubicBezTo>
                      <a:pt x="179" y="14"/>
                      <a:pt x="179" y="14"/>
                      <a:pt x="179" y="14"/>
                    </a:cubicBezTo>
                    <a:cubicBezTo>
                      <a:pt x="182" y="11"/>
                      <a:pt x="182" y="11"/>
                      <a:pt x="182" y="11"/>
                    </a:cubicBezTo>
                    <a:cubicBezTo>
                      <a:pt x="181" y="10"/>
                      <a:pt x="181" y="10"/>
                      <a:pt x="181" y="10"/>
                    </a:cubicBezTo>
                    <a:cubicBezTo>
                      <a:pt x="179" y="9"/>
                      <a:pt x="179" y="9"/>
                      <a:pt x="179" y="9"/>
                    </a:cubicBezTo>
                    <a:cubicBezTo>
                      <a:pt x="177" y="6"/>
                      <a:pt x="177" y="6"/>
                      <a:pt x="177" y="6"/>
                    </a:cubicBezTo>
                    <a:cubicBezTo>
                      <a:pt x="176" y="3"/>
                      <a:pt x="176" y="3"/>
                      <a:pt x="176" y="3"/>
                    </a:cubicBezTo>
                    <a:cubicBezTo>
                      <a:pt x="175" y="2"/>
                      <a:pt x="175" y="2"/>
                      <a:pt x="175" y="2"/>
                    </a:cubicBezTo>
                    <a:cubicBezTo>
                      <a:pt x="172" y="0"/>
                      <a:pt x="172" y="0"/>
                      <a:pt x="172" y="0"/>
                    </a:cubicBezTo>
                    <a:cubicBezTo>
                      <a:pt x="169" y="2"/>
                      <a:pt x="169" y="2"/>
                      <a:pt x="169" y="2"/>
                    </a:cubicBezTo>
                    <a:cubicBezTo>
                      <a:pt x="169" y="1"/>
                      <a:pt x="169" y="1"/>
                      <a:pt x="169" y="1"/>
                    </a:cubicBezTo>
                    <a:cubicBezTo>
                      <a:pt x="168" y="0"/>
                      <a:pt x="168" y="0"/>
                      <a:pt x="168" y="0"/>
                    </a:cubicBezTo>
                    <a:cubicBezTo>
                      <a:pt x="167" y="0"/>
                      <a:pt x="167" y="0"/>
                      <a:pt x="167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60" y="2"/>
                      <a:pt x="160" y="2"/>
                      <a:pt x="160" y="2"/>
                    </a:cubicBezTo>
                    <a:cubicBezTo>
                      <a:pt x="157" y="2"/>
                      <a:pt x="157" y="2"/>
                      <a:pt x="157" y="2"/>
                    </a:cubicBezTo>
                    <a:cubicBezTo>
                      <a:pt x="155" y="1"/>
                      <a:pt x="155" y="1"/>
                      <a:pt x="155" y="1"/>
                    </a:cubicBezTo>
                    <a:cubicBezTo>
                      <a:pt x="152" y="1"/>
                      <a:pt x="152" y="1"/>
                      <a:pt x="152" y="1"/>
                    </a:cubicBezTo>
                    <a:cubicBezTo>
                      <a:pt x="152" y="3"/>
                      <a:pt x="152" y="3"/>
                      <a:pt x="152" y="3"/>
                    </a:cubicBezTo>
                    <a:cubicBezTo>
                      <a:pt x="151" y="3"/>
                      <a:pt x="151" y="3"/>
                      <a:pt x="151" y="3"/>
                    </a:cubicBezTo>
                    <a:cubicBezTo>
                      <a:pt x="149" y="6"/>
                      <a:pt x="149" y="6"/>
                      <a:pt x="149" y="6"/>
                    </a:cubicBezTo>
                    <a:cubicBezTo>
                      <a:pt x="146" y="6"/>
                      <a:pt x="146" y="6"/>
                      <a:pt x="146" y="6"/>
                    </a:cubicBezTo>
                    <a:cubicBezTo>
                      <a:pt x="143" y="5"/>
                      <a:pt x="143" y="5"/>
                      <a:pt x="143" y="5"/>
                    </a:cubicBezTo>
                    <a:cubicBezTo>
                      <a:pt x="136" y="5"/>
                      <a:pt x="136" y="5"/>
                      <a:pt x="136" y="5"/>
                    </a:cubicBezTo>
                    <a:lnTo>
                      <a:pt x="133" y="6"/>
                    </a:lnTo>
                    <a:close/>
                    <a:moveTo>
                      <a:pt x="174" y="118"/>
                    </a:moveTo>
                    <a:cubicBezTo>
                      <a:pt x="177" y="120"/>
                      <a:pt x="177" y="120"/>
                      <a:pt x="177" y="120"/>
                    </a:cubicBezTo>
                    <a:cubicBezTo>
                      <a:pt x="180" y="118"/>
                      <a:pt x="180" y="118"/>
                      <a:pt x="180" y="118"/>
                    </a:cubicBezTo>
                    <a:cubicBezTo>
                      <a:pt x="182" y="121"/>
                      <a:pt x="182" y="121"/>
                      <a:pt x="182" y="121"/>
                    </a:cubicBezTo>
                    <a:cubicBezTo>
                      <a:pt x="183" y="123"/>
                      <a:pt x="183" y="123"/>
                      <a:pt x="183" y="123"/>
                    </a:cubicBezTo>
                    <a:cubicBezTo>
                      <a:pt x="184" y="123"/>
                      <a:pt x="184" y="123"/>
                      <a:pt x="184" y="123"/>
                    </a:cubicBezTo>
                    <a:cubicBezTo>
                      <a:pt x="186" y="121"/>
                      <a:pt x="186" y="121"/>
                      <a:pt x="186" y="121"/>
                    </a:cubicBezTo>
                    <a:cubicBezTo>
                      <a:pt x="188" y="124"/>
                      <a:pt x="188" y="124"/>
                      <a:pt x="188" y="124"/>
                    </a:cubicBezTo>
                    <a:cubicBezTo>
                      <a:pt x="190" y="127"/>
                      <a:pt x="190" y="127"/>
                      <a:pt x="190" y="127"/>
                    </a:cubicBezTo>
                    <a:cubicBezTo>
                      <a:pt x="191" y="128"/>
                      <a:pt x="191" y="128"/>
                      <a:pt x="191" y="128"/>
                    </a:cubicBezTo>
                    <a:cubicBezTo>
                      <a:pt x="192" y="129"/>
                      <a:pt x="192" y="129"/>
                      <a:pt x="192" y="129"/>
                    </a:cubicBezTo>
                    <a:cubicBezTo>
                      <a:pt x="194" y="132"/>
                      <a:pt x="194" y="132"/>
                      <a:pt x="194" y="132"/>
                    </a:cubicBezTo>
                    <a:cubicBezTo>
                      <a:pt x="195" y="135"/>
                      <a:pt x="195" y="135"/>
                      <a:pt x="195" y="135"/>
                    </a:cubicBezTo>
                    <a:cubicBezTo>
                      <a:pt x="192" y="132"/>
                      <a:pt x="192" y="132"/>
                      <a:pt x="192" y="132"/>
                    </a:cubicBezTo>
                    <a:cubicBezTo>
                      <a:pt x="191" y="129"/>
                      <a:pt x="191" y="129"/>
                      <a:pt x="191" y="129"/>
                    </a:cubicBezTo>
                    <a:cubicBezTo>
                      <a:pt x="189" y="127"/>
                      <a:pt x="189" y="127"/>
                      <a:pt x="189" y="127"/>
                    </a:cubicBezTo>
                    <a:cubicBezTo>
                      <a:pt x="186" y="125"/>
                      <a:pt x="186" y="125"/>
                      <a:pt x="186" y="125"/>
                    </a:cubicBezTo>
                    <a:cubicBezTo>
                      <a:pt x="183" y="127"/>
                      <a:pt x="183" y="127"/>
                      <a:pt x="183" y="127"/>
                    </a:cubicBezTo>
                    <a:cubicBezTo>
                      <a:pt x="184" y="126"/>
                      <a:pt x="184" y="126"/>
                      <a:pt x="184" y="126"/>
                    </a:cubicBezTo>
                    <a:cubicBezTo>
                      <a:pt x="184" y="123"/>
                      <a:pt x="184" y="123"/>
                      <a:pt x="184" y="123"/>
                    </a:cubicBezTo>
                    <a:cubicBezTo>
                      <a:pt x="183" y="124"/>
                      <a:pt x="183" y="124"/>
                      <a:pt x="183" y="124"/>
                    </a:cubicBezTo>
                    <a:cubicBezTo>
                      <a:pt x="182" y="123"/>
                      <a:pt x="182" y="123"/>
                      <a:pt x="182" y="123"/>
                    </a:cubicBezTo>
                    <a:cubicBezTo>
                      <a:pt x="179" y="124"/>
                      <a:pt x="179" y="124"/>
                      <a:pt x="179" y="124"/>
                    </a:cubicBezTo>
                    <a:cubicBezTo>
                      <a:pt x="176" y="121"/>
                      <a:pt x="176" y="121"/>
                      <a:pt x="176" y="121"/>
                    </a:cubicBezTo>
                    <a:cubicBezTo>
                      <a:pt x="174" y="121"/>
                      <a:pt x="174" y="121"/>
                      <a:pt x="174" y="121"/>
                    </a:cubicBezTo>
                    <a:cubicBezTo>
                      <a:pt x="171" y="118"/>
                      <a:pt x="171" y="118"/>
                      <a:pt x="171" y="118"/>
                    </a:cubicBezTo>
                    <a:lnTo>
                      <a:pt x="174" y="118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8" name="Freeform 628">
                <a:extLst>
                  <a:ext uri="{FF2B5EF4-FFF2-40B4-BE49-F238E27FC236}">
                    <a16:creationId xmlns:a16="http://schemas.microsoft.com/office/drawing/2014/main" id="{BFAF030D-5C50-BD3E-BFFF-9A1F54036A6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388" y="2199"/>
                <a:ext cx="53" cy="57"/>
              </a:xfrm>
              <a:custGeom>
                <a:avLst/>
                <a:gdLst>
                  <a:gd name="T0" fmla="*/ 7 w 52"/>
                  <a:gd name="T1" fmla="*/ 9 h 56"/>
                  <a:gd name="T2" fmla="*/ 11 w 52"/>
                  <a:gd name="T3" fmla="*/ 16 h 56"/>
                  <a:gd name="T4" fmla="*/ 14 w 52"/>
                  <a:gd name="T5" fmla="*/ 21 h 56"/>
                  <a:gd name="T6" fmla="*/ 18 w 52"/>
                  <a:gd name="T7" fmla="*/ 26 h 56"/>
                  <a:gd name="T8" fmla="*/ 22 w 52"/>
                  <a:gd name="T9" fmla="*/ 33 h 56"/>
                  <a:gd name="T10" fmla="*/ 24 w 52"/>
                  <a:gd name="T11" fmla="*/ 36 h 56"/>
                  <a:gd name="T12" fmla="*/ 22 w 52"/>
                  <a:gd name="T13" fmla="*/ 42 h 56"/>
                  <a:gd name="T14" fmla="*/ 22 w 52"/>
                  <a:gd name="T15" fmla="*/ 45 h 56"/>
                  <a:gd name="T16" fmla="*/ 22 w 52"/>
                  <a:gd name="T17" fmla="*/ 49 h 56"/>
                  <a:gd name="T18" fmla="*/ 22 w 52"/>
                  <a:gd name="T19" fmla="*/ 54 h 56"/>
                  <a:gd name="T20" fmla="*/ 23 w 52"/>
                  <a:gd name="T21" fmla="*/ 57 h 56"/>
                  <a:gd name="T22" fmla="*/ 23 w 52"/>
                  <a:gd name="T23" fmla="*/ 57 h 56"/>
                  <a:gd name="T24" fmla="*/ 27 w 52"/>
                  <a:gd name="T25" fmla="*/ 56 h 56"/>
                  <a:gd name="T26" fmla="*/ 29 w 52"/>
                  <a:gd name="T27" fmla="*/ 55 h 56"/>
                  <a:gd name="T28" fmla="*/ 29 w 52"/>
                  <a:gd name="T29" fmla="*/ 53 h 56"/>
                  <a:gd name="T30" fmla="*/ 31 w 52"/>
                  <a:gd name="T31" fmla="*/ 51 h 56"/>
                  <a:gd name="T32" fmla="*/ 35 w 52"/>
                  <a:gd name="T33" fmla="*/ 46 h 56"/>
                  <a:gd name="T34" fmla="*/ 35 w 52"/>
                  <a:gd name="T35" fmla="*/ 41 h 56"/>
                  <a:gd name="T36" fmla="*/ 36 w 52"/>
                  <a:gd name="T37" fmla="*/ 38 h 56"/>
                  <a:gd name="T38" fmla="*/ 41 w 52"/>
                  <a:gd name="T39" fmla="*/ 38 h 56"/>
                  <a:gd name="T40" fmla="*/ 46 w 52"/>
                  <a:gd name="T41" fmla="*/ 40 h 56"/>
                  <a:gd name="T42" fmla="*/ 50 w 52"/>
                  <a:gd name="T43" fmla="*/ 40 h 56"/>
                  <a:gd name="T44" fmla="*/ 53 w 52"/>
                  <a:gd name="T45" fmla="*/ 40 h 56"/>
                  <a:gd name="T46" fmla="*/ 51 w 52"/>
                  <a:gd name="T47" fmla="*/ 38 h 56"/>
                  <a:gd name="T48" fmla="*/ 50 w 52"/>
                  <a:gd name="T49" fmla="*/ 36 h 56"/>
                  <a:gd name="T50" fmla="*/ 50 w 52"/>
                  <a:gd name="T51" fmla="*/ 32 h 56"/>
                  <a:gd name="T52" fmla="*/ 46 w 52"/>
                  <a:gd name="T53" fmla="*/ 29 h 56"/>
                  <a:gd name="T54" fmla="*/ 43 w 52"/>
                  <a:gd name="T55" fmla="*/ 26 h 56"/>
                  <a:gd name="T56" fmla="*/ 44 w 52"/>
                  <a:gd name="T57" fmla="*/ 22 h 56"/>
                  <a:gd name="T58" fmla="*/ 43 w 52"/>
                  <a:gd name="T59" fmla="*/ 20 h 56"/>
                  <a:gd name="T60" fmla="*/ 41 w 52"/>
                  <a:gd name="T61" fmla="*/ 20 h 56"/>
                  <a:gd name="T62" fmla="*/ 37 w 52"/>
                  <a:gd name="T63" fmla="*/ 18 h 56"/>
                  <a:gd name="T64" fmla="*/ 38 w 52"/>
                  <a:gd name="T65" fmla="*/ 15 h 56"/>
                  <a:gd name="T66" fmla="*/ 38 w 52"/>
                  <a:gd name="T67" fmla="*/ 9 h 56"/>
                  <a:gd name="T68" fmla="*/ 36 w 52"/>
                  <a:gd name="T69" fmla="*/ 9 h 56"/>
                  <a:gd name="T70" fmla="*/ 33 w 52"/>
                  <a:gd name="T71" fmla="*/ 7 h 56"/>
                  <a:gd name="T72" fmla="*/ 28 w 52"/>
                  <a:gd name="T73" fmla="*/ 7 h 56"/>
                  <a:gd name="T74" fmla="*/ 24 w 52"/>
                  <a:gd name="T75" fmla="*/ 4 h 56"/>
                  <a:gd name="T76" fmla="*/ 19 w 52"/>
                  <a:gd name="T77" fmla="*/ 2 h 56"/>
                  <a:gd name="T78" fmla="*/ 17 w 52"/>
                  <a:gd name="T79" fmla="*/ 1 h 56"/>
                  <a:gd name="T80" fmla="*/ 17 w 52"/>
                  <a:gd name="T81" fmla="*/ 0 h 56"/>
                  <a:gd name="T82" fmla="*/ 16 w 52"/>
                  <a:gd name="T83" fmla="*/ 1 h 56"/>
                  <a:gd name="T84" fmla="*/ 12 w 52"/>
                  <a:gd name="T85" fmla="*/ 1 h 56"/>
                  <a:gd name="T86" fmla="*/ 10 w 52"/>
                  <a:gd name="T87" fmla="*/ 1 h 56"/>
                  <a:gd name="T88" fmla="*/ 6 w 52"/>
                  <a:gd name="T89" fmla="*/ 2 h 56"/>
                  <a:gd name="T90" fmla="*/ 5 w 52"/>
                  <a:gd name="T91" fmla="*/ 2 h 56"/>
                  <a:gd name="T92" fmla="*/ 0 w 52"/>
                  <a:gd name="T93" fmla="*/ 3 h 56"/>
                  <a:gd name="T94" fmla="*/ 0 w 52"/>
                  <a:gd name="T95" fmla="*/ 4 h 56"/>
                  <a:gd name="T96" fmla="*/ 5 w 52"/>
                  <a:gd name="T97" fmla="*/ 6 h 5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52" h="56">
                    <a:moveTo>
                      <a:pt x="5" y="6"/>
                    </a:moveTo>
                    <a:cubicBezTo>
                      <a:pt x="7" y="9"/>
                      <a:pt x="7" y="9"/>
                      <a:pt x="7" y="9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4" y="21"/>
                      <a:pt x="14" y="21"/>
                      <a:pt x="14" y="21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2" y="32"/>
                      <a:pt x="22" y="32"/>
                      <a:pt x="22" y="32"/>
                    </a:cubicBezTo>
                    <a:cubicBezTo>
                      <a:pt x="22" y="33"/>
                      <a:pt x="22" y="33"/>
                      <a:pt x="22" y="33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2" y="41"/>
                      <a:pt x="22" y="41"/>
                      <a:pt x="22" y="41"/>
                    </a:cubicBezTo>
                    <a:cubicBezTo>
                      <a:pt x="22" y="42"/>
                      <a:pt x="22" y="42"/>
                      <a:pt x="22" y="42"/>
                    </a:cubicBezTo>
                    <a:cubicBezTo>
                      <a:pt x="22" y="44"/>
                      <a:pt x="22" y="44"/>
                      <a:pt x="22" y="44"/>
                    </a:cubicBezTo>
                    <a:cubicBezTo>
                      <a:pt x="21" y="45"/>
                      <a:pt x="21" y="45"/>
                      <a:pt x="21" y="45"/>
                    </a:cubicBezTo>
                    <a:cubicBezTo>
                      <a:pt x="22" y="48"/>
                      <a:pt x="22" y="48"/>
                      <a:pt x="22" y="48"/>
                    </a:cubicBezTo>
                    <a:cubicBezTo>
                      <a:pt x="22" y="50"/>
                      <a:pt x="22" y="50"/>
                      <a:pt x="22" y="50"/>
                    </a:cubicBezTo>
                    <a:cubicBezTo>
                      <a:pt x="22" y="53"/>
                      <a:pt x="22" y="53"/>
                      <a:pt x="22" y="53"/>
                    </a:cubicBezTo>
                    <a:cubicBezTo>
                      <a:pt x="22" y="56"/>
                      <a:pt x="22" y="56"/>
                      <a:pt x="22" y="56"/>
                    </a:cubicBezTo>
                    <a:cubicBezTo>
                      <a:pt x="23" y="56"/>
                      <a:pt x="23" y="56"/>
                      <a:pt x="23" y="56"/>
                    </a:cubicBezTo>
                    <a:cubicBezTo>
                      <a:pt x="23" y="56"/>
                      <a:pt x="23" y="56"/>
                      <a:pt x="23" y="56"/>
                    </a:cubicBezTo>
                    <a:cubicBezTo>
                      <a:pt x="23" y="56"/>
                      <a:pt x="23" y="56"/>
                      <a:pt x="23" y="56"/>
                    </a:cubicBezTo>
                    <a:cubicBezTo>
                      <a:pt x="25" y="55"/>
                      <a:pt x="25" y="55"/>
                      <a:pt x="25" y="55"/>
                    </a:cubicBezTo>
                    <a:cubicBezTo>
                      <a:pt x="26" y="55"/>
                      <a:pt x="26" y="55"/>
                      <a:pt x="26" y="55"/>
                    </a:cubicBezTo>
                    <a:cubicBezTo>
                      <a:pt x="26" y="55"/>
                      <a:pt x="26" y="55"/>
                      <a:pt x="26" y="55"/>
                    </a:cubicBezTo>
                    <a:cubicBezTo>
                      <a:pt x="28" y="54"/>
                      <a:pt x="28" y="54"/>
                      <a:pt x="28" y="54"/>
                    </a:cubicBezTo>
                    <a:cubicBezTo>
                      <a:pt x="28" y="52"/>
                      <a:pt x="28" y="52"/>
                      <a:pt x="28" y="52"/>
                    </a:cubicBezTo>
                    <a:cubicBezTo>
                      <a:pt x="28" y="52"/>
                      <a:pt x="28" y="52"/>
                      <a:pt x="28" y="52"/>
                    </a:cubicBezTo>
                    <a:cubicBezTo>
                      <a:pt x="29" y="51"/>
                      <a:pt x="29" y="51"/>
                      <a:pt x="29" y="51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3" y="47"/>
                      <a:pt x="33" y="47"/>
                      <a:pt x="33" y="47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35" y="43"/>
                      <a:pt x="35" y="43"/>
                      <a:pt x="35" y="43"/>
                    </a:cubicBezTo>
                    <a:cubicBezTo>
                      <a:pt x="34" y="40"/>
                      <a:pt x="34" y="40"/>
                      <a:pt x="34" y="40"/>
                    </a:cubicBezTo>
                    <a:cubicBezTo>
                      <a:pt x="34" y="38"/>
                      <a:pt x="34" y="38"/>
                      <a:pt x="34" y="38"/>
                    </a:cubicBezTo>
                    <a:cubicBezTo>
                      <a:pt x="35" y="37"/>
                      <a:pt x="35" y="37"/>
                      <a:pt x="35" y="37"/>
                    </a:cubicBezTo>
                    <a:cubicBezTo>
                      <a:pt x="38" y="36"/>
                      <a:pt x="38" y="36"/>
                      <a:pt x="38" y="36"/>
                    </a:cubicBezTo>
                    <a:cubicBezTo>
                      <a:pt x="40" y="37"/>
                      <a:pt x="40" y="37"/>
                      <a:pt x="40" y="3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5" y="39"/>
                      <a:pt x="45" y="39"/>
                      <a:pt x="45" y="39"/>
                    </a:cubicBezTo>
                    <a:cubicBezTo>
                      <a:pt x="46" y="38"/>
                      <a:pt x="46" y="38"/>
                      <a:pt x="46" y="38"/>
                    </a:cubicBezTo>
                    <a:cubicBezTo>
                      <a:pt x="49" y="39"/>
                      <a:pt x="49" y="39"/>
                      <a:pt x="49" y="39"/>
                    </a:cubicBezTo>
                    <a:cubicBezTo>
                      <a:pt x="51" y="39"/>
                      <a:pt x="51" y="39"/>
                      <a:pt x="51" y="39"/>
                    </a:cubicBezTo>
                    <a:cubicBezTo>
                      <a:pt x="52" y="39"/>
                      <a:pt x="52" y="39"/>
                      <a:pt x="52" y="39"/>
                    </a:cubicBezTo>
                    <a:cubicBezTo>
                      <a:pt x="52" y="39"/>
                      <a:pt x="52" y="39"/>
                      <a:pt x="52" y="39"/>
                    </a:cubicBezTo>
                    <a:cubicBezTo>
                      <a:pt x="50" y="37"/>
                      <a:pt x="50" y="37"/>
                      <a:pt x="50" y="37"/>
                    </a:cubicBezTo>
                    <a:cubicBezTo>
                      <a:pt x="48" y="36"/>
                      <a:pt x="48" y="36"/>
                      <a:pt x="48" y="36"/>
                    </a:cubicBezTo>
                    <a:cubicBezTo>
                      <a:pt x="49" y="35"/>
                      <a:pt x="49" y="35"/>
                      <a:pt x="49" y="35"/>
                    </a:cubicBezTo>
                    <a:cubicBezTo>
                      <a:pt x="49" y="32"/>
                      <a:pt x="49" y="32"/>
                      <a:pt x="49" y="32"/>
                    </a:cubicBezTo>
                    <a:cubicBezTo>
                      <a:pt x="49" y="31"/>
                      <a:pt x="49" y="31"/>
                      <a:pt x="49" y="31"/>
                    </a:cubicBezTo>
                    <a:cubicBezTo>
                      <a:pt x="46" y="30"/>
                      <a:pt x="46" y="30"/>
                      <a:pt x="46" y="30"/>
                    </a:cubicBezTo>
                    <a:cubicBezTo>
                      <a:pt x="45" y="28"/>
                      <a:pt x="45" y="28"/>
                      <a:pt x="45" y="28"/>
                    </a:cubicBezTo>
                    <a:cubicBezTo>
                      <a:pt x="43" y="28"/>
                      <a:pt x="43" y="28"/>
                      <a:pt x="43" y="28"/>
                    </a:cubicBezTo>
                    <a:cubicBezTo>
                      <a:pt x="42" y="26"/>
                      <a:pt x="42" y="26"/>
                      <a:pt x="42" y="26"/>
                    </a:cubicBezTo>
                    <a:cubicBezTo>
                      <a:pt x="43" y="24"/>
                      <a:pt x="43" y="24"/>
                      <a:pt x="43" y="24"/>
                    </a:cubicBezTo>
                    <a:cubicBezTo>
                      <a:pt x="43" y="22"/>
                      <a:pt x="43" y="22"/>
                      <a:pt x="43" y="22"/>
                    </a:cubicBezTo>
                    <a:cubicBezTo>
                      <a:pt x="43" y="20"/>
                      <a:pt x="43" y="20"/>
                      <a:pt x="43" y="20"/>
                    </a:cubicBezTo>
                    <a:cubicBezTo>
                      <a:pt x="42" y="20"/>
                      <a:pt x="42" y="20"/>
                      <a:pt x="42" y="20"/>
                    </a:cubicBezTo>
                    <a:cubicBezTo>
                      <a:pt x="41" y="21"/>
                      <a:pt x="41" y="21"/>
                      <a:pt x="41" y="21"/>
                    </a:cubicBezTo>
                    <a:cubicBezTo>
                      <a:pt x="40" y="20"/>
                      <a:pt x="40" y="20"/>
                      <a:pt x="40" y="20"/>
                    </a:cubicBezTo>
                    <a:cubicBezTo>
                      <a:pt x="38" y="18"/>
                      <a:pt x="38" y="18"/>
                      <a:pt x="38" y="18"/>
                    </a:cubicBezTo>
                    <a:cubicBezTo>
                      <a:pt x="38" y="18"/>
                      <a:pt x="37" y="18"/>
                      <a:pt x="36" y="18"/>
                    </a:cubicBezTo>
                    <a:cubicBezTo>
                      <a:pt x="35" y="18"/>
                      <a:pt x="36" y="16"/>
                      <a:pt x="36" y="16"/>
                    </a:cubicBezTo>
                    <a:cubicBezTo>
                      <a:pt x="37" y="15"/>
                      <a:pt x="37" y="15"/>
                      <a:pt x="37" y="15"/>
                    </a:cubicBezTo>
                    <a:cubicBezTo>
                      <a:pt x="37" y="11"/>
                      <a:pt x="37" y="11"/>
                      <a:pt x="37" y="11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6" y="8"/>
                      <a:pt x="36" y="8"/>
                      <a:pt x="36" y="8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3" y="9"/>
                      <a:pt x="33" y="9"/>
                      <a:pt x="33" y="9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0" y="6"/>
                      <a:pt x="30" y="6"/>
                      <a:pt x="30" y="6"/>
                    </a:cubicBezTo>
                    <a:cubicBezTo>
                      <a:pt x="27" y="7"/>
                      <a:pt x="27" y="7"/>
                      <a:pt x="27" y="7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3" y="4"/>
                      <a:pt x="3" y="4"/>
                      <a:pt x="3" y="4"/>
                    </a:cubicBezTo>
                    <a:lnTo>
                      <a:pt x="5" y="6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9" name="Freeform 629">
                <a:extLst>
                  <a:ext uri="{FF2B5EF4-FFF2-40B4-BE49-F238E27FC236}">
                    <a16:creationId xmlns:a16="http://schemas.microsoft.com/office/drawing/2014/main" id="{37E66CDA-4099-73ED-22D3-D87F4DB2790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228" y="2197"/>
                <a:ext cx="102" cy="54"/>
              </a:xfrm>
              <a:custGeom>
                <a:avLst/>
                <a:gdLst>
                  <a:gd name="T0" fmla="*/ 49 w 102"/>
                  <a:gd name="T1" fmla="*/ 48 h 54"/>
                  <a:gd name="T2" fmla="*/ 57 w 102"/>
                  <a:gd name="T3" fmla="*/ 46 h 54"/>
                  <a:gd name="T4" fmla="*/ 59 w 102"/>
                  <a:gd name="T5" fmla="*/ 46 h 54"/>
                  <a:gd name="T6" fmla="*/ 66 w 102"/>
                  <a:gd name="T7" fmla="*/ 46 h 54"/>
                  <a:gd name="T8" fmla="*/ 70 w 102"/>
                  <a:gd name="T9" fmla="*/ 46 h 54"/>
                  <a:gd name="T10" fmla="*/ 74 w 102"/>
                  <a:gd name="T11" fmla="*/ 44 h 54"/>
                  <a:gd name="T12" fmla="*/ 79 w 102"/>
                  <a:gd name="T13" fmla="*/ 39 h 54"/>
                  <a:gd name="T14" fmla="*/ 81 w 102"/>
                  <a:gd name="T15" fmla="*/ 35 h 54"/>
                  <a:gd name="T16" fmla="*/ 86 w 102"/>
                  <a:gd name="T17" fmla="*/ 27 h 54"/>
                  <a:gd name="T18" fmla="*/ 89 w 102"/>
                  <a:gd name="T19" fmla="*/ 21 h 54"/>
                  <a:gd name="T20" fmla="*/ 91 w 102"/>
                  <a:gd name="T21" fmla="*/ 19 h 54"/>
                  <a:gd name="T22" fmla="*/ 95 w 102"/>
                  <a:gd name="T23" fmla="*/ 16 h 54"/>
                  <a:gd name="T24" fmla="*/ 102 w 102"/>
                  <a:gd name="T25" fmla="*/ 12 h 54"/>
                  <a:gd name="T26" fmla="*/ 98 w 102"/>
                  <a:gd name="T27" fmla="*/ 9 h 54"/>
                  <a:gd name="T28" fmla="*/ 93 w 102"/>
                  <a:gd name="T29" fmla="*/ 4 h 54"/>
                  <a:gd name="T30" fmla="*/ 91 w 102"/>
                  <a:gd name="T31" fmla="*/ 3 h 54"/>
                  <a:gd name="T32" fmla="*/ 85 w 102"/>
                  <a:gd name="T33" fmla="*/ 4 h 54"/>
                  <a:gd name="T34" fmla="*/ 79 w 102"/>
                  <a:gd name="T35" fmla="*/ 1 h 54"/>
                  <a:gd name="T36" fmla="*/ 76 w 102"/>
                  <a:gd name="T37" fmla="*/ 2 h 54"/>
                  <a:gd name="T38" fmla="*/ 73 w 102"/>
                  <a:gd name="T39" fmla="*/ 0 h 54"/>
                  <a:gd name="T40" fmla="*/ 68 w 102"/>
                  <a:gd name="T41" fmla="*/ 1 h 54"/>
                  <a:gd name="T42" fmla="*/ 65 w 102"/>
                  <a:gd name="T43" fmla="*/ 3 h 54"/>
                  <a:gd name="T44" fmla="*/ 60 w 102"/>
                  <a:gd name="T45" fmla="*/ 7 h 54"/>
                  <a:gd name="T46" fmla="*/ 56 w 102"/>
                  <a:gd name="T47" fmla="*/ 8 h 54"/>
                  <a:gd name="T48" fmla="*/ 51 w 102"/>
                  <a:gd name="T49" fmla="*/ 8 h 54"/>
                  <a:gd name="T50" fmla="*/ 44 w 102"/>
                  <a:gd name="T51" fmla="*/ 9 h 54"/>
                  <a:gd name="T52" fmla="*/ 41 w 102"/>
                  <a:gd name="T53" fmla="*/ 10 h 54"/>
                  <a:gd name="T54" fmla="*/ 41 w 102"/>
                  <a:gd name="T55" fmla="*/ 14 h 54"/>
                  <a:gd name="T56" fmla="*/ 34 w 102"/>
                  <a:gd name="T57" fmla="*/ 16 h 54"/>
                  <a:gd name="T58" fmla="*/ 22 w 102"/>
                  <a:gd name="T59" fmla="*/ 14 h 54"/>
                  <a:gd name="T60" fmla="*/ 21 w 102"/>
                  <a:gd name="T61" fmla="*/ 14 h 54"/>
                  <a:gd name="T62" fmla="*/ 19 w 102"/>
                  <a:gd name="T63" fmla="*/ 12 h 54"/>
                  <a:gd name="T64" fmla="*/ 18 w 102"/>
                  <a:gd name="T65" fmla="*/ 11 h 54"/>
                  <a:gd name="T66" fmla="*/ 15 w 102"/>
                  <a:gd name="T67" fmla="*/ 11 h 54"/>
                  <a:gd name="T68" fmla="*/ 14 w 102"/>
                  <a:gd name="T69" fmla="*/ 16 h 54"/>
                  <a:gd name="T70" fmla="*/ 8 w 102"/>
                  <a:gd name="T71" fmla="*/ 16 h 54"/>
                  <a:gd name="T72" fmla="*/ 5 w 102"/>
                  <a:gd name="T73" fmla="*/ 16 h 54"/>
                  <a:gd name="T74" fmla="*/ 8 w 102"/>
                  <a:gd name="T75" fmla="*/ 20 h 54"/>
                  <a:gd name="T76" fmla="*/ 5 w 102"/>
                  <a:gd name="T77" fmla="*/ 24 h 54"/>
                  <a:gd name="T78" fmla="*/ 2 w 102"/>
                  <a:gd name="T79" fmla="*/ 30 h 54"/>
                  <a:gd name="T80" fmla="*/ 1 w 102"/>
                  <a:gd name="T81" fmla="*/ 31 h 54"/>
                  <a:gd name="T82" fmla="*/ 4 w 102"/>
                  <a:gd name="T83" fmla="*/ 36 h 54"/>
                  <a:gd name="T84" fmla="*/ 7 w 102"/>
                  <a:gd name="T85" fmla="*/ 40 h 54"/>
                  <a:gd name="T86" fmla="*/ 11 w 102"/>
                  <a:gd name="T87" fmla="*/ 43 h 54"/>
                  <a:gd name="T88" fmla="*/ 12 w 102"/>
                  <a:gd name="T89" fmla="*/ 45 h 54"/>
                  <a:gd name="T90" fmla="*/ 16 w 102"/>
                  <a:gd name="T91" fmla="*/ 47 h 54"/>
                  <a:gd name="T92" fmla="*/ 16 w 102"/>
                  <a:gd name="T93" fmla="*/ 48 h 54"/>
                  <a:gd name="T94" fmla="*/ 17 w 102"/>
                  <a:gd name="T95" fmla="*/ 49 h 54"/>
                  <a:gd name="T96" fmla="*/ 18 w 102"/>
                  <a:gd name="T97" fmla="*/ 49 h 54"/>
                  <a:gd name="T98" fmla="*/ 18 w 102"/>
                  <a:gd name="T99" fmla="*/ 50 h 54"/>
                  <a:gd name="T100" fmla="*/ 19 w 102"/>
                  <a:gd name="T101" fmla="*/ 50 h 54"/>
                  <a:gd name="T102" fmla="*/ 23 w 102"/>
                  <a:gd name="T103" fmla="*/ 52 h 54"/>
                  <a:gd name="T104" fmla="*/ 30 w 102"/>
                  <a:gd name="T105" fmla="*/ 54 h 54"/>
                  <a:gd name="T106" fmla="*/ 34 w 102"/>
                  <a:gd name="T107" fmla="*/ 54 h 54"/>
                  <a:gd name="T108" fmla="*/ 39 w 102"/>
                  <a:gd name="T109" fmla="*/ 51 h 54"/>
                  <a:gd name="T110" fmla="*/ 42 w 102"/>
                  <a:gd name="T111" fmla="*/ 51 h 5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102" h="54">
                    <a:moveTo>
                      <a:pt x="45" y="49"/>
                    </a:moveTo>
                    <a:lnTo>
                      <a:pt x="48" y="50"/>
                    </a:lnTo>
                    <a:lnTo>
                      <a:pt x="49" y="48"/>
                    </a:lnTo>
                    <a:lnTo>
                      <a:pt x="52" y="46"/>
                    </a:lnTo>
                    <a:lnTo>
                      <a:pt x="54" y="46"/>
                    </a:lnTo>
                    <a:lnTo>
                      <a:pt x="57" y="46"/>
                    </a:lnTo>
                    <a:lnTo>
                      <a:pt x="58" y="46"/>
                    </a:lnTo>
                    <a:lnTo>
                      <a:pt x="59" y="46"/>
                    </a:lnTo>
                    <a:lnTo>
                      <a:pt x="62" y="47"/>
                    </a:lnTo>
                    <a:lnTo>
                      <a:pt x="65" y="46"/>
                    </a:lnTo>
                    <a:lnTo>
                      <a:pt x="66" y="46"/>
                    </a:lnTo>
                    <a:lnTo>
                      <a:pt x="70" y="47"/>
                    </a:lnTo>
                    <a:lnTo>
                      <a:pt x="70" y="46"/>
                    </a:lnTo>
                    <a:lnTo>
                      <a:pt x="71" y="44"/>
                    </a:lnTo>
                    <a:lnTo>
                      <a:pt x="74" y="44"/>
                    </a:lnTo>
                    <a:lnTo>
                      <a:pt x="77" y="43"/>
                    </a:lnTo>
                    <a:lnTo>
                      <a:pt x="78" y="42"/>
                    </a:lnTo>
                    <a:lnTo>
                      <a:pt x="79" y="39"/>
                    </a:lnTo>
                    <a:lnTo>
                      <a:pt x="79" y="38"/>
                    </a:lnTo>
                    <a:lnTo>
                      <a:pt x="81" y="37"/>
                    </a:lnTo>
                    <a:lnTo>
                      <a:pt x="81" y="35"/>
                    </a:lnTo>
                    <a:lnTo>
                      <a:pt x="83" y="31"/>
                    </a:lnTo>
                    <a:lnTo>
                      <a:pt x="84" y="29"/>
                    </a:lnTo>
                    <a:lnTo>
                      <a:pt x="86" y="27"/>
                    </a:lnTo>
                    <a:lnTo>
                      <a:pt x="87" y="24"/>
                    </a:lnTo>
                    <a:lnTo>
                      <a:pt x="89" y="21"/>
                    </a:lnTo>
                    <a:lnTo>
                      <a:pt x="89" y="20"/>
                    </a:lnTo>
                    <a:lnTo>
                      <a:pt x="91" y="19"/>
                    </a:lnTo>
                    <a:lnTo>
                      <a:pt x="92" y="18"/>
                    </a:lnTo>
                    <a:lnTo>
                      <a:pt x="95" y="16"/>
                    </a:lnTo>
                    <a:lnTo>
                      <a:pt x="98" y="15"/>
                    </a:lnTo>
                    <a:lnTo>
                      <a:pt x="100" y="14"/>
                    </a:lnTo>
                    <a:lnTo>
                      <a:pt x="102" y="12"/>
                    </a:lnTo>
                    <a:lnTo>
                      <a:pt x="102" y="9"/>
                    </a:lnTo>
                    <a:lnTo>
                      <a:pt x="101" y="9"/>
                    </a:lnTo>
                    <a:lnTo>
                      <a:pt x="98" y="9"/>
                    </a:lnTo>
                    <a:lnTo>
                      <a:pt x="98" y="8"/>
                    </a:lnTo>
                    <a:lnTo>
                      <a:pt x="95" y="6"/>
                    </a:lnTo>
                    <a:lnTo>
                      <a:pt x="93" y="4"/>
                    </a:lnTo>
                    <a:lnTo>
                      <a:pt x="92" y="3"/>
                    </a:lnTo>
                    <a:lnTo>
                      <a:pt x="91" y="3"/>
                    </a:lnTo>
                    <a:lnTo>
                      <a:pt x="88" y="4"/>
                    </a:lnTo>
                    <a:lnTo>
                      <a:pt x="85" y="4"/>
                    </a:lnTo>
                    <a:lnTo>
                      <a:pt x="82" y="1"/>
                    </a:lnTo>
                    <a:lnTo>
                      <a:pt x="79" y="0"/>
                    </a:lnTo>
                    <a:lnTo>
                      <a:pt x="79" y="1"/>
                    </a:lnTo>
                    <a:lnTo>
                      <a:pt x="78" y="1"/>
                    </a:lnTo>
                    <a:lnTo>
                      <a:pt x="77" y="1"/>
                    </a:lnTo>
                    <a:lnTo>
                      <a:pt x="76" y="2"/>
                    </a:lnTo>
                    <a:lnTo>
                      <a:pt x="75" y="1"/>
                    </a:lnTo>
                    <a:lnTo>
                      <a:pt x="73" y="1"/>
                    </a:lnTo>
                    <a:lnTo>
                      <a:pt x="73" y="0"/>
                    </a:lnTo>
                    <a:lnTo>
                      <a:pt x="72" y="0"/>
                    </a:lnTo>
                    <a:lnTo>
                      <a:pt x="71" y="0"/>
                    </a:lnTo>
                    <a:lnTo>
                      <a:pt x="68" y="1"/>
                    </a:lnTo>
                    <a:lnTo>
                      <a:pt x="66" y="1"/>
                    </a:lnTo>
                    <a:lnTo>
                      <a:pt x="66" y="2"/>
                    </a:lnTo>
                    <a:lnTo>
                      <a:pt x="65" y="3"/>
                    </a:lnTo>
                    <a:lnTo>
                      <a:pt x="64" y="5"/>
                    </a:lnTo>
                    <a:lnTo>
                      <a:pt x="63" y="5"/>
                    </a:lnTo>
                    <a:lnTo>
                      <a:pt x="60" y="7"/>
                    </a:lnTo>
                    <a:lnTo>
                      <a:pt x="59" y="7"/>
                    </a:lnTo>
                    <a:lnTo>
                      <a:pt x="58" y="8"/>
                    </a:lnTo>
                    <a:lnTo>
                      <a:pt x="56" y="8"/>
                    </a:lnTo>
                    <a:lnTo>
                      <a:pt x="53" y="6"/>
                    </a:lnTo>
                    <a:lnTo>
                      <a:pt x="52" y="7"/>
                    </a:lnTo>
                    <a:lnTo>
                      <a:pt x="51" y="8"/>
                    </a:lnTo>
                    <a:lnTo>
                      <a:pt x="48" y="9"/>
                    </a:lnTo>
                    <a:lnTo>
                      <a:pt x="45" y="9"/>
                    </a:lnTo>
                    <a:lnTo>
                      <a:pt x="44" y="9"/>
                    </a:lnTo>
                    <a:lnTo>
                      <a:pt x="43" y="10"/>
                    </a:lnTo>
                    <a:lnTo>
                      <a:pt x="41" y="10"/>
                    </a:lnTo>
                    <a:lnTo>
                      <a:pt x="40" y="13"/>
                    </a:lnTo>
                    <a:lnTo>
                      <a:pt x="41" y="14"/>
                    </a:lnTo>
                    <a:lnTo>
                      <a:pt x="40" y="14"/>
                    </a:lnTo>
                    <a:lnTo>
                      <a:pt x="37" y="15"/>
                    </a:lnTo>
                    <a:lnTo>
                      <a:pt x="34" y="16"/>
                    </a:lnTo>
                    <a:lnTo>
                      <a:pt x="31" y="16"/>
                    </a:lnTo>
                    <a:lnTo>
                      <a:pt x="25" y="16"/>
                    </a:lnTo>
                    <a:lnTo>
                      <a:pt x="22" y="14"/>
                    </a:lnTo>
                    <a:lnTo>
                      <a:pt x="21" y="14"/>
                    </a:lnTo>
                    <a:lnTo>
                      <a:pt x="21" y="13"/>
                    </a:lnTo>
                    <a:lnTo>
                      <a:pt x="20" y="13"/>
                    </a:lnTo>
                    <a:lnTo>
                      <a:pt x="19" y="12"/>
                    </a:lnTo>
                    <a:lnTo>
                      <a:pt x="18" y="11"/>
                    </a:lnTo>
                    <a:lnTo>
                      <a:pt x="17" y="10"/>
                    </a:lnTo>
                    <a:lnTo>
                      <a:pt x="16" y="10"/>
                    </a:lnTo>
                    <a:lnTo>
                      <a:pt x="15" y="11"/>
                    </a:lnTo>
                    <a:lnTo>
                      <a:pt x="14" y="12"/>
                    </a:lnTo>
                    <a:lnTo>
                      <a:pt x="13" y="14"/>
                    </a:lnTo>
                    <a:lnTo>
                      <a:pt x="14" y="16"/>
                    </a:lnTo>
                    <a:lnTo>
                      <a:pt x="11" y="17"/>
                    </a:lnTo>
                    <a:lnTo>
                      <a:pt x="10" y="17"/>
                    </a:lnTo>
                    <a:lnTo>
                      <a:pt x="8" y="16"/>
                    </a:lnTo>
                    <a:lnTo>
                      <a:pt x="6" y="16"/>
                    </a:lnTo>
                    <a:lnTo>
                      <a:pt x="5" y="16"/>
                    </a:lnTo>
                    <a:lnTo>
                      <a:pt x="4" y="17"/>
                    </a:lnTo>
                    <a:lnTo>
                      <a:pt x="7" y="18"/>
                    </a:lnTo>
                    <a:lnTo>
                      <a:pt x="8" y="20"/>
                    </a:lnTo>
                    <a:lnTo>
                      <a:pt x="8" y="21"/>
                    </a:lnTo>
                    <a:lnTo>
                      <a:pt x="6" y="22"/>
                    </a:lnTo>
                    <a:lnTo>
                      <a:pt x="5" y="24"/>
                    </a:lnTo>
                    <a:lnTo>
                      <a:pt x="6" y="27"/>
                    </a:lnTo>
                    <a:lnTo>
                      <a:pt x="5" y="30"/>
                    </a:lnTo>
                    <a:lnTo>
                      <a:pt x="2" y="30"/>
                    </a:lnTo>
                    <a:lnTo>
                      <a:pt x="1" y="31"/>
                    </a:lnTo>
                    <a:lnTo>
                      <a:pt x="0" y="32"/>
                    </a:lnTo>
                    <a:lnTo>
                      <a:pt x="1" y="32"/>
                    </a:lnTo>
                    <a:lnTo>
                      <a:pt x="4" y="36"/>
                    </a:lnTo>
                    <a:lnTo>
                      <a:pt x="5" y="38"/>
                    </a:lnTo>
                    <a:lnTo>
                      <a:pt x="7" y="40"/>
                    </a:lnTo>
                    <a:lnTo>
                      <a:pt x="9" y="42"/>
                    </a:lnTo>
                    <a:lnTo>
                      <a:pt x="11" y="43"/>
                    </a:lnTo>
                    <a:lnTo>
                      <a:pt x="11" y="44"/>
                    </a:lnTo>
                    <a:lnTo>
                      <a:pt x="12" y="45"/>
                    </a:lnTo>
                    <a:lnTo>
                      <a:pt x="15" y="46"/>
                    </a:lnTo>
                    <a:lnTo>
                      <a:pt x="16" y="47"/>
                    </a:lnTo>
                    <a:lnTo>
                      <a:pt x="16" y="48"/>
                    </a:lnTo>
                    <a:lnTo>
                      <a:pt x="17" y="48"/>
                    </a:lnTo>
                    <a:lnTo>
                      <a:pt x="17" y="49"/>
                    </a:lnTo>
                    <a:lnTo>
                      <a:pt x="17" y="50"/>
                    </a:lnTo>
                    <a:lnTo>
                      <a:pt x="18" y="49"/>
                    </a:lnTo>
                    <a:lnTo>
                      <a:pt x="17" y="50"/>
                    </a:lnTo>
                    <a:lnTo>
                      <a:pt x="18" y="50"/>
                    </a:lnTo>
                    <a:lnTo>
                      <a:pt x="19" y="50"/>
                    </a:lnTo>
                    <a:lnTo>
                      <a:pt x="19" y="51"/>
                    </a:lnTo>
                    <a:lnTo>
                      <a:pt x="19" y="50"/>
                    </a:lnTo>
                    <a:lnTo>
                      <a:pt x="20" y="50"/>
                    </a:lnTo>
                    <a:lnTo>
                      <a:pt x="23" y="52"/>
                    </a:lnTo>
                    <a:lnTo>
                      <a:pt x="27" y="53"/>
                    </a:lnTo>
                    <a:lnTo>
                      <a:pt x="30" y="54"/>
                    </a:lnTo>
                    <a:lnTo>
                      <a:pt x="32" y="53"/>
                    </a:lnTo>
                    <a:lnTo>
                      <a:pt x="33" y="54"/>
                    </a:lnTo>
                    <a:lnTo>
                      <a:pt x="34" y="54"/>
                    </a:lnTo>
                    <a:lnTo>
                      <a:pt x="37" y="53"/>
                    </a:lnTo>
                    <a:lnTo>
                      <a:pt x="39" y="51"/>
                    </a:lnTo>
                    <a:lnTo>
                      <a:pt x="41" y="51"/>
                    </a:lnTo>
                    <a:lnTo>
                      <a:pt x="42" y="51"/>
                    </a:lnTo>
                    <a:lnTo>
                      <a:pt x="45" y="49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0" name="Freeform 630">
                <a:extLst>
                  <a:ext uri="{FF2B5EF4-FFF2-40B4-BE49-F238E27FC236}">
                    <a16:creationId xmlns:a16="http://schemas.microsoft.com/office/drawing/2014/main" id="{BBCE6079-A8D3-1E96-D24F-7BD60FC2313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322" y="2280"/>
                <a:ext cx="95" cy="54"/>
              </a:xfrm>
              <a:custGeom>
                <a:avLst/>
                <a:gdLst>
                  <a:gd name="T0" fmla="*/ 88 w 95"/>
                  <a:gd name="T1" fmla="*/ 8 h 54"/>
                  <a:gd name="T2" fmla="*/ 82 w 95"/>
                  <a:gd name="T3" fmla="*/ 4 h 54"/>
                  <a:gd name="T4" fmla="*/ 75 w 95"/>
                  <a:gd name="T5" fmla="*/ 2 h 54"/>
                  <a:gd name="T6" fmla="*/ 72 w 95"/>
                  <a:gd name="T7" fmla="*/ 1 h 54"/>
                  <a:gd name="T8" fmla="*/ 67 w 95"/>
                  <a:gd name="T9" fmla="*/ 2 h 54"/>
                  <a:gd name="T10" fmla="*/ 63 w 95"/>
                  <a:gd name="T11" fmla="*/ 3 h 54"/>
                  <a:gd name="T12" fmla="*/ 61 w 95"/>
                  <a:gd name="T13" fmla="*/ 3 h 54"/>
                  <a:gd name="T14" fmla="*/ 59 w 95"/>
                  <a:gd name="T15" fmla="*/ 4 h 54"/>
                  <a:gd name="T16" fmla="*/ 56 w 95"/>
                  <a:gd name="T17" fmla="*/ 5 h 54"/>
                  <a:gd name="T18" fmla="*/ 55 w 95"/>
                  <a:gd name="T19" fmla="*/ 6 h 54"/>
                  <a:gd name="T20" fmla="*/ 54 w 95"/>
                  <a:gd name="T21" fmla="*/ 7 h 54"/>
                  <a:gd name="T22" fmla="*/ 53 w 95"/>
                  <a:gd name="T23" fmla="*/ 9 h 54"/>
                  <a:gd name="T24" fmla="*/ 49 w 95"/>
                  <a:gd name="T25" fmla="*/ 10 h 54"/>
                  <a:gd name="T26" fmla="*/ 45 w 95"/>
                  <a:gd name="T27" fmla="*/ 10 h 54"/>
                  <a:gd name="T28" fmla="*/ 41 w 95"/>
                  <a:gd name="T29" fmla="*/ 9 h 54"/>
                  <a:gd name="T30" fmla="*/ 33 w 95"/>
                  <a:gd name="T31" fmla="*/ 8 h 54"/>
                  <a:gd name="T32" fmla="*/ 30 w 95"/>
                  <a:gd name="T33" fmla="*/ 9 h 54"/>
                  <a:gd name="T34" fmla="*/ 27 w 95"/>
                  <a:gd name="T35" fmla="*/ 9 h 54"/>
                  <a:gd name="T36" fmla="*/ 23 w 95"/>
                  <a:gd name="T37" fmla="*/ 8 h 54"/>
                  <a:gd name="T38" fmla="*/ 21 w 95"/>
                  <a:gd name="T39" fmla="*/ 7 h 54"/>
                  <a:gd name="T40" fmla="*/ 18 w 95"/>
                  <a:gd name="T41" fmla="*/ 7 h 54"/>
                  <a:gd name="T42" fmla="*/ 13 w 95"/>
                  <a:gd name="T43" fmla="*/ 7 h 54"/>
                  <a:gd name="T44" fmla="*/ 11 w 95"/>
                  <a:gd name="T45" fmla="*/ 8 h 54"/>
                  <a:gd name="T46" fmla="*/ 9 w 95"/>
                  <a:gd name="T47" fmla="*/ 7 h 54"/>
                  <a:gd name="T48" fmla="*/ 8 w 95"/>
                  <a:gd name="T49" fmla="*/ 6 h 54"/>
                  <a:gd name="T50" fmla="*/ 9 w 95"/>
                  <a:gd name="T51" fmla="*/ 4 h 54"/>
                  <a:gd name="T52" fmla="*/ 10 w 95"/>
                  <a:gd name="T53" fmla="*/ 2 h 54"/>
                  <a:gd name="T54" fmla="*/ 4 w 95"/>
                  <a:gd name="T55" fmla="*/ 1 h 54"/>
                  <a:gd name="T56" fmla="*/ 1 w 95"/>
                  <a:gd name="T57" fmla="*/ 7 h 54"/>
                  <a:gd name="T58" fmla="*/ 2 w 95"/>
                  <a:gd name="T59" fmla="*/ 12 h 54"/>
                  <a:gd name="T60" fmla="*/ 9 w 95"/>
                  <a:gd name="T61" fmla="*/ 18 h 54"/>
                  <a:gd name="T62" fmla="*/ 8 w 95"/>
                  <a:gd name="T63" fmla="*/ 22 h 54"/>
                  <a:gd name="T64" fmla="*/ 3 w 95"/>
                  <a:gd name="T65" fmla="*/ 25 h 54"/>
                  <a:gd name="T66" fmla="*/ 2 w 95"/>
                  <a:gd name="T67" fmla="*/ 31 h 54"/>
                  <a:gd name="T68" fmla="*/ 2 w 95"/>
                  <a:gd name="T69" fmla="*/ 37 h 54"/>
                  <a:gd name="T70" fmla="*/ 8 w 95"/>
                  <a:gd name="T71" fmla="*/ 41 h 54"/>
                  <a:gd name="T72" fmla="*/ 10 w 95"/>
                  <a:gd name="T73" fmla="*/ 45 h 54"/>
                  <a:gd name="T74" fmla="*/ 9 w 95"/>
                  <a:gd name="T75" fmla="*/ 51 h 54"/>
                  <a:gd name="T76" fmla="*/ 11 w 95"/>
                  <a:gd name="T77" fmla="*/ 53 h 54"/>
                  <a:gd name="T78" fmla="*/ 14 w 95"/>
                  <a:gd name="T79" fmla="*/ 51 h 54"/>
                  <a:gd name="T80" fmla="*/ 18 w 95"/>
                  <a:gd name="T81" fmla="*/ 52 h 54"/>
                  <a:gd name="T82" fmla="*/ 23 w 95"/>
                  <a:gd name="T83" fmla="*/ 52 h 54"/>
                  <a:gd name="T84" fmla="*/ 27 w 95"/>
                  <a:gd name="T85" fmla="*/ 50 h 54"/>
                  <a:gd name="T86" fmla="*/ 33 w 95"/>
                  <a:gd name="T87" fmla="*/ 49 h 54"/>
                  <a:gd name="T88" fmla="*/ 36 w 95"/>
                  <a:gd name="T89" fmla="*/ 52 h 54"/>
                  <a:gd name="T90" fmla="*/ 39 w 95"/>
                  <a:gd name="T91" fmla="*/ 53 h 54"/>
                  <a:gd name="T92" fmla="*/ 43 w 95"/>
                  <a:gd name="T93" fmla="*/ 53 h 54"/>
                  <a:gd name="T94" fmla="*/ 48 w 95"/>
                  <a:gd name="T95" fmla="*/ 54 h 54"/>
                  <a:gd name="T96" fmla="*/ 55 w 95"/>
                  <a:gd name="T97" fmla="*/ 53 h 54"/>
                  <a:gd name="T98" fmla="*/ 59 w 95"/>
                  <a:gd name="T99" fmla="*/ 46 h 54"/>
                  <a:gd name="T100" fmla="*/ 61 w 95"/>
                  <a:gd name="T101" fmla="*/ 46 h 54"/>
                  <a:gd name="T102" fmla="*/ 65 w 95"/>
                  <a:gd name="T103" fmla="*/ 43 h 54"/>
                  <a:gd name="T104" fmla="*/ 71 w 95"/>
                  <a:gd name="T105" fmla="*/ 41 h 54"/>
                  <a:gd name="T106" fmla="*/ 75 w 95"/>
                  <a:gd name="T107" fmla="*/ 39 h 54"/>
                  <a:gd name="T108" fmla="*/ 83 w 95"/>
                  <a:gd name="T109" fmla="*/ 41 h 54"/>
                  <a:gd name="T110" fmla="*/ 82 w 95"/>
                  <a:gd name="T111" fmla="*/ 36 h 54"/>
                  <a:gd name="T112" fmla="*/ 81 w 95"/>
                  <a:gd name="T113" fmla="*/ 31 h 54"/>
                  <a:gd name="T114" fmla="*/ 84 w 95"/>
                  <a:gd name="T115" fmla="*/ 24 h 54"/>
                  <a:gd name="T116" fmla="*/ 86 w 95"/>
                  <a:gd name="T117" fmla="*/ 18 h 54"/>
                  <a:gd name="T118" fmla="*/ 94 w 95"/>
                  <a:gd name="T119" fmla="*/ 14 h 54"/>
                  <a:gd name="T120" fmla="*/ 94 w 95"/>
                  <a:gd name="T121" fmla="*/ 9 h 5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95" h="54">
                    <a:moveTo>
                      <a:pt x="91" y="8"/>
                    </a:moveTo>
                    <a:lnTo>
                      <a:pt x="88" y="8"/>
                    </a:lnTo>
                    <a:lnTo>
                      <a:pt x="86" y="7"/>
                    </a:lnTo>
                    <a:lnTo>
                      <a:pt x="84" y="4"/>
                    </a:lnTo>
                    <a:lnTo>
                      <a:pt x="82" y="4"/>
                    </a:lnTo>
                    <a:lnTo>
                      <a:pt x="81" y="3"/>
                    </a:lnTo>
                    <a:lnTo>
                      <a:pt x="78" y="4"/>
                    </a:lnTo>
                    <a:lnTo>
                      <a:pt x="75" y="2"/>
                    </a:lnTo>
                    <a:lnTo>
                      <a:pt x="73" y="1"/>
                    </a:lnTo>
                    <a:lnTo>
                      <a:pt x="72" y="1"/>
                    </a:lnTo>
                    <a:lnTo>
                      <a:pt x="70" y="2"/>
                    </a:lnTo>
                    <a:lnTo>
                      <a:pt x="69" y="2"/>
                    </a:lnTo>
                    <a:lnTo>
                      <a:pt x="67" y="2"/>
                    </a:lnTo>
                    <a:lnTo>
                      <a:pt x="66" y="3"/>
                    </a:lnTo>
                    <a:lnTo>
                      <a:pt x="65" y="3"/>
                    </a:lnTo>
                    <a:lnTo>
                      <a:pt x="63" y="3"/>
                    </a:lnTo>
                    <a:lnTo>
                      <a:pt x="62" y="3"/>
                    </a:lnTo>
                    <a:lnTo>
                      <a:pt x="61" y="3"/>
                    </a:lnTo>
                    <a:lnTo>
                      <a:pt x="60" y="4"/>
                    </a:lnTo>
                    <a:lnTo>
                      <a:pt x="59" y="4"/>
                    </a:lnTo>
                    <a:lnTo>
                      <a:pt x="56" y="5"/>
                    </a:lnTo>
                    <a:lnTo>
                      <a:pt x="56" y="6"/>
                    </a:lnTo>
                    <a:lnTo>
                      <a:pt x="55" y="6"/>
                    </a:lnTo>
                    <a:lnTo>
                      <a:pt x="55" y="7"/>
                    </a:lnTo>
                    <a:lnTo>
                      <a:pt x="54" y="7"/>
                    </a:lnTo>
                    <a:lnTo>
                      <a:pt x="54" y="8"/>
                    </a:lnTo>
                    <a:lnTo>
                      <a:pt x="53" y="8"/>
                    </a:lnTo>
                    <a:lnTo>
                      <a:pt x="53" y="9"/>
                    </a:lnTo>
                    <a:lnTo>
                      <a:pt x="51" y="9"/>
                    </a:lnTo>
                    <a:lnTo>
                      <a:pt x="50" y="10"/>
                    </a:lnTo>
                    <a:lnTo>
                      <a:pt x="49" y="10"/>
                    </a:lnTo>
                    <a:lnTo>
                      <a:pt x="48" y="11"/>
                    </a:lnTo>
                    <a:lnTo>
                      <a:pt x="46" y="11"/>
                    </a:lnTo>
                    <a:lnTo>
                      <a:pt x="45" y="10"/>
                    </a:lnTo>
                    <a:lnTo>
                      <a:pt x="44" y="10"/>
                    </a:lnTo>
                    <a:lnTo>
                      <a:pt x="42" y="10"/>
                    </a:lnTo>
                    <a:lnTo>
                      <a:pt x="41" y="9"/>
                    </a:lnTo>
                    <a:lnTo>
                      <a:pt x="36" y="9"/>
                    </a:lnTo>
                    <a:lnTo>
                      <a:pt x="34" y="8"/>
                    </a:lnTo>
                    <a:lnTo>
                      <a:pt x="33" y="8"/>
                    </a:lnTo>
                    <a:lnTo>
                      <a:pt x="32" y="9"/>
                    </a:lnTo>
                    <a:lnTo>
                      <a:pt x="31" y="9"/>
                    </a:lnTo>
                    <a:lnTo>
                      <a:pt x="30" y="9"/>
                    </a:lnTo>
                    <a:lnTo>
                      <a:pt x="28" y="10"/>
                    </a:lnTo>
                    <a:lnTo>
                      <a:pt x="28" y="9"/>
                    </a:lnTo>
                    <a:lnTo>
                      <a:pt x="27" y="9"/>
                    </a:lnTo>
                    <a:lnTo>
                      <a:pt x="26" y="9"/>
                    </a:lnTo>
                    <a:lnTo>
                      <a:pt x="23" y="8"/>
                    </a:lnTo>
                    <a:lnTo>
                      <a:pt x="22" y="7"/>
                    </a:lnTo>
                    <a:lnTo>
                      <a:pt x="21" y="7"/>
                    </a:lnTo>
                    <a:lnTo>
                      <a:pt x="19" y="7"/>
                    </a:lnTo>
                    <a:lnTo>
                      <a:pt x="18" y="7"/>
                    </a:lnTo>
                    <a:lnTo>
                      <a:pt x="17" y="7"/>
                    </a:lnTo>
                    <a:lnTo>
                      <a:pt x="14" y="7"/>
                    </a:lnTo>
                    <a:lnTo>
                      <a:pt x="13" y="7"/>
                    </a:lnTo>
                    <a:lnTo>
                      <a:pt x="12" y="7"/>
                    </a:lnTo>
                    <a:lnTo>
                      <a:pt x="11" y="7"/>
                    </a:lnTo>
                    <a:lnTo>
                      <a:pt x="11" y="8"/>
                    </a:lnTo>
                    <a:lnTo>
                      <a:pt x="10" y="7"/>
                    </a:lnTo>
                    <a:lnTo>
                      <a:pt x="9" y="7"/>
                    </a:lnTo>
                    <a:lnTo>
                      <a:pt x="8" y="7"/>
                    </a:lnTo>
                    <a:lnTo>
                      <a:pt x="8" y="6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0" y="4"/>
                    </a:lnTo>
                    <a:lnTo>
                      <a:pt x="10" y="2"/>
                    </a:lnTo>
                    <a:lnTo>
                      <a:pt x="8" y="2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3" y="3"/>
                    </a:lnTo>
                    <a:lnTo>
                      <a:pt x="2" y="4"/>
                    </a:lnTo>
                    <a:lnTo>
                      <a:pt x="1" y="7"/>
                    </a:lnTo>
                    <a:lnTo>
                      <a:pt x="1" y="8"/>
                    </a:lnTo>
                    <a:lnTo>
                      <a:pt x="1" y="9"/>
                    </a:lnTo>
                    <a:lnTo>
                      <a:pt x="2" y="12"/>
                    </a:lnTo>
                    <a:lnTo>
                      <a:pt x="5" y="15"/>
                    </a:lnTo>
                    <a:lnTo>
                      <a:pt x="6" y="15"/>
                    </a:lnTo>
                    <a:lnTo>
                      <a:pt x="9" y="18"/>
                    </a:lnTo>
                    <a:lnTo>
                      <a:pt x="10" y="19"/>
                    </a:lnTo>
                    <a:lnTo>
                      <a:pt x="8" y="22"/>
                    </a:lnTo>
                    <a:lnTo>
                      <a:pt x="5" y="24"/>
                    </a:lnTo>
                    <a:lnTo>
                      <a:pt x="4" y="24"/>
                    </a:lnTo>
                    <a:lnTo>
                      <a:pt x="3" y="25"/>
                    </a:lnTo>
                    <a:lnTo>
                      <a:pt x="1" y="25"/>
                    </a:lnTo>
                    <a:lnTo>
                      <a:pt x="2" y="26"/>
                    </a:lnTo>
                    <a:lnTo>
                      <a:pt x="2" y="31"/>
                    </a:lnTo>
                    <a:lnTo>
                      <a:pt x="3" y="33"/>
                    </a:lnTo>
                    <a:lnTo>
                      <a:pt x="0" y="35"/>
                    </a:lnTo>
                    <a:lnTo>
                      <a:pt x="2" y="37"/>
                    </a:lnTo>
                    <a:lnTo>
                      <a:pt x="3" y="38"/>
                    </a:lnTo>
                    <a:lnTo>
                      <a:pt x="5" y="40"/>
                    </a:lnTo>
                    <a:lnTo>
                      <a:pt x="8" y="41"/>
                    </a:lnTo>
                    <a:lnTo>
                      <a:pt x="8" y="43"/>
                    </a:lnTo>
                    <a:lnTo>
                      <a:pt x="9" y="45"/>
                    </a:lnTo>
                    <a:lnTo>
                      <a:pt x="10" y="45"/>
                    </a:lnTo>
                    <a:lnTo>
                      <a:pt x="10" y="47"/>
                    </a:lnTo>
                    <a:lnTo>
                      <a:pt x="9" y="48"/>
                    </a:lnTo>
                    <a:lnTo>
                      <a:pt x="9" y="51"/>
                    </a:lnTo>
                    <a:lnTo>
                      <a:pt x="9" y="52"/>
                    </a:lnTo>
                    <a:lnTo>
                      <a:pt x="9" y="53"/>
                    </a:lnTo>
                    <a:lnTo>
                      <a:pt x="11" y="53"/>
                    </a:lnTo>
                    <a:lnTo>
                      <a:pt x="13" y="53"/>
                    </a:lnTo>
                    <a:lnTo>
                      <a:pt x="14" y="52"/>
                    </a:lnTo>
                    <a:lnTo>
                      <a:pt x="14" y="51"/>
                    </a:lnTo>
                    <a:lnTo>
                      <a:pt x="16" y="52"/>
                    </a:lnTo>
                    <a:lnTo>
                      <a:pt x="17" y="52"/>
                    </a:lnTo>
                    <a:lnTo>
                      <a:pt x="18" y="52"/>
                    </a:lnTo>
                    <a:lnTo>
                      <a:pt x="20" y="52"/>
                    </a:lnTo>
                    <a:lnTo>
                      <a:pt x="21" y="52"/>
                    </a:lnTo>
                    <a:lnTo>
                      <a:pt x="23" y="52"/>
                    </a:lnTo>
                    <a:lnTo>
                      <a:pt x="25" y="50"/>
                    </a:lnTo>
                    <a:lnTo>
                      <a:pt x="27" y="50"/>
                    </a:lnTo>
                    <a:lnTo>
                      <a:pt x="29" y="50"/>
                    </a:lnTo>
                    <a:lnTo>
                      <a:pt x="30" y="50"/>
                    </a:lnTo>
                    <a:lnTo>
                      <a:pt x="33" y="49"/>
                    </a:lnTo>
                    <a:lnTo>
                      <a:pt x="34" y="49"/>
                    </a:lnTo>
                    <a:lnTo>
                      <a:pt x="34" y="50"/>
                    </a:lnTo>
                    <a:lnTo>
                      <a:pt x="36" y="52"/>
                    </a:lnTo>
                    <a:lnTo>
                      <a:pt x="37" y="52"/>
                    </a:lnTo>
                    <a:lnTo>
                      <a:pt x="38" y="53"/>
                    </a:lnTo>
                    <a:lnTo>
                      <a:pt x="39" y="53"/>
                    </a:lnTo>
                    <a:lnTo>
                      <a:pt x="40" y="51"/>
                    </a:lnTo>
                    <a:lnTo>
                      <a:pt x="41" y="52"/>
                    </a:lnTo>
                    <a:lnTo>
                      <a:pt x="43" y="53"/>
                    </a:lnTo>
                    <a:lnTo>
                      <a:pt x="44" y="54"/>
                    </a:lnTo>
                    <a:lnTo>
                      <a:pt x="47" y="54"/>
                    </a:lnTo>
                    <a:lnTo>
                      <a:pt x="48" y="54"/>
                    </a:lnTo>
                    <a:lnTo>
                      <a:pt x="51" y="53"/>
                    </a:lnTo>
                    <a:lnTo>
                      <a:pt x="54" y="53"/>
                    </a:lnTo>
                    <a:lnTo>
                      <a:pt x="55" y="53"/>
                    </a:lnTo>
                    <a:lnTo>
                      <a:pt x="59" y="51"/>
                    </a:lnTo>
                    <a:lnTo>
                      <a:pt x="57" y="48"/>
                    </a:lnTo>
                    <a:lnTo>
                      <a:pt x="59" y="46"/>
                    </a:lnTo>
                    <a:lnTo>
                      <a:pt x="60" y="46"/>
                    </a:lnTo>
                    <a:lnTo>
                      <a:pt x="62" y="46"/>
                    </a:lnTo>
                    <a:lnTo>
                      <a:pt x="61" y="46"/>
                    </a:lnTo>
                    <a:lnTo>
                      <a:pt x="62" y="44"/>
                    </a:lnTo>
                    <a:lnTo>
                      <a:pt x="65" y="44"/>
                    </a:lnTo>
                    <a:lnTo>
                      <a:pt x="65" y="43"/>
                    </a:lnTo>
                    <a:lnTo>
                      <a:pt x="65" y="42"/>
                    </a:lnTo>
                    <a:lnTo>
                      <a:pt x="71" y="41"/>
                    </a:lnTo>
                    <a:lnTo>
                      <a:pt x="71" y="40"/>
                    </a:lnTo>
                    <a:lnTo>
                      <a:pt x="72" y="39"/>
                    </a:lnTo>
                    <a:lnTo>
                      <a:pt x="75" y="39"/>
                    </a:lnTo>
                    <a:lnTo>
                      <a:pt x="78" y="41"/>
                    </a:lnTo>
                    <a:lnTo>
                      <a:pt x="80" y="42"/>
                    </a:lnTo>
                    <a:lnTo>
                      <a:pt x="83" y="41"/>
                    </a:lnTo>
                    <a:lnTo>
                      <a:pt x="86" y="41"/>
                    </a:lnTo>
                    <a:lnTo>
                      <a:pt x="85" y="39"/>
                    </a:lnTo>
                    <a:lnTo>
                      <a:pt x="82" y="36"/>
                    </a:lnTo>
                    <a:lnTo>
                      <a:pt x="81" y="33"/>
                    </a:lnTo>
                    <a:lnTo>
                      <a:pt x="78" y="32"/>
                    </a:lnTo>
                    <a:lnTo>
                      <a:pt x="81" y="31"/>
                    </a:lnTo>
                    <a:lnTo>
                      <a:pt x="82" y="29"/>
                    </a:lnTo>
                    <a:lnTo>
                      <a:pt x="84" y="25"/>
                    </a:lnTo>
                    <a:lnTo>
                      <a:pt x="84" y="24"/>
                    </a:lnTo>
                    <a:lnTo>
                      <a:pt x="84" y="21"/>
                    </a:lnTo>
                    <a:lnTo>
                      <a:pt x="85" y="19"/>
                    </a:lnTo>
                    <a:lnTo>
                      <a:pt x="86" y="18"/>
                    </a:lnTo>
                    <a:lnTo>
                      <a:pt x="88" y="15"/>
                    </a:lnTo>
                    <a:lnTo>
                      <a:pt x="91" y="15"/>
                    </a:lnTo>
                    <a:lnTo>
                      <a:pt x="94" y="14"/>
                    </a:lnTo>
                    <a:lnTo>
                      <a:pt x="94" y="11"/>
                    </a:lnTo>
                    <a:lnTo>
                      <a:pt x="95" y="9"/>
                    </a:lnTo>
                    <a:lnTo>
                      <a:pt x="94" y="9"/>
                    </a:lnTo>
                    <a:lnTo>
                      <a:pt x="91" y="8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1" name="Freeform 631">
                <a:extLst>
                  <a:ext uri="{FF2B5EF4-FFF2-40B4-BE49-F238E27FC236}">
                    <a16:creationId xmlns:a16="http://schemas.microsoft.com/office/drawing/2014/main" id="{8C90DFE2-8AFB-7F98-EE03-4ED50C1E4FA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185" y="2229"/>
                <a:ext cx="50" cy="28"/>
              </a:xfrm>
              <a:custGeom>
                <a:avLst/>
                <a:gdLst>
                  <a:gd name="T0" fmla="*/ 8 w 50"/>
                  <a:gd name="T1" fmla="*/ 28 h 28"/>
                  <a:gd name="T2" fmla="*/ 10 w 50"/>
                  <a:gd name="T3" fmla="*/ 27 h 28"/>
                  <a:gd name="T4" fmla="*/ 13 w 50"/>
                  <a:gd name="T5" fmla="*/ 27 h 28"/>
                  <a:gd name="T6" fmla="*/ 15 w 50"/>
                  <a:gd name="T7" fmla="*/ 27 h 28"/>
                  <a:gd name="T8" fmla="*/ 17 w 50"/>
                  <a:gd name="T9" fmla="*/ 26 h 28"/>
                  <a:gd name="T10" fmla="*/ 19 w 50"/>
                  <a:gd name="T11" fmla="*/ 24 h 28"/>
                  <a:gd name="T12" fmla="*/ 19 w 50"/>
                  <a:gd name="T13" fmla="*/ 24 h 28"/>
                  <a:gd name="T14" fmla="*/ 23 w 50"/>
                  <a:gd name="T15" fmla="*/ 27 h 28"/>
                  <a:gd name="T16" fmla="*/ 26 w 50"/>
                  <a:gd name="T17" fmla="*/ 27 h 28"/>
                  <a:gd name="T18" fmla="*/ 30 w 50"/>
                  <a:gd name="T19" fmla="*/ 28 h 28"/>
                  <a:gd name="T20" fmla="*/ 31 w 50"/>
                  <a:gd name="T21" fmla="*/ 26 h 28"/>
                  <a:gd name="T22" fmla="*/ 31 w 50"/>
                  <a:gd name="T23" fmla="*/ 24 h 28"/>
                  <a:gd name="T24" fmla="*/ 32 w 50"/>
                  <a:gd name="T25" fmla="*/ 24 h 28"/>
                  <a:gd name="T26" fmla="*/ 30 w 50"/>
                  <a:gd name="T27" fmla="*/ 23 h 28"/>
                  <a:gd name="T28" fmla="*/ 30 w 50"/>
                  <a:gd name="T29" fmla="*/ 23 h 28"/>
                  <a:gd name="T30" fmla="*/ 32 w 50"/>
                  <a:gd name="T31" fmla="*/ 21 h 28"/>
                  <a:gd name="T32" fmla="*/ 34 w 50"/>
                  <a:gd name="T33" fmla="*/ 21 h 28"/>
                  <a:gd name="T34" fmla="*/ 37 w 50"/>
                  <a:gd name="T35" fmla="*/ 20 h 28"/>
                  <a:gd name="T36" fmla="*/ 37 w 50"/>
                  <a:gd name="T37" fmla="*/ 18 h 28"/>
                  <a:gd name="T38" fmla="*/ 35 w 50"/>
                  <a:gd name="T39" fmla="*/ 15 h 28"/>
                  <a:gd name="T40" fmla="*/ 36 w 50"/>
                  <a:gd name="T41" fmla="*/ 13 h 28"/>
                  <a:gd name="T42" fmla="*/ 38 w 50"/>
                  <a:gd name="T43" fmla="*/ 13 h 28"/>
                  <a:gd name="T44" fmla="*/ 42 w 50"/>
                  <a:gd name="T45" fmla="*/ 12 h 28"/>
                  <a:gd name="T46" fmla="*/ 43 w 50"/>
                  <a:gd name="T47" fmla="*/ 10 h 28"/>
                  <a:gd name="T48" fmla="*/ 45 w 50"/>
                  <a:gd name="T49" fmla="*/ 10 h 28"/>
                  <a:gd name="T50" fmla="*/ 45 w 50"/>
                  <a:gd name="T51" fmla="*/ 8 h 28"/>
                  <a:gd name="T52" fmla="*/ 50 w 50"/>
                  <a:gd name="T53" fmla="*/ 8 h 28"/>
                  <a:gd name="T54" fmla="*/ 47 w 50"/>
                  <a:gd name="T55" fmla="*/ 4 h 28"/>
                  <a:gd name="T56" fmla="*/ 44 w 50"/>
                  <a:gd name="T57" fmla="*/ 0 h 28"/>
                  <a:gd name="T58" fmla="*/ 41 w 50"/>
                  <a:gd name="T59" fmla="*/ 2 h 28"/>
                  <a:gd name="T60" fmla="*/ 42 w 50"/>
                  <a:gd name="T61" fmla="*/ 5 h 28"/>
                  <a:gd name="T62" fmla="*/ 40 w 50"/>
                  <a:gd name="T63" fmla="*/ 4 h 28"/>
                  <a:gd name="T64" fmla="*/ 36 w 50"/>
                  <a:gd name="T65" fmla="*/ 4 h 28"/>
                  <a:gd name="T66" fmla="*/ 33 w 50"/>
                  <a:gd name="T67" fmla="*/ 6 h 28"/>
                  <a:gd name="T68" fmla="*/ 27 w 50"/>
                  <a:gd name="T69" fmla="*/ 5 h 28"/>
                  <a:gd name="T70" fmla="*/ 26 w 50"/>
                  <a:gd name="T71" fmla="*/ 6 h 28"/>
                  <a:gd name="T72" fmla="*/ 26 w 50"/>
                  <a:gd name="T73" fmla="*/ 6 h 28"/>
                  <a:gd name="T74" fmla="*/ 23 w 50"/>
                  <a:gd name="T75" fmla="*/ 7 h 28"/>
                  <a:gd name="T76" fmla="*/ 19 w 50"/>
                  <a:gd name="T77" fmla="*/ 10 h 28"/>
                  <a:gd name="T78" fmla="*/ 14 w 50"/>
                  <a:gd name="T79" fmla="*/ 9 h 28"/>
                  <a:gd name="T80" fmla="*/ 11 w 50"/>
                  <a:gd name="T81" fmla="*/ 8 h 28"/>
                  <a:gd name="T82" fmla="*/ 7 w 50"/>
                  <a:gd name="T83" fmla="*/ 8 h 28"/>
                  <a:gd name="T84" fmla="*/ 5 w 50"/>
                  <a:gd name="T85" fmla="*/ 7 h 28"/>
                  <a:gd name="T86" fmla="*/ 3 w 50"/>
                  <a:gd name="T87" fmla="*/ 9 h 28"/>
                  <a:gd name="T88" fmla="*/ 0 w 50"/>
                  <a:gd name="T89" fmla="*/ 11 h 28"/>
                  <a:gd name="T90" fmla="*/ 2 w 50"/>
                  <a:gd name="T91" fmla="*/ 13 h 28"/>
                  <a:gd name="T92" fmla="*/ 3 w 50"/>
                  <a:gd name="T93" fmla="*/ 15 h 28"/>
                  <a:gd name="T94" fmla="*/ 2 w 50"/>
                  <a:gd name="T95" fmla="*/ 17 h 28"/>
                  <a:gd name="T96" fmla="*/ 3 w 50"/>
                  <a:gd name="T97" fmla="*/ 19 h 28"/>
                  <a:gd name="T98" fmla="*/ 3 w 50"/>
                  <a:gd name="T99" fmla="*/ 21 h 28"/>
                  <a:gd name="T100" fmla="*/ 4 w 50"/>
                  <a:gd name="T101" fmla="*/ 21 h 28"/>
                  <a:gd name="T102" fmla="*/ 6 w 50"/>
                  <a:gd name="T103" fmla="*/ 25 h 28"/>
                  <a:gd name="T104" fmla="*/ 5 w 50"/>
                  <a:gd name="T105" fmla="*/ 26 h 28"/>
                  <a:gd name="T106" fmla="*/ 5 w 50"/>
                  <a:gd name="T107" fmla="*/ 27 h 2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50" h="28">
                    <a:moveTo>
                      <a:pt x="6" y="27"/>
                    </a:moveTo>
                    <a:lnTo>
                      <a:pt x="8" y="28"/>
                    </a:lnTo>
                    <a:lnTo>
                      <a:pt x="10" y="27"/>
                    </a:lnTo>
                    <a:lnTo>
                      <a:pt x="12" y="27"/>
                    </a:lnTo>
                    <a:lnTo>
                      <a:pt x="13" y="27"/>
                    </a:lnTo>
                    <a:lnTo>
                      <a:pt x="15" y="27"/>
                    </a:lnTo>
                    <a:lnTo>
                      <a:pt x="17" y="26"/>
                    </a:lnTo>
                    <a:lnTo>
                      <a:pt x="18" y="25"/>
                    </a:lnTo>
                    <a:lnTo>
                      <a:pt x="19" y="24"/>
                    </a:lnTo>
                    <a:lnTo>
                      <a:pt x="19" y="23"/>
                    </a:lnTo>
                    <a:lnTo>
                      <a:pt x="19" y="24"/>
                    </a:lnTo>
                    <a:lnTo>
                      <a:pt x="21" y="26"/>
                    </a:lnTo>
                    <a:lnTo>
                      <a:pt x="23" y="27"/>
                    </a:lnTo>
                    <a:lnTo>
                      <a:pt x="26" y="27"/>
                    </a:lnTo>
                    <a:lnTo>
                      <a:pt x="27" y="27"/>
                    </a:lnTo>
                    <a:lnTo>
                      <a:pt x="30" y="28"/>
                    </a:lnTo>
                    <a:lnTo>
                      <a:pt x="31" y="26"/>
                    </a:lnTo>
                    <a:lnTo>
                      <a:pt x="31" y="25"/>
                    </a:lnTo>
                    <a:lnTo>
                      <a:pt x="31" y="24"/>
                    </a:lnTo>
                    <a:lnTo>
                      <a:pt x="32" y="24"/>
                    </a:lnTo>
                    <a:lnTo>
                      <a:pt x="32" y="23"/>
                    </a:lnTo>
                    <a:lnTo>
                      <a:pt x="30" y="23"/>
                    </a:lnTo>
                    <a:lnTo>
                      <a:pt x="31" y="22"/>
                    </a:lnTo>
                    <a:lnTo>
                      <a:pt x="32" y="21"/>
                    </a:lnTo>
                    <a:lnTo>
                      <a:pt x="33" y="21"/>
                    </a:lnTo>
                    <a:lnTo>
                      <a:pt x="34" y="21"/>
                    </a:lnTo>
                    <a:lnTo>
                      <a:pt x="37" y="20"/>
                    </a:lnTo>
                    <a:lnTo>
                      <a:pt x="36" y="19"/>
                    </a:lnTo>
                    <a:lnTo>
                      <a:pt x="37" y="18"/>
                    </a:lnTo>
                    <a:lnTo>
                      <a:pt x="37" y="17"/>
                    </a:lnTo>
                    <a:lnTo>
                      <a:pt x="35" y="15"/>
                    </a:lnTo>
                    <a:lnTo>
                      <a:pt x="35" y="14"/>
                    </a:lnTo>
                    <a:lnTo>
                      <a:pt x="36" y="13"/>
                    </a:lnTo>
                    <a:lnTo>
                      <a:pt x="37" y="13"/>
                    </a:lnTo>
                    <a:lnTo>
                      <a:pt x="38" y="13"/>
                    </a:lnTo>
                    <a:lnTo>
                      <a:pt x="39" y="12"/>
                    </a:lnTo>
                    <a:lnTo>
                      <a:pt x="42" y="12"/>
                    </a:lnTo>
                    <a:lnTo>
                      <a:pt x="42" y="10"/>
                    </a:lnTo>
                    <a:lnTo>
                      <a:pt x="43" y="10"/>
                    </a:lnTo>
                    <a:lnTo>
                      <a:pt x="45" y="10"/>
                    </a:lnTo>
                    <a:lnTo>
                      <a:pt x="45" y="9"/>
                    </a:lnTo>
                    <a:lnTo>
                      <a:pt x="45" y="8"/>
                    </a:lnTo>
                    <a:lnTo>
                      <a:pt x="47" y="8"/>
                    </a:lnTo>
                    <a:lnTo>
                      <a:pt x="50" y="8"/>
                    </a:lnTo>
                    <a:lnTo>
                      <a:pt x="48" y="6"/>
                    </a:lnTo>
                    <a:lnTo>
                      <a:pt x="47" y="4"/>
                    </a:lnTo>
                    <a:lnTo>
                      <a:pt x="44" y="0"/>
                    </a:lnTo>
                    <a:lnTo>
                      <a:pt x="43" y="0"/>
                    </a:lnTo>
                    <a:lnTo>
                      <a:pt x="41" y="2"/>
                    </a:lnTo>
                    <a:lnTo>
                      <a:pt x="42" y="5"/>
                    </a:lnTo>
                    <a:lnTo>
                      <a:pt x="41" y="5"/>
                    </a:lnTo>
                    <a:lnTo>
                      <a:pt x="40" y="4"/>
                    </a:lnTo>
                    <a:lnTo>
                      <a:pt x="37" y="4"/>
                    </a:lnTo>
                    <a:lnTo>
                      <a:pt x="36" y="4"/>
                    </a:lnTo>
                    <a:lnTo>
                      <a:pt x="33" y="6"/>
                    </a:lnTo>
                    <a:lnTo>
                      <a:pt x="32" y="5"/>
                    </a:lnTo>
                    <a:lnTo>
                      <a:pt x="27" y="5"/>
                    </a:lnTo>
                    <a:lnTo>
                      <a:pt x="26" y="6"/>
                    </a:lnTo>
                    <a:lnTo>
                      <a:pt x="24" y="6"/>
                    </a:lnTo>
                    <a:lnTo>
                      <a:pt x="23" y="7"/>
                    </a:lnTo>
                    <a:lnTo>
                      <a:pt x="20" y="9"/>
                    </a:lnTo>
                    <a:lnTo>
                      <a:pt x="19" y="10"/>
                    </a:lnTo>
                    <a:lnTo>
                      <a:pt x="17" y="9"/>
                    </a:lnTo>
                    <a:lnTo>
                      <a:pt x="14" y="9"/>
                    </a:lnTo>
                    <a:lnTo>
                      <a:pt x="11" y="8"/>
                    </a:lnTo>
                    <a:lnTo>
                      <a:pt x="8" y="8"/>
                    </a:lnTo>
                    <a:lnTo>
                      <a:pt x="7" y="8"/>
                    </a:lnTo>
                    <a:lnTo>
                      <a:pt x="6" y="8"/>
                    </a:lnTo>
                    <a:lnTo>
                      <a:pt x="5" y="7"/>
                    </a:lnTo>
                    <a:lnTo>
                      <a:pt x="4" y="8"/>
                    </a:lnTo>
                    <a:lnTo>
                      <a:pt x="3" y="9"/>
                    </a:lnTo>
                    <a:lnTo>
                      <a:pt x="1" y="10"/>
                    </a:lnTo>
                    <a:lnTo>
                      <a:pt x="0" y="11"/>
                    </a:lnTo>
                    <a:lnTo>
                      <a:pt x="0" y="12"/>
                    </a:lnTo>
                    <a:lnTo>
                      <a:pt x="2" y="13"/>
                    </a:lnTo>
                    <a:lnTo>
                      <a:pt x="4" y="14"/>
                    </a:lnTo>
                    <a:lnTo>
                      <a:pt x="3" y="15"/>
                    </a:lnTo>
                    <a:lnTo>
                      <a:pt x="1" y="16"/>
                    </a:lnTo>
                    <a:lnTo>
                      <a:pt x="2" y="17"/>
                    </a:lnTo>
                    <a:lnTo>
                      <a:pt x="3" y="17"/>
                    </a:lnTo>
                    <a:lnTo>
                      <a:pt x="3" y="19"/>
                    </a:lnTo>
                    <a:lnTo>
                      <a:pt x="2" y="20"/>
                    </a:lnTo>
                    <a:lnTo>
                      <a:pt x="3" y="21"/>
                    </a:lnTo>
                    <a:lnTo>
                      <a:pt x="4" y="21"/>
                    </a:lnTo>
                    <a:lnTo>
                      <a:pt x="5" y="22"/>
                    </a:lnTo>
                    <a:lnTo>
                      <a:pt x="6" y="25"/>
                    </a:lnTo>
                    <a:lnTo>
                      <a:pt x="6" y="26"/>
                    </a:lnTo>
                    <a:lnTo>
                      <a:pt x="5" y="26"/>
                    </a:lnTo>
                    <a:lnTo>
                      <a:pt x="4" y="27"/>
                    </a:lnTo>
                    <a:lnTo>
                      <a:pt x="5" y="27"/>
                    </a:lnTo>
                    <a:lnTo>
                      <a:pt x="6" y="27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2" name="Freeform 632">
                <a:extLst>
                  <a:ext uri="{FF2B5EF4-FFF2-40B4-BE49-F238E27FC236}">
                    <a16:creationId xmlns:a16="http://schemas.microsoft.com/office/drawing/2014/main" id="{AB0C4079-FA27-AB54-3F4B-CF0446FAF19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293" y="2314"/>
                <a:ext cx="39" cy="27"/>
              </a:xfrm>
              <a:custGeom>
                <a:avLst/>
                <a:gdLst>
                  <a:gd name="T0" fmla="*/ 38 w 39"/>
                  <a:gd name="T1" fmla="*/ 14 h 27"/>
                  <a:gd name="T2" fmla="*/ 39 w 39"/>
                  <a:gd name="T3" fmla="*/ 11 h 27"/>
                  <a:gd name="T4" fmla="*/ 37 w 39"/>
                  <a:gd name="T5" fmla="*/ 9 h 27"/>
                  <a:gd name="T6" fmla="*/ 34 w 39"/>
                  <a:gd name="T7" fmla="*/ 6 h 27"/>
                  <a:gd name="T8" fmla="*/ 31 w 39"/>
                  <a:gd name="T9" fmla="*/ 3 h 27"/>
                  <a:gd name="T10" fmla="*/ 28 w 39"/>
                  <a:gd name="T11" fmla="*/ 0 h 27"/>
                  <a:gd name="T12" fmla="*/ 25 w 39"/>
                  <a:gd name="T13" fmla="*/ 1 h 27"/>
                  <a:gd name="T14" fmla="*/ 22 w 39"/>
                  <a:gd name="T15" fmla="*/ 1 h 27"/>
                  <a:gd name="T16" fmla="*/ 20 w 39"/>
                  <a:gd name="T17" fmla="*/ 3 h 27"/>
                  <a:gd name="T18" fmla="*/ 18 w 39"/>
                  <a:gd name="T19" fmla="*/ 2 h 27"/>
                  <a:gd name="T20" fmla="*/ 16 w 39"/>
                  <a:gd name="T21" fmla="*/ 3 h 27"/>
                  <a:gd name="T22" fmla="*/ 14 w 39"/>
                  <a:gd name="T23" fmla="*/ 3 h 27"/>
                  <a:gd name="T24" fmla="*/ 14 w 39"/>
                  <a:gd name="T25" fmla="*/ 5 h 27"/>
                  <a:gd name="T26" fmla="*/ 13 w 39"/>
                  <a:gd name="T27" fmla="*/ 5 h 27"/>
                  <a:gd name="T28" fmla="*/ 11 w 39"/>
                  <a:gd name="T29" fmla="*/ 3 h 27"/>
                  <a:gd name="T30" fmla="*/ 6 w 39"/>
                  <a:gd name="T31" fmla="*/ 5 h 27"/>
                  <a:gd name="T32" fmla="*/ 6 w 39"/>
                  <a:gd name="T33" fmla="*/ 7 h 27"/>
                  <a:gd name="T34" fmla="*/ 4 w 39"/>
                  <a:gd name="T35" fmla="*/ 9 h 27"/>
                  <a:gd name="T36" fmla="*/ 3 w 39"/>
                  <a:gd name="T37" fmla="*/ 9 h 27"/>
                  <a:gd name="T38" fmla="*/ 1 w 39"/>
                  <a:gd name="T39" fmla="*/ 12 h 27"/>
                  <a:gd name="T40" fmla="*/ 1 w 39"/>
                  <a:gd name="T41" fmla="*/ 15 h 27"/>
                  <a:gd name="T42" fmla="*/ 1 w 39"/>
                  <a:gd name="T43" fmla="*/ 16 h 27"/>
                  <a:gd name="T44" fmla="*/ 1 w 39"/>
                  <a:gd name="T45" fmla="*/ 19 h 27"/>
                  <a:gd name="T46" fmla="*/ 3 w 39"/>
                  <a:gd name="T47" fmla="*/ 23 h 27"/>
                  <a:gd name="T48" fmla="*/ 4 w 39"/>
                  <a:gd name="T49" fmla="*/ 23 h 27"/>
                  <a:gd name="T50" fmla="*/ 7 w 39"/>
                  <a:gd name="T51" fmla="*/ 26 h 27"/>
                  <a:gd name="T52" fmla="*/ 9 w 39"/>
                  <a:gd name="T53" fmla="*/ 27 h 27"/>
                  <a:gd name="T54" fmla="*/ 13 w 39"/>
                  <a:gd name="T55" fmla="*/ 27 h 27"/>
                  <a:gd name="T56" fmla="*/ 16 w 39"/>
                  <a:gd name="T57" fmla="*/ 26 h 27"/>
                  <a:gd name="T58" fmla="*/ 21 w 39"/>
                  <a:gd name="T59" fmla="*/ 26 h 27"/>
                  <a:gd name="T60" fmla="*/ 23 w 39"/>
                  <a:gd name="T61" fmla="*/ 23 h 27"/>
                  <a:gd name="T62" fmla="*/ 27 w 39"/>
                  <a:gd name="T63" fmla="*/ 22 h 27"/>
                  <a:gd name="T64" fmla="*/ 32 w 39"/>
                  <a:gd name="T65" fmla="*/ 22 h 27"/>
                  <a:gd name="T66" fmla="*/ 32 w 39"/>
                  <a:gd name="T67" fmla="*/ 22 h 27"/>
                  <a:gd name="T68" fmla="*/ 35 w 39"/>
                  <a:gd name="T69" fmla="*/ 20 h 27"/>
                  <a:gd name="T70" fmla="*/ 37 w 39"/>
                  <a:gd name="T71" fmla="*/ 19 h 27"/>
                  <a:gd name="T72" fmla="*/ 38 w 39"/>
                  <a:gd name="T73" fmla="*/ 18 h 2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39" h="27">
                    <a:moveTo>
                      <a:pt x="38" y="17"/>
                    </a:moveTo>
                    <a:lnTo>
                      <a:pt x="38" y="14"/>
                    </a:lnTo>
                    <a:lnTo>
                      <a:pt x="39" y="13"/>
                    </a:lnTo>
                    <a:lnTo>
                      <a:pt x="39" y="11"/>
                    </a:lnTo>
                    <a:lnTo>
                      <a:pt x="38" y="11"/>
                    </a:lnTo>
                    <a:lnTo>
                      <a:pt x="37" y="9"/>
                    </a:lnTo>
                    <a:lnTo>
                      <a:pt x="37" y="7"/>
                    </a:lnTo>
                    <a:lnTo>
                      <a:pt x="34" y="6"/>
                    </a:lnTo>
                    <a:lnTo>
                      <a:pt x="32" y="4"/>
                    </a:lnTo>
                    <a:lnTo>
                      <a:pt x="31" y="3"/>
                    </a:lnTo>
                    <a:lnTo>
                      <a:pt x="29" y="1"/>
                    </a:lnTo>
                    <a:lnTo>
                      <a:pt x="28" y="0"/>
                    </a:lnTo>
                    <a:lnTo>
                      <a:pt x="26" y="1"/>
                    </a:lnTo>
                    <a:lnTo>
                      <a:pt x="25" y="1"/>
                    </a:lnTo>
                    <a:lnTo>
                      <a:pt x="23" y="1"/>
                    </a:lnTo>
                    <a:lnTo>
                      <a:pt x="22" y="1"/>
                    </a:lnTo>
                    <a:lnTo>
                      <a:pt x="20" y="3"/>
                    </a:lnTo>
                    <a:lnTo>
                      <a:pt x="19" y="3"/>
                    </a:lnTo>
                    <a:lnTo>
                      <a:pt x="18" y="2"/>
                    </a:lnTo>
                    <a:lnTo>
                      <a:pt x="17" y="2"/>
                    </a:lnTo>
                    <a:lnTo>
                      <a:pt x="16" y="3"/>
                    </a:lnTo>
                    <a:lnTo>
                      <a:pt x="15" y="3"/>
                    </a:lnTo>
                    <a:lnTo>
                      <a:pt x="14" y="3"/>
                    </a:lnTo>
                    <a:lnTo>
                      <a:pt x="14" y="4"/>
                    </a:lnTo>
                    <a:lnTo>
                      <a:pt x="14" y="5"/>
                    </a:lnTo>
                    <a:lnTo>
                      <a:pt x="13" y="5"/>
                    </a:lnTo>
                    <a:lnTo>
                      <a:pt x="12" y="4"/>
                    </a:lnTo>
                    <a:lnTo>
                      <a:pt x="11" y="3"/>
                    </a:lnTo>
                    <a:lnTo>
                      <a:pt x="9" y="4"/>
                    </a:lnTo>
                    <a:lnTo>
                      <a:pt x="6" y="5"/>
                    </a:lnTo>
                    <a:lnTo>
                      <a:pt x="6" y="7"/>
                    </a:lnTo>
                    <a:lnTo>
                      <a:pt x="6" y="8"/>
                    </a:lnTo>
                    <a:lnTo>
                      <a:pt x="4" y="9"/>
                    </a:lnTo>
                    <a:lnTo>
                      <a:pt x="4" y="10"/>
                    </a:lnTo>
                    <a:lnTo>
                      <a:pt x="3" y="9"/>
                    </a:lnTo>
                    <a:lnTo>
                      <a:pt x="1" y="12"/>
                    </a:lnTo>
                    <a:lnTo>
                      <a:pt x="3" y="14"/>
                    </a:lnTo>
                    <a:lnTo>
                      <a:pt x="1" y="15"/>
                    </a:lnTo>
                    <a:lnTo>
                      <a:pt x="0" y="15"/>
                    </a:lnTo>
                    <a:lnTo>
                      <a:pt x="1" y="16"/>
                    </a:lnTo>
                    <a:lnTo>
                      <a:pt x="3" y="18"/>
                    </a:lnTo>
                    <a:lnTo>
                      <a:pt x="1" y="19"/>
                    </a:lnTo>
                    <a:lnTo>
                      <a:pt x="1" y="20"/>
                    </a:lnTo>
                    <a:lnTo>
                      <a:pt x="3" y="23"/>
                    </a:lnTo>
                    <a:lnTo>
                      <a:pt x="4" y="23"/>
                    </a:lnTo>
                    <a:lnTo>
                      <a:pt x="5" y="26"/>
                    </a:lnTo>
                    <a:lnTo>
                      <a:pt x="7" y="26"/>
                    </a:lnTo>
                    <a:lnTo>
                      <a:pt x="9" y="27"/>
                    </a:lnTo>
                    <a:lnTo>
                      <a:pt x="11" y="27"/>
                    </a:lnTo>
                    <a:lnTo>
                      <a:pt x="13" y="27"/>
                    </a:lnTo>
                    <a:lnTo>
                      <a:pt x="16" y="26"/>
                    </a:lnTo>
                    <a:lnTo>
                      <a:pt x="19" y="27"/>
                    </a:lnTo>
                    <a:lnTo>
                      <a:pt x="21" y="26"/>
                    </a:lnTo>
                    <a:lnTo>
                      <a:pt x="23" y="23"/>
                    </a:lnTo>
                    <a:lnTo>
                      <a:pt x="26" y="22"/>
                    </a:lnTo>
                    <a:lnTo>
                      <a:pt x="27" y="22"/>
                    </a:lnTo>
                    <a:lnTo>
                      <a:pt x="29" y="22"/>
                    </a:lnTo>
                    <a:lnTo>
                      <a:pt x="32" y="22"/>
                    </a:lnTo>
                    <a:lnTo>
                      <a:pt x="35" y="22"/>
                    </a:lnTo>
                    <a:lnTo>
                      <a:pt x="35" y="20"/>
                    </a:lnTo>
                    <a:lnTo>
                      <a:pt x="35" y="19"/>
                    </a:lnTo>
                    <a:lnTo>
                      <a:pt x="37" y="19"/>
                    </a:lnTo>
                    <a:lnTo>
                      <a:pt x="38" y="19"/>
                    </a:lnTo>
                    <a:lnTo>
                      <a:pt x="38" y="18"/>
                    </a:lnTo>
                    <a:lnTo>
                      <a:pt x="38" y="17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3" name="Freeform 633">
                <a:extLst>
                  <a:ext uri="{FF2B5EF4-FFF2-40B4-BE49-F238E27FC236}">
                    <a16:creationId xmlns:a16="http://schemas.microsoft.com/office/drawing/2014/main" id="{73C7DBEB-F5CF-E733-5845-F811537C77A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239" y="2177"/>
                <a:ext cx="86" cy="36"/>
              </a:xfrm>
              <a:custGeom>
                <a:avLst/>
                <a:gdLst>
                  <a:gd name="T0" fmla="*/ 22 w 86"/>
                  <a:gd name="T1" fmla="*/ 5 h 36"/>
                  <a:gd name="T2" fmla="*/ 19 w 86"/>
                  <a:gd name="T3" fmla="*/ 10 h 36"/>
                  <a:gd name="T4" fmla="*/ 14 w 86"/>
                  <a:gd name="T5" fmla="*/ 15 h 36"/>
                  <a:gd name="T6" fmla="*/ 5 w 86"/>
                  <a:gd name="T7" fmla="*/ 14 h 36"/>
                  <a:gd name="T8" fmla="*/ 2 w 86"/>
                  <a:gd name="T9" fmla="*/ 17 h 36"/>
                  <a:gd name="T10" fmla="*/ 0 w 86"/>
                  <a:gd name="T11" fmla="*/ 22 h 36"/>
                  <a:gd name="T12" fmla="*/ 1 w 86"/>
                  <a:gd name="T13" fmla="*/ 26 h 36"/>
                  <a:gd name="T14" fmla="*/ 3 w 86"/>
                  <a:gd name="T15" fmla="*/ 29 h 36"/>
                  <a:gd name="T16" fmla="*/ 6 w 86"/>
                  <a:gd name="T17" fmla="*/ 30 h 36"/>
                  <a:gd name="T18" fmla="*/ 8 w 86"/>
                  <a:gd name="T19" fmla="*/ 32 h 36"/>
                  <a:gd name="T20" fmla="*/ 10 w 86"/>
                  <a:gd name="T21" fmla="*/ 33 h 36"/>
                  <a:gd name="T22" fmla="*/ 11 w 86"/>
                  <a:gd name="T23" fmla="*/ 34 h 36"/>
                  <a:gd name="T24" fmla="*/ 20 w 86"/>
                  <a:gd name="T25" fmla="*/ 36 h 36"/>
                  <a:gd name="T26" fmla="*/ 29 w 86"/>
                  <a:gd name="T27" fmla="*/ 34 h 36"/>
                  <a:gd name="T28" fmla="*/ 29 w 86"/>
                  <a:gd name="T29" fmla="*/ 33 h 36"/>
                  <a:gd name="T30" fmla="*/ 32 w 86"/>
                  <a:gd name="T31" fmla="*/ 30 h 36"/>
                  <a:gd name="T32" fmla="*/ 37 w 86"/>
                  <a:gd name="T33" fmla="*/ 29 h 36"/>
                  <a:gd name="T34" fmla="*/ 42 w 86"/>
                  <a:gd name="T35" fmla="*/ 26 h 36"/>
                  <a:gd name="T36" fmla="*/ 48 w 86"/>
                  <a:gd name="T37" fmla="*/ 27 h 36"/>
                  <a:gd name="T38" fmla="*/ 53 w 86"/>
                  <a:gd name="T39" fmla="*/ 25 h 36"/>
                  <a:gd name="T40" fmla="*/ 55 w 86"/>
                  <a:gd name="T41" fmla="*/ 21 h 36"/>
                  <a:gd name="T42" fmla="*/ 61 w 86"/>
                  <a:gd name="T43" fmla="*/ 20 h 36"/>
                  <a:gd name="T44" fmla="*/ 64 w 86"/>
                  <a:gd name="T45" fmla="*/ 21 h 36"/>
                  <a:gd name="T46" fmla="*/ 67 w 86"/>
                  <a:gd name="T47" fmla="*/ 21 h 36"/>
                  <a:gd name="T48" fmla="*/ 71 w 86"/>
                  <a:gd name="T49" fmla="*/ 21 h 36"/>
                  <a:gd name="T50" fmla="*/ 77 w 86"/>
                  <a:gd name="T51" fmla="*/ 24 h 36"/>
                  <a:gd name="T52" fmla="*/ 80 w 86"/>
                  <a:gd name="T53" fmla="*/ 20 h 36"/>
                  <a:gd name="T54" fmla="*/ 85 w 86"/>
                  <a:gd name="T55" fmla="*/ 11 h 36"/>
                  <a:gd name="T56" fmla="*/ 81 w 86"/>
                  <a:gd name="T57" fmla="*/ 7 h 36"/>
                  <a:gd name="T58" fmla="*/ 75 w 86"/>
                  <a:gd name="T59" fmla="*/ 4 h 36"/>
                  <a:gd name="T60" fmla="*/ 69 w 86"/>
                  <a:gd name="T61" fmla="*/ 3 h 36"/>
                  <a:gd name="T62" fmla="*/ 62 w 86"/>
                  <a:gd name="T63" fmla="*/ 5 h 36"/>
                  <a:gd name="T64" fmla="*/ 58 w 86"/>
                  <a:gd name="T65" fmla="*/ 3 h 36"/>
                  <a:gd name="T66" fmla="*/ 52 w 86"/>
                  <a:gd name="T67" fmla="*/ 3 h 36"/>
                  <a:gd name="T68" fmla="*/ 49 w 86"/>
                  <a:gd name="T69" fmla="*/ 4 h 36"/>
                  <a:gd name="T70" fmla="*/ 48 w 86"/>
                  <a:gd name="T71" fmla="*/ 7 h 36"/>
                  <a:gd name="T72" fmla="*/ 45 w 86"/>
                  <a:gd name="T73" fmla="*/ 7 h 36"/>
                  <a:gd name="T74" fmla="*/ 45 w 86"/>
                  <a:gd name="T75" fmla="*/ 5 h 36"/>
                  <a:gd name="T76" fmla="*/ 44 w 86"/>
                  <a:gd name="T77" fmla="*/ 3 h 36"/>
                  <a:gd name="T78" fmla="*/ 41 w 86"/>
                  <a:gd name="T79" fmla="*/ 0 h 36"/>
                  <a:gd name="T80" fmla="*/ 35 w 86"/>
                  <a:gd name="T81" fmla="*/ 3 h 36"/>
                  <a:gd name="T82" fmla="*/ 30 w 86"/>
                  <a:gd name="T83" fmla="*/ 1 h 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86" h="36">
                    <a:moveTo>
                      <a:pt x="27" y="1"/>
                    </a:moveTo>
                    <a:lnTo>
                      <a:pt x="24" y="3"/>
                    </a:lnTo>
                    <a:lnTo>
                      <a:pt x="22" y="5"/>
                    </a:lnTo>
                    <a:lnTo>
                      <a:pt x="20" y="7"/>
                    </a:lnTo>
                    <a:lnTo>
                      <a:pt x="20" y="8"/>
                    </a:lnTo>
                    <a:lnTo>
                      <a:pt x="19" y="10"/>
                    </a:lnTo>
                    <a:lnTo>
                      <a:pt x="18" y="10"/>
                    </a:lnTo>
                    <a:lnTo>
                      <a:pt x="16" y="12"/>
                    </a:lnTo>
                    <a:lnTo>
                      <a:pt x="14" y="15"/>
                    </a:lnTo>
                    <a:lnTo>
                      <a:pt x="10" y="15"/>
                    </a:lnTo>
                    <a:lnTo>
                      <a:pt x="8" y="15"/>
                    </a:lnTo>
                    <a:lnTo>
                      <a:pt x="5" y="14"/>
                    </a:lnTo>
                    <a:lnTo>
                      <a:pt x="4" y="15"/>
                    </a:lnTo>
                    <a:lnTo>
                      <a:pt x="2" y="17"/>
                    </a:lnTo>
                    <a:lnTo>
                      <a:pt x="2" y="18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5"/>
                    </a:lnTo>
                    <a:lnTo>
                      <a:pt x="1" y="26"/>
                    </a:lnTo>
                    <a:lnTo>
                      <a:pt x="2" y="27"/>
                    </a:lnTo>
                    <a:lnTo>
                      <a:pt x="3" y="28"/>
                    </a:lnTo>
                    <a:lnTo>
                      <a:pt x="3" y="29"/>
                    </a:lnTo>
                    <a:lnTo>
                      <a:pt x="4" y="31"/>
                    </a:lnTo>
                    <a:lnTo>
                      <a:pt x="5" y="30"/>
                    </a:lnTo>
                    <a:lnTo>
                      <a:pt x="6" y="30"/>
                    </a:lnTo>
                    <a:lnTo>
                      <a:pt x="7" y="31"/>
                    </a:lnTo>
                    <a:lnTo>
                      <a:pt x="8" y="32"/>
                    </a:lnTo>
                    <a:lnTo>
                      <a:pt x="9" y="33"/>
                    </a:lnTo>
                    <a:lnTo>
                      <a:pt x="10" y="33"/>
                    </a:lnTo>
                    <a:lnTo>
                      <a:pt x="10" y="34"/>
                    </a:lnTo>
                    <a:lnTo>
                      <a:pt x="11" y="34"/>
                    </a:lnTo>
                    <a:lnTo>
                      <a:pt x="14" y="36"/>
                    </a:lnTo>
                    <a:lnTo>
                      <a:pt x="20" y="36"/>
                    </a:lnTo>
                    <a:lnTo>
                      <a:pt x="23" y="36"/>
                    </a:lnTo>
                    <a:lnTo>
                      <a:pt x="26" y="35"/>
                    </a:lnTo>
                    <a:lnTo>
                      <a:pt x="29" y="34"/>
                    </a:lnTo>
                    <a:lnTo>
                      <a:pt x="30" y="34"/>
                    </a:lnTo>
                    <a:lnTo>
                      <a:pt x="29" y="33"/>
                    </a:lnTo>
                    <a:lnTo>
                      <a:pt x="30" y="30"/>
                    </a:lnTo>
                    <a:lnTo>
                      <a:pt x="32" y="30"/>
                    </a:lnTo>
                    <a:lnTo>
                      <a:pt x="33" y="29"/>
                    </a:lnTo>
                    <a:lnTo>
                      <a:pt x="34" y="29"/>
                    </a:lnTo>
                    <a:lnTo>
                      <a:pt x="37" y="29"/>
                    </a:lnTo>
                    <a:lnTo>
                      <a:pt x="40" y="28"/>
                    </a:lnTo>
                    <a:lnTo>
                      <a:pt x="41" y="27"/>
                    </a:lnTo>
                    <a:lnTo>
                      <a:pt x="42" y="26"/>
                    </a:lnTo>
                    <a:lnTo>
                      <a:pt x="45" y="28"/>
                    </a:lnTo>
                    <a:lnTo>
                      <a:pt x="47" y="28"/>
                    </a:lnTo>
                    <a:lnTo>
                      <a:pt x="48" y="27"/>
                    </a:lnTo>
                    <a:lnTo>
                      <a:pt x="49" y="27"/>
                    </a:lnTo>
                    <a:lnTo>
                      <a:pt x="52" y="25"/>
                    </a:lnTo>
                    <a:lnTo>
                      <a:pt x="53" y="25"/>
                    </a:lnTo>
                    <a:lnTo>
                      <a:pt x="54" y="23"/>
                    </a:lnTo>
                    <a:lnTo>
                      <a:pt x="55" y="22"/>
                    </a:lnTo>
                    <a:lnTo>
                      <a:pt x="55" y="21"/>
                    </a:lnTo>
                    <a:lnTo>
                      <a:pt x="57" y="21"/>
                    </a:lnTo>
                    <a:lnTo>
                      <a:pt x="60" y="20"/>
                    </a:lnTo>
                    <a:lnTo>
                      <a:pt x="61" y="20"/>
                    </a:lnTo>
                    <a:lnTo>
                      <a:pt x="62" y="20"/>
                    </a:lnTo>
                    <a:lnTo>
                      <a:pt x="62" y="21"/>
                    </a:lnTo>
                    <a:lnTo>
                      <a:pt x="64" y="21"/>
                    </a:lnTo>
                    <a:lnTo>
                      <a:pt x="65" y="22"/>
                    </a:lnTo>
                    <a:lnTo>
                      <a:pt x="66" y="21"/>
                    </a:lnTo>
                    <a:lnTo>
                      <a:pt x="67" y="21"/>
                    </a:lnTo>
                    <a:lnTo>
                      <a:pt x="68" y="21"/>
                    </a:lnTo>
                    <a:lnTo>
                      <a:pt x="68" y="20"/>
                    </a:lnTo>
                    <a:lnTo>
                      <a:pt x="71" y="21"/>
                    </a:lnTo>
                    <a:lnTo>
                      <a:pt x="74" y="24"/>
                    </a:lnTo>
                    <a:lnTo>
                      <a:pt x="77" y="24"/>
                    </a:lnTo>
                    <a:lnTo>
                      <a:pt x="80" y="23"/>
                    </a:lnTo>
                    <a:lnTo>
                      <a:pt x="80" y="20"/>
                    </a:lnTo>
                    <a:lnTo>
                      <a:pt x="82" y="19"/>
                    </a:lnTo>
                    <a:lnTo>
                      <a:pt x="84" y="15"/>
                    </a:lnTo>
                    <a:lnTo>
                      <a:pt x="85" y="11"/>
                    </a:lnTo>
                    <a:lnTo>
                      <a:pt x="86" y="9"/>
                    </a:lnTo>
                    <a:lnTo>
                      <a:pt x="84" y="9"/>
                    </a:lnTo>
                    <a:lnTo>
                      <a:pt x="81" y="7"/>
                    </a:lnTo>
                    <a:lnTo>
                      <a:pt x="78" y="6"/>
                    </a:lnTo>
                    <a:lnTo>
                      <a:pt x="78" y="5"/>
                    </a:lnTo>
                    <a:lnTo>
                      <a:pt x="75" y="4"/>
                    </a:lnTo>
                    <a:lnTo>
                      <a:pt x="74" y="3"/>
                    </a:lnTo>
                    <a:lnTo>
                      <a:pt x="72" y="3"/>
                    </a:lnTo>
                    <a:lnTo>
                      <a:pt x="69" y="3"/>
                    </a:lnTo>
                    <a:lnTo>
                      <a:pt x="68" y="2"/>
                    </a:lnTo>
                    <a:lnTo>
                      <a:pt x="65" y="3"/>
                    </a:lnTo>
                    <a:lnTo>
                      <a:pt x="62" y="5"/>
                    </a:lnTo>
                    <a:lnTo>
                      <a:pt x="59" y="3"/>
                    </a:lnTo>
                    <a:lnTo>
                      <a:pt x="58" y="3"/>
                    </a:lnTo>
                    <a:lnTo>
                      <a:pt x="54" y="3"/>
                    </a:lnTo>
                    <a:lnTo>
                      <a:pt x="52" y="3"/>
                    </a:lnTo>
                    <a:lnTo>
                      <a:pt x="52" y="4"/>
                    </a:lnTo>
                    <a:lnTo>
                      <a:pt x="50" y="5"/>
                    </a:lnTo>
                    <a:lnTo>
                      <a:pt x="49" y="4"/>
                    </a:lnTo>
                    <a:lnTo>
                      <a:pt x="49" y="6"/>
                    </a:lnTo>
                    <a:lnTo>
                      <a:pt x="49" y="7"/>
                    </a:lnTo>
                    <a:lnTo>
                      <a:pt x="48" y="7"/>
                    </a:lnTo>
                    <a:lnTo>
                      <a:pt x="47" y="6"/>
                    </a:lnTo>
                    <a:lnTo>
                      <a:pt x="46" y="6"/>
                    </a:lnTo>
                    <a:lnTo>
                      <a:pt x="45" y="7"/>
                    </a:lnTo>
                    <a:lnTo>
                      <a:pt x="44" y="6"/>
                    </a:lnTo>
                    <a:lnTo>
                      <a:pt x="45" y="5"/>
                    </a:lnTo>
                    <a:lnTo>
                      <a:pt x="44" y="5"/>
                    </a:lnTo>
                    <a:lnTo>
                      <a:pt x="45" y="4"/>
                    </a:lnTo>
                    <a:lnTo>
                      <a:pt x="44" y="3"/>
                    </a:lnTo>
                    <a:lnTo>
                      <a:pt x="43" y="3"/>
                    </a:lnTo>
                    <a:lnTo>
                      <a:pt x="41" y="0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5" y="3"/>
                    </a:lnTo>
                    <a:lnTo>
                      <a:pt x="32" y="3"/>
                    </a:lnTo>
                    <a:lnTo>
                      <a:pt x="32" y="1"/>
                    </a:lnTo>
                    <a:lnTo>
                      <a:pt x="30" y="1"/>
                    </a:lnTo>
                    <a:lnTo>
                      <a:pt x="29" y="1"/>
                    </a:lnTo>
                    <a:lnTo>
                      <a:pt x="27" y="1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94" name="Group 634">
                <a:extLst>
                  <a:ext uri="{FF2B5EF4-FFF2-40B4-BE49-F238E27FC236}">
                    <a16:creationId xmlns:a16="http://schemas.microsoft.com/office/drawing/2014/main" id="{22E6904D-07E2-5D4A-689F-18895C310C8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88" y="2237"/>
                <a:ext cx="90" cy="76"/>
                <a:chOff x="3189" y="2237"/>
                <a:chExt cx="90" cy="76"/>
              </a:xfrm>
              <a:grpFill/>
            </p:grpSpPr>
            <p:sp>
              <p:nvSpPr>
                <p:cNvPr id="714" name="Freeform 635">
                  <a:extLst>
                    <a:ext uri="{FF2B5EF4-FFF2-40B4-BE49-F238E27FC236}">
                      <a16:creationId xmlns:a16="http://schemas.microsoft.com/office/drawing/2014/main" id="{4D3D0835-A52C-A618-D142-A1BE4EC83951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189" y="2237"/>
                  <a:ext cx="90" cy="66"/>
                </a:xfrm>
                <a:custGeom>
                  <a:avLst/>
                  <a:gdLst>
                    <a:gd name="T0" fmla="*/ 59 w 90"/>
                    <a:gd name="T1" fmla="*/ 62 h 66"/>
                    <a:gd name="T2" fmla="*/ 57 w 90"/>
                    <a:gd name="T3" fmla="*/ 56 h 66"/>
                    <a:gd name="T4" fmla="*/ 48 w 90"/>
                    <a:gd name="T5" fmla="*/ 50 h 66"/>
                    <a:gd name="T6" fmla="*/ 42 w 90"/>
                    <a:gd name="T7" fmla="*/ 43 h 66"/>
                    <a:gd name="T8" fmla="*/ 40 w 90"/>
                    <a:gd name="T9" fmla="*/ 38 h 66"/>
                    <a:gd name="T10" fmla="*/ 39 w 90"/>
                    <a:gd name="T11" fmla="*/ 35 h 66"/>
                    <a:gd name="T12" fmla="*/ 37 w 90"/>
                    <a:gd name="T13" fmla="*/ 35 h 66"/>
                    <a:gd name="T14" fmla="*/ 35 w 90"/>
                    <a:gd name="T15" fmla="*/ 27 h 66"/>
                    <a:gd name="T16" fmla="*/ 39 w 90"/>
                    <a:gd name="T17" fmla="*/ 24 h 66"/>
                    <a:gd name="T18" fmla="*/ 44 w 90"/>
                    <a:gd name="T19" fmla="*/ 27 h 66"/>
                    <a:gd name="T20" fmla="*/ 50 w 90"/>
                    <a:gd name="T21" fmla="*/ 24 h 66"/>
                    <a:gd name="T22" fmla="*/ 55 w 90"/>
                    <a:gd name="T23" fmla="*/ 25 h 66"/>
                    <a:gd name="T24" fmla="*/ 63 w 90"/>
                    <a:gd name="T25" fmla="*/ 25 h 66"/>
                    <a:gd name="T26" fmla="*/ 69 w 90"/>
                    <a:gd name="T27" fmla="*/ 25 h 66"/>
                    <a:gd name="T28" fmla="*/ 76 w 90"/>
                    <a:gd name="T29" fmla="*/ 27 h 66"/>
                    <a:gd name="T30" fmla="*/ 79 w 90"/>
                    <a:gd name="T31" fmla="*/ 28 h 66"/>
                    <a:gd name="T32" fmla="*/ 84 w 90"/>
                    <a:gd name="T33" fmla="*/ 30 h 66"/>
                    <a:gd name="T34" fmla="*/ 86 w 90"/>
                    <a:gd name="T35" fmla="*/ 25 h 66"/>
                    <a:gd name="T36" fmla="*/ 87 w 90"/>
                    <a:gd name="T37" fmla="*/ 23 h 66"/>
                    <a:gd name="T38" fmla="*/ 83 w 90"/>
                    <a:gd name="T39" fmla="*/ 21 h 66"/>
                    <a:gd name="T40" fmla="*/ 82 w 90"/>
                    <a:gd name="T41" fmla="*/ 18 h 66"/>
                    <a:gd name="T42" fmla="*/ 83 w 90"/>
                    <a:gd name="T43" fmla="*/ 13 h 66"/>
                    <a:gd name="T44" fmla="*/ 81 w 90"/>
                    <a:gd name="T45" fmla="*/ 11 h 66"/>
                    <a:gd name="T46" fmla="*/ 73 w 90"/>
                    <a:gd name="T47" fmla="*/ 14 h 66"/>
                    <a:gd name="T48" fmla="*/ 63 w 90"/>
                    <a:gd name="T49" fmla="*/ 12 h 66"/>
                    <a:gd name="T50" fmla="*/ 59 w 90"/>
                    <a:gd name="T51" fmla="*/ 10 h 66"/>
                    <a:gd name="T52" fmla="*/ 57 w 90"/>
                    <a:gd name="T53" fmla="*/ 9 h 66"/>
                    <a:gd name="T54" fmla="*/ 56 w 90"/>
                    <a:gd name="T55" fmla="*/ 7 h 66"/>
                    <a:gd name="T56" fmla="*/ 51 w 90"/>
                    <a:gd name="T57" fmla="*/ 4 h 66"/>
                    <a:gd name="T58" fmla="*/ 47 w 90"/>
                    <a:gd name="T59" fmla="*/ 0 h 66"/>
                    <a:gd name="T60" fmla="*/ 42 w 90"/>
                    <a:gd name="T61" fmla="*/ 2 h 66"/>
                    <a:gd name="T62" fmla="*/ 35 w 90"/>
                    <a:gd name="T63" fmla="*/ 5 h 66"/>
                    <a:gd name="T64" fmla="*/ 34 w 90"/>
                    <a:gd name="T65" fmla="*/ 9 h 66"/>
                    <a:gd name="T66" fmla="*/ 31 w 90"/>
                    <a:gd name="T67" fmla="*/ 13 h 66"/>
                    <a:gd name="T68" fmla="*/ 27 w 90"/>
                    <a:gd name="T69" fmla="*/ 15 h 66"/>
                    <a:gd name="T70" fmla="*/ 28 w 90"/>
                    <a:gd name="T71" fmla="*/ 16 h 66"/>
                    <a:gd name="T72" fmla="*/ 24 w 90"/>
                    <a:gd name="T73" fmla="*/ 19 h 66"/>
                    <a:gd name="T74" fmla="*/ 16 w 90"/>
                    <a:gd name="T75" fmla="*/ 16 h 66"/>
                    <a:gd name="T76" fmla="*/ 12 w 90"/>
                    <a:gd name="T77" fmla="*/ 19 h 66"/>
                    <a:gd name="T78" fmla="*/ 7 w 90"/>
                    <a:gd name="T79" fmla="*/ 19 h 66"/>
                    <a:gd name="T80" fmla="*/ 1 w 90"/>
                    <a:gd name="T81" fmla="*/ 19 h 66"/>
                    <a:gd name="T82" fmla="*/ 3 w 90"/>
                    <a:gd name="T83" fmla="*/ 28 h 66"/>
                    <a:gd name="T84" fmla="*/ 8 w 90"/>
                    <a:gd name="T85" fmla="*/ 27 h 66"/>
                    <a:gd name="T86" fmla="*/ 12 w 90"/>
                    <a:gd name="T87" fmla="*/ 21 h 66"/>
                    <a:gd name="T88" fmla="*/ 21 w 90"/>
                    <a:gd name="T89" fmla="*/ 28 h 66"/>
                    <a:gd name="T90" fmla="*/ 28 w 90"/>
                    <a:gd name="T91" fmla="*/ 40 h 66"/>
                    <a:gd name="T92" fmla="*/ 32 w 90"/>
                    <a:gd name="T93" fmla="*/ 44 h 66"/>
                    <a:gd name="T94" fmla="*/ 29 w 90"/>
                    <a:gd name="T95" fmla="*/ 47 h 66"/>
                    <a:gd name="T96" fmla="*/ 38 w 90"/>
                    <a:gd name="T97" fmla="*/ 56 h 66"/>
                    <a:gd name="T98" fmla="*/ 48 w 90"/>
                    <a:gd name="T99" fmla="*/ 57 h 66"/>
                    <a:gd name="T100" fmla="*/ 57 w 90"/>
                    <a:gd name="T101" fmla="*/ 62 h 66"/>
                    <a:gd name="T102" fmla="*/ 63 w 90"/>
                    <a:gd name="T103" fmla="*/ 64 h 6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0" t="0" r="r" b="b"/>
                  <a:pathLst>
                    <a:path w="90" h="66">
                      <a:moveTo>
                        <a:pt x="63" y="64"/>
                      </a:moveTo>
                      <a:lnTo>
                        <a:pt x="62" y="64"/>
                      </a:lnTo>
                      <a:lnTo>
                        <a:pt x="62" y="63"/>
                      </a:lnTo>
                      <a:lnTo>
                        <a:pt x="60" y="62"/>
                      </a:lnTo>
                      <a:lnTo>
                        <a:pt x="59" y="62"/>
                      </a:lnTo>
                      <a:lnTo>
                        <a:pt x="58" y="60"/>
                      </a:lnTo>
                      <a:lnTo>
                        <a:pt x="57" y="59"/>
                      </a:lnTo>
                      <a:lnTo>
                        <a:pt x="57" y="58"/>
                      </a:lnTo>
                      <a:lnTo>
                        <a:pt x="57" y="56"/>
                      </a:lnTo>
                      <a:lnTo>
                        <a:pt x="56" y="56"/>
                      </a:lnTo>
                      <a:lnTo>
                        <a:pt x="55" y="56"/>
                      </a:lnTo>
                      <a:lnTo>
                        <a:pt x="53" y="55"/>
                      </a:lnTo>
                      <a:lnTo>
                        <a:pt x="50" y="52"/>
                      </a:lnTo>
                      <a:lnTo>
                        <a:pt x="48" y="50"/>
                      </a:lnTo>
                      <a:lnTo>
                        <a:pt x="47" y="49"/>
                      </a:lnTo>
                      <a:lnTo>
                        <a:pt x="45" y="47"/>
                      </a:lnTo>
                      <a:lnTo>
                        <a:pt x="44" y="47"/>
                      </a:lnTo>
                      <a:lnTo>
                        <a:pt x="42" y="43"/>
                      </a:lnTo>
                      <a:lnTo>
                        <a:pt x="41" y="43"/>
                      </a:lnTo>
                      <a:lnTo>
                        <a:pt x="41" y="42"/>
                      </a:lnTo>
                      <a:lnTo>
                        <a:pt x="40" y="40"/>
                      </a:lnTo>
                      <a:lnTo>
                        <a:pt x="40" y="38"/>
                      </a:lnTo>
                      <a:lnTo>
                        <a:pt x="40" y="37"/>
                      </a:lnTo>
                      <a:lnTo>
                        <a:pt x="39" y="37"/>
                      </a:lnTo>
                      <a:lnTo>
                        <a:pt x="39" y="36"/>
                      </a:lnTo>
                      <a:lnTo>
                        <a:pt x="39" y="35"/>
                      </a:lnTo>
                      <a:lnTo>
                        <a:pt x="38" y="35"/>
                      </a:lnTo>
                      <a:lnTo>
                        <a:pt x="38" y="34"/>
                      </a:lnTo>
                      <a:lnTo>
                        <a:pt x="37" y="34"/>
                      </a:lnTo>
                      <a:lnTo>
                        <a:pt x="37" y="35"/>
                      </a:lnTo>
                      <a:lnTo>
                        <a:pt x="36" y="34"/>
                      </a:lnTo>
                      <a:lnTo>
                        <a:pt x="35" y="30"/>
                      </a:lnTo>
                      <a:lnTo>
                        <a:pt x="34" y="29"/>
                      </a:lnTo>
                      <a:lnTo>
                        <a:pt x="35" y="28"/>
                      </a:lnTo>
                      <a:lnTo>
                        <a:pt x="35" y="27"/>
                      </a:lnTo>
                      <a:lnTo>
                        <a:pt x="35" y="25"/>
                      </a:lnTo>
                      <a:lnTo>
                        <a:pt x="35" y="24"/>
                      </a:lnTo>
                      <a:lnTo>
                        <a:pt x="36" y="24"/>
                      </a:lnTo>
                      <a:lnTo>
                        <a:pt x="38" y="24"/>
                      </a:lnTo>
                      <a:lnTo>
                        <a:pt x="39" y="24"/>
                      </a:lnTo>
                      <a:lnTo>
                        <a:pt x="40" y="26"/>
                      </a:lnTo>
                      <a:lnTo>
                        <a:pt x="43" y="28"/>
                      </a:lnTo>
                      <a:lnTo>
                        <a:pt x="44" y="27"/>
                      </a:lnTo>
                      <a:lnTo>
                        <a:pt x="45" y="24"/>
                      </a:lnTo>
                      <a:lnTo>
                        <a:pt x="46" y="24"/>
                      </a:lnTo>
                      <a:lnTo>
                        <a:pt x="47" y="24"/>
                      </a:lnTo>
                      <a:lnTo>
                        <a:pt x="50" y="24"/>
                      </a:lnTo>
                      <a:lnTo>
                        <a:pt x="51" y="23"/>
                      </a:lnTo>
                      <a:lnTo>
                        <a:pt x="52" y="23"/>
                      </a:lnTo>
                      <a:lnTo>
                        <a:pt x="53" y="24"/>
                      </a:lnTo>
                      <a:lnTo>
                        <a:pt x="55" y="25"/>
                      </a:lnTo>
                      <a:lnTo>
                        <a:pt x="57" y="25"/>
                      </a:lnTo>
                      <a:lnTo>
                        <a:pt x="57" y="24"/>
                      </a:lnTo>
                      <a:lnTo>
                        <a:pt x="60" y="25"/>
                      </a:lnTo>
                      <a:lnTo>
                        <a:pt x="61" y="26"/>
                      </a:lnTo>
                      <a:lnTo>
                        <a:pt x="63" y="25"/>
                      </a:lnTo>
                      <a:lnTo>
                        <a:pt x="66" y="27"/>
                      </a:lnTo>
                      <a:lnTo>
                        <a:pt x="67" y="27"/>
                      </a:lnTo>
                      <a:lnTo>
                        <a:pt x="68" y="26"/>
                      </a:lnTo>
                      <a:lnTo>
                        <a:pt x="69" y="25"/>
                      </a:lnTo>
                      <a:lnTo>
                        <a:pt x="72" y="26"/>
                      </a:lnTo>
                      <a:lnTo>
                        <a:pt x="75" y="26"/>
                      </a:lnTo>
                      <a:lnTo>
                        <a:pt x="76" y="27"/>
                      </a:lnTo>
                      <a:lnTo>
                        <a:pt x="77" y="26"/>
                      </a:lnTo>
                      <a:lnTo>
                        <a:pt x="78" y="27"/>
                      </a:lnTo>
                      <a:lnTo>
                        <a:pt x="79" y="27"/>
                      </a:lnTo>
                      <a:lnTo>
                        <a:pt x="79" y="28"/>
                      </a:lnTo>
                      <a:lnTo>
                        <a:pt x="80" y="28"/>
                      </a:lnTo>
                      <a:lnTo>
                        <a:pt x="80" y="29"/>
                      </a:lnTo>
                      <a:lnTo>
                        <a:pt x="81" y="30"/>
                      </a:lnTo>
                      <a:lnTo>
                        <a:pt x="84" y="30"/>
                      </a:lnTo>
                      <a:lnTo>
                        <a:pt x="85" y="28"/>
                      </a:lnTo>
                      <a:lnTo>
                        <a:pt x="85" y="27"/>
                      </a:lnTo>
                      <a:lnTo>
                        <a:pt x="85" y="25"/>
                      </a:lnTo>
                      <a:lnTo>
                        <a:pt x="86" y="25"/>
                      </a:lnTo>
                      <a:lnTo>
                        <a:pt x="90" y="25"/>
                      </a:lnTo>
                      <a:lnTo>
                        <a:pt x="90" y="23"/>
                      </a:lnTo>
                      <a:lnTo>
                        <a:pt x="89" y="23"/>
                      </a:lnTo>
                      <a:lnTo>
                        <a:pt x="87" y="23"/>
                      </a:lnTo>
                      <a:lnTo>
                        <a:pt x="88" y="23"/>
                      </a:lnTo>
                      <a:lnTo>
                        <a:pt x="87" y="23"/>
                      </a:lnTo>
                      <a:lnTo>
                        <a:pt x="86" y="23"/>
                      </a:lnTo>
                      <a:lnTo>
                        <a:pt x="83" y="21"/>
                      </a:lnTo>
                      <a:lnTo>
                        <a:pt x="84" y="20"/>
                      </a:lnTo>
                      <a:lnTo>
                        <a:pt x="84" y="19"/>
                      </a:lnTo>
                      <a:lnTo>
                        <a:pt x="85" y="18"/>
                      </a:lnTo>
                      <a:lnTo>
                        <a:pt x="82" y="18"/>
                      </a:lnTo>
                      <a:lnTo>
                        <a:pt x="82" y="17"/>
                      </a:lnTo>
                      <a:lnTo>
                        <a:pt x="82" y="15"/>
                      </a:lnTo>
                      <a:lnTo>
                        <a:pt x="83" y="13"/>
                      </a:lnTo>
                      <a:lnTo>
                        <a:pt x="81" y="12"/>
                      </a:lnTo>
                      <a:lnTo>
                        <a:pt x="82" y="12"/>
                      </a:lnTo>
                      <a:lnTo>
                        <a:pt x="82" y="11"/>
                      </a:lnTo>
                      <a:lnTo>
                        <a:pt x="81" y="11"/>
                      </a:lnTo>
                      <a:lnTo>
                        <a:pt x="79" y="11"/>
                      </a:lnTo>
                      <a:lnTo>
                        <a:pt x="77" y="13"/>
                      </a:lnTo>
                      <a:lnTo>
                        <a:pt x="74" y="14"/>
                      </a:lnTo>
                      <a:lnTo>
                        <a:pt x="73" y="14"/>
                      </a:lnTo>
                      <a:lnTo>
                        <a:pt x="72" y="13"/>
                      </a:lnTo>
                      <a:lnTo>
                        <a:pt x="70" y="14"/>
                      </a:lnTo>
                      <a:lnTo>
                        <a:pt x="67" y="13"/>
                      </a:lnTo>
                      <a:lnTo>
                        <a:pt x="63" y="12"/>
                      </a:lnTo>
                      <a:lnTo>
                        <a:pt x="60" y="10"/>
                      </a:lnTo>
                      <a:lnTo>
                        <a:pt x="59" y="10"/>
                      </a:lnTo>
                      <a:lnTo>
                        <a:pt x="59" y="11"/>
                      </a:lnTo>
                      <a:lnTo>
                        <a:pt x="59" y="10"/>
                      </a:lnTo>
                      <a:lnTo>
                        <a:pt x="58" y="10"/>
                      </a:lnTo>
                      <a:lnTo>
                        <a:pt x="57" y="10"/>
                      </a:lnTo>
                      <a:lnTo>
                        <a:pt x="57" y="9"/>
                      </a:lnTo>
                      <a:lnTo>
                        <a:pt x="57" y="8"/>
                      </a:lnTo>
                      <a:lnTo>
                        <a:pt x="56" y="8"/>
                      </a:lnTo>
                      <a:lnTo>
                        <a:pt x="56" y="7"/>
                      </a:lnTo>
                      <a:lnTo>
                        <a:pt x="55" y="6"/>
                      </a:lnTo>
                      <a:lnTo>
                        <a:pt x="52" y="5"/>
                      </a:lnTo>
                      <a:lnTo>
                        <a:pt x="51" y="4"/>
                      </a:lnTo>
                      <a:lnTo>
                        <a:pt x="51" y="3"/>
                      </a:lnTo>
                      <a:lnTo>
                        <a:pt x="49" y="2"/>
                      </a:lnTo>
                      <a:lnTo>
                        <a:pt x="47" y="0"/>
                      </a:lnTo>
                      <a:lnTo>
                        <a:pt x="44" y="0"/>
                      </a:lnTo>
                      <a:lnTo>
                        <a:pt x="42" y="0"/>
                      </a:lnTo>
                      <a:lnTo>
                        <a:pt x="42" y="1"/>
                      </a:lnTo>
                      <a:lnTo>
                        <a:pt x="42" y="2"/>
                      </a:lnTo>
                      <a:lnTo>
                        <a:pt x="40" y="2"/>
                      </a:lnTo>
                      <a:lnTo>
                        <a:pt x="39" y="2"/>
                      </a:lnTo>
                      <a:lnTo>
                        <a:pt x="39" y="4"/>
                      </a:lnTo>
                      <a:lnTo>
                        <a:pt x="36" y="4"/>
                      </a:lnTo>
                      <a:lnTo>
                        <a:pt x="35" y="5"/>
                      </a:lnTo>
                      <a:lnTo>
                        <a:pt x="34" y="5"/>
                      </a:lnTo>
                      <a:lnTo>
                        <a:pt x="33" y="5"/>
                      </a:lnTo>
                      <a:lnTo>
                        <a:pt x="32" y="6"/>
                      </a:lnTo>
                      <a:lnTo>
                        <a:pt x="32" y="7"/>
                      </a:lnTo>
                      <a:lnTo>
                        <a:pt x="34" y="9"/>
                      </a:lnTo>
                      <a:lnTo>
                        <a:pt x="34" y="10"/>
                      </a:lnTo>
                      <a:lnTo>
                        <a:pt x="33" y="11"/>
                      </a:lnTo>
                      <a:lnTo>
                        <a:pt x="34" y="12"/>
                      </a:lnTo>
                      <a:lnTo>
                        <a:pt x="31" y="13"/>
                      </a:lnTo>
                      <a:lnTo>
                        <a:pt x="30" y="13"/>
                      </a:lnTo>
                      <a:lnTo>
                        <a:pt x="29" y="13"/>
                      </a:lnTo>
                      <a:lnTo>
                        <a:pt x="28" y="14"/>
                      </a:lnTo>
                      <a:lnTo>
                        <a:pt x="27" y="15"/>
                      </a:lnTo>
                      <a:lnTo>
                        <a:pt x="29" y="15"/>
                      </a:lnTo>
                      <a:lnTo>
                        <a:pt x="29" y="16"/>
                      </a:lnTo>
                      <a:lnTo>
                        <a:pt x="28" y="16"/>
                      </a:lnTo>
                      <a:lnTo>
                        <a:pt x="28" y="17"/>
                      </a:lnTo>
                      <a:lnTo>
                        <a:pt x="28" y="18"/>
                      </a:lnTo>
                      <a:lnTo>
                        <a:pt x="27" y="20"/>
                      </a:lnTo>
                      <a:lnTo>
                        <a:pt x="24" y="19"/>
                      </a:lnTo>
                      <a:lnTo>
                        <a:pt x="23" y="19"/>
                      </a:lnTo>
                      <a:lnTo>
                        <a:pt x="20" y="19"/>
                      </a:lnTo>
                      <a:lnTo>
                        <a:pt x="18" y="18"/>
                      </a:lnTo>
                      <a:lnTo>
                        <a:pt x="16" y="16"/>
                      </a:lnTo>
                      <a:lnTo>
                        <a:pt x="16" y="15"/>
                      </a:lnTo>
                      <a:lnTo>
                        <a:pt x="16" y="16"/>
                      </a:lnTo>
                      <a:lnTo>
                        <a:pt x="15" y="17"/>
                      </a:lnTo>
                      <a:lnTo>
                        <a:pt x="14" y="18"/>
                      </a:lnTo>
                      <a:lnTo>
                        <a:pt x="12" y="19"/>
                      </a:lnTo>
                      <a:lnTo>
                        <a:pt x="10" y="19"/>
                      </a:lnTo>
                      <a:lnTo>
                        <a:pt x="9" y="19"/>
                      </a:lnTo>
                      <a:lnTo>
                        <a:pt x="7" y="19"/>
                      </a:lnTo>
                      <a:lnTo>
                        <a:pt x="5" y="20"/>
                      </a:lnTo>
                      <a:lnTo>
                        <a:pt x="3" y="19"/>
                      </a:lnTo>
                      <a:lnTo>
                        <a:pt x="2" y="19"/>
                      </a:lnTo>
                      <a:lnTo>
                        <a:pt x="1" y="19"/>
                      </a:lnTo>
                      <a:lnTo>
                        <a:pt x="0" y="19"/>
                      </a:lnTo>
                      <a:lnTo>
                        <a:pt x="1" y="22"/>
                      </a:lnTo>
                      <a:lnTo>
                        <a:pt x="3" y="25"/>
                      </a:lnTo>
                      <a:lnTo>
                        <a:pt x="3" y="28"/>
                      </a:lnTo>
                      <a:lnTo>
                        <a:pt x="4" y="29"/>
                      </a:lnTo>
                      <a:lnTo>
                        <a:pt x="6" y="33"/>
                      </a:lnTo>
                      <a:lnTo>
                        <a:pt x="7" y="31"/>
                      </a:lnTo>
                      <a:lnTo>
                        <a:pt x="8" y="28"/>
                      </a:lnTo>
                      <a:lnTo>
                        <a:pt x="8" y="27"/>
                      </a:lnTo>
                      <a:lnTo>
                        <a:pt x="9" y="28"/>
                      </a:lnTo>
                      <a:lnTo>
                        <a:pt x="10" y="28"/>
                      </a:lnTo>
                      <a:lnTo>
                        <a:pt x="11" y="25"/>
                      </a:lnTo>
                      <a:lnTo>
                        <a:pt x="11" y="24"/>
                      </a:lnTo>
                      <a:lnTo>
                        <a:pt x="12" y="21"/>
                      </a:lnTo>
                      <a:lnTo>
                        <a:pt x="14" y="22"/>
                      </a:lnTo>
                      <a:lnTo>
                        <a:pt x="16" y="23"/>
                      </a:lnTo>
                      <a:lnTo>
                        <a:pt x="18" y="25"/>
                      </a:lnTo>
                      <a:lnTo>
                        <a:pt x="20" y="27"/>
                      </a:lnTo>
                      <a:lnTo>
                        <a:pt x="21" y="28"/>
                      </a:lnTo>
                      <a:lnTo>
                        <a:pt x="21" y="30"/>
                      </a:lnTo>
                      <a:lnTo>
                        <a:pt x="20" y="34"/>
                      </a:lnTo>
                      <a:lnTo>
                        <a:pt x="23" y="37"/>
                      </a:lnTo>
                      <a:lnTo>
                        <a:pt x="25" y="37"/>
                      </a:lnTo>
                      <a:lnTo>
                        <a:pt x="28" y="40"/>
                      </a:lnTo>
                      <a:lnTo>
                        <a:pt x="28" y="41"/>
                      </a:lnTo>
                      <a:lnTo>
                        <a:pt x="31" y="42"/>
                      </a:lnTo>
                      <a:lnTo>
                        <a:pt x="31" y="43"/>
                      </a:lnTo>
                      <a:lnTo>
                        <a:pt x="32" y="43"/>
                      </a:lnTo>
                      <a:lnTo>
                        <a:pt x="32" y="44"/>
                      </a:lnTo>
                      <a:lnTo>
                        <a:pt x="31" y="43"/>
                      </a:lnTo>
                      <a:lnTo>
                        <a:pt x="28" y="41"/>
                      </a:lnTo>
                      <a:lnTo>
                        <a:pt x="27" y="41"/>
                      </a:lnTo>
                      <a:lnTo>
                        <a:pt x="26" y="44"/>
                      </a:lnTo>
                      <a:lnTo>
                        <a:pt x="29" y="47"/>
                      </a:lnTo>
                      <a:lnTo>
                        <a:pt x="31" y="49"/>
                      </a:lnTo>
                      <a:lnTo>
                        <a:pt x="33" y="51"/>
                      </a:lnTo>
                      <a:lnTo>
                        <a:pt x="36" y="52"/>
                      </a:lnTo>
                      <a:lnTo>
                        <a:pt x="37" y="53"/>
                      </a:lnTo>
                      <a:lnTo>
                        <a:pt x="38" y="56"/>
                      </a:lnTo>
                      <a:lnTo>
                        <a:pt x="40" y="56"/>
                      </a:lnTo>
                      <a:lnTo>
                        <a:pt x="43" y="55"/>
                      </a:lnTo>
                      <a:lnTo>
                        <a:pt x="44" y="55"/>
                      </a:lnTo>
                      <a:lnTo>
                        <a:pt x="47" y="56"/>
                      </a:lnTo>
                      <a:lnTo>
                        <a:pt x="48" y="57"/>
                      </a:lnTo>
                      <a:lnTo>
                        <a:pt x="51" y="58"/>
                      </a:lnTo>
                      <a:lnTo>
                        <a:pt x="54" y="61"/>
                      </a:lnTo>
                      <a:lnTo>
                        <a:pt x="57" y="62"/>
                      </a:lnTo>
                      <a:lnTo>
                        <a:pt x="58" y="64"/>
                      </a:lnTo>
                      <a:lnTo>
                        <a:pt x="60" y="64"/>
                      </a:lnTo>
                      <a:lnTo>
                        <a:pt x="61" y="66"/>
                      </a:lnTo>
                      <a:lnTo>
                        <a:pt x="63" y="66"/>
                      </a:lnTo>
                      <a:lnTo>
                        <a:pt x="63" y="64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5" name="Freeform 636">
                  <a:extLst>
                    <a:ext uri="{FF2B5EF4-FFF2-40B4-BE49-F238E27FC236}">
                      <a16:creationId xmlns:a16="http://schemas.microsoft.com/office/drawing/2014/main" id="{8994421F-EEB5-DE53-FF6D-EF8EEBDC5557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243" y="2302"/>
                  <a:ext cx="22" cy="11"/>
                </a:xfrm>
                <a:custGeom>
                  <a:avLst/>
                  <a:gdLst>
                    <a:gd name="T0" fmla="*/ 19 w 22"/>
                    <a:gd name="T1" fmla="*/ 8 h 11"/>
                    <a:gd name="T2" fmla="*/ 17 w 22"/>
                    <a:gd name="T3" fmla="*/ 7 h 11"/>
                    <a:gd name="T4" fmla="*/ 14 w 22"/>
                    <a:gd name="T5" fmla="*/ 4 h 11"/>
                    <a:gd name="T6" fmla="*/ 12 w 22"/>
                    <a:gd name="T7" fmla="*/ 2 h 11"/>
                    <a:gd name="T8" fmla="*/ 9 w 22"/>
                    <a:gd name="T9" fmla="*/ 2 h 11"/>
                    <a:gd name="T10" fmla="*/ 6 w 22"/>
                    <a:gd name="T11" fmla="*/ 2 h 11"/>
                    <a:gd name="T12" fmla="*/ 3 w 22"/>
                    <a:gd name="T13" fmla="*/ 0 h 11"/>
                    <a:gd name="T14" fmla="*/ 0 w 22"/>
                    <a:gd name="T15" fmla="*/ 0 h 11"/>
                    <a:gd name="T16" fmla="*/ 3 w 22"/>
                    <a:gd name="T17" fmla="*/ 1 h 11"/>
                    <a:gd name="T18" fmla="*/ 5 w 22"/>
                    <a:gd name="T19" fmla="*/ 2 h 11"/>
                    <a:gd name="T20" fmla="*/ 9 w 22"/>
                    <a:gd name="T21" fmla="*/ 3 h 11"/>
                    <a:gd name="T22" fmla="*/ 13 w 22"/>
                    <a:gd name="T23" fmla="*/ 4 h 11"/>
                    <a:gd name="T24" fmla="*/ 15 w 22"/>
                    <a:gd name="T25" fmla="*/ 7 h 11"/>
                    <a:gd name="T26" fmla="*/ 18 w 22"/>
                    <a:gd name="T27" fmla="*/ 9 h 11"/>
                    <a:gd name="T28" fmla="*/ 21 w 22"/>
                    <a:gd name="T29" fmla="*/ 11 h 11"/>
                    <a:gd name="T30" fmla="*/ 22 w 22"/>
                    <a:gd name="T31" fmla="*/ 11 h 11"/>
                    <a:gd name="T32" fmla="*/ 21 w 22"/>
                    <a:gd name="T33" fmla="*/ 9 h 11"/>
                    <a:gd name="T34" fmla="*/ 19 w 22"/>
                    <a:gd name="T35" fmla="*/ 8 h 11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22" h="11">
                      <a:moveTo>
                        <a:pt x="19" y="8"/>
                      </a:moveTo>
                      <a:lnTo>
                        <a:pt x="17" y="7"/>
                      </a:lnTo>
                      <a:lnTo>
                        <a:pt x="14" y="4"/>
                      </a:lnTo>
                      <a:lnTo>
                        <a:pt x="12" y="2"/>
                      </a:lnTo>
                      <a:lnTo>
                        <a:pt x="9" y="2"/>
                      </a:lnTo>
                      <a:lnTo>
                        <a:pt x="6" y="2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3" y="1"/>
                      </a:lnTo>
                      <a:lnTo>
                        <a:pt x="5" y="2"/>
                      </a:lnTo>
                      <a:lnTo>
                        <a:pt x="9" y="3"/>
                      </a:lnTo>
                      <a:lnTo>
                        <a:pt x="13" y="4"/>
                      </a:lnTo>
                      <a:lnTo>
                        <a:pt x="15" y="7"/>
                      </a:lnTo>
                      <a:lnTo>
                        <a:pt x="18" y="9"/>
                      </a:lnTo>
                      <a:lnTo>
                        <a:pt x="21" y="11"/>
                      </a:lnTo>
                      <a:lnTo>
                        <a:pt x="22" y="11"/>
                      </a:lnTo>
                      <a:lnTo>
                        <a:pt x="21" y="9"/>
                      </a:lnTo>
                      <a:lnTo>
                        <a:pt x="19" y="8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6" name="Freeform 637">
                  <a:extLst>
                    <a:ext uri="{FF2B5EF4-FFF2-40B4-BE49-F238E27FC236}">
                      <a16:creationId xmlns:a16="http://schemas.microsoft.com/office/drawing/2014/main" id="{70F09C91-39DF-3AE2-E8F8-8CC7FAA11B34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203" y="2260"/>
                  <a:ext cx="5" cy="5"/>
                </a:xfrm>
                <a:custGeom>
                  <a:avLst/>
                  <a:gdLst>
                    <a:gd name="T0" fmla="*/ 5 w 5"/>
                    <a:gd name="T1" fmla="*/ 5 h 5"/>
                    <a:gd name="T2" fmla="*/ 3 w 5"/>
                    <a:gd name="T3" fmla="*/ 3 h 5"/>
                    <a:gd name="T4" fmla="*/ 1 w 5"/>
                    <a:gd name="T5" fmla="*/ 0 h 5"/>
                    <a:gd name="T6" fmla="*/ 0 w 5"/>
                    <a:gd name="T7" fmla="*/ 3 h 5"/>
                    <a:gd name="T8" fmla="*/ 3 w 5"/>
                    <a:gd name="T9" fmla="*/ 5 h 5"/>
                    <a:gd name="T10" fmla="*/ 5 w 5"/>
                    <a:gd name="T11" fmla="*/ 5 h 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5" h="5">
                      <a:moveTo>
                        <a:pt x="5" y="5"/>
                      </a:moveTo>
                      <a:lnTo>
                        <a:pt x="3" y="3"/>
                      </a:lnTo>
                      <a:lnTo>
                        <a:pt x="1" y="0"/>
                      </a:lnTo>
                      <a:lnTo>
                        <a:pt x="0" y="3"/>
                      </a:lnTo>
                      <a:lnTo>
                        <a:pt x="3" y="5"/>
                      </a:lnTo>
                      <a:lnTo>
                        <a:pt x="5" y="5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7" name="Freeform 638">
                  <a:extLst>
                    <a:ext uri="{FF2B5EF4-FFF2-40B4-BE49-F238E27FC236}">
                      <a16:creationId xmlns:a16="http://schemas.microsoft.com/office/drawing/2014/main" id="{A899CB4A-5F7A-C6B6-3A84-BED67D9177A0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202" y="2272"/>
                  <a:ext cx="2" cy="3"/>
                </a:xfrm>
                <a:custGeom>
                  <a:avLst/>
                  <a:gdLst>
                    <a:gd name="T0" fmla="*/ 1 w 2"/>
                    <a:gd name="T1" fmla="*/ 2 h 3"/>
                    <a:gd name="T2" fmla="*/ 0 w 2"/>
                    <a:gd name="T3" fmla="*/ 0 h 3"/>
                    <a:gd name="T4" fmla="*/ 0 w 2"/>
                    <a:gd name="T5" fmla="*/ 0 h 3"/>
                    <a:gd name="T6" fmla="*/ 2 w 2"/>
                    <a:gd name="T7" fmla="*/ 3 h 3"/>
                    <a:gd name="T8" fmla="*/ 1 w 2"/>
                    <a:gd name="T9" fmla="*/ 2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" h="3">
                      <a:moveTo>
                        <a:pt x="1" y="2"/>
                      </a:moveTo>
                      <a:lnTo>
                        <a:pt x="0" y="0"/>
                      </a:lnTo>
                      <a:lnTo>
                        <a:pt x="2" y="3"/>
                      </a:lnTo>
                      <a:lnTo>
                        <a:pt x="1" y="2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8" name="Freeform 639">
                  <a:extLst>
                    <a:ext uri="{FF2B5EF4-FFF2-40B4-BE49-F238E27FC236}">
                      <a16:creationId xmlns:a16="http://schemas.microsoft.com/office/drawing/2014/main" id="{EF25FC3F-6894-8F3F-7916-852D83D4CE34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212" y="2282"/>
                  <a:ext cx="3" cy="3"/>
                </a:xfrm>
                <a:custGeom>
                  <a:avLst/>
                  <a:gdLst>
                    <a:gd name="T0" fmla="*/ 0 w 3"/>
                    <a:gd name="T1" fmla="*/ 1 h 3"/>
                    <a:gd name="T2" fmla="*/ 3 w 3"/>
                    <a:gd name="T3" fmla="*/ 3 h 3"/>
                    <a:gd name="T4" fmla="*/ 0 w 3"/>
                    <a:gd name="T5" fmla="*/ 0 h 3"/>
                    <a:gd name="T6" fmla="*/ 0 w 3"/>
                    <a:gd name="T7" fmla="*/ 1 h 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" h="3">
                      <a:moveTo>
                        <a:pt x="0" y="1"/>
                      </a:moveTo>
                      <a:lnTo>
                        <a:pt x="3" y="3"/>
                      </a:lnTo>
                      <a:lnTo>
                        <a:pt x="0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9" name="Freeform 640">
                  <a:extLst>
                    <a:ext uri="{FF2B5EF4-FFF2-40B4-BE49-F238E27FC236}">
                      <a16:creationId xmlns:a16="http://schemas.microsoft.com/office/drawing/2014/main" id="{7030CAA7-F73D-4B70-BD73-9B2F04731D9E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201" y="2262"/>
                  <a:ext cx="3" cy="10"/>
                </a:xfrm>
                <a:custGeom>
                  <a:avLst/>
                  <a:gdLst>
                    <a:gd name="T0" fmla="*/ 1 w 3"/>
                    <a:gd name="T1" fmla="*/ 9 h 10"/>
                    <a:gd name="T2" fmla="*/ 3 w 3"/>
                    <a:gd name="T3" fmla="*/ 10 h 10"/>
                    <a:gd name="T4" fmla="*/ 2 w 3"/>
                    <a:gd name="T5" fmla="*/ 6 h 10"/>
                    <a:gd name="T6" fmla="*/ 2 w 3"/>
                    <a:gd name="T7" fmla="*/ 3 h 10"/>
                    <a:gd name="T8" fmla="*/ 0 w 3"/>
                    <a:gd name="T9" fmla="*/ 0 h 10"/>
                    <a:gd name="T10" fmla="*/ 1 w 3"/>
                    <a:gd name="T11" fmla="*/ 3 h 10"/>
                    <a:gd name="T12" fmla="*/ 0 w 3"/>
                    <a:gd name="T13" fmla="*/ 5 h 10"/>
                    <a:gd name="T14" fmla="*/ 1 w 3"/>
                    <a:gd name="T15" fmla="*/ 9 h 1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" h="10">
                      <a:moveTo>
                        <a:pt x="1" y="9"/>
                      </a:moveTo>
                      <a:lnTo>
                        <a:pt x="3" y="10"/>
                      </a:lnTo>
                      <a:lnTo>
                        <a:pt x="2" y="6"/>
                      </a:lnTo>
                      <a:lnTo>
                        <a:pt x="2" y="3"/>
                      </a:lnTo>
                      <a:lnTo>
                        <a:pt x="0" y="0"/>
                      </a:lnTo>
                      <a:lnTo>
                        <a:pt x="1" y="3"/>
                      </a:lnTo>
                      <a:lnTo>
                        <a:pt x="0" y="5"/>
                      </a:lnTo>
                      <a:lnTo>
                        <a:pt x="1" y="9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0" name="Freeform 641">
                  <a:extLst>
                    <a:ext uri="{FF2B5EF4-FFF2-40B4-BE49-F238E27FC236}">
                      <a16:creationId xmlns:a16="http://schemas.microsoft.com/office/drawing/2014/main" id="{C33842E6-5CD0-93DD-B80D-78E69D0AF40E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234" y="2295"/>
                  <a:ext cx="6" cy="2"/>
                </a:xfrm>
                <a:custGeom>
                  <a:avLst/>
                  <a:gdLst>
                    <a:gd name="T0" fmla="*/ 6 w 6"/>
                    <a:gd name="T1" fmla="*/ 1 h 2"/>
                    <a:gd name="T2" fmla="*/ 3 w 6"/>
                    <a:gd name="T3" fmla="*/ 0 h 2"/>
                    <a:gd name="T4" fmla="*/ 0 w 6"/>
                    <a:gd name="T5" fmla="*/ 2 h 2"/>
                    <a:gd name="T6" fmla="*/ 3 w 6"/>
                    <a:gd name="T7" fmla="*/ 2 h 2"/>
                    <a:gd name="T8" fmla="*/ 6 w 6"/>
                    <a:gd name="T9" fmla="*/ 1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" h="2">
                      <a:moveTo>
                        <a:pt x="6" y="1"/>
                      </a:moveTo>
                      <a:lnTo>
                        <a:pt x="3" y="0"/>
                      </a:lnTo>
                      <a:lnTo>
                        <a:pt x="0" y="2"/>
                      </a:lnTo>
                      <a:lnTo>
                        <a:pt x="3" y="2"/>
                      </a:lnTo>
                      <a:lnTo>
                        <a:pt x="6" y="1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1" name="Freeform 642">
                  <a:extLst>
                    <a:ext uri="{FF2B5EF4-FFF2-40B4-BE49-F238E27FC236}">
                      <a16:creationId xmlns:a16="http://schemas.microsoft.com/office/drawing/2014/main" id="{16B4BDEB-974D-2579-25A7-668FCF6647C7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216" y="2286"/>
                  <a:ext cx="3" cy="3"/>
                </a:xfrm>
                <a:custGeom>
                  <a:avLst/>
                  <a:gdLst>
                    <a:gd name="T0" fmla="*/ 0 w 3"/>
                    <a:gd name="T1" fmla="*/ 1 h 3"/>
                    <a:gd name="T2" fmla="*/ 3 w 3"/>
                    <a:gd name="T3" fmla="*/ 3 h 3"/>
                    <a:gd name="T4" fmla="*/ 0 w 3"/>
                    <a:gd name="T5" fmla="*/ 0 h 3"/>
                    <a:gd name="T6" fmla="*/ 0 w 3"/>
                    <a:gd name="T7" fmla="*/ 1 h 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" h="3">
                      <a:moveTo>
                        <a:pt x="0" y="1"/>
                      </a:moveTo>
                      <a:lnTo>
                        <a:pt x="3" y="3"/>
                      </a:lnTo>
                      <a:lnTo>
                        <a:pt x="0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2" name="Freeform 643">
                  <a:extLst>
                    <a:ext uri="{FF2B5EF4-FFF2-40B4-BE49-F238E27FC236}">
                      <a16:creationId xmlns:a16="http://schemas.microsoft.com/office/drawing/2014/main" id="{F0CF0D4C-C2F1-4218-ECCE-6CBFC5EB6637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237" y="2303"/>
                  <a:ext cx="6" cy="1"/>
                </a:xfrm>
                <a:custGeom>
                  <a:avLst/>
                  <a:gdLst>
                    <a:gd name="T0" fmla="*/ 0 w 6"/>
                    <a:gd name="T1" fmla="*/ 1 h 1"/>
                    <a:gd name="T2" fmla="*/ 3 w 6"/>
                    <a:gd name="T3" fmla="*/ 1 h 1"/>
                    <a:gd name="T4" fmla="*/ 6 w 6"/>
                    <a:gd name="T5" fmla="*/ 0 h 1"/>
                    <a:gd name="T6" fmla="*/ 3 w 6"/>
                    <a:gd name="T7" fmla="*/ 0 h 1"/>
                    <a:gd name="T8" fmla="*/ 0 w 6"/>
                    <a:gd name="T9" fmla="*/ 1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" h="1">
                      <a:moveTo>
                        <a:pt x="0" y="1"/>
                      </a:moveTo>
                      <a:lnTo>
                        <a:pt x="3" y="1"/>
                      </a:lnTo>
                      <a:lnTo>
                        <a:pt x="6" y="0"/>
                      </a:lnTo>
                      <a:lnTo>
                        <a:pt x="3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3" name="Freeform 644">
                  <a:extLst>
                    <a:ext uri="{FF2B5EF4-FFF2-40B4-BE49-F238E27FC236}">
                      <a16:creationId xmlns:a16="http://schemas.microsoft.com/office/drawing/2014/main" id="{08DDB6D2-A944-2DB6-D74C-4B0E98641179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247" y="2306"/>
                  <a:ext cx="3" cy="0"/>
                </a:xfrm>
                <a:custGeom>
                  <a:avLst/>
                  <a:gdLst>
                    <a:gd name="T0" fmla="*/ 0 w 3"/>
                    <a:gd name="T1" fmla="*/ 3 w 3"/>
                    <a:gd name="T2" fmla="*/ 0 w 3"/>
                    <a:gd name="T3" fmla="*/ 0 w 3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T0" y="0"/>
                    </a:cxn>
                    <a:cxn ang="T5">
                      <a:pos x="T1" y="0"/>
                    </a:cxn>
                    <a:cxn ang="T6">
                      <a:pos x="T2" y="0"/>
                    </a:cxn>
                    <a:cxn ang="T7">
                      <a:pos x="T3" y="0"/>
                    </a:cxn>
                  </a:cxnLst>
                  <a:rect l="0" t="0" r="r" b="b"/>
                  <a:pathLst>
                    <a:path w="3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4" name="Freeform 645">
                  <a:extLst>
                    <a:ext uri="{FF2B5EF4-FFF2-40B4-BE49-F238E27FC236}">
                      <a16:creationId xmlns:a16="http://schemas.microsoft.com/office/drawing/2014/main" id="{39AAC1AF-FE47-5F32-D8C5-BCF22EEA2A39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234" y="2299"/>
                  <a:ext cx="9" cy="1"/>
                </a:xfrm>
                <a:custGeom>
                  <a:avLst/>
                  <a:gdLst>
                    <a:gd name="T0" fmla="*/ 9 w 9"/>
                    <a:gd name="T1" fmla="*/ 0 h 1"/>
                    <a:gd name="T2" fmla="*/ 6 w 9"/>
                    <a:gd name="T3" fmla="*/ 0 h 1"/>
                    <a:gd name="T4" fmla="*/ 3 w 9"/>
                    <a:gd name="T5" fmla="*/ 0 h 1"/>
                    <a:gd name="T6" fmla="*/ 0 w 9"/>
                    <a:gd name="T7" fmla="*/ 0 h 1"/>
                    <a:gd name="T8" fmla="*/ 3 w 9"/>
                    <a:gd name="T9" fmla="*/ 1 h 1"/>
                    <a:gd name="T10" fmla="*/ 6 w 9"/>
                    <a:gd name="T11" fmla="*/ 1 h 1"/>
                    <a:gd name="T12" fmla="*/ 9 w 9"/>
                    <a:gd name="T13" fmla="*/ 1 h 1"/>
                    <a:gd name="T14" fmla="*/ 9 w 9"/>
                    <a:gd name="T15" fmla="*/ 0 h 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9" h="1">
                      <a:moveTo>
                        <a:pt x="9" y="0"/>
                      </a:moveTo>
                      <a:lnTo>
                        <a:pt x="6" y="0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3" y="1"/>
                      </a:lnTo>
                      <a:lnTo>
                        <a:pt x="6" y="1"/>
                      </a:lnTo>
                      <a:lnTo>
                        <a:pt x="9" y="1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5" name="Freeform 646">
                  <a:extLst>
                    <a:ext uri="{FF2B5EF4-FFF2-40B4-BE49-F238E27FC236}">
                      <a16:creationId xmlns:a16="http://schemas.microsoft.com/office/drawing/2014/main" id="{63422065-0627-5787-272A-504843E0DA6F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209" y="2273"/>
                  <a:ext cx="7" cy="5"/>
                </a:xfrm>
                <a:custGeom>
                  <a:avLst/>
                  <a:gdLst>
                    <a:gd name="T0" fmla="*/ 6 w 7"/>
                    <a:gd name="T1" fmla="*/ 4 h 5"/>
                    <a:gd name="T2" fmla="*/ 3 w 7"/>
                    <a:gd name="T3" fmla="*/ 2 h 5"/>
                    <a:gd name="T4" fmla="*/ 3 w 7"/>
                    <a:gd name="T5" fmla="*/ 2 h 5"/>
                    <a:gd name="T6" fmla="*/ 3 w 7"/>
                    <a:gd name="T7" fmla="*/ 1 h 5"/>
                    <a:gd name="T8" fmla="*/ 0 w 7"/>
                    <a:gd name="T9" fmla="*/ 0 h 5"/>
                    <a:gd name="T10" fmla="*/ 3 w 7"/>
                    <a:gd name="T11" fmla="*/ 3 h 5"/>
                    <a:gd name="T12" fmla="*/ 4 w 7"/>
                    <a:gd name="T13" fmla="*/ 4 h 5"/>
                    <a:gd name="T14" fmla="*/ 7 w 7"/>
                    <a:gd name="T15" fmla="*/ 5 h 5"/>
                    <a:gd name="T16" fmla="*/ 6 w 7"/>
                    <a:gd name="T17" fmla="*/ 4 h 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7" h="5">
                      <a:moveTo>
                        <a:pt x="6" y="4"/>
                      </a:moveTo>
                      <a:lnTo>
                        <a:pt x="3" y="2"/>
                      </a:lnTo>
                      <a:lnTo>
                        <a:pt x="3" y="1"/>
                      </a:lnTo>
                      <a:lnTo>
                        <a:pt x="0" y="0"/>
                      </a:lnTo>
                      <a:lnTo>
                        <a:pt x="3" y="3"/>
                      </a:lnTo>
                      <a:lnTo>
                        <a:pt x="4" y="4"/>
                      </a:lnTo>
                      <a:lnTo>
                        <a:pt x="7" y="5"/>
                      </a:lnTo>
                      <a:lnTo>
                        <a:pt x="6" y="4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95" name="Group 647">
                <a:extLst>
                  <a:ext uri="{FF2B5EF4-FFF2-40B4-BE49-F238E27FC236}">
                    <a16:creationId xmlns:a16="http://schemas.microsoft.com/office/drawing/2014/main" id="{49263665-70E9-2E2D-4E22-A5FF696575A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78" y="2319"/>
                <a:ext cx="285" cy="112"/>
                <a:chOff x="3379" y="2319"/>
                <a:chExt cx="285" cy="112"/>
              </a:xfrm>
              <a:grpFill/>
            </p:grpSpPr>
            <p:sp>
              <p:nvSpPr>
                <p:cNvPr id="712" name="Freeform 648">
                  <a:extLst>
                    <a:ext uri="{FF2B5EF4-FFF2-40B4-BE49-F238E27FC236}">
                      <a16:creationId xmlns:a16="http://schemas.microsoft.com/office/drawing/2014/main" id="{3516D8A2-F0BD-EFD2-0B7B-04FFAF2A29C2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379" y="2319"/>
                  <a:ext cx="47" cy="37"/>
                </a:xfrm>
                <a:custGeom>
                  <a:avLst/>
                  <a:gdLst>
                    <a:gd name="T0" fmla="*/ 41 w 47"/>
                    <a:gd name="T1" fmla="*/ 14 h 37"/>
                    <a:gd name="T2" fmla="*/ 36 w 47"/>
                    <a:gd name="T3" fmla="*/ 12 h 37"/>
                    <a:gd name="T4" fmla="*/ 32 w 47"/>
                    <a:gd name="T5" fmla="*/ 9 h 37"/>
                    <a:gd name="T6" fmla="*/ 30 w 47"/>
                    <a:gd name="T7" fmla="*/ 5 h 37"/>
                    <a:gd name="T8" fmla="*/ 27 w 47"/>
                    <a:gd name="T9" fmla="*/ 2 h 37"/>
                    <a:gd name="T10" fmla="*/ 22 w 47"/>
                    <a:gd name="T11" fmla="*/ 2 h 37"/>
                    <a:gd name="T12" fmla="*/ 16 w 47"/>
                    <a:gd name="T13" fmla="*/ 0 h 37"/>
                    <a:gd name="T14" fmla="*/ 15 w 47"/>
                    <a:gd name="T15" fmla="*/ 2 h 37"/>
                    <a:gd name="T16" fmla="*/ 9 w 47"/>
                    <a:gd name="T17" fmla="*/ 3 h 37"/>
                    <a:gd name="T18" fmla="*/ 9 w 47"/>
                    <a:gd name="T19" fmla="*/ 5 h 37"/>
                    <a:gd name="T20" fmla="*/ 5 w 47"/>
                    <a:gd name="T21" fmla="*/ 7 h 37"/>
                    <a:gd name="T22" fmla="*/ 8 w 47"/>
                    <a:gd name="T23" fmla="*/ 8 h 37"/>
                    <a:gd name="T24" fmla="*/ 9 w 47"/>
                    <a:gd name="T25" fmla="*/ 9 h 37"/>
                    <a:gd name="T26" fmla="*/ 10 w 47"/>
                    <a:gd name="T27" fmla="*/ 13 h 37"/>
                    <a:gd name="T28" fmla="*/ 5 w 47"/>
                    <a:gd name="T29" fmla="*/ 18 h 37"/>
                    <a:gd name="T30" fmla="*/ 5 w 47"/>
                    <a:gd name="T31" fmla="*/ 21 h 37"/>
                    <a:gd name="T32" fmla="*/ 0 w 47"/>
                    <a:gd name="T33" fmla="*/ 24 h 37"/>
                    <a:gd name="T34" fmla="*/ 1 w 47"/>
                    <a:gd name="T35" fmla="*/ 27 h 37"/>
                    <a:gd name="T36" fmla="*/ 9 w 47"/>
                    <a:gd name="T37" fmla="*/ 26 h 37"/>
                    <a:gd name="T38" fmla="*/ 12 w 47"/>
                    <a:gd name="T39" fmla="*/ 27 h 37"/>
                    <a:gd name="T40" fmla="*/ 6 w 47"/>
                    <a:gd name="T41" fmla="*/ 31 h 37"/>
                    <a:gd name="T42" fmla="*/ 4 w 47"/>
                    <a:gd name="T43" fmla="*/ 34 h 37"/>
                    <a:gd name="T44" fmla="*/ 6 w 47"/>
                    <a:gd name="T45" fmla="*/ 34 h 37"/>
                    <a:gd name="T46" fmla="*/ 12 w 47"/>
                    <a:gd name="T47" fmla="*/ 29 h 37"/>
                    <a:gd name="T48" fmla="*/ 16 w 47"/>
                    <a:gd name="T49" fmla="*/ 27 h 37"/>
                    <a:gd name="T50" fmla="*/ 21 w 47"/>
                    <a:gd name="T51" fmla="*/ 23 h 37"/>
                    <a:gd name="T52" fmla="*/ 27 w 47"/>
                    <a:gd name="T53" fmla="*/ 20 h 37"/>
                    <a:gd name="T54" fmla="*/ 32 w 47"/>
                    <a:gd name="T55" fmla="*/ 18 h 37"/>
                    <a:gd name="T56" fmla="*/ 38 w 47"/>
                    <a:gd name="T57" fmla="*/ 19 h 37"/>
                    <a:gd name="T58" fmla="*/ 40 w 47"/>
                    <a:gd name="T59" fmla="*/ 20 h 37"/>
                    <a:gd name="T60" fmla="*/ 43 w 47"/>
                    <a:gd name="T61" fmla="*/ 20 h 37"/>
                    <a:gd name="T62" fmla="*/ 47 w 47"/>
                    <a:gd name="T63" fmla="*/ 18 h 37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47" h="37">
                      <a:moveTo>
                        <a:pt x="45" y="15"/>
                      </a:moveTo>
                      <a:lnTo>
                        <a:pt x="41" y="14"/>
                      </a:lnTo>
                      <a:lnTo>
                        <a:pt x="38" y="13"/>
                      </a:lnTo>
                      <a:lnTo>
                        <a:pt x="36" y="12"/>
                      </a:lnTo>
                      <a:lnTo>
                        <a:pt x="33" y="10"/>
                      </a:lnTo>
                      <a:lnTo>
                        <a:pt x="32" y="9"/>
                      </a:lnTo>
                      <a:lnTo>
                        <a:pt x="31" y="8"/>
                      </a:lnTo>
                      <a:lnTo>
                        <a:pt x="30" y="5"/>
                      </a:lnTo>
                      <a:lnTo>
                        <a:pt x="30" y="2"/>
                      </a:lnTo>
                      <a:lnTo>
                        <a:pt x="27" y="2"/>
                      </a:lnTo>
                      <a:lnTo>
                        <a:pt x="24" y="3"/>
                      </a:lnTo>
                      <a:lnTo>
                        <a:pt x="22" y="2"/>
                      </a:lnTo>
                      <a:lnTo>
                        <a:pt x="19" y="0"/>
                      </a:lnTo>
                      <a:lnTo>
                        <a:pt x="16" y="0"/>
                      </a:lnTo>
                      <a:lnTo>
                        <a:pt x="15" y="1"/>
                      </a:lnTo>
                      <a:lnTo>
                        <a:pt x="15" y="2"/>
                      </a:lnTo>
                      <a:lnTo>
                        <a:pt x="9" y="3"/>
                      </a:lnTo>
                      <a:lnTo>
                        <a:pt x="9" y="4"/>
                      </a:lnTo>
                      <a:lnTo>
                        <a:pt x="9" y="5"/>
                      </a:lnTo>
                      <a:lnTo>
                        <a:pt x="6" y="5"/>
                      </a:lnTo>
                      <a:lnTo>
                        <a:pt x="5" y="7"/>
                      </a:lnTo>
                      <a:lnTo>
                        <a:pt x="6" y="7"/>
                      </a:lnTo>
                      <a:lnTo>
                        <a:pt x="8" y="8"/>
                      </a:lnTo>
                      <a:lnTo>
                        <a:pt x="8" y="9"/>
                      </a:lnTo>
                      <a:lnTo>
                        <a:pt x="9" y="9"/>
                      </a:lnTo>
                      <a:lnTo>
                        <a:pt x="9" y="12"/>
                      </a:lnTo>
                      <a:lnTo>
                        <a:pt x="10" y="13"/>
                      </a:lnTo>
                      <a:lnTo>
                        <a:pt x="7" y="15"/>
                      </a:lnTo>
                      <a:lnTo>
                        <a:pt x="5" y="18"/>
                      </a:lnTo>
                      <a:lnTo>
                        <a:pt x="6" y="21"/>
                      </a:lnTo>
                      <a:lnTo>
                        <a:pt x="5" y="21"/>
                      </a:lnTo>
                      <a:lnTo>
                        <a:pt x="1" y="24"/>
                      </a:lnTo>
                      <a:lnTo>
                        <a:pt x="0" y="24"/>
                      </a:lnTo>
                      <a:lnTo>
                        <a:pt x="1" y="27"/>
                      </a:lnTo>
                      <a:lnTo>
                        <a:pt x="6" y="27"/>
                      </a:lnTo>
                      <a:lnTo>
                        <a:pt x="9" y="26"/>
                      </a:lnTo>
                      <a:lnTo>
                        <a:pt x="11" y="26"/>
                      </a:lnTo>
                      <a:lnTo>
                        <a:pt x="12" y="27"/>
                      </a:lnTo>
                      <a:lnTo>
                        <a:pt x="9" y="29"/>
                      </a:lnTo>
                      <a:lnTo>
                        <a:pt x="6" y="31"/>
                      </a:lnTo>
                      <a:lnTo>
                        <a:pt x="3" y="33"/>
                      </a:lnTo>
                      <a:lnTo>
                        <a:pt x="4" y="34"/>
                      </a:lnTo>
                      <a:lnTo>
                        <a:pt x="4" y="37"/>
                      </a:lnTo>
                      <a:lnTo>
                        <a:pt x="6" y="34"/>
                      </a:lnTo>
                      <a:lnTo>
                        <a:pt x="9" y="32"/>
                      </a:lnTo>
                      <a:lnTo>
                        <a:pt x="12" y="29"/>
                      </a:lnTo>
                      <a:lnTo>
                        <a:pt x="15" y="29"/>
                      </a:lnTo>
                      <a:lnTo>
                        <a:pt x="16" y="27"/>
                      </a:lnTo>
                      <a:lnTo>
                        <a:pt x="19" y="26"/>
                      </a:lnTo>
                      <a:lnTo>
                        <a:pt x="21" y="23"/>
                      </a:lnTo>
                      <a:lnTo>
                        <a:pt x="24" y="20"/>
                      </a:lnTo>
                      <a:lnTo>
                        <a:pt x="27" y="20"/>
                      </a:lnTo>
                      <a:lnTo>
                        <a:pt x="30" y="19"/>
                      </a:lnTo>
                      <a:lnTo>
                        <a:pt x="32" y="18"/>
                      </a:lnTo>
                      <a:lnTo>
                        <a:pt x="35" y="19"/>
                      </a:lnTo>
                      <a:lnTo>
                        <a:pt x="38" y="19"/>
                      </a:lnTo>
                      <a:lnTo>
                        <a:pt x="39" y="19"/>
                      </a:lnTo>
                      <a:lnTo>
                        <a:pt x="40" y="20"/>
                      </a:lnTo>
                      <a:lnTo>
                        <a:pt x="42" y="20"/>
                      </a:lnTo>
                      <a:lnTo>
                        <a:pt x="43" y="20"/>
                      </a:lnTo>
                      <a:lnTo>
                        <a:pt x="47" y="18"/>
                      </a:lnTo>
                      <a:lnTo>
                        <a:pt x="45" y="15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3" name="Freeform 649">
                  <a:extLst>
                    <a:ext uri="{FF2B5EF4-FFF2-40B4-BE49-F238E27FC236}">
                      <a16:creationId xmlns:a16="http://schemas.microsoft.com/office/drawing/2014/main" id="{951F2E05-3AF2-8221-5B60-55DE8BEB6916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379" y="2319"/>
                  <a:ext cx="285" cy="112"/>
                </a:xfrm>
                <a:custGeom>
                  <a:avLst/>
                  <a:gdLst>
                    <a:gd name="T0" fmla="*/ 161 w 285"/>
                    <a:gd name="T1" fmla="*/ 102 h 112"/>
                    <a:gd name="T2" fmla="*/ 165 w 285"/>
                    <a:gd name="T3" fmla="*/ 95 h 112"/>
                    <a:gd name="T4" fmla="*/ 177 w 285"/>
                    <a:gd name="T5" fmla="*/ 96 h 112"/>
                    <a:gd name="T6" fmla="*/ 192 w 285"/>
                    <a:gd name="T7" fmla="*/ 95 h 112"/>
                    <a:gd name="T8" fmla="*/ 212 w 285"/>
                    <a:gd name="T9" fmla="*/ 94 h 112"/>
                    <a:gd name="T10" fmla="*/ 220 w 285"/>
                    <a:gd name="T11" fmla="*/ 91 h 112"/>
                    <a:gd name="T12" fmla="*/ 237 w 285"/>
                    <a:gd name="T13" fmla="*/ 89 h 112"/>
                    <a:gd name="T14" fmla="*/ 245 w 285"/>
                    <a:gd name="T15" fmla="*/ 86 h 112"/>
                    <a:gd name="T16" fmla="*/ 254 w 285"/>
                    <a:gd name="T17" fmla="*/ 85 h 112"/>
                    <a:gd name="T18" fmla="*/ 273 w 285"/>
                    <a:gd name="T19" fmla="*/ 86 h 112"/>
                    <a:gd name="T20" fmla="*/ 285 w 285"/>
                    <a:gd name="T21" fmla="*/ 86 h 112"/>
                    <a:gd name="T22" fmla="*/ 280 w 285"/>
                    <a:gd name="T23" fmla="*/ 66 h 112"/>
                    <a:gd name="T24" fmla="*/ 274 w 285"/>
                    <a:gd name="T25" fmla="*/ 50 h 112"/>
                    <a:gd name="T26" fmla="*/ 285 w 285"/>
                    <a:gd name="T27" fmla="*/ 45 h 112"/>
                    <a:gd name="T28" fmla="*/ 269 w 285"/>
                    <a:gd name="T29" fmla="*/ 37 h 112"/>
                    <a:gd name="T30" fmla="*/ 269 w 285"/>
                    <a:gd name="T31" fmla="*/ 24 h 112"/>
                    <a:gd name="T32" fmla="*/ 261 w 285"/>
                    <a:gd name="T33" fmla="*/ 14 h 112"/>
                    <a:gd name="T34" fmla="*/ 244 w 285"/>
                    <a:gd name="T35" fmla="*/ 11 h 112"/>
                    <a:gd name="T36" fmla="*/ 229 w 285"/>
                    <a:gd name="T37" fmla="*/ 15 h 112"/>
                    <a:gd name="T38" fmla="*/ 212 w 285"/>
                    <a:gd name="T39" fmla="*/ 20 h 112"/>
                    <a:gd name="T40" fmla="*/ 193 w 285"/>
                    <a:gd name="T41" fmla="*/ 21 h 112"/>
                    <a:gd name="T42" fmla="*/ 173 w 285"/>
                    <a:gd name="T43" fmla="*/ 18 h 112"/>
                    <a:gd name="T44" fmla="*/ 153 w 285"/>
                    <a:gd name="T45" fmla="*/ 11 h 112"/>
                    <a:gd name="T46" fmla="*/ 139 w 285"/>
                    <a:gd name="T47" fmla="*/ 4 h 112"/>
                    <a:gd name="T48" fmla="*/ 123 w 285"/>
                    <a:gd name="T49" fmla="*/ 2 h 112"/>
                    <a:gd name="T50" fmla="*/ 102 w 285"/>
                    <a:gd name="T51" fmla="*/ 5 h 112"/>
                    <a:gd name="T52" fmla="*/ 91 w 285"/>
                    <a:gd name="T53" fmla="*/ 10 h 112"/>
                    <a:gd name="T54" fmla="*/ 70 w 285"/>
                    <a:gd name="T55" fmla="*/ 17 h 112"/>
                    <a:gd name="T56" fmla="*/ 55 w 285"/>
                    <a:gd name="T57" fmla="*/ 17 h 112"/>
                    <a:gd name="T58" fmla="*/ 52 w 285"/>
                    <a:gd name="T59" fmla="*/ 24 h 112"/>
                    <a:gd name="T60" fmla="*/ 45 w 285"/>
                    <a:gd name="T61" fmla="*/ 30 h 112"/>
                    <a:gd name="T62" fmla="*/ 32 w 285"/>
                    <a:gd name="T63" fmla="*/ 31 h 112"/>
                    <a:gd name="T64" fmla="*/ 18 w 285"/>
                    <a:gd name="T65" fmla="*/ 31 h 112"/>
                    <a:gd name="T66" fmla="*/ 3 w 285"/>
                    <a:gd name="T67" fmla="*/ 39 h 112"/>
                    <a:gd name="T68" fmla="*/ 7 w 285"/>
                    <a:gd name="T69" fmla="*/ 47 h 112"/>
                    <a:gd name="T70" fmla="*/ 12 w 285"/>
                    <a:gd name="T71" fmla="*/ 53 h 112"/>
                    <a:gd name="T72" fmla="*/ 12 w 285"/>
                    <a:gd name="T73" fmla="*/ 63 h 112"/>
                    <a:gd name="T74" fmla="*/ 11 w 285"/>
                    <a:gd name="T75" fmla="*/ 69 h 112"/>
                    <a:gd name="T76" fmla="*/ 7 w 285"/>
                    <a:gd name="T77" fmla="*/ 66 h 112"/>
                    <a:gd name="T78" fmla="*/ 11 w 285"/>
                    <a:gd name="T79" fmla="*/ 70 h 112"/>
                    <a:gd name="T80" fmla="*/ 18 w 285"/>
                    <a:gd name="T81" fmla="*/ 79 h 112"/>
                    <a:gd name="T82" fmla="*/ 18 w 285"/>
                    <a:gd name="T83" fmla="*/ 85 h 112"/>
                    <a:gd name="T84" fmla="*/ 20 w 285"/>
                    <a:gd name="T85" fmla="*/ 92 h 112"/>
                    <a:gd name="T86" fmla="*/ 27 w 285"/>
                    <a:gd name="T87" fmla="*/ 94 h 112"/>
                    <a:gd name="T88" fmla="*/ 27 w 285"/>
                    <a:gd name="T89" fmla="*/ 95 h 112"/>
                    <a:gd name="T90" fmla="*/ 30 w 285"/>
                    <a:gd name="T91" fmla="*/ 99 h 112"/>
                    <a:gd name="T92" fmla="*/ 39 w 285"/>
                    <a:gd name="T93" fmla="*/ 94 h 112"/>
                    <a:gd name="T94" fmla="*/ 47 w 285"/>
                    <a:gd name="T95" fmla="*/ 101 h 112"/>
                    <a:gd name="T96" fmla="*/ 50 w 285"/>
                    <a:gd name="T97" fmla="*/ 103 h 112"/>
                    <a:gd name="T98" fmla="*/ 67 w 285"/>
                    <a:gd name="T99" fmla="*/ 105 h 112"/>
                    <a:gd name="T100" fmla="*/ 78 w 285"/>
                    <a:gd name="T101" fmla="*/ 94 h 112"/>
                    <a:gd name="T102" fmla="*/ 94 w 285"/>
                    <a:gd name="T103" fmla="*/ 102 h 112"/>
                    <a:gd name="T104" fmla="*/ 110 w 285"/>
                    <a:gd name="T105" fmla="*/ 107 h 112"/>
                    <a:gd name="T106" fmla="*/ 130 w 285"/>
                    <a:gd name="T107" fmla="*/ 96 h 112"/>
                    <a:gd name="T108" fmla="*/ 137 w 285"/>
                    <a:gd name="T109" fmla="*/ 96 h 112"/>
                    <a:gd name="T110" fmla="*/ 153 w 285"/>
                    <a:gd name="T111" fmla="*/ 93 h 112"/>
                    <a:gd name="T112" fmla="*/ 151 w 285"/>
                    <a:gd name="T113" fmla="*/ 110 h 112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0" t="0" r="r" b="b"/>
                  <a:pathLst>
                    <a:path w="285" h="112">
                      <a:moveTo>
                        <a:pt x="154" y="112"/>
                      </a:moveTo>
                      <a:lnTo>
                        <a:pt x="156" y="110"/>
                      </a:lnTo>
                      <a:lnTo>
                        <a:pt x="157" y="109"/>
                      </a:lnTo>
                      <a:lnTo>
                        <a:pt x="157" y="104"/>
                      </a:lnTo>
                      <a:lnTo>
                        <a:pt x="162" y="104"/>
                      </a:lnTo>
                      <a:lnTo>
                        <a:pt x="162" y="103"/>
                      </a:lnTo>
                      <a:lnTo>
                        <a:pt x="161" y="102"/>
                      </a:lnTo>
                      <a:lnTo>
                        <a:pt x="160" y="100"/>
                      </a:lnTo>
                      <a:lnTo>
                        <a:pt x="160" y="97"/>
                      </a:lnTo>
                      <a:lnTo>
                        <a:pt x="162" y="94"/>
                      </a:lnTo>
                      <a:lnTo>
                        <a:pt x="165" y="95"/>
                      </a:lnTo>
                      <a:lnTo>
                        <a:pt x="168" y="98"/>
                      </a:lnTo>
                      <a:lnTo>
                        <a:pt x="168" y="97"/>
                      </a:lnTo>
                      <a:lnTo>
                        <a:pt x="172" y="97"/>
                      </a:lnTo>
                      <a:lnTo>
                        <a:pt x="175" y="97"/>
                      </a:lnTo>
                      <a:lnTo>
                        <a:pt x="177" y="96"/>
                      </a:lnTo>
                      <a:lnTo>
                        <a:pt x="180" y="95"/>
                      </a:lnTo>
                      <a:lnTo>
                        <a:pt x="182" y="94"/>
                      </a:lnTo>
                      <a:lnTo>
                        <a:pt x="183" y="94"/>
                      </a:lnTo>
                      <a:lnTo>
                        <a:pt x="186" y="93"/>
                      </a:lnTo>
                      <a:lnTo>
                        <a:pt x="189" y="93"/>
                      </a:lnTo>
                      <a:lnTo>
                        <a:pt x="192" y="95"/>
                      </a:lnTo>
                      <a:lnTo>
                        <a:pt x="194" y="96"/>
                      </a:lnTo>
                      <a:lnTo>
                        <a:pt x="198" y="96"/>
                      </a:lnTo>
                      <a:lnTo>
                        <a:pt x="201" y="97"/>
                      </a:lnTo>
                      <a:lnTo>
                        <a:pt x="204" y="96"/>
                      </a:lnTo>
                      <a:lnTo>
                        <a:pt x="206" y="96"/>
                      </a:lnTo>
                      <a:lnTo>
                        <a:pt x="209" y="95"/>
                      </a:lnTo>
                      <a:lnTo>
                        <a:pt x="212" y="94"/>
                      </a:lnTo>
                      <a:lnTo>
                        <a:pt x="213" y="94"/>
                      </a:lnTo>
                      <a:lnTo>
                        <a:pt x="215" y="93"/>
                      </a:lnTo>
                      <a:lnTo>
                        <a:pt x="216" y="93"/>
                      </a:lnTo>
                      <a:lnTo>
                        <a:pt x="217" y="92"/>
                      </a:lnTo>
                      <a:lnTo>
                        <a:pt x="220" y="91"/>
                      </a:lnTo>
                      <a:lnTo>
                        <a:pt x="223" y="90"/>
                      </a:lnTo>
                      <a:lnTo>
                        <a:pt x="224" y="89"/>
                      </a:lnTo>
                      <a:lnTo>
                        <a:pt x="227" y="89"/>
                      </a:lnTo>
                      <a:lnTo>
                        <a:pt x="231" y="90"/>
                      </a:lnTo>
                      <a:lnTo>
                        <a:pt x="236" y="90"/>
                      </a:lnTo>
                      <a:lnTo>
                        <a:pt x="236" y="89"/>
                      </a:lnTo>
                      <a:lnTo>
                        <a:pt x="237" y="89"/>
                      </a:lnTo>
                      <a:lnTo>
                        <a:pt x="238" y="89"/>
                      </a:lnTo>
                      <a:lnTo>
                        <a:pt x="241" y="89"/>
                      </a:lnTo>
                      <a:lnTo>
                        <a:pt x="242" y="88"/>
                      </a:lnTo>
                      <a:lnTo>
                        <a:pt x="245" y="86"/>
                      </a:lnTo>
                      <a:lnTo>
                        <a:pt x="246" y="86"/>
                      </a:lnTo>
                      <a:lnTo>
                        <a:pt x="248" y="89"/>
                      </a:lnTo>
                      <a:lnTo>
                        <a:pt x="249" y="89"/>
                      </a:lnTo>
                      <a:lnTo>
                        <a:pt x="251" y="88"/>
                      </a:lnTo>
                      <a:lnTo>
                        <a:pt x="253" y="85"/>
                      </a:lnTo>
                      <a:lnTo>
                        <a:pt x="254" y="85"/>
                      </a:lnTo>
                      <a:lnTo>
                        <a:pt x="258" y="85"/>
                      </a:lnTo>
                      <a:lnTo>
                        <a:pt x="261" y="85"/>
                      </a:lnTo>
                      <a:lnTo>
                        <a:pt x="264" y="85"/>
                      </a:lnTo>
                      <a:lnTo>
                        <a:pt x="267" y="87"/>
                      </a:lnTo>
                      <a:lnTo>
                        <a:pt x="270" y="87"/>
                      </a:lnTo>
                      <a:lnTo>
                        <a:pt x="273" y="86"/>
                      </a:lnTo>
                      <a:lnTo>
                        <a:pt x="275" y="86"/>
                      </a:lnTo>
                      <a:lnTo>
                        <a:pt x="277" y="89"/>
                      </a:lnTo>
                      <a:lnTo>
                        <a:pt x="278" y="91"/>
                      </a:lnTo>
                      <a:lnTo>
                        <a:pt x="281" y="89"/>
                      </a:lnTo>
                      <a:lnTo>
                        <a:pt x="284" y="88"/>
                      </a:lnTo>
                      <a:lnTo>
                        <a:pt x="285" y="89"/>
                      </a:lnTo>
                      <a:lnTo>
                        <a:pt x="285" y="86"/>
                      </a:lnTo>
                      <a:lnTo>
                        <a:pt x="282" y="84"/>
                      </a:lnTo>
                      <a:lnTo>
                        <a:pt x="282" y="79"/>
                      </a:lnTo>
                      <a:lnTo>
                        <a:pt x="280" y="77"/>
                      </a:lnTo>
                      <a:lnTo>
                        <a:pt x="277" y="76"/>
                      </a:lnTo>
                      <a:lnTo>
                        <a:pt x="278" y="73"/>
                      </a:lnTo>
                      <a:lnTo>
                        <a:pt x="279" y="70"/>
                      </a:lnTo>
                      <a:lnTo>
                        <a:pt x="280" y="66"/>
                      </a:lnTo>
                      <a:lnTo>
                        <a:pt x="278" y="65"/>
                      </a:lnTo>
                      <a:lnTo>
                        <a:pt x="278" y="64"/>
                      </a:lnTo>
                      <a:lnTo>
                        <a:pt x="277" y="61"/>
                      </a:lnTo>
                      <a:lnTo>
                        <a:pt x="278" y="58"/>
                      </a:lnTo>
                      <a:lnTo>
                        <a:pt x="276" y="56"/>
                      </a:lnTo>
                      <a:lnTo>
                        <a:pt x="276" y="52"/>
                      </a:lnTo>
                      <a:lnTo>
                        <a:pt x="274" y="50"/>
                      </a:lnTo>
                      <a:lnTo>
                        <a:pt x="274" y="49"/>
                      </a:lnTo>
                      <a:lnTo>
                        <a:pt x="277" y="49"/>
                      </a:lnTo>
                      <a:lnTo>
                        <a:pt x="279" y="48"/>
                      </a:lnTo>
                      <a:lnTo>
                        <a:pt x="280" y="46"/>
                      </a:lnTo>
                      <a:lnTo>
                        <a:pt x="280" y="44"/>
                      </a:lnTo>
                      <a:lnTo>
                        <a:pt x="283" y="43"/>
                      </a:lnTo>
                      <a:lnTo>
                        <a:pt x="285" y="45"/>
                      </a:lnTo>
                      <a:lnTo>
                        <a:pt x="285" y="43"/>
                      </a:lnTo>
                      <a:lnTo>
                        <a:pt x="283" y="42"/>
                      </a:lnTo>
                      <a:lnTo>
                        <a:pt x="281" y="39"/>
                      </a:lnTo>
                      <a:lnTo>
                        <a:pt x="278" y="38"/>
                      </a:lnTo>
                      <a:lnTo>
                        <a:pt x="277" y="37"/>
                      </a:lnTo>
                      <a:lnTo>
                        <a:pt x="273" y="37"/>
                      </a:lnTo>
                      <a:lnTo>
                        <a:pt x="269" y="37"/>
                      </a:lnTo>
                      <a:lnTo>
                        <a:pt x="267" y="35"/>
                      </a:lnTo>
                      <a:lnTo>
                        <a:pt x="269" y="34"/>
                      </a:lnTo>
                      <a:lnTo>
                        <a:pt x="267" y="32"/>
                      </a:lnTo>
                      <a:lnTo>
                        <a:pt x="267" y="30"/>
                      </a:lnTo>
                      <a:lnTo>
                        <a:pt x="267" y="26"/>
                      </a:lnTo>
                      <a:lnTo>
                        <a:pt x="268" y="25"/>
                      </a:lnTo>
                      <a:lnTo>
                        <a:pt x="269" y="24"/>
                      </a:lnTo>
                      <a:lnTo>
                        <a:pt x="269" y="23"/>
                      </a:lnTo>
                      <a:lnTo>
                        <a:pt x="268" y="20"/>
                      </a:lnTo>
                      <a:lnTo>
                        <a:pt x="265" y="18"/>
                      </a:lnTo>
                      <a:lnTo>
                        <a:pt x="264" y="16"/>
                      </a:lnTo>
                      <a:lnTo>
                        <a:pt x="261" y="15"/>
                      </a:lnTo>
                      <a:lnTo>
                        <a:pt x="262" y="14"/>
                      </a:lnTo>
                      <a:lnTo>
                        <a:pt x="261" y="14"/>
                      </a:lnTo>
                      <a:lnTo>
                        <a:pt x="258" y="12"/>
                      </a:lnTo>
                      <a:lnTo>
                        <a:pt x="254" y="11"/>
                      </a:lnTo>
                      <a:lnTo>
                        <a:pt x="255" y="9"/>
                      </a:lnTo>
                      <a:lnTo>
                        <a:pt x="251" y="9"/>
                      </a:lnTo>
                      <a:lnTo>
                        <a:pt x="250" y="12"/>
                      </a:lnTo>
                      <a:lnTo>
                        <a:pt x="247" y="11"/>
                      </a:lnTo>
                      <a:lnTo>
                        <a:pt x="244" y="11"/>
                      </a:lnTo>
                      <a:lnTo>
                        <a:pt x="242" y="11"/>
                      </a:lnTo>
                      <a:lnTo>
                        <a:pt x="239" y="11"/>
                      </a:lnTo>
                      <a:lnTo>
                        <a:pt x="236" y="11"/>
                      </a:lnTo>
                      <a:lnTo>
                        <a:pt x="236" y="10"/>
                      </a:lnTo>
                      <a:lnTo>
                        <a:pt x="233" y="13"/>
                      </a:lnTo>
                      <a:lnTo>
                        <a:pt x="232" y="14"/>
                      </a:lnTo>
                      <a:lnTo>
                        <a:pt x="229" y="15"/>
                      </a:lnTo>
                      <a:lnTo>
                        <a:pt x="226" y="16"/>
                      </a:lnTo>
                      <a:lnTo>
                        <a:pt x="223" y="18"/>
                      </a:lnTo>
                      <a:lnTo>
                        <a:pt x="220" y="19"/>
                      </a:lnTo>
                      <a:lnTo>
                        <a:pt x="218" y="20"/>
                      </a:lnTo>
                      <a:lnTo>
                        <a:pt x="215" y="21"/>
                      </a:lnTo>
                      <a:lnTo>
                        <a:pt x="212" y="20"/>
                      </a:lnTo>
                      <a:lnTo>
                        <a:pt x="209" y="20"/>
                      </a:lnTo>
                      <a:lnTo>
                        <a:pt x="206" y="19"/>
                      </a:lnTo>
                      <a:lnTo>
                        <a:pt x="203" y="18"/>
                      </a:lnTo>
                      <a:lnTo>
                        <a:pt x="200" y="18"/>
                      </a:lnTo>
                      <a:lnTo>
                        <a:pt x="198" y="19"/>
                      </a:lnTo>
                      <a:lnTo>
                        <a:pt x="195" y="19"/>
                      </a:lnTo>
                      <a:lnTo>
                        <a:pt x="193" y="21"/>
                      </a:lnTo>
                      <a:lnTo>
                        <a:pt x="190" y="21"/>
                      </a:lnTo>
                      <a:lnTo>
                        <a:pt x="187" y="21"/>
                      </a:lnTo>
                      <a:lnTo>
                        <a:pt x="181" y="20"/>
                      </a:lnTo>
                      <a:lnTo>
                        <a:pt x="180" y="19"/>
                      </a:lnTo>
                      <a:lnTo>
                        <a:pt x="178" y="17"/>
                      </a:lnTo>
                      <a:lnTo>
                        <a:pt x="176" y="19"/>
                      </a:lnTo>
                      <a:lnTo>
                        <a:pt x="173" y="18"/>
                      </a:lnTo>
                      <a:lnTo>
                        <a:pt x="169" y="17"/>
                      </a:lnTo>
                      <a:lnTo>
                        <a:pt x="167" y="16"/>
                      </a:lnTo>
                      <a:lnTo>
                        <a:pt x="164" y="13"/>
                      </a:lnTo>
                      <a:lnTo>
                        <a:pt x="161" y="13"/>
                      </a:lnTo>
                      <a:lnTo>
                        <a:pt x="159" y="15"/>
                      </a:lnTo>
                      <a:lnTo>
                        <a:pt x="156" y="14"/>
                      </a:lnTo>
                      <a:lnTo>
                        <a:pt x="153" y="11"/>
                      </a:lnTo>
                      <a:lnTo>
                        <a:pt x="153" y="8"/>
                      </a:lnTo>
                      <a:lnTo>
                        <a:pt x="150" y="8"/>
                      </a:lnTo>
                      <a:lnTo>
                        <a:pt x="150" y="7"/>
                      </a:lnTo>
                      <a:lnTo>
                        <a:pt x="147" y="8"/>
                      </a:lnTo>
                      <a:lnTo>
                        <a:pt x="144" y="8"/>
                      </a:lnTo>
                      <a:lnTo>
                        <a:pt x="141" y="7"/>
                      </a:lnTo>
                      <a:lnTo>
                        <a:pt x="139" y="4"/>
                      </a:lnTo>
                      <a:lnTo>
                        <a:pt x="138" y="1"/>
                      </a:lnTo>
                      <a:lnTo>
                        <a:pt x="137" y="0"/>
                      </a:lnTo>
                      <a:lnTo>
                        <a:pt x="134" y="2"/>
                      </a:lnTo>
                      <a:lnTo>
                        <a:pt x="131" y="3"/>
                      </a:lnTo>
                      <a:lnTo>
                        <a:pt x="127" y="3"/>
                      </a:lnTo>
                      <a:lnTo>
                        <a:pt x="124" y="3"/>
                      </a:lnTo>
                      <a:lnTo>
                        <a:pt x="123" y="2"/>
                      </a:lnTo>
                      <a:lnTo>
                        <a:pt x="120" y="2"/>
                      </a:lnTo>
                      <a:lnTo>
                        <a:pt x="117" y="2"/>
                      </a:lnTo>
                      <a:lnTo>
                        <a:pt x="114" y="2"/>
                      </a:lnTo>
                      <a:lnTo>
                        <a:pt x="111" y="2"/>
                      </a:lnTo>
                      <a:lnTo>
                        <a:pt x="105" y="4"/>
                      </a:lnTo>
                      <a:lnTo>
                        <a:pt x="102" y="5"/>
                      </a:lnTo>
                      <a:lnTo>
                        <a:pt x="98" y="6"/>
                      </a:lnTo>
                      <a:lnTo>
                        <a:pt x="95" y="7"/>
                      </a:lnTo>
                      <a:lnTo>
                        <a:pt x="92" y="9"/>
                      </a:lnTo>
                      <a:lnTo>
                        <a:pt x="91" y="10"/>
                      </a:lnTo>
                      <a:lnTo>
                        <a:pt x="85" y="13"/>
                      </a:lnTo>
                      <a:lnTo>
                        <a:pt x="82" y="15"/>
                      </a:lnTo>
                      <a:lnTo>
                        <a:pt x="80" y="18"/>
                      </a:lnTo>
                      <a:lnTo>
                        <a:pt x="78" y="18"/>
                      </a:lnTo>
                      <a:lnTo>
                        <a:pt x="75" y="18"/>
                      </a:lnTo>
                      <a:lnTo>
                        <a:pt x="73" y="18"/>
                      </a:lnTo>
                      <a:lnTo>
                        <a:pt x="70" y="17"/>
                      </a:lnTo>
                      <a:lnTo>
                        <a:pt x="69" y="17"/>
                      </a:lnTo>
                      <a:lnTo>
                        <a:pt x="66" y="16"/>
                      </a:lnTo>
                      <a:lnTo>
                        <a:pt x="64" y="17"/>
                      </a:lnTo>
                      <a:lnTo>
                        <a:pt x="61" y="17"/>
                      </a:lnTo>
                      <a:lnTo>
                        <a:pt x="58" y="17"/>
                      </a:lnTo>
                      <a:lnTo>
                        <a:pt x="55" y="17"/>
                      </a:lnTo>
                      <a:lnTo>
                        <a:pt x="52" y="16"/>
                      </a:lnTo>
                      <a:lnTo>
                        <a:pt x="49" y="16"/>
                      </a:lnTo>
                      <a:lnTo>
                        <a:pt x="47" y="18"/>
                      </a:lnTo>
                      <a:lnTo>
                        <a:pt x="47" y="21"/>
                      </a:lnTo>
                      <a:lnTo>
                        <a:pt x="50" y="22"/>
                      </a:lnTo>
                      <a:lnTo>
                        <a:pt x="51" y="23"/>
                      </a:lnTo>
                      <a:lnTo>
                        <a:pt x="52" y="24"/>
                      </a:lnTo>
                      <a:lnTo>
                        <a:pt x="55" y="24"/>
                      </a:lnTo>
                      <a:lnTo>
                        <a:pt x="58" y="25"/>
                      </a:lnTo>
                      <a:lnTo>
                        <a:pt x="52" y="25"/>
                      </a:lnTo>
                      <a:lnTo>
                        <a:pt x="50" y="26"/>
                      </a:lnTo>
                      <a:lnTo>
                        <a:pt x="47" y="26"/>
                      </a:lnTo>
                      <a:lnTo>
                        <a:pt x="43" y="27"/>
                      </a:lnTo>
                      <a:lnTo>
                        <a:pt x="45" y="30"/>
                      </a:lnTo>
                      <a:lnTo>
                        <a:pt x="48" y="31"/>
                      </a:lnTo>
                      <a:lnTo>
                        <a:pt x="47" y="31"/>
                      </a:lnTo>
                      <a:lnTo>
                        <a:pt x="43" y="32"/>
                      </a:lnTo>
                      <a:lnTo>
                        <a:pt x="40" y="32"/>
                      </a:lnTo>
                      <a:lnTo>
                        <a:pt x="38" y="31"/>
                      </a:lnTo>
                      <a:lnTo>
                        <a:pt x="35" y="31"/>
                      </a:lnTo>
                      <a:lnTo>
                        <a:pt x="32" y="31"/>
                      </a:lnTo>
                      <a:lnTo>
                        <a:pt x="30" y="32"/>
                      </a:lnTo>
                      <a:lnTo>
                        <a:pt x="28" y="29"/>
                      </a:lnTo>
                      <a:lnTo>
                        <a:pt x="26" y="30"/>
                      </a:lnTo>
                      <a:lnTo>
                        <a:pt x="26" y="33"/>
                      </a:lnTo>
                      <a:lnTo>
                        <a:pt x="23" y="33"/>
                      </a:lnTo>
                      <a:lnTo>
                        <a:pt x="18" y="31"/>
                      </a:lnTo>
                      <a:lnTo>
                        <a:pt x="15" y="31"/>
                      </a:lnTo>
                      <a:lnTo>
                        <a:pt x="12" y="31"/>
                      </a:lnTo>
                      <a:lnTo>
                        <a:pt x="9" y="33"/>
                      </a:lnTo>
                      <a:lnTo>
                        <a:pt x="6" y="35"/>
                      </a:lnTo>
                      <a:lnTo>
                        <a:pt x="4" y="38"/>
                      </a:lnTo>
                      <a:lnTo>
                        <a:pt x="3" y="38"/>
                      </a:lnTo>
                      <a:lnTo>
                        <a:pt x="3" y="39"/>
                      </a:lnTo>
                      <a:lnTo>
                        <a:pt x="3" y="44"/>
                      </a:lnTo>
                      <a:lnTo>
                        <a:pt x="0" y="48"/>
                      </a:lnTo>
                      <a:lnTo>
                        <a:pt x="1" y="48"/>
                      </a:lnTo>
                      <a:lnTo>
                        <a:pt x="4" y="48"/>
                      </a:lnTo>
                      <a:lnTo>
                        <a:pt x="6" y="47"/>
                      </a:lnTo>
                      <a:lnTo>
                        <a:pt x="7" y="47"/>
                      </a:lnTo>
                      <a:lnTo>
                        <a:pt x="10" y="46"/>
                      </a:lnTo>
                      <a:lnTo>
                        <a:pt x="11" y="46"/>
                      </a:lnTo>
                      <a:lnTo>
                        <a:pt x="14" y="46"/>
                      </a:lnTo>
                      <a:lnTo>
                        <a:pt x="12" y="49"/>
                      </a:lnTo>
                      <a:lnTo>
                        <a:pt x="9" y="51"/>
                      </a:lnTo>
                      <a:lnTo>
                        <a:pt x="11" y="52"/>
                      </a:lnTo>
                      <a:lnTo>
                        <a:pt x="12" y="53"/>
                      </a:lnTo>
                      <a:lnTo>
                        <a:pt x="13" y="54"/>
                      </a:lnTo>
                      <a:lnTo>
                        <a:pt x="12" y="56"/>
                      </a:lnTo>
                      <a:lnTo>
                        <a:pt x="15" y="57"/>
                      </a:lnTo>
                      <a:lnTo>
                        <a:pt x="16" y="57"/>
                      </a:lnTo>
                      <a:lnTo>
                        <a:pt x="14" y="60"/>
                      </a:lnTo>
                      <a:lnTo>
                        <a:pt x="11" y="60"/>
                      </a:lnTo>
                      <a:lnTo>
                        <a:pt x="12" y="63"/>
                      </a:lnTo>
                      <a:lnTo>
                        <a:pt x="14" y="65"/>
                      </a:lnTo>
                      <a:lnTo>
                        <a:pt x="17" y="65"/>
                      </a:lnTo>
                      <a:lnTo>
                        <a:pt x="16" y="66"/>
                      </a:lnTo>
                      <a:lnTo>
                        <a:pt x="13" y="68"/>
                      </a:lnTo>
                      <a:lnTo>
                        <a:pt x="11" y="69"/>
                      </a:lnTo>
                      <a:lnTo>
                        <a:pt x="10" y="68"/>
                      </a:lnTo>
                      <a:lnTo>
                        <a:pt x="10" y="64"/>
                      </a:lnTo>
                      <a:lnTo>
                        <a:pt x="7" y="61"/>
                      </a:lnTo>
                      <a:lnTo>
                        <a:pt x="6" y="61"/>
                      </a:lnTo>
                      <a:lnTo>
                        <a:pt x="6" y="62"/>
                      </a:lnTo>
                      <a:lnTo>
                        <a:pt x="6" y="63"/>
                      </a:lnTo>
                      <a:lnTo>
                        <a:pt x="7" y="66"/>
                      </a:lnTo>
                      <a:lnTo>
                        <a:pt x="7" y="68"/>
                      </a:lnTo>
                      <a:lnTo>
                        <a:pt x="4" y="69"/>
                      </a:lnTo>
                      <a:lnTo>
                        <a:pt x="5" y="70"/>
                      </a:lnTo>
                      <a:lnTo>
                        <a:pt x="6" y="70"/>
                      </a:lnTo>
                      <a:lnTo>
                        <a:pt x="9" y="72"/>
                      </a:lnTo>
                      <a:lnTo>
                        <a:pt x="11" y="70"/>
                      </a:lnTo>
                      <a:lnTo>
                        <a:pt x="14" y="73"/>
                      </a:lnTo>
                      <a:lnTo>
                        <a:pt x="17" y="74"/>
                      </a:lnTo>
                      <a:lnTo>
                        <a:pt x="19" y="75"/>
                      </a:lnTo>
                      <a:lnTo>
                        <a:pt x="19" y="76"/>
                      </a:lnTo>
                      <a:lnTo>
                        <a:pt x="19" y="77"/>
                      </a:lnTo>
                      <a:lnTo>
                        <a:pt x="18" y="79"/>
                      </a:lnTo>
                      <a:lnTo>
                        <a:pt x="16" y="79"/>
                      </a:lnTo>
                      <a:lnTo>
                        <a:pt x="15" y="80"/>
                      </a:lnTo>
                      <a:lnTo>
                        <a:pt x="18" y="82"/>
                      </a:lnTo>
                      <a:lnTo>
                        <a:pt x="18" y="83"/>
                      </a:lnTo>
                      <a:lnTo>
                        <a:pt x="18" y="85"/>
                      </a:lnTo>
                      <a:lnTo>
                        <a:pt x="21" y="85"/>
                      </a:lnTo>
                      <a:lnTo>
                        <a:pt x="23" y="87"/>
                      </a:lnTo>
                      <a:lnTo>
                        <a:pt x="24" y="87"/>
                      </a:lnTo>
                      <a:lnTo>
                        <a:pt x="22" y="90"/>
                      </a:lnTo>
                      <a:lnTo>
                        <a:pt x="19" y="89"/>
                      </a:lnTo>
                      <a:lnTo>
                        <a:pt x="19" y="92"/>
                      </a:lnTo>
                      <a:lnTo>
                        <a:pt x="20" y="92"/>
                      </a:lnTo>
                      <a:lnTo>
                        <a:pt x="20" y="91"/>
                      </a:lnTo>
                      <a:lnTo>
                        <a:pt x="23" y="91"/>
                      </a:lnTo>
                      <a:lnTo>
                        <a:pt x="27" y="91"/>
                      </a:lnTo>
                      <a:lnTo>
                        <a:pt x="30" y="91"/>
                      </a:lnTo>
                      <a:lnTo>
                        <a:pt x="33" y="92"/>
                      </a:lnTo>
                      <a:lnTo>
                        <a:pt x="30" y="95"/>
                      </a:lnTo>
                      <a:lnTo>
                        <a:pt x="27" y="94"/>
                      </a:lnTo>
                      <a:lnTo>
                        <a:pt x="24" y="95"/>
                      </a:lnTo>
                      <a:lnTo>
                        <a:pt x="23" y="95"/>
                      </a:lnTo>
                      <a:lnTo>
                        <a:pt x="21" y="96"/>
                      </a:lnTo>
                      <a:lnTo>
                        <a:pt x="21" y="97"/>
                      </a:lnTo>
                      <a:lnTo>
                        <a:pt x="25" y="97"/>
                      </a:lnTo>
                      <a:lnTo>
                        <a:pt x="27" y="95"/>
                      </a:lnTo>
                      <a:lnTo>
                        <a:pt x="28" y="95"/>
                      </a:lnTo>
                      <a:lnTo>
                        <a:pt x="29" y="95"/>
                      </a:lnTo>
                      <a:lnTo>
                        <a:pt x="32" y="95"/>
                      </a:lnTo>
                      <a:lnTo>
                        <a:pt x="31" y="98"/>
                      </a:lnTo>
                      <a:lnTo>
                        <a:pt x="30" y="98"/>
                      </a:lnTo>
                      <a:lnTo>
                        <a:pt x="30" y="99"/>
                      </a:lnTo>
                      <a:lnTo>
                        <a:pt x="31" y="98"/>
                      </a:lnTo>
                      <a:lnTo>
                        <a:pt x="32" y="98"/>
                      </a:lnTo>
                      <a:lnTo>
                        <a:pt x="33" y="96"/>
                      </a:lnTo>
                      <a:lnTo>
                        <a:pt x="34" y="96"/>
                      </a:lnTo>
                      <a:lnTo>
                        <a:pt x="36" y="93"/>
                      </a:lnTo>
                      <a:lnTo>
                        <a:pt x="39" y="94"/>
                      </a:lnTo>
                      <a:lnTo>
                        <a:pt x="39" y="96"/>
                      </a:lnTo>
                      <a:lnTo>
                        <a:pt x="40" y="96"/>
                      </a:lnTo>
                      <a:lnTo>
                        <a:pt x="41" y="96"/>
                      </a:lnTo>
                      <a:lnTo>
                        <a:pt x="42" y="97"/>
                      </a:lnTo>
                      <a:lnTo>
                        <a:pt x="46" y="96"/>
                      </a:lnTo>
                      <a:lnTo>
                        <a:pt x="46" y="99"/>
                      </a:lnTo>
                      <a:lnTo>
                        <a:pt x="47" y="101"/>
                      </a:lnTo>
                      <a:lnTo>
                        <a:pt x="47" y="102"/>
                      </a:lnTo>
                      <a:lnTo>
                        <a:pt x="48" y="102"/>
                      </a:lnTo>
                      <a:lnTo>
                        <a:pt x="49" y="102"/>
                      </a:lnTo>
                      <a:lnTo>
                        <a:pt x="50" y="103"/>
                      </a:lnTo>
                      <a:lnTo>
                        <a:pt x="52" y="104"/>
                      </a:lnTo>
                      <a:lnTo>
                        <a:pt x="55" y="105"/>
                      </a:lnTo>
                      <a:lnTo>
                        <a:pt x="58" y="105"/>
                      </a:lnTo>
                      <a:lnTo>
                        <a:pt x="61" y="104"/>
                      </a:lnTo>
                      <a:lnTo>
                        <a:pt x="63" y="103"/>
                      </a:lnTo>
                      <a:lnTo>
                        <a:pt x="64" y="103"/>
                      </a:lnTo>
                      <a:lnTo>
                        <a:pt x="67" y="105"/>
                      </a:lnTo>
                      <a:lnTo>
                        <a:pt x="68" y="102"/>
                      </a:lnTo>
                      <a:lnTo>
                        <a:pt x="69" y="99"/>
                      </a:lnTo>
                      <a:lnTo>
                        <a:pt x="69" y="96"/>
                      </a:lnTo>
                      <a:lnTo>
                        <a:pt x="71" y="93"/>
                      </a:lnTo>
                      <a:lnTo>
                        <a:pt x="74" y="93"/>
                      </a:lnTo>
                      <a:lnTo>
                        <a:pt x="77" y="94"/>
                      </a:lnTo>
                      <a:lnTo>
                        <a:pt x="78" y="94"/>
                      </a:lnTo>
                      <a:lnTo>
                        <a:pt x="79" y="94"/>
                      </a:lnTo>
                      <a:lnTo>
                        <a:pt x="82" y="95"/>
                      </a:lnTo>
                      <a:lnTo>
                        <a:pt x="85" y="97"/>
                      </a:lnTo>
                      <a:lnTo>
                        <a:pt x="88" y="98"/>
                      </a:lnTo>
                      <a:lnTo>
                        <a:pt x="91" y="99"/>
                      </a:lnTo>
                      <a:lnTo>
                        <a:pt x="94" y="101"/>
                      </a:lnTo>
                      <a:lnTo>
                        <a:pt x="94" y="102"/>
                      </a:lnTo>
                      <a:lnTo>
                        <a:pt x="97" y="105"/>
                      </a:lnTo>
                      <a:lnTo>
                        <a:pt x="100" y="107"/>
                      </a:lnTo>
                      <a:lnTo>
                        <a:pt x="100" y="108"/>
                      </a:lnTo>
                      <a:lnTo>
                        <a:pt x="103" y="109"/>
                      </a:lnTo>
                      <a:lnTo>
                        <a:pt x="106" y="107"/>
                      </a:lnTo>
                      <a:lnTo>
                        <a:pt x="109" y="107"/>
                      </a:lnTo>
                      <a:lnTo>
                        <a:pt x="110" y="107"/>
                      </a:lnTo>
                      <a:lnTo>
                        <a:pt x="113" y="105"/>
                      </a:lnTo>
                      <a:lnTo>
                        <a:pt x="116" y="105"/>
                      </a:lnTo>
                      <a:lnTo>
                        <a:pt x="119" y="103"/>
                      </a:lnTo>
                      <a:lnTo>
                        <a:pt x="122" y="103"/>
                      </a:lnTo>
                      <a:lnTo>
                        <a:pt x="123" y="101"/>
                      </a:lnTo>
                      <a:lnTo>
                        <a:pt x="126" y="98"/>
                      </a:lnTo>
                      <a:lnTo>
                        <a:pt x="130" y="96"/>
                      </a:lnTo>
                      <a:lnTo>
                        <a:pt x="131" y="95"/>
                      </a:lnTo>
                      <a:lnTo>
                        <a:pt x="132" y="95"/>
                      </a:lnTo>
                      <a:lnTo>
                        <a:pt x="132" y="94"/>
                      </a:lnTo>
                      <a:lnTo>
                        <a:pt x="135" y="95"/>
                      </a:lnTo>
                      <a:lnTo>
                        <a:pt x="135" y="96"/>
                      </a:lnTo>
                      <a:lnTo>
                        <a:pt x="137" y="96"/>
                      </a:lnTo>
                      <a:lnTo>
                        <a:pt x="140" y="98"/>
                      </a:lnTo>
                      <a:lnTo>
                        <a:pt x="143" y="98"/>
                      </a:lnTo>
                      <a:lnTo>
                        <a:pt x="145" y="98"/>
                      </a:lnTo>
                      <a:lnTo>
                        <a:pt x="145" y="96"/>
                      </a:lnTo>
                      <a:lnTo>
                        <a:pt x="148" y="95"/>
                      </a:lnTo>
                      <a:lnTo>
                        <a:pt x="151" y="93"/>
                      </a:lnTo>
                      <a:lnTo>
                        <a:pt x="153" y="93"/>
                      </a:lnTo>
                      <a:lnTo>
                        <a:pt x="155" y="96"/>
                      </a:lnTo>
                      <a:lnTo>
                        <a:pt x="153" y="99"/>
                      </a:lnTo>
                      <a:lnTo>
                        <a:pt x="150" y="102"/>
                      </a:lnTo>
                      <a:lnTo>
                        <a:pt x="149" y="104"/>
                      </a:lnTo>
                      <a:lnTo>
                        <a:pt x="151" y="108"/>
                      </a:lnTo>
                      <a:lnTo>
                        <a:pt x="151" y="109"/>
                      </a:lnTo>
                      <a:lnTo>
                        <a:pt x="151" y="110"/>
                      </a:lnTo>
                      <a:lnTo>
                        <a:pt x="152" y="111"/>
                      </a:lnTo>
                      <a:lnTo>
                        <a:pt x="154" y="112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96" name="Group 650">
                <a:extLst>
                  <a:ext uri="{FF2B5EF4-FFF2-40B4-BE49-F238E27FC236}">
                    <a16:creationId xmlns:a16="http://schemas.microsoft.com/office/drawing/2014/main" id="{CD009527-FCA0-8147-2C3B-EFA6A8985C5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26" y="2061"/>
                <a:ext cx="66" cy="79"/>
                <a:chOff x="2826" y="2060"/>
                <a:chExt cx="66" cy="79"/>
              </a:xfrm>
              <a:grpFill/>
            </p:grpSpPr>
            <p:sp>
              <p:nvSpPr>
                <p:cNvPr id="710" name="Freeform 651">
                  <a:extLst>
                    <a:ext uri="{FF2B5EF4-FFF2-40B4-BE49-F238E27FC236}">
                      <a16:creationId xmlns:a16="http://schemas.microsoft.com/office/drawing/2014/main" id="{84447AAC-D045-B5EC-F360-123C9397CFB9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826" y="2060"/>
                  <a:ext cx="66" cy="79"/>
                </a:xfrm>
                <a:custGeom>
                  <a:avLst/>
                  <a:gdLst>
                    <a:gd name="T0" fmla="*/ 2 w 66"/>
                    <a:gd name="T1" fmla="*/ 73 h 79"/>
                    <a:gd name="T2" fmla="*/ 9 w 66"/>
                    <a:gd name="T3" fmla="*/ 73 h 79"/>
                    <a:gd name="T4" fmla="*/ 11 w 66"/>
                    <a:gd name="T5" fmla="*/ 75 h 79"/>
                    <a:gd name="T6" fmla="*/ 12 w 66"/>
                    <a:gd name="T7" fmla="*/ 78 h 79"/>
                    <a:gd name="T8" fmla="*/ 23 w 66"/>
                    <a:gd name="T9" fmla="*/ 77 h 79"/>
                    <a:gd name="T10" fmla="*/ 30 w 66"/>
                    <a:gd name="T11" fmla="*/ 71 h 79"/>
                    <a:gd name="T12" fmla="*/ 36 w 66"/>
                    <a:gd name="T13" fmla="*/ 72 h 79"/>
                    <a:gd name="T14" fmla="*/ 42 w 66"/>
                    <a:gd name="T15" fmla="*/ 66 h 79"/>
                    <a:gd name="T16" fmla="*/ 52 w 66"/>
                    <a:gd name="T17" fmla="*/ 63 h 79"/>
                    <a:gd name="T18" fmla="*/ 53 w 66"/>
                    <a:gd name="T19" fmla="*/ 66 h 79"/>
                    <a:gd name="T20" fmla="*/ 59 w 66"/>
                    <a:gd name="T21" fmla="*/ 62 h 79"/>
                    <a:gd name="T22" fmla="*/ 65 w 66"/>
                    <a:gd name="T23" fmla="*/ 54 h 79"/>
                    <a:gd name="T24" fmla="*/ 65 w 66"/>
                    <a:gd name="T25" fmla="*/ 43 h 79"/>
                    <a:gd name="T26" fmla="*/ 65 w 66"/>
                    <a:gd name="T27" fmla="*/ 38 h 79"/>
                    <a:gd name="T28" fmla="*/ 63 w 66"/>
                    <a:gd name="T29" fmla="*/ 33 h 79"/>
                    <a:gd name="T30" fmla="*/ 63 w 66"/>
                    <a:gd name="T31" fmla="*/ 25 h 79"/>
                    <a:gd name="T32" fmla="*/ 58 w 66"/>
                    <a:gd name="T33" fmla="*/ 26 h 79"/>
                    <a:gd name="T34" fmla="*/ 54 w 66"/>
                    <a:gd name="T35" fmla="*/ 22 h 79"/>
                    <a:gd name="T36" fmla="*/ 49 w 66"/>
                    <a:gd name="T37" fmla="*/ 20 h 79"/>
                    <a:gd name="T38" fmla="*/ 48 w 66"/>
                    <a:gd name="T39" fmla="*/ 24 h 79"/>
                    <a:gd name="T40" fmla="*/ 45 w 66"/>
                    <a:gd name="T41" fmla="*/ 25 h 79"/>
                    <a:gd name="T42" fmla="*/ 38 w 66"/>
                    <a:gd name="T43" fmla="*/ 21 h 79"/>
                    <a:gd name="T44" fmla="*/ 34 w 66"/>
                    <a:gd name="T45" fmla="*/ 18 h 79"/>
                    <a:gd name="T46" fmla="*/ 40 w 66"/>
                    <a:gd name="T47" fmla="*/ 15 h 79"/>
                    <a:gd name="T48" fmla="*/ 44 w 66"/>
                    <a:gd name="T49" fmla="*/ 9 h 79"/>
                    <a:gd name="T50" fmla="*/ 45 w 66"/>
                    <a:gd name="T51" fmla="*/ 6 h 79"/>
                    <a:gd name="T52" fmla="*/ 50 w 66"/>
                    <a:gd name="T53" fmla="*/ 3 h 79"/>
                    <a:gd name="T54" fmla="*/ 44 w 66"/>
                    <a:gd name="T55" fmla="*/ 3 h 79"/>
                    <a:gd name="T56" fmla="*/ 42 w 66"/>
                    <a:gd name="T57" fmla="*/ 6 h 79"/>
                    <a:gd name="T58" fmla="*/ 32 w 66"/>
                    <a:gd name="T59" fmla="*/ 3 h 79"/>
                    <a:gd name="T60" fmla="*/ 28 w 66"/>
                    <a:gd name="T61" fmla="*/ 11 h 79"/>
                    <a:gd name="T62" fmla="*/ 34 w 66"/>
                    <a:gd name="T63" fmla="*/ 14 h 79"/>
                    <a:gd name="T64" fmla="*/ 29 w 66"/>
                    <a:gd name="T65" fmla="*/ 18 h 79"/>
                    <a:gd name="T66" fmla="*/ 22 w 66"/>
                    <a:gd name="T67" fmla="*/ 21 h 79"/>
                    <a:gd name="T68" fmla="*/ 16 w 66"/>
                    <a:gd name="T69" fmla="*/ 21 h 79"/>
                    <a:gd name="T70" fmla="*/ 6 w 66"/>
                    <a:gd name="T71" fmla="*/ 21 h 79"/>
                    <a:gd name="T72" fmla="*/ 7 w 66"/>
                    <a:gd name="T73" fmla="*/ 29 h 79"/>
                    <a:gd name="T74" fmla="*/ 8 w 66"/>
                    <a:gd name="T75" fmla="*/ 35 h 79"/>
                    <a:gd name="T76" fmla="*/ 6 w 66"/>
                    <a:gd name="T77" fmla="*/ 37 h 79"/>
                    <a:gd name="T78" fmla="*/ 10 w 66"/>
                    <a:gd name="T79" fmla="*/ 42 h 79"/>
                    <a:gd name="T80" fmla="*/ 20 w 66"/>
                    <a:gd name="T81" fmla="*/ 42 h 79"/>
                    <a:gd name="T82" fmla="*/ 15 w 66"/>
                    <a:gd name="T83" fmla="*/ 48 h 79"/>
                    <a:gd name="T84" fmla="*/ 12 w 66"/>
                    <a:gd name="T85" fmla="*/ 56 h 79"/>
                    <a:gd name="T86" fmla="*/ 22 w 66"/>
                    <a:gd name="T87" fmla="*/ 53 h 79"/>
                    <a:gd name="T88" fmla="*/ 22 w 66"/>
                    <a:gd name="T89" fmla="*/ 55 h 79"/>
                    <a:gd name="T90" fmla="*/ 9 w 66"/>
                    <a:gd name="T91" fmla="*/ 61 h 79"/>
                    <a:gd name="T92" fmla="*/ 2 w 66"/>
                    <a:gd name="T93" fmla="*/ 66 h 79"/>
                    <a:gd name="T94" fmla="*/ 6 w 66"/>
                    <a:gd name="T95" fmla="*/ 68 h 79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0" t="0" r="r" b="b"/>
                  <a:pathLst>
                    <a:path w="66" h="79">
                      <a:moveTo>
                        <a:pt x="6" y="68"/>
                      </a:moveTo>
                      <a:lnTo>
                        <a:pt x="2" y="68"/>
                      </a:lnTo>
                      <a:lnTo>
                        <a:pt x="0" y="71"/>
                      </a:lnTo>
                      <a:lnTo>
                        <a:pt x="2" y="73"/>
                      </a:lnTo>
                      <a:lnTo>
                        <a:pt x="6" y="73"/>
                      </a:lnTo>
                      <a:lnTo>
                        <a:pt x="9" y="72"/>
                      </a:lnTo>
                      <a:lnTo>
                        <a:pt x="11" y="72"/>
                      </a:lnTo>
                      <a:lnTo>
                        <a:pt x="9" y="73"/>
                      </a:lnTo>
                      <a:lnTo>
                        <a:pt x="6" y="75"/>
                      </a:lnTo>
                      <a:lnTo>
                        <a:pt x="6" y="76"/>
                      </a:lnTo>
                      <a:lnTo>
                        <a:pt x="9" y="75"/>
                      </a:lnTo>
                      <a:lnTo>
                        <a:pt x="11" y="75"/>
                      </a:lnTo>
                      <a:lnTo>
                        <a:pt x="15" y="75"/>
                      </a:lnTo>
                      <a:lnTo>
                        <a:pt x="12" y="76"/>
                      </a:lnTo>
                      <a:lnTo>
                        <a:pt x="9" y="77"/>
                      </a:lnTo>
                      <a:lnTo>
                        <a:pt x="12" y="78"/>
                      </a:lnTo>
                      <a:lnTo>
                        <a:pt x="15" y="77"/>
                      </a:lnTo>
                      <a:lnTo>
                        <a:pt x="18" y="79"/>
                      </a:lnTo>
                      <a:lnTo>
                        <a:pt x="20" y="77"/>
                      </a:lnTo>
                      <a:lnTo>
                        <a:pt x="23" y="77"/>
                      </a:lnTo>
                      <a:lnTo>
                        <a:pt x="26" y="76"/>
                      </a:lnTo>
                      <a:lnTo>
                        <a:pt x="29" y="75"/>
                      </a:lnTo>
                      <a:lnTo>
                        <a:pt x="31" y="74"/>
                      </a:lnTo>
                      <a:lnTo>
                        <a:pt x="30" y="71"/>
                      </a:lnTo>
                      <a:lnTo>
                        <a:pt x="30" y="70"/>
                      </a:lnTo>
                      <a:lnTo>
                        <a:pt x="32" y="70"/>
                      </a:lnTo>
                      <a:lnTo>
                        <a:pt x="33" y="72"/>
                      </a:lnTo>
                      <a:lnTo>
                        <a:pt x="36" y="72"/>
                      </a:lnTo>
                      <a:lnTo>
                        <a:pt x="38" y="69"/>
                      </a:lnTo>
                      <a:lnTo>
                        <a:pt x="41" y="70"/>
                      </a:lnTo>
                      <a:lnTo>
                        <a:pt x="42" y="67"/>
                      </a:lnTo>
                      <a:lnTo>
                        <a:pt x="42" y="66"/>
                      </a:lnTo>
                      <a:lnTo>
                        <a:pt x="44" y="66"/>
                      </a:lnTo>
                      <a:lnTo>
                        <a:pt x="48" y="66"/>
                      </a:lnTo>
                      <a:lnTo>
                        <a:pt x="49" y="66"/>
                      </a:lnTo>
                      <a:lnTo>
                        <a:pt x="52" y="63"/>
                      </a:lnTo>
                      <a:lnTo>
                        <a:pt x="53" y="66"/>
                      </a:lnTo>
                      <a:lnTo>
                        <a:pt x="56" y="64"/>
                      </a:lnTo>
                      <a:lnTo>
                        <a:pt x="59" y="65"/>
                      </a:lnTo>
                      <a:lnTo>
                        <a:pt x="62" y="64"/>
                      </a:lnTo>
                      <a:lnTo>
                        <a:pt x="59" y="62"/>
                      </a:lnTo>
                      <a:lnTo>
                        <a:pt x="61" y="62"/>
                      </a:lnTo>
                      <a:lnTo>
                        <a:pt x="62" y="60"/>
                      </a:lnTo>
                      <a:lnTo>
                        <a:pt x="64" y="57"/>
                      </a:lnTo>
                      <a:lnTo>
                        <a:pt x="65" y="54"/>
                      </a:lnTo>
                      <a:lnTo>
                        <a:pt x="65" y="53"/>
                      </a:lnTo>
                      <a:lnTo>
                        <a:pt x="66" y="49"/>
                      </a:lnTo>
                      <a:lnTo>
                        <a:pt x="66" y="46"/>
                      </a:lnTo>
                      <a:lnTo>
                        <a:pt x="65" y="43"/>
                      </a:lnTo>
                      <a:lnTo>
                        <a:pt x="64" y="41"/>
                      </a:lnTo>
                      <a:lnTo>
                        <a:pt x="63" y="41"/>
                      </a:lnTo>
                      <a:lnTo>
                        <a:pt x="65" y="39"/>
                      </a:lnTo>
                      <a:lnTo>
                        <a:pt x="65" y="38"/>
                      </a:lnTo>
                      <a:lnTo>
                        <a:pt x="64" y="35"/>
                      </a:lnTo>
                      <a:lnTo>
                        <a:pt x="63" y="33"/>
                      </a:lnTo>
                      <a:lnTo>
                        <a:pt x="63" y="31"/>
                      </a:lnTo>
                      <a:lnTo>
                        <a:pt x="61" y="28"/>
                      </a:lnTo>
                      <a:lnTo>
                        <a:pt x="63" y="25"/>
                      </a:lnTo>
                      <a:lnTo>
                        <a:pt x="62" y="25"/>
                      </a:lnTo>
                      <a:lnTo>
                        <a:pt x="61" y="26"/>
                      </a:lnTo>
                      <a:lnTo>
                        <a:pt x="58" y="26"/>
                      </a:lnTo>
                      <a:lnTo>
                        <a:pt x="57" y="27"/>
                      </a:lnTo>
                      <a:lnTo>
                        <a:pt x="57" y="23"/>
                      </a:lnTo>
                      <a:lnTo>
                        <a:pt x="54" y="22"/>
                      </a:lnTo>
                      <a:lnTo>
                        <a:pt x="54" y="21"/>
                      </a:lnTo>
                      <a:lnTo>
                        <a:pt x="53" y="19"/>
                      </a:lnTo>
                      <a:lnTo>
                        <a:pt x="52" y="19"/>
                      </a:lnTo>
                      <a:lnTo>
                        <a:pt x="49" y="20"/>
                      </a:lnTo>
                      <a:lnTo>
                        <a:pt x="49" y="21"/>
                      </a:lnTo>
                      <a:lnTo>
                        <a:pt x="48" y="24"/>
                      </a:lnTo>
                      <a:lnTo>
                        <a:pt x="47" y="25"/>
                      </a:lnTo>
                      <a:lnTo>
                        <a:pt x="45" y="25"/>
                      </a:lnTo>
                      <a:lnTo>
                        <a:pt x="44" y="25"/>
                      </a:lnTo>
                      <a:lnTo>
                        <a:pt x="41" y="23"/>
                      </a:lnTo>
                      <a:lnTo>
                        <a:pt x="38" y="21"/>
                      </a:lnTo>
                      <a:lnTo>
                        <a:pt x="37" y="21"/>
                      </a:lnTo>
                      <a:lnTo>
                        <a:pt x="35" y="19"/>
                      </a:lnTo>
                      <a:lnTo>
                        <a:pt x="34" y="18"/>
                      </a:lnTo>
                      <a:lnTo>
                        <a:pt x="35" y="17"/>
                      </a:lnTo>
                      <a:lnTo>
                        <a:pt x="36" y="17"/>
                      </a:lnTo>
                      <a:lnTo>
                        <a:pt x="39" y="16"/>
                      </a:lnTo>
                      <a:lnTo>
                        <a:pt x="40" y="15"/>
                      </a:lnTo>
                      <a:lnTo>
                        <a:pt x="40" y="12"/>
                      </a:lnTo>
                      <a:lnTo>
                        <a:pt x="43" y="10"/>
                      </a:lnTo>
                      <a:lnTo>
                        <a:pt x="44" y="9"/>
                      </a:lnTo>
                      <a:lnTo>
                        <a:pt x="45" y="7"/>
                      </a:lnTo>
                      <a:lnTo>
                        <a:pt x="45" y="6"/>
                      </a:lnTo>
                      <a:lnTo>
                        <a:pt x="45" y="5"/>
                      </a:lnTo>
                      <a:lnTo>
                        <a:pt x="48" y="4"/>
                      </a:lnTo>
                      <a:lnTo>
                        <a:pt x="50" y="3"/>
                      </a:lnTo>
                      <a:lnTo>
                        <a:pt x="50" y="0"/>
                      </a:lnTo>
                      <a:lnTo>
                        <a:pt x="47" y="0"/>
                      </a:lnTo>
                      <a:lnTo>
                        <a:pt x="43" y="0"/>
                      </a:lnTo>
                      <a:lnTo>
                        <a:pt x="44" y="3"/>
                      </a:lnTo>
                      <a:lnTo>
                        <a:pt x="42" y="6"/>
                      </a:lnTo>
                      <a:lnTo>
                        <a:pt x="41" y="3"/>
                      </a:lnTo>
                      <a:lnTo>
                        <a:pt x="38" y="2"/>
                      </a:lnTo>
                      <a:lnTo>
                        <a:pt x="35" y="3"/>
                      </a:lnTo>
                      <a:lnTo>
                        <a:pt x="32" y="3"/>
                      </a:lnTo>
                      <a:lnTo>
                        <a:pt x="29" y="6"/>
                      </a:lnTo>
                      <a:lnTo>
                        <a:pt x="30" y="6"/>
                      </a:lnTo>
                      <a:lnTo>
                        <a:pt x="31" y="9"/>
                      </a:lnTo>
                      <a:lnTo>
                        <a:pt x="28" y="11"/>
                      </a:lnTo>
                      <a:lnTo>
                        <a:pt x="26" y="14"/>
                      </a:lnTo>
                      <a:lnTo>
                        <a:pt x="28" y="14"/>
                      </a:lnTo>
                      <a:lnTo>
                        <a:pt x="31" y="14"/>
                      </a:lnTo>
                      <a:lnTo>
                        <a:pt x="34" y="14"/>
                      </a:lnTo>
                      <a:lnTo>
                        <a:pt x="33" y="17"/>
                      </a:lnTo>
                      <a:lnTo>
                        <a:pt x="32" y="18"/>
                      </a:lnTo>
                      <a:lnTo>
                        <a:pt x="30" y="18"/>
                      </a:lnTo>
                      <a:lnTo>
                        <a:pt x="29" y="18"/>
                      </a:lnTo>
                      <a:lnTo>
                        <a:pt x="26" y="20"/>
                      </a:lnTo>
                      <a:lnTo>
                        <a:pt x="28" y="23"/>
                      </a:lnTo>
                      <a:lnTo>
                        <a:pt x="25" y="22"/>
                      </a:lnTo>
                      <a:lnTo>
                        <a:pt x="22" y="21"/>
                      </a:lnTo>
                      <a:lnTo>
                        <a:pt x="19" y="24"/>
                      </a:lnTo>
                      <a:lnTo>
                        <a:pt x="18" y="23"/>
                      </a:lnTo>
                      <a:lnTo>
                        <a:pt x="16" y="21"/>
                      </a:lnTo>
                      <a:lnTo>
                        <a:pt x="13" y="21"/>
                      </a:lnTo>
                      <a:lnTo>
                        <a:pt x="10" y="22"/>
                      </a:lnTo>
                      <a:lnTo>
                        <a:pt x="9" y="22"/>
                      </a:lnTo>
                      <a:lnTo>
                        <a:pt x="6" y="21"/>
                      </a:lnTo>
                      <a:lnTo>
                        <a:pt x="6" y="23"/>
                      </a:lnTo>
                      <a:lnTo>
                        <a:pt x="7" y="23"/>
                      </a:lnTo>
                      <a:lnTo>
                        <a:pt x="8" y="26"/>
                      </a:lnTo>
                      <a:lnTo>
                        <a:pt x="7" y="29"/>
                      </a:lnTo>
                      <a:lnTo>
                        <a:pt x="9" y="30"/>
                      </a:lnTo>
                      <a:lnTo>
                        <a:pt x="12" y="32"/>
                      </a:lnTo>
                      <a:lnTo>
                        <a:pt x="9" y="32"/>
                      </a:lnTo>
                      <a:lnTo>
                        <a:pt x="8" y="35"/>
                      </a:lnTo>
                      <a:lnTo>
                        <a:pt x="11" y="35"/>
                      </a:lnTo>
                      <a:lnTo>
                        <a:pt x="9" y="35"/>
                      </a:lnTo>
                      <a:lnTo>
                        <a:pt x="6" y="35"/>
                      </a:lnTo>
                      <a:lnTo>
                        <a:pt x="6" y="37"/>
                      </a:lnTo>
                      <a:lnTo>
                        <a:pt x="4" y="37"/>
                      </a:lnTo>
                      <a:lnTo>
                        <a:pt x="6" y="40"/>
                      </a:lnTo>
                      <a:lnTo>
                        <a:pt x="7" y="40"/>
                      </a:lnTo>
                      <a:lnTo>
                        <a:pt x="10" y="42"/>
                      </a:lnTo>
                      <a:lnTo>
                        <a:pt x="13" y="40"/>
                      </a:lnTo>
                      <a:lnTo>
                        <a:pt x="14" y="43"/>
                      </a:lnTo>
                      <a:lnTo>
                        <a:pt x="17" y="42"/>
                      </a:lnTo>
                      <a:lnTo>
                        <a:pt x="20" y="42"/>
                      </a:lnTo>
                      <a:lnTo>
                        <a:pt x="21" y="44"/>
                      </a:lnTo>
                      <a:lnTo>
                        <a:pt x="20" y="45"/>
                      </a:lnTo>
                      <a:lnTo>
                        <a:pt x="17" y="45"/>
                      </a:lnTo>
                      <a:lnTo>
                        <a:pt x="15" y="48"/>
                      </a:lnTo>
                      <a:lnTo>
                        <a:pt x="15" y="50"/>
                      </a:lnTo>
                      <a:lnTo>
                        <a:pt x="12" y="54"/>
                      </a:lnTo>
                      <a:lnTo>
                        <a:pt x="9" y="57"/>
                      </a:lnTo>
                      <a:lnTo>
                        <a:pt x="12" y="56"/>
                      </a:lnTo>
                      <a:lnTo>
                        <a:pt x="13" y="56"/>
                      </a:lnTo>
                      <a:lnTo>
                        <a:pt x="16" y="56"/>
                      </a:lnTo>
                      <a:lnTo>
                        <a:pt x="19" y="56"/>
                      </a:lnTo>
                      <a:lnTo>
                        <a:pt x="22" y="53"/>
                      </a:lnTo>
                      <a:lnTo>
                        <a:pt x="22" y="55"/>
                      </a:lnTo>
                      <a:lnTo>
                        <a:pt x="25" y="55"/>
                      </a:lnTo>
                      <a:lnTo>
                        <a:pt x="22" y="55"/>
                      </a:lnTo>
                      <a:lnTo>
                        <a:pt x="19" y="56"/>
                      </a:lnTo>
                      <a:lnTo>
                        <a:pt x="16" y="57"/>
                      </a:lnTo>
                      <a:lnTo>
                        <a:pt x="14" y="57"/>
                      </a:lnTo>
                      <a:lnTo>
                        <a:pt x="9" y="61"/>
                      </a:lnTo>
                      <a:lnTo>
                        <a:pt x="9" y="64"/>
                      </a:lnTo>
                      <a:lnTo>
                        <a:pt x="1" y="64"/>
                      </a:lnTo>
                      <a:lnTo>
                        <a:pt x="0" y="66"/>
                      </a:lnTo>
                      <a:lnTo>
                        <a:pt x="2" y="66"/>
                      </a:lnTo>
                      <a:lnTo>
                        <a:pt x="6" y="66"/>
                      </a:lnTo>
                      <a:lnTo>
                        <a:pt x="9" y="66"/>
                      </a:lnTo>
                      <a:lnTo>
                        <a:pt x="6" y="68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1" name="Freeform 652">
                  <a:extLst>
                    <a:ext uri="{FF2B5EF4-FFF2-40B4-BE49-F238E27FC236}">
                      <a16:creationId xmlns:a16="http://schemas.microsoft.com/office/drawing/2014/main" id="{ADCE27F6-E25D-85FD-826A-ECE0A0CFF49A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828" y="2087"/>
                  <a:ext cx="4" cy="2"/>
                </a:xfrm>
                <a:custGeom>
                  <a:avLst/>
                  <a:gdLst>
                    <a:gd name="T0" fmla="*/ 4 w 4"/>
                    <a:gd name="T1" fmla="*/ 2 h 2"/>
                    <a:gd name="T2" fmla="*/ 4 w 4"/>
                    <a:gd name="T3" fmla="*/ 0 h 2"/>
                    <a:gd name="T4" fmla="*/ 0 w 4"/>
                    <a:gd name="T5" fmla="*/ 1 h 2"/>
                    <a:gd name="T6" fmla="*/ 4 w 4"/>
                    <a:gd name="T7" fmla="*/ 2 h 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" h="2">
                      <a:moveTo>
                        <a:pt x="4" y="2"/>
                      </a:moveTo>
                      <a:lnTo>
                        <a:pt x="4" y="0"/>
                      </a:lnTo>
                      <a:lnTo>
                        <a:pt x="0" y="1"/>
                      </a:lnTo>
                      <a:lnTo>
                        <a:pt x="4" y="2"/>
                      </a:lnTo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97" name="Group 653">
                <a:extLst>
                  <a:ext uri="{FF2B5EF4-FFF2-40B4-BE49-F238E27FC236}">
                    <a16:creationId xmlns:a16="http://schemas.microsoft.com/office/drawing/2014/main" id="{249772D0-B99D-EE34-EF29-A054E29BC6F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60" y="1939"/>
                <a:ext cx="151" cy="230"/>
                <a:chOff x="2860" y="1938"/>
                <a:chExt cx="151" cy="231"/>
              </a:xfrm>
              <a:grpFill/>
            </p:grpSpPr>
            <p:sp>
              <p:nvSpPr>
                <p:cNvPr id="688" name="Freeform 654">
                  <a:extLst>
                    <a:ext uri="{FF2B5EF4-FFF2-40B4-BE49-F238E27FC236}">
                      <a16:creationId xmlns:a16="http://schemas.microsoft.com/office/drawing/2014/main" id="{0804F1D7-2D08-49F3-4F9A-745EC7EB8A06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860" y="2061"/>
                  <a:ext cx="41" cy="26"/>
                </a:xfrm>
                <a:custGeom>
                  <a:avLst/>
                  <a:gdLst>
                    <a:gd name="T0" fmla="*/ 11 w 41"/>
                    <a:gd name="T1" fmla="*/ 5 h 26"/>
                    <a:gd name="T2" fmla="*/ 11 w 41"/>
                    <a:gd name="T3" fmla="*/ 6 h 26"/>
                    <a:gd name="T4" fmla="*/ 10 w 41"/>
                    <a:gd name="T5" fmla="*/ 8 h 26"/>
                    <a:gd name="T6" fmla="*/ 9 w 41"/>
                    <a:gd name="T7" fmla="*/ 9 h 26"/>
                    <a:gd name="T8" fmla="*/ 6 w 41"/>
                    <a:gd name="T9" fmla="*/ 14 h 26"/>
                    <a:gd name="T10" fmla="*/ 2 w 41"/>
                    <a:gd name="T11" fmla="*/ 16 h 26"/>
                    <a:gd name="T12" fmla="*/ 0 w 41"/>
                    <a:gd name="T13" fmla="*/ 17 h 26"/>
                    <a:gd name="T14" fmla="*/ 1 w 41"/>
                    <a:gd name="T15" fmla="*/ 18 h 26"/>
                    <a:gd name="T16" fmla="*/ 4 w 41"/>
                    <a:gd name="T17" fmla="*/ 20 h 26"/>
                    <a:gd name="T18" fmla="*/ 7 w 41"/>
                    <a:gd name="T19" fmla="*/ 22 h 26"/>
                    <a:gd name="T20" fmla="*/ 11 w 41"/>
                    <a:gd name="T21" fmla="*/ 24 h 26"/>
                    <a:gd name="T22" fmla="*/ 13 w 41"/>
                    <a:gd name="T23" fmla="*/ 24 h 26"/>
                    <a:gd name="T24" fmla="*/ 14 w 41"/>
                    <a:gd name="T25" fmla="*/ 23 h 26"/>
                    <a:gd name="T26" fmla="*/ 14 w 41"/>
                    <a:gd name="T27" fmla="*/ 23 h 26"/>
                    <a:gd name="T28" fmla="*/ 15 w 41"/>
                    <a:gd name="T29" fmla="*/ 19 h 26"/>
                    <a:gd name="T30" fmla="*/ 19 w 41"/>
                    <a:gd name="T31" fmla="*/ 18 h 26"/>
                    <a:gd name="T32" fmla="*/ 20 w 41"/>
                    <a:gd name="T33" fmla="*/ 21 h 26"/>
                    <a:gd name="T34" fmla="*/ 23 w 41"/>
                    <a:gd name="T35" fmla="*/ 22 h 26"/>
                    <a:gd name="T36" fmla="*/ 24 w 41"/>
                    <a:gd name="T37" fmla="*/ 25 h 26"/>
                    <a:gd name="T38" fmla="*/ 27 w 41"/>
                    <a:gd name="T39" fmla="*/ 25 h 26"/>
                    <a:gd name="T40" fmla="*/ 29 w 41"/>
                    <a:gd name="T41" fmla="*/ 24 h 26"/>
                    <a:gd name="T42" fmla="*/ 32 w 41"/>
                    <a:gd name="T43" fmla="*/ 25 h 26"/>
                    <a:gd name="T44" fmla="*/ 36 w 41"/>
                    <a:gd name="T45" fmla="*/ 21 h 26"/>
                    <a:gd name="T46" fmla="*/ 38 w 41"/>
                    <a:gd name="T47" fmla="*/ 17 h 26"/>
                    <a:gd name="T48" fmla="*/ 40 w 41"/>
                    <a:gd name="T49" fmla="*/ 19 h 26"/>
                    <a:gd name="T50" fmla="*/ 41 w 41"/>
                    <a:gd name="T51" fmla="*/ 15 h 26"/>
                    <a:gd name="T52" fmla="*/ 38 w 41"/>
                    <a:gd name="T53" fmla="*/ 13 h 26"/>
                    <a:gd name="T54" fmla="*/ 34 w 41"/>
                    <a:gd name="T55" fmla="*/ 13 h 26"/>
                    <a:gd name="T56" fmla="*/ 38 w 41"/>
                    <a:gd name="T57" fmla="*/ 10 h 26"/>
                    <a:gd name="T58" fmla="*/ 33 w 41"/>
                    <a:gd name="T59" fmla="*/ 5 h 26"/>
                    <a:gd name="T60" fmla="*/ 32 w 41"/>
                    <a:gd name="T61" fmla="*/ 3 h 26"/>
                    <a:gd name="T62" fmla="*/ 28 w 41"/>
                    <a:gd name="T63" fmla="*/ 0 h 26"/>
                    <a:gd name="T64" fmla="*/ 25 w 41"/>
                    <a:gd name="T65" fmla="*/ 0 h 26"/>
                    <a:gd name="T66" fmla="*/ 20 w 41"/>
                    <a:gd name="T67" fmla="*/ 1 h 26"/>
                    <a:gd name="T68" fmla="*/ 16 w 41"/>
                    <a:gd name="T69" fmla="*/ 4 h 26"/>
                    <a:gd name="T70" fmla="*/ 14 w 41"/>
                    <a:gd name="T71" fmla="*/ 3 h 26"/>
                    <a:gd name="T72" fmla="*/ 11 w 41"/>
                    <a:gd name="T73" fmla="*/ 4 h 2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0" t="0" r="r" b="b"/>
                  <a:pathLst>
                    <a:path w="41" h="26">
                      <a:moveTo>
                        <a:pt x="11" y="4"/>
                      </a:moveTo>
                      <a:lnTo>
                        <a:pt x="11" y="5"/>
                      </a:lnTo>
                      <a:lnTo>
                        <a:pt x="11" y="6"/>
                      </a:lnTo>
                      <a:lnTo>
                        <a:pt x="10" y="8"/>
                      </a:lnTo>
                      <a:lnTo>
                        <a:pt x="9" y="9"/>
                      </a:lnTo>
                      <a:lnTo>
                        <a:pt x="6" y="11"/>
                      </a:lnTo>
                      <a:lnTo>
                        <a:pt x="6" y="14"/>
                      </a:lnTo>
                      <a:lnTo>
                        <a:pt x="5" y="15"/>
                      </a:lnTo>
                      <a:lnTo>
                        <a:pt x="2" y="16"/>
                      </a:lnTo>
                      <a:lnTo>
                        <a:pt x="1" y="16"/>
                      </a:lnTo>
                      <a:lnTo>
                        <a:pt x="0" y="17"/>
                      </a:lnTo>
                      <a:lnTo>
                        <a:pt x="1" y="18"/>
                      </a:lnTo>
                      <a:lnTo>
                        <a:pt x="3" y="20"/>
                      </a:lnTo>
                      <a:lnTo>
                        <a:pt x="4" y="20"/>
                      </a:lnTo>
                      <a:lnTo>
                        <a:pt x="7" y="22"/>
                      </a:lnTo>
                      <a:lnTo>
                        <a:pt x="10" y="24"/>
                      </a:lnTo>
                      <a:lnTo>
                        <a:pt x="11" y="24"/>
                      </a:lnTo>
                      <a:lnTo>
                        <a:pt x="13" y="24"/>
                      </a:lnTo>
                      <a:lnTo>
                        <a:pt x="14" y="23"/>
                      </a:lnTo>
                      <a:lnTo>
                        <a:pt x="15" y="20"/>
                      </a:lnTo>
                      <a:lnTo>
                        <a:pt x="15" y="19"/>
                      </a:lnTo>
                      <a:lnTo>
                        <a:pt x="18" y="18"/>
                      </a:lnTo>
                      <a:lnTo>
                        <a:pt x="19" y="18"/>
                      </a:lnTo>
                      <a:lnTo>
                        <a:pt x="20" y="20"/>
                      </a:lnTo>
                      <a:lnTo>
                        <a:pt x="20" y="21"/>
                      </a:lnTo>
                      <a:lnTo>
                        <a:pt x="23" y="22"/>
                      </a:lnTo>
                      <a:lnTo>
                        <a:pt x="23" y="26"/>
                      </a:lnTo>
                      <a:lnTo>
                        <a:pt x="24" y="25"/>
                      </a:lnTo>
                      <a:lnTo>
                        <a:pt x="27" y="25"/>
                      </a:lnTo>
                      <a:lnTo>
                        <a:pt x="28" y="24"/>
                      </a:lnTo>
                      <a:lnTo>
                        <a:pt x="29" y="24"/>
                      </a:lnTo>
                      <a:lnTo>
                        <a:pt x="32" y="25"/>
                      </a:lnTo>
                      <a:lnTo>
                        <a:pt x="35" y="22"/>
                      </a:lnTo>
                      <a:lnTo>
                        <a:pt x="36" y="21"/>
                      </a:lnTo>
                      <a:lnTo>
                        <a:pt x="40" y="19"/>
                      </a:lnTo>
                      <a:lnTo>
                        <a:pt x="38" y="17"/>
                      </a:lnTo>
                      <a:lnTo>
                        <a:pt x="39" y="16"/>
                      </a:lnTo>
                      <a:lnTo>
                        <a:pt x="40" y="19"/>
                      </a:lnTo>
                      <a:lnTo>
                        <a:pt x="41" y="18"/>
                      </a:lnTo>
                      <a:lnTo>
                        <a:pt x="41" y="15"/>
                      </a:lnTo>
                      <a:lnTo>
                        <a:pt x="39" y="13"/>
                      </a:lnTo>
                      <a:lnTo>
                        <a:pt x="38" y="13"/>
                      </a:lnTo>
                      <a:lnTo>
                        <a:pt x="35" y="13"/>
                      </a:lnTo>
                      <a:lnTo>
                        <a:pt x="34" y="13"/>
                      </a:lnTo>
                      <a:lnTo>
                        <a:pt x="35" y="11"/>
                      </a:lnTo>
                      <a:lnTo>
                        <a:pt x="38" y="10"/>
                      </a:lnTo>
                      <a:lnTo>
                        <a:pt x="35" y="8"/>
                      </a:lnTo>
                      <a:lnTo>
                        <a:pt x="33" y="5"/>
                      </a:lnTo>
                      <a:lnTo>
                        <a:pt x="33" y="4"/>
                      </a:lnTo>
                      <a:lnTo>
                        <a:pt x="32" y="3"/>
                      </a:lnTo>
                      <a:lnTo>
                        <a:pt x="31" y="0"/>
                      </a:lnTo>
                      <a:lnTo>
                        <a:pt x="28" y="0"/>
                      </a:lnTo>
                      <a:lnTo>
                        <a:pt x="25" y="0"/>
                      </a:lnTo>
                      <a:lnTo>
                        <a:pt x="22" y="1"/>
                      </a:lnTo>
                      <a:lnTo>
                        <a:pt x="20" y="1"/>
                      </a:lnTo>
                      <a:lnTo>
                        <a:pt x="19" y="1"/>
                      </a:lnTo>
                      <a:lnTo>
                        <a:pt x="16" y="4"/>
                      </a:lnTo>
                      <a:lnTo>
                        <a:pt x="14" y="4"/>
                      </a:lnTo>
                      <a:lnTo>
                        <a:pt x="14" y="3"/>
                      </a:lnTo>
                      <a:lnTo>
                        <a:pt x="11" y="4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9" name="Freeform 655">
                  <a:extLst>
                    <a:ext uri="{FF2B5EF4-FFF2-40B4-BE49-F238E27FC236}">
                      <a16:creationId xmlns:a16="http://schemas.microsoft.com/office/drawing/2014/main" id="{5C72CE1C-3ACD-89F7-2459-66EA294088CF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891" y="1987"/>
                  <a:ext cx="120" cy="182"/>
                </a:xfrm>
                <a:custGeom>
                  <a:avLst/>
                  <a:gdLst>
                    <a:gd name="T0" fmla="*/ 8 w 120"/>
                    <a:gd name="T1" fmla="*/ 33 h 182"/>
                    <a:gd name="T2" fmla="*/ 2 w 120"/>
                    <a:gd name="T3" fmla="*/ 41 h 182"/>
                    <a:gd name="T4" fmla="*/ 9 w 120"/>
                    <a:gd name="T5" fmla="*/ 45 h 182"/>
                    <a:gd name="T6" fmla="*/ 11 w 120"/>
                    <a:gd name="T7" fmla="*/ 45 h 182"/>
                    <a:gd name="T8" fmla="*/ 7 w 120"/>
                    <a:gd name="T9" fmla="*/ 61 h 182"/>
                    <a:gd name="T10" fmla="*/ 10 w 120"/>
                    <a:gd name="T11" fmla="*/ 64 h 182"/>
                    <a:gd name="T12" fmla="*/ 14 w 120"/>
                    <a:gd name="T13" fmla="*/ 60 h 182"/>
                    <a:gd name="T14" fmla="*/ 22 w 120"/>
                    <a:gd name="T15" fmla="*/ 59 h 182"/>
                    <a:gd name="T16" fmla="*/ 17 w 120"/>
                    <a:gd name="T17" fmla="*/ 76 h 182"/>
                    <a:gd name="T18" fmla="*/ 17 w 120"/>
                    <a:gd name="T19" fmla="*/ 84 h 182"/>
                    <a:gd name="T20" fmla="*/ 29 w 120"/>
                    <a:gd name="T21" fmla="*/ 82 h 182"/>
                    <a:gd name="T22" fmla="*/ 46 w 120"/>
                    <a:gd name="T23" fmla="*/ 79 h 182"/>
                    <a:gd name="T24" fmla="*/ 41 w 120"/>
                    <a:gd name="T25" fmla="*/ 93 h 182"/>
                    <a:gd name="T26" fmla="*/ 49 w 120"/>
                    <a:gd name="T27" fmla="*/ 96 h 182"/>
                    <a:gd name="T28" fmla="*/ 49 w 120"/>
                    <a:gd name="T29" fmla="*/ 106 h 182"/>
                    <a:gd name="T30" fmla="*/ 51 w 120"/>
                    <a:gd name="T31" fmla="*/ 114 h 182"/>
                    <a:gd name="T32" fmla="*/ 47 w 120"/>
                    <a:gd name="T33" fmla="*/ 113 h 182"/>
                    <a:gd name="T34" fmla="*/ 39 w 120"/>
                    <a:gd name="T35" fmla="*/ 115 h 182"/>
                    <a:gd name="T36" fmla="*/ 20 w 120"/>
                    <a:gd name="T37" fmla="*/ 126 h 182"/>
                    <a:gd name="T38" fmla="*/ 33 w 120"/>
                    <a:gd name="T39" fmla="*/ 131 h 182"/>
                    <a:gd name="T40" fmla="*/ 13 w 120"/>
                    <a:gd name="T41" fmla="*/ 144 h 182"/>
                    <a:gd name="T42" fmla="*/ 20 w 120"/>
                    <a:gd name="T43" fmla="*/ 148 h 182"/>
                    <a:gd name="T44" fmla="*/ 28 w 120"/>
                    <a:gd name="T45" fmla="*/ 150 h 182"/>
                    <a:gd name="T46" fmla="*/ 48 w 120"/>
                    <a:gd name="T47" fmla="*/ 150 h 182"/>
                    <a:gd name="T48" fmla="*/ 53 w 120"/>
                    <a:gd name="T49" fmla="*/ 149 h 182"/>
                    <a:gd name="T50" fmla="*/ 42 w 120"/>
                    <a:gd name="T51" fmla="*/ 158 h 182"/>
                    <a:gd name="T52" fmla="*/ 24 w 120"/>
                    <a:gd name="T53" fmla="*/ 163 h 182"/>
                    <a:gd name="T54" fmla="*/ 7 w 120"/>
                    <a:gd name="T55" fmla="*/ 181 h 182"/>
                    <a:gd name="T56" fmla="*/ 26 w 120"/>
                    <a:gd name="T57" fmla="*/ 175 h 182"/>
                    <a:gd name="T58" fmla="*/ 36 w 120"/>
                    <a:gd name="T59" fmla="*/ 177 h 182"/>
                    <a:gd name="T60" fmla="*/ 48 w 120"/>
                    <a:gd name="T61" fmla="*/ 168 h 182"/>
                    <a:gd name="T62" fmla="*/ 68 w 120"/>
                    <a:gd name="T63" fmla="*/ 167 h 182"/>
                    <a:gd name="T64" fmla="*/ 90 w 120"/>
                    <a:gd name="T65" fmla="*/ 165 h 182"/>
                    <a:gd name="T66" fmla="*/ 112 w 120"/>
                    <a:gd name="T67" fmla="*/ 159 h 182"/>
                    <a:gd name="T68" fmla="*/ 99 w 120"/>
                    <a:gd name="T69" fmla="*/ 152 h 182"/>
                    <a:gd name="T70" fmla="*/ 113 w 120"/>
                    <a:gd name="T71" fmla="*/ 143 h 182"/>
                    <a:gd name="T72" fmla="*/ 120 w 120"/>
                    <a:gd name="T73" fmla="*/ 132 h 182"/>
                    <a:gd name="T74" fmla="*/ 100 w 120"/>
                    <a:gd name="T75" fmla="*/ 122 h 182"/>
                    <a:gd name="T76" fmla="*/ 98 w 120"/>
                    <a:gd name="T77" fmla="*/ 118 h 182"/>
                    <a:gd name="T78" fmla="*/ 85 w 120"/>
                    <a:gd name="T79" fmla="*/ 107 h 182"/>
                    <a:gd name="T80" fmla="*/ 95 w 120"/>
                    <a:gd name="T81" fmla="*/ 108 h 182"/>
                    <a:gd name="T82" fmla="*/ 81 w 120"/>
                    <a:gd name="T83" fmla="*/ 89 h 182"/>
                    <a:gd name="T84" fmla="*/ 72 w 120"/>
                    <a:gd name="T85" fmla="*/ 79 h 182"/>
                    <a:gd name="T86" fmla="*/ 62 w 120"/>
                    <a:gd name="T87" fmla="*/ 63 h 182"/>
                    <a:gd name="T88" fmla="*/ 45 w 120"/>
                    <a:gd name="T89" fmla="*/ 59 h 182"/>
                    <a:gd name="T90" fmla="*/ 37 w 120"/>
                    <a:gd name="T91" fmla="*/ 57 h 182"/>
                    <a:gd name="T92" fmla="*/ 51 w 120"/>
                    <a:gd name="T93" fmla="*/ 51 h 182"/>
                    <a:gd name="T94" fmla="*/ 48 w 120"/>
                    <a:gd name="T95" fmla="*/ 48 h 182"/>
                    <a:gd name="T96" fmla="*/ 60 w 120"/>
                    <a:gd name="T97" fmla="*/ 35 h 182"/>
                    <a:gd name="T98" fmla="*/ 54 w 120"/>
                    <a:gd name="T99" fmla="*/ 22 h 182"/>
                    <a:gd name="T100" fmla="*/ 35 w 120"/>
                    <a:gd name="T101" fmla="*/ 23 h 182"/>
                    <a:gd name="T102" fmla="*/ 30 w 120"/>
                    <a:gd name="T103" fmla="*/ 22 h 182"/>
                    <a:gd name="T104" fmla="*/ 27 w 120"/>
                    <a:gd name="T105" fmla="*/ 17 h 182"/>
                    <a:gd name="T106" fmla="*/ 35 w 120"/>
                    <a:gd name="T107" fmla="*/ 14 h 182"/>
                    <a:gd name="T108" fmla="*/ 39 w 120"/>
                    <a:gd name="T109" fmla="*/ 1 h 182"/>
                    <a:gd name="T110" fmla="*/ 19 w 120"/>
                    <a:gd name="T111" fmla="*/ 2 h 182"/>
                    <a:gd name="T112" fmla="*/ 16 w 120"/>
                    <a:gd name="T113" fmla="*/ 9 h 182"/>
                    <a:gd name="T114" fmla="*/ 6 w 120"/>
                    <a:gd name="T115" fmla="*/ 23 h 182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0" t="0" r="r" b="b"/>
                  <a:pathLst>
                    <a:path w="120" h="182">
                      <a:moveTo>
                        <a:pt x="6" y="28"/>
                      </a:moveTo>
                      <a:lnTo>
                        <a:pt x="9" y="28"/>
                      </a:lnTo>
                      <a:lnTo>
                        <a:pt x="6" y="30"/>
                      </a:lnTo>
                      <a:lnTo>
                        <a:pt x="9" y="30"/>
                      </a:lnTo>
                      <a:lnTo>
                        <a:pt x="10" y="31"/>
                      </a:lnTo>
                      <a:lnTo>
                        <a:pt x="7" y="31"/>
                      </a:lnTo>
                      <a:lnTo>
                        <a:pt x="8" y="33"/>
                      </a:lnTo>
                      <a:lnTo>
                        <a:pt x="11" y="34"/>
                      </a:lnTo>
                      <a:lnTo>
                        <a:pt x="8" y="34"/>
                      </a:lnTo>
                      <a:lnTo>
                        <a:pt x="5" y="35"/>
                      </a:lnTo>
                      <a:lnTo>
                        <a:pt x="8" y="36"/>
                      </a:lnTo>
                      <a:lnTo>
                        <a:pt x="5" y="36"/>
                      </a:lnTo>
                      <a:lnTo>
                        <a:pt x="5" y="39"/>
                      </a:lnTo>
                      <a:lnTo>
                        <a:pt x="4" y="41"/>
                      </a:lnTo>
                      <a:lnTo>
                        <a:pt x="2" y="41"/>
                      </a:lnTo>
                      <a:lnTo>
                        <a:pt x="0" y="43"/>
                      </a:lnTo>
                      <a:lnTo>
                        <a:pt x="2" y="43"/>
                      </a:lnTo>
                      <a:lnTo>
                        <a:pt x="5" y="42"/>
                      </a:lnTo>
                      <a:lnTo>
                        <a:pt x="9" y="43"/>
                      </a:lnTo>
                      <a:lnTo>
                        <a:pt x="5" y="42"/>
                      </a:lnTo>
                      <a:lnTo>
                        <a:pt x="3" y="45"/>
                      </a:lnTo>
                      <a:lnTo>
                        <a:pt x="6" y="46"/>
                      </a:lnTo>
                      <a:lnTo>
                        <a:pt x="9" y="45"/>
                      </a:lnTo>
                      <a:lnTo>
                        <a:pt x="12" y="42"/>
                      </a:lnTo>
                      <a:lnTo>
                        <a:pt x="15" y="40"/>
                      </a:lnTo>
                      <a:lnTo>
                        <a:pt x="14" y="43"/>
                      </a:lnTo>
                      <a:lnTo>
                        <a:pt x="17" y="42"/>
                      </a:lnTo>
                      <a:lnTo>
                        <a:pt x="14" y="43"/>
                      </a:lnTo>
                      <a:lnTo>
                        <a:pt x="12" y="43"/>
                      </a:lnTo>
                      <a:lnTo>
                        <a:pt x="11" y="45"/>
                      </a:lnTo>
                      <a:lnTo>
                        <a:pt x="11" y="48"/>
                      </a:lnTo>
                      <a:lnTo>
                        <a:pt x="14" y="48"/>
                      </a:lnTo>
                      <a:lnTo>
                        <a:pt x="11" y="49"/>
                      </a:lnTo>
                      <a:lnTo>
                        <a:pt x="8" y="51"/>
                      </a:lnTo>
                      <a:lnTo>
                        <a:pt x="8" y="54"/>
                      </a:lnTo>
                      <a:lnTo>
                        <a:pt x="7" y="57"/>
                      </a:lnTo>
                      <a:lnTo>
                        <a:pt x="7" y="58"/>
                      </a:lnTo>
                      <a:lnTo>
                        <a:pt x="7" y="61"/>
                      </a:lnTo>
                      <a:lnTo>
                        <a:pt x="7" y="64"/>
                      </a:lnTo>
                      <a:lnTo>
                        <a:pt x="6" y="67"/>
                      </a:lnTo>
                      <a:lnTo>
                        <a:pt x="6" y="70"/>
                      </a:lnTo>
                      <a:lnTo>
                        <a:pt x="5" y="73"/>
                      </a:lnTo>
                      <a:lnTo>
                        <a:pt x="6" y="73"/>
                      </a:lnTo>
                      <a:lnTo>
                        <a:pt x="9" y="70"/>
                      </a:lnTo>
                      <a:lnTo>
                        <a:pt x="10" y="67"/>
                      </a:lnTo>
                      <a:lnTo>
                        <a:pt x="10" y="64"/>
                      </a:lnTo>
                      <a:lnTo>
                        <a:pt x="11" y="61"/>
                      </a:lnTo>
                      <a:lnTo>
                        <a:pt x="11" y="58"/>
                      </a:lnTo>
                      <a:lnTo>
                        <a:pt x="14" y="55"/>
                      </a:lnTo>
                      <a:lnTo>
                        <a:pt x="17" y="53"/>
                      </a:lnTo>
                      <a:lnTo>
                        <a:pt x="15" y="54"/>
                      </a:lnTo>
                      <a:lnTo>
                        <a:pt x="13" y="57"/>
                      </a:lnTo>
                      <a:lnTo>
                        <a:pt x="14" y="60"/>
                      </a:lnTo>
                      <a:lnTo>
                        <a:pt x="15" y="58"/>
                      </a:lnTo>
                      <a:lnTo>
                        <a:pt x="17" y="61"/>
                      </a:lnTo>
                      <a:lnTo>
                        <a:pt x="18" y="58"/>
                      </a:lnTo>
                      <a:lnTo>
                        <a:pt x="19" y="55"/>
                      </a:lnTo>
                      <a:lnTo>
                        <a:pt x="20" y="58"/>
                      </a:lnTo>
                      <a:lnTo>
                        <a:pt x="24" y="59"/>
                      </a:lnTo>
                      <a:lnTo>
                        <a:pt x="22" y="59"/>
                      </a:lnTo>
                      <a:lnTo>
                        <a:pt x="19" y="59"/>
                      </a:lnTo>
                      <a:lnTo>
                        <a:pt x="18" y="62"/>
                      </a:lnTo>
                      <a:lnTo>
                        <a:pt x="19" y="65"/>
                      </a:lnTo>
                      <a:lnTo>
                        <a:pt x="21" y="67"/>
                      </a:lnTo>
                      <a:lnTo>
                        <a:pt x="21" y="70"/>
                      </a:lnTo>
                      <a:lnTo>
                        <a:pt x="19" y="73"/>
                      </a:lnTo>
                      <a:lnTo>
                        <a:pt x="17" y="76"/>
                      </a:lnTo>
                      <a:lnTo>
                        <a:pt x="16" y="79"/>
                      </a:lnTo>
                      <a:lnTo>
                        <a:pt x="17" y="80"/>
                      </a:lnTo>
                      <a:lnTo>
                        <a:pt x="17" y="81"/>
                      </a:lnTo>
                      <a:lnTo>
                        <a:pt x="15" y="79"/>
                      </a:lnTo>
                      <a:lnTo>
                        <a:pt x="14" y="79"/>
                      </a:lnTo>
                      <a:lnTo>
                        <a:pt x="14" y="81"/>
                      </a:lnTo>
                      <a:lnTo>
                        <a:pt x="17" y="84"/>
                      </a:lnTo>
                      <a:lnTo>
                        <a:pt x="19" y="87"/>
                      </a:lnTo>
                      <a:lnTo>
                        <a:pt x="17" y="83"/>
                      </a:lnTo>
                      <a:lnTo>
                        <a:pt x="20" y="82"/>
                      </a:lnTo>
                      <a:lnTo>
                        <a:pt x="24" y="84"/>
                      </a:lnTo>
                      <a:lnTo>
                        <a:pt x="27" y="84"/>
                      </a:lnTo>
                      <a:lnTo>
                        <a:pt x="27" y="81"/>
                      </a:lnTo>
                      <a:lnTo>
                        <a:pt x="29" y="82"/>
                      </a:lnTo>
                      <a:lnTo>
                        <a:pt x="31" y="82"/>
                      </a:lnTo>
                      <a:lnTo>
                        <a:pt x="32" y="84"/>
                      </a:lnTo>
                      <a:lnTo>
                        <a:pt x="33" y="84"/>
                      </a:lnTo>
                      <a:lnTo>
                        <a:pt x="36" y="82"/>
                      </a:lnTo>
                      <a:lnTo>
                        <a:pt x="39" y="79"/>
                      </a:lnTo>
                      <a:lnTo>
                        <a:pt x="41" y="79"/>
                      </a:lnTo>
                      <a:lnTo>
                        <a:pt x="44" y="79"/>
                      </a:lnTo>
                      <a:lnTo>
                        <a:pt x="46" y="79"/>
                      </a:lnTo>
                      <a:lnTo>
                        <a:pt x="47" y="80"/>
                      </a:lnTo>
                      <a:lnTo>
                        <a:pt x="46" y="80"/>
                      </a:lnTo>
                      <a:lnTo>
                        <a:pt x="44" y="81"/>
                      </a:lnTo>
                      <a:lnTo>
                        <a:pt x="41" y="84"/>
                      </a:lnTo>
                      <a:lnTo>
                        <a:pt x="39" y="87"/>
                      </a:lnTo>
                      <a:lnTo>
                        <a:pt x="38" y="90"/>
                      </a:lnTo>
                      <a:lnTo>
                        <a:pt x="41" y="93"/>
                      </a:lnTo>
                      <a:lnTo>
                        <a:pt x="44" y="95"/>
                      </a:lnTo>
                      <a:lnTo>
                        <a:pt x="44" y="96"/>
                      </a:lnTo>
                      <a:lnTo>
                        <a:pt x="45" y="99"/>
                      </a:lnTo>
                      <a:lnTo>
                        <a:pt x="46" y="96"/>
                      </a:lnTo>
                      <a:lnTo>
                        <a:pt x="47" y="96"/>
                      </a:lnTo>
                      <a:lnTo>
                        <a:pt x="49" y="96"/>
                      </a:lnTo>
                      <a:lnTo>
                        <a:pt x="50" y="96"/>
                      </a:lnTo>
                      <a:lnTo>
                        <a:pt x="50" y="97"/>
                      </a:lnTo>
                      <a:lnTo>
                        <a:pt x="50" y="98"/>
                      </a:lnTo>
                      <a:lnTo>
                        <a:pt x="49" y="101"/>
                      </a:lnTo>
                      <a:lnTo>
                        <a:pt x="46" y="104"/>
                      </a:lnTo>
                      <a:lnTo>
                        <a:pt x="49" y="106"/>
                      </a:lnTo>
                      <a:lnTo>
                        <a:pt x="48" y="106"/>
                      </a:lnTo>
                      <a:lnTo>
                        <a:pt x="46" y="109"/>
                      </a:lnTo>
                      <a:lnTo>
                        <a:pt x="47" y="112"/>
                      </a:lnTo>
                      <a:lnTo>
                        <a:pt x="47" y="113"/>
                      </a:lnTo>
                      <a:lnTo>
                        <a:pt x="50" y="114"/>
                      </a:lnTo>
                      <a:lnTo>
                        <a:pt x="51" y="114"/>
                      </a:lnTo>
                      <a:lnTo>
                        <a:pt x="51" y="113"/>
                      </a:lnTo>
                      <a:lnTo>
                        <a:pt x="52" y="114"/>
                      </a:lnTo>
                      <a:lnTo>
                        <a:pt x="51" y="114"/>
                      </a:lnTo>
                      <a:lnTo>
                        <a:pt x="50" y="114"/>
                      </a:lnTo>
                      <a:lnTo>
                        <a:pt x="48" y="114"/>
                      </a:lnTo>
                      <a:lnTo>
                        <a:pt x="47" y="113"/>
                      </a:lnTo>
                      <a:lnTo>
                        <a:pt x="47" y="112"/>
                      </a:lnTo>
                      <a:lnTo>
                        <a:pt x="46" y="112"/>
                      </a:lnTo>
                      <a:lnTo>
                        <a:pt x="46" y="115"/>
                      </a:lnTo>
                      <a:lnTo>
                        <a:pt x="46" y="116"/>
                      </a:lnTo>
                      <a:lnTo>
                        <a:pt x="45" y="115"/>
                      </a:lnTo>
                      <a:lnTo>
                        <a:pt x="42" y="113"/>
                      </a:lnTo>
                      <a:lnTo>
                        <a:pt x="39" y="115"/>
                      </a:lnTo>
                      <a:lnTo>
                        <a:pt x="36" y="114"/>
                      </a:lnTo>
                      <a:lnTo>
                        <a:pt x="33" y="115"/>
                      </a:lnTo>
                      <a:lnTo>
                        <a:pt x="30" y="116"/>
                      </a:lnTo>
                      <a:lnTo>
                        <a:pt x="29" y="116"/>
                      </a:lnTo>
                      <a:lnTo>
                        <a:pt x="29" y="117"/>
                      </a:lnTo>
                      <a:lnTo>
                        <a:pt x="27" y="120"/>
                      </a:lnTo>
                      <a:lnTo>
                        <a:pt x="24" y="122"/>
                      </a:lnTo>
                      <a:lnTo>
                        <a:pt x="20" y="126"/>
                      </a:lnTo>
                      <a:lnTo>
                        <a:pt x="21" y="126"/>
                      </a:lnTo>
                      <a:lnTo>
                        <a:pt x="25" y="126"/>
                      </a:lnTo>
                      <a:lnTo>
                        <a:pt x="28" y="123"/>
                      </a:lnTo>
                      <a:lnTo>
                        <a:pt x="31" y="123"/>
                      </a:lnTo>
                      <a:lnTo>
                        <a:pt x="32" y="127"/>
                      </a:lnTo>
                      <a:lnTo>
                        <a:pt x="31" y="128"/>
                      </a:lnTo>
                      <a:lnTo>
                        <a:pt x="33" y="131"/>
                      </a:lnTo>
                      <a:lnTo>
                        <a:pt x="31" y="131"/>
                      </a:lnTo>
                      <a:lnTo>
                        <a:pt x="31" y="134"/>
                      </a:lnTo>
                      <a:lnTo>
                        <a:pt x="28" y="137"/>
                      </a:lnTo>
                      <a:lnTo>
                        <a:pt x="21" y="140"/>
                      </a:lnTo>
                      <a:lnTo>
                        <a:pt x="19" y="140"/>
                      </a:lnTo>
                      <a:lnTo>
                        <a:pt x="17" y="141"/>
                      </a:lnTo>
                      <a:lnTo>
                        <a:pt x="15" y="141"/>
                      </a:lnTo>
                      <a:lnTo>
                        <a:pt x="13" y="144"/>
                      </a:lnTo>
                      <a:lnTo>
                        <a:pt x="13" y="147"/>
                      </a:lnTo>
                      <a:lnTo>
                        <a:pt x="16" y="147"/>
                      </a:lnTo>
                      <a:lnTo>
                        <a:pt x="17" y="147"/>
                      </a:lnTo>
                      <a:lnTo>
                        <a:pt x="18" y="148"/>
                      </a:lnTo>
                      <a:lnTo>
                        <a:pt x="17" y="148"/>
                      </a:lnTo>
                      <a:lnTo>
                        <a:pt x="17" y="149"/>
                      </a:lnTo>
                      <a:lnTo>
                        <a:pt x="20" y="148"/>
                      </a:lnTo>
                      <a:lnTo>
                        <a:pt x="24" y="147"/>
                      </a:lnTo>
                      <a:lnTo>
                        <a:pt x="27" y="146"/>
                      </a:lnTo>
                      <a:lnTo>
                        <a:pt x="28" y="148"/>
                      </a:lnTo>
                      <a:lnTo>
                        <a:pt x="31" y="148"/>
                      </a:lnTo>
                      <a:lnTo>
                        <a:pt x="28" y="150"/>
                      </a:lnTo>
                      <a:lnTo>
                        <a:pt x="31" y="150"/>
                      </a:lnTo>
                      <a:lnTo>
                        <a:pt x="33" y="149"/>
                      </a:lnTo>
                      <a:lnTo>
                        <a:pt x="36" y="151"/>
                      </a:lnTo>
                      <a:lnTo>
                        <a:pt x="39" y="153"/>
                      </a:lnTo>
                      <a:lnTo>
                        <a:pt x="40" y="154"/>
                      </a:lnTo>
                      <a:lnTo>
                        <a:pt x="43" y="154"/>
                      </a:lnTo>
                      <a:lnTo>
                        <a:pt x="46" y="151"/>
                      </a:lnTo>
                      <a:lnTo>
                        <a:pt x="48" y="150"/>
                      </a:lnTo>
                      <a:lnTo>
                        <a:pt x="48" y="151"/>
                      </a:lnTo>
                      <a:lnTo>
                        <a:pt x="52" y="150"/>
                      </a:lnTo>
                      <a:lnTo>
                        <a:pt x="52" y="149"/>
                      </a:lnTo>
                      <a:lnTo>
                        <a:pt x="53" y="148"/>
                      </a:lnTo>
                      <a:lnTo>
                        <a:pt x="56" y="146"/>
                      </a:lnTo>
                      <a:lnTo>
                        <a:pt x="54" y="148"/>
                      </a:lnTo>
                      <a:lnTo>
                        <a:pt x="53" y="149"/>
                      </a:lnTo>
                      <a:lnTo>
                        <a:pt x="53" y="150"/>
                      </a:lnTo>
                      <a:lnTo>
                        <a:pt x="52" y="150"/>
                      </a:lnTo>
                      <a:lnTo>
                        <a:pt x="52" y="151"/>
                      </a:lnTo>
                      <a:lnTo>
                        <a:pt x="50" y="152"/>
                      </a:lnTo>
                      <a:lnTo>
                        <a:pt x="48" y="155"/>
                      </a:lnTo>
                      <a:lnTo>
                        <a:pt x="47" y="157"/>
                      </a:lnTo>
                      <a:lnTo>
                        <a:pt x="46" y="157"/>
                      </a:lnTo>
                      <a:lnTo>
                        <a:pt x="42" y="158"/>
                      </a:lnTo>
                      <a:lnTo>
                        <a:pt x="39" y="157"/>
                      </a:lnTo>
                      <a:lnTo>
                        <a:pt x="35" y="157"/>
                      </a:lnTo>
                      <a:lnTo>
                        <a:pt x="32" y="157"/>
                      </a:lnTo>
                      <a:lnTo>
                        <a:pt x="29" y="160"/>
                      </a:lnTo>
                      <a:lnTo>
                        <a:pt x="28" y="161"/>
                      </a:lnTo>
                      <a:lnTo>
                        <a:pt x="25" y="161"/>
                      </a:lnTo>
                      <a:lnTo>
                        <a:pt x="24" y="163"/>
                      </a:lnTo>
                      <a:lnTo>
                        <a:pt x="22" y="167"/>
                      </a:lnTo>
                      <a:lnTo>
                        <a:pt x="19" y="170"/>
                      </a:lnTo>
                      <a:lnTo>
                        <a:pt x="17" y="171"/>
                      </a:lnTo>
                      <a:lnTo>
                        <a:pt x="16" y="172"/>
                      </a:lnTo>
                      <a:lnTo>
                        <a:pt x="14" y="175"/>
                      </a:lnTo>
                      <a:lnTo>
                        <a:pt x="11" y="177"/>
                      </a:lnTo>
                      <a:lnTo>
                        <a:pt x="8" y="178"/>
                      </a:lnTo>
                      <a:lnTo>
                        <a:pt x="7" y="181"/>
                      </a:lnTo>
                      <a:lnTo>
                        <a:pt x="10" y="179"/>
                      </a:lnTo>
                      <a:lnTo>
                        <a:pt x="13" y="182"/>
                      </a:lnTo>
                      <a:lnTo>
                        <a:pt x="14" y="182"/>
                      </a:lnTo>
                      <a:lnTo>
                        <a:pt x="17" y="179"/>
                      </a:lnTo>
                      <a:lnTo>
                        <a:pt x="19" y="177"/>
                      </a:lnTo>
                      <a:lnTo>
                        <a:pt x="22" y="175"/>
                      </a:lnTo>
                      <a:lnTo>
                        <a:pt x="26" y="175"/>
                      </a:lnTo>
                      <a:lnTo>
                        <a:pt x="29" y="174"/>
                      </a:lnTo>
                      <a:lnTo>
                        <a:pt x="29" y="173"/>
                      </a:lnTo>
                      <a:lnTo>
                        <a:pt x="29" y="174"/>
                      </a:lnTo>
                      <a:lnTo>
                        <a:pt x="30" y="174"/>
                      </a:lnTo>
                      <a:lnTo>
                        <a:pt x="33" y="176"/>
                      </a:lnTo>
                      <a:lnTo>
                        <a:pt x="36" y="177"/>
                      </a:lnTo>
                      <a:lnTo>
                        <a:pt x="39" y="175"/>
                      </a:lnTo>
                      <a:lnTo>
                        <a:pt x="40" y="174"/>
                      </a:lnTo>
                      <a:lnTo>
                        <a:pt x="40" y="171"/>
                      </a:lnTo>
                      <a:lnTo>
                        <a:pt x="40" y="168"/>
                      </a:lnTo>
                      <a:lnTo>
                        <a:pt x="41" y="170"/>
                      </a:lnTo>
                      <a:lnTo>
                        <a:pt x="42" y="170"/>
                      </a:lnTo>
                      <a:lnTo>
                        <a:pt x="45" y="168"/>
                      </a:lnTo>
                      <a:lnTo>
                        <a:pt x="48" y="168"/>
                      </a:lnTo>
                      <a:lnTo>
                        <a:pt x="50" y="168"/>
                      </a:lnTo>
                      <a:lnTo>
                        <a:pt x="55" y="170"/>
                      </a:lnTo>
                      <a:lnTo>
                        <a:pt x="58" y="170"/>
                      </a:lnTo>
                      <a:lnTo>
                        <a:pt x="61" y="168"/>
                      </a:lnTo>
                      <a:lnTo>
                        <a:pt x="62" y="168"/>
                      </a:lnTo>
                      <a:lnTo>
                        <a:pt x="63" y="168"/>
                      </a:lnTo>
                      <a:lnTo>
                        <a:pt x="67" y="168"/>
                      </a:lnTo>
                      <a:lnTo>
                        <a:pt x="68" y="167"/>
                      </a:lnTo>
                      <a:lnTo>
                        <a:pt x="70" y="167"/>
                      </a:lnTo>
                      <a:lnTo>
                        <a:pt x="73" y="165"/>
                      </a:lnTo>
                      <a:lnTo>
                        <a:pt x="76" y="165"/>
                      </a:lnTo>
                      <a:lnTo>
                        <a:pt x="79" y="165"/>
                      </a:lnTo>
                      <a:lnTo>
                        <a:pt x="81" y="168"/>
                      </a:lnTo>
                      <a:lnTo>
                        <a:pt x="84" y="166"/>
                      </a:lnTo>
                      <a:lnTo>
                        <a:pt x="87" y="166"/>
                      </a:lnTo>
                      <a:lnTo>
                        <a:pt x="90" y="165"/>
                      </a:lnTo>
                      <a:lnTo>
                        <a:pt x="93" y="166"/>
                      </a:lnTo>
                      <a:lnTo>
                        <a:pt x="94" y="167"/>
                      </a:lnTo>
                      <a:lnTo>
                        <a:pt x="97" y="167"/>
                      </a:lnTo>
                      <a:lnTo>
                        <a:pt x="100" y="165"/>
                      </a:lnTo>
                      <a:lnTo>
                        <a:pt x="103" y="165"/>
                      </a:lnTo>
                      <a:lnTo>
                        <a:pt x="106" y="163"/>
                      </a:lnTo>
                      <a:lnTo>
                        <a:pt x="109" y="160"/>
                      </a:lnTo>
                      <a:lnTo>
                        <a:pt x="112" y="159"/>
                      </a:lnTo>
                      <a:lnTo>
                        <a:pt x="115" y="157"/>
                      </a:lnTo>
                      <a:lnTo>
                        <a:pt x="114" y="154"/>
                      </a:lnTo>
                      <a:lnTo>
                        <a:pt x="111" y="154"/>
                      </a:lnTo>
                      <a:lnTo>
                        <a:pt x="107" y="154"/>
                      </a:lnTo>
                      <a:lnTo>
                        <a:pt x="104" y="154"/>
                      </a:lnTo>
                      <a:lnTo>
                        <a:pt x="101" y="153"/>
                      </a:lnTo>
                      <a:lnTo>
                        <a:pt x="102" y="152"/>
                      </a:lnTo>
                      <a:lnTo>
                        <a:pt x="99" y="152"/>
                      </a:lnTo>
                      <a:lnTo>
                        <a:pt x="100" y="151"/>
                      </a:lnTo>
                      <a:lnTo>
                        <a:pt x="103" y="151"/>
                      </a:lnTo>
                      <a:lnTo>
                        <a:pt x="105" y="150"/>
                      </a:lnTo>
                      <a:lnTo>
                        <a:pt x="104" y="148"/>
                      </a:lnTo>
                      <a:lnTo>
                        <a:pt x="104" y="147"/>
                      </a:lnTo>
                      <a:lnTo>
                        <a:pt x="109" y="145"/>
                      </a:lnTo>
                      <a:lnTo>
                        <a:pt x="111" y="145"/>
                      </a:lnTo>
                      <a:lnTo>
                        <a:pt x="113" y="143"/>
                      </a:lnTo>
                      <a:lnTo>
                        <a:pt x="110" y="143"/>
                      </a:lnTo>
                      <a:lnTo>
                        <a:pt x="110" y="142"/>
                      </a:lnTo>
                      <a:lnTo>
                        <a:pt x="112" y="141"/>
                      </a:lnTo>
                      <a:lnTo>
                        <a:pt x="115" y="141"/>
                      </a:lnTo>
                      <a:lnTo>
                        <a:pt x="118" y="138"/>
                      </a:lnTo>
                      <a:lnTo>
                        <a:pt x="119" y="135"/>
                      </a:lnTo>
                      <a:lnTo>
                        <a:pt x="120" y="132"/>
                      </a:lnTo>
                      <a:lnTo>
                        <a:pt x="120" y="131"/>
                      </a:lnTo>
                      <a:lnTo>
                        <a:pt x="120" y="129"/>
                      </a:lnTo>
                      <a:lnTo>
                        <a:pt x="118" y="126"/>
                      </a:lnTo>
                      <a:lnTo>
                        <a:pt x="115" y="123"/>
                      </a:lnTo>
                      <a:lnTo>
                        <a:pt x="112" y="122"/>
                      </a:lnTo>
                      <a:lnTo>
                        <a:pt x="106" y="121"/>
                      </a:lnTo>
                      <a:lnTo>
                        <a:pt x="103" y="121"/>
                      </a:lnTo>
                      <a:lnTo>
                        <a:pt x="100" y="122"/>
                      </a:lnTo>
                      <a:lnTo>
                        <a:pt x="98" y="126"/>
                      </a:lnTo>
                      <a:lnTo>
                        <a:pt x="97" y="124"/>
                      </a:lnTo>
                      <a:lnTo>
                        <a:pt x="96" y="124"/>
                      </a:lnTo>
                      <a:lnTo>
                        <a:pt x="95" y="124"/>
                      </a:lnTo>
                      <a:lnTo>
                        <a:pt x="93" y="123"/>
                      </a:lnTo>
                      <a:lnTo>
                        <a:pt x="93" y="122"/>
                      </a:lnTo>
                      <a:lnTo>
                        <a:pt x="95" y="121"/>
                      </a:lnTo>
                      <a:lnTo>
                        <a:pt x="98" y="118"/>
                      </a:lnTo>
                      <a:lnTo>
                        <a:pt x="97" y="115"/>
                      </a:lnTo>
                      <a:lnTo>
                        <a:pt x="96" y="112"/>
                      </a:lnTo>
                      <a:lnTo>
                        <a:pt x="93" y="110"/>
                      </a:lnTo>
                      <a:lnTo>
                        <a:pt x="90" y="108"/>
                      </a:lnTo>
                      <a:lnTo>
                        <a:pt x="87" y="106"/>
                      </a:lnTo>
                      <a:lnTo>
                        <a:pt x="86" y="106"/>
                      </a:lnTo>
                      <a:lnTo>
                        <a:pt x="85" y="107"/>
                      </a:lnTo>
                      <a:lnTo>
                        <a:pt x="83" y="106"/>
                      </a:lnTo>
                      <a:lnTo>
                        <a:pt x="82" y="106"/>
                      </a:lnTo>
                      <a:lnTo>
                        <a:pt x="83" y="106"/>
                      </a:lnTo>
                      <a:lnTo>
                        <a:pt x="86" y="106"/>
                      </a:lnTo>
                      <a:lnTo>
                        <a:pt x="87" y="106"/>
                      </a:lnTo>
                      <a:lnTo>
                        <a:pt x="90" y="106"/>
                      </a:lnTo>
                      <a:lnTo>
                        <a:pt x="93" y="108"/>
                      </a:lnTo>
                      <a:lnTo>
                        <a:pt x="95" y="108"/>
                      </a:lnTo>
                      <a:lnTo>
                        <a:pt x="93" y="105"/>
                      </a:lnTo>
                      <a:lnTo>
                        <a:pt x="91" y="103"/>
                      </a:lnTo>
                      <a:lnTo>
                        <a:pt x="90" y="100"/>
                      </a:lnTo>
                      <a:lnTo>
                        <a:pt x="90" y="97"/>
                      </a:lnTo>
                      <a:lnTo>
                        <a:pt x="89" y="96"/>
                      </a:lnTo>
                      <a:lnTo>
                        <a:pt x="86" y="93"/>
                      </a:lnTo>
                      <a:lnTo>
                        <a:pt x="84" y="90"/>
                      </a:lnTo>
                      <a:lnTo>
                        <a:pt x="81" y="89"/>
                      </a:lnTo>
                      <a:lnTo>
                        <a:pt x="78" y="88"/>
                      </a:lnTo>
                      <a:lnTo>
                        <a:pt x="76" y="88"/>
                      </a:lnTo>
                      <a:lnTo>
                        <a:pt x="75" y="85"/>
                      </a:lnTo>
                      <a:lnTo>
                        <a:pt x="74" y="84"/>
                      </a:lnTo>
                      <a:lnTo>
                        <a:pt x="73" y="83"/>
                      </a:lnTo>
                      <a:lnTo>
                        <a:pt x="72" y="80"/>
                      </a:lnTo>
                      <a:lnTo>
                        <a:pt x="72" y="79"/>
                      </a:lnTo>
                      <a:lnTo>
                        <a:pt x="71" y="77"/>
                      </a:lnTo>
                      <a:lnTo>
                        <a:pt x="70" y="76"/>
                      </a:lnTo>
                      <a:lnTo>
                        <a:pt x="70" y="75"/>
                      </a:lnTo>
                      <a:lnTo>
                        <a:pt x="70" y="72"/>
                      </a:lnTo>
                      <a:lnTo>
                        <a:pt x="69" y="70"/>
                      </a:lnTo>
                      <a:lnTo>
                        <a:pt x="69" y="67"/>
                      </a:lnTo>
                      <a:lnTo>
                        <a:pt x="65" y="66"/>
                      </a:lnTo>
                      <a:lnTo>
                        <a:pt x="62" y="63"/>
                      </a:lnTo>
                      <a:lnTo>
                        <a:pt x="62" y="62"/>
                      </a:lnTo>
                      <a:lnTo>
                        <a:pt x="60" y="60"/>
                      </a:lnTo>
                      <a:lnTo>
                        <a:pt x="57" y="59"/>
                      </a:lnTo>
                      <a:lnTo>
                        <a:pt x="56" y="59"/>
                      </a:lnTo>
                      <a:lnTo>
                        <a:pt x="53" y="57"/>
                      </a:lnTo>
                      <a:lnTo>
                        <a:pt x="50" y="57"/>
                      </a:lnTo>
                      <a:lnTo>
                        <a:pt x="48" y="59"/>
                      </a:lnTo>
                      <a:lnTo>
                        <a:pt x="45" y="59"/>
                      </a:lnTo>
                      <a:lnTo>
                        <a:pt x="42" y="58"/>
                      </a:lnTo>
                      <a:lnTo>
                        <a:pt x="41" y="58"/>
                      </a:lnTo>
                      <a:lnTo>
                        <a:pt x="40" y="58"/>
                      </a:lnTo>
                      <a:lnTo>
                        <a:pt x="39" y="58"/>
                      </a:lnTo>
                      <a:lnTo>
                        <a:pt x="36" y="57"/>
                      </a:lnTo>
                      <a:lnTo>
                        <a:pt x="35" y="56"/>
                      </a:lnTo>
                      <a:lnTo>
                        <a:pt x="36" y="57"/>
                      </a:lnTo>
                      <a:lnTo>
                        <a:pt x="37" y="57"/>
                      </a:lnTo>
                      <a:lnTo>
                        <a:pt x="38" y="57"/>
                      </a:lnTo>
                      <a:lnTo>
                        <a:pt x="41" y="58"/>
                      </a:lnTo>
                      <a:lnTo>
                        <a:pt x="44" y="57"/>
                      </a:lnTo>
                      <a:lnTo>
                        <a:pt x="47" y="55"/>
                      </a:lnTo>
                      <a:lnTo>
                        <a:pt x="48" y="54"/>
                      </a:lnTo>
                      <a:lnTo>
                        <a:pt x="50" y="54"/>
                      </a:lnTo>
                      <a:lnTo>
                        <a:pt x="51" y="51"/>
                      </a:lnTo>
                      <a:lnTo>
                        <a:pt x="48" y="49"/>
                      </a:lnTo>
                      <a:lnTo>
                        <a:pt x="46" y="50"/>
                      </a:lnTo>
                      <a:lnTo>
                        <a:pt x="44" y="51"/>
                      </a:lnTo>
                      <a:lnTo>
                        <a:pt x="43" y="51"/>
                      </a:lnTo>
                      <a:lnTo>
                        <a:pt x="42" y="50"/>
                      </a:lnTo>
                      <a:lnTo>
                        <a:pt x="45" y="50"/>
                      </a:lnTo>
                      <a:lnTo>
                        <a:pt x="48" y="48"/>
                      </a:lnTo>
                      <a:lnTo>
                        <a:pt x="51" y="48"/>
                      </a:lnTo>
                      <a:lnTo>
                        <a:pt x="54" y="45"/>
                      </a:lnTo>
                      <a:lnTo>
                        <a:pt x="55" y="42"/>
                      </a:lnTo>
                      <a:lnTo>
                        <a:pt x="56" y="41"/>
                      </a:lnTo>
                      <a:lnTo>
                        <a:pt x="59" y="38"/>
                      </a:lnTo>
                      <a:lnTo>
                        <a:pt x="60" y="35"/>
                      </a:lnTo>
                      <a:lnTo>
                        <a:pt x="61" y="33"/>
                      </a:lnTo>
                      <a:lnTo>
                        <a:pt x="62" y="30"/>
                      </a:lnTo>
                      <a:lnTo>
                        <a:pt x="64" y="28"/>
                      </a:lnTo>
                      <a:lnTo>
                        <a:pt x="65" y="24"/>
                      </a:lnTo>
                      <a:lnTo>
                        <a:pt x="63" y="22"/>
                      </a:lnTo>
                      <a:lnTo>
                        <a:pt x="60" y="21"/>
                      </a:lnTo>
                      <a:lnTo>
                        <a:pt x="57" y="21"/>
                      </a:lnTo>
                      <a:lnTo>
                        <a:pt x="54" y="22"/>
                      </a:lnTo>
                      <a:lnTo>
                        <a:pt x="52" y="21"/>
                      </a:lnTo>
                      <a:lnTo>
                        <a:pt x="49" y="21"/>
                      </a:lnTo>
                      <a:lnTo>
                        <a:pt x="46" y="22"/>
                      </a:lnTo>
                      <a:lnTo>
                        <a:pt x="44" y="21"/>
                      </a:lnTo>
                      <a:lnTo>
                        <a:pt x="41" y="21"/>
                      </a:lnTo>
                      <a:lnTo>
                        <a:pt x="39" y="22"/>
                      </a:lnTo>
                      <a:lnTo>
                        <a:pt x="36" y="23"/>
                      </a:lnTo>
                      <a:lnTo>
                        <a:pt x="35" y="23"/>
                      </a:lnTo>
                      <a:lnTo>
                        <a:pt x="32" y="23"/>
                      </a:lnTo>
                      <a:lnTo>
                        <a:pt x="29" y="26"/>
                      </a:lnTo>
                      <a:lnTo>
                        <a:pt x="29" y="25"/>
                      </a:lnTo>
                      <a:lnTo>
                        <a:pt x="30" y="22"/>
                      </a:lnTo>
                      <a:lnTo>
                        <a:pt x="27" y="23"/>
                      </a:lnTo>
                      <a:lnTo>
                        <a:pt x="30" y="22"/>
                      </a:lnTo>
                      <a:lnTo>
                        <a:pt x="33" y="21"/>
                      </a:lnTo>
                      <a:lnTo>
                        <a:pt x="33" y="18"/>
                      </a:lnTo>
                      <a:lnTo>
                        <a:pt x="30" y="18"/>
                      </a:lnTo>
                      <a:lnTo>
                        <a:pt x="28" y="17"/>
                      </a:lnTo>
                      <a:lnTo>
                        <a:pt x="28" y="18"/>
                      </a:lnTo>
                      <a:lnTo>
                        <a:pt x="27" y="17"/>
                      </a:lnTo>
                      <a:lnTo>
                        <a:pt x="28" y="17"/>
                      </a:lnTo>
                      <a:lnTo>
                        <a:pt x="31" y="16"/>
                      </a:lnTo>
                      <a:lnTo>
                        <a:pt x="31" y="15"/>
                      </a:lnTo>
                      <a:lnTo>
                        <a:pt x="33" y="15"/>
                      </a:lnTo>
                      <a:lnTo>
                        <a:pt x="35" y="14"/>
                      </a:lnTo>
                      <a:lnTo>
                        <a:pt x="37" y="12"/>
                      </a:lnTo>
                      <a:lnTo>
                        <a:pt x="39" y="11"/>
                      </a:lnTo>
                      <a:lnTo>
                        <a:pt x="42" y="9"/>
                      </a:lnTo>
                      <a:lnTo>
                        <a:pt x="46" y="6"/>
                      </a:lnTo>
                      <a:lnTo>
                        <a:pt x="45" y="3"/>
                      </a:lnTo>
                      <a:lnTo>
                        <a:pt x="45" y="0"/>
                      </a:lnTo>
                      <a:lnTo>
                        <a:pt x="42" y="0"/>
                      </a:lnTo>
                      <a:lnTo>
                        <a:pt x="39" y="1"/>
                      </a:lnTo>
                      <a:lnTo>
                        <a:pt x="37" y="0"/>
                      </a:lnTo>
                      <a:lnTo>
                        <a:pt x="35" y="2"/>
                      </a:lnTo>
                      <a:lnTo>
                        <a:pt x="32" y="1"/>
                      </a:lnTo>
                      <a:lnTo>
                        <a:pt x="29" y="2"/>
                      </a:lnTo>
                      <a:lnTo>
                        <a:pt x="26" y="3"/>
                      </a:lnTo>
                      <a:lnTo>
                        <a:pt x="22" y="2"/>
                      </a:lnTo>
                      <a:lnTo>
                        <a:pt x="19" y="2"/>
                      </a:lnTo>
                      <a:lnTo>
                        <a:pt x="17" y="0"/>
                      </a:lnTo>
                      <a:lnTo>
                        <a:pt x="16" y="1"/>
                      </a:lnTo>
                      <a:lnTo>
                        <a:pt x="17" y="4"/>
                      </a:lnTo>
                      <a:lnTo>
                        <a:pt x="14" y="5"/>
                      </a:lnTo>
                      <a:lnTo>
                        <a:pt x="16" y="9"/>
                      </a:lnTo>
                      <a:lnTo>
                        <a:pt x="17" y="9"/>
                      </a:lnTo>
                      <a:lnTo>
                        <a:pt x="16" y="9"/>
                      </a:lnTo>
                      <a:lnTo>
                        <a:pt x="11" y="9"/>
                      </a:lnTo>
                      <a:lnTo>
                        <a:pt x="13" y="12"/>
                      </a:lnTo>
                      <a:lnTo>
                        <a:pt x="12" y="15"/>
                      </a:lnTo>
                      <a:lnTo>
                        <a:pt x="13" y="18"/>
                      </a:lnTo>
                      <a:lnTo>
                        <a:pt x="10" y="18"/>
                      </a:lnTo>
                      <a:lnTo>
                        <a:pt x="7" y="17"/>
                      </a:lnTo>
                      <a:lnTo>
                        <a:pt x="5" y="20"/>
                      </a:lnTo>
                      <a:lnTo>
                        <a:pt x="6" y="23"/>
                      </a:lnTo>
                      <a:lnTo>
                        <a:pt x="7" y="25"/>
                      </a:lnTo>
                      <a:lnTo>
                        <a:pt x="4" y="25"/>
                      </a:lnTo>
                      <a:lnTo>
                        <a:pt x="6" y="28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0" name="Freeform 656">
                  <a:extLst>
                    <a:ext uri="{FF2B5EF4-FFF2-40B4-BE49-F238E27FC236}">
                      <a16:creationId xmlns:a16="http://schemas.microsoft.com/office/drawing/2014/main" id="{00645C35-5051-14D7-E98D-9579E12D2635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960" y="1942"/>
                  <a:ext cx="7" cy="18"/>
                </a:xfrm>
                <a:custGeom>
                  <a:avLst/>
                  <a:gdLst>
                    <a:gd name="T0" fmla="*/ 1 w 7"/>
                    <a:gd name="T1" fmla="*/ 10 h 18"/>
                    <a:gd name="T2" fmla="*/ 5 w 7"/>
                    <a:gd name="T3" fmla="*/ 9 h 18"/>
                    <a:gd name="T4" fmla="*/ 5 w 7"/>
                    <a:gd name="T5" fmla="*/ 12 h 18"/>
                    <a:gd name="T6" fmla="*/ 4 w 7"/>
                    <a:gd name="T7" fmla="*/ 15 h 18"/>
                    <a:gd name="T8" fmla="*/ 4 w 7"/>
                    <a:gd name="T9" fmla="*/ 18 h 18"/>
                    <a:gd name="T10" fmla="*/ 6 w 7"/>
                    <a:gd name="T11" fmla="*/ 15 h 18"/>
                    <a:gd name="T12" fmla="*/ 6 w 7"/>
                    <a:gd name="T13" fmla="*/ 11 h 18"/>
                    <a:gd name="T14" fmla="*/ 6 w 7"/>
                    <a:gd name="T15" fmla="*/ 8 h 18"/>
                    <a:gd name="T16" fmla="*/ 7 w 7"/>
                    <a:gd name="T17" fmla="*/ 5 h 18"/>
                    <a:gd name="T18" fmla="*/ 6 w 7"/>
                    <a:gd name="T19" fmla="*/ 3 h 18"/>
                    <a:gd name="T20" fmla="*/ 5 w 7"/>
                    <a:gd name="T21" fmla="*/ 0 h 18"/>
                    <a:gd name="T22" fmla="*/ 2 w 7"/>
                    <a:gd name="T23" fmla="*/ 2 h 18"/>
                    <a:gd name="T24" fmla="*/ 3 w 7"/>
                    <a:gd name="T25" fmla="*/ 5 h 18"/>
                    <a:gd name="T26" fmla="*/ 0 w 7"/>
                    <a:gd name="T27" fmla="*/ 7 h 18"/>
                    <a:gd name="T28" fmla="*/ 1 w 7"/>
                    <a:gd name="T29" fmla="*/ 10 h 18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7" h="18">
                      <a:moveTo>
                        <a:pt x="1" y="10"/>
                      </a:moveTo>
                      <a:lnTo>
                        <a:pt x="5" y="9"/>
                      </a:lnTo>
                      <a:lnTo>
                        <a:pt x="5" y="12"/>
                      </a:lnTo>
                      <a:lnTo>
                        <a:pt x="4" y="15"/>
                      </a:lnTo>
                      <a:lnTo>
                        <a:pt x="4" y="18"/>
                      </a:lnTo>
                      <a:lnTo>
                        <a:pt x="6" y="15"/>
                      </a:lnTo>
                      <a:lnTo>
                        <a:pt x="6" y="11"/>
                      </a:lnTo>
                      <a:lnTo>
                        <a:pt x="6" y="8"/>
                      </a:lnTo>
                      <a:lnTo>
                        <a:pt x="7" y="5"/>
                      </a:lnTo>
                      <a:lnTo>
                        <a:pt x="6" y="3"/>
                      </a:lnTo>
                      <a:lnTo>
                        <a:pt x="5" y="0"/>
                      </a:lnTo>
                      <a:lnTo>
                        <a:pt x="2" y="2"/>
                      </a:lnTo>
                      <a:lnTo>
                        <a:pt x="3" y="5"/>
                      </a:lnTo>
                      <a:lnTo>
                        <a:pt x="0" y="7"/>
                      </a:lnTo>
                      <a:lnTo>
                        <a:pt x="1" y="1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1" name="Freeform 657">
                  <a:extLst>
                    <a:ext uri="{FF2B5EF4-FFF2-40B4-BE49-F238E27FC236}">
                      <a16:creationId xmlns:a16="http://schemas.microsoft.com/office/drawing/2014/main" id="{6D21DD64-FEA0-EB73-DF1C-6C1903FE8951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932" y="1981"/>
                  <a:ext cx="3" cy="3"/>
                </a:xfrm>
                <a:custGeom>
                  <a:avLst/>
                  <a:gdLst>
                    <a:gd name="T0" fmla="*/ 3 w 3"/>
                    <a:gd name="T1" fmla="*/ 0 h 3"/>
                    <a:gd name="T2" fmla="*/ 0 w 3"/>
                    <a:gd name="T3" fmla="*/ 1 h 3"/>
                    <a:gd name="T4" fmla="*/ 3 w 3"/>
                    <a:gd name="T5" fmla="*/ 3 h 3"/>
                    <a:gd name="T6" fmla="*/ 3 w 3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" h="3">
                      <a:moveTo>
                        <a:pt x="3" y="0"/>
                      </a:moveTo>
                      <a:lnTo>
                        <a:pt x="0" y="1"/>
                      </a:lnTo>
                      <a:lnTo>
                        <a:pt x="3" y="3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2" name="Freeform 658">
                  <a:extLst>
                    <a:ext uri="{FF2B5EF4-FFF2-40B4-BE49-F238E27FC236}">
                      <a16:creationId xmlns:a16="http://schemas.microsoft.com/office/drawing/2014/main" id="{60B7C4E9-1974-C0CF-F159-AB0F5BE549C4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882" y="2009"/>
                  <a:ext cx="15" cy="13"/>
                </a:xfrm>
                <a:custGeom>
                  <a:avLst/>
                  <a:gdLst>
                    <a:gd name="T0" fmla="*/ 7 w 15"/>
                    <a:gd name="T1" fmla="*/ 0 h 13"/>
                    <a:gd name="T2" fmla="*/ 5 w 15"/>
                    <a:gd name="T3" fmla="*/ 0 h 13"/>
                    <a:gd name="T4" fmla="*/ 5 w 15"/>
                    <a:gd name="T5" fmla="*/ 3 h 13"/>
                    <a:gd name="T6" fmla="*/ 3 w 15"/>
                    <a:gd name="T7" fmla="*/ 2 h 13"/>
                    <a:gd name="T8" fmla="*/ 0 w 15"/>
                    <a:gd name="T9" fmla="*/ 4 h 13"/>
                    <a:gd name="T10" fmla="*/ 1 w 15"/>
                    <a:gd name="T11" fmla="*/ 6 h 13"/>
                    <a:gd name="T12" fmla="*/ 4 w 15"/>
                    <a:gd name="T13" fmla="*/ 8 h 13"/>
                    <a:gd name="T14" fmla="*/ 6 w 15"/>
                    <a:gd name="T15" fmla="*/ 10 h 13"/>
                    <a:gd name="T16" fmla="*/ 9 w 15"/>
                    <a:gd name="T17" fmla="*/ 11 h 13"/>
                    <a:gd name="T18" fmla="*/ 12 w 15"/>
                    <a:gd name="T19" fmla="*/ 10 h 13"/>
                    <a:gd name="T20" fmla="*/ 11 w 15"/>
                    <a:gd name="T21" fmla="*/ 13 h 13"/>
                    <a:gd name="T22" fmla="*/ 11 w 15"/>
                    <a:gd name="T23" fmla="*/ 13 h 13"/>
                    <a:gd name="T24" fmla="*/ 14 w 15"/>
                    <a:gd name="T25" fmla="*/ 11 h 13"/>
                    <a:gd name="T26" fmla="*/ 15 w 15"/>
                    <a:gd name="T27" fmla="*/ 8 h 13"/>
                    <a:gd name="T28" fmla="*/ 12 w 15"/>
                    <a:gd name="T29" fmla="*/ 8 h 13"/>
                    <a:gd name="T30" fmla="*/ 9 w 15"/>
                    <a:gd name="T31" fmla="*/ 6 h 13"/>
                    <a:gd name="T32" fmla="*/ 9 w 15"/>
                    <a:gd name="T33" fmla="*/ 4 h 13"/>
                    <a:gd name="T34" fmla="*/ 7 w 15"/>
                    <a:gd name="T35" fmla="*/ 0 h 13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15" h="13">
                      <a:moveTo>
                        <a:pt x="7" y="0"/>
                      </a:moveTo>
                      <a:lnTo>
                        <a:pt x="5" y="0"/>
                      </a:lnTo>
                      <a:lnTo>
                        <a:pt x="5" y="3"/>
                      </a:lnTo>
                      <a:lnTo>
                        <a:pt x="3" y="2"/>
                      </a:lnTo>
                      <a:lnTo>
                        <a:pt x="0" y="4"/>
                      </a:lnTo>
                      <a:lnTo>
                        <a:pt x="1" y="6"/>
                      </a:lnTo>
                      <a:lnTo>
                        <a:pt x="4" y="8"/>
                      </a:lnTo>
                      <a:lnTo>
                        <a:pt x="6" y="10"/>
                      </a:lnTo>
                      <a:lnTo>
                        <a:pt x="9" y="11"/>
                      </a:lnTo>
                      <a:lnTo>
                        <a:pt x="12" y="10"/>
                      </a:lnTo>
                      <a:lnTo>
                        <a:pt x="11" y="13"/>
                      </a:lnTo>
                      <a:lnTo>
                        <a:pt x="14" y="11"/>
                      </a:lnTo>
                      <a:lnTo>
                        <a:pt x="15" y="8"/>
                      </a:lnTo>
                      <a:lnTo>
                        <a:pt x="12" y="8"/>
                      </a:lnTo>
                      <a:lnTo>
                        <a:pt x="9" y="6"/>
                      </a:lnTo>
                      <a:lnTo>
                        <a:pt x="9" y="4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3" name="Freeform 659">
                  <a:extLst>
                    <a:ext uri="{FF2B5EF4-FFF2-40B4-BE49-F238E27FC236}">
                      <a16:creationId xmlns:a16="http://schemas.microsoft.com/office/drawing/2014/main" id="{2932B55A-C61E-9701-A7F2-D81CE8791AF6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962" y="2154"/>
                  <a:ext cx="6" cy="3"/>
                </a:xfrm>
                <a:custGeom>
                  <a:avLst/>
                  <a:gdLst>
                    <a:gd name="T0" fmla="*/ 0 w 6"/>
                    <a:gd name="T1" fmla="*/ 2 h 3"/>
                    <a:gd name="T2" fmla="*/ 3 w 6"/>
                    <a:gd name="T3" fmla="*/ 3 h 3"/>
                    <a:gd name="T4" fmla="*/ 3 w 6"/>
                    <a:gd name="T5" fmla="*/ 3 h 3"/>
                    <a:gd name="T6" fmla="*/ 6 w 6"/>
                    <a:gd name="T7" fmla="*/ 1 h 3"/>
                    <a:gd name="T8" fmla="*/ 3 w 6"/>
                    <a:gd name="T9" fmla="*/ 0 h 3"/>
                    <a:gd name="T10" fmla="*/ 0 w 6"/>
                    <a:gd name="T11" fmla="*/ 2 h 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" h="3">
                      <a:moveTo>
                        <a:pt x="0" y="2"/>
                      </a:moveTo>
                      <a:lnTo>
                        <a:pt x="3" y="3"/>
                      </a:lnTo>
                      <a:lnTo>
                        <a:pt x="6" y="1"/>
                      </a:lnTo>
                      <a:lnTo>
                        <a:pt x="3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4" name="Freeform 660">
                  <a:extLst>
                    <a:ext uri="{FF2B5EF4-FFF2-40B4-BE49-F238E27FC236}">
                      <a16:creationId xmlns:a16="http://schemas.microsoft.com/office/drawing/2014/main" id="{821BDE0B-8BDC-3ABD-A4A3-0195A761E3DF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902" y="2051"/>
                  <a:ext cx="4" cy="6"/>
                </a:xfrm>
                <a:custGeom>
                  <a:avLst/>
                  <a:gdLst>
                    <a:gd name="T0" fmla="*/ 0 w 4"/>
                    <a:gd name="T1" fmla="*/ 3 h 6"/>
                    <a:gd name="T2" fmla="*/ 3 w 4"/>
                    <a:gd name="T3" fmla="*/ 6 h 6"/>
                    <a:gd name="T4" fmla="*/ 3 w 4"/>
                    <a:gd name="T5" fmla="*/ 6 h 6"/>
                    <a:gd name="T6" fmla="*/ 4 w 4"/>
                    <a:gd name="T7" fmla="*/ 3 h 6"/>
                    <a:gd name="T8" fmla="*/ 1 w 4"/>
                    <a:gd name="T9" fmla="*/ 0 h 6"/>
                    <a:gd name="T10" fmla="*/ 0 w 4"/>
                    <a:gd name="T11" fmla="*/ 3 h 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" h="6">
                      <a:moveTo>
                        <a:pt x="0" y="3"/>
                      </a:moveTo>
                      <a:lnTo>
                        <a:pt x="3" y="6"/>
                      </a:lnTo>
                      <a:lnTo>
                        <a:pt x="4" y="3"/>
                      </a:lnTo>
                      <a:lnTo>
                        <a:pt x="1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5" name="Freeform 661">
                  <a:extLst>
                    <a:ext uri="{FF2B5EF4-FFF2-40B4-BE49-F238E27FC236}">
                      <a16:creationId xmlns:a16="http://schemas.microsoft.com/office/drawing/2014/main" id="{233EE238-DA9B-97B9-8DEB-C9A04686920B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933" y="1976"/>
                  <a:ext cx="9" cy="6"/>
                </a:xfrm>
                <a:custGeom>
                  <a:avLst/>
                  <a:gdLst>
                    <a:gd name="T0" fmla="*/ 2 w 9"/>
                    <a:gd name="T1" fmla="*/ 4 h 6"/>
                    <a:gd name="T2" fmla="*/ 4 w 9"/>
                    <a:gd name="T3" fmla="*/ 4 h 6"/>
                    <a:gd name="T4" fmla="*/ 7 w 9"/>
                    <a:gd name="T5" fmla="*/ 5 h 6"/>
                    <a:gd name="T6" fmla="*/ 8 w 9"/>
                    <a:gd name="T7" fmla="*/ 6 h 6"/>
                    <a:gd name="T8" fmla="*/ 9 w 9"/>
                    <a:gd name="T9" fmla="*/ 4 h 6"/>
                    <a:gd name="T10" fmla="*/ 6 w 9"/>
                    <a:gd name="T11" fmla="*/ 3 h 6"/>
                    <a:gd name="T12" fmla="*/ 3 w 9"/>
                    <a:gd name="T13" fmla="*/ 3 h 6"/>
                    <a:gd name="T14" fmla="*/ 3 w 9"/>
                    <a:gd name="T15" fmla="*/ 0 h 6"/>
                    <a:gd name="T16" fmla="*/ 0 w 9"/>
                    <a:gd name="T17" fmla="*/ 1 h 6"/>
                    <a:gd name="T18" fmla="*/ 2 w 9"/>
                    <a:gd name="T19" fmla="*/ 4 h 6"/>
                    <a:gd name="T20" fmla="*/ 2 w 9"/>
                    <a:gd name="T21" fmla="*/ 4 h 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9" h="6">
                      <a:moveTo>
                        <a:pt x="2" y="4"/>
                      </a:moveTo>
                      <a:lnTo>
                        <a:pt x="4" y="4"/>
                      </a:lnTo>
                      <a:lnTo>
                        <a:pt x="7" y="5"/>
                      </a:lnTo>
                      <a:lnTo>
                        <a:pt x="8" y="6"/>
                      </a:lnTo>
                      <a:lnTo>
                        <a:pt x="9" y="4"/>
                      </a:lnTo>
                      <a:lnTo>
                        <a:pt x="6" y="3"/>
                      </a:lnTo>
                      <a:lnTo>
                        <a:pt x="3" y="3"/>
                      </a:lnTo>
                      <a:lnTo>
                        <a:pt x="3" y="0"/>
                      </a:lnTo>
                      <a:lnTo>
                        <a:pt x="0" y="1"/>
                      </a:lnTo>
                      <a:lnTo>
                        <a:pt x="2" y="4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6" name="Freeform 662">
                  <a:extLst>
                    <a:ext uri="{FF2B5EF4-FFF2-40B4-BE49-F238E27FC236}">
                      <a16:creationId xmlns:a16="http://schemas.microsoft.com/office/drawing/2014/main" id="{4E3C5DC5-0BE5-757B-EBE4-2E9301114E99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911" y="2079"/>
                  <a:ext cx="7" cy="7"/>
                </a:xfrm>
                <a:custGeom>
                  <a:avLst/>
                  <a:gdLst>
                    <a:gd name="T0" fmla="*/ 4 w 7"/>
                    <a:gd name="T1" fmla="*/ 1 h 7"/>
                    <a:gd name="T2" fmla="*/ 1 w 7"/>
                    <a:gd name="T3" fmla="*/ 4 h 7"/>
                    <a:gd name="T4" fmla="*/ 0 w 7"/>
                    <a:gd name="T5" fmla="*/ 7 h 7"/>
                    <a:gd name="T6" fmla="*/ 1 w 7"/>
                    <a:gd name="T7" fmla="*/ 7 h 7"/>
                    <a:gd name="T8" fmla="*/ 5 w 7"/>
                    <a:gd name="T9" fmla="*/ 6 h 7"/>
                    <a:gd name="T10" fmla="*/ 7 w 7"/>
                    <a:gd name="T11" fmla="*/ 3 h 7"/>
                    <a:gd name="T12" fmla="*/ 7 w 7"/>
                    <a:gd name="T13" fmla="*/ 0 h 7"/>
                    <a:gd name="T14" fmla="*/ 4 w 7"/>
                    <a:gd name="T15" fmla="*/ 1 h 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" h="7">
                      <a:moveTo>
                        <a:pt x="4" y="1"/>
                      </a:moveTo>
                      <a:lnTo>
                        <a:pt x="1" y="4"/>
                      </a:lnTo>
                      <a:lnTo>
                        <a:pt x="0" y="7"/>
                      </a:lnTo>
                      <a:lnTo>
                        <a:pt x="1" y="7"/>
                      </a:lnTo>
                      <a:lnTo>
                        <a:pt x="5" y="6"/>
                      </a:lnTo>
                      <a:lnTo>
                        <a:pt x="7" y="3"/>
                      </a:lnTo>
                      <a:lnTo>
                        <a:pt x="7" y="0"/>
                      </a:lnTo>
                      <a:lnTo>
                        <a:pt x="4" y="1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7" name="Freeform 663">
                  <a:extLst>
                    <a:ext uri="{FF2B5EF4-FFF2-40B4-BE49-F238E27FC236}">
                      <a16:creationId xmlns:a16="http://schemas.microsoft.com/office/drawing/2014/main" id="{95A2C7C8-78D2-F974-FD97-B84884913A77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871" y="2015"/>
                  <a:ext cx="4" cy="6"/>
                </a:xfrm>
                <a:custGeom>
                  <a:avLst/>
                  <a:gdLst>
                    <a:gd name="T0" fmla="*/ 3 w 4"/>
                    <a:gd name="T1" fmla="*/ 4 h 6"/>
                    <a:gd name="T2" fmla="*/ 4 w 4"/>
                    <a:gd name="T3" fmla="*/ 2 h 6"/>
                    <a:gd name="T4" fmla="*/ 0 w 4"/>
                    <a:gd name="T5" fmla="*/ 0 h 6"/>
                    <a:gd name="T6" fmla="*/ 0 w 4"/>
                    <a:gd name="T7" fmla="*/ 3 h 6"/>
                    <a:gd name="T8" fmla="*/ 3 w 4"/>
                    <a:gd name="T9" fmla="*/ 6 h 6"/>
                    <a:gd name="T10" fmla="*/ 3 w 4"/>
                    <a:gd name="T11" fmla="*/ 4 h 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" h="6">
                      <a:moveTo>
                        <a:pt x="3" y="4"/>
                      </a:moveTo>
                      <a:lnTo>
                        <a:pt x="4" y="2"/>
                      </a:ln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3" y="6"/>
                      </a:lnTo>
                      <a:lnTo>
                        <a:pt x="3" y="4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8" name="Freeform 664">
                  <a:extLst>
                    <a:ext uri="{FF2B5EF4-FFF2-40B4-BE49-F238E27FC236}">
                      <a16:creationId xmlns:a16="http://schemas.microsoft.com/office/drawing/2014/main" id="{3C661030-52CA-CCE5-5232-1F60575B6F77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915" y="2099"/>
                  <a:ext cx="6" cy="6"/>
                </a:xfrm>
                <a:custGeom>
                  <a:avLst/>
                  <a:gdLst>
                    <a:gd name="T0" fmla="*/ 0 w 6"/>
                    <a:gd name="T1" fmla="*/ 3 h 6"/>
                    <a:gd name="T2" fmla="*/ 3 w 6"/>
                    <a:gd name="T3" fmla="*/ 6 h 6"/>
                    <a:gd name="T4" fmla="*/ 5 w 6"/>
                    <a:gd name="T5" fmla="*/ 4 h 6"/>
                    <a:gd name="T6" fmla="*/ 6 w 6"/>
                    <a:gd name="T7" fmla="*/ 4 h 6"/>
                    <a:gd name="T8" fmla="*/ 6 w 6"/>
                    <a:gd name="T9" fmla="*/ 3 h 6"/>
                    <a:gd name="T10" fmla="*/ 3 w 6"/>
                    <a:gd name="T11" fmla="*/ 0 h 6"/>
                    <a:gd name="T12" fmla="*/ 0 w 6"/>
                    <a:gd name="T13" fmla="*/ 3 h 6"/>
                    <a:gd name="T14" fmla="*/ 0 w 6"/>
                    <a:gd name="T15" fmla="*/ 3 h 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" h="6">
                      <a:moveTo>
                        <a:pt x="0" y="3"/>
                      </a:moveTo>
                      <a:lnTo>
                        <a:pt x="3" y="6"/>
                      </a:lnTo>
                      <a:lnTo>
                        <a:pt x="5" y="4"/>
                      </a:lnTo>
                      <a:lnTo>
                        <a:pt x="6" y="4"/>
                      </a:lnTo>
                      <a:lnTo>
                        <a:pt x="6" y="3"/>
                      </a:lnTo>
                      <a:lnTo>
                        <a:pt x="3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9" name="Freeform 665">
                  <a:extLst>
                    <a:ext uri="{FF2B5EF4-FFF2-40B4-BE49-F238E27FC236}">
                      <a16:creationId xmlns:a16="http://schemas.microsoft.com/office/drawing/2014/main" id="{3FC0126A-0024-7B02-1E1C-57C82A4AFDD2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871" y="2009"/>
                  <a:ext cx="3" cy="3"/>
                </a:xfrm>
                <a:custGeom>
                  <a:avLst/>
                  <a:gdLst>
                    <a:gd name="T0" fmla="*/ 2 w 3"/>
                    <a:gd name="T1" fmla="*/ 2 h 3"/>
                    <a:gd name="T2" fmla="*/ 3 w 3"/>
                    <a:gd name="T3" fmla="*/ 0 h 3"/>
                    <a:gd name="T4" fmla="*/ 0 w 3"/>
                    <a:gd name="T5" fmla="*/ 2 h 3"/>
                    <a:gd name="T6" fmla="*/ 3 w 3"/>
                    <a:gd name="T7" fmla="*/ 3 h 3"/>
                    <a:gd name="T8" fmla="*/ 2 w 3"/>
                    <a:gd name="T9" fmla="*/ 2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" h="3">
                      <a:moveTo>
                        <a:pt x="2" y="2"/>
                      </a:moveTo>
                      <a:lnTo>
                        <a:pt x="3" y="0"/>
                      </a:lnTo>
                      <a:lnTo>
                        <a:pt x="0" y="2"/>
                      </a:lnTo>
                      <a:lnTo>
                        <a:pt x="3" y="3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0" name="Freeform 666">
                  <a:extLst>
                    <a:ext uri="{FF2B5EF4-FFF2-40B4-BE49-F238E27FC236}">
                      <a16:creationId xmlns:a16="http://schemas.microsoft.com/office/drawing/2014/main" id="{542C837A-FD20-300F-6036-DA14A4375460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876" y="2004"/>
                  <a:ext cx="5" cy="3"/>
                </a:xfrm>
                <a:custGeom>
                  <a:avLst/>
                  <a:gdLst>
                    <a:gd name="T0" fmla="*/ 0 w 5"/>
                    <a:gd name="T1" fmla="*/ 2 h 3"/>
                    <a:gd name="T2" fmla="*/ 3 w 5"/>
                    <a:gd name="T3" fmla="*/ 3 h 3"/>
                    <a:gd name="T4" fmla="*/ 5 w 5"/>
                    <a:gd name="T5" fmla="*/ 0 h 3"/>
                    <a:gd name="T6" fmla="*/ 3 w 5"/>
                    <a:gd name="T7" fmla="*/ 0 h 3"/>
                    <a:gd name="T8" fmla="*/ 0 w 5"/>
                    <a:gd name="T9" fmla="*/ 2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" h="3">
                      <a:moveTo>
                        <a:pt x="0" y="2"/>
                      </a:moveTo>
                      <a:lnTo>
                        <a:pt x="3" y="3"/>
                      </a:lnTo>
                      <a:lnTo>
                        <a:pt x="5" y="0"/>
                      </a:lnTo>
                      <a:lnTo>
                        <a:pt x="3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1" name="Freeform 667">
                  <a:extLst>
                    <a:ext uri="{FF2B5EF4-FFF2-40B4-BE49-F238E27FC236}">
                      <a16:creationId xmlns:a16="http://schemas.microsoft.com/office/drawing/2014/main" id="{7928DCA9-98A1-1676-C6C9-31910583BEE1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889" y="2030"/>
                  <a:ext cx="8" cy="9"/>
                </a:xfrm>
                <a:custGeom>
                  <a:avLst/>
                  <a:gdLst>
                    <a:gd name="T0" fmla="*/ 8 w 8"/>
                    <a:gd name="T1" fmla="*/ 8 h 9"/>
                    <a:gd name="T2" fmla="*/ 8 w 8"/>
                    <a:gd name="T3" fmla="*/ 5 h 9"/>
                    <a:gd name="T4" fmla="*/ 5 w 8"/>
                    <a:gd name="T5" fmla="*/ 3 h 9"/>
                    <a:gd name="T6" fmla="*/ 2 w 8"/>
                    <a:gd name="T7" fmla="*/ 0 h 9"/>
                    <a:gd name="T8" fmla="*/ 1 w 8"/>
                    <a:gd name="T9" fmla="*/ 3 h 9"/>
                    <a:gd name="T10" fmla="*/ 4 w 8"/>
                    <a:gd name="T11" fmla="*/ 5 h 9"/>
                    <a:gd name="T12" fmla="*/ 3 w 8"/>
                    <a:gd name="T13" fmla="*/ 7 h 9"/>
                    <a:gd name="T14" fmla="*/ 0 w 8"/>
                    <a:gd name="T15" fmla="*/ 9 h 9"/>
                    <a:gd name="T16" fmla="*/ 2 w 8"/>
                    <a:gd name="T17" fmla="*/ 9 h 9"/>
                    <a:gd name="T18" fmla="*/ 5 w 8"/>
                    <a:gd name="T19" fmla="*/ 8 h 9"/>
                    <a:gd name="T20" fmla="*/ 8 w 8"/>
                    <a:gd name="T21" fmla="*/ 8 h 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" h="9">
                      <a:moveTo>
                        <a:pt x="8" y="8"/>
                      </a:moveTo>
                      <a:lnTo>
                        <a:pt x="8" y="5"/>
                      </a:lnTo>
                      <a:lnTo>
                        <a:pt x="5" y="3"/>
                      </a:lnTo>
                      <a:lnTo>
                        <a:pt x="2" y="0"/>
                      </a:lnTo>
                      <a:lnTo>
                        <a:pt x="1" y="3"/>
                      </a:lnTo>
                      <a:lnTo>
                        <a:pt x="4" y="5"/>
                      </a:lnTo>
                      <a:lnTo>
                        <a:pt x="3" y="7"/>
                      </a:lnTo>
                      <a:lnTo>
                        <a:pt x="0" y="9"/>
                      </a:lnTo>
                      <a:lnTo>
                        <a:pt x="2" y="9"/>
                      </a:lnTo>
                      <a:lnTo>
                        <a:pt x="5" y="8"/>
                      </a:lnTo>
                      <a:lnTo>
                        <a:pt x="8" y="8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2" name="Freeform 668">
                  <a:extLst>
                    <a:ext uri="{FF2B5EF4-FFF2-40B4-BE49-F238E27FC236}">
                      <a16:creationId xmlns:a16="http://schemas.microsoft.com/office/drawing/2014/main" id="{B9723470-19F6-AE09-9CA7-B5D0689CC04E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885" y="2047"/>
                  <a:ext cx="7" cy="7"/>
                </a:xfrm>
                <a:custGeom>
                  <a:avLst/>
                  <a:gdLst>
                    <a:gd name="T0" fmla="*/ 4 w 7"/>
                    <a:gd name="T1" fmla="*/ 7 h 7"/>
                    <a:gd name="T2" fmla="*/ 6 w 7"/>
                    <a:gd name="T3" fmla="*/ 6 h 7"/>
                    <a:gd name="T4" fmla="*/ 7 w 7"/>
                    <a:gd name="T5" fmla="*/ 3 h 7"/>
                    <a:gd name="T6" fmla="*/ 4 w 7"/>
                    <a:gd name="T7" fmla="*/ 0 h 7"/>
                    <a:gd name="T8" fmla="*/ 1 w 7"/>
                    <a:gd name="T9" fmla="*/ 2 h 7"/>
                    <a:gd name="T10" fmla="*/ 0 w 7"/>
                    <a:gd name="T11" fmla="*/ 5 h 7"/>
                    <a:gd name="T12" fmla="*/ 3 w 7"/>
                    <a:gd name="T13" fmla="*/ 4 h 7"/>
                    <a:gd name="T14" fmla="*/ 4 w 7"/>
                    <a:gd name="T15" fmla="*/ 7 h 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" h="7">
                      <a:moveTo>
                        <a:pt x="4" y="7"/>
                      </a:moveTo>
                      <a:lnTo>
                        <a:pt x="6" y="6"/>
                      </a:lnTo>
                      <a:lnTo>
                        <a:pt x="7" y="3"/>
                      </a:lnTo>
                      <a:lnTo>
                        <a:pt x="4" y="0"/>
                      </a:lnTo>
                      <a:lnTo>
                        <a:pt x="1" y="2"/>
                      </a:lnTo>
                      <a:lnTo>
                        <a:pt x="0" y="5"/>
                      </a:lnTo>
                      <a:lnTo>
                        <a:pt x="3" y="4"/>
                      </a:lnTo>
                      <a:lnTo>
                        <a:pt x="4" y="7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3" name="Freeform 669">
                  <a:extLst>
                    <a:ext uri="{FF2B5EF4-FFF2-40B4-BE49-F238E27FC236}">
                      <a16:creationId xmlns:a16="http://schemas.microsoft.com/office/drawing/2014/main" id="{E5344A4F-05EA-ACFA-BCFE-D53BD092B36B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876" y="1990"/>
                  <a:ext cx="14" cy="14"/>
                </a:xfrm>
                <a:custGeom>
                  <a:avLst/>
                  <a:gdLst>
                    <a:gd name="T0" fmla="*/ 4 w 14"/>
                    <a:gd name="T1" fmla="*/ 9 h 14"/>
                    <a:gd name="T2" fmla="*/ 1 w 14"/>
                    <a:gd name="T3" fmla="*/ 7 h 14"/>
                    <a:gd name="T4" fmla="*/ 0 w 14"/>
                    <a:gd name="T5" fmla="*/ 10 h 14"/>
                    <a:gd name="T6" fmla="*/ 2 w 14"/>
                    <a:gd name="T7" fmla="*/ 12 h 14"/>
                    <a:gd name="T8" fmla="*/ 5 w 14"/>
                    <a:gd name="T9" fmla="*/ 14 h 14"/>
                    <a:gd name="T10" fmla="*/ 7 w 14"/>
                    <a:gd name="T11" fmla="*/ 13 h 14"/>
                    <a:gd name="T12" fmla="*/ 7 w 14"/>
                    <a:gd name="T13" fmla="*/ 10 h 14"/>
                    <a:gd name="T14" fmla="*/ 7 w 14"/>
                    <a:gd name="T15" fmla="*/ 13 h 14"/>
                    <a:gd name="T16" fmla="*/ 10 w 14"/>
                    <a:gd name="T17" fmla="*/ 12 h 14"/>
                    <a:gd name="T18" fmla="*/ 10 w 14"/>
                    <a:gd name="T19" fmla="*/ 9 h 14"/>
                    <a:gd name="T20" fmla="*/ 13 w 14"/>
                    <a:gd name="T21" fmla="*/ 7 h 14"/>
                    <a:gd name="T22" fmla="*/ 14 w 14"/>
                    <a:gd name="T23" fmla="*/ 3 h 14"/>
                    <a:gd name="T24" fmla="*/ 14 w 14"/>
                    <a:gd name="T25" fmla="*/ 0 h 14"/>
                    <a:gd name="T26" fmla="*/ 11 w 14"/>
                    <a:gd name="T27" fmla="*/ 1 h 14"/>
                    <a:gd name="T28" fmla="*/ 8 w 14"/>
                    <a:gd name="T29" fmla="*/ 3 h 14"/>
                    <a:gd name="T30" fmla="*/ 5 w 14"/>
                    <a:gd name="T31" fmla="*/ 6 h 14"/>
                    <a:gd name="T32" fmla="*/ 4 w 14"/>
                    <a:gd name="T33" fmla="*/ 9 h 1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4" h="14">
                      <a:moveTo>
                        <a:pt x="4" y="9"/>
                      </a:moveTo>
                      <a:lnTo>
                        <a:pt x="1" y="7"/>
                      </a:lnTo>
                      <a:lnTo>
                        <a:pt x="0" y="10"/>
                      </a:lnTo>
                      <a:lnTo>
                        <a:pt x="2" y="12"/>
                      </a:lnTo>
                      <a:lnTo>
                        <a:pt x="5" y="14"/>
                      </a:lnTo>
                      <a:lnTo>
                        <a:pt x="7" y="13"/>
                      </a:lnTo>
                      <a:lnTo>
                        <a:pt x="7" y="10"/>
                      </a:lnTo>
                      <a:lnTo>
                        <a:pt x="7" y="13"/>
                      </a:lnTo>
                      <a:lnTo>
                        <a:pt x="10" y="12"/>
                      </a:lnTo>
                      <a:lnTo>
                        <a:pt x="10" y="9"/>
                      </a:lnTo>
                      <a:lnTo>
                        <a:pt x="13" y="7"/>
                      </a:lnTo>
                      <a:lnTo>
                        <a:pt x="14" y="3"/>
                      </a:lnTo>
                      <a:lnTo>
                        <a:pt x="14" y="0"/>
                      </a:lnTo>
                      <a:lnTo>
                        <a:pt x="11" y="1"/>
                      </a:lnTo>
                      <a:lnTo>
                        <a:pt x="8" y="3"/>
                      </a:lnTo>
                      <a:lnTo>
                        <a:pt x="5" y="6"/>
                      </a:lnTo>
                      <a:lnTo>
                        <a:pt x="4" y="9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4" name="Freeform 670">
                  <a:extLst>
                    <a:ext uri="{FF2B5EF4-FFF2-40B4-BE49-F238E27FC236}">
                      <a16:creationId xmlns:a16="http://schemas.microsoft.com/office/drawing/2014/main" id="{C4F6D5DA-294D-53AC-FD38-7CA836101745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892" y="2042"/>
                  <a:ext cx="5" cy="7"/>
                </a:xfrm>
                <a:custGeom>
                  <a:avLst/>
                  <a:gdLst>
                    <a:gd name="T0" fmla="*/ 1 w 5"/>
                    <a:gd name="T1" fmla="*/ 6 h 7"/>
                    <a:gd name="T2" fmla="*/ 4 w 5"/>
                    <a:gd name="T3" fmla="*/ 3 h 7"/>
                    <a:gd name="T4" fmla="*/ 5 w 5"/>
                    <a:gd name="T5" fmla="*/ 0 h 7"/>
                    <a:gd name="T6" fmla="*/ 2 w 5"/>
                    <a:gd name="T7" fmla="*/ 2 h 7"/>
                    <a:gd name="T8" fmla="*/ 0 w 5"/>
                    <a:gd name="T9" fmla="*/ 4 h 7"/>
                    <a:gd name="T10" fmla="*/ 1 w 5"/>
                    <a:gd name="T11" fmla="*/ 7 h 7"/>
                    <a:gd name="T12" fmla="*/ 1 w 5"/>
                    <a:gd name="T13" fmla="*/ 6 h 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5" h="7">
                      <a:moveTo>
                        <a:pt x="1" y="6"/>
                      </a:moveTo>
                      <a:lnTo>
                        <a:pt x="4" y="3"/>
                      </a:lnTo>
                      <a:lnTo>
                        <a:pt x="5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1" y="7"/>
                      </a:lnTo>
                      <a:lnTo>
                        <a:pt x="1" y="6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5" name="Freeform 671">
                  <a:extLst>
                    <a:ext uri="{FF2B5EF4-FFF2-40B4-BE49-F238E27FC236}">
                      <a16:creationId xmlns:a16="http://schemas.microsoft.com/office/drawing/2014/main" id="{902199D3-BFFB-FF25-04B3-6357A89892D7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937" y="1972"/>
                  <a:ext cx="3" cy="2"/>
                </a:xfrm>
                <a:custGeom>
                  <a:avLst/>
                  <a:gdLst>
                    <a:gd name="T0" fmla="*/ 3 w 3"/>
                    <a:gd name="T1" fmla="*/ 2 h 2"/>
                    <a:gd name="T2" fmla="*/ 0 w 3"/>
                    <a:gd name="T3" fmla="*/ 0 h 2"/>
                    <a:gd name="T4" fmla="*/ 3 w 3"/>
                    <a:gd name="T5" fmla="*/ 1 h 2"/>
                    <a:gd name="T6" fmla="*/ 3 w 3"/>
                    <a:gd name="T7" fmla="*/ 2 h 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" h="2">
                      <a:moveTo>
                        <a:pt x="3" y="2"/>
                      </a:moveTo>
                      <a:lnTo>
                        <a:pt x="0" y="0"/>
                      </a:lnTo>
                      <a:lnTo>
                        <a:pt x="3" y="1"/>
                      </a:lnTo>
                      <a:lnTo>
                        <a:pt x="3" y="2"/>
                      </a:lnTo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6" name="Freeform 672">
                  <a:extLst>
                    <a:ext uri="{FF2B5EF4-FFF2-40B4-BE49-F238E27FC236}">
                      <a16:creationId xmlns:a16="http://schemas.microsoft.com/office/drawing/2014/main" id="{E1D3C87A-A2E0-BE2B-0E60-A44A15BF2004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943" y="1973"/>
                  <a:ext cx="3" cy="2"/>
                </a:xfrm>
                <a:custGeom>
                  <a:avLst/>
                  <a:gdLst>
                    <a:gd name="T0" fmla="*/ 0 w 3"/>
                    <a:gd name="T1" fmla="*/ 2 h 2"/>
                    <a:gd name="T2" fmla="*/ 3 w 3"/>
                    <a:gd name="T3" fmla="*/ 0 h 2"/>
                    <a:gd name="T4" fmla="*/ 0 w 3"/>
                    <a:gd name="T5" fmla="*/ 2 h 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" h="2">
                      <a:moveTo>
                        <a:pt x="0" y="2"/>
                      </a:moveTo>
                      <a:lnTo>
                        <a:pt x="3" y="0"/>
                      </a:lnTo>
                      <a:lnTo>
                        <a:pt x="0" y="2"/>
                      </a:lnTo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7" name="Freeform 673">
                  <a:extLst>
                    <a:ext uri="{FF2B5EF4-FFF2-40B4-BE49-F238E27FC236}">
                      <a16:creationId xmlns:a16="http://schemas.microsoft.com/office/drawing/2014/main" id="{FF5D2931-69F3-1D95-5766-ED6E674E9531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970" y="1938"/>
                  <a:ext cx="2" cy="3"/>
                </a:xfrm>
                <a:custGeom>
                  <a:avLst/>
                  <a:gdLst>
                    <a:gd name="T0" fmla="*/ 1 w 2"/>
                    <a:gd name="T1" fmla="*/ 3 h 3"/>
                    <a:gd name="T2" fmla="*/ 2 w 2"/>
                    <a:gd name="T3" fmla="*/ 0 h 3"/>
                    <a:gd name="T4" fmla="*/ 0 w 2"/>
                    <a:gd name="T5" fmla="*/ 3 h 3"/>
                    <a:gd name="T6" fmla="*/ 1 w 2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" h="3">
                      <a:moveTo>
                        <a:pt x="1" y="3"/>
                      </a:moveTo>
                      <a:lnTo>
                        <a:pt x="2" y="0"/>
                      </a:lnTo>
                      <a:lnTo>
                        <a:pt x="0" y="3"/>
                      </a:lnTo>
                      <a:lnTo>
                        <a:pt x="1" y="3"/>
                      </a:lnTo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8" name="Freeform 674">
                  <a:extLst>
                    <a:ext uri="{FF2B5EF4-FFF2-40B4-BE49-F238E27FC236}">
                      <a16:creationId xmlns:a16="http://schemas.microsoft.com/office/drawing/2014/main" id="{FEAED202-4188-A090-4434-71ED6FE596B8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967" y="1942"/>
                  <a:ext cx="2" cy="3"/>
                </a:xfrm>
                <a:custGeom>
                  <a:avLst/>
                  <a:gdLst>
                    <a:gd name="T0" fmla="*/ 0 w 2"/>
                    <a:gd name="T1" fmla="*/ 3 h 3"/>
                    <a:gd name="T2" fmla="*/ 2 w 2"/>
                    <a:gd name="T3" fmla="*/ 0 h 3"/>
                    <a:gd name="T4" fmla="*/ 0 w 2"/>
                    <a:gd name="T5" fmla="*/ 3 h 3"/>
                    <a:gd name="T6" fmla="*/ 0 w 2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" h="3">
                      <a:moveTo>
                        <a:pt x="0" y="3"/>
                      </a:moveTo>
                      <a:lnTo>
                        <a:pt x="2" y="0"/>
                      </a:lnTo>
                      <a:lnTo>
                        <a:pt x="0" y="3"/>
                      </a:lnTo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9" name="Freeform 675">
                  <a:extLst>
                    <a:ext uri="{FF2B5EF4-FFF2-40B4-BE49-F238E27FC236}">
                      <a16:creationId xmlns:a16="http://schemas.microsoft.com/office/drawing/2014/main" id="{9EC6B15F-9218-1827-DBFC-3D96F7E742E7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939" y="1982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1 w 1"/>
                    <a:gd name="T3" fmla="*/ 0 h 3"/>
                    <a:gd name="T4" fmla="*/ 0 w 1"/>
                    <a:gd name="T5" fmla="*/ 3 h 3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" h="3">
                      <a:moveTo>
                        <a:pt x="0" y="3"/>
                      </a:moveTo>
                      <a:lnTo>
                        <a:pt x="1" y="0"/>
                      </a:lnTo>
                      <a:lnTo>
                        <a:pt x="0" y="3"/>
                      </a:lnTo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98" name="Group 676">
                <a:extLst>
                  <a:ext uri="{FF2B5EF4-FFF2-40B4-BE49-F238E27FC236}">
                    <a16:creationId xmlns:a16="http://schemas.microsoft.com/office/drawing/2014/main" id="{FB85EF92-F5B7-0251-271A-ED0B12EEB48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11" y="2146"/>
                <a:ext cx="218" cy="186"/>
                <a:chOff x="2911" y="2146"/>
                <a:chExt cx="219" cy="186"/>
              </a:xfrm>
              <a:grpFill/>
            </p:grpSpPr>
            <p:sp>
              <p:nvSpPr>
                <p:cNvPr id="684" name="Freeform 677">
                  <a:extLst>
                    <a:ext uri="{FF2B5EF4-FFF2-40B4-BE49-F238E27FC236}">
                      <a16:creationId xmlns:a16="http://schemas.microsoft.com/office/drawing/2014/main" id="{43FFEC8A-7973-4F16-8C59-626A648846EC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114" y="2302"/>
                  <a:ext cx="16" cy="30"/>
                </a:xfrm>
                <a:custGeom>
                  <a:avLst/>
                  <a:gdLst>
                    <a:gd name="T0" fmla="*/ 0 w 16"/>
                    <a:gd name="T1" fmla="*/ 20 h 30"/>
                    <a:gd name="T2" fmla="*/ 3 w 16"/>
                    <a:gd name="T3" fmla="*/ 21 h 30"/>
                    <a:gd name="T4" fmla="*/ 1 w 16"/>
                    <a:gd name="T5" fmla="*/ 24 h 30"/>
                    <a:gd name="T6" fmla="*/ 4 w 16"/>
                    <a:gd name="T7" fmla="*/ 25 h 30"/>
                    <a:gd name="T8" fmla="*/ 6 w 16"/>
                    <a:gd name="T9" fmla="*/ 28 h 30"/>
                    <a:gd name="T10" fmla="*/ 9 w 16"/>
                    <a:gd name="T11" fmla="*/ 30 h 30"/>
                    <a:gd name="T12" fmla="*/ 10 w 16"/>
                    <a:gd name="T13" fmla="*/ 30 h 30"/>
                    <a:gd name="T14" fmla="*/ 11 w 16"/>
                    <a:gd name="T15" fmla="*/ 27 h 30"/>
                    <a:gd name="T16" fmla="*/ 13 w 16"/>
                    <a:gd name="T17" fmla="*/ 24 h 30"/>
                    <a:gd name="T18" fmla="*/ 13 w 16"/>
                    <a:gd name="T19" fmla="*/ 21 h 30"/>
                    <a:gd name="T20" fmla="*/ 13 w 16"/>
                    <a:gd name="T21" fmla="*/ 20 h 30"/>
                    <a:gd name="T22" fmla="*/ 15 w 16"/>
                    <a:gd name="T23" fmla="*/ 17 h 30"/>
                    <a:gd name="T24" fmla="*/ 16 w 16"/>
                    <a:gd name="T25" fmla="*/ 15 h 30"/>
                    <a:gd name="T26" fmla="*/ 15 w 16"/>
                    <a:gd name="T27" fmla="*/ 13 h 30"/>
                    <a:gd name="T28" fmla="*/ 15 w 16"/>
                    <a:gd name="T29" fmla="*/ 10 h 30"/>
                    <a:gd name="T30" fmla="*/ 14 w 16"/>
                    <a:gd name="T31" fmla="*/ 7 h 30"/>
                    <a:gd name="T32" fmla="*/ 14 w 16"/>
                    <a:gd name="T33" fmla="*/ 3 h 30"/>
                    <a:gd name="T34" fmla="*/ 14 w 16"/>
                    <a:gd name="T35" fmla="*/ 0 h 30"/>
                    <a:gd name="T36" fmla="*/ 11 w 16"/>
                    <a:gd name="T37" fmla="*/ 3 h 30"/>
                    <a:gd name="T38" fmla="*/ 11 w 16"/>
                    <a:gd name="T39" fmla="*/ 7 h 30"/>
                    <a:gd name="T40" fmla="*/ 8 w 16"/>
                    <a:gd name="T41" fmla="*/ 5 h 30"/>
                    <a:gd name="T42" fmla="*/ 5 w 16"/>
                    <a:gd name="T43" fmla="*/ 8 h 30"/>
                    <a:gd name="T44" fmla="*/ 2 w 16"/>
                    <a:gd name="T45" fmla="*/ 9 h 30"/>
                    <a:gd name="T46" fmla="*/ 0 w 16"/>
                    <a:gd name="T47" fmla="*/ 12 h 30"/>
                    <a:gd name="T48" fmla="*/ 2 w 16"/>
                    <a:gd name="T49" fmla="*/ 14 h 30"/>
                    <a:gd name="T50" fmla="*/ 1 w 16"/>
                    <a:gd name="T51" fmla="*/ 17 h 30"/>
                    <a:gd name="T52" fmla="*/ 0 w 16"/>
                    <a:gd name="T53" fmla="*/ 20 h 30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16" h="30">
                      <a:moveTo>
                        <a:pt x="0" y="20"/>
                      </a:moveTo>
                      <a:lnTo>
                        <a:pt x="3" y="21"/>
                      </a:lnTo>
                      <a:lnTo>
                        <a:pt x="1" y="24"/>
                      </a:lnTo>
                      <a:lnTo>
                        <a:pt x="4" y="25"/>
                      </a:lnTo>
                      <a:lnTo>
                        <a:pt x="6" y="28"/>
                      </a:lnTo>
                      <a:lnTo>
                        <a:pt x="9" y="30"/>
                      </a:lnTo>
                      <a:lnTo>
                        <a:pt x="10" y="30"/>
                      </a:lnTo>
                      <a:lnTo>
                        <a:pt x="11" y="27"/>
                      </a:lnTo>
                      <a:lnTo>
                        <a:pt x="13" y="24"/>
                      </a:lnTo>
                      <a:lnTo>
                        <a:pt x="13" y="21"/>
                      </a:lnTo>
                      <a:lnTo>
                        <a:pt x="13" y="20"/>
                      </a:lnTo>
                      <a:lnTo>
                        <a:pt x="15" y="17"/>
                      </a:lnTo>
                      <a:lnTo>
                        <a:pt x="16" y="15"/>
                      </a:lnTo>
                      <a:lnTo>
                        <a:pt x="15" y="13"/>
                      </a:lnTo>
                      <a:lnTo>
                        <a:pt x="15" y="10"/>
                      </a:lnTo>
                      <a:lnTo>
                        <a:pt x="14" y="7"/>
                      </a:lnTo>
                      <a:lnTo>
                        <a:pt x="14" y="3"/>
                      </a:lnTo>
                      <a:lnTo>
                        <a:pt x="14" y="0"/>
                      </a:lnTo>
                      <a:lnTo>
                        <a:pt x="11" y="3"/>
                      </a:lnTo>
                      <a:lnTo>
                        <a:pt x="11" y="7"/>
                      </a:lnTo>
                      <a:lnTo>
                        <a:pt x="8" y="5"/>
                      </a:lnTo>
                      <a:lnTo>
                        <a:pt x="5" y="8"/>
                      </a:lnTo>
                      <a:lnTo>
                        <a:pt x="2" y="9"/>
                      </a:lnTo>
                      <a:lnTo>
                        <a:pt x="0" y="12"/>
                      </a:lnTo>
                      <a:lnTo>
                        <a:pt x="2" y="14"/>
                      </a:lnTo>
                      <a:lnTo>
                        <a:pt x="1" y="17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5" name="Freeform 678">
                  <a:extLst>
                    <a:ext uri="{FF2B5EF4-FFF2-40B4-BE49-F238E27FC236}">
                      <a16:creationId xmlns:a16="http://schemas.microsoft.com/office/drawing/2014/main" id="{8A58FBDA-FA35-1B4E-F3CA-0F6F68911F8E}"/>
                    </a:ext>
                  </a:extLst>
                </p:cNvPr>
                <p:cNvSpPr>
                  <a:spLocks noEditPoints="1"/>
                </p:cNvSpPr>
                <p:nvPr/>
              </p:nvSpPr>
              <p:spPr bwMode="gray">
                <a:xfrm>
                  <a:off x="2911" y="2146"/>
                  <a:ext cx="198" cy="169"/>
                </a:xfrm>
                <a:custGeom>
                  <a:avLst/>
                  <a:gdLst>
                    <a:gd name="T0" fmla="*/ 178 w 198"/>
                    <a:gd name="T1" fmla="*/ 131 h 169"/>
                    <a:gd name="T2" fmla="*/ 176 w 198"/>
                    <a:gd name="T3" fmla="*/ 119 h 169"/>
                    <a:gd name="T4" fmla="*/ 181 w 198"/>
                    <a:gd name="T5" fmla="*/ 110 h 169"/>
                    <a:gd name="T6" fmla="*/ 179 w 198"/>
                    <a:gd name="T7" fmla="*/ 99 h 169"/>
                    <a:gd name="T8" fmla="*/ 167 w 198"/>
                    <a:gd name="T9" fmla="*/ 95 h 169"/>
                    <a:gd name="T10" fmla="*/ 165 w 198"/>
                    <a:gd name="T11" fmla="*/ 96 h 169"/>
                    <a:gd name="T12" fmla="*/ 169 w 198"/>
                    <a:gd name="T13" fmla="*/ 87 h 169"/>
                    <a:gd name="T14" fmla="*/ 180 w 198"/>
                    <a:gd name="T15" fmla="*/ 75 h 169"/>
                    <a:gd name="T16" fmla="*/ 182 w 198"/>
                    <a:gd name="T17" fmla="*/ 71 h 169"/>
                    <a:gd name="T18" fmla="*/ 188 w 198"/>
                    <a:gd name="T19" fmla="*/ 70 h 169"/>
                    <a:gd name="T20" fmla="*/ 188 w 198"/>
                    <a:gd name="T21" fmla="*/ 62 h 169"/>
                    <a:gd name="T22" fmla="*/ 191 w 198"/>
                    <a:gd name="T23" fmla="*/ 55 h 169"/>
                    <a:gd name="T24" fmla="*/ 198 w 198"/>
                    <a:gd name="T25" fmla="*/ 42 h 169"/>
                    <a:gd name="T26" fmla="*/ 187 w 198"/>
                    <a:gd name="T27" fmla="*/ 39 h 169"/>
                    <a:gd name="T28" fmla="*/ 175 w 198"/>
                    <a:gd name="T29" fmla="*/ 38 h 169"/>
                    <a:gd name="T30" fmla="*/ 166 w 198"/>
                    <a:gd name="T31" fmla="*/ 33 h 169"/>
                    <a:gd name="T32" fmla="*/ 159 w 198"/>
                    <a:gd name="T33" fmla="*/ 31 h 169"/>
                    <a:gd name="T34" fmla="*/ 148 w 198"/>
                    <a:gd name="T35" fmla="*/ 26 h 169"/>
                    <a:gd name="T36" fmla="*/ 142 w 198"/>
                    <a:gd name="T37" fmla="*/ 23 h 169"/>
                    <a:gd name="T38" fmla="*/ 137 w 198"/>
                    <a:gd name="T39" fmla="*/ 23 h 169"/>
                    <a:gd name="T40" fmla="*/ 128 w 198"/>
                    <a:gd name="T41" fmla="*/ 15 h 169"/>
                    <a:gd name="T42" fmla="*/ 122 w 198"/>
                    <a:gd name="T43" fmla="*/ 11 h 169"/>
                    <a:gd name="T44" fmla="*/ 120 w 198"/>
                    <a:gd name="T45" fmla="*/ 7 h 169"/>
                    <a:gd name="T46" fmla="*/ 111 w 198"/>
                    <a:gd name="T47" fmla="*/ 0 h 169"/>
                    <a:gd name="T48" fmla="*/ 97 w 198"/>
                    <a:gd name="T49" fmla="*/ 7 h 169"/>
                    <a:gd name="T50" fmla="*/ 94 w 198"/>
                    <a:gd name="T51" fmla="*/ 21 h 169"/>
                    <a:gd name="T52" fmla="*/ 75 w 198"/>
                    <a:gd name="T53" fmla="*/ 30 h 169"/>
                    <a:gd name="T54" fmla="*/ 74 w 198"/>
                    <a:gd name="T55" fmla="*/ 35 h 169"/>
                    <a:gd name="T56" fmla="*/ 56 w 198"/>
                    <a:gd name="T57" fmla="*/ 35 h 169"/>
                    <a:gd name="T58" fmla="*/ 43 w 198"/>
                    <a:gd name="T59" fmla="*/ 28 h 169"/>
                    <a:gd name="T60" fmla="*/ 52 w 198"/>
                    <a:gd name="T61" fmla="*/ 50 h 169"/>
                    <a:gd name="T62" fmla="*/ 42 w 198"/>
                    <a:gd name="T63" fmla="*/ 51 h 169"/>
                    <a:gd name="T64" fmla="*/ 26 w 198"/>
                    <a:gd name="T65" fmla="*/ 45 h 169"/>
                    <a:gd name="T66" fmla="*/ 7 w 198"/>
                    <a:gd name="T67" fmla="*/ 49 h 169"/>
                    <a:gd name="T68" fmla="*/ 7 w 198"/>
                    <a:gd name="T69" fmla="*/ 54 h 169"/>
                    <a:gd name="T70" fmla="*/ 1 w 198"/>
                    <a:gd name="T71" fmla="*/ 61 h 169"/>
                    <a:gd name="T72" fmla="*/ 19 w 198"/>
                    <a:gd name="T73" fmla="*/ 66 h 169"/>
                    <a:gd name="T74" fmla="*/ 37 w 198"/>
                    <a:gd name="T75" fmla="*/ 71 h 169"/>
                    <a:gd name="T76" fmla="*/ 47 w 198"/>
                    <a:gd name="T77" fmla="*/ 77 h 169"/>
                    <a:gd name="T78" fmla="*/ 42 w 198"/>
                    <a:gd name="T79" fmla="*/ 81 h 169"/>
                    <a:gd name="T80" fmla="*/ 53 w 198"/>
                    <a:gd name="T81" fmla="*/ 94 h 169"/>
                    <a:gd name="T82" fmla="*/ 55 w 198"/>
                    <a:gd name="T83" fmla="*/ 106 h 169"/>
                    <a:gd name="T84" fmla="*/ 65 w 198"/>
                    <a:gd name="T85" fmla="*/ 121 h 169"/>
                    <a:gd name="T86" fmla="*/ 55 w 198"/>
                    <a:gd name="T87" fmla="*/ 116 h 169"/>
                    <a:gd name="T88" fmla="*/ 53 w 198"/>
                    <a:gd name="T89" fmla="*/ 134 h 169"/>
                    <a:gd name="T90" fmla="*/ 45 w 198"/>
                    <a:gd name="T91" fmla="*/ 150 h 169"/>
                    <a:gd name="T92" fmla="*/ 60 w 198"/>
                    <a:gd name="T93" fmla="*/ 157 h 169"/>
                    <a:gd name="T94" fmla="*/ 71 w 198"/>
                    <a:gd name="T95" fmla="*/ 161 h 169"/>
                    <a:gd name="T96" fmla="*/ 84 w 198"/>
                    <a:gd name="T97" fmla="*/ 159 h 169"/>
                    <a:gd name="T98" fmla="*/ 96 w 198"/>
                    <a:gd name="T99" fmla="*/ 163 h 169"/>
                    <a:gd name="T100" fmla="*/ 103 w 198"/>
                    <a:gd name="T101" fmla="*/ 167 h 169"/>
                    <a:gd name="T102" fmla="*/ 119 w 198"/>
                    <a:gd name="T103" fmla="*/ 167 h 169"/>
                    <a:gd name="T104" fmla="*/ 119 w 198"/>
                    <a:gd name="T105" fmla="*/ 157 h 169"/>
                    <a:gd name="T106" fmla="*/ 135 w 198"/>
                    <a:gd name="T107" fmla="*/ 146 h 169"/>
                    <a:gd name="T108" fmla="*/ 149 w 198"/>
                    <a:gd name="T109" fmla="*/ 149 h 169"/>
                    <a:gd name="T110" fmla="*/ 159 w 198"/>
                    <a:gd name="T111" fmla="*/ 153 h 169"/>
                    <a:gd name="T112" fmla="*/ 179 w 198"/>
                    <a:gd name="T113" fmla="*/ 146 h 169"/>
                    <a:gd name="T114" fmla="*/ 187 w 198"/>
                    <a:gd name="T115" fmla="*/ 142 h 169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0" t="0" r="r" b="b"/>
                  <a:pathLst>
                    <a:path w="198" h="169">
                      <a:moveTo>
                        <a:pt x="190" y="137"/>
                      </a:moveTo>
                      <a:lnTo>
                        <a:pt x="190" y="136"/>
                      </a:lnTo>
                      <a:lnTo>
                        <a:pt x="188" y="135"/>
                      </a:lnTo>
                      <a:lnTo>
                        <a:pt x="185" y="136"/>
                      </a:lnTo>
                      <a:lnTo>
                        <a:pt x="182" y="134"/>
                      </a:lnTo>
                      <a:lnTo>
                        <a:pt x="179" y="133"/>
                      </a:lnTo>
                      <a:lnTo>
                        <a:pt x="178" y="131"/>
                      </a:lnTo>
                      <a:lnTo>
                        <a:pt x="178" y="130"/>
                      </a:lnTo>
                      <a:lnTo>
                        <a:pt x="178" y="127"/>
                      </a:lnTo>
                      <a:lnTo>
                        <a:pt x="179" y="126"/>
                      </a:lnTo>
                      <a:lnTo>
                        <a:pt x="180" y="125"/>
                      </a:lnTo>
                      <a:lnTo>
                        <a:pt x="178" y="121"/>
                      </a:lnTo>
                      <a:lnTo>
                        <a:pt x="176" y="120"/>
                      </a:lnTo>
                      <a:lnTo>
                        <a:pt x="176" y="119"/>
                      </a:lnTo>
                      <a:lnTo>
                        <a:pt x="174" y="117"/>
                      </a:lnTo>
                      <a:lnTo>
                        <a:pt x="174" y="116"/>
                      </a:lnTo>
                      <a:lnTo>
                        <a:pt x="175" y="116"/>
                      </a:lnTo>
                      <a:lnTo>
                        <a:pt x="178" y="116"/>
                      </a:lnTo>
                      <a:lnTo>
                        <a:pt x="179" y="115"/>
                      </a:lnTo>
                      <a:lnTo>
                        <a:pt x="182" y="112"/>
                      </a:lnTo>
                      <a:lnTo>
                        <a:pt x="181" y="110"/>
                      </a:lnTo>
                      <a:lnTo>
                        <a:pt x="179" y="107"/>
                      </a:lnTo>
                      <a:lnTo>
                        <a:pt x="178" y="106"/>
                      </a:lnTo>
                      <a:lnTo>
                        <a:pt x="177" y="104"/>
                      </a:lnTo>
                      <a:lnTo>
                        <a:pt x="178" y="103"/>
                      </a:lnTo>
                      <a:lnTo>
                        <a:pt x="180" y="102"/>
                      </a:lnTo>
                      <a:lnTo>
                        <a:pt x="179" y="99"/>
                      </a:lnTo>
                      <a:lnTo>
                        <a:pt x="176" y="96"/>
                      </a:lnTo>
                      <a:lnTo>
                        <a:pt x="176" y="93"/>
                      </a:lnTo>
                      <a:lnTo>
                        <a:pt x="177" y="93"/>
                      </a:lnTo>
                      <a:lnTo>
                        <a:pt x="174" y="92"/>
                      </a:lnTo>
                      <a:lnTo>
                        <a:pt x="170" y="93"/>
                      </a:lnTo>
                      <a:lnTo>
                        <a:pt x="167" y="95"/>
                      </a:lnTo>
                      <a:lnTo>
                        <a:pt x="167" y="97"/>
                      </a:lnTo>
                      <a:lnTo>
                        <a:pt x="166" y="97"/>
                      </a:lnTo>
                      <a:lnTo>
                        <a:pt x="165" y="97"/>
                      </a:lnTo>
                      <a:lnTo>
                        <a:pt x="163" y="98"/>
                      </a:lnTo>
                      <a:lnTo>
                        <a:pt x="164" y="97"/>
                      </a:lnTo>
                      <a:lnTo>
                        <a:pt x="165" y="96"/>
                      </a:lnTo>
                      <a:lnTo>
                        <a:pt x="166" y="94"/>
                      </a:lnTo>
                      <a:lnTo>
                        <a:pt x="165" y="92"/>
                      </a:lnTo>
                      <a:lnTo>
                        <a:pt x="166" y="90"/>
                      </a:lnTo>
                      <a:lnTo>
                        <a:pt x="169" y="87"/>
                      </a:lnTo>
                      <a:lnTo>
                        <a:pt x="170" y="85"/>
                      </a:lnTo>
                      <a:lnTo>
                        <a:pt x="170" y="83"/>
                      </a:lnTo>
                      <a:lnTo>
                        <a:pt x="174" y="80"/>
                      </a:lnTo>
                      <a:lnTo>
                        <a:pt x="175" y="80"/>
                      </a:lnTo>
                      <a:lnTo>
                        <a:pt x="175" y="79"/>
                      </a:lnTo>
                      <a:lnTo>
                        <a:pt x="177" y="77"/>
                      </a:lnTo>
                      <a:lnTo>
                        <a:pt x="180" y="75"/>
                      </a:lnTo>
                      <a:lnTo>
                        <a:pt x="180" y="74"/>
                      </a:lnTo>
                      <a:lnTo>
                        <a:pt x="179" y="71"/>
                      </a:lnTo>
                      <a:lnTo>
                        <a:pt x="180" y="71"/>
                      </a:lnTo>
                      <a:lnTo>
                        <a:pt x="182" y="71"/>
                      </a:lnTo>
                      <a:lnTo>
                        <a:pt x="184" y="73"/>
                      </a:lnTo>
                      <a:lnTo>
                        <a:pt x="185" y="73"/>
                      </a:lnTo>
                      <a:lnTo>
                        <a:pt x="186" y="72"/>
                      </a:lnTo>
                      <a:lnTo>
                        <a:pt x="187" y="71"/>
                      </a:lnTo>
                      <a:lnTo>
                        <a:pt x="187" y="70"/>
                      </a:lnTo>
                      <a:lnTo>
                        <a:pt x="188" y="70"/>
                      </a:lnTo>
                      <a:lnTo>
                        <a:pt x="188" y="69"/>
                      </a:lnTo>
                      <a:lnTo>
                        <a:pt x="187" y="66"/>
                      </a:lnTo>
                      <a:lnTo>
                        <a:pt x="188" y="65"/>
                      </a:lnTo>
                      <a:lnTo>
                        <a:pt x="189" y="62"/>
                      </a:lnTo>
                      <a:lnTo>
                        <a:pt x="188" y="62"/>
                      </a:lnTo>
                      <a:lnTo>
                        <a:pt x="188" y="61"/>
                      </a:lnTo>
                      <a:lnTo>
                        <a:pt x="188" y="60"/>
                      </a:lnTo>
                      <a:lnTo>
                        <a:pt x="188" y="59"/>
                      </a:lnTo>
                      <a:lnTo>
                        <a:pt x="189" y="58"/>
                      </a:lnTo>
                      <a:lnTo>
                        <a:pt x="190" y="56"/>
                      </a:lnTo>
                      <a:lnTo>
                        <a:pt x="191" y="55"/>
                      </a:lnTo>
                      <a:lnTo>
                        <a:pt x="190" y="54"/>
                      </a:lnTo>
                      <a:lnTo>
                        <a:pt x="191" y="52"/>
                      </a:lnTo>
                      <a:lnTo>
                        <a:pt x="191" y="51"/>
                      </a:lnTo>
                      <a:lnTo>
                        <a:pt x="194" y="48"/>
                      </a:lnTo>
                      <a:lnTo>
                        <a:pt x="196" y="46"/>
                      </a:lnTo>
                      <a:lnTo>
                        <a:pt x="198" y="42"/>
                      </a:lnTo>
                      <a:lnTo>
                        <a:pt x="197" y="42"/>
                      </a:lnTo>
                      <a:lnTo>
                        <a:pt x="194" y="41"/>
                      </a:lnTo>
                      <a:lnTo>
                        <a:pt x="189" y="41"/>
                      </a:lnTo>
                      <a:lnTo>
                        <a:pt x="187" y="39"/>
                      </a:lnTo>
                      <a:lnTo>
                        <a:pt x="185" y="39"/>
                      </a:lnTo>
                      <a:lnTo>
                        <a:pt x="183" y="39"/>
                      </a:lnTo>
                      <a:lnTo>
                        <a:pt x="180" y="40"/>
                      </a:lnTo>
                      <a:lnTo>
                        <a:pt x="180" y="38"/>
                      </a:lnTo>
                      <a:lnTo>
                        <a:pt x="179" y="38"/>
                      </a:lnTo>
                      <a:lnTo>
                        <a:pt x="178" y="38"/>
                      </a:lnTo>
                      <a:lnTo>
                        <a:pt x="175" y="38"/>
                      </a:lnTo>
                      <a:lnTo>
                        <a:pt x="175" y="37"/>
                      </a:lnTo>
                      <a:lnTo>
                        <a:pt x="172" y="34"/>
                      </a:lnTo>
                      <a:lnTo>
                        <a:pt x="169" y="33"/>
                      </a:lnTo>
                      <a:lnTo>
                        <a:pt x="167" y="32"/>
                      </a:lnTo>
                      <a:lnTo>
                        <a:pt x="166" y="33"/>
                      </a:lnTo>
                      <a:lnTo>
                        <a:pt x="165" y="33"/>
                      </a:lnTo>
                      <a:lnTo>
                        <a:pt x="163" y="32"/>
                      </a:lnTo>
                      <a:lnTo>
                        <a:pt x="161" y="32"/>
                      </a:lnTo>
                      <a:lnTo>
                        <a:pt x="161" y="31"/>
                      </a:lnTo>
                      <a:lnTo>
                        <a:pt x="160" y="31"/>
                      </a:lnTo>
                      <a:lnTo>
                        <a:pt x="160" y="32"/>
                      </a:lnTo>
                      <a:lnTo>
                        <a:pt x="159" y="31"/>
                      </a:lnTo>
                      <a:lnTo>
                        <a:pt x="156" y="32"/>
                      </a:lnTo>
                      <a:lnTo>
                        <a:pt x="155" y="30"/>
                      </a:lnTo>
                      <a:lnTo>
                        <a:pt x="154" y="30"/>
                      </a:lnTo>
                      <a:lnTo>
                        <a:pt x="151" y="28"/>
                      </a:lnTo>
                      <a:lnTo>
                        <a:pt x="149" y="26"/>
                      </a:lnTo>
                      <a:lnTo>
                        <a:pt x="148" y="26"/>
                      </a:lnTo>
                      <a:lnTo>
                        <a:pt x="147" y="25"/>
                      </a:lnTo>
                      <a:lnTo>
                        <a:pt x="146" y="23"/>
                      </a:lnTo>
                      <a:lnTo>
                        <a:pt x="147" y="20"/>
                      </a:lnTo>
                      <a:lnTo>
                        <a:pt x="146" y="19"/>
                      </a:lnTo>
                      <a:lnTo>
                        <a:pt x="146" y="20"/>
                      </a:lnTo>
                      <a:lnTo>
                        <a:pt x="144" y="23"/>
                      </a:lnTo>
                      <a:lnTo>
                        <a:pt x="142" y="23"/>
                      </a:lnTo>
                      <a:lnTo>
                        <a:pt x="141" y="24"/>
                      </a:lnTo>
                      <a:lnTo>
                        <a:pt x="140" y="23"/>
                      </a:lnTo>
                      <a:lnTo>
                        <a:pt x="137" y="23"/>
                      </a:lnTo>
                      <a:lnTo>
                        <a:pt x="136" y="23"/>
                      </a:lnTo>
                      <a:lnTo>
                        <a:pt x="137" y="23"/>
                      </a:lnTo>
                      <a:lnTo>
                        <a:pt x="136" y="20"/>
                      </a:lnTo>
                      <a:lnTo>
                        <a:pt x="136" y="17"/>
                      </a:lnTo>
                      <a:lnTo>
                        <a:pt x="134" y="16"/>
                      </a:lnTo>
                      <a:lnTo>
                        <a:pt x="133" y="16"/>
                      </a:lnTo>
                      <a:lnTo>
                        <a:pt x="132" y="16"/>
                      </a:lnTo>
                      <a:lnTo>
                        <a:pt x="128" y="15"/>
                      </a:lnTo>
                      <a:lnTo>
                        <a:pt x="128" y="14"/>
                      </a:lnTo>
                      <a:lnTo>
                        <a:pt x="127" y="13"/>
                      </a:lnTo>
                      <a:lnTo>
                        <a:pt x="125" y="13"/>
                      </a:lnTo>
                      <a:lnTo>
                        <a:pt x="122" y="11"/>
                      </a:lnTo>
                      <a:lnTo>
                        <a:pt x="122" y="9"/>
                      </a:lnTo>
                      <a:lnTo>
                        <a:pt x="121" y="9"/>
                      </a:lnTo>
                      <a:lnTo>
                        <a:pt x="121" y="8"/>
                      </a:lnTo>
                      <a:lnTo>
                        <a:pt x="121" y="7"/>
                      </a:lnTo>
                      <a:lnTo>
                        <a:pt x="120" y="7"/>
                      </a:lnTo>
                      <a:lnTo>
                        <a:pt x="119" y="8"/>
                      </a:lnTo>
                      <a:lnTo>
                        <a:pt x="117" y="9"/>
                      </a:lnTo>
                      <a:lnTo>
                        <a:pt x="116" y="9"/>
                      </a:lnTo>
                      <a:lnTo>
                        <a:pt x="115" y="8"/>
                      </a:lnTo>
                      <a:lnTo>
                        <a:pt x="112" y="4"/>
                      </a:lnTo>
                      <a:lnTo>
                        <a:pt x="112" y="1"/>
                      </a:lnTo>
                      <a:lnTo>
                        <a:pt x="111" y="0"/>
                      </a:lnTo>
                      <a:lnTo>
                        <a:pt x="110" y="1"/>
                      </a:lnTo>
                      <a:lnTo>
                        <a:pt x="108" y="1"/>
                      </a:lnTo>
                      <a:lnTo>
                        <a:pt x="104" y="2"/>
                      </a:lnTo>
                      <a:lnTo>
                        <a:pt x="101" y="3"/>
                      </a:lnTo>
                      <a:lnTo>
                        <a:pt x="100" y="3"/>
                      </a:lnTo>
                      <a:lnTo>
                        <a:pt x="97" y="7"/>
                      </a:lnTo>
                      <a:lnTo>
                        <a:pt x="97" y="10"/>
                      </a:lnTo>
                      <a:lnTo>
                        <a:pt x="97" y="13"/>
                      </a:lnTo>
                      <a:lnTo>
                        <a:pt x="97" y="15"/>
                      </a:lnTo>
                      <a:lnTo>
                        <a:pt x="97" y="16"/>
                      </a:lnTo>
                      <a:lnTo>
                        <a:pt x="98" y="19"/>
                      </a:lnTo>
                      <a:lnTo>
                        <a:pt x="96" y="18"/>
                      </a:lnTo>
                      <a:lnTo>
                        <a:pt x="94" y="21"/>
                      </a:lnTo>
                      <a:lnTo>
                        <a:pt x="92" y="23"/>
                      </a:lnTo>
                      <a:lnTo>
                        <a:pt x="90" y="24"/>
                      </a:lnTo>
                      <a:lnTo>
                        <a:pt x="86" y="24"/>
                      </a:lnTo>
                      <a:lnTo>
                        <a:pt x="84" y="25"/>
                      </a:lnTo>
                      <a:lnTo>
                        <a:pt x="80" y="26"/>
                      </a:lnTo>
                      <a:lnTo>
                        <a:pt x="77" y="28"/>
                      </a:lnTo>
                      <a:lnTo>
                        <a:pt x="75" y="30"/>
                      </a:lnTo>
                      <a:lnTo>
                        <a:pt x="77" y="33"/>
                      </a:lnTo>
                      <a:lnTo>
                        <a:pt x="80" y="33"/>
                      </a:lnTo>
                      <a:lnTo>
                        <a:pt x="80" y="32"/>
                      </a:lnTo>
                      <a:lnTo>
                        <a:pt x="80" y="33"/>
                      </a:lnTo>
                      <a:lnTo>
                        <a:pt x="77" y="34"/>
                      </a:lnTo>
                      <a:lnTo>
                        <a:pt x="74" y="35"/>
                      </a:lnTo>
                      <a:lnTo>
                        <a:pt x="73" y="36"/>
                      </a:lnTo>
                      <a:lnTo>
                        <a:pt x="71" y="36"/>
                      </a:lnTo>
                      <a:lnTo>
                        <a:pt x="68" y="36"/>
                      </a:lnTo>
                      <a:lnTo>
                        <a:pt x="65" y="35"/>
                      </a:lnTo>
                      <a:lnTo>
                        <a:pt x="62" y="35"/>
                      </a:lnTo>
                      <a:lnTo>
                        <a:pt x="59" y="34"/>
                      </a:lnTo>
                      <a:lnTo>
                        <a:pt x="56" y="35"/>
                      </a:lnTo>
                      <a:lnTo>
                        <a:pt x="55" y="34"/>
                      </a:lnTo>
                      <a:lnTo>
                        <a:pt x="53" y="31"/>
                      </a:lnTo>
                      <a:lnTo>
                        <a:pt x="53" y="28"/>
                      </a:lnTo>
                      <a:lnTo>
                        <a:pt x="50" y="29"/>
                      </a:lnTo>
                      <a:lnTo>
                        <a:pt x="49" y="29"/>
                      </a:lnTo>
                      <a:lnTo>
                        <a:pt x="47" y="29"/>
                      </a:lnTo>
                      <a:lnTo>
                        <a:pt x="43" y="28"/>
                      </a:lnTo>
                      <a:lnTo>
                        <a:pt x="44" y="31"/>
                      </a:lnTo>
                      <a:lnTo>
                        <a:pt x="45" y="34"/>
                      </a:lnTo>
                      <a:lnTo>
                        <a:pt x="48" y="37"/>
                      </a:lnTo>
                      <a:lnTo>
                        <a:pt x="49" y="40"/>
                      </a:lnTo>
                      <a:lnTo>
                        <a:pt x="50" y="43"/>
                      </a:lnTo>
                      <a:lnTo>
                        <a:pt x="50" y="47"/>
                      </a:lnTo>
                      <a:lnTo>
                        <a:pt x="52" y="50"/>
                      </a:lnTo>
                      <a:lnTo>
                        <a:pt x="49" y="50"/>
                      </a:lnTo>
                      <a:lnTo>
                        <a:pt x="45" y="50"/>
                      </a:lnTo>
                      <a:lnTo>
                        <a:pt x="42" y="51"/>
                      </a:lnTo>
                      <a:lnTo>
                        <a:pt x="43" y="52"/>
                      </a:lnTo>
                      <a:lnTo>
                        <a:pt x="42" y="51"/>
                      </a:lnTo>
                      <a:lnTo>
                        <a:pt x="40" y="50"/>
                      </a:lnTo>
                      <a:lnTo>
                        <a:pt x="37" y="49"/>
                      </a:lnTo>
                      <a:lnTo>
                        <a:pt x="36" y="49"/>
                      </a:lnTo>
                      <a:lnTo>
                        <a:pt x="34" y="51"/>
                      </a:lnTo>
                      <a:lnTo>
                        <a:pt x="31" y="51"/>
                      </a:lnTo>
                      <a:lnTo>
                        <a:pt x="28" y="48"/>
                      </a:lnTo>
                      <a:lnTo>
                        <a:pt x="26" y="45"/>
                      </a:lnTo>
                      <a:lnTo>
                        <a:pt x="23" y="46"/>
                      </a:lnTo>
                      <a:lnTo>
                        <a:pt x="20" y="46"/>
                      </a:lnTo>
                      <a:lnTo>
                        <a:pt x="18" y="49"/>
                      </a:lnTo>
                      <a:lnTo>
                        <a:pt x="15" y="48"/>
                      </a:lnTo>
                      <a:lnTo>
                        <a:pt x="13" y="48"/>
                      </a:lnTo>
                      <a:lnTo>
                        <a:pt x="10" y="49"/>
                      </a:lnTo>
                      <a:lnTo>
                        <a:pt x="7" y="49"/>
                      </a:lnTo>
                      <a:lnTo>
                        <a:pt x="4" y="50"/>
                      </a:lnTo>
                      <a:lnTo>
                        <a:pt x="0" y="53"/>
                      </a:lnTo>
                      <a:lnTo>
                        <a:pt x="0" y="56"/>
                      </a:lnTo>
                      <a:lnTo>
                        <a:pt x="4" y="55"/>
                      </a:lnTo>
                      <a:lnTo>
                        <a:pt x="7" y="54"/>
                      </a:lnTo>
                      <a:lnTo>
                        <a:pt x="7" y="56"/>
                      </a:lnTo>
                      <a:lnTo>
                        <a:pt x="4" y="55"/>
                      </a:lnTo>
                      <a:lnTo>
                        <a:pt x="5" y="58"/>
                      </a:lnTo>
                      <a:lnTo>
                        <a:pt x="7" y="60"/>
                      </a:lnTo>
                      <a:lnTo>
                        <a:pt x="5" y="60"/>
                      </a:lnTo>
                      <a:lnTo>
                        <a:pt x="1" y="61"/>
                      </a:lnTo>
                      <a:lnTo>
                        <a:pt x="2" y="61"/>
                      </a:lnTo>
                      <a:lnTo>
                        <a:pt x="6" y="63"/>
                      </a:lnTo>
                      <a:lnTo>
                        <a:pt x="9" y="66"/>
                      </a:lnTo>
                      <a:lnTo>
                        <a:pt x="12" y="65"/>
                      </a:lnTo>
                      <a:lnTo>
                        <a:pt x="15" y="66"/>
                      </a:lnTo>
                      <a:lnTo>
                        <a:pt x="18" y="66"/>
                      </a:lnTo>
                      <a:lnTo>
                        <a:pt x="19" y="66"/>
                      </a:lnTo>
                      <a:lnTo>
                        <a:pt x="21" y="67"/>
                      </a:lnTo>
                      <a:lnTo>
                        <a:pt x="24" y="69"/>
                      </a:lnTo>
                      <a:lnTo>
                        <a:pt x="26" y="72"/>
                      </a:lnTo>
                      <a:lnTo>
                        <a:pt x="28" y="69"/>
                      </a:lnTo>
                      <a:lnTo>
                        <a:pt x="31" y="71"/>
                      </a:lnTo>
                      <a:lnTo>
                        <a:pt x="34" y="71"/>
                      </a:lnTo>
                      <a:lnTo>
                        <a:pt x="37" y="71"/>
                      </a:lnTo>
                      <a:lnTo>
                        <a:pt x="35" y="72"/>
                      </a:lnTo>
                      <a:lnTo>
                        <a:pt x="35" y="73"/>
                      </a:lnTo>
                      <a:lnTo>
                        <a:pt x="36" y="75"/>
                      </a:lnTo>
                      <a:lnTo>
                        <a:pt x="39" y="75"/>
                      </a:lnTo>
                      <a:lnTo>
                        <a:pt x="40" y="75"/>
                      </a:lnTo>
                      <a:lnTo>
                        <a:pt x="43" y="75"/>
                      </a:lnTo>
                      <a:lnTo>
                        <a:pt x="47" y="77"/>
                      </a:lnTo>
                      <a:lnTo>
                        <a:pt x="43" y="75"/>
                      </a:lnTo>
                      <a:lnTo>
                        <a:pt x="40" y="75"/>
                      </a:lnTo>
                      <a:lnTo>
                        <a:pt x="39" y="78"/>
                      </a:lnTo>
                      <a:lnTo>
                        <a:pt x="42" y="80"/>
                      </a:lnTo>
                      <a:lnTo>
                        <a:pt x="42" y="81"/>
                      </a:lnTo>
                      <a:lnTo>
                        <a:pt x="40" y="85"/>
                      </a:lnTo>
                      <a:lnTo>
                        <a:pt x="43" y="87"/>
                      </a:lnTo>
                      <a:lnTo>
                        <a:pt x="43" y="88"/>
                      </a:lnTo>
                      <a:lnTo>
                        <a:pt x="45" y="91"/>
                      </a:lnTo>
                      <a:lnTo>
                        <a:pt x="48" y="92"/>
                      </a:lnTo>
                      <a:lnTo>
                        <a:pt x="50" y="93"/>
                      </a:lnTo>
                      <a:lnTo>
                        <a:pt x="53" y="94"/>
                      </a:lnTo>
                      <a:lnTo>
                        <a:pt x="56" y="94"/>
                      </a:lnTo>
                      <a:lnTo>
                        <a:pt x="56" y="96"/>
                      </a:lnTo>
                      <a:lnTo>
                        <a:pt x="56" y="99"/>
                      </a:lnTo>
                      <a:lnTo>
                        <a:pt x="57" y="102"/>
                      </a:lnTo>
                      <a:lnTo>
                        <a:pt x="56" y="104"/>
                      </a:lnTo>
                      <a:lnTo>
                        <a:pt x="54" y="106"/>
                      </a:lnTo>
                      <a:lnTo>
                        <a:pt x="55" y="106"/>
                      </a:lnTo>
                      <a:lnTo>
                        <a:pt x="58" y="108"/>
                      </a:lnTo>
                      <a:lnTo>
                        <a:pt x="61" y="110"/>
                      </a:lnTo>
                      <a:lnTo>
                        <a:pt x="62" y="113"/>
                      </a:lnTo>
                      <a:lnTo>
                        <a:pt x="63" y="116"/>
                      </a:lnTo>
                      <a:lnTo>
                        <a:pt x="65" y="119"/>
                      </a:lnTo>
                      <a:lnTo>
                        <a:pt x="65" y="121"/>
                      </a:lnTo>
                      <a:lnTo>
                        <a:pt x="64" y="119"/>
                      </a:lnTo>
                      <a:lnTo>
                        <a:pt x="62" y="116"/>
                      </a:lnTo>
                      <a:lnTo>
                        <a:pt x="61" y="113"/>
                      </a:lnTo>
                      <a:lnTo>
                        <a:pt x="59" y="110"/>
                      </a:lnTo>
                      <a:lnTo>
                        <a:pt x="56" y="110"/>
                      </a:lnTo>
                      <a:lnTo>
                        <a:pt x="56" y="113"/>
                      </a:lnTo>
                      <a:lnTo>
                        <a:pt x="55" y="116"/>
                      </a:lnTo>
                      <a:lnTo>
                        <a:pt x="55" y="119"/>
                      </a:lnTo>
                      <a:lnTo>
                        <a:pt x="55" y="120"/>
                      </a:lnTo>
                      <a:lnTo>
                        <a:pt x="54" y="124"/>
                      </a:lnTo>
                      <a:lnTo>
                        <a:pt x="55" y="126"/>
                      </a:lnTo>
                      <a:lnTo>
                        <a:pt x="54" y="129"/>
                      </a:lnTo>
                      <a:lnTo>
                        <a:pt x="54" y="132"/>
                      </a:lnTo>
                      <a:lnTo>
                        <a:pt x="53" y="134"/>
                      </a:lnTo>
                      <a:lnTo>
                        <a:pt x="53" y="138"/>
                      </a:lnTo>
                      <a:lnTo>
                        <a:pt x="52" y="141"/>
                      </a:lnTo>
                      <a:lnTo>
                        <a:pt x="51" y="143"/>
                      </a:lnTo>
                      <a:lnTo>
                        <a:pt x="50" y="146"/>
                      </a:lnTo>
                      <a:lnTo>
                        <a:pt x="49" y="148"/>
                      </a:lnTo>
                      <a:lnTo>
                        <a:pt x="45" y="149"/>
                      </a:lnTo>
                      <a:lnTo>
                        <a:pt x="45" y="150"/>
                      </a:lnTo>
                      <a:lnTo>
                        <a:pt x="47" y="150"/>
                      </a:lnTo>
                      <a:lnTo>
                        <a:pt x="47" y="151"/>
                      </a:lnTo>
                      <a:lnTo>
                        <a:pt x="50" y="151"/>
                      </a:lnTo>
                      <a:lnTo>
                        <a:pt x="52" y="154"/>
                      </a:lnTo>
                      <a:lnTo>
                        <a:pt x="54" y="154"/>
                      </a:lnTo>
                      <a:lnTo>
                        <a:pt x="57" y="156"/>
                      </a:lnTo>
                      <a:lnTo>
                        <a:pt x="60" y="157"/>
                      </a:lnTo>
                      <a:lnTo>
                        <a:pt x="62" y="158"/>
                      </a:lnTo>
                      <a:lnTo>
                        <a:pt x="65" y="160"/>
                      </a:lnTo>
                      <a:lnTo>
                        <a:pt x="68" y="159"/>
                      </a:lnTo>
                      <a:lnTo>
                        <a:pt x="71" y="161"/>
                      </a:lnTo>
                      <a:lnTo>
                        <a:pt x="73" y="163"/>
                      </a:lnTo>
                      <a:lnTo>
                        <a:pt x="75" y="161"/>
                      </a:lnTo>
                      <a:lnTo>
                        <a:pt x="78" y="161"/>
                      </a:lnTo>
                      <a:lnTo>
                        <a:pt x="80" y="163"/>
                      </a:lnTo>
                      <a:lnTo>
                        <a:pt x="83" y="163"/>
                      </a:lnTo>
                      <a:lnTo>
                        <a:pt x="83" y="159"/>
                      </a:lnTo>
                      <a:lnTo>
                        <a:pt x="84" y="159"/>
                      </a:lnTo>
                      <a:lnTo>
                        <a:pt x="85" y="159"/>
                      </a:lnTo>
                      <a:lnTo>
                        <a:pt x="89" y="160"/>
                      </a:lnTo>
                      <a:lnTo>
                        <a:pt x="92" y="161"/>
                      </a:lnTo>
                      <a:lnTo>
                        <a:pt x="95" y="164"/>
                      </a:lnTo>
                      <a:lnTo>
                        <a:pt x="96" y="163"/>
                      </a:lnTo>
                      <a:lnTo>
                        <a:pt x="99" y="164"/>
                      </a:lnTo>
                      <a:lnTo>
                        <a:pt x="100" y="165"/>
                      </a:lnTo>
                      <a:lnTo>
                        <a:pt x="99" y="166"/>
                      </a:lnTo>
                      <a:lnTo>
                        <a:pt x="100" y="166"/>
                      </a:lnTo>
                      <a:lnTo>
                        <a:pt x="102" y="167"/>
                      </a:lnTo>
                      <a:lnTo>
                        <a:pt x="103" y="167"/>
                      </a:lnTo>
                      <a:lnTo>
                        <a:pt x="106" y="167"/>
                      </a:lnTo>
                      <a:lnTo>
                        <a:pt x="108" y="167"/>
                      </a:lnTo>
                      <a:lnTo>
                        <a:pt x="110" y="168"/>
                      </a:lnTo>
                      <a:lnTo>
                        <a:pt x="113" y="169"/>
                      </a:lnTo>
                      <a:lnTo>
                        <a:pt x="116" y="167"/>
                      </a:lnTo>
                      <a:lnTo>
                        <a:pt x="119" y="167"/>
                      </a:lnTo>
                      <a:lnTo>
                        <a:pt x="121" y="167"/>
                      </a:lnTo>
                      <a:lnTo>
                        <a:pt x="119" y="163"/>
                      </a:lnTo>
                      <a:lnTo>
                        <a:pt x="119" y="159"/>
                      </a:lnTo>
                      <a:lnTo>
                        <a:pt x="118" y="159"/>
                      </a:lnTo>
                      <a:lnTo>
                        <a:pt x="118" y="158"/>
                      </a:lnTo>
                      <a:lnTo>
                        <a:pt x="119" y="158"/>
                      </a:lnTo>
                      <a:lnTo>
                        <a:pt x="119" y="157"/>
                      </a:lnTo>
                      <a:lnTo>
                        <a:pt x="119" y="155"/>
                      </a:lnTo>
                      <a:lnTo>
                        <a:pt x="122" y="152"/>
                      </a:lnTo>
                      <a:lnTo>
                        <a:pt x="123" y="152"/>
                      </a:lnTo>
                      <a:lnTo>
                        <a:pt x="125" y="151"/>
                      </a:lnTo>
                      <a:lnTo>
                        <a:pt x="128" y="149"/>
                      </a:lnTo>
                      <a:lnTo>
                        <a:pt x="132" y="147"/>
                      </a:lnTo>
                      <a:lnTo>
                        <a:pt x="135" y="146"/>
                      </a:lnTo>
                      <a:lnTo>
                        <a:pt x="138" y="147"/>
                      </a:lnTo>
                      <a:lnTo>
                        <a:pt x="140" y="148"/>
                      </a:lnTo>
                      <a:lnTo>
                        <a:pt x="143" y="149"/>
                      </a:lnTo>
                      <a:lnTo>
                        <a:pt x="145" y="149"/>
                      </a:lnTo>
                      <a:lnTo>
                        <a:pt x="145" y="146"/>
                      </a:lnTo>
                      <a:lnTo>
                        <a:pt x="146" y="149"/>
                      </a:lnTo>
                      <a:lnTo>
                        <a:pt x="149" y="149"/>
                      </a:lnTo>
                      <a:lnTo>
                        <a:pt x="150" y="150"/>
                      </a:lnTo>
                      <a:lnTo>
                        <a:pt x="153" y="149"/>
                      </a:lnTo>
                      <a:lnTo>
                        <a:pt x="156" y="152"/>
                      </a:lnTo>
                      <a:lnTo>
                        <a:pt x="159" y="153"/>
                      </a:lnTo>
                      <a:lnTo>
                        <a:pt x="162" y="154"/>
                      </a:lnTo>
                      <a:lnTo>
                        <a:pt x="165" y="155"/>
                      </a:lnTo>
                      <a:lnTo>
                        <a:pt x="168" y="154"/>
                      </a:lnTo>
                      <a:lnTo>
                        <a:pt x="171" y="153"/>
                      </a:lnTo>
                      <a:lnTo>
                        <a:pt x="175" y="151"/>
                      </a:lnTo>
                      <a:lnTo>
                        <a:pt x="176" y="148"/>
                      </a:lnTo>
                      <a:lnTo>
                        <a:pt x="179" y="146"/>
                      </a:lnTo>
                      <a:lnTo>
                        <a:pt x="180" y="146"/>
                      </a:lnTo>
                      <a:lnTo>
                        <a:pt x="182" y="144"/>
                      </a:lnTo>
                      <a:lnTo>
                        <a:pt x="185" y="143"/>
                      </a:lnTo>
                      <a:lnTo>
                        <a:pt x="186" y="142"/>
                      </a:lnTo>
                      <a:lnTo>
                        <a:pt x="187" y="142"/>
                      </a:lnTo>
                      <a:lnTo>
                        <a:pt x="187" y="140"/>
                      </a:lnTo>
                      <a:lnTo>
                        <a:pt x="190" y="137"/>
                      </a:lnTo>
                      <a:close/>
                      <a:moveTo>
                        <a:pt x="103" y="167"/>
                      </a:moveTo>
                      <a:lnTo>
                        <a:pt x="103" y="167"/>
                      </a:lnTo>
                      <a:lnTo>
                        <a:pt x="104" y="167"/>
                      </a:lnTo>
                      <a:lnTo>
                        <a:pt x="103" y="167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6" name="Freeform 679">
                  <a:extLst>
                    <a:ext uri="{FF2B5EF4-FFF2-40B4-BE49-F238E27FC236}">
                      <a16:creationId xmlns:a16="http://schemas.microsoft.com/office/drawing/2014/main" id="{4848A900-C8AD-4697-522D-47AA47678DAF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963" y="2247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3 h 3"/>
                    <a:gd name="T4" fmla="*/ 0 w 3"/>
                    <a:gd name="T5" fmla="*/ 0 h 3"/>
                    <a:gd name="T6" fmla="*/ 3 w 3"/>
                    <a:gd name="T7" fmla="*/ 1 h 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" h="3">
                      <a:moveTo>
                        <a:pt x="3" y="1"/>
                      </a:moveTo>
                      <a:lnTo>
                        <a:pt x="3" y="3"/>
                      </a:lnTo>
                      <a:lnTo>
                        <a:pt x="0" y="0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7" name="Freeform 680">
                  <a:extLst>
                    <a:ext uri="{FF2B5EF4-FFF2-40B4-BE49-F238E27FC236}">
                      <a16:creationId xmlns:a16="http://schemas.microsoft.com/office/drawing/2014/main" id="{59597791-1F88-3E9D-0A38-1DB73F213E59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962" y="2243"/>
                  <a:ext cx="3" cy="0"/>
                </a:xfrm>
                <a:custGeom>
                  <a:avLst/>
                  <a:gdLst>
                    <a:gd name="T0" fmla="*/ 3 w 3"/>
                    <a:gd name="T1" fmla="*/ 3 w 3"/>
                    <a:gd name="T2" fmla="*/ 0 w 3"/>
                    <a:gd name="T3" fmla="*/ 3 w 3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T0" y="0"/>
                    </a:cxn>
                    <a:cxn ang="T5">
                      <a:pos x="T1" y="0"/>
                    </a:cxn>
                    <a:cxn ang="T6">
                      <a:pos x="T2" y="0"/>
                    </a:cxn>
                    <a:cxn ang="T7">
                      <a:pos x="T3" y="0"/>
                    </a:cxn>
                  </a:cxnLst>
                  <a:rect l="0" t="0" r="r" b="b"/>
                  <a:pathLst>
                    <a:path w="3">
                      <a:moveTo>
                        <a:pt x="3" y="0"/>
                      </a:move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99" name="Freeform 681">
                <a:extLst>
                  <a:ext uri="{FF2B5EF4-FFF2-40B4-BE49-F238E27FC236}">
                    <a16:creationId xmlns:a16="http://schemas.microsoft.com/office/drawing/2014/main" id="{4B9CF31A-E736-F78C-E903-7E89F5811B4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006" y="2309"/>
                <a:ext cx="5" cy="4"/>
              </a:xfrm>
              <a:custGeom>
                <a:avLst/>
                <a:gdLst>
                  <a:gd name="T0" fmla="*/ 4 w 5"/>
                  <a:gd name="T1" fmla="*/ 3 h 4"/>
                  <a:gd name="T2" fmla="*/ 4 w 5"/>
                  <a:gd name="T3" fmla="*/ 3 h 4"/>
                  <a:gd name="T4" fmla="*/ 5 w 5"/>
                  <a:gd name="T5" fmla="*/ 2 h 4"/>
                  <a:gd name="T6" fmla="*/ 5 w 5"/>
                  <a:gd name="T7" fmla="*/ 2 h 4"/>
                  <a:gd name="T8" fmla="*/ 4 w 5"/>
                  <a:gd name="T9" fmla="*/ 1 h 4"/>
                  <a:gd name="T10" fmla="*/ 1 w 5"/>
                  <a:gd name="T11" fmla="*/ 0 h 4"/>
                  <a:gd name="T12" fmla="*/ 0 w 5"/>
                  <a:gd name="T13" fmla="*/ 1 h 4"/>
                  <a:gd name="T14" fmla="*/ 1 w 5"/>
                  <a:gd name="T15" fmla="*/ 4 h 4"/>
                  <a:gd name="T16" fmla="*/ 4 w 5"/>
                  <a:gd name="T17" fmla="*/ 3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" h="4">
                    <a:moveTo>
                      <a:pt x="4" y="3"/>
                    </a:moveTo>
                    <a:lnTo>
                      <a:pt x="4" y="3"/>
                    </a:lnTo>
                    <a:lnTo>
                      <a:pt x="5" y="2"/>
                    </a:lnTo>
                    <a:lnTo>
                      <a:pt x="4" y="1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1" y="4"/>
                    </a:lnTo>
                    <a:lnTo>
                      <a:pt x="4" y="3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00" name="Group 682">
                <a:extLst>
                  <a:ext uri="{FF2B5EF4-FFF2-40B4-BE49-F238E27FC236}">
                    <a16:creationId xmlns:a16="http://schemas.microsoft.com/office/drawing/2014/main" id="{8E76CC38-637A-4F75-C1BC-D28B9B989B6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59" y="1677"/>
                <a:ext cx="396" cy="325"/>
                <a:chOff x="2750" y="1008"/>
                <a:chExt cx="1673" cy="1370"/>
              </a:xfrm>
              <a:grpFill/>
            </p:grpSpPr>
            <p:sp>
              <p:nvSpPr>
                <p:cNvPr id="633" name="Freeform 683">
                  <a:extLst>
                    <a:ext uri="{FF2B5EF4-FFF2-40B4-BE49-F238E27FC236}">
                      <a16:creationId xmlns:a16="http://schemas.microsoft.com/office/drawing/2014/main" id="{61042503-C7BC-CF9E-156C-123AA7DA673C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754" y="1016"/>
                  <a:ext cx="1669" cy="1362"/>
                </a:xfrm>
                <a:custGeom>
                  <a:avLst/>
                  <a:gdLst>
                    <a:gd name="T0" fmla="*/ 464 w 396"/>
                    <a:gd name="T1" fmla="*/ 1181 h 323"/>
                    <a:gd name="T2" fmla="*/ 476 w 396"/>
                    <a:gd name="T3" fmla="*/ 1020 h 323"/>
                    <a:gd name="T4" fmla="*/ 472 w 396"/>
                    <a:gd name="T5" fmla="*/ 805 h 323"/>
                    <a:gd name="T6" fmla="*/ 590 w 396"/>
                    <a:gd name="T7" fmla="*/ 670 h 323"/>
                    <a:gd name="T8" fmla="*/ 695 w 396"/>
                    <a:gd name="T9" fmla="*/ 489 h 323"/>
                    <a:gd name="T10" fmla="*/ 847 w 396"/>
                    <a:gd name="T11" fmla="*/ 329 h 323"/>
                    <a:gd name="T12" fmla="*/ 982 w 396"/>
                    <a:gd name="T13" fmla="*/ 236 h 323"/>
                    <a:gd name="T14" fmla="*/ 1218 w 396"/>
                    <a:gd name="T15" fmla="*/ 266 h 323"/>
                    <a:gd name="T16" fmla="*/ 1340 w 396"/>
                    <a:gd name="T17" fmla="*/ 169 h 323"/>
                    <a:gd name="T18" fmla="*/ 1547 w 396"/>
                    <a:gd name="T19" fmla="*/ 164 h 323"/>
                    <a:gd name="T20" fmla="*/ 1614 w 396"/>
                    <a:gd name="T21" fmla="*/ 169 h 323"/>
                    <a:gd name="T22" fmla="*/ 1597 w 396"/>
                    <a:gd name="T23" fmla="*/ 156 h 323"/>
                    <a:gd name="T24" fmla="*/ 1602 w 396"/>
                    <a:gd name="T25" fmla="*/ 122 h 323"/>
                    <a:gd name="T26" fmla="*/ 1589 w 396"/>
                    <a:gd name="T27" fmla="*/ 42 h 323"/>
                    <a:gd name="T28" fmla="*/ 1492 w 396"/>
                    <a:gd name="T29" fmla="*/ 46 h 323"/>
                    <a:gd name="T30" fmla="*/ 1437 w 396"/>
                    <a:gd name="T31" fmla="*/ 8 h 323"/>
                    <a:gd name="T32" fmla="*/ 1387 w 396"/>
                    <a:gd name="T33" fmla="*/ 21 h 323"/>
                    <a:gd name="T34" fmla="*/ 1315 w 396"/>
                    <a:gd name="T35" fmla="*/ 46 h 323"/>
                    <a:gd name="T36" fmla="*/ 1226 w 396"/>
                    <a:gd name="T37" fmla="*/ 63 h 323"/>
                    <a:gd name="T38" fmla="*/ 1138 w 396"/>
                    <a:gd name="T39" fmla="*/ 118 h 323"/>
                    <a:gd name="T40" fmla="*/ 1066 w 396"/>
                    <a:gd name="T41" fmla="*/ 118 h 323"/>
                    <a:gd name="T42" fmla="*/ 1020 w 396"/>
                    <a:gd name="T43" fmla="*/ 143 h 323"/>
                    <a:gd name="T44" fmla="*/ 986 w 396"/>
                    <a:gd name="T45" fmla="*/ 143 h 323"/>
                    <a:gd name="T46" fmla="*/ 906 w 396"/>
                    <a:gd name="T47" fmla="*/ 156 h 323"/>
                    <a:gd name="T48" fmla="*/ 885 w 396"/>
                    <a:gd name="T49" fmla="*/ 207 h 323"/>
                    <a:gd name="T50" fmla="*/ 797 w 396"/>
                    <a:gd name="T51" fmla="*/ 270 h 323"/>
                    <a:gd name="T52" fmla="*/ 797 w 396"/>
                    <a:gd name="T53" fmla="*/ 308 h 323"/>
                    <a:gd name="T54" fmla="*/ 733 w 396"/>
                    <a:gd name="T55" fmla="*/ 329 h 323"/>
                    <a:gd name="T56" fmla="*/ 695 w 396"/>
                    <a:gd name="T57" fmla="*/ 329 h 323"/>
                    <a:gd name="T58" fmla="*/ 624 w 396"/>
                    <a:gd name="T59" fmla="*/ 388 h 323"/>
                    <a:gd name="T60" fmla="*/ 679 w 396"/>
                    <a:gd name="T61" fmla="*/ 422 h 323"/>
                    <a:gd name="T62" fmla="*/ 653 w 396"/>
                    <a:gd name="T63" fmla="*/ 426 h 323"/>
                    <a:gd name="T64" fmla="*/ 611 w 396"/>
                    <a:gd name="T65" fmla="*/ 455 h 323"/>
                    <a:gd name="T66" fmla="*/ 539 w 396"/>
                    <a:gd name="T67" fmla="*/ 498 h 323"/>
                    <a:gd name="T68" fmla="*/ 573 w 396"/>
                    <a:gd name="T69" fmla="*/ 540 h 323"/>
                    <a:gd name="T70" fmla="*/ 514 w 396"/>
                    <a:gd name="T71" fmla="*/ 573 h 323"/>
                    <a:gd name="T72" fmla="*/ 455 w 396"/>
                    <a:gd name="T73" fmla="*/ 637 h 323"/>
                    <a:gd name="T74" fmla="*/ 434 w 396"/>
                    <a:gd name="T75" fmla="*/ 670 h 323"/>
                    <a:gd name="T76" fmla="*/ 447 w 396"/>
                    <a:gd name="T77" fmla="*/ 683 h 323"/>
                    <a:gd name="T78" fmla="*/ 375 w 396"/>
                    <a:gd name="T79" fmla="*/ 738 h 323"/>
                    <a:gd name="T80" fmla="*/ 295 w 396"/>
                    <a:gd name="T81" fmla="*/ 810 h 323"/>
                    <a:gd name="T82" fmla="*/ 405 w 396"/>
                    <a:gd name="T83" fmla="*/ 772 h 323"/>
                    <a:gd name="T84" fmla="*/ 346 w 396"/>
                    <a:gd name="T85" fmla="*/ 835 h 323"/>
                    <a:gd name="T86" fmla="*/ 266 w 396"/>
                    <a:gd name="T87" fmla="*/ 835 h 323"/>
                    <a:gd name="T88" fmla="*/ 202 w 396"/>
                    <a:gd name="T89" fmla="*/ 886 h 323"/>
                    <a:gd name="T90" fmla="*/ 143 w 396"/>
                    <a:gd name="T91" fmla="*/ 907 h 323"/>
                    <a:gd name="T92" fmla="*/ 80 w 396"/>
                    <a:gd name="T93" fmla="*/ 919 h 323"/>
                    <a:gd name="T94" fmla="*/ 114 w 396"/>
                    <a:gd name="T95" fmla="*/ 932 h 323"/>
                    <a:gd name="T96" fmla="*/ 25 w 396"/>
                    <a:gd name="T97" fmla="*/ 974 h 323"/>
                    <a:gd name="T98" fmla="*/ 8 w 396"/>
                    <a:gd name="T99" fmla="*/ 999 h 323"/>
                    <a:gd name="T100" fmla="*/ 0 w 396"/>
                    <a:gd name="T101" fmla="*/ 1037 h 323"/>
                    <a:gd name="T102" fmla="*/ 110 w 396"/>
                    <a:gd name="T103" fmla="*/ 1058 h 323"/>
                    <a:gd name="T104" fmla="*/ 131 w 396"/>
                    <a:gd name="T105" fmla="*/ 1071 h 323"/>
                    <a:gd name="T106" fmla="*/ 21 w 396"/>
                    <a:gd name="T107" fmla="*/ 1092 h 323"/>
                    <a:gd name="T108" fmla="*/ 38 w 396"/>
                    <a:gd name="T109" fmla="*/ 1130 h 323"/>
                    <a:gd name="T110" fmla="*/ 126 w 396"/>
                    <a:gd name="T111" fmla="*/ 1126 h 323"/>
                    <a:gd name="T112" fmla="*/ 59 w 396"/>
                    <a:gd name="T113" fmla="*/ 1202 h 323"/>
                    <a:gd name="T114" fmla="*/ 59 w 396"/>
                    <a:gd name="T115" fmla="*/ 1227 h 323"/>
                    <a:gd name="T116" fmla="*/ 63 w 396"/>
                    <a:gd name="T117" fmla="*/ 1269 h 323"/>
                    <a:gd name="T118" fmla="*/ 105 w 396"/>
                    <a:gd name="T119" fmla="*/ 1341 h 323"/>
                    <a:gd name="T120" fmla="*/ 249 w 396"/>
                    <a:gd name="T121" fmla="*/ 1311 h 323"/>
                    <a:gd name="T122" fmla="*/ 350 w 396"/>
                    <a:gd name="T123" fmla="*/ 1210 h 323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396" h="323">
                      <a:moveTo>
                        <a:pt x="97" y="300"/>
                      </a:moveTo>
                      <a:lnTo>
                        <a:pt x="98" y="303"/>
                      </a:lnTo>
                      <a:lnTo>
                        <a:pt x="101" y="302"/>
                      </a:lnTo>
                      <a:lnTo>
                        <a:pt x="102" y="298"/>
                      </a:lnTo>
                      <a:lnTo>
                        <a:pt x="103" y="296"/>
                      </a:lnTo>
                      <a:lnTo>
                        <a:pt x="103" y="295"/>
                      </a:lnTo>
                      <a:lnTo>
                        <a:pt x="103" y="294"/>
                      </a:lnTo>
                      <a:lnTo>
                        <a:pt x="103" y="293"/>
                      </a:lnTo>
                      <a:lnTo>
                        <a:pt x="102" y="290"/>
                      </a:lnTo>
                      <a:lnTo>
                        <a:pt x="102" y="289"/>
                      </a:lnTo>
                      <a:lnTo>
                        <a:pt x="104" y="286"/>
                      </a:lnTo>
                      <a:lnTo>
                        <a:pt x="104" y="283"/>
                      </a:lnTo>
                      <a:lnTo>
                        <a:pt x="104" y="281"/>
                      </a:lnTo>
                      <a:lnTo>
                        <a:pt x="106" y="281"/>
                      </a:lnTo>
                      <a:lnTo>
                        <a:pt x="110" y="280"/>
                      </a:lnTo>
                      <a:lnTo>
                        <a:pt x="111" y="280"/>
                      </a:lnTo>
                      <a:lnTo>
                        <a:pt x="112" y="279"/>
                      </a:lnTo>
                      <a:lnTo>
                        <a:pt x="114" y="276"/>
                      </a:lnTo>
                      <a:lnTo>
                        <a:pt x="115" y="273"/>
                      </a:lnTo>
                      <a:lnTo>
                        <a:pt x="115" y="270"/>
                      </a:lnTo>
                      <a:lnTo>
                        <a:pt x="116" y="267"/>
                      </a:lnTo>
                      <a:lnTo>
                        <a:pt x="114" y="263"/>
                      </a:lnTo>
                      <a:lnTo>
                        <a:pt x="112" y="261"/>
                      </a:lnTo>
                      <a:lnTo>
                        <a:pt x="112" y="258"/>
                      </a:lnTo>
                      <a:lnTo>
                        <a:pt x="112" y="255"/>
                      </a:lnTo>
                      <a:lnTo>
                        <a:pt x="115" y="254"/>
                      </a:lnTo>
                      <a:lnTo>
                        <a:pt x="117" y="254"/>
                      </a:lnTo>
                      <a:lnTo>
                        <a:pt x="118" y="252"/>
                      </a:lnTo>
                      <a:lnTo>
                        <a:pt x="120" y="250"/>
                      </a:lnTo>
                      <a:lnTo>
                        <a:pt x="120" y="247"/>
                      </a:lnTo>
                      <a:lnTo>
                        <a:pt x="117" y="244"/>
                      </a:lnTo>
                      <a:lnTo>
                        <a:pt x="113" y="242"/>
                      </a:lnTo>
                      <a:lnTo>
                        <a:pt x="108" y="239"/>
                      </a:lnTo>
                      <a:lnTo>
                        <a:pt x="110" y="235"/>
                      </a:lnTo>
                      <a:lnTo>
                        <a:pt x="110" y="232"/>
                      </a:lnTo>
                      <a:lnTo>
                        <a:pt x="111" y="231"/>
                      </a:lnTo>
                      <a:lnTo>
                        <a:pt x="112" y="226"/>
                      </a:lnTo>
                      <a:lnTo>
                        <a:pt x="111" y="224"/>
                      </a:lnTo>
                      <a:lnTo>
                        <a:pt x="108" y="220"/>
                      </a:lnTo>
                      <a:lnTo>
                        <a:pt x="108" y="217"/>
                      </a:lnTo>
                      <a:lnTo>
                        <a:pt x="108" y="213"/>
                      </a:lnTo>
                      <a:lnTo>
                        <a:pt x="110" y="209"/>
                      </a:lnTo>
                      <a:lnTo>
                        <a:pt x="107" y="204"/>
                      </a:lnTo>
                      <a:lnTo>
                        <a:pt x="107" y="201"/>
                      </a:lnTo>
                      <a:lnTo>
                        <a:pt x="108" y="198"/>
                      </a:lnTo>
                      <a:lnTo>
                        <a:pt x="110" y="195"/>
                      </a:lnTo>
                      <a:lnTo>
                        <a:pt x="112" y="191"/>
                      </a:lnTo>
                      <a:lnTo>
                        <a:pt x="113" y="190"/>
                      </a:lnTo>
                      <a:lnTo>
                        <a:pt x="116" y="186"/>
                      </a:lnTo>
                      <a:lnTo>
                        <a:pt x="119" y="184"/>
                      </a:lnTo>
                      <a:lnTo>
                        <a:pt x="123" y="183"/>
                      </a:lnTo>
                      <a:lnTo>
                        <a:pt x="128" y="182"/>
                      </a:lnTo>
                      <a:lnTo>
                        <a:pt x="131" y="183"/>
                      </a:lnTo>
                      <a:lnTo>
                        <a:pt x="137" y="183"/>
                      </a:lnTo>
                      <a:lnTo>
                        <a:pt x="137" y="182"/>
                      </a:lnTo>
                      <a:lnTo>
                        <a:pt x="138" y="182"/>
                      </a:lnTo>
                      <a:lnTo>
                        <a:pt x="139" y="180"/>
                      </a:lnTo>
                      <a:lnTo>
                        <a:pt x="139" y="176"/>
                      </a:lnTo>
                      <a:lnTo>
                        <a:pt x="136" y="172"/>
                      </a:lnTo>
                      <a:lnTo>
                        <a:pt x="135" y="172"/>
                      </a:lnTo>
                      <a:lnTo>
                        <a:pt x="131" y="170"/>
                      </a:lnTo>
                      <a:lnTo>
                        <a:pt x="134" y="167"/>
                      </a:lnTo>
                      <a:lnTo>
                        <a:pt x="137" y="163"/>
                      </a:lnTo>
                      <a:lnTo>
                        <a:pt x="140" y="159"/>
                      </a:lnTo>
                      <a:lnTo>
                        <a:pt x="141" y="157"/>
                      </a:lnTo>
                      <a:lnTo>
                        <a:pt x="142" y="153"/>
                      </a:lnTo>
                      <a:lnTo>
                        <a:pt x="144" y="150"/>
                      </a:lnTo>
                      <a:lnTo>
                        <a:pt x="145" y="146"/>
                      </a:lnTo>
                      <a:lnTo>
                        <a:pt x="145" y="143"/>
                      </a:lnTo>
                      <a:lnTo>
                        <a:pt x="146" y="140"/>
                      </a:lnTo>
                      <a:lnTo>
                        <a:pt x="145" y="135"/>
                      </a:lnTo>
                      <a:lnTo>
                        <a:pt x="145" y="132"/>
                      </a:lnTo>
                      <a:lnTo>
                        <a:pt x="147" y="132"/>
                      </a:lnTo>
                      <a:lnTo>
                        <a:pt x="152" y="131"/>
                      </a:lnTo>
                      <a:lnTo>
                        <a:pt x="153" y="131"/>
                      </a:lnTo>
                      <a:lnTo>
                        <a:pt x="156" y="130"/>
                      </a:lnTo>
                      <a:lnTo>
                        <a:pt x="160" y="128"/>
                      </a:lnTo>
                      <a:lnTo>
                        <a:pt x="160" y="127"/>
                      </a:lnTo>
                      <a:lnTo>
                        <a:pt x="159" y="123"/>
                      </a:lnTo>
                      <a:lnTo>
                        <a:pt x="162" y="120"/>
                      </a:lnTo>
                      <a:lnTo>
                        <a:pt x="165" y="116"/>
                      </a:lnTo>
                      <a:lnTo>
                        <a:pt x="165" y="115"/>
                      </a:lnTo>
                      <a:lnTo>
                        <a:pt x="169" y="111"/>
                      </a:lnTo>
                      <a:lnTo>
                        <a:pt x="171" y="109"/>
                      </a:lnTo>
                      <a:lnTo>
                        <a:pt x="174" y="106"/>
                      </a:lnTo>
                      <a:lnTo>
                        <a:pt x="172" y="102"/>
                      </a:lnTo>
                      <a:lnTo>
                        <a:pt x="169" y="98"/>
                      </a:lnTo>
                      <a:lnTo>
                        <a:pt x="174" y="96"/>
                      </a:lnTo>
                      <a:lnTo>
                        <a:pt x="177" y="91"/>
                      </a:lnTo>
                      <a:lnTo>
                        <a:pt x="179" y="86"/>
                      </a:lnTo>
                      <a:lnTo>
                        <a:pt x="182" y="85"/>
                      </a:lnTo>
                      <a:lnTo>
                        <a:pt x="183" y="84"/>
                      </a:lnTo>
                      <a:lnTo>
                        <a:pt x="184" y="84"/>
                      </a:lnTo>
                      <a:lnTo>
                        <a:pt x="186" y="82"/>
                      </a:lnTo>
                      <a:lnTo>
                        <a:pt x="189" y="82"/>
                      </a:lnTo>
                      <a:lnTo>
                        <a:pt x="195" y="84"/>
                      </a:lnTo>
                      <a:lnTo>
                        <a:pt x="198" y="82"/>
                      </a:lnTo>
                      <a:lnTo>
                        <a:pt x="201" y="78"/>
                      </a:lnTo>
                      <a:lnTo>
                        <a:pt x="200" y="74"/>
                      </a:lnTo>
                      <a:lnTo>
                        <a:pt x="200" y="72"/>
                      </a:lnTo>
                      <a:lnTo>
                        <a:pt x="200" y="69"/>
                      </a:lnTo>
                      <a:lnTo>
                        <a:pt x="205" y="68"/>
                      </a:lnTo>
                      <a:lnTo>
                        <a:pt x="208" y="70"/>
                      </a:lnTo>
                      <a:lnTo>
                        <a:pt x="213" y="70"/>
                      </a:lnTo>
                      <a:lnTo>
                        <a:pt x="219" y="72"/>
                      </a:lnTo>
                      <a:lnTo>
                        <a:pt x="227" y="74"/>
                      </a:lnTo>
                      <a:lnTo>
                        <a:pt x="231" y="71"/>
                      </a:lnTo>
                      <a:lnTo>
                        <a:pt x="227" y="69"/>
                      </a:lnTo>
                      <a:lnTo>
                        <a:pt x="231" y="66"/>
                      </a:lnTo>
                      <a:lnTo>
                        <a:pt x="233" y="63"/>
                      </a:lnTo>
                      <a:lnTo>
                        <a:pt x="233" y="59"/>
                      </a:lnTo>
                      <a:lnTo>
                        <a:pt x="229" y="57"/>
                      </a:lnTo>
                      <a:lnTo>
                        <a:pt x="233" y="56"/>
                      </a:lnTo>
                      <a:lnTo>
                        <a:pt x="238" y="56"/>
                      </a:lnTo>
                      <a:lnTo>
                        <a:pt x="240" y="55"/>
                      </a:lnTo>
                      <a:lnTo>
                        <a:pt x="243" y="56"/>
                      </a:lnTo>
                      <a:lnTo>
                        <a:pt x="244" y="53"/>
                      </a:lnTo>
                      <a:lnTo>
                        <a:pt x="248" y="49"/>
                      </a:lnTo>
                      <a:lnTo>
                        <a:pt x="253" y="50"/>
                      </a:lnTo>
                      <a:lnTo>
                        <a:pt x="257" y="55"/>
                      </a:lnTo>
                      <a:lnTo>
                        <a:pt x="258" y="56"/>
                      </a:lnTo>
                      <a:lnTo>
                        <a:pt x="262" y="60"/>
                      </a:lnTo>
                      <a:lnTo>
                        <a:pt x="264" y="65"/>
                      </a:lnTo>
                      <a:lnTo>
                        <a:pt x="268" y="64"/>
                      </a:lnTo>
                      <a:lnTo>
                        <a:pt x="271" y="66"/>
                      </a:lnTo>
                      <a:lnTo>
                        <a:pt x="274" y="66"/>
                      </a:lnTo>
                      <a:lnTo>
                        <a:pt x="279" y="66"/>
                      </a:lnTo>
                      <a:lnTo>
                        <a:pt x="284" y="65"/>
                      </a:lnTo>
                      <a:lnTo>
                        <a:pt x="286" y="62"/>
                      </a:lnTo>
                      <a:lnTo>
                        <a:pt x="289" y="63"/>
                      </a:lnTo>
                      <a:lnTo>
                        <a:pt x="293" y="64"/>
                      </a:lnTo>
                      <a:lnTo>
                        <a:pt x="296" y="65"/>
                      </a:lnTo>
                      <a:lnTo>
                        <a:pt x="299" y="66"/>
                      </a:lnTo>
                      <a:lnTo>
                        <a:pt x="302" y="69"/>
                      </a:lnTo>
                      <a:lnTo>
                        <a:pt x="303" y="68"/>
                      </a:lnTo>
                      <a:lnTo>
                        <a:pt x="303" y="67"/>
                      </a:lnTo>
                      <a:lnTo>
                        <a:pt x="306" y="65"/>
                      </a:lnTo>
                      <a:lnTo>
                        <a:pt x="307" y="62"/>
                      </a:lnTo>
                      <a:lnTo>
                        <a:pt x="310" y="60"/>
                      </a:lnTo>
                      <a:lnTo>
                        <a:pt x="311" y="60"/>
                      </a:lnTo>
                      <a:lnTo>
                        <a:pt x="314" y="59"/>
                      </a:lnTo>
                      <a:lnTo>
                        <a:pt x="315" y="56"/>
                      </a:lnTo>
                      <a:lnTo>
                        <a:pt x="315" y="50"/>
                      </a:lnTo>
                      <a:lnTo>
                        <a:pt x="317" y="47"/>
                      </a:lnTo>
                      <a:lnTo>
                        <a:pt x="316" y="46"/>
                      </a:lnTo>
                      <a:lnTo>
                        <a:pt x="317" y="43"/>
                      </a:lnTo>
                      <a:lnTo>
                        <a:pt x="318" y="40"/>
                      </a:lnTo>
                      <a:lnTo>
                        <a:pt x="318" y="39"/>
                      </a:lnTo>
                      <a:lnTo>
                        <a:pt x="322" y="38"/>
                      </a:lnTo>
                      <a:lnTo>
                        <a:pt x="325" y="35"/>
                      </a:lnTo>
                      <a:lnTo>
                        <a:pt x="328" y="32"/>
                      </a:lnTo>
                      <a:lnTo>
                        <a:pt x="331" y="32"/>
                      </a:lnTo>
                      <a:lnTo>
                        <a:pt x="334" y="32"/>
                      </a:lnTo>
                      <a:lnTo>
                        <a:pt x="337" y="32"/>
                      </a:lnTo>
                      <a:lnTo>
                        <a:pt x="340" y="31"/>
                      </a:lnTo>
                      <a:lnTo>
                        <a:pt x="341" y="30"/>
                      </a:lnTo>
                      <a:lnTo>
                        <a:pt x="345" y="28"/>
                      </a:lnTo>
                      <a:lnTo>
                        <a:pt x="348" y="28"/>
                      </a:lnTo>
                      <a:lnTo>
                        <a:pt x="349" y="30"/>
                      </a:lnTo>
                      <a:lnTo>
                        <a:pt x="355" y="34"/>
                      </a:lnTo>
                      <a:lnTo>
                        <a:pt x="359" y="36"/>
                      </a:lnTo>
                      <a:lnTo>
                        <a:pt x="364" y="37"/>
                      </a:lnTo>
                      <a:lnTo>
                        <a:pt x="367" y="39"/>
                      </a:lnTo>
                      <a:lnTo>
                        <a:pt x="369" y="43"/>
                      </a:lnTo>
                      <a:lnTo>
                        <a:pt x="369" y="47"/>
                      </a:lnTo>
                      <a:lnTo>
                        <a:pt x="366" y="50"/>
                      </a:lnTo>
                      <a:lnTo>
                        <a:pt x="362" y="53"/>
                      </a:lnTo>
                      <a:lnTo>
                        <a:pt x="365" y="57"/>
                      </a:lnTo>
                      <a:lnTo>
                        <a:pt x="366" y="57"/>
                      </a:lnTo>
                      <a:lnTo>
                        <a:pt x="369" y="54"/>
                      </a:lnTo>
                      <a:lnTo>
                        <a:pt x="370" y="53"/>
                      </a:lnTo>
                      <a:lnTo>
                        <a:pt x="371" y="49"/>
                      </a:lnTo>
                      <a:lnTo>
                        <a:pt x="374" y="49"/>
                      </a:lnTo>
                      <a:lnTo>
                        <a:pt x="377" y="48"/>
                      </a:lnTo>
                      <a:lnTo>
                        <a:pt x="380" y="47"/>
                      </a:lnTo>
                      <a:lnTo>
                        <a:pt x="382" y="44"/>
                      </a:lnTo>
                      <a:lnTo>
                        <a:pt x="383" y="41"/>
                      </a:lnTo>
                      <a:lnTo>
                        <a:pt x="383" y="40"/>
                      </a:lnTo>
                      <a:lnTo>
                        <a:pt x="383" y="39"/>
                      </a:lnTo>
                      <a:lnTo>
                        <a:pt x="384" y="40"/>
                      </a:lnTo>
                      <a:lnTo>
                        <a:pt x="388" y="43"/>
                      </a:lnTo>
                      <a:lnTo>
                        <a:pt x="390" y="43"/>
                      </a:lnTo>
                      <a:lnTo>
                        <a:pt x="394" y="43"/>
                      </a:lnTo>
                      <a:lnTo>
                        <a:pt x="394" y="39"/>
                      </a:lnTo>
                      <a:lnTo>
                        <a:pt x="392" y="36"/>
                      </a:lnTo>
                      <a:lnTo>
                        <a:pt x="390" y="35"/>
                      </a:lnTo>
                      <a:lnTo>
                        <a:pt x="387" y="38"/>
                      </a:lnTo>
                      <a:lnTo>
                        <a:pt x="386" y="35"/>
                      </a:lnTo>
                      <a:lnTo>
                        <a:pt x="383" y="33"/>
                      </a:lnTo>
                      <a:lnTo>
                        <a:pt x="383" y="36"/>
                      </a:lnTo>
                      <a:lnTo>
                        <a:pt x="382" y="39"/>
                      </a:lnTo>
                      <a:lnTo>
                        <a:pt x="380" y="38"/>
                      </a:lnTo>
                      <a:lnTo>
                        <a:pt x="380" y="37"/>
                      </a:lnTo>
                      <a:lnTo>
                        <a:pt x="379" y="37"/>
                      </a:lnTo>
                      <a:lnTo>
                        <a:pt x="376" y="37"/>
                      </a:lnTo>
                      <a:lnTo>
                        <a:pt x="373" y="38"/>
                      </a:lnTo>
                      <a:lnTo>
                        <a:pt x="376" y="35"/>
                      </a:lnTo>
                      <a:lnTo>
                        <a:pt x="375" y="33"/>
                      </a:lnTo>
                      <a:lnTo>
                        <a:pt x="372" y="33"/>
                      </a:lnTo>
                      <a:lnTo>
                        <a:pt x="373" y="30"/>
                      </a:lnTo>
                      <a:lnTo>
                        <a:pt x="370" y="30"/>
                      </a:lnTo>
                      <a:lnTo>
                        <a:pt x="367" y="28"/>
                      </a:lnTo>
                      <a:lnTo>
                        <a:pt x="364" y="28"/>
                      </a:lnTo>
                      <a:lnTo>
                        <a:pt x="360" y="27"/>
                      </a:lnTo>
                      <a:lnTo>
                        <a:pt x="364" y="26"/>
                      </a:lnTo>
                      <a:lnTo>
                        <a:pt x="367" y="27"/>
                      </a:lnTo>
                      <a:lnTo>
                        <a:pt x="370" y="27"/>
                      </a:lnTo>
                      <a:lnTo>
                        <a:pt x="373" y="28"/>
                      </a:lnTo>
                      <a:lnTo>
                        <a:pt x="376" y="28"/>
                      </a:lnTo>
                      <a:lnTo>
                        <a:pt x="379" y="29"/>
                      </a:lnTo>
                      <a:lnTo>
                        <a:pt x="380" y="29"/>
                      </a:lnTo>
                      <a:lnTo>
                        <a:pt x="383" y="28"/>
                      </a:lnTo>
                      <a:lnTo>
                        <a:pt x="386" y="27"/>
                      </a:lnTo>
                      <a:lnTo>
                        <a:pt x="389" y="24"/>
                      </a:lnTo>
                      <a:lnTo>
                        <a:pt x="392" y="23"/>
                      </a:lnTo>
                      <a:lnTo>
                        <a:pt x="395" y="23"/>
                      </a:lnTo>
                      <a:lnTo>
                        <a:pt x="396" y="20"/>
                      </a:lnTo>
                      <a:lnTo>
                        <a:pt x="393" y="18"/>
                      </a:lnTo>
                      <a:lnTo>
                        <a:pt x="390" y="17"/>
                      </a:lnTo>
                      <a:lnTo>
                        <a:pt x="387" y="15"/>
                      </a:lnTo>
                      <a:lnTo>
                        <a:pt x="384" y="16"/>
                      </a:lnTo>
                      <a:lnTo>
                        <a:pt x="381" y="16"/>
                      </a:lnTo>
                      <a:lnTo>
                        <a:pt x="384" y="15"/>
                      </a:lnTo>
                      <a:lnTo>
                        <a:pt x="384" y="12"/>
                      </a:lnTo>
                      <a:lnTo>
                        <a:pt x="380" y="11"/>
                      </a:lnTo>
                      <a:lnTo>
                        <a:pt x="377" y="14"/>
                      </a:lnTo>
                      <a:lnTo>
                        <a:pt x="377" y="10"/>
                      </a:lnTo>
                      <a:lnTo>
                        <a:pt x="373" y="11"/>
                      </a:lnTo>
                      <a:lnTo>
                        <a:pt x="370" y="13"/>
                      </a:lnTo>
                      <a:lnTo>
                        <a:pt x="371" y="10"/>
                      </a:lnTo>
                      <a:lnTo>
                        <a:pt x="368" y="8"/>
                      </a:lnTo>
                      <a:lnTo>
                        <a:pt x="365" y="6"/>
                      </a:lnTo>
                      <a:lnTo>
                        <a:pt x="361" y="7"/>
                      </a:lnTo>
                      <a:lnTo>
                        <a:pt x="358" y="10"/>
                      </a:lnTo>
                      <a:lnTo>
                        <a:pt x="357" y="13"/>
                      </a:lnTo>
                      <a:lnTo>
                        <a:pt x="356" y="16"/>
                      </a:lnTo>
                      <a:lnTo>
                        <a:pt x="353" y="19"/>
                      </a:lnTo>
                      <a:lnTo>
                        <a:pt x="352" y="22"/>
                      </a:lnTo>
                      <a:lnTo>
                        <a:pt x="353" y="19"/>
                      </a:lnTo>
                      <a:lnTo>
                        <a:pt x="355" y="16"/>
                      </a:lnTo>
                      <a:lnTo>
                        <a:pt x="352" y="17"/>
                      </a:lnTo>
                      <a:lnTo>
                        <a:pt x="349" y="17"/>
                      </a:lnTo>
                      <a:lnTo>
                        <a:pt x="352" y="14"/>
                      </a:lnTo>
                      <a:lnTo>
                        <a:pt x="354" y="11"/>
                      </a:lnTo>
                      <a:lnTo>
                        <a:pt x="351" y="12"/>
                      </a:lnTo>
                      <a:lnTo>
                        <a:pt x="347" y="13"/>
                      </a:lnTo>
                      <a:lnTo>
                        <a:pt x="344" y="14"/>
                      </a:lnTo>
                      <a:lnTo>
                        <a:pt x="347" y="13"/>
                      </a:lnTo>
                      <a:lnTo>
                        <a:pt x="350" y="12"/>
                      </a:lnTo>
                      <a:lnTo>
                        <a:pt x="347" y="10"/>
                      </a:lnTo>
                      <a:lnTo>
                        <a:pt x="350" y="8"/>
                      </a:lnTo>
                      <a:lnTo>
                        <a:pt x="351" y="9"/>
                      </a:lnTo>
                      <a:lnTo>
                        <a:pt x="354" y="8"/>
                      </a:lnTo>
                      <a:lnTo>
                        <a:pt x="357" y="6"/>
                      </a:lnTo>
                      <a:lnTo>
                        <a:pt x="355" y="2"/>
                      </a:lnTo>
                      <a:lnTo>
                        <a:pt x="352" y="4"/>
                      </a:lnTo>
                      <a:lnTo>
                        <a:pt x="353" y="0"/>
                      </a:lnTo>
                      <a:lnTo>
                        <a:pt x="350" y="0"/>
                      </a:lnTo>
                      <a:lnTo>
                        <a:pt x="347" y="1"/>
                      </a:lnTo>
                      <a:lnTo>
                        <a:pt x="344" y="0"/>
                      </a:lnTo>
                      <a:lnTo>
                        <a:pt x="341" y="2"/>
                      </a:lnTo>
                      <a:lnTo>
                        <a:pt x="338" y="2"/>
                      </a:lnTo>
                      <a:lnTo>
                        <a:pt x="339" y="6"/>
                      </a:lnTo>
                      <a:lnTo>
                        <a:pt x="342" y="8"/>
                      </a:lnTo>
                      <a:lnTo>
                        <a:pt x="339" y="10"/>
                      </a:lnTo>
                      <a:lnTo>
                        <a:pt x="336" y="11"/>
                      </a:lnTo>
                      <a:lnTo>
                        <a:pt x="337" y="14"/>
                      </a:lnTo>
                      <a:lnTo>
                        <a:pt x="334" y="14"/>
                      </a:lnTo>
                      <a:lnTo>
                        <a:pt x="336" y="18"/>
                      </a:lnTo>
                      <a:lnTo>
                        <a:pt x="333" y="17"/>
                      </a:lnTo>
                      <a:lnTo>
                        <a:pt x="330" y="19"/>
                      </a:lnTo>
                      <a:lnTo>
                        <a:pt x="327" y="20"/>
                      </a:lnTo>
                      <a:lnTo>
                        <a:pt x="328" y="18"/>
                      </a:lnTo>
                      <a:lnTo>
                        <a:pt x="329" y="15"/>
                      </a:lnTo>
                      <a:lnTo>
                        <a:pt x="327" y="12"/>
                      </a:lnTo>
                      <a:lnTo>
                        <a:pt x="330" y="10"/>
                      </a:lnTo>
                      <a:lnTo>
                        <a:pt x="330" y="8"/>
                      </a:lnTo>
                      <a:lnTo>
                        <a:pt x="329" y="5"/>
                      </a:lnTo>
                      <a:lnTo>
                        <a:pt x="326" y="6"/>
                      </a:lnTo>
                      <a:lnTo>
                        <a:pt x="323" y="9"/>
                      </a:lnTo>
                      <a:lnTo>
                        <a:pt x="319" y="11"/>
                      </a:lnTo>
                      <a:lnTo>
                        <a:pt x="318" y="14"/>
                      </a:lnTo>
                      <a:lnTo>
                        <a:pt x="315" y="16"/>
                      </a:lnTo>
                      <a:lnTo>
                        <a:pt x="312" y="19"/>
                      </a:lnTo>
                      <a:lnTo>
                        <a:pt x="312" y="22"/>
                      </a:lnTo>
                      <a:lnTo>
                        <a:pt x="309" y="25"/>
                      </a:lnTo>
                      <a:lnTo>
                        <a:pt x="306" y="26"/>
                      </a:lnTo>
                      <a:lnTo>
                        <a:pt x="303" y="26"/>
                      </a:lnTo>
                      <a:lnTo>
                        <a:pt x="305" y="23"/>
                      </a:lnTo>
                      <a:lnTo>
                        <a:pt x="305" y="20"/>
                      </a:lnTo>
                      <a:lnTo>
                        <a:pt x="308" y="18"/>
                      </a:lnTo>
                      <a:lnTo>
                        <a:pt x="305" y="17"/>
                      </a:lnTo>
                      <a:lnTo>
                        <a:pt x="306" y="16"/>
                      </a:lnTo>
                      <a:lnTo>
                        <a:pt x="310" y="14"/>
                      </a:lnTo>
                      <a:lnTo>
                        <a:pt x="312" y="11"/>
                      </a:lnTo>
                      <a:lnTo>
                        <a:pt x="315" y="9"/>
                      </a:lnTo>
                      <a:lnTo>
                        <a:pt x="316" y="6"/>
                      </a:lnTo>
                      <a:lnTo>
                        <a:pt x="313" y="6"/>
                      </a:lnTo>
                      <a:lnTo>
                        <a:pt x="310" y="5"/>
                      </a:lnTo>
                      <a:lnTo>
                        <a:pt x="308" y="8"/>
                      </a:lnTo>
                      <a:lnTo>
                        <a:pt x="306" y="5"/>
                      </a:lnTo>
                      <a:lnTo>
                        <a:pt x="303" y="5"/>
                      </a:lnTo>
                      <a:lnTo>
                        <a:pt x="300" y="4"/>
                      </a:lnTo>
                      <a:lnTo>
                        <a:pt x="297" y="4"/>
                      </a:lnTo>
                      <a:lnTo>
                        <a:pt x="299" y="7"/>
                      </a:lnTo>
                      <a:lnTo>
                        <a:pt x="296" y="8"/>
                      </a:lnTo>
                      <a:lnTo>
                        <a:pt x="293" y="8"/>
                      </a:lnTo>
                      <a:lnTo>
                        <a:pt x="296" y="10"/>
                      </a:lnTo>
                      <a:lnTo>
                        <a:pt x="299" y="13"/>
                      </a:lnTo>
                      <a:lnTo>
                        <a:pt x="296" y="12"/>
                      </a:lnTo>
                      <a:lnTo>
                        <a:pt x="293" y="12"/>
                      </a:lnTo>
                      <a:lnTo>
                        <a:pt x="291" y="15"/>
                      </a:lnTo>
                      <a:lnTo>
                        <a:pt x="294" y="17"/>
                      </a:lnTo>
                      <a:lnTo>
                        <a:pt x="291" y="17"/>
                      </a:lnTo>
                      <a:lnTo>
                        <a:pt x="289" y="16"/>
                      </a:lnTo>
                      <a:lnTo>
                        <a:pt x="286" y="17"/>
                      </a:lnTo>
                      <a:lnTo>
                        <a:pt x="283" y="19"/>
                      </a:lnTo>
                      <a:lnTo>
                        <a:pt x="283" y="22"/>
                      </a:lnTo>
                      <a:lnTo>
                        <a:pt x="280" y="23"/>
                      </a:lnTo>
                      <a:lnTo>
                        <a:pt x="279" y="26"/>
                      </a:lnTo>
                      <a:lnTo>
                        <a:pt x="277" y="29"/>
                      </a:lnTo>
                      <a:lnTo>
                        <a:pt x="280" y="29"/>
                      </a:lnTo>
                      <a:lnTo>
                        <a:pt x="282" y="30"/>
                      </a:lnTo>
                      <a:lnTo>
                        <a:pt x="280" y="31"/>
                      </a:lnTo>
                      <a:lnTo>
                        <a:pt x="276" y="31"/>
                      </a:lnTo>
                      <a:lnTo>
                        <a:pt x="275" y="30"/>
                      </a:lnTo>
                      <a:lnTo>
                        <a:pt x="273" y="29"/>
                      </a:lnTo>
                      <a:lnTo>
                        <a:pt x="273" y="27"/>
                      </a:lnTo>
                      <a:lnTo>
                        <a:pt x="270" y="28"/>
                      </a:lnTo>
                      <a:lnTo>
                        <a:pt x="266" y="28"/>
                      </a:lnTo>
                      <a:lnTo>
                        <a:pt x="264" y="29"/>
                      </a:lnTo>
                      <a:lnTo>
                        <a:pt x="269" y="27"/>
                      </a:lnTo>
                      <a:lnTo>
                        <a:pt x="273" y="25"/>
                      </a:lnTo>
                      <a:lnTo>
                        <a:pt x="270" y="24"/>
                      </a:lnTo>
                      <a:lnTo>
                        <a:pt x="266" y="24"/>
                      </a:lnTo>
                      <a:lnTo>
                        <a:pt x="263" y="24"/>
                      </a:lnTo>
                      <a:lnTo>
                        <a:pt x="265" y="27"/>
                      </a:lnTo>
                      <a:lnTo>
                        <a:pt x="262" y="25"/>
                      </a:lnTo>
                      <a:lnTo>
                        <a:pt x="260" y="22"/>
                      </a:lnTo>
                      <a:lnTo>
                        <a:pt x="257" y="22"/>
                      </a:lnTo>
                      <a:lnTo>
                        <a:pt x="255" y="25"/>
                      </a:lnTo>
                      <a:lnTo>
                        <a:pt x="252" y="22"/>
                      </a:lnTo>
                      <a:lnTo>
                        <a:pt x="249" y="23"/>
                      </a:lnTo>
                      <a:lnTo>
                        <a:pt x="246" y="24"/>
                      </a:lnTo>
                      <a:lnTo>
                        <a:pt x="250" y="26"/>
                      </a:lnTo>
                      <a:lnTo>
                        <a:pt x="253" y="28"/>
                      </a:lnTo>
                      <a:lnTo>
                        <a:pt x="256" y="28"/>
                      </a:lnTo>
                      <a:lnTo>
                        <a:pt x="259" y="27"/>
                      </a:lnTo>
                      <a:lnTo>
                        <a:pt x="256" y="29"/>
                      </a:lnTo>
                      <a:lnTo>
                        <a:pt x="259" y="29"/>
                      </a:lnTo>
                      <a:lnTo>
                        <a:pt x="259" y="30"/>
                      </a:lnTo>
                      <a:lnTo>
                        <a:pt x="257" y="31"/>
                      </a:lnTo>
                      <a:lnTo>
                        <a:pt x="257" y="34"/>
                      </a:lnTo>
                      <a:lnTo>
                        <a:pt x="258" y="37"/>
                      </a:lnTo>
                      <a:lnTo>
                        <a:pt x="257" y="34"/>
                      </a:lnTo>
                      <a:lnTo>
                        <a:pt x="254" y="33"/>
                      </a:lnTo>
                      <a:lnTo>
                        <a:pt x="251" y="30"/>
                      </a:lnTo>
                      <a:lnTo>
                        <a:pt x="250" y="30"/>
                      </a:lnTo>
                      <a:lnTo>
                        <a:pt x="247" y="30"/>
                      </a:lnTo>
                      <a:lnTo>
                        <a:pt x="247" y="31"/>
                      </a:lnTo>
                      <a:lnTo>
                        <a:pt x="247" y="34"/>
                      </a:lnTo>
                      <a:lnTo>
                        <a:pt x="244" y="36"/>
                      </a:lnTo>
                      <a:lnTo>
                        <a:pt x="242" y="34"/>
                      </a:lnTo>
                      <a:lnTo>
                        <a:pt x="245" y="31"/>
                      </a:lnTo>
                      <a:lnTo>
                        <a:pt x="242" y="32"/>
                      </a:lnTo>
                      <a:lnTo>
                        <a:pt x="240" y="35"/>
                      </a:lnTo>
                      <a:lnTo>
                        <a:pt x="237" y="38"/>
                      </a:lnTo>
                      <a:lnTo>
                        <a:pt x="237" y="41"/>
                      </a:lnTo>
                      <a:lnTo>
                        <a:pt x="240" y="44"/>
                      </a:lnTo>
                      <a:lnTo>
                        <a:pt x="237" y="43"/>
                      </a:lnTo>
                      <a:lnTo>
                        <a:pt x="233" y="44"/>
                      </a:lnTo>
                      <a:lnTo>
                        <a:pt x="231" y="47"/>
                      </a:lnTo>
                      <a:lnTo>
                        <a:pt x="227" y="50"/>
                      </a:lnTo>
                      <a:lnTo>
                        <a:pt x="227" y="49"/>
                      </a:lnTo>
                      <a:lnTo>
                        <a:pt x="230" y="47"/>
                      </a:lnTo>
                      <a:lnTo>
                        <a:pt x="232" y="44"/>
                      </a:lnTo>
                      <a:lnTo>
                        <a:pt x="233" y="40"/>
                      </a:lnTo>
                      <a:lnTo>
                        <a:pt x="233" y="37"/>
                      </a:lnTo>
                      <a:lnTo>
                        <a:pt x="234" y="34"/>
                      </a:lnTo>
                      <a:lnTo>
                        <a:pt x="232" y="31"/>
                      </a:lnTo>
                      <a:lnTo>
                        <a:pt x="231" y="34"/>
                      </a:lnTo>
                      <a:lnTo>
                        <a:pt x="228" y="35"/>
                      </a:lnTo>
                      <a:lnTo>
                        <a:pt x="227" y="34"/>
                      </a:lnTo>
                      <a:lnTo>
                        <a:pt x="225" y="37"/>
                      </a:lnTo>
                      <a:lnTo>
                        <a:pt x="226" y="40"/>
                      </a:lnTo>
                      <a:lnTo>
                        <a:pt x="227" y="41"/>
                      </a:lnTo>
                      <a:lnTo>
                        <a:pt x="224" y="40"/>
                      </a:lnTo>
                      <a:lnTo>
                        <a:pt x="224" y="44"/>
                      </a:lnTo>
                      <a:lnTo>
                        <a:pt x="221" y="47"/>
                      </a:lnTo>
                      <a:lnTo>
                        <a:pt x="223" y="44"/>
                      </a:lnTo>
                      <a:lnTo>
                        <a:pt x="224" y="40"/>
                      </a:lnTo>
                      <a:lnTo>
                        <a:pt x="224" y="37"/>
                      </a:lnTo>
                      <a:lnTo>
                        <a:pt x="221" y="35"/>
                      </a:lnTo>
                      <a:lnTo>
                        <a:pt x="218" y="36"/>
                      </a:lnTo>
                      <a:lnTo>
                        <a:pt x="215" y="37"/>
                      </a:lnTo>
                      <a:lnTo>
                        <a:pt x="213" y="39"/>
                      </a:lnTo>
                      <a:lnTo>
                        <a:pt x="213" y="43"/>
                      </a:lnTo>
                      <a:lnTo>
                        <a:pt x="216" y="41"/>
                      </a:lnTo>
                      <a:lnTo>
                        <a:pt x="213" y="44"/>
                      </a:lnTo>
                      <a:lnTo>
                        <a:pt x="215" y="48"/>
                      </a:lnTo>
                      <a:lnTo>
                        <a:pt x="217" y="47"/>
                      </a:lnTo>
                      <a:lnTo>
                        <a:pt x="219" y="51"/>
                      </a:lnTo>
                      <a:lnTo>
                        <a:pt x="217" y="48"/>
                      </a:lnTo>
                      <a:lnTo>
                        <a:pt x="213" y="48"/>
                      </a:lnTo>
                      <a:lnTo>
                        <a:pt x="212" y="45"/>
                      </a:lnTo>
                      <a:lnTo>
                        <a:pt x="208" y="43"/>
                      </a:lnTo>
                      <a:lnTo>
                        <a:pt x="205" y="44"/>
                      </a:lnTo>
                      <a:lnTo>
                        <a:pt x="207" y="47"/>
                      </a:lnTo>
                      <a:lnTo>
                        <a:pt x="210" y="49"/>
                      </a:lnTo>
                      <a:lnTo>
                        <a:pt x="213" y="50"/>
                      </a:lnTo>
                      <a:lnTo>
                        <a:pt x="210" y="49"/>
                      </a:lnTo>
                      <a:lnTo>
                        <a:pt x="207" y="49"/>
                      </a:lnTo>
                      <a:lnTo>
                        <a:pt x="205" y="52"/>
                      </a:lnTo>
                      <a:lnTo>
                        <a:pt x="206" y="50"/>
                      </a:lnTo>
                      <a:lnTo>
                        <a:pt x="204" y="47"/>
                      </a:lnTo>
                      <a:lnTo>
                        <a:pt x="201" y="45"/>
                      </a:lnTo>
                      <a:lnTo>
                        <a:pt x="200" y="48"/>
                      </a:lnTo>
                      <a:lnTo>
                        <a:pt x="198" y="51"/>
                      </a:lnTo>
                      <a:lnTo>
                        <a:pt x="200" y="54"/>
                      </a:lnTo>
                      <a:lnTo>
                        <a:pt x="197" y="54"/>
                      </a:lnTo>
                      <a:lnTo>
                        <a:pt x="194" y="54"/>
                      </a:lnTo>
                      <a:lnTo>
                        <a:pt x="190" y="57"/>
                      </a:lnTo>
                      <a:lnTo>
                        <a:pt x="190" y="60"/>
                      </a:lnTo>
                      <a:lnTo>
                        <a:pt x="194" y="60"/>
                      </a:lnTo>
                      <a:lnTo>
                        <a:pt x="192" y="63"/>
                      </a:lnTo>
                      <a:lnTo>
                        <a:pt x="189" y="62"/>
                      </a:lnTo>
                      <a:lnTo>
                        <a:pt x="187" y="63"/>
                      </a:lnTo>
                      <a:lnTo>
                        <a:pt x="189" y="64"/>
                      </a:lnTo>
                      <a:lnTo>
                        <a:pt x="192" y="66"/>
                      </a:lnTo>
                      <a:lnTo>
                        <a:pt x="189" y="65"/>
                      </a:lnTo>
                      <a:lnTo>
                        <a:pt x="186" y="64"/>
                      </a:lnTo>
                      <a:lnTo>
                        <a:pt x="183" y="65"/>
                      </a:lnTo>
                      <a:lnTo>
                        <a:pt x="180" y="66"/>
                      </a:lnTo>
                      <a:lnTo>
                        <a:pt x="177" y="67"/>
                      </a:lnTo>
                      <a:lnTo>
                        <a:pt x="176" y="69"/>
                      </a:lnTo>
                      <a:lnTo>
                        <a:pt x="177" y="72"/>
                      </a:lnTo>
                      <a:lnTo>
                        <a:pt x="180" y="71"/>
                      </a:lnTo>
                      <a:lnTo>
                        <a:pt x="184" y="72"/>
                      </a:lnTo>
                      <a:lnTo>
                        <a:pt x="187" y="71"/>
                      </a:lnTo>
                      <a:lnTo>
                        <a:pt x="190" y="71"/>
                      </a:lnTo>
                      <a:lnTo>
                        <a:pt x="194" y="72"/>
                      </a:lnTo>
                      <a:lnTo>
                        <a:pt x="192" y="72"/>
                      </a:lnTo>
                      <a:lnTo>
                        <a:pt x="189" y="73"/>
                      </a:lnTo>
                      <a:lnTo>
                        <a:pt x="186" y="74"/>
                      </a:lnTo>
                      <a:lnTo>
                        <a:pt x="186" y="75"/>
                      </a:lnTo>
                      <a:lnTo>
                        <a:pt x="188" y="78"/>
                      </a:lnTo>
                      <a:lnTo>
                        <a:pt x="186" y="75"/>
                      </a:lnTo>
                      <a:lnTo>
                        <a:pt x="186" y="74"/>
                      </a:lnTo>
                      <a:lnTo>
                        <a:pt x="183" y="74"/>
                      </a:lnTo>
                      <a:lnTo>
                        <a:pt x="180" y="74"/>
                      </a:lnTo>
                      <a:lnTo>
                        <a:pt x="177" y="72"/>
                      </a:lnTo>
                      <a:lnTo>
                        <a:pt x="174" y="73"/>
                      </a:lnTo>
                      <a:lnTo>
                        <a:pt x="175" y="76"/>
                      </a:lnTo>
                      <a:lnTo>
                        <a:pt x="178" y="78"/>
                      </a:lnTo>
                      <a:lnTo>
                        <a:pt x="175" y="76"/>
                      </a:lnTo>
                      <a:lnTo>
                        <a:pt x="172" y="75"/>
                      </a:lnTo>
                      <a:lnTo>
                        <a:pt x="175" y="77"/>
                      </a:lnTo>
                      <a:lnTo>
                        <a:pt x="174" y="78"/>
                      </a:lnTo>
                      <a:lnTo>
                        <a:pt x="177" y="82"/>
                      </a:lnTo>
                      <a:lnTo>
                        <a:pt x="174" y="82"/>
                      </a:lnTo>
                      <a:lnTo>
                        <a:pt x="175" y="85"/>
                      </a:lnTo>
                      <a:lnTo>
                        <a:pt x="172" y="84"/>
                      </a:lnTo>
                      <a:lnTo>
                        <a:pt x="174" y="86"/>
                      </a:lnTo>
                      <a:lnTo>
                        <a:pt x="171" y="84"/>
                      </a:lnTo>
                      <a:lnTo>
                        <a:pt x="171" y="86"/>
                      </a:lnTo>
                      <a:lnTo>
                        <a:pt x="174" y="88"/>
                      </a:lnTo>
                      <a:lnTo>
                        <a:pt x="171" y="87"/>
                      </a:lnTo>
                      <a:lnTo>
                        <a:pt x="171" y="86"/>
                      </a:lnTo>
                      <a:lnTo>
                        <a:pt x="170" y="84"/>
                      </a:lnTo>
                      <a:lnTo>
                        <a:pt x="169" y="80"/>
                      </a:lnTo>
                      <a:lnTo>
                        <a:pt x="168" y="77"/>
                      </a:lnTo>
                      <a:lnTo>
                        <a:pt x="165" y="78"/>
                      </a:lnTo>
                      <a:lnTo>
                        <a:pt x="164" y="80"/>
                      </a:lnTo>
                      <a:lnTo>
                        <a:pt x="162" y="79"/>
                      </a:lnTo>
                      <a:lnTo>
                        <a:pt x="159" y="80"/>
                      </a:lnTo>
                      <a:lnTo>
                        <a:pt x="158" y="84"/>
                      </a:lnTo>
                      <a:lnTo>
                        <a:pt x="161" y="82"/>
                      </a:lnTo>
                      <a:lnTo>
                        <a:pt x="164" y="83"/>
                      </a:lnTo>
                      <a:lnTo>
                        <a:pt x="165" y="83"/>
                      </a:lnTo>
                      <a:lnTo>
                        <a:pt x="167" y="85"/>
                      </a:lnTo>
                      <a:lnTo>
                        <a:pt x="164" y="85"/>
                      </a:lnTo>
                      <a:lnTo>
                        <a:pt x="161" y="86"/>
                      </a:lnTo>
                      <a:lnTo>
                        <a:pt x="158" y="86"/>
                      </a:lnTo>
                      <a:lnTo>
                        <a:pt x="155" y="87"/>
                      </a:lnTo>
                      <a:lnTo>
                        <a:pt x="152" y="87"/>
                      </a:lnTo>
                      <a:lnTo>
                        <a:pt x="152" y="90"/>
                      </a:lnTo>
                      <a:lnTo>
                        <a:pt x="148" y="92"/>
                      </a:lnTo>
                      <a:lnTo>
                        <a:pt x="152" y="93"/>
                      </a:lnTo>
                      <a:lnTo>
                        <a:pt x="153" y="92"/>
                      </a:lnTo>
                      <a:lnTo>
                        <a:pt x="156" y="90"/>
                      </a:lnTo>
                      <a:lnTo>
                        <a:pt x="159" y="88"/>
                      </a:lnTo>
                      <a:lnTo>
                        <a:pt x="162" y="90"/>
                      </a:lnTo>
                      <a:lnTo>
                        <a:pt x="165" y="92"/>
                      </a:lnTo>
                      <a:lnTo>
                        <a:pt x="162" y="90"/>
                      </a:lnTo>
                      <a:lnTo>
                        <a:pt x="159" y="91"/>
                      </a:lnTo>
                      <a:lnTo>
                        <a:pt x="162" y="92"/>
                      </a:lnTo>
                      <a:lnTo>
                        <a:pt x="159" y="92"/>
                      </a:lnTo>
                      <a:lnTo>
                        <a:pt x="156" y="94"/>
                      </a:lnTo>
                      <a:lnTo>
                        <a:pt x="159" y="96"/>
                      </a:lnTo>
                      <a:lnTo>
                        <a:pt x="162" y="96"/>
                      </a:lnTo>
                      <a:lnTo>
                        <a:pt x="165" y="95"/>
                      </a:lnTo>
                      <a:lnTo>
                        <a:pt x="161" y="96"/>
                      </a:lnTo>
                      <a:lnTo>
                        <a:pt x="163" y="100"/>
                      </a:lnTo>
                      <a:lnTo>
                        <a:pt x="161" y="100"/>
                      </a:lnTo>
                      <a:lnTo>
                        <a:pt x="158" y="97"/>
                      </a:lnTo>
                      <a:lnTo>
                        <a:pt x="155" y="96"/>
                      </a:lnTo>
                      <a:lnTo>
                        <a:pt x="152" y="97"/>
                      </a:lnTo>
                      <a:lnTo>
                        <a:pt x="155" y="95"/>
                      </a:lnTo>
                      <a:lnTo>
                        <a:pt x="152" y="95"/>
                      </a:lnTo>
                      <a:lnTo>
                        <a:pt x="148" y="96"/>
                      </a:lnTo>
                      <a:lnTo>
                        <a:pt x="152" y="98"/>
                      </a:lnTo>
                      <a:lnTo>
                        <a:pt x="148" y="98"/>
                      </a:lnTo>
                      <a:lnTo>
                        <a:pt x="145" y="100"/>
                      </a:lnTo>
                      <a:lnTo>
                        <a:pt x="142" y="103"/>
                      </a:lnTo>
                      <a:lnTo>
                        <a:pt x="145" y="102"/>
                      </a:lnTo>
                      <a:lnTo>
                        <a:pt x="148" y="102"/>
                      </a:lnTo>
                      <a:lnTo>
                        <a:pt x="148" y="103"/>
                      </a:lnTo>
                      <a:lnTo>
                        <a:pt x="152" y="102"/>
                      </a:lnTo>
                      <a:lnTo>
                        <a:pt x="155" y="101"/>
                      </a:lnTo>
                      <a:lnTo>
                        <a:pt x="158" y="103"/>
                      </a:lnTo>
                      <a:lnTo>
                        <a:pt x="160" y="103"/>
                      </a:lnTo>
                      <a:lnTo>
                        <a:pt x="163" y="103"/>
                      </a:lnTo>
                      <a:lnTo>
                        <a:pt x="160" y="103"/>
                      </a:lnTo>
                      <a:lnTo>
                        <a:pt x="159" y="107"/>
                      </a:lnTo>
                      <a:lnTo>
                        <a:pt x="156" y="104"/>
                      </a:lnTo>
                      <a:lnTo>
                        <a:pt x="153" y="104"/>
                      </a:lnTo>
                      <a:lnTo>
                        <a:pt x="152" y="105"/>
                      </a:lnTo>
                      <a:lnTo>
                        <a:pt x="152" y="106"/>
                      </a:lnTo>
                      <a:lnTo>
                        <a:pt x="152" y="105"/>
                      </a:lnTo>
                      <a:lnTo>
                        <a:pt x="152" y="103"/>
                      </a:lnTo>
                      <a:lnTo>
                        <a:pt x="150" y="104"/>
                      </a:lnTo>
                      <a:lnTo>
                        <a:pt x="147" y="104"/>
                      </a:lnTo>
                      <a:lnTo>
                        <a:pt x="145" y="105"/>
                      </a:lnTo>
                      <a:lnTo>
                        <a:pt x="142" y="107"/>
                      </a:lnTo>
                      <a:lnTo>
                        <a:pt x="145" y="108"/>
                      </a:lnTo>
                      <a:lnTo>
                        <a:pt x="142" y="108"/>
                      </a:lnTo>
                      <a:lnTo>
                        <a:pt x="139" y="109"/>
                      </a:lnTo>
                      <a:lnTo>
                        <a:pt x="136" y="109"/>
                      </a:lnTo>
                      <a:lnTo>
                        <a:pt x="133" y="111"/>
                      </a:lnTo>
                      <a:lnTo>
                        <a:pt x="130" y="111"/>
                      </a:lnTo>
                      <a:lnTo>
                        <a:pt x="130" y="112"/>
                      </a:lnTo>
                      <a:lnTo>
                        <a:pt x="133" y="113"/>
                      </a:lnTo>
                      <a:lnTo>
                        <a:pt x="136" y="114"/>
                      </a:lnTo>
                      <a:lnTo>
                        <a:pt x="133" y="114"/>
                      </a:lnTo>
                      <a:lnTo>
                        <a:pt x="130" y="115"/>
                      </a:lnTo>
                      <a:lnTo>
                        <a:pt x="133" y="115"/>
                      </a:lnTo>
                      <a:lnTo>
                        <a:pt x="130" y="116"/>
                      </a:lnTo>
                      <a:lnTo>
                        <a:pt x="131" y="117"/>
                      </a:lnTo>
                      <a:lnTo>
                        <a:pt x="134" y="116"/>
                      </a:lnTo>
                      <a:lnTo>
                        <a:pt x="131" y="117"/>
                      </a:lnTo>
                      <a:lnTo>
                        <a:pt x="128" y="117"/>
                      </a:lnTo>
                      <a:lnTo>
                        <a:pt x="128" y="118"/>
                      </a:lnTo>
                      <a:lnTo>
                        <a:pt x="125" y="117"/>
                      </a:lnTo>
                      <a:lnTo>
                        <a:pt x="126" y="120"/>
                      </a:lnTo>
                      <a:lnTo>
                        <a:pt x="129" y="120"/>
                      </a:lnTo>
                      <a:lnTo>
                        <a:pt x="132" y="122"/>
                      </a:lnTo>
                      <a:lnTo>
                        <a:pt x="129" y="122"/>
                      </a:lnTo>
                      <a:lnTo>
                        <a:pt x="126" y="124"/>
                      </a:lnTo>
                      <a:lnTo>
                        <a:pt x="123" y="122"/>
                      </a:lnTo>
                      <a:lnTo>
                        <a:pt x="124" y="125"/>
                      </a:lnTo>
                      <a:lnTo>
                        <a:pt x="124" y="127"/>
                      </a:lnTo>
                      <a:lnTo>
                        <a:pt x="127" y="127"/>
                      </a:lnTo>
                      <a:lnTo>
                        <a:pt x="130" y="127"/>
                      </a:lnTo>
                      <a:lnTo>
                        <a:pt x="127" y="128"/>
                      </a:lnTo>
                      <a:lnTo>
                        <a:pt x="124" y="130"/>
                      </a:lnTo>
                      <a:lnTo>
                        <a:pt x="127" y="129"/>
                      </a:lnTo>
                      <a:lnTo>
                        <a:pt x="130" y="128"/>
                      </a:lnTo>
                      <a:lnTo>
                        <a:pt x="133" y="129"/>
                      </a:lnTo>
                      <a:lnTo>
                        <a:pt x="136" y="128"/>
                      </a:lnTo>
                      <a:lnTo>
                        <a:pt x="139" y="127"/>
                      </a:lnTo>
                      <a:lnTo>
                        <a:pt x="137" y="128"/>
                      </a:lnTo>
                      <a:lnTo>
                        <a:pt x="134" y="130"/>
                      </a:lnTo>
                      <a:lnTo>
                        <a:pt x="131" y="131"/>
                      </a:lnTo>
                      <a:lnTo>
                        <a:pt x="133" y="131"/>
                      </a:lnTo>
                      <a:lnTo>
                        <a:pt x="134" y="131"/>
                      </a:lnTo>
                      <a:lnTo>
                        <a:pt x="133" y="131"/>
                      </a:lnTo>
                      <a:lnTo>
                        <a:pt x="130" y="132"/>
                      </a:lnTo>
                      <a:lnTo>
                        <a:pt x="128" y="129"/>
                      </a:lnTo>
                      <a:lnTo>
                        <a:pt x="125" y="131"/>
                      </a:lnTo>
                      <a:lnTo>
                        <a:pt x="123" y="131"/>
                      </a:lnTo>
                      <a:lnTo>
                        <a:pt x="120" y="132"/>
                      </a:lnTo>
                      <a:lnTo>
                        <a:pt x="117" y="134"/>
                      </a:lnTo>
                      <a:lnTo>
                        <a:pt x="119" y="134"/>
                      </a:lnTo>
                      <a:lnTo>
                        <a:pt x="122" y="133"/>
                      </a:lnTo>
                      <a:lnTo>
                        <a:pt x="122" y="136"/>
                      </a:lnTo>
                      <a:lnTo>
                        <a:pt x="123" y="137"/>
                      </a:lnTo>
                      <a:lnTo>
                        <a:pt x="125" y="139"/>
                      </a:lnTo>
                      <a:lnTo>
                        <a:pt x="123" y="137"/>
                      </a:lnTo>
                      <a:lnTo>
                        <a:pt x="120" y="136"/>
                      </a:lnTo>
                      <a:lnTo>
                        <a:pt x="117" y="137"/>
                      </a:lnTo>
                      <a:lnTo>
                        <a:pt x="117" y="140"/>
                      </a:lnTo>
                      <a:lnTo>
                        <a:pt x="116" y="143"/>
                      </a:lnTo>
                      <a:lnTo>
                        <a:pt x="113" y="143"/>
                      </a:lnTo>
                      <a:lnTo>
                        <a:pt x="113" y="146"/>
                      </a:lnTo>
                      <a:lnTo>
                        <a:pt x="116" y="146"/>
                      </a:lnTo>
                      <a:lnTo>
                        <a:pt x="117" y="149"/>
                      </a:lnTo>
                      <a:lnTo>
                        <a:pt x="117" y="150"/>
                      </a:lnTo>
                      <a:lnTo>
                        <a:pt x="114" y="148"/>
                      </a:lnTo>
                      <a:lnTo>
                        <a:pt x="111" y="145"/>
                      </a:lnTo>
                      <a:lnTo>
                        <a:pt x="112" y="148"/>
                      </a:lnTo>
                      <a:lnTo>
                        <a:pt x="108" y="151"/>
                      </a:lnTo>
                      <a:lnTo>
                        <a:pt x="110" y="154"/>
                      </a:lnTo>
                      <a:lnTo>
                        <a:pt x="113" y="152"/>
                      </a:lnTo>
                      <a:lnTo>
                        <a:pt x="113" y="155"/>
                      </a:lnTo>
                      <a:lnTo>
                        <a:pt x="115" y="156"/>
                      </a:lnTo>
                      <a:lnTo>
                        <a:pt x="118" y="154"/>
                      </a:lnTo>
                      <a:lnTo>
                        <a:pt x="121" y="152"/>
                      </a:lnTo>
                      <a:lnTo>
                        <a:pt x="118" y="155"/>
                      </a:lnTo>
                      <a:lnTo>
                        <a:pt x="115" y="157"/>
                      </a:lnTo>
                      <a:lnTo>
                        <a:pt x="112" y="158"/>
                      </a:lnTo>
                      <a:lnTo>
                        <a:pt x="110" y="158"/>
                      </a:lnTo>
                      <a:lnTo>
                        <a:pt x="108" y="158"/>
                      </a:lnTo>
                      <a:lnTo>
                        <a:pt x="110" y="158"/>
                      </a:lnTo>
                      <a:lnTo>
                        <a:pt x="113" y="157"/>
                      </a:lnTo>
                      <a:lnTo>
                        <a:pt x="108" y="157"/>
                      </a:lnTo>
                      <a:lnTo>
                        <a:pt x="106" y="156"/>
                      </a:lnTo>
                      <a:lnTo>
                        <a:pt x="103" y="159"/>
                      </a:lnTo>
                      <a:lnTo>
                        <a:pt x="105" y="158"/>
                      </a:lnTo>
                      <a:lnTo>
                        <a:pt x="106" y="158"/>
                      </a:lnTo>
                      <a:lnTo>
                        <a:pt x="103" y="159"/>
                      </a:lnTo>
                      <a:lnTo>
                        <a:pt x="101" y="159"/>
                      </a:lnTo>
                      <a:lnTo>
                        <a:pt x="98" y="162"/>
                      </a:lnTo>
                      <a:lnTo>
                        <a:pt x="101" y="163"/>
                      </a:lnTo>
                      <a:lnTo>
                        <a:pt x="98" y="164"/>
                      </a:lnTo>
                      <a:lnTo>
                        <a:pt x="95" y="164"/>
                      </a:lnTo>
                      <a:lnTo>
                        <a:pt x="98" y="166"/>
                      </a:lnTo>
                      <a:lnTo>
                        <a:pt x="101" y="164"/>
                      </a:lnTo>
                      <a:lnTo>
                        <a:pt x="104" y="162"/>
                      </a:lnTo>
                      <a:lnTo>
                        <a:pt x="107" y="161"/>
                      </a:lnTo>
                      <a:lnTo>
                        <a:pt x="110" y="161"/>
                      </a:lnTo>
                      <a:lnTo>
                        <a:pt x="113" y="162"/>
                      </a:lnTo>
                      <a:lnTo>
                        <a:pt x="110" y="162"/>
                      </a:lnTo>
                      <a:lnTo>
                        <a:pt x="106" y="162"/>
                      </a:lnTo>
                      <a:lnTo>
                        <a:pt x="103" y="163"/>
                      </a:lnTo>
                      <a:lnTo>
                        <a:pt x="101" y="165"/>
                      </a:lnTo>
                      <a:lnTo>
                        <a:pt x="104" y="166"/>
                      </a:lnTo>
                      <a:lnTo>
                        <a:pt x="100" y="166"/>
                      </a:lnTo>
                      <a:lnTo>
                        <a:pt x="97" y="167"/>
                      </a:lnTo>
                      <a:lnTo>
                        <a:pt x="99" y="170"/>
                      </a:lnTo>
                      <a:lnTo>
                        <a:pt x="102" y="170"/>
                      </a:lnTo>
                      <a:lnTo>
                        <a:pt x="99" y="173"/>
                      </a:lnTo>
                      <a:lnTo>
                        <a:pt x="101" y="173"/>
                      </a:lnTo>
                      <a:lnTo>
                        <a:pt x="99" y="173"/>
                      </a:lnTo>
                      <a:lnTo>
                        <a:pt x="98" y="174"/>
                      </a:lnTo>
                      <a:lnTo>
                        <a:pt x="95" y="176"/>
                      </a:lnTo>
                      <a:lnTo>
                        <a:pt x="94" y="173"/>
                      </a:lnTo>
                      <a:lnTo>
                        <a:pt x="94" y="172"/>
                      </a:lnTo>
                      <a:lnTo>
                        <a:pt x="91" y="172"/>
                      </a:lnTo>
                      <a:lnTo>
                        <a:pt x="88" y="172"/>
                      </a:lnTo>
                      <a:lnTo>
                        <a:pt x="89" y="175"/>
                      </a:lnTo>
                      <a:lnTo>
                        <a:pt x="86" y="175"/>
                      </a:lnTo>
                      <a:lnTo>
                        <a:pt x="83" y="177"/>
                      </a:lnTo>
                      <a:lnTo>
                        <a:pt x="82" y="180"/>
                      </a:lnTo>
                      <a:lnTo>
                        <a:pt x="79" y="180"/>
                      </a:lnTo>
                      <a:lnTo>
                        <a:pt x="78" y="183"/>
                      </a:lnTo>
                      <a:lnTo>
                        <a:pt x="76" y="185"/>
                      </a:lnTo>
                      <a:lnTo>
                        <a:pt x="79" y="185"/>
                      </a:lnTo>
                      <a:lnTo>
                        <a:pt x="76" y="186"/>
                      </a:lnTo>
                      <a:lnTo>
                        <a:pt x="76" y="187"/>
                      </a:lnTo>
                      <a:lnTo>
                        <a:pt x="79" y="186"/>
                      </a:lnTo>
                      <a:lnTo>
                        <a:pt x="76" y="187"/>
                      </a:lnTo>
                      <a:lnTo>
                        <a:pt x="74" y="188"/>
                      </a:lnTo>
                      <a:lnTo>
                        <a:pt x="70" y="190"/>
                      </a:lnTo>
                      <a:lnTo>
                        <a:pt x="73" y="190"/>
                      </a:lnTo>
                      <a:lnTo>
                        <a:pt x="70" y="192"/>
                      </a:lnTo>
                      <a:lnTo>
                        <a:pt x="73" y="191"/>
                      </a:lnTo>
                      <a:lnTo>
                        <a:pt x="76" y="190"/>
                      </a:lnTo>
                      <a:lnTo>
                        <a:pt x="76" y="191"/>
                      </a:lnTo>
                      <a:lnTo>
                        <a:pt x="74" y="193"/>
                      </a:lnTo>
                      <a:lnTo>
                        <a:pt x="76" y="196"/>
                      </a:lnTo>
                      <a:lnTo>
                        <a:pt x="79" y="196"/>
                      </a:lnTo>
                      <a:lnTo>
                        <a:pt x="80" y="195"/>
                      </a:lnTo>
                      <a:lnTo>
                        <a:pt x="83" y="194"/>
                      </a:lnTo>
                      <a:lnTo>
                        <a:pt x="86" y="192"/>
                      </a:lnTo>
                      <a:lnTo>
                        <a:pt x="89" y="191"/>
                      </a:lnTo>
                      <a:lnTo>
                        <a:pt x="93" y="188"/>
                      </a:lnTo>
                      <a:lnTo>
                        <a:pt x="89" y="187"/>
                      </a:lnTo>
                      <a:lnTo>
                        <a:pt x="87" y="188"/>
                      </a:lnTo>
                      <a:lnTo>
                        <a:pt x="89" y="187"/>
                      </a:lnTo>
                      <a:lnTo>
                        <a:pt x="93" y="185"/>
                      </a:lnTo>
                      <a:lnTo>
                        <a:pt x="96" y="183"/>
                      </a:lnTo>
                      <a:lnTo>
                        <a:pt x="99" y="184"/>
                      </a:lnTo>
                      <a:lnTo>
                        <a:pt x="98" y="185"/>
                      </a:lnTo>
                      <a:lnTo>
                        <a:pt x="95" y="185"/>
                      </a:lnTo>
                      <a:lnTo>
                        <a:pt x="93" y="188"/>
                      </a:lnTo>
                      <a:lnTo>
                        <a:pt x="94" y="189"/>
                      </a:lnTo>
                      <a:lnTo>
                        <a:pt x="95" y="189"/>
                      </a:lnTo>
                      <a:lnTo>
                        <a:pt x="94" y="189"/>
                      </a:lnTo>
                      <a:lnTo>
                        <a:pt x="96" y="190"/>
                      </a:lnTo>
                      <a:lnTo>
                        <a:pt x="93" y="191"/>
                      </a:lnTo>
                      <a:lnTo>
                        <a:pt x="90" y="192"/>
                      </a:lnTo>
                      <a:lnTo>
                        <a:pt x="87" y="195"/>
                      </a:lnTo>
                      <a:lnTo>
                        <a:pt x="90" y="194"/>
                      </a:lnTo>
                      <a:lnTo>
                        <a:pt x="89" y="198"/>
                      </a:lnTo>
                      <a:lnTo>
                        <a:pt x="88" y="198"/>
                      </a:lnTo>
                      <a:lnTo>
                        <a:pt x="85" y="198"/>
                      </a:lnTo>
                      <a:lnTo>
                        <a:pt x="82" y="198"/>
                      </a:lnTo>
                      <a:lnTo>
                        <a:pt x="79" y="198"/>
                      </a:lnTo>
                      <a:lnTo>
                        <a:pt x="79" y="201"/>
                      </a:lnTo>
                      <a:lnTo>
                        <a:pt x="76" y="201"/>
                      </a:lnTo>
                      <a:lnTo>
                        <a:pt x="74" y="201"/>
                      </a:lnTo>
                      <a:lnTo>
                        <a:pt x="76" y="198"/>
                      </a:lnTo>
                      <a:lnTo>
                        <a:pt x="74" y="196"/>
                      </a:lnTo>
                      <a:lnTo>
                        <a:pt x="71" y="193"/>
                      </a:lnTo>
                      <a:lnTo>
                        <a:pt x="68" y="195"/>
                      </a:lnTo>
                      <a:lnTo>
                        <a:pt x="64" y="197"/>
                      </a:lnTo>
                      <a:lnTo>
                        <a:pt x="68" y="197"/>
                      </a:lnTo>
                      <a:lnTo>
                        <a:pt x="64" y="200"/>
                      </a:lnTo>
                      <a:lnTo>
                        <a:pt x="68" y="200"/>
                      </a:lnTo>
                      <a:lnTo>
                        <a:pt x="64" y="201"/>
                      </a:lnTo>
                      <a:lnTo>
                        <a:pt x="61" y="203"/>
                      </a:lnTo>
                      <a:lnTo>
                        <a:pt x="63" y="198"/>
                      </a:lnTo>
                      <a:lnTo>
                        <a:pt x="60" y="198"/>
                      </a:lnTo>
                      <a:lnTo>
                        <a:pt x="57" y="198"/>
                      </a:lnTo>
                      <a:lnTo>
                        <a:pt x="55" y="201"/>
                      </a:lnTo>
                      <a:lnTo>
                        <a:pt x="55" y="204"/>
                      </a:lnTo>
                      <a:lnTo>
                        <a:pt x="58" y="204"/>
                      </a:lnTo>
                      <a:lnTo>
                        <a:pt x="57" y="204"/>
                      </a:lnTo>
                      <a:lnTo>
                        <a:pt x="52" y="205"/>
                      </a:lnTo>
                      <a:lnTo>
                        <a:pt x="48" y="206"/>
                      </a:lnTo>
                      <a:lnTo>
                        <a:pt x="52" y="208"/>
                      </a:lnTo>
                      <a:lnTo>
                        <a:pt x="54" y="208"/>
                      </a:lnTo>
                      <a:lnTo>
                        <a:pt x="53" y="211"/>
                      </a:lnTo>
                      <a:lnTo>
                        <a:pt x="56" y="212"/>
                      </a:lnTo>
                      <a:lnTo>
                        <a:pt x="53" y="211"/>
                      </a:lnTo>
                      <a:lnTo>
                        <a:pt x="50" y="209"/>
                      </a:lnTo>
                      <a:lnTo>
                        <a:pt x="48" y="206"/>
                      </a:lnTo>
                      <a:lnTo>
                        <a:pt x="46" y="207"/>
                      </a:lnTo>
                      <a:lnTo>
                        <a:pt x="48" y="210"/>
                      </a:lnTo>
                      <a:lnTo>
                        <a:pt x="49" y="213"/>
                      </a:lnTo>
                      <a:lnTo>
                        <a:pt x="52" y="214"/>
                      </a:lnTo>
                      <a:lnTo>
                        <a:pt x="53" y="215"/>
                      </a:lnTo>
                      <a:lnTo>
                        <a:pt x="54" y="216"/>
                      </a:lnTo>
                      <a:lnTo>
                        <a:pt x="53" y="215"/>
                      </a:lnTo>
                      <a:lnTo>
                        <a:pt x="51" y="214"/>
                      </a:lnTo>
                      <a:lnTo>
                        <a:pt x="48" y="212"/>
                      </a:lnTo>
                      <a:lnTo>
                        <a:pt x="46" y="209"/>
                      </a:lnTo>
                      <a:lnTo>
                        <a:pt x="43" y="210"/>
                      </a:lnTo>
                      <a:lnTo>
                        <a:pt x="40" y="210"/>
                      </a:lnTo>
                      <a:lnTo>
                        <a:pt x="37" y="209"/>
                      </a:lnTo>
                      <a:lnTo>
                        <a:pt x="34" y="209"/>
                      </a:lnTo>
                      <a:lnTo>
                        <a:pt x="31" y="210"/>
                      </a:lnTo>
                      <a:lnTo>
                        <a:pt x="34" y="212"/>
                      </a:lnTo>
                      <a:lnTo>
                        <a:pt x="31" y="213"/>
                      </a:lnTo>
                      <a:lnTo>
                        <a:pt x="34" y="215"/>
                      </a:lnTo>
                      <a:lnTo>
                        <a:pt x="37" y="214"/>
                      </a:lnTo>
                      <a:lnTo>
                        <a:pt x="40" y="214"/>
                      </a:lnTo>
                      <a:lnTo>
                        <a:pt x="37" y="215"/>
                      </a:lnTo>
                      <a:lnTo>
                        <a:pt x="40" y="216"/>
                      </a:lnTo>
                      <a:lnTo>
                        <a:pt x="43" y="215"/>
                      </a:lnTo>
                      <a:lnTo>
                        <a:pt x="46" y="214"/>
                      </a:lnTo>
                      <a:lnTo>
                        <a:pt x="40" y="216"/>
                      </a:lnTo>
                      <a:lnTo>
                        <a:pt x="39" y="216"/>
                      </a:lnTo>
                      <a:lnTo>
                        <a:pt x="42" y="218"/>
                      </a:lnTo>
                      <a:lnTo>
                        <a:pt x="41" y="219"/>
                      </a:lnTo>
                      <a:lnTo>
                        <a:pt x="39" y="219"/>
                      </a:lnTo>
                      <a:lnTo>
                        <a:pt x="35" y="218"/>
                      </a:lnTo>
                      <a:lnTo>
                        <a:pt x="33" y="218"/>
                      </a:lnTo>
                      <a:lnTo>
                        <a:pt x="30" y="218"/>
                      </a:lnTo>
                      <a:lnTo>
                        <a:pt x="27" y="217"/>
                      </a:lnTo>
                      <a:lnTo>
                        <a:pt x="23" y="218"/>
                      </a:lnTo>
                      <a:lnTo>
                        <a:pt x="19" y="218"/>
                      </a:lnTo>
                      <a:lnTo>
                        <a:pt x="23" y="219"/>
                      </a:lnTo>
                      <a:lnTo>
                        <a:pt x="20" y="221"/>
                      </a:lnTo>
                      <a:lnTo>
                        <a:pt x="19" y="221"/>
                      </a:lnTo>
                      <a:lnTo>
                        <a:pt x="20" y="221"/>
                      </a:lnTo>
                      <a:lnTo>
                        <a:pt x="23" y="222"/>
                      </a:lnTo>
                      <a:lnTo>
                        <a:pt x="27" y="221"/>
                      </a:lnTo>
                      <a:lnTo>
                        <a:pt x="30" y="222"/>
                      </a:lnTo>
                      <a:lnTo>
                        <a:pt x="33" y="225"/>
                      </a:lnTo>
                      <a:lnTo>
                        <a:pt x="35" y="225"/>
                      </a:lnTo>
                      <a:lnTo>
                        <a:pt x="32" y="225"/>
                      </a:lnTo>
                      <a:lnTo>
                        <a:pt x="31" y="228"/>
                      </a:lnTo>
                      <a:lnTo>
                        <a:pt x="34" y="229"/>
                      </a:lnTo>
                      <a:lnTo>
                        <a:pt x="31" y="230"/>
                      </a:lnTo>
                      <a:lnTo>
                        <a:pt x="31" y="228"/>
                      </a:lnTo>
                      <a:lnTo>
                        <a:pt x="31" y="227"/>
                      </a:lnTo>
                      <a:lnTo>
                        <a:pt x="30" y="224"/>
                      </a:lnTo>
                      <a:lnTo>
                        <a:pt x="27" y="221"/>
                      </a:lnTo>
                      <a:lnTo>
                        <a:pt x="23" y="222"/>
                      </a:lnTo>
                      <a:lnTo>
                        <a:pt x="23" y="225"/>
                      </a:lnTo>
                      <a:lnTo>
                        <a:pt x="23" y="226"/>
                      </a:lnTo>
                      <a:lnTo>
                        <a:pt x="23" y="227"/>
                      </a:lnTo>
                      <a:lnTo>
                        <a:pt x="21" y="224"/>
                      </a:lnTo>
                      <a:lnTo>
                        <a:pt x="18" y="224"/>
                      </a:lnTo>
                      <a:lnTo>
                        <a:pt x="15" y="226"/>
                      </a:lnTo>
                      <a:lnTo>
                        <a:pt x="17" y="229"/>
                      </a:lnTo>
                      <a:lnTo>
                        <a:pt x="20" y="230"/>
                      </a:lnTo>
                      <a:lnTo>
                        <a:pt x="17" y="230"/>
                      </a:lnTo>
                      <a:lnTo>
                        <a:pt x="14" y="230"/>
                      </a:lnTo>
                      <a:lnTo>
                        <a:pt x="13" y="227"/>
                      </a:lnTo>
                      <a:lnTo>
                        <a:pt x="7" y="228"/>
                      </a:lnTo>
                      <a:lnTo>
                        <a:pt x="8" y="231"/>
                      </a:lnTo>
                      <a:lnTo>
                        <a:pt x="5" y="228"/>
                      </a:lnTo>
                      <a:lnTo>
                        <a:pt x="2" y="229"/>
                      </a:lnTo>
                      <a:lnTo>
                        <a:pt x="6" y="231"/>
                      </a:lnTo>
                      <a:lnTo>
                        <a:pt x="3" y="233"/>
                      </a:lnTo>
                      <a:lnTo>
                        <a:pt x="5" y="234"/>
                      </a:lnTo>
                      <a:lnTo>
                        <a:pt x="8" y="233"/>
                      </a:lnTo>
                      <a:lnTo>
                        <a:pt x="11" y="234"/>
                      </a:lnTo>
                      <a:lnTo>
                        <a:pt x="14" y="234"/>
                      </a:lnTo>
                      <a:lnTo>
                        <a:pt x="17" y="235"/>
                      </a:lnTo>
                      <a:lnTo>
                        <a:pt x="20" y="235"/>
                      </a:lnTo>
                      <a:lnTo>
                        <a:pt x="23" y="235"/>
                      </a:lnTo>
                      <a:lnTo>
                        <a:pt x="27" y="235"/>
                      </a:lnTo>
                      <a:lnTo>
                        <a:pt x="23" y="236"/>
                      </a:lnTo>
                      <a:lnTo>
                        <a:pt x="20" y="235"/>
                      </a:lnTo>
                      <a:lnTo>
                        <a:pt x="17" y="237"/>
                      </a:lnTo>
                      <a:lnTo>
                        <a:pt x="14" y="239"/>
                      </a:lnTo>
                      <a:lnTo>
                        <a:pt x="11" y="235"/>
                      </a:lnTo>
                      <a:lnTo>
                        <a:pt x="8" y="234"/>
                      </a:lnTo>
                      <a:lnTo>
                        <a:pt x="5" y="235"/>
                      </a:lnTo>
                      <a:lnTo>
                        <a:pt x="2" y="237"/>
                      </a:lnTo>
                      <a:lnTo>
                        <a:pt x="0" y="240"/>
                      </a:lnTo>
                      <a:lnTo>
                        <a:pt x="3" y="241"/>
                      </a:lnTo>
                      <a:lnTo>
                        <a:pt x="6" y="241"/>
                      </a:lnTo>
                      <a:lnTo>
                        <a:pt x="5" y="241"/>
                      </a:lnTo>
                      <a:lnTo>
                        <a:pt x="3" y="242"/>
                      </a:lnTo>
                      <a:lnTo>
                        <a:pt x="0" y="242"/>
                      </a:lnTo>
                      <a:lnTo>
                        <a:pt x="3" y="242"/>
                      </a:lnTo>
                      <a:lnTo>
                        <a:pt x="7" y="242"/>
                      </a:lnTo>
                      <a:lnTo>
                        <a:pt x="3" y="242"/>
                      </a:lnTo>
                      <a:lnTo>
                        <a:pt x="7" y="243"/>
                      </a:lnTo>
                      <a:lnTo>
                        <a:pt x="4" y="244"/>
                      </a:lnTo>
                      <a:lnTo>
                        <a:pt x="9" y="245"/>
                      </a:lnTo>
                      <a:lnTo>
                        <a:pt x="12" y="245"/>
                      </a:lnTo>
                      <a:lnTo>
                        <a:pt x="9" y="245"/>
                      </a:lnTo>
                      <a:lnTo>
                        <a:pt x="7" y="245"/>
                      </a:lnTo>
                      <a:lnTo>
                        <a:pt x="4" y="245"/>
                      </a:lnTo>
                      <a:lnTo>
                        <a:pt x="0" y="246"/>
                      </a:lnTo>
                      <a:lnTo>
                        <a:pt x="3" y="247"/>
                      </a:lnTo>
                      <a:lnTo>
                        <a:pt x="6" y="247"/>
                      </a:lnTo>
                      <a:lnTo>
                        <a:pt x="9" y="247"/>
                      </a:lnTo>
                      <a:lnTo>
                        <a:pt x="7" y="247"/>
                      </a:lnTo>
                      <a:lnTo>
                        <a:pt x="4" y="248"/>
                      </a:lnTo>
                      <a:lnTo>
                        <a:pt x="0" y="249"/>
                      </a:lnTo>
                      <a:lnTo>
                        <a:pt x="3" y="250"/>
                      </a:lnTo>
                      <a:lnTo>
                        <a:pt x="6" y="253"/>
                      </a:lnTo>
                      <a:lnTo>
                        <a:pt x="7" y="254"/>
                      </a:lnTo>
                      <a:lnTo>
                        <a:pt x="9" y="253"/>
                      </a:lnTo>
                      <a:lnTo>
                        <a:pt x="13" y="251"/>
                      </a:lnTo>
                      <a:lnTo>
                        <a:pt x="19" y="251"/>
                      </a:lnTo>
                      <a:lnTo>
                        <a:pt x="21" y="253"/>
                      </a:lnTo>
                      <a:lnTo>
                        <a:pt x="23" y="251"/>
                      </a:lnTo>
                      <a:lnTo>
                        <a:pt x="27" y="248"/>
                      </a:lnTo>
                      <a:lnTo>
                        <a:pt x="25" y="250"/>
                      </a:lnTo>
                      <a:lnTo>
                        <a:pt x="26" y="251"/>
                      </a:lnTo>
                      <a:lnTo>
                        <a:pt x="29" y="251"/>
                      </a:lnTo>
                      <a:lnTo>
                        <a:pt x="32" y="251"/>
                      </a:lnTo>
                      <a:lnTo>
                        <a:pt x="33" y="250"/>
                      </a:lnTo>
                      <a:lnTo>
                        <a:pt x="30" y="252"/>
                      </a:lnTo>
                      <a:lnTo>
                        <a:pt x="33" y="252"/>
                      </a:lnTo>
                      <a:lnTo>
                        <a:pt x="36" y="252"/>
                      </a:lnTo>
                      <a:lnTo>
                        <a:pt x="35" y="249"/>
                      </a:lnTo>
                      <a:lnTo>
                        <a:pt x="37" y="246"/>
                      </a:lnTo>
                      <a:lnTo>
                        <a:pt x="36" y="249"/>
                      </a:lnTo>
                      <a:lnTo>
                        <a:pt x="37" y="251"/>
                      </a:lnTo>
                      <a:lnTo>
                        <a:pt x="38" y="251"/>
                      </a:lnTo>
                      <a:lnTo>
                        <a:pt x="41" y="250"/>
                      </a:lnTo>
                      <a:lnTo>
                        <a:pt x="38" y="253"/>
                      </a:lnTo>
                      <a:lnTo>
                        <a:pt x="35" y="252"/>
                      </a:lnTo>
                      <a:lnTo>
                        <a:pt x="34" y="253"/>
                      </a:lnTo>
                      <a:lnTo>
                        <a:pt x="31" y="254"/>
                      </a:lnTo>
                      <a:lnTo>
                        <a:pt x="33" y="257"/>
                      </a:lnTo>
                      <a:lnTo>
                        <a:pt x="30" y="257"/>
                      </a:lnTo>
                      <a:lnTo>
                        <a:pt x="30" y="254"/>
                      </a:lnTo>
                      <a:lnTo>
                        <a:pt x="27" y="252"/>
                      </a:lnTo>
                      <a:lnTo>
                        <a:pt x="23" y="253"/>
                      </a:lnTo>
                      <a:lnTo>
                        <a:pt x="20" y="253"/>
                      </a:lnTo>
                      <a:lnTo>
                        <a:pt x="17" y="253"/>
                      </a:lnTo>
                      <a:lnTo>
                        <a:pt x="12" y="253"/>
                      </a:lnTo>
                      <a:lnTo>
                        <a:pt x="9" y="254"/>
                      </a:lnTo>
                      <a:lnTo>
                        <a:pt x="6" y="255"/>
                      </a:lnTo>
                      <a:lnTo>
                        <a:pt x="3" y="256"/>
                      </a:lnTo>
                      <a:lnTo>
                        <a:pt x="2" y="257"/>
                      </a:lnTo>
                      <a:lnTo>
                        <a:pt x="2" y="258"/>
                      </a:lnTo>
                      <a:lnTo>
                        <a:pt x="2" y="259"/>
                      </a:lnTo>
                      <a:lnTo>
                        <a:pt x="4" y="259"/>
                      </a:lnTo>
                      <a:lnTo>
                        <a:pt x="5" y="259"/>
                      </a:lnTo>
                      <a:lnTo>
                        <a:pt x="8" y="259"/>
                      </a:lnTo>
                      <a:lnTo>
                        <a:pt x="5" y="260"/>
                      </a:lnTo>
                      <a:lnTo>
                        <a:pt x="7" y="263"/>
                      </a:lnTo>
                      <a:lnTo>
                        <a:pt x="4" y="261"/>
                      </a:lnTo>
                      <a:lnTo>
                        <a:pt x="3" y="261"/>
                      </a:lnTo>
                      <a:lnTo>
                        <a:pt x="0" y="260"/>
                      </a:lnTo>
                      <a:lnTo>
                        <a:pt x="3" y="262"/>
                      </a:lnTo>
                      <a:lnTo>
                        <a:pt x="4" y="265"/>
                      </a:lnTo>
                      <a:lnTo>
                        <a:pt x="6" y="264"/>
                      </a:lnTo>
                      <a:lnTo>
                        <a:pt x="9" y="262"/>
                      </a:lnTo>
                      <a:lnTo>
                        <a:pt x="12" y="262"/>
                      </a:lnTo>
                      <a:lnTo>
                        <a:pt x="11" y="265"/>
                      </a:lnTo>
                      <a:lnTo>
                        <a:pt x="10" y="266"/>
                      </a:lnTo>
                      <a:lnTo>
                        <a:pt x="11" y="267"/>
                      </a:lnTo>
                      <a:lnTo>
                        <a:pt x="9" y="268"/>
                      </a:lnTo>
                      <a:lnTo>
                        <a:pt x="6" y="266"/>
                      </a:lnTo>
                      <a:lnTo>
                        <a:pt x="3" y="269"/>
                      </a:lnTo>
                      <a:lnTo>
                        <a:pt x="4" y="272"/>
                      </a:lnTo>
                      <a:lnTo>
                        <a:pt x="7" y="274"/>
                      </a:lnTo>
                      <a:lnTo>
                        <a:pt x="9" y="271"/>
                      </a:lnTo>
                      <a:lnTo>
                        <a:pt x="9" y="274"/>
                      </a:lnTo>
                      <a:lnTo>
                        <a:pt x="12" y="273"/>
                      </a:lnTo>
                      <a:lnTo>
                        <a:pt x="11" y="276"/>
                      </a:lnTo>
                      <a:lnTo>
                        <a:pt x="11" y="279"/>
                      </a:lnTo>
                      <a:lnTo>
                        <a:pt x="13" y="279"/>
                      </a:lnTo>
                      <a:lnTo>
                        <a:pt x="14" y="276"/>
                      </a:lnTo>
                      <a:lnTo>
                        <a:pt x="15" y="273"/>
                      </a:lnTo>
                      <a:lnTo>
                        <a:pt x="18" y="272"/>
                      </a:lnTo>
                      <a:lnTo>
                        <a:pt x="20" y="269"/>
                      </a:lnTo>
                      <a:lnTo>
                        <a:pt x="23" y="268"/>
                      </a:lnTo>
                      <a:lnTo>
                        <a:pt x="27" y="267"/>
                      </a:lnTo>
                      <a:lnTo>
                        <a:pt x="30" y="267"/>
                      </a:lnTo>
                      <a:lnTo>
                        <a:pt x="27" y="268"/>
                      </a:lnTo>
                      <a:lnTo>
                        <a:pt x="26" y="271"/>
                      </a:lnTo>
                      <a:lnTo>
                        <a:pt x="23" y="274"/>
                      </a:lnTo>
                      <a:lnTo>
                        <a:pt x="25" y="271"/>
                      </a:lnTo>
                      <a:lnTo>
                        <a:pt x="25" y="268"/>
                      </a:lnTo>
                      <a:lnTo>
                        <a:pt x="21" y="270"/>
                      </a:lnTo>
                      <a:lnTo>
                        <a:pt x="18" y="272"/>
                      </a:lnTo>
                      <a:lnTo>
                        <a:pt x="18" y="276"/>
                      </a:lnTo>
                      <a:lnTo>
                        <a:pt x="15" y="279"/>
                      </a:lnTo>
                      <a:lnTo>
                        <a:pt x="12" y="281"/>
                      </a:lnTo>
                      <a:lnTo>
                        <a:pt x="11" y="283"/>
                      </a:lnTo>
                      <a:lnTo>
                        <a:pt x="13" y="284"/>
                      </a:lnTo>
                      <a:lnTo>
                        <a:pt x="16" y="284"/>
                      </a:lnTo>
                      <a:lnTo>
                        <a:pt x="19" y="282"/>
                      </a:lnTo>
                      <a:lnTo>
                        <a:pt x="16" y="285"/>
                      </a:lnTo>
                      <a:lnTo>
                        <a:pt x="14" y="285"/>
                      </a:lnTo>
                      <a:lnTo>
                        <a:pt x="12" y="287"/>
                      </a:lnTo>
                      <a:lnTo>
                        <a:pt x="9" y="286"/>
                      </a:lnTo>
                      <a:lnTo>
                        <a:pt x="9" y="289"/>
                      </a:lnTo>
                      <a:lnTo>
                        <a:pt x="6" y="290"/>
                      </a:lnTo>
                      <a:lnTo>
                        <a:pt x="8" y="287"/>
                      </a:lnTo>
                      <a:lnTo>
                        <a:pt x="5" y="287"/>
                      </a:lnTo>
                      <a:lnTo>
                        <a:pt x="4" y="290"/>
                      </a:lnTo>
                      <a:lnTo>
                        <a:pt x="5" y="293"/>
                      </a:lnTo>
                      <a:lnTo>
                        <a:pt x="7" y="295"/>
                      </a:lnTo>
                      <a:lnTo>
                        <a:pt x="9" y="292"/>
                      </a:lnTo>
                      <a:lnTo>
                        <a:pt x="10" y="295"/>
                      </a:lnTo>
                      <a:lnTo>
                        <a:pt x="13" y="294"/>
                      </a:lnTo>
                      <a:lnTo>
                        <a:pt x="11" y="291"/>
                      </a:lnTo>
                      <a:lnTo>
                        <a:pt x="14" y="290"/>
                      </a:lnTo>
                      <a:lnTo>
                        <a:pt x="17" y="290"/>
                      </a:lnTo>
                      <a:lnTo>
                        <a:pt x="14" y="291"/>
                      </a:lnTo>
                      <a:lnTo>
                        <a:pt x="17" y="292"/>
                      </a:lnTo>
                      <a:lnTo>
                        <a:pt x="17" y="291"/>
                      </a:lnTo>
                      <a:lnTo>
                        <a:pt x="18" y="290"/>
                      </a:lnTo>
                      <a:lnTo>
                        <a:pt x="19" y="287"/>
                      </a:lnTo>
                      <a:lnTo>
                        <a:pt x="23" y="288"/>
                      </a:lnTo>
                      <a:lnTo>
                        <a:pt x="19" y="290"/>
                      </a:lnTo>
                      <a:lnTo>
                        <a:pt x="17" y="291"/>
                      </a:lnTo>
                      <a:lnTo>
                        <a:pt x="17" y="292"/>
                      </a:lnTo>
                      <a:lnTo>
                        <a:pt x="16" y="292"/>
                      </a:lnTo>
                      <a:lnTo>
                        <a:pt x="19" y="294"/>
                      </a:lnTo>
                      <a:lnTo>
                        <a:pt x="17" y="295"/>
                      </a:lnTo>
                      <a:lnTo>
                        <a:pt x="21" y="294"/>
                      </a:lnTo>
                      <a:lnTo>
                        <a:pt x="17" y="296"/>
                      </a:lnTo>
                      <a:lnTo>
                        <a:pt x="15" y="298"/>
                      </a:lnTo>
                      <a:lnTo>
                        <a:pt x="15" y="301"/>
                      </a:lnTo>
                      <a:lnTo>
                        <a:pt x="16" y="303"/>
                      </a:lnTo>
                      <a:lnTo>
                        <a:pt x="19" y="300"/>
                      </a:lnTo>
                      <a:lnTo>
                        <a:pt x="22" y="300"/>
                      </a:lnTo>
                      <a:lnTo>
                        <a:pt x="19" y="301"/>
                      </a:lnTo>
                      <a:lnTo>
                        <a:pt x="17" y="304"/>
                      </a:lnTo>
                      <a:lnTo>
                        <a:pt x="16" y="303"/>
                      </a:lnTo>
                      <a:lnTo>
                        <a:pt x="13" y="302"/>
                      </a:lnTo>
                      <a:lnTo>
                        <a:pt x="10" y="300"/>
                      </a:lnTo>
                      <a:lnTo>
                        <a:pt x="9" y="303"/>
                      </a:lnTo>
                      <a:lnTo>
                        <a:pt x="7" y="307"/>
                      </a:lnTo>
                      <a:lnTo>
                        <a:pt x="8" y="308"/>
                      </a:lnTo>
                      <a:lnTo>
                        <a:pt x="11" y="311"/>
                      </a:lnTo>
                      <a:lnTo>
                        <a:pt x="14" y="313"/>
                      </a:lnTo>
                      <a:lnTo>
                        <a:pt x="17" y="315"/>
                      </a:lnTo>
                      <a:lnTo>
                        <a:pt x="20" y="317"/>
                      </a:lnTo>
                      <a:lnTo>
                        <a:pt x="21" y="318"/>
                      </a:lnTo>
                      <a:lnTo>
                        <a:pt x="25" y="318"/>
                      </a:lnTo>
                      <a:lnTo>
                        <a:pt x="28" y="318"/>
                      </a:lnTo>
                      <a:lnTo>
                        <a:pt x="30" y="317"/>
                      </a:lnTo>
                      <a:lnTo>
                        <a:pt x="27" y="319"/>
                      </a:lnTo>
                      <a:lnTo>
                        <a:pt x="25" y="322"/>
                      </a:lnTo>
                      <a:lnTo>
                        <a:pt x="28" y="322"/>
                      </a:lnTo>
                      <a:lnTo>
                        <a:pt x="31" y="321"/>
                      </a:lnTo>
                      <a:lnTo>
                        <a:pt x="34" y="323"/>
                      </a:lnTo>
                      <a:lnTo>
                        <a:pt x="37" y="323"/>
                      </a:lnTo>
                      <a:lnTo>
                        <a:pt x="40" y="323"/>
                      </a:lnTo>
                      <a:lnTo>
                        <a:pt x="43" y="322"/>
                      </a:lnTo>
                      <a:lnTo>
                        <a:pt x="46" y="321"/>
                      </a:lnTo>
                      <a:lnTo>
                        <a:pt x="46" y="320"/>
                      </a:lnTo>
                      <a:lnTo>
                        <a:pt x="47" y="320"/>
                      </a:lnTo>
                      <a:lnTo>
                        <a:pt x="49" y="320"/>
                      </a:lnTo>
                      <a:lnTo>
                        <a:pt x="54" y="317"/>
                      </a:lnTo>
                      <a:lnTo>
                        <a:pt x="56" y="313"/>
                      </a:lnTo>
                      <a:lnTo>
                        <a:pt x="59" y="311"/>
                      </a:lnTo>
                      <a:lnTo>
                        <a:pt x="63" y="309"/>
                      </a:lnTo>
                      <a:lnTo>
                        <a:pt x="67" y="306"/>
                      </a:lnTo>
                      <a:lnTo>
                        <a:pt x="69" y="303"/>
                      </a:lnTo>
                      <a:lnTo>
                        <a:pt x="72" y="302"/>
                      </a:lnTo>
                      <a:lnTo>
                        <a:pt x="72" y="300"/>
                      </a:lnTo>
                      <a:lnTo>
                        <a:pt x="71" y="298"/>
                      </a:lnTo>
                      <a:lnTo>
                        <a:pt x="72" y="299"/>
                      </a:lnTo>
                      <a:lnTo>
                        <a:pt x="74" y="300"/>
                      </a:lnTo>
                      <a:lnTo>
                        <a:pt x="76" y="302"/>
                      </a:lnTo>
                      <a:lnTo>
                        <a:pt x="77" y="300"/>
                      </a:lnTo>
                      <a:lnTo>
                        <a:pt x="80" y="298"/>
                      </a:lnTo>
                      <a:lnTo>
                        <a:pt x="82" y="295"/>
                      </a:lnTo>
                      <a:lnTo>
                        <a:pt x="84" y="292"/>
                      </a:lnTo>
                      <a:lnTo>
                        <a:pt x="81" y="289"/>
                      </a:lnTo>
                      <a:lnTo>
                        <a:pt x="83" y="287"/>
                      </a:lnTo>
                      <a:lnTo>
                        <a:pt x="86" y="288"/>
                      </a:lnTo>
                      <a:lnTo>
                        <a:pt x="84" y="285"/>
                      </a:lnTo>
                      <a:lnTo>
                        <a:pt x="84" y="283"/>
                      </a:lnTo>
                      <a:lnTo>
                        <a:pt x="86" y="281"/>
                      </a:lnTo>
                      <a:lnTo>
                        <a:pt x="88" y="283"/>
                      </a:lnTo>
                      <a:lnTo>
                        <a:pt x="85" y="285"/>
                      </a:lnTo>
                      <a:lnTo>
                        <a:pt x="86" y="288"/>
                      </a:lnTo>
                      <a:lnTo>
                        <a:pt x="87" y="290"/>
                      </a:lnTo>
                      <a:lnTo>
                        <a:pt x="87" y="293"/>
                      </a:lnTo>
                      <a:lnTo>
                        <a:pt x="87" y="296"/>
                      </a:lnTo>
                      <a:lnTo>
                        <a:pt x="90" y="296"/>
                      </a:lnTo>
                      <a:lnTo>
                        <a:pt x="93" y="297"/>
                      </a:lnTo>
                      <a:lnTo>
                        <a:pt x="94" y="299"/>
                      </a:lnTo>
                      <a:lnTo>
                        <a:pt x="95" y="299"/>
                      </a:lnTo>
                      <a:lnTo>
                        <a:pt x="97" y="30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4" name="Freeform 684">
                  <a:extLst>
                    <a:ext uri="{FF2B5EF4-FFF2-40B4-BE49-F238E27FC236}">
                      <a16:creationId xmlns:a16="http://schemas.microsoft.com/office/drawing/2014/main" id="{4831222B-7359-2876-6C06-797F7B8FFBA8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969" y="1830"/>
                  <a:ext cx="51" cy="21"/>
                </a:xfrm>
                <a:custGeom>
                  <a:avLst/>
                  <a:gdLst>
                    <a:gd name="T0" fmla="*/ 26 w 12"/>
                    <a:gd name="T1" fmla="*/ 17 h 5"/>
                    <a:gd name="T2" fmla="*/ 38 w 12"/>
                    <a:gd name="T3" fmla="*/ 13 h 5"/>
                    <a:gd name="T4" fmla="*/ 51 w 12"/>
                    <a:gd name="T5" fmla="*/ 4 h 5"/>
                    <a:gd name="T6" fmla="*/ 34 w 12"/>
                    <a:gd name="T7" fmla="*/ 0 h 5"/>
                    <a:gd name="T8" fmla="*/ 21 w 12"/>
                    <a:gd name="T9" fmla="*/ 8 h 5"/>
                    <a:gd name="T10" fmla="*/ 13 w 12"/>
                    <a:gd name="T11" fmla="*/ 8 h 5"/>
                    <a:gd name="T12" fmla="*/ 0 w 12"/>
                    <a:gd name="T13" fmla="*/ 17 h 5"/>
                    <a:gd name="T14" fmla="*/ 0 w 12"/>
                    <a:gd name="T15" fmla="*/ 17 h 5"/>
                    <a:gd name="T16" fmla="*/ 13 w 12"/>
                    <a:gd name="T17" fmla="*/ 21 h 5"/>
                    <a:gd name="T18" fmla="*/ 26 w 12"/>
                    <a:gd name="T19" fmla="*/ 17 h 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2" h="5">
                      <a:moveTo>
                        <a:pt x="6" y="4"/>
                      </a:moveTo>
                      <a:lnTo>
                        <a:pt x="9" y="3"/>
                      </a:lnTo>
                      <a:lnTo>
                        <a:pt x="12" y="1"/>
                      </a:lnTo>
                      <a:lnTo>
                        <a:pt x="8" y="0"/>
                      </a:lnTo>
                      <a:lnTo>
                        <a:pt x="5" y="2"/>
                      </a:lnTo>
                      <a:lnTo>
                        <a:pt x="3" y="2"/>
                      </a:lnTo>
                      <a:lnTo>
                        <a:pt x="0" y="4"/>
                      </a:lnTo>
                      <a:lnTo>
                        <a:pt x="3" y="5"/>
                      </a:lnTo>
                      <a:lnTo>
                        <a:pt x="6" y="4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5" name="Freeform 685">
                  <a:extLst>
                    <a:ext uri="{FF2B5EF4-FFF2-40B4-BE49-F238E27FC236}">
                      <a16:creationId xmlns:a16="http://schemas.microsoft.com/office/drawing/2014/main" id="{A4E9BC68-5990-E8BE-1570-000D21A39C06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935" y="1885"/>
                  <a:ext cx="5" cy="8"/>
                </a:xfrm>
                <a:custGeom>
                  <a:avLst/>
                  <a:gdLst>
                    <a:gd name="T0" fmla="*/ 5 w 1"/>
                    <a:gd name="T1" fmla="*/ 0 h 2"/>
                    <a:gd name="T2" fmla="*/ 0 w 1"/>
                    <a:gd name="T3" fmla="*/ 8 h 2"/>
                    <a:gd name="T4" fmla="*/ 5 w 1"/>
                    <a:gd name="T5" fmla="*/ 8 h 2"/>
                    <a:gd name="T6" fmla="*/ 5 w 1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" h="2">
                      <a:moveTo>
                        <a:pt x="1" y="0"/>
                      </a:move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6" name="Freeform 686">
                  <a:extLst>
                    <a:ext uri="{FF2B5EF4-FFF2-40B4-BE49-F238E27FC236}">
                      <a16:creationId xmlns:a16="http://schemas.microsoft.com/office/drawing/2014/main" id="{CD479295-9872-5E3D-C509-66D0D72C4ED3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965" y="1868"/>
                  <a:ext cx="13" cy="13"/>
                </a:xfrm>
                <a:custGeom>
                  <a:avLst/>
                  <a:gdLst>
                    <a:gd name="T0" fmla="*/ 0 w 3"/>
                    <a:gd name="T1" fmla="*/ 0 h 3"/>
                    <a:gd name="T2" fmla="*/ 0 w 3"/>
                    <a:gd name="T3" fmla="*/ 9 h 3"/>
                    <a:gd name="T4" fmla="*/ 13 w 3"/>
                    <a:gd name="T5" fmla="*/ 13 h 3"/>
                    <a:gd name="T6" fmla="*/ 0 w 3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" h="3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3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7" name="Freeform 687">
                  <a:extLst>
                    <a:ext uri="{FF2B5EF4-FFF2-40B4-BE49-F238E27FC236}">
                      <a16:creationId xmlns:a16="http://schemas.microsoft.com/office/drawing/2014/main" id="{E062C583-0F84-548C-A73A-82FB9D360E05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948" y="1847"/>
                  <a:ext cx="13" cy="17"/>
                </a:xfrm>
                <a:custGeom>
                  <a:avLst/>
                  <a:gdLst>
                    <a:gd name="T0" fmla="*/ 13 w 3"/>
                    <a:gd name="T1" fmla="*/ 4 h 4"/>
                    <a:gd name="T2" fmla="*/ 0 w 3"/>
                    <a:gd name="T3" fmla="*/ 0 h 4"/>
                    <a:gd name="T4" fmla="*/ 0 w 3"/>
                    <a:gd name="T5" fmla="*/ 17 h 4"/>
                    <a:gd name="T6" fmla="*/ 13 w 3"/>
                    <a:gd name="T7" fmla="*/ 13 h 4"/>
                    <a:gd name="T8" fmla="*/ 13 w 3"/>
                    <a:gd name="T9" fmla="*/ 4 h 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" h="4">
                      <a:moveTo>
                        <a:pt x="3" y="1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3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8" name="Freeform 688">
                  <a:extLst>
                    <a:ext uri="{FF2B5EF4-FFF2-40B4-BE49-F238E27FC236}">
                      <a16:creationId xmlns:a16="http://schemas.microsoft.com/office/drawing/2014/main" id="{4986AED0-D96F-95B0-AB51-785EB897EB27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910" y="1889"/>
                  <a:ext cx="13" cy="8"/>
                </a:xfrm>
                <a:custGeom>
                  <a:avLst/>
                  <a:gdLst>
                    <a:gd name="T0" fmla="*/ 13 w 3"/>
                    <a:gd name="T1" fmla="*/ 0 h 2"/>
                    <a:gd name="T2" fmla="*/ 0 w 3"/>
                    <a:gd name="T3" fmla="*/ 8 h 2"/>
                    <a:gd name="T4" fmla="*/ 13 w 3"/>
                    <a:gd name="T5" fmla="*/ 8 h 2"/>
                    <a:gd name="T6" fmla="*/ 13 w 3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" h="2">
                      <a:moveTo>
                        <a:pt x="3" y="0"/>
                      </a:moveTo>
                      <a:lnTo>
                        <a:pt x="0" y="2"/>
                      </a:lnTo>
                      <a:lnTo>
                        <a:pt x="3" y="2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9" name="Freeform 689">
                  <a:extLst>
                    <a:ext uri="{FF2B5EF4-FFF2-40B4-BE49-F238E27FC236}">
                      <a16:creationId xmlns:a16="http://schemas.microsoft.com/office/drawing/2014/main" id="{C05FD728-8E64-747D-9B90-8D28E0AC314D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973" y="1817"/>
                  <a:ext cx="26" cy="9"/>
                </a:xfrm>
                <a:custGeom>
                  <a:avLst/>
                  <a:gdLst>
                    <a:gd name="T0" fmla="*/ 26 w 6"/>
                    <a:gd name="T1" fmla="*/ 0 h 2"/>
                    <a:gd name="T2" fmla="*/ 13 w 6"/>
                    <a:gd name="T3" fmla="*/ 0 h 2"/>
                    <a:gd name="T4" fmla="*/ 0 w 6"/>
                    <a:gd name="T5" fmla="*/ 5 h 2"/>
                    <a:gd name="T6" fmla="*/ 17 w 6"/>
                    <a:gd name="T7" fmla="*/ 9 h 2"/>
                    <a:gd name="T8" fmla="*/ 26 w 6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" h="2">
                      <a:moveTo>
                        <a:pt x="6" y="0"/>
                      </a:moveTo>
                      <a:lnTo>
                        <a:pt x="3" y="0"/>
                      </a:lnTo>
                      <a:lnTo>
                        <a:pt x="0" y="1"/>
                      </a:lnTo>
                      <a:lnTo>
                        <a:pt x="4" y="2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0" name="Freeform 690">
                  <a:extLst>
                    <a:ext uri="{FF2B5EF4-FFF2-40B4-BE49-F238E27FC236}">
                      <a16:creationId xmlns:a16="http://schemas.microsoft.com/office/drawing/2014/main" id="{923C7FB8-15B1-AA50-A90F-23717EF5E12E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230" y="1569"/>
                  <a:ext cx="17" cy="8"/>
                </a:xfrm>
                <a:custGeom>
                  <a:avLst/>
                  <a:gdLst>
                    <a:gd name="T0" fmla="*/ 0 w 4"/>
                    <a:gd name="T1" fmla="*/ 8 h 2"/>
                    <a:gd name="T2" fmla="*/ 17 w 4"/>
                    <a:gd name="T3" fmla="*/ 8 h 2"/>
                    <a:gd name="T4" fmla="*/ 17 w 4"/>
                    <a:gd name="T5" fmla="*/ 0 h 2"/>
                    <a:gd name="T6" fmla="*/ 0 w 4"/>
                    <a:gd name="T7" fmla="*/ 8 h 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" h="2">
                      <a:moveTo>
                        <a:pt x="0" y="2"/>
                      </a:moveTo>
                      <a:lnTo>
                        <a:pt x="4" y="2"/>
                      </a:lnTo>
                      <a:lnTo>
                        <a:pt x="4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1" name="Freeform 691">
                  <a:extLst>
                    <a:ext uri="{FF2B5EF4-FFF2-40B4-BE49-F238E27FC236}">
                      <a16:creationId xmlns:a16="http://schemas.microsoft.com/office/drawing/2014/main" id="{169AA32B-99F0-879C-4A17-FB207B1669AD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235" y="1581"/>
                  <a:ext cx="21" cy="13"/>
                </a:xfrm>
                <a:custGeom>
                  <a:avLst/>
                  <a:gdLst>
                    <a:gd name="T0" fmla="*/ 8 w 5"/>
                    <a:gd name="T1" fmla="*/ 13 h 3"/>
                    <a:gd name="T2" fmla="*/ 21 w 5"/>
                    <a:gd name="T3" fmla="*/ 9 h 3"/>
                    <a:gd name="T4" fmla="*/ 13 w 5"/>
                    <a:gd name="T5" fmla="*/ 0 h 3"/>
                    <a:gd name="T6" fmla="*/ 0 w 5"/>
                    <a:gd name="T7" fmla="*/ 13 h 3"/>
                    <a:gd name="T8" fmla="*/ 4 w 5"/>
                    <a:gd name="T9" fmla="*/ 13 h 3"/>
                    <a:gd name="T10" fmla="*/ 8 w 5"/>
                    <a:gd name="T11" fmla="*/ 13 h 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5" h="3">
                      <a:moveTo>
                        <a:pt x="2" y="3"/>
                      </a:moveTo>
                      <a:lnTo>
                        <a:pt x="5" y="2"/>
                      </a:lnTo>
                      <a:lnTo>
                        <a:pt x="3" y="0"/>
                      </a:lnTo>
                      <a:lnTo>
                        <a:pt x="0" y="3"/>
                      </a:lnTo>
                      <a:lnTo>
                        <a:pt x="1" y="3"/>
                      </a:lnTo>
                      <a:lnTo>
                        <a:pt x="2" y="3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2" name="Freeform 692">
                  <a:extLst>
                    <a:ext uri="{FF2B5EF4-FFF2-40B4-BE49-F238E27FC236}">
                      <a16:creationId xmlns:a16="http://schemas.microsoft.com/office/drawing/2014/main" id="{C1604CC5-B979-681F-D384-46BCC4586DCB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125" y="1695"/>
                  <a:ext cx="21" cy="13"/>
                </a:xfrm>
                <a:custGeom>
                  <a:avLst/>
                  <a:gdLst>
                    <a:gd name="T0" fmla="*/ 0 w 5"/>
                    <a:gd name="T1" fmla="*/ 13 h 3"/>
                    <a:gd name="T2" fmla="*/ 13 w 5"/>
                    <a:gd name="T3" fmla="*/ 4 h 3"/>
                    <a:gd name="T4" fmla="*/ 21 w 5"/>
                    <a:gd name="T5" fmla="*/ 0 h 3"/>
                    <a:gd name="T6" fmla="*/ 13 w 5"/>
                    <a:gd name="T7" fmla="*/ 4 h 3"/>
                    <a:gd name="T8" fmla="*/ 0 w 5"/>
                    <a:gd name="T9" fmla="*/ 13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" h="3">
                      <a:moveTo>
                        <a:pt x="0" y="3"/>
                      </a:moveTo>
                      <a:lnTo>
                        <a:pt x="3" y="1"/>
                      </a:lnTo>
                      <a:lnTo>
                        <a:pt x="5" y="0"/>
                      </a:lnTo>
                      <a:lnTo>
                        <a:pt x="3" y="1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3" name="Freeform 693">
                  <a:extLst>
                    <a:ext uri="{FF2B5EF4-FFF2-40B4-BE49-F238E27FC236}">
                      <a16:creationId xmlns:a16="http://schemas.microsoft.com/office/drawing/2014/main" id="{0D6575C0-73E4-E265-7ED5-AC18E0170CFE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188" y="1615"/>
                  <a:ext cx="13" cy="13"/>
                </a:xfrm>
                <a:custGeom>
                  <a:avLst/>
                  <a:gdLst>
                    <a:gd name="T0" fmla="*/ 13 w 3"/>
                    <a:gd name="T1" fmla="*/ 0 h 3"/>
                    <a:gd name="T2" fmla="*/ 0 w 3"/>
                    <a:gd name="T3" fmla="*/ 9 h 3"/>
                    <a:gd name="T4" fmla="*/ 9 w 3"/>
                    <a:gd name="T5" fmla="*/ 13 h 3"/>
                    <a:gd name="T6" fmla="*/ 13 w 3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" h="3">
                      <a:moveTo>
                        <a:pt x="3" y="0"/>
                      </a:move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4" name="Freeform 694">
                  <a:extLst>
                    <a:ext uri="{FF2B5EF4-FFF2-40B4-BE49-F238E27FC236}">
                      <a16:creationId xmlns:a16="http://schemas.microsoft.com/office/drawing/2014/main" id="{B614A6B3-E76B-1F73-BFCB-EBA7EE83A65D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133" y="1695"/>
                  <a:ext cx="26" cy="13"/>
                </a:xfrm>
                <a:custGeom>
                  <a:avLst/>
                  <a:gdLst>
                    <a:gd name="T0" fmla="*/ 0 w 6"/>
                    <a:gd name="T1" fmla="*/ 9 h 3"/>
                    <a:gd name="T2" fmla="*/ 13 w 6"/>
                    <a:gd name="T3" fmla="*/ 13 h 3"/>
                    <a:gd name="T4" fmla="*/ 26 w 6"/>
                    <a:gd name="T5" fmla="*/ 4 h 3"/>
                    <a:gd name="T6" fmla="*/ 13 w 6"/>
                    <a:gd name="T7" fmla="*/ 0 h 3"/>
                    <a:gd name="T8" fmla="*/ 4 w 6"/>
                    <a:gd name="T9" fmla="*/ 9 h 3"/>
                    <a:gd name="T10" fmla="*/ 0 w 6"/>
                    <a:gd name="T11" fmla="*/ 9 h 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" h="3">
                      <a:moveTo>
                        <a:pt x="0" y="2"/>
                      </a:moveTo>
                      <a:lnTo>
                        <a:pt x="3" y="3"/>
                      </a:lnTo>
                      <a:lnTo>
                        <a:pt x="6" y="1"/>
                      </a:lnTo>
                      <a:lnTo>
                        <a:pt x="3" y="0"/>
                      </a:lnTo>
                      <a:lnTo>
                        <a:pt x="1" y="2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5" name="Freeform 695">
                  <a:extLst>
                    <a:ext uri="{FF2B5EF4-FFF2-40B4-BE49-F238E27FC236}">
                      <a16:creationId xmlns:a16="http://schemas.microsoft.com/office/drawing/2014/main" id="{DB3372D4-97A6-E452-029D-7E6A7E3023A7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260" y="1366"/>
                  <a:ext cx="21" cy="17"/>
                </a:xfrm>
                <a:custGeom>
                  <a:avLst/>
                  <a:gdLst>
                    <a:gd name="T0" fmla="*/ 8 w 5"/>
                    <a:gd name="T1" fmla="*/ 4 h 4"/>
                    <a:gd name="T2" fmla="*/ 0 w 5"/>
                    <a:gd name="T3" fmla="*/ 17 h 4"/>
                    <a:gd name="T4" fmla="*/ 13 w 5"/>
                    <a:gd name="T5" fmla="*/ 17 h 4"/>
                    <a:gd name="T6" fmla="*/ 17 w 5"/>
                    <a:gd name="T7" fmla="*/ 13 h 4"/>
                    <a:gd name="T8" fmla="*/ 17 w 5"/>
                    <a:gd name="T9" fmla="*/ 9 h 4"/>
                    <a:gd name="T10" fmla="*/ 21 w 5"/>
                    <a:gd name="T11" fmla="*/ 4 h 4"/>
                    <a:gd name="T12" fmla="*/ 8 w 5"/>
                    <a:gd name="T13" fmla="*/ 0 h 4"/>
                    <a:gd name="T14" fmla="*/ 8 w 5"/>
                    <a:gd name="T15" fmla="*/ 4 h 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" h="4">
                      <a:moveTo>
                        <a:pt x="2" y="1"/>
                      </a:moveTo>
                      <a:lnTo>
                        <a:pt x="0" y="4"/>
                      </a:lnTo>
                      <a:lnTo>
                        <a:pt x="3" y="4"/>
                      </a:lnTo>
                      <a:lnTo>
                        <a:pt x="4" y="3"/>
                      </a:lnTo>
                      <a:lnTo>
                        <a:pt x="4" y="2"/>
                      </a:lnTo>
                      <a:lnTo>
                        <a:pt x="5" y="1"/>
                      </a:lnTo>
                      <a:lnTo>
                        <a:pt x="2" y="0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6" name="Freeform 696">
                  <a:extLst>
                    <a:ext uri="{FF2B5EF4-FFF2-40B4-BE49-F238E27FC236}">
                      <a16:creationId xmlns:a16="http://schemas.microsoft.com/office/drawing/2014/main" id="{A0F54CCA-37D3-D8B6-FE59-201E87CD59F7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631" y="1130"/>
                  <a:ext cx="17" cy="13"/>
                </a:xfrm>
                <a:custGeom>
                  <a:avLst/>
                  <a:gdLst>
                    <a:gd name="T0" fmla="*/ 0 w 4"/>
                    <a:gd name="T1" fmla="*/ 13 h 3"/>
                    <a:gd name="T2" fmla="*/ 4 w 4"/>
                    <a:gd name="T3" fmla="*/ 13 h 3"/>
                    <a:gd name="T4" fmla="*/ 4 w 4"/>
                    <a:gd name="T5" fmla="*/ 13 h 3"/>
                    <a:gd name="T6" fmla="*/ 17 w 4"/>
                    <a:gd name="T7" fmla="*/ 0 h 3"/>
                    <a:gd name="T8" fmla="*/ 4 w 4"/>
                    <a:gd name="T9" fmla="*/ 0 h 3"/>
                    <a:gd name="T10" fmla="*/ 0 w 4"/>
                    <a:gd name="T11" fmla="*/ 13 h 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" h="3">
                      <a:moveTo>
                        <a:pt x="0" y="3"/>
                      </a:moveTo>
                      <a:lnTo>
                        <a:pt x="1" y="3"/>
                      </a:lnTo>
                      <a:lnTo>
                        <a:pt x="4" y="0"/>
                      </a:lnTo>
                      <a:lnTo>
                        <a:pt x="1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7" name="Freeform 697">
                  <a:extLst>
                    <a:ext uri="{FF2B5EF4-FFF2-40B4-BE49-F238E27FC236}">
                      <a16:creationId xmlns:a16="http://schemas.microsoft.com/office/drawing/2014/main" id="{B675830B-8550-5A8E-BDCD-468DC4976054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601" y="1164"/>
                  <a:ext cx="51" cy="38"/>
                </a:xfrm>
                <a:custGeom>
                  <a:avLst/>
                  <a:gdLst>
                    <a:gd name="T0" fmla="*/ 38 w 12"/>
                    <a:gd name="T1" fmla="*/ 0 h 9"/>
                    <a:gd name="T2" fmla="*/ 34 w 12"/>
                    <a:gd name="T3" fmla="*/ 13 h 9"/>
                    <a:gd name="T4" fmla="*/ 21 w 12"/>
                    <a:gd name="T5" fmla="*/ 4 h 9"/>
                    <a:gd name="T6" fmla="*/ 9 w 12"/>
                    <a:gd name="T7" fmla="*/ 13 h 9"/>
                    <a:gd name="T8" fmla="*/ 21 w 12"/>
                    <a:gd name="T9" fmla="*/ 13 h 9"/>
                    <a:gd name="T10" fmla="*/ 13 w 12"/>
                    <a:gd name="T11" fmla="*/ 21 h 9"/>
                    <a:gd name="T12" fmla="*/ 0 w 12"/>
                    <a:gd name="T13" fmla="*/ 38 h 9"/>
                    <a:gd name="T14" fmla="*/ 13 w 12"/>
                    <a:gd name="T15" fmla="*/ 34 h 9"/>
                    <a:gd name="T16" fmla="*/ 26 w 12"/>
                    <a:gd name="T17" fmla="*/ 34 h 9"/>
                    <a:gd name="T18" fmla="*/ 38 w 12"/>
                    <a:gd name="T19" fmla="*/ 25 h 9"/>
                    <a:gd name="T20" fmla="*/ 38 w 12"/>
                    <a:gd name="T21" fmla="*/ 17 h 9"/>
                    <a:gd name="T22" fmla="*/ 47 w 12"/>
                    <a:gd name="T23" fmla="*/ 13 h 9"/>
                    <a:gd name="T24" fmla="*/ 51 w 12"/>
                    <a:gd name="T25" fmla="*/ 0 h 9"/>
                    <a:gd name="T26" fmla="*/ 38 w 12"/>
                    <a:gd name="T27" fmla="*/ 0 h 9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12" h="9">
                      <a:moveTo>
                        <a:pt x="9" y="0"/>
                      </a:moveTo>
                      <a:lnTo>
                        <a:pt x="8" y="3"/>
                      </a:lnTo>
                      <a:lnTo>
                        <a:pt x="5" y="1"/>
                      </a:lnTo>
                      <a:lnTo>
                        <a:pt x="2" y="3"/>
                      </a:lnTo>
                      <a:lnTo>
                        <a:pt x="5" y="3"/>
                      </a:lnTo>
                      <a:lnTo>
                        <a:pt x="3" y="5"/>
                      </a:lnTo>
                      <a:lnTo>
                        <a:pt x="0" y="9"/>
                      </a:lnTo>
                      <a:lnTo>
                        <a:pt x="3" y="8"/>
                      </a:lnTo>
                      <a:lnTo>
                        <a:pt x="6" y="8"/>
                      </a:lnTo>
                      <a:lnTo>
                        <a:pt x="9" y="6"/>
                      </a:lnTo>
                      <a:lnTo>
                        <a:pt x="9" y="4"/>
                      </a:lnTo>
                      <a:lnTo>
                        <a:pt x="11" y="3"/>
                      </a:lnTo>
                      <a:lnTo>
                        <a:pt x="12" y="0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8" name="Freeform 698">
                  <a:extLst>
                    <a:ext uri="{FF2B5EF4-FFF2-40B4-BE49-F238E27FC236}">
                      <a16:creationId xmlns:a16="http://schemas.microsoft.com/office/drawing/2014/main" id="{37974888-8A39-E770-F15A-F045D0B937C4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690" y="1143"/>
                  <a:ext cx="17" cy="17"/>
                </a:xfrm>
                <a:custGeom>
                  <a:avLst/>
                  <a:gdLst>
                    <a:gd name="T0" fmla="*/ 17 w 4"/>
                    <a:gd name="T1" fmla="*/ 0 h 4"/>
                    <a:gd name="T2" fmla="*/ 9 w 4"/>
                    <a:gd name="T3" fmla="*/ 0 h 4"/>
                    <a:gd name="T4" fmla="*/ 4 w 4"/>
                    <a:gd name="T5" fmla="*/ 4 h 4"/>
                    <a:gd name="T6" fmla="*/ 0 w 4"/>
                    <a:gd name="T7" fmla="*/ 17 h 4"/>
                    <a:gd name="T8" fmla="*/ 13 w 4"/>
                    <a:gd name="T9" fmla="*/ 13 h 4"/>
                    <a:gd name="T10" fmla="*/ 17 w 4"/>
                    <a:gd name="T11" fmla="*/ 0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" h="4">
                      <a:moveTo>
                        <a:pt x="4" y="0"/>
                      </a:moveTo>
                      <a:lnTo>
                        <a:pt x="2" y="0"/>
                      </a:lnTo>
                      <a:lnTo>
                        <a:pt x="1" y="1"/>
                      </a:lnTo>
                      <a:lnTo>
                        <a:pt x="0" y="4"/>
                      </a:lnTo>
                      <a:lnTo>
                        <a:pt x="3" y="3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9" name="Freeform 699">
                  <a:extLst>
                    <a:ext uri="{FF2B5EF4-FFF2-40B4-BE49-F238E27FC236}">
                      <a16:creationId xmlns:a16="http://schemas.microsoft.com/office/drawing/2014/main" id="{623386B2-DF1C-2859-D6E3-62C3CE3538A8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686" y="1113"/>
                  <a:ext cx="25" cy="26"/>
                </a:xfrm>
                <a:custGeom>
                  <a:avLst/>
                  <a:gdLst>
                    <a:gd name="T0" fmla="*/ 25 w 6"/>
                    <a:gd name="T1" fmla="*/ 26 h 6"/>
                    <a:gd name="T2" fmla="*/ 25 w 6"/>
                    <a:gd name="T3" fmla="*/ 13 h 6"/>
                    <a:gd name="T4" fmla="*/ 13 w 6"/>
                    <a:gd name="T5" fmla="*/ 4 h 6"/>
                    <a:gd name="T6" fmla="*/ 0 w 6"/>
                    <a:gd name="T7" fmla="*/ 0 h 6"/>
                    <a:gd name="T8" fmla="*/ 8 w 6"/>
                    <a:gd name="T9" fmla="*/ 13 h 6"/>
                    <a:gd name="T10" fmla="*/ 21 w 6"/>
                    <a:gd name="T11" fmla="*/ 26 h 6"/>
                    <a:gd name="T12" fmla="*/ 25 w 6"/>
                    <a:gd name="T13" fmla="*/ 26 h 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6" h="6">
                      <a:moveTo>
                        <a:pt x="6" y="6"/>
                      </a:moveTo>
                      <a:lnTo>
                        <a:pt x="6" y="3"/>
                      </a:lnTo>
                      <a:lnTo>
                        <a:pt x="3" y="1"/>
                      </a:lnTo>
                      <a:lnTo>
                        <a:pt x="0" y="0"/>
                      </a:lnTo>
                      <a:lnTo>
                        <a:pt x="2" y="3"/>
                      </a:lnTo>
                      <a:lnTo>
                        <a:pt x="5" y="6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0" name="Freeform 700">
                  <a:extLst>
                    <a:ext uri="{FF2B5EF4-FFF2-40B4-BE49-F238E27FC236}">
                      <a16:creationId xmlns:a16="http://schemas.microsoft.com/office/drawing/2014/main" id="{1DF86C14-7E5B-54CB-2DFD-C91173547295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639" y="1130"/>
                  <a:ext cx="55" cy="34"/>
                </a:xfrm>
                <a:custGeom>
                  <a:avLst/>
                  <a:gdLst>
                    <a:gd name="T0" fmla="*/ 30 w 13"/>
                    <a:gd name="T1" fmla="*/ 34 h 8"/>
                    <a:gd name="T2" fmla="*/ 42 w 13"/>
                    <a:gd name="T3" fmla="*/ 26 h 8"/>
                    <a:gd name="T4" fmla="*/ 55 w 13"/>
                    <a:gd name="T5" fmla="*/ 13 h 8"/>
                    <a:gd name="T6" fmla="*/ 47 w 13"/>
                    <a:gd name="T7" fmla="*/ 13 h 8"/>
                    <a:gd name="T8" fmla="*/ 38 w 13"/>
                    <a:gd name="T9" fmla="*/ 13 h 8"/>
                    <a:gd name="T10" fmla="*/ 30 w 13"/>
                    <a:gd name="T11" fmla="*/ 0 h 8"/>
                    <a:gd name="T12" fmla="*/ 13 w 13"/>
                    <a:gd name="T13" fmla="*/ 9 h 8"/>
                    <a:gd name="T14" fmla="*/ 0 w 13"/>
                    <a:gd name="T15" fmla="*/ 13 h 8"/>
                    <a:gd name="T16" fmla="*/ 0 w 13"/>
                    <a:gd name="T17" fmla="*/ 13 h 8"/>
                    <a:gd name="T18" fmla="*/ 4 w 13"/>
                    <a:gd name="T19" fmla="*/ 26 h 8"/>
                    <a:gd name="T20" fmla="*/ 17 w 13"/>
                    <a:gd name="T21" fmla="*/ 34 h 8"/>
                    <a:gd name="T22" fmla="*/ 30 w 13"/>
                    <a:gd name="T23" fmla="*/ 34 h 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3" h="8">
                      <a:moveTo>
                        <a:pt x="7" y="8"/>
                      </a:moveTo>
                      <a:lnTo>
                        <a:pt x="10" y="6"/>
                      </a:lnTo>
                      <a:lnTo>
                        <a:pt x="13" y="3"/>
                      </a:lnTo>
                      <a:lnTo>
                        <a:pt x="11" y="3"/>
                      </a:lnTo>
                      <a:lnTo>
                        <a:pt x="9" y="3"/>
                      </a:lnTo>
                      <a:lnTo>
                        <a:pt x="7" y="0"/>
                      </a:lnTo>
                      <a:lnTo>
                        <a:pt x="3" y="2"/>
                      </a:lnTo>
                      <a:lnTo>
                        <a:pt x="0" y="3"/>
                      </a:lnTo>
                      <a:lnTo>
                        <a:pt x="1" y="6"/>
                      </a:lnTo>
                      <a:lnTo>
                        <a:pt x="4" y="8"/>
                      </a:lnTo>
                      <a:lnTo>
                        <a:pt x="7" y="8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1" name="Freeform 701">
                  <a:extLst>
                    <a:ext uri="{FF2B5EF4-FFF2-40B4-BE49-F238E27FC236}">
                      <a16:creationId xmlns:a16="http://schemas.microsoft.com/office/drawing/2014/main" id="{12C227E3-2E7F-1DC3-BB1A-AB5B377043C0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736" y="1118"/>
                  <a:ext cx="34" cy="21"/>
                </a:xfrm>
                <a:custGeom>
                  <a:avLst/>
                  <a:gdLst>
                    <a:gd name="T0" fmla="*/ 34 w 8"/>
                    <a:gd name="T1" fmla="*/ 0 h 5"/>
                    <a:gd name="T2" fmla="*/ 17 w 8"/>
                    <a:gd name="T3" fmla="*/ 0 h 5"/>
                    <a:gd name="T4" fmla="*/ 0 w 8"/>
                    <a:gd name="T5" fmla="*/ 8 h 5"/>
                    <a:gd name="T6" fmla="*/ 17 w 8"/>
                    <a:gd name="T7" fmla="*/ 21 h 5"/>
                    <a:gd name="T8" fmla="*/ 30 w 8"/>
                    <a:gd name="T9" fmla="*/ 13 h 5"/>
                    <a:gd name="T10" fmla="*/ 34 w 8"/>
                    <a:gd name="T11" fmla="*/ 0 h 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8" h="5">
                      <a:moveTo>
                        <a:pt x="8" y="0"/>
                      </a:moveTo>
                      <a:lnTo>
                        <a:pt x="4" y="0"/>
                      </a:lnTo>
                      <a:lnTo>
                        <a:pt x="0" y="2"/>
                      </a:lnTo>
                      <a:lnTo>
                        <a:pt x="4" y="5"/>
                      </a:lnTo>
                      <a:lnTo>
                        <a:pt x="7" y="3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2" name="Freeform 702">
                  <a:extLst>
                    <a:ext uri="{FF2B5EF4-FFF2-40B4-BE49-F238E27FC236}">
                      <a16:creationId xmlns:a16="http://schemas.microsoft.com/office/drawing/2014/main" id="{C8119D18-BF10-C405-4C4C-2B251A24A808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900" y="1075"/>
                  <a:ext cx="51" cy="34"/>
                </a:xfrm>
                <a:custGeom>
                  <a:avLst/>
                  <a:gdLst>
                    <a:gd name="T0" fmla="*/ 21 w 12"/>
                    <a:gd name="T1" fmla="*/ 34 h 8"/>
                    <a:gd name="T2" fmla="*/ 38 w 12"/>
                    <a:gd name="T3" fmla="*/ 26 h 8"/>
                    <a:gd name="T4" fmla="*/ 51 w 12"/>
                    <a:gd name="T5" fmla="*/ 17 h 8"/>
                    <a:gd name="T6" fmla="*/ 47 w 12"/>
                    <a:gd name="T7" fmla="*/ 4 h 8"/>
                    <a:gd name="T8" fmla="*/ 47 w 12"/>
                    <a:gd name="T9" fmla="*/ 0 h 8"/>
                    <a:gd name="T10" fmla="*/ 34 w 12"/>
                    <a:gd name="T11" fmla="*/ 9 h 8"/>
                    <a:gd name="T12" fmla="*/ 17 w 12"/>
                    <a:gd name="T13" fmla="*/ 13 h 8"/>
                    <a:gd name="T14" fmla="*/ 4 w 12"/>
                    <a:gd name="T15" fmla="*/ 17 h 8"/>
                    <a:gd name="T16" fmla="*/ 0 w 12"/>
                    <a:gd name="T17" fmla="*/ 26 h 8"/>
                    <a:gd name="T18" fmla="*/ 13 w 12"/>
                    <a:gd name="T19" fmla="*/ 21 h 8"/>
                    <a:gd name="T20" fmla="*/ 21 w 12"/>
                    <a:gd name="T21" fmla="*/ 34 h 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" h="8">
                      <a:moveTo>
                        <a:pt x="5" y="8"/>
                      </a:moveTo>
                      <a:lnTo>
                        <a:pt x="9" y="6"/>
                      </a:lnTo>
                      <a:lnTo>
                        <a:pt x="12" y="4"/>
                      </a:lnTo>
                      <a:lnTo>
                        <a:pt x="11" y="1"/>
                      </a:lnTo>
                      <a:lnTo>
                        <a:pt x="11" y="0"/>
                      </a:lnTo>
                      <a:lnTo>
                        <a:pt x="8" y="2"/>
                      </a:lnTo>
                      <a:lnTo>
                        <a:pt x="4" y="3"/>
                      </a:lnTo>
                      <a:lnTo>
                        <a:pt x="1" y="4"/>
                      </a:lnTo>
                      <a:lnTo>
                        <a:pt x="0" y="6"/>
                      </a:lnTo>
                      <a:lnTo>
                        <a:pt x="3" y="5"/>
                      </a:lnTo>
                      <a:lnTo>
                        <a:pt x="5" y="8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3" name="Freeform 703">
                  <a:extLst>
                    <a:ext uri="{FF2B5EF4-FFF2-40B4-BE49-F238E27FC236}">
                      <a16:creationId xmlns:a16="http://schemas.microsoft.com/office/drawing/2014/main" id="{569012CE-080C-AA67-C441-0E29E20B9ABF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332" y="1459"/>
                  <a:ext cx="16" cy="13"/>
                </a:xfrm>
                <a:custGeom>
                  <a:avLst/>
                  <a:gdLst>
                    <a:gd name="T0" fmla="*/ 16 w 4"/>
                    <a:gd name="T1" fmla="*/ 0 h 3"/>
                    <a:gd name="T2" fmla="*/ 8 w 4"/>
                    <a:gd name="T3" fmla="*/ 0 h 3"/>
                    <a:gd name="T4" fmla="*/ 0 w 4"/>
                    <a:gd name="T5" fmla="*/ 9 h 3"/>
                    <a:gd name="T6" fmla="*/ 12 w 4"/>
                    <a:gd name="T7" fmla="*/ 13 h 3"/>
                    <a:gd name="T8" fmla="*/ 16 w 4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" h="3">
                      <a:moveTo>
                        <a:pt x="4" y="0"/>
                      </a:move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3" y="3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4" name="Freeform 704">
                  <a:extLst>
                    <a:ext uri="{FF2B5EF4-FFF2-40B4-BE49-F238E27FC236}">
                      <a16:creationId xmlns:a16="http://schemas.microsoft.com/office/drawing/2014/main" id="{D1CA2F0F-4660-CCC9-C12C-23CBFD210365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361" y="1265"/>
                  <a:ext cx="63" cy="38"/>
                </a:xfrm>
                <a:custGeom>
                  <a:avLst/>
                  <a:gdLst>
                    <a:gd name="T0" fmla="*/ 46 w 15"/>
                    <a:gd name="T1" fmla="*/ 34 h 9"/>
                    <a:gd name="T2" fmla="*/ 63 w 15"/>
                    <a:gd name="T3" fmla="*/ 30 h 9"/>
                    <a:gd name="T4" fmla="*/ 63 w 15"/>
                    <a:gd name="T5" fmla="*/ 25 h 9"/>
                    <a:gd name="T6" fmla="*/ 59 w 15"/>
                    <a:gd name="T7" fmla="*/ 13 h 9"/>
                    <a:gd name="T8" fmla="*/ 46 w 15"/>
                    <a:gd name="T9" fmla="*/ 0 h 9"/>
                    <a:gd name="T10" fmla="*/ 46 w 15"/>
                    <a:gd name="T11" fmla="*/ 13 h 9"/>
                    <a:gd name="T12" fmla="*/ 34 w 15"/>
                    <a:gd name="T13" fmla="*/ 8 h 9"/>
                    <a:gd name="T14" fmla="*/ 25 w 15"/>
                    <a:gd name="T15" fmla="*/ 17 h 9"/>
                    <a:gd name="T16" fmla="*/ 13 w 15"/>
                    <a:gd name="T17" fmla="*/ 13 h 9"/>
                    <a:gd name="T18" fmla="*/ 0 w 15"/>
                    <a:gd name="T19" fmla="*/ 21 h 9"/>
                    <a:gd name="T20" fmla="*/ 4 w 15"/>
                    <a:gd name="T21" fmla="*/ 34 h 9"/>
                    <a:gd name="T22" fmla="*/ 17 w 15"/>
                    <a:gd name="T23" fmla="*/ 30 h 9"/>
                    <a:gd name="T24" fmla="*/ 34 w 15"/>
                    <a:gd name="T25" fmla="*/ 21 h 9"/>
                    <a:gd name="T26" fmla="*/ 46 w 15"/>
                    <a:gd name="T27" fmla="*/ 25 h 9"/>
                    <a:gd name="T28" fmla="*/ 34 w 15"/>
                    <a:gd name="T29" fmla="*/ 30 h 9"/>
                    <a:gd name="T30" fmla="*/ 25 w 15"/>
                    <a:gd name="T31" fmla="*/ 38 h 9"/>
                    <a:gd name="T32" fmla="*/ 34 w 15"/>
                    <a:gd name="T33" fmla="*/ 38 h 9"/>
                    <a:gd name="T34" fmla="*/ 46 w 15"/>
                    <a:gd name="T35" fmla="*/ 34 h 9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15" h="9">
                      <a:moveTo>
                        <a:pt x="11" y="8"/>
                      </a:moveTo>
                      <a:lnTo>
                        <a:pt x="15" y="7"/>
                      </a:lnTo>
                      <a:lnTo>
                        <a:pt x="15" y="6"/>
                      </a:lnTo>
                      <a:lnTo>
                        <a:pt x="14" y="3"/>
                      </a:lnTo>
                      <a:lnTo>
                        <a:pt x="11" y="0"/>
                      </a:lnTo>
                      <a:lnTo>
                        <a:pt x="11" y="3"/>
                      </a:lnTo>
                      <a:lnTo>
                        <a:pt x="8" y="2"/>
                      </a:lnTo>
                      <a:lnTo>
                        <a:pt x="6" y="4"/>
                      </a:lnTo>
                      <a:lnTo>
                        <a:pt x="3" y="3"/>
                      </a:lnTo>
                      <a:lnTo>
                        <a:pt x="0" y="5"/>
                      </a:lnTo>
                      <a:lnTo>
                        <a:pt x="1" y="8"/>
                      </a:lnTo>
                      <a:lnTo>
                        <a:pt x="4" y="7"/>
                      </a:lnTo>
                      <a:lnTo>
                        <a:pt x="8" y="5"/>
                      </a:lnTo>
                      <a:lnTo>
                        <a:pt x="11" y="6"/>
                      </a:lnTo>
                      <a:lnTo>
                        <a:pt x="8" y="7"/>
                      </a:lnTo>
                      <a:lnTo>
                        <a:pt x="6" y="9"/>
                      </a:lnTo>
                      <a:lnTo>
                        <a:pt x="8" y="9"/>
                      </a:lnTo>
                      <a:lnTo>
                        <a:pt x="11" y="8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5" name="Freeform 705">
                  <a:extLst>
                    <a:ext uri="{FF2B5EF4-FFF2-40B4-BE49-F238E27FC236}">
                      <a16:creationId xmlns:a16="http://schemas.microsoft.com/office/drawing/2014/main" id="{40D7D588-919F-3C4D-1613-B2B7BEF7DE1A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348" y="1316"/>
                  <a:ext cx="59" cy="29"/>
                </a:xfrm>
                <a:custGeom>
                  <a:avLst/>
                  <a:gdLst>
                    <a:gd name="T0" fmla="*/ 25 w 14"/>
                    <a:gd name="T1" fmla="*/ 21 h 7"/>
                    <a:gd name="T2" fmla="*/ 38 w 14"/>
                    <a:gd name="T3" fmla="*/ 17 h 7"/>
                    <a:gd name="T4" fmla="*/ 46 w 14"/>
                    <a:gd name="T5" fmla="*/ 12 h 7"/>
                    <a:gd name="T6" fmla="*/ 46 w 14"/>
                    <a:gd name="T7" fmla="*/ 12 h 7"/>
                    <a:gd name="T8" fmla="*/ 59 w 14"/>
                    <a:gd name="T9" fmla="*/ 0 h 7"/>
                    <a:gd name="T10" fmla="*/ 46 w 14"/>
                    <a:gd name="T11" fmla="*/ 0 h 7"/>
                    <a:gd name="T12" fmla="*/ 34 w 14"/>
                    <a:gd name="T13" fmla="*/ 4 h 7"/>
                    <a:gd name="T14" fmla="*/ 21 w 14"/>
                    <a:gd name="T15" fmla="*/ 4 h 7"/>
                    <a:gd name="T16" fmla="*/ 8 w 14"/>
                    <a:gd name="T17" fmla="*/ 17 h 7"/>
                    <a:gd name="T18" fmla="*/ 0 w 14"/>
                    <a:gd name="T19" fmla="*/ 21 h 7"/>
                    <a:gd name="T20" fmla="*/ 0 w 14"/>
                    <a:gd name="T21" fmla="*/ 21 h 7"/>
                    <a:gd name="T22" fmla="*/ 0 w 14"/>
                    <a:gd name="T23" fmla="*/ 25 h 7"/>
                    <a:gd name="T24" fmla="*/ 13 w 14"/>
                    <a:gd name="T25" fmla="*/ 29 h 7"/>
                    <a:gd name="T26" fmla="*/ 25 w 14"/>
                    <a:gd name="T27" fmla="*/ 21 h 7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14" h="7">
                      <a:moveTo>
                        <a:pt x="6" y="5"/>
                      </a:moveTo>
                      <a:lnTo>
                        <a:pt x="9" y="4"/>
                      </a:lnTo>
                      <a:lnTo>
                        <a:pt x="11" y="3"/>
                      </a:lnTo>
                      <a:lnTo>
                        <a:pt x="14" y="0"/>
                      </a:lnTo>
                      <a:lnTo>
                        <a:pt x="11" y="0"/>
                      </a:lnTo>
                      <a:lnTo>
                        <a:pt x="8" y="1"/>
                      </a:lnTo>
                      <a:lnTo>
                        <a:pt x="5" y="1"/>
                      </a:lnTo>
                      <a:lnTo>
                        <a:pt x="2" y="4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3" y="7"/>
                      </a:lnTo>
                      <a:lnTo>
                        <a:pt x="6" y="5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6" name="Freeform 706">
                  <a:extLst>
                    <a:ext uri="{FF2B5EF4-FFF2-40B4-BE49-F238E27FC236}">
                      <a16:creationId xmlns:a16="http://schemas.microsoft.com/office/drawing/2014/main" id="{A6524739-2AD9-BFBD-3437-89CC9015B329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344" y="1333"/>
                  <a:ext cx="4" cy="4"/>
                </a:xfrm>
                <a:custGeom>
                  <a:avLst/>
                  <a:gdLst>
                    <a:gd name="T0" fmla="*/ 0 w 1"/>
                    <a:gd name="T1" fmla="*/ 4 h 1"/>
                    <a:gd name="T2" fmla="*/ 4 w 1"/>
                    <a:gd name="T3" fmla="*/ 4 h 1"/>
                    <a:gd name="T4" fmla="*/ 4 w 1"/>
                    <a:gd name="T5" fmla="*/ 0 h 1"/>
                    <a:gd name="T6" fmla="*/ 0 w 1"/>
                    <a:gd name="T7" fmla="*/ 4 h 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7" name="Freeform 707">
                  <a:extLst>
                    <a:ext uri="{FF2B5EF4-FFF2-40B4-BE49-F238E27FC236}">
                      <a16:creationId xmlns:a16="http://schemas.microsoft.com/office/drawing/2014/main" id="{F5D2548B-000C-45DE-0673-37BBBCC074E3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378" y="1303"/>
                  <a:ext cx="17" cy="9"/>
                </a:xfrm>
                <a:custGeom>
                  <a:avLst/>
                  <a:gdLst>
                    <a:gd name="T0" fmla="*/ 0 w 4"/>
                    <a:gd name="T1" fmla="*/ 9 h 2"/>
                    <a:gd name="T2" fmla="*/ 0 w 4"/>
                    <a:gd name="T3" fmla="*/ 9 h 2"/>
                    <a:gd name="T4" fmla="*/ 17 w 4"/>
                    <a:gd name="T5" fmla="*/ 5 h 2"/>
                    <a:gd name="T6" fmla="*/ 17 w 4"/>
                    <a:gd name="T7" fmla="*/ 5 h 2"/>
                    <a:gd name="T8" fmla="*/ 9 w 4"/>
                    <a:gd name="T9" fmla="*/ 0 h 2"/>
                    <a:gd name="T10" fmla="*/ 0 w 4"/>
                    <a:gd name="T11" fmla="*/ 9 h 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4" y="1"/>
                      </a:lnTo>
                      <a:lnTo>
                        <a:pt x="2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8" name="Freeform 708">
                  <a:extLst>
                    <a:ext uri="{FF2B5EF4-FFF2-40B4-BE49-F238E27FC236}">
                      <a16:creationId xmlns:a16="http://schemas.microsoft.com/office/drawing/2014/main" id="{136BB89E-13D8-43A7-948C-AE8BB4CCF20E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479" y="1265"/>
                  <a:ext cx="13" cy="4"/>
                </a:xfrm>
                <a:custGeom>
                  <a:avLst/>
                  <a:gdLst>
                    <a:gd name="T0" fmla="*/ 13 w 3"/>
                    <a:gd name="T1" fmla="*/ 0 h 1"/>
                    <a:gd name="T2" fmla="*/ 0 w 3"/>
                    <a:gd name="T3" fmla="*/ 0 h 1"/>
                    <a:gd name="T4" fmla="*/ 13 w 3"/>
                    <a:gd name="T5" fmla="*/ 4 h 1"/>
                    <a:gd name="T6" fmla="*/ 13 w 3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" h="1">
                      <a:moveTo>
                        <a:pt x="3" y="0"/>
                      </a:moveTo>
                      <a:lnTo>
                        <a:pt x="0" y="0"/>
                      </a:lnTo>
                      <a:lnTo>
                        <a:pt x="3" y="1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9" name="Freeform 709">
                  <a:extLst>
                    <a:ext uri="{FF2B5EF4-FFF2-40B4-BE49-F238E27FC236}">
                      <a16:creationId xmlns:a16="http://schemas.microsoft.com/office/drawing/2014/main" id="{BE869B99-F627-107E-8D2C-FC5C2854786E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424" y="1227"/>
                  <a:ext cx="47" cy="42"/>
                </a:xfrm>
                <a:custGeom>
                  <a:avLst/>
                  <a:gdLst>
                    <a:gd name="T0" fmla="*/ 17 w 11"/>
                    <a:gd name="T1" fmla="*/ 34 h 10"/>
                    <a:gd name="T2" fmla="*/ 30 w 11"/>
                    <a:gd name="T3" fmla="*/ 25 h 10"/>
                    <a:gd name="T4" fmla="*/ 43 w 11"/>
                    <a:gd name="T5" fmla="*/ 17 h 10"/>
                    <a:gd name="T6" fmla="*/ 47 w 11"/>
                    <a:gd name="T7" fmla="*/ 4 h 10"/>
                    <a:gd name="T8" fmla="*/ 47 w 11"/>
                    <a:gd name="T9" fmla="*/ 4 h 10"/>
                    <a:gd name="T10" fmla="*/ 34 w 11"/>
                    <a:gd name="T11" fmla="*/ 0 h 10"/>
                    <a:gd name="T12" fmla="*/ 26 w 11"/>
                    <a:gd name="T13" fmla="*/ 13 h 10"/>
                    <a:gd name="T14" fmla="*/ 13 w 11"/>
                    <a:gd name="T15" fmla="*/ 17 h 10"/>
                    <a:gd name="T16" fmla="*/ 4 w 11"/>
                    <a:gd name="T17" fmla="*/ 29 h 10"/>
                    <a:gd name="T18" fmla="*/ 0 w 11"/>
                    <a:gd name="T19" fmla="*/ 42 h 10"/>
                    <a:gd name="T20" fmla="*/ 13 w 11"/>
                    <a:gd name="T21" fmla="*/ 29 h 10"/>
                    <a:gd name="T22" fmla="*/ 17 w 11"/>
                    <a:gd name="T23" fmla="*/ 34 h 1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1" h="10">
                      <a:moveTo>
                        <a:pt x="4" y="8"/>
                      </a:moveTo>
                      <a:lnTo>
                        <a:pt x="7" y="6"/>
                      </a:lnTo>
                      <a:lnTo>
                        <a:pt x="10" y="4"/>
                      </a:lnTo>
                      <a:lnTo>
                        <a:pt x="11" y="1"/>
                      </a:lnTo>
                      <a:lnTo>
                        <a:pt x="8" y="0"/>
                      </a:lnTo>
                      <a:lnTo>
                        <a:pt x="6" y="3"/>
                      </a:lnTo>
                      <a:lnTo>
                        <a:pt x="3" y="4"/>
                      </a:lnTo>
                      <a:lnTo>
                        <a:pt x="1" y="7"/>
                      </a:lnTo>
                      <a:lnTo>
                        <a:pt x="0" y="10"/>
                      </a:lnTo>
                      <a:lnTo>
                        <a:pt x="3" y="7"/>
                      </a:lnTo>
                      <a:lnTo>
                        <a:pt x="4" y="8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0" name="Freeform 710">
                  <a:extLst>
                    <a:ext uri="{FF2B5EF4-FFF2-40B4-BE49-F238E27FC236}">
                      <a16:creationId xmlns:a16="http://schemas.microsoft.com/office/drawing/2014/main" id="{AF796854-ED41-3B1C-0CE5-13A7F69246A3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395" y="1375"/>
                  <a:ext cx="12" cy="4"/>
                </a:xfrm>
                <a:custGeom>
                  <a:avLst/>
                  <a:gdLst>
                    <a:gd name="T0" fmla="*/ 0 w 3"/>
                    <a:gd name="T1" fmla="*/ 0 h 1"/>
                    <a:gd name="T2" fmla="*/ 0 w 3"/>
                    <a:gd name="T3" fmla="*/ 4 h 1"/>
                    <a:gd name="T4" fmla="*/ 0 w 3"/>
                    <a:gd name="T5" fmla="*/ 4 h 1"/>
                    <a:gd name="T6" fmla="*/ 12 w 3"/>
                    <a:gd name="T7" fmla="*/ 0 h 1"/>
                    <a:gd name="T8" fmla="*/ 0 w 3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1" name="Freeform 711">
                  <a:extLst>
                    <a:ext uri="{FF2B5EF4-FFF2-40B4-BE49-F238E27FC236}">
                      <a16:creationId xmlns:a16="http://schemas.microsoft.com/office/drawing/2014/main" id="{74A5A87A-0D2F-8C5F-F37F-B868026FF81B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407" y="1261"/>
                  <a:ext cx="89" cy="72"/>
                </a:xfrm>
                <a:custGeom>
                  <a:avLst/>
                  <a:gdLst>
                    <a:gd name="T0" fmla="*/ 89 w 21"/>
                    <a:gd name="T1" fmla="*/ 38 h 17"/>
                    <a:gd name="T2" fmla="*/ 89 w 21"/>
                    <a:gd name="T3" fmla="*/ 25 h 17"/>
                    <a:gd name="T4" fmla="*/ 76 w 21"/>
                    <a:gd name="T5" fmla="*/ 13 h 17"/>
                    <a:gd name="T6" fmla="*/ 68 w 21"/>
                    <a:gd name="T7" fmla="*/ 13 h 17"/>
                    <a:gd name="T8" fmla="*/ 68 w 21"/>
                    <a:gd name="T9" fmla="*/ 25 h 17"/>
                    <a:gd name="T10" fmla="*/ 55 w 21"/>
                    <a:gd name="T11" fmla="*/ 30 h 17"/>
                    <a:gd name="T12" fmla="*/ 55 w 21"/>
                    <a:gd name="T13" fmla="*/ 30 h 17"/>
                    <a:gd name="T14" fmla="*/ 42 w 21"/>
                    <a:gd name="T15" fmla="*/ 38 h 17"/>
                    <a:gd name="T16" fmla="*/ 51 w 21"/>
                    <a:gd name="T17" fmla="*/ 30 h 17"/>
                    <a:gd name="T18" fmla="*/ 47 w 21"/>
                    <a:gd name="T19" fmla="*/ 17 h 17"/>
                    <a:gd name="T20" fmla="*/ 47 w 21"/>
                    <a:gd name="T21" fmla="*/ 4 h 17"/>
                    <a:gd name="T22" fmla="*/ 47 w 21"/>
                    <a:gd name="T23" fmla="*/ 0 h 17"/>
                    <a:gd name="T24" fmla="*/ 47 w 21"/>
                    <a:gd name="T25" fmla="*/ 0 h 17"/>
                    <a:gd name="T26" fmla="*/ 34 w 21"/>
                    <a:gd name="T27" fmla="*/ 4 h 17"/>
                    <a:gd name="T28" fmla="*/ 25 w 21"/>
                    <a:gd name="T29" fmla="*/ 13 h 17"/>
                    <a:gd name="T30" fmla="*/ 25 w 21"/>
                    <a:gd name="T31" fmla="*/ 25 h 17"/>
                    <a:gd name="T32" fmla="*/ 17 w 21"/>
                    <a:gd name="T33" fmla="*/ 30 h 17"/>
                    <a:gd name="T34" fmla="*/ 17 w 21"/>
                    <a:gd name="T35" fmla="*/ 38 h 17"/>
                    <a:gd name="T36" fmla="*/ 4 w 21"/>
                    <a:gd name="T37" fmla="*/ 42 h 17"/>
                    <a:gd name="T38" fmla="*/ 13 w 21"/>
                    <a:gd name="T39" fmla="*/ 55 h 17"/>
                    <a:gd name="T40" fmla="*/ 0 w 21"/>
                    <a:gd name="T41" fmla="*/ 59 h 17"/>
                    <a:gd name="T42" fmla="*/ 0 w 21"/>
                    <a:gd name="T43" fmla="*/ 72 h 17"/>
                    <a:gd name="T44" fmla="*/ 13 w 21"/>
                    <a:gd name="T45" fmla="*/ 64 h 17"/>
                    <a:gd name="T46" fmla="*/ 25 w 21"/>
                    <a:gd name="T47" fmla="*/ 55 h 17"/>
                    <a:gd name="T48" fmla="*/ 21 w 21"/>
                    <a:gd name="T49" fmla="*/ 68 h 17"/>
                    <a:gd name="T50" fmla="*/ 34 w 21"/>
                    <a:gd name="T51" fmla="*/ 72 h 17"/>
                    <a:gd name="T52" fmla="*/ 42 w 21"/>
                    <a:gd name="T53" fmla="*/ 59 h 17"/>
                    <a:gd name="T54" fmla="*/ 55 w 21"/>
                    <a:gd name="T55" fmla="*/ 59 h 17"/>
                    <a:gd name="T56" fmla="*/ 59 w 21"/>
                    <a:gd name="T57" fmla="*/ 47 h 17"/>
                    <a:gd name="T58" fmla="*/ 72 w 21"/>
                    <a:gd name="T59" fmla="*/ 47 h 17"/>
                    <a:gd name="T60" fmla="*/ 85 w 21"/>
                    <a:gd name="T61" fmla="*/ 47 h 17"/>
                    <a:gd name="T62" fmla="*/ 89 w 21"/>
                    <a:gd name="T63" fmla="*/ 38 h 17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21" h="17">
                      <a:moveTo>
                        <a:pt x="21" y="9"/>
                      </a:moveTo>
                      <a:lnTo>
                        <a:pt x="21" y="6"/>
                      </a:lnTo>
                      <a:lnTo>
                        <a:pt x="18" y="3"/>
                      </a:lnTo>
                      <a:lnTo>
                        <a:pt x="16" y="3"/>
                      </a:lnTo>
                      <a:lnTo>
                        <a:pt x="16" y="6"/>
                      </a:lnTo>
                      <a:lnTo>
                        <a:pt x="13" y="7"/>
                      </a:lnTo>
                      <a:lnTo>
                        <a:pt x="10" y="9"/>
                      </a:lnTo>
                      <a:lnTo>
                        <a:pt x="12" y="7"/>
                      </a:lnTo>
                      <a:lnTo>
                        <a:pt x="11" y="4"/>
                      </a:lnTo>
                      <a:lnTo>
                        <a:pt x="11" y="1"/>
                      </a:lnTo>
                      <a:lnTo>
                        <a:pt x="11" y="0"/>
                      </a:lnTo>
                      <a:lnTo>
                        <a:pt x="8" y="1"/>
                      </a:lnTo>
                      <a:lnTo>
                        <a:pt x="6" y="3"/>
                      </a:lnTo>
                      <a:lnTo>
                        <a:pt x="6" y="6"/>
                      </a:lnTo>
                      <a:lnTo>
                        <a:pt x="4" y="7"/>
                      </a:lnTo>
                      <a:lnTo>
                        <a:pt x="4" y="9"/>
                      </a:lnTo>
                      <a:lnTo>
                        <a:pt x="1" y="10"/>
                      </a:lnTo>
                      <a:lnTo>
                        <a:pt x="3" y="13"/>
                      </a:lnTo>
                      <a:lnTo>
                        <a:pt x="0" y="14"/>
                      </a:lnTo>
                      <a:lnTo>
                        <a:pt x="0" y="17"/>
                      </a:lnTo>
                      <a:lnTo>
                        <a:pt x="3" y="15"/>
                      </a:lnTo>
                      <a:lnTo>
                        <a:pt x="6" y="13"/>
                      </a:lnTo>
                      <a:lnTo>
                        <a:pt x="5" y="16"/>
                      </a:lnTo>
                      <a:lnTo>
                        <a:pt x="8" y="17"/>
                      </a:lnTo>
                      <a:lnTo>
                        <a:pt x="10" y="14"/>
                      </a:lnTo>
                      <a:lnTo>
                        <a:pt x="13" y="14"/>
                      </a:lnTo>
                      <a:lnTo>
                        <a:pt x="14" y="11"/>
                      </a:lnTo>
                      <a:lnTo>
                        <a:pt x="17" y="11"/>
                      </a:lnTo>
                      <a:lnTo>
                        <a:pt x="20" y="11"/>
                      </a:lnTo>
                      <a:lnTo>
                        <a:pt x="21" y="9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2" name="Freeform 712">
                  <a:extLst>
                    <a:ext uri="{FF2B5EF4-FFF2-40B4-BE49-F238E27FC236}">
                      <a16:creationId xmlns:a16="http://schemas.microsoft.com/office/drawing/2014/main" id="{B845D9E0-BD3A-60B0-BEB8-1DBB3F221BB3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530" y="1265"/>
                  <a:ext cx="16" cy="13"/>
                </a:xfrm>
                <a:custGeom>
                  <a:avLst/>
                  <a:gdLst>
                    <a:gd name="T0" fmla="*/ 0 w 4"/>
                    <a:gd name="T1" fmla="*/ 0 h 3"/>
                    <a:gd name="T2" fmla="*/ 0 w 4"/>
                    <a:gd name="T3" fmla="*/ 9 h 3"/>
                    <a:gd name="T4" fmla="*/ 16 w 4"/>
                    <a:gd name="T5" fmla="*/ 13 h 3"/>
                    <a:gd name="T6" fmla="*/ 0 w 4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" h="3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4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3" name="Freeform 713">
                  <a:extLst>
                    <a:ext uri="{FF2B5EF4-FFF2-40B4-BE49-F238E27FC236}">
                      <a16:creationId xmlns:a16="http://schemas.microsoft.com/office/drawing/2014/main" id="{3359CCB3-7215-F2DD-8771-912CF83EDFA5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513" y="1189"/>
                  <a:ext cx="80" cy="68"/>
                </a:xfrm>
                <a:custGeom>
                  <a:avLst/>
                  <a:gdLst>
                    <a:gd name="T0" fmla="*/ 59 w 19"/>
                    <a:gd name="T1" fmla="*/ 51 h 16"/>
                    <a:gd name="T2" fmla="*/ 76 w 19"/>
                    <a:gd name="T3" fmla="*/ 51 h 16"/>
                    <a:gd name="T4" fmla="*/ 76 w 19"/>
                    <a:gd name="T5" fmla="*/ 43 h 16"/>
                    <a:gd name="T6" fmla="*/ 80 w 19"/>
                    <a:gd name="T7" fmla="*/ 30 h 16"/>
                    <a:gd name="T8" fmla="*/ 80 w 19"/>
                    <a:gd name="T9" fmla="*/ 17 h 16"/>
                    <a:gd name="T10" fmla="*/ 67 w 19"/>
                    <a:gd name="T11" fmla="*/ 21 h 16"/>
                    <a:gd name="T12" fmla="*/ 67 w 19"/>
                    <a:gd name="T13" fmla="*/ 0 h 16"/>
                    <a:gd name="T14" fmla="*/ 59 w 19"/>
                    <a:gd name="T15" fmla="*/ 0 h 16"/>
                    <a:gd name="T16" fmla="*/ 38 w 19"/>
                    <a:gd name="T17" fmla="*/ 0 h 16"/>
                    <a:gd name="T18" fmla="*/ 46 w 19"/>
                    <a:gd name="T19" fmla="*/ 13 h 16"/>
                    <a:gd name="T20" fmla="*/ 34 w 19"/>
                    <a:gd name="T21" fmla="*/ 13 h 16"/>
                    <a:gd name="T22" fmla="*/ 21 w 19"/>
                    <a:gd name="T23" fmla="*/ 13 h 16"/>
                    <a:gd name="T24" fmla="*/ 34 w 19"/>
                    <a:gd name="T25" fmla="*/ 21 h 16"/>
                    <a:gd name="T26" fmla="*/ 29 w 19"/>
                    <a:gd name="T27" fmla="*/ 26 h 16"/>
                    <a:gd name="T28" fmla="*/ 17 w 19"/>
                    <a:gd name="T29" fmla="*/ 26 h 16"/>
                    <a:gd name="T30" fmla="*/ 0 w 19"/>
                    <a:gd name="T31" fmla="*/ 30 h 16"/>
                    <a:gd name="T32" fmla="*/ 17 w 19"/>
                    <a:gd name="T33" fmla="*/ 30 h 16"/>
                    <a:gd name="T34" fmla="*/ 8 w 19"/>
                    <a:gd name="T35" fmla="*/ 38 h 16"/>
                    <a:gd name="T36" fmla="*/ 25 w 19"/>
                    <a:gd name="T37" fmla="*/ 47 h 16"/>
                    <a:gd name="T38" fmla="*/ 8 w 19"/>
                    <a:gd name="T39" fmla="*/ 55 h 16"/>
                    <a:gd name="T40" fmla="*/ 0 w 19"/>
                    <a:gd name="T41" fmla="*/ 60 h 16"/>
                    <a:gd name="T42" fmla="*/ 8 w 19"/>
                    <a:gd name="T43" fmla="*/ 60 h 16"/>
                    <a:gd name="T44" fmla="*/ 25 w 19"/>
                    <a:gd name="T45" fmla="*/ 68 h 16"/>
                    <a:gd name="T46" fmla="*/ 29 w 19"/>
                    <a:gd name="T47" fmla="*/ 55 h 16"/>
                    <a:gd name="T48" fmla="*/ 42 w 19"/>
                    <a:gd name="T49" fmla="*/ 47 h 16"/>
                    <a:gd name="T50" fmla="*/ 59 w 19"/>
                    <a:gd name="T51" fmla="*/ 51 h 1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9" h="16">
                      <a:moveTo>
                        <a:pt x="14" y="12"/>
                      </a:moveTo>
                      <a:lnTo>
                        <a:pt x="18" y="12"/>
                      </a:lnTo>
                      <a:lnTo>
                        <a:pt x="18" y="10"/>
                      </a:lnTo>
                      <a:lnTo>
                        <a:pt x="19" y="7"/>
                      </a:lnTo>
                      <a:lnTo>
                        <a:pt x="19" y="4"/>
                      </a:lnTo>
                      <a:lnTo>
                        <a:pt x="16" y="5"/>
                      </a:lnTo>
                      <a:lnTo>
                        <a:pt x="16" y="0"/>
                      </a:lnTo>
                      <a:lnTo>
                        <a:pt x="14" y="0"/>
                      </a:lnTo>
                      <a:lnTo>
                        <a:pt x="9" y="0"/>
                      </a:lnTo>
                      <a:lnTo>
                        <a:pt x="11" y="3"/>
                      </a:lnTo>
                      <a:lnTo>
                        <a:pt x="8" y="3"/>
                      </a:lnTo>
                      <a:lnTo>
                        <a:pt x="5" y="3"/>
                      </a:lnTo>
                      <a:lnTo>
                        <a:pt x="8" y="5"/>
                      </a:lnTo>
                      <a:lnTo>
                        <a:pt x="7" y="6"/>
                      </a:lnTo>
                      <a:lnTo>
                        <a:pt x="4" y="6"/>
                      </a:lnTo>
                      <a:lnTo>
                        <a:pt x="0" y="7"/>
                      </a:lnTo>
                      <a:lnTo>
                        <a:pt x="4" y="7"/>
                      </a:lnTo>
                      <a:lnTo>
                        <a:pt x="2" y="9"/>
                      </a:lnTo>
                      <a:lnTo>
                        <a:pt x="6" y="11"/>
                      </a:lnTo>
                      <a:lnTo>
                        <a:pt x="2" y="13"/>
                      </a:lnTo>
                      <a:lnTo>
                        <a:pt x="0" y="14"/>
                      </a:lnTo>
                      <a:lnTo>
                        <a:pt x="2" y="14"/>
                      </a:lnTo>
                      <a:lnTo>
                        <a:pt x="6" y="16"/>
                      </a:lnTo>
                      <a:lnTo>
                        <a:pt x="7" y="13"/>
                      </a:lnTo>
                      <a:lnTo>
                        <a:pt x="10" y="11"/>
                      </a:lnTo>
                      <a:lnTo>
                        <a:pt x="14" y="12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4" name="Freeform 714">
                  <a:extLst>
                    <a:ext uri="{FF2B5EF4-FFF2-40B4-BE49-F238E27FC236}">
                      <a16:creationId xmlns:a16="http://schemas.microsoft.com/office/drawing/2014/main" id="{3C31EE45-9E42-D92D-37DA-DA4C8EC1CE98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517" y="1274"/>
                  <a:ext cx="17" cy="12"/>
                </a:xfrm>
                <a:custGeom>
                  <a:avLst/>
                  <a:gdLst>
                    <a:gd name="T0" fmla="*/ 0 w 4"/>
                    <a:gd name="T1" fmla="*/ 12 h 3"/>
                    <a:gd name="T2" fmla="*/ 13 w 4"/>
                    <a:gd name="T3" fmla="*/ 12 h 3"/>
                    <a:gd name="T4" fmla="*/ 17 w 4"/>
                    <a:gd name="T5" fmla="*/ 8 h 3"/>
                    <a:gd name="T6" fmla="*/ 4 w 4"/>
                    <a:gd name="T7" fmla="*/ 0 h 3"/>
                    <a:gd name="T8" fmla="*/ 0 w 4"/>
                    <a:gd name="T9" fmla="*/ 12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" h="3">
                      <a:moveTo>
                        <a:pt x="0" y="3"/>
                      </a:moveTo>
                      <a:lnTo>
                        <a:pt x="3" y="3"/>
                      </a:lnTo>
                      <a:lnTo>
                        <a:pt x="4" y="2"/>
                      </a:lnTo>
                      <a:lnTo>
                        <a:pt x="1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5" name="Freeform 715">
                  <a:extLst>
                    <a:ext uri="{FF2B5EF4-FFF2-40B4-BE49-F238E27FC236}">
                      <a16:creationId xmlns:a16="http://schemas.microsoft.com/office/drawing/2014/main" id="{D537E329-FDF8-1534-904C-2F74E34542CE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281" y="1354"/>
                  <a:ext cx="17" cy="17"/>
                </a:xfrm>
                <a:custGeom>
                  <a:avLst/>
                  <a:gdLst>
                    <a:gd name="T0" fmla="*/ 17 w 4"/>
                    <a:gd name="T1" fmla="*/ 0 h 4"/>
                    <a:gd name="T2" fmla="*/ 4 w 4"/>
                    <a:gd name="T3" fmla="*/ 0 h 4"/>
                    <a:gd name="T4" fmla="*/ 0 w 4"/>
                    <a:gd name="T5" fmla="*/ 17 h 4"/>
                    <a:gd name="T6" fmla="*/ 13 w 4"/>
                    <a:gd name="T7" fmla="*/ 13 h 4"/>
                    <a:gd name="T8" fmla="*/ 13 w 4"/>
                    <a:gd name="T9" fmla="*/ 9 h 4"/>
                    <a:gd name="T10" fmla="*/ 17 w 4"/>
                    <a:gd name="T11" fmla="*/ 0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" h="4">
                      <a:moveTo>
                        <a:pt x="4" y="0"/>
                      </a:moveTo>
                      <a:lnTo>
                        <a:pt x="1" y="0"/>
                      </a:lnTo>
                      <a:lnTo>
                        <a:pt x="0" y="4"/>
                      </a:lnTo>
                      <a:lnTo>
                        <a:pt x="3" y="3"/>
                      </a:lnTo>
                      <a:lnTo>
                        <a:pt x="3" y="2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6" name="Freeform 716">
                  <a:extLst>
                    <a:ext uri="{FF2B5EF4-FFF2-40B4-BE49-F238E27FC236}">
                      <a16:creationId xmlns:a16="http://schemas.microsoft.com/office/drawing/2014/main" id="{85F5BA64-621D-E97F-86A5-F38D8C7DF7E3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466" y="1312"/>
                  <a:ext cx="21" cy="8"/>
                </a:xfrm>
                <a:custGeom>
                  <a:avLst/>
                  <a:gdLst>
                    <a:gd name="T0" fmla="*/ 0 w 5"/>
                    <a:gd name="T1" fmla="*/ 4 h 2"/>
                    <a:gd name="T2" fmla="*/ 13 w 5"/>
                    <a:gd name="T3" fmla="*/ 8 h 2"/>
                    <a:gd name="T4" fmla="*/ 21 w 5"/>
                    <a:gd name="T5" fmla="*/ 0 h 2"/>
                    <a:gd name="T6" fmla="*/ 8 w 5"/>
                    <a:gd name="T7" fmla="*/ 0 h 2"/>
                    <a:gd name="T8" fmla="*/ 0 w 5"/>
                    <a:gd name="T9" fmla="*/ 4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" h="2">
                      <a:moveTo>
                        <a:pt x="0" y="1"/>
                      </a:moveTo>
                      <a:lnTo>
                        <a:pt x="3" y="2"/>
                      </a:lnTo>
                      <a:lnTo>
                        <a:pt x="5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7" name="Freeform 717">
                  <a:extLst>
                    <a:ext uri="{FF2B5EF4-FFF2-40B4-BE49-F238E27FC236}">
                      <a16:creationId xmlns:a16="http://schemas.microsoft.com/office/drawing/2014/main" id="{54F87485-AB41-7B54-8AA2-9E4DF9BADF9F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302" y="1337"/>
                  <a:ext cx="38" cy="17"/>
                </a:xfrm>
                <a:custGeom>
                  <a:avLst/>
                  <a:gdLst>
                    <a:gd name="T0" fmla="*/ 17 w 9"/>
                    <a:gd name="T1" fmla="*/ 17 h 4"/>
                    <a:gd name="T2" fmla="*/ 30 w 9"/>
                    <a:gd name="T3" fmla="*/ 9 h 4"/>
                    <a:gd name="T4" fmla="*/ 38 w 9"/>
                    <a:gd name="T5" fmla="*/ 0 h 4"/>
                    <a:gd name="T6" fmla="*/ 25 w 9"/>
                    <a:gd name="T7" fmla="*/ 0 h 4"/>
                    <a:gd name="T8" fmla="*/ 17 w 9"/>
                    <a:gd name="T9" fmla="*/ 0 h 4"/>
                    <a:gd name="T10" fmla="*/ 0 w 9"/>
                    <a:gd name="T11" fmla="*/ 0 h 4"/>
                    <a:gd name="T12" fmla="*/ 8 w 9"/>
                    <a:gd name="T13" fmla="*/ 4 h 4"/>
                    <a:gd name="T14" fmla="*/ 4 w 9"/>
                    <a:gd name="T15" fmla="*/ 13 h 4"/>
                    <a:gd name="T16" fmla="*/ 17 w 9"/>
                    <a:gd name="T17" fmla="*/ 17 h 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9" h="4">
                      <a:moveTo>
                        <a:pt x="4" y="4"/>
                      </a:moveTo>
                      <a:lnTo>
                        <a:pt x="7" y="2"/>
                      </a:lnTo>
                      <a:lnTo>
                        <a:pt x="9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1"/>
                      </a:lnTo>
                      <a:lnTo>
                        <a:pt x="1" y="3"/>
                      </a:lnTo>
                      <a:lnTo>
                        <a:pt x="4" y="4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8" name="Freeform 718">
                  <a:extLst>
                    <a:ext uri="{FF2B5EF4-FFF2-40B4-BE49-F238E27FC236}">
                      <a16:creationId xmlns:a16="http://schemas.microsoft.com/office/drawing/2014/main" id="{E471591E-8E47-3A28-14EE-4F8ABCEABE0F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867" y="1101"/>
                  <a:ext cx="38" cy="17"/>
                </a:xfrm>
                <a:custGeom>
                  <a:avLst/>
                  <a:gdLst>
                    <a:gd name="T0" fmla="*/ 25 w 9"/>
                    <a:gd name="T1" fmla="*/ 13 h 4"/>
                    <a:gd name="T2" fmla="*/ 38 w 9"/>
                    <a:gd name="T3" fmla="*/ 17 h 4"/>
                    <a:gd name="T4" fmla="*/ 25 w 9"/>
                    <a:gd name="T5" fmla="*/ 4 h 4"/>
                    <a:gd name="T6" fmla="*/ 13 w 9"/>
                    <a:gd name="T7" fmla="*/ 0 h 4"/>
                    <a:gd name="T8" fmla="*/ 0 w 9"/>
                    <a:gd name="T9" fmla="*/ 0 h 4"/>
                    <a:gd name="T10" fmla="*/ 13 w 9"/>
                    <a:gd name="T11" fmla="*/ 13 h 4"/>
                    <a:gd name="T12" fmla="*/ 25 w 9"/>
                    <a:gd name="T13" fmla="*/ 13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9" h="4">
                      <a:moveTo>
                        <a:pt x="6" y="3"/>
                      </a:moveTo>
                      <a:lnTo>
                        <a:pt x="9" y="4"/>
                      </a:lnTo>
                      <a:lnTo>
                        <a:pt x="6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3" y="3"/>
                      </a:lnTo>
                      <a:lnTo>
                        <a:pt x="6" y="3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9" name="Freeform 719">
                  <a:extLst>
                    <a:ext uri="{FF2B5EF4-FFF2-40B4-BE49-F238E27FC236}">
                      <a16:creationId xmlns:a16="http://schemas.microsoft.com/office/drawing/2014/main" id="{FDE8CDAE-996F-06C6-61EE-ADF38E3ABA6E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766" y="1143"/>
                  <a:ext cx="21" cy="4"/>
                </a:xfrm>
                <a:custGeom>
                  <a:avLst/>
                  <a:gdLst>
                    <a:gd name="T0" fmla="*/ 13 w 5"/>
                    <a:gd name="T1" fmla="*/ 4 h 1"/>
                    <a:gd name="T2" fmla="*/ 21 w 5"/>
                    <a:gd name="T3" fmla="*/ 0 h 1"/>
                    <a:gd name="T4" fmla="*/ 13 w 5"/>
                    <a:gd name="T5" fmla="*/ 0 h 1"/>
                    <a:gd name="T6" fmla="*/ 0 w 5"/>
                    <a:gd name="T7" fmla="*/ 0 h 1"/>
                    <a:gd name="T8" fmla="*/ 0 w 5"/>
                    <a:gd name="T9" fmla="*/ 0 h 1"/>
                    <a:gd name="T10" fmla="*/ 13 w 5"/>
                    <a:gd name="T11" fmla="*/ 4 h 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5" h="1">
                      <a:moveTo>
                        <a:pt x="3" y="1"/>
                      </a:moveTo>
                      <a:lnTo>
                        <a:pt x="5" y="0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0" name="Freeform 720">
                  <a:extLst>
                    <a:ext uri="{FF2B5EF4-FFF2-40B4-BE49-F238E27FC236}">
                      <a16:creationId xmlns:a16="http://schemas.microsoft.com/office/drawing/2014/main" id="{0873C0A7-EB76-58C6-D921-292DB4BA9D58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846" y="1050"/>
                  <a:ext cx="97" cy="38"/>
                </a:xfrm>
                <a:custGeom>
                  <a:avLst/>
                  <a:gdLst>
                    <a:gd name="T0" fmla="*/ 21 w 23"/>
                    <a:gd name="T1" fmla="*/ 38 h 9"/>
                    <a:gd name="T2" fmla="*/ 38 w 23"/>
                    <a:gd name="T3" fmla="*/ 34 h 9"/>
                    <a:gd name="T4" fmla="*/ 51 w 23"/>
                    <a:gd name="T5" fmla="*/ 34 h 9"/>
                    <a:gd name="T6" fmla="*/ 63 w 23"/>
                    <a:gd name="T7" fmla="*/ 25 h 9"/>
                    <a:gd name="T8" fmla="*/ 76 w 23"/>
                    <a:gd name="T9" fmla="*/ 17 h 9"/>
                    <a:gd name="T10" fmla="*/ 89 w 23"/>
                    <a:gd name="T11" fmla="*/ 8 h 9"/>
                    <a:gd name="T12" fmla="*/ 97 w 23"/>
                    <a:gd name="T13" fmla="*/ 4 h 9"/>
                    <a:gd name="T14" fmla="*/ 84 w 23"/>
                    <a:gd name="T15" fmla="*/ 0 h 9"/>
                    <a:gd name="T16" fmla="*/ 72 w 23"/>
                    <a:gd name="T17" fmla="*/ 8 h 9"/>
                    <a:gd name="T18" fmla="*/ 59 w 23"/>
                    <a:gd name="T19" fmla="*/ 17 h 9"/>
                    <a:gd name="T20" fmla="*/ 46 w 23"/>
                    <a:gd name="T21" fmla="*/ 8 h 9"/>
                    <a:gd name="T22" fmla="*/ 51 w 23"/>
                    <a:gd name="T23" fmla="*/ 21 h 9"/>
                    <a:gd name="T24" fmla="*/ 38 w 23"/>
                    <a:gd name="T25" fmla="*/ 17 h 9"/>
                    <a:gd name="T26" fmla="*/ 25 w 23"/>
                    <a:gd name="T27" fmla="*/ 17 h 9"/>
                    <a:gd name="T28" fmla="*/ 13 w 23"/>
                    <a:gd name="T29" fmla="*/ 21 h 9"/>
                    <a:gd name="T30" fmla="*/ 0 w 23"/>
                    <a:gd name="T31" fmla="*/ 30 h 9"/>
                    <a:gd name="T32" fmla="*/ 13 w 23"/>
                    <a:gd name="T33" fmla="*/ 25 h 9"/>
                    <a:gd name="T34" fmla="*/ 13 w 23"/>
                    <a:gd name="T35" fmla="*/ 38 h 9"/>
                    <a:gd name="T36" fmla="*/ 21 w 23"/>
                    <a:gd name="T37" fmla="*/ 38 h 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23" h="9">
                      <a:moveTo>
                        <a:pt x="5" y="9"/>
                      </a:moveTo>
                      <a:lnTo>
                        <a:pt x="9" y="8"/>
                      </a:lnTo>
                      <a:lnTo>
                        <a:pt x="12" y="8"/>
                      </a:lnTo>
                      <a:lnTo>
                        <a:pt x="15" y="6"/>
                      </a:lnTo>
                      <a:lnTo>
                        <a:pt x="18" y="4"/>
                      </a:lnTo>
                      <a:lnTo>
                        <a:pt x="21" y="2"/>
                      </a:lnTo>
                      <a:lnTo>
                        <a:pt x="23" y="1"/>
                      </a:lnTo>
                      <a:lnTo>
                        <a:pt x="20" y="0"/>
                      </a:lnTo>
                      <a:lnTo>
                        <a:pt x="17" y="2"/>
                      </a:lnTo>
                      <a:lnTo>
                        <a:pt x="14" y="4"/>
                      </a:lnTo>
                      <a:lnTo>
                        <a:pt x="11" y="2"/>
                      </a:lnTo>
                      <a:lnTo>
                        <a:pt x="12" y="5"/>
                      </a:lnTo>
                      <a:lnTo>
                        <a:pt x="9" y="4"/>
                      </a:lnTo>
                      <a:lnTo>
                        <a:pt x="6" y="4"/>
                      </a:lnTo>
                      <a:lnTo>
                        <a:pt x="3" y="5"/>
                      </a:lnTo>
                      <a:lnTo>
                        <a:pt x="0" y="7"/>
                      </a:lnTo>
                      <a:lnTo>
                        <a:pt x="3" y="6"/>
                      </a:lnTo>
                      <a:lnTo>
                        <a:pt x="3" y="9"/>
                      </a:lnTo>
                      <a:lnTo>
                        <a:pt x="5" y="9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1" name="Freeform 721">
                  <a:extLst>
                    <a:ext uri="{FF2B5EF4-FFF2-40B4-BE49-F238E27FC236}">
                      <a16:creationId xmlns:a16="http://schemas.microsoft.com/office/drawing/2014/main" id="{63A6D766-1753-EB25-0EBE-88E130E0CAF8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968" y="1025"/>
                  <a:ext cx="13" cy="13"/>
                </a:xfrm>
                <a:custGeom>
                  <a:avLst/>
                  <a:gdLst>
                    <a:gd name="T0" fmla="*/ 0 w 3"/>
                    <a:gd name="T1" fmla="*/ 0 h 3"/>
                    <a:gd name="T2" fmla="*/ 0 w 3"/>
                    <a:gd name="T3" fmla="*/ 9 h 3"/>
                    <a:gd name="T4" fmla="*/ 13 w 3"/>
                    <a:gd name="T5" fmla="*/ 13 h 3"/>
                    <a:gd name="T6" fmla="*/ 0 w 3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" h="3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3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2" name="Freeform 722">
                  <a:extLst>
                    <a:ext uri="{FF2B5EF4-FFF2-40B4-BE49-F238E27FC236}">
                      <a16:creationId xmlns:a16="http://schemas.microsoft.com/office/drawing/2014/main" id="{74FE06D6-82B2-324A-9EC4-E317EEB78C8A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951" y="1059"/>
                  <a:ext cx="25" cy="25"/>
                </a:xfrm>
                <a:custGeom>
                  <a:avLst/>
                  <a:gdLst>
                    <a:gd name="T0" fmla="*/ 0 w 6"/>
                    <a:gd name="T1" fmla="*/ 0 h 6"/>
                    <a:gd name="T2" fmla="*/ 0 w 6"/>
                    <a:gd name="T3" fmla="*/ 13 h 6"/>
                    <a:gd name="T4" fmla="*/ 4 w 6"/>
                    <a:gd name="T5" fmla="*/ 25 h 6"/>
                    <a:gd name="T6" fmla="*/ 21 w 6"/>
                    <a:gd name="T7" fmla="*/ 25 h 6"/>
                    <a:gd name="T8" fmla="*/ 21 w 6"/>
                    <a:gd name="T9" fmla="*/ 25 h 6"/>
                    <a:gd name="T10" fmla="*/ 21 w 6"/>
                    <a:gd name="T11" fmla="*/ 21 h 6"/>
                    <a:gd name="T12" fmla="*/ 25 w 6"/>
                    <a:gd name="T13" fmla="*/ 8 h 6"/>
                    <a:gd name="T14" fmla="*/ 13 w 6"/>
                    <a:gd name="T15" fmla="*/ 4 h 6"/>
                    <a:gd name="T16" fmla="*/ 0 w 6"/>
                    <a:gd name="T17" fmla="*/ 0 h 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" h="6">
                      <a:moveTo>
                        <a:pt x="0" y="0"/>
                      </a:moveTo>
                      <a:lnTo>
                        <a:pt x="0" y="3"/>
                      </a:lnTo>
                      <a:lnTo>
                        <a:pt x="1" y="6"/>
                      </a:lnTo>
                      <a:lnTo>
                        <a:pt x="5" y="6"/>
                      </a:lnTo>
                      <a:lnTo>
                        <a:pt x="5" y="5"/>
                      </a:lnTo>
                      <a:lnTo>
                        <a:pt x="6" y="2"/>
                      </a:lnTo>
                      <a:lnTo>
                        <a:pt x="3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3" name="Freeform 723">
                  <a:extLst>
                    <a:ext uri="{FF2B5EF4-FFF2-40B4-BE49-F238E27FC236}">
                      <a16:creationId xmlns:a16="http://schemas.microsoft.com/office/drawing/2014/main" id="{9A900692-05D4-BD63-408C-0DF5A53D3C08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052" y="1008"/>
                  <a:ext cx="59" cy="30"/>
                </a:xfrm>
                <a:custGeom>
                  <a:avLst/>
                  <a:gdLst>
                    <a:gd name="T0" fmla="*/ 25 w 14"/>
                    <a:gd name="T1" fmla="*/ 30 h 7"/>
                    <a:gd name="T2" fmla="*/ 38 w 14"/>
                    <a:gd name="T3" fmla="*/ 26 h 7"/>
                    <a:gd name="T4" fmla="*/ 42 w 14"/>
                    <a:gd name="T5" fmla="*/ 26 h 7"/>
                    <a:gd name="T6" fmla="*/ 59 w 14"/>
                    <a:gd name="T7" fmla="*/ 17 h 7"/>
                    <a:gd name="T8" fmla="*/ 42 w 14"/>
                    <a:gd name="T9" fmla="*/ 17 h 7"/>
                    <a:gd name="T10" fmla="*/ 51 w 14"/>
                    <a:gd name="T11" fmla="*/ 4 h 7"/>
                    <a:gd name="T12" fmla="*/ 38 w 14"/>
                    <a:gd name="T13" fmla="*/ 4 h 7"/>
                    <a:gd name="T14" fmla="*/ 25 w 14"/>
                    <a:gd name="T15" fmla="*/ 0 h 7"/>
                    <a:gd name="T16" fmla="*/ 13 w 14"/>
                    <a:gd name="T17" fmla="*/ 9 h 7"/>
                    <a:gd name="T18" fmla="*/ 0 w 14"/>
                    <a:gd name="T19" fmla="*/ 17 h 7"/>
                    <a:gd name="T20" fmla="*/ 13 w 14"/>
                    <a:gd name="T21" fmla="*/ 17 h 7"/>
                    <a:gd name="T22" fmla="*/ 25 w 14"/>
                    <a:gd name="T23" fmla="*/ 30 h 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4" h="7">
                      <a:moveTo>
                        <a:pt x="6" y="7"/>
                      </a:moveTo>
                      <a:lnTo>
                        <a:pt x="9" y="6"/>
                      </a:lnTo>
                      <a:lnTo>
                        <a:pt x="10" y="6"/>
                      </a:lnTo>
                      <a:lnTo>
                        <a:pt x="14" y="4"/>
                      </a:lnTo>
                      <a:lnTo>
                        <a:pt x="10" y="4"/>
                      </a:lnTo>
                      <a:lnTo>
                        <a:pt x="12" y="1"/>
                      </a:lnTo>
                      <a:lnTo>
                        <a:pt x="9" y="1"/>
                      </a:lnTo>
                      <a:lnTo>
                        <a:pt x="6" y="0"/>
                      </a:lnTo>
                      <a:lnTo>
                        <a:pt x="3" y="2"/>
                      </a:lnTo>
                      <a:lnTo>
                        <a:pt x="0" y="4"/>
                      </a:lnTo>
                      <a:lnTo>
                        <a:pt x="3" y="4"/>
                      </a:lnTo>
                      <a:lnTo>
                        <a:pt x="6" y="7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4" name="Freeform 724">
                  <a:extLst>
                    <a:ext uri="{FF2B5EF4-FFF2-40B4-BE49-F238E27FC236}">
                      <a16:creationId xmlns:a16="http://schemas.microsoft.com/office/drawing/2014/main" id="{08C5F7C6-731B-93D0-16D6-D645CB3D6150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343" y="1156"/>
                  <a:ext cx="13" cy="12"/>
                </a:xfrm>
                <a:custGeom>
                  <a:avLst/>
                  <a:gdLst>
                    <a:gd name="T0" fmla="*/ 13 w 3"/>
                    <a:gd name="T1" fmla="*/ 12 h 3"/>
                    <a:gd name="T2" fmla="*/ 13 w 3"/>
                    <a:gd name="T3" fmla="*/ 8 h 3"/>
                    <a:gd name="T4" fmla="*/ 13 w 3"/>
                    <a:gd name="T5" fmla="*/ 0 h 3"/>
                    <a:gd name="T6" fmla="*/ 0 w 3"/>
                    <a:gd name="T7" fmla="*/ 12 h 3"/>
                    <a:gd name="T8" fmla="*/ 13 w 3"/>
                    <a:gd name="T9" fmla="*/ 12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" h="3">
                      <a:moveTo>
                        <a:pt x="3" y="3"/>
                      </a:moveTo>
                      <a:lnTo>
                        <a:pt x="3" y="2"/>
                      </a:lnTo>
                      <a:lnTo>
                        <a:pt x="3" y="0"/>
                      </a:lnTo>
                      <a:lnTo>
                        <a:pt x="0" y="3"/>
                      </a:lnTo>
                      <a:lnTo>
                        <a:pt x="3" y="3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5" name="Freeform 725">
                  <a:extLst>
                    <a:ext uri="{FF2B5EF4-FFF2-40B4-BE49-F238E27FC236}">
                      <a16:creationId xmlns:a16="http://schemas.microsoft.com/office/drawing/2014/main" id="{37E3F0B0-BB48-0FC9-F3AA-42D7EE23CF91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813" y="1952"/>
                  <a:ext cx="13" cy="13"/>
                </a:xfrm>
                <a:custGeom>
                  <a:avLst/>
                  <a:gdLst>
                    <a:gd name="T0" fmla="*/ 9 w 3"/>
                    <a:gd name="T1" fmla="*/ 0 h 3"/>
                    <a:gd name="T2" fmla="*/ 13 w 3"/>
                    <a:gd name="T3" fmla="*/ 9 h 3"/>
                    <a:gd name="T4" fmla="*/ 0 w 3"/>
                    <a:gd name="T5" fmla="*/ 13 h 3"/>
                    <a:gd name="T6" fmla="*/ 9 w 3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" h="3">
                      <a:moveTo>
                        <a:pt x="2" y="0"/>
                      </a:moveTo>
                      <a:lnTo>
                        <a:pt x="3" y="2"/>
                      </a:lnTo>
                      <a:lnTo>
                        <a:pt x="0" y="3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6" name="Freeform 726">
                  <a:extLst>
                    <a:ext uri="{FF2B5EF4-FFF2-40B4-BE49-F238E27FC236}">
                      <a16:creationId xmlns:a16="http://schemas.microsoft.com/office/drawing/2014/main" id="{DC9172B4-C217-9837-8B6B-80EA3AEF789E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796" y="1965"/>
                  <a:ext cx="13" cy="8"/>
                </a:xfrm>
                <a:custGeom>
                  <a:avLst/>
                  <a:gdLst>
                    <a:gd name="T0" fmla="*/ 13 w 3"/>
                    <a:gd name="T1" fmla="*/ 0 h 2"/>
                    <a:gd name="T2" fmla="*/ 13 w 3"/>
                    <a:gd name="T3" fmla="*/ 8 h 2"/>
                    <a:gd name="T4" fmla="*/ 0 w 3"/>
                    <a:gd name="T5" fmla="*/ 0 h 2"/>
                    <a:gd name="T6" fmla="*/ 13 w 3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" h="2">
                      <a:moveTo>
                        <a:pt x="3" y="0"/>
                      </a:moveTo>
                      <a:lnTo>
                        <a:pt x="3" y="2"/>
                      </a:lnTo>
                      <a:lnTo>
                        <a:pt x="0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7" name="Freeform 727">
                  <a:extLst>
                    <a:ext uri="{FF2B5EF4-FFF2-40B4-BE49-F238E27FC236}">
                      <a16:creationId xmlns:a16="http://schemas.microsoft.com/office/drawing/2014/main" id="{7EE066F1-EA40-E770-DAF8-43C3D2141947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750" y="2003"/>
                  <a:ext cx="13" cy="12"/>
                </a:xfrm>
                <a:custGeom>
                  <a:avLst/>
                  <a:gdLst>
                    <a:gd name="T0" fmla="*/ 13 w 3"/>
                    <a:gd name="T1" fmla="*/ 4 h 3"/>
                    <a:gd name="T2" fmla="*/ 13 w 3"/>
                    <a:gd name="T3" fmla="*/ 8 h 3"/>
                    <a:gd name="T4" fmla="*/ 0 w 3"/>
                    <a:gd name="T5" fmla="*/ 12 h 3"/>
                    <a:gd name="T6" fmla="*/ 0 w 3"/>
                    <a:gd name="T7" fmla="*/ 0 h 3"/>
                    <a:gd name="T8" fmla="*/ 13 w 3"/>
                    <a:gd name="T9" fmla="*/ 4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" h="3">
                      <a:moveTo>
                        <a:pt x="3" y="1"/>
                      </a:moveTo>
                      <a:lnTo>
                        <a:pt x="3" y="2"/>
                      </a:ln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8" name="Freeform 728">
                  <a:extLst>
                    <a:ext uri="{FF2B5EF4-FFF2-40B4-BE49-F238E27FC236}">
                      <a16:creationId xmlns:a16="http://schemas.microsoft.com/office/drawing/2014/main" id="{DD4BB5F2-3D9E-7083-4093-5901E3396BAA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754" y="2138"/>
                  <a:ext cx="13" cy="12"/>
                </a:xfrm>
                <a:custGeom>
                  <a:avLst/>
                  <a:gdLst>
                    <a:gd name="T0" fmla="*/ 4 w 3"/>
                    <a:gd name="T1" fmla="*/ 0 h 3"/>
                    <a:gd name="T2" fmla="*/ 13 w 3"/>
                    <a:gd name="T3" fmla="*/ 12 h 3"/>
                    <a:gd name="T4" fmla="*/ 0 w 3"/>
                    <a:gd name="T5" fmla="*/ 0 h 3"/>
                    <a:gd name="T6" fmla="*/ 4 w 3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" h="3">
                      <a:moveTo>
                        <a:pt x="1" y="0"/>
                      </a:moveTo>
                      <a:lnTo>
                        <a:pt x="3" y="3"/>
                      </a:lnTo>
                      <a:lnTo>
                        <a:pt x="0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9" name="Freeform 729">
                  <a:extLst>
                    <a:ext uri="{FF2B5EF4-FFF2-40B4-BE49-F238E27FC236}">
                      <a16:creationId xmlns:a16="http://schemas.microsoft.com/office/drawing/2014/main" id="{59731251-BCDC-25E3-662C-ADB4A8F3FE47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754" y="2150"/>
                  <a:ext cx="9" cy="17"/>
                </a:xfrm>
                <a:custGeom>
                  <a:avLst/>
                  <a:gdLst>
                    <a:gd name="T0" fmla="*/ 9 w 2"/>
                    <a:gd name="T1" fmla="*/ 4 h 4"/>
                    <a:gd name="T2" fmla="*/ 9 w 2"/>
                    <a:gd name="T3" fmla="*/ 17 h 4"/>
                    <a:gd name="T4" fmla="*/ 0 w 2"/>
                    <a:gd name="T5" fmla="*/ 13 h 4"/>
                    <a:gd name="T6" fmla="*/ 0 w 2"/>
                    <a:gd name="T7" fmla="*/ 0 h 4"/>
                    <a:gd name="T8" fmla="*/ 9 w 2"/>
                    <a:gd name="T9" fmla="*/ 4 h 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" h="4">
                      <a:moveTo>
                        <a:pt x="2" y="1"/>
                      </a:moveTo>
                      <a:lnTo>
                        <a:pt x="2" y="4"/>
                      </a:ln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0" name="Freeform 730">
                  <a:extLst>
                    <a:ext uri="{FF2B5EF4-FFF2-40B4-BE49-F238E27FC236}">
                      <a16:creationId xmlns:a16="http://schemas.microsoft.com/office/drawing/2014/main" id="{3CD140DD-D4BC-05DE-6A58-2BAB670FD45E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775" y="2197"/>
                  <a:ext cx="13" cy="21"/>
                </a:xfrm>
                <a:custGeom>
                  <a:avLst/>
                  <a:gdLst>
                    <a:gd name="T0" fmla="*/ 13 w 3"/>
                    <a:gd name="T1" fmla="*/ 4 h 5"/>
                    <a:gd name="T2" fmla="*/ 9 w 3"/>
                    <a:gd name="T3" fmla="*/ 21 h 5"/>
                    <a:gd name="T4" fmla="*/ 0 w 3"/>
                    <a:gd name="T5" fmla="*/ 13 h 5"/>
                    <a:gd name="T6" fmla="*/ 0 w 3"/>
                    <a:gd name="T7" fmla="*/ 0 h 5"/>
                    <a:gd name="T8" fmla="*/ 13 w 3"/>
                    <a:gd name="T9" fmla="*/ 4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" h="5">
                      <a:moveTo>
                        <a:pt x="3" y="1"/>
                      </a:moveTo>
                      <a:lnTo>
                        <a:pt x="2" y="5"/>
                      </a:ln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1" name="Freeform 731">
                  <a:extLst>
                    <a:ext uri="{FF2B5EF4-FFF2-40B4-BE49-F238E27FC236}">
                      <a16:creationId xmlns:a16="http://schemas.microsoft.com/office/drawing/2014/main" id="{52A64663-C243-2F9E-6D9D-CD1B6C3576E7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788" y="2188"/>
                  <a:ext cx="13" cy="5"/>
                </a:xfrm>
                <a:custGeom>
                  <a:avLst/>
                  <a:gdLst>
                    <a:gd name="T0" fmla="*/ 0 w 3"/>
                    <a:gd name="T1" fmla="*/ 5 h 1"/>
                    <a:gd name="T2" fmla="*/ 13 w 3"/>
                    <a:gd name="T3" fmla="*/ 0 h 1"/>
                    <a:gd name="T4" fmla="*/ 13 w 3"/>
                    <a:gd name="T5" fmla="*/ 5 h 1"/>
                    <a:gd name="T6" fmla="*/ 13 w 3"/>
                    <a:gd name="T7" fmla="*/ 5 h 1"/>
                    <a:gd name="T8" fmla="*/ 0 w 3"/>
                    <a:gd name="T9" fmla="*/ 5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0" y="1"/>
                      </a:moveTo>
                      <a:lnTo>
                        <a:pt x="3" y="0"/>
                      </a:lnTo>
                      <a:lnTo>
                        <a:pt x="3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2" name="Freeform 732">
                  <a:extLst>
                    <a:ext uri="{FF2B5EF4-FFF2-40B4-BE49-F238E27FC236}">
                      <a16:creationId xmlns:a16="http://schemas.microsoft.com/office/drawing/2014/main" id="{ADA89E28-5AAC-DC8B-C781-8EF9BAD944C8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767" y="2209"/>
                  <a:ext cx="12" cy="13"/>
                </a:xfrm>
                <a:custGeom>
                  <a:avLst/>
                  <a:gdLst>
                    <a:gd name="T0" fmla="*/ 12 w 3"/>
                    <a:gd name="T1" fmla="*/ 13 h 3"/>
                    <a:gd name="T2" fmla="*/ 0 w 3"/>
                    <a:gd name="T3" fmla="*/ 13 h 3"/>
                    <a:gd name="T4" fmla="*/ 4 w 3"/>
                    <a:gd name="T5" fmla="*/ 0 h 3"/>
                    <a:gd name="T6" fmla="*/ 12 w 3"/>
                    <a:gd name="T7" fmla="*/ 13 h 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" h="3">
                      <a:moveTo>
                        <a:pt x="3" y="3"/>
                      </a:moveTo>
                      <a:lnTo>
                        <a:pt x="0" y="3"/>
                      </a:lnTo>
                      <a:lnTo>
                        <a:pt x="1" y="0"/>
                      </a:lnTo>
                      <a:lnTo>
                        <a:pt x="3" y="3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3" name="Freeform 733">
                  <a:extLst>
                    <a:ext uri="{FF2B5EF4-FFF2-40B4-BE49-F238E27FC236}">
                      <a16:creationId xmlns:a16="http://schemas.microsoft.com/office/drawing/2014/main" id="{2F1A58F5-230B-1E37-7F1E-1C63FB4FFF9C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767" y="2247"/>
                  <a:ext cx="8" cy="21"/>
                </a:xfrm>
                <a:custGeom>
                  <a:avLst/>
                  <a:gdLst>
                    <a:gd name="T0" fmla="*/ 0 w 2"/>
                    <a:gd name="T1" fmla="*/ 21 h 5"/>
                    <a:gd name="T2" fmla="*/ 0 w 2"/>
                    <a:gd name="T3" fmla="*/ 8 h 5"/>
                    <a:gd name="T4" fmla="*/ 4 w 2"/>
                    <a:gd name="T5" fmla="*/ 0 h 5"/>
                    <a:gd name="T6" fmla="*/ 4 w 2"/>
                    <a:gd name="T7" fmla="*/ 4 h 5"/>
                    <a:gd name="T8" fmla="*/ 8 w 2"/>
                    <a:gd name="T9" fmla="*/ 8 h 5"/>
                    <a:gd name="T10" fmla="*/ 0 w 2"/>
                    <a:gd name="T11" fmla="*/ 21 h 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" h="5">
                      <a:moveTo>
                        <a:pt x="0" y="5"/>
                      </a:move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2" y="2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01" name="Group 734">
                <a:extLst>
                  <a:ext uri="{FF2B5EF4-FFF2-40B4-BE49-F238E27FC236}">
                    <a16:creationId xmlns:a16="http://schemas.microsoft.com/office/drawing/2014/main" id="{0E0C06D8-7216-EC14-6A93-9AC4FFDA292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73" y="2067"/>
                <a:ext cx="139" cy="154"/>
                <a:chOff x="2813" y="2652"/>
                <a:chExt cx="586" cy="653"/>
              </a:xfrm>
              <a:grpFill/>
            </p:grpSpPr>
            <p:sp>
              <p:nvSpPr>
                <p:cNvPr id="627" name="Freeform 735">
                  <a:extLst>
                    <a:ext uri="{FF2B5EF4-FFF2-40B4-BE49-F238E27FC236}">
                      <a16:creationId xmlns:a16="http://schemas.microsoft.com/office/drawing/2014/main" id="{853930D4-CAD5-F88A-F563-1EEBF5CF3428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877" y="2766"/>
                  <a:ext cx="13" cy="4"/>
                </a:xfrm>
                <a:custGeom>
                  <a:avLst/>
                  <a:gdLst>
                    <a:gd name="T0" fmla="*/ 0 w 3"/>
                    <a:gd name="T1" fmla="*/ 4 h 1"/>
                    <a:gd name="T2" fmla="*/ 0 w 3"/>
                    <a:gd name="T3" fmla="*/ 4 h 1"/>
                    <a:gd name="T4" fmla="*/ 13 w 3"/>
                    <a:gd name="T5" fmla="*/ 0 h 1"/>
                    <a:gd name="T6" fmla="*/ 0 w 3"/>
                    <a:gd name="T7" fmla="*/ 4 h 1"/>
                    <a:gd name="T8" fmla="*/ 0 w 3"/>
                    <a:gd name="T9" fmla="*/ 4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0" y="1"/>
                      </a:lnTo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628" name="Group 736">
                  <a:extLst>
                    <a:ext uri="{FF2B5EF4-FFF2-40B4-BE49-F238E27FC236}">
                      <a16:creationId xmlns:a16="http://schemas.microsoft.com/office/drawing/2014/main" id="{A2388DD9-0457-A5AB-9DD5-24A4681EB6E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813" y="2652"/>
                  <a:ext cx="586" cy="653"/>
                  <a:chOff x="3074" y="2066"/>
                  <a:chExt cx="139" cy="155"/>
                </a:xfrm>
                <a:grpFill/>
              </p:grpSpPr>
              <p:sp>
                <p:nvSpPr>
                  <p:cNvPr id="629" name="Freeform 737">
                    <a:extLst>
                      <a:ext uri="{FF2B5EF4-FFF2-40B4-BE49-F238E27FC236}">
                        <a16:creationId xmlns:a16="http://schemas.microsoft.com/office/drawing/2014/main" id="{41316725-63CB-5397-7F8C-711882CF920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3074" y="2066"/>
                    <a:ext cx="139" cy="155"/>
                  </a:xfrm>
                  <a:custGeom>
                    <a:avLst/>
                    <a:gdLst>
                      <a:gd name="T0" fmla="*/ 12 w 139"/>
                      <a:gd name="T1" fmla="*/ 50 h 155"/>
                      <a:gd name="T2" fmla="*/ 13 w 139"/>
                      <a:gd name="T3" fmla="*/ 60 h 155"/>
                      <a:gd name="T4" fmla="*/ 3 w 139"/>
                      <a:gd name="T5" fmla="*/ 64 h 155"/>
                      <a:gd name="T6" fmla="*/ 3 w 139"/>
                      <a:gd name="T7" fmla="*/ 71 h 155"/>
                      <a:gd name="T8" fmla="*/ 0 w 139"/>
                      <a:gd name="T9" fmla="*/ 81 h 155"/>
                      <a:gd name="T10" fmla="*/ 1 w 139"/>
                      <a:gd name="T11" fmla="*/ 89 h 155"/>
                      <a:gd name="T12" fmla="*/ 7 w 139"/>
                      <a:gd name="T13" fmla="*/ 96 h 155"/>
                      <a:gd name="T14" fmla="*/ 7 w 139"/>
                      <a:gd name="T15" fmla="*/ 106 h 155"/>
                      <a:gd name="T16" fmla="*/ 6 w 139"/>
                      <a:gd name="T17" fmla="*/ 113 h 155"/>
                      <a:gd name="T18" fmla="*/ 17 w 139"/>
                      <a:gd name="T19" fmla="*/ 118 h 155"/>
                      <a:gd name="T20" fmla="*/ 31 w 139"/>
                      <a:gd name="T21" fmla="*/ 121 h 155"/>
                      <a:gd name="T22" fmla="*/ 28 w 139"/>
                      <a:gd name="T23" fmla="*/ 131 h 155"/>
                      <a:gd name="T24" fmla="*/ 25 w 139"/>
                      <a:gd name="T25" fmla="*/ 139 h 155"/>
                      <a:gd name="T26" fmla="*/ 25 w 139"/>
                      <a:gd name="T27" fmla="*/ 145 h 155"/>
                      <a:gd name="T28" fmla="*/ 26 w 139"/>
                      <a:gd name="T29" fmla="*/ 150 h 155"/>
                      <a:gd name="T30" fmla="*/ 39 w 139"/>
                      <a:gd name="T31" fmla="*/ 150 h 155"/>
                      <a:gd name="T32" fmla="*/ 40 w 139"/>
                      <a:gd name="T33" fmla="*/ 146 h 155"/>
                      <a:gd name="T34" fmla="*/ 49 w 139"/>
                      <a:gd name="T35" fmla="*/ 148 h 155"/>
                      <a:gd name="T36" fmla="*/ 65 w 139"/>
                      <a:gd name="T37" fmla="*/ 153 h 155"/>
                      <a:gd name="T38" fmla="*/ 75 w 139"/>
                      <a:gd name="T39" fmla="*/ 151 h 155"/>
                      <a:gd name="T40" fmla="*/ 92 w 139"/>
                      <a:gd name="T41" fmla="*/ 149 h 155"/>
                      <a:gd name="T42" fmla="*/ 104 w 139"/>
                      <a:gd name="T43" fmla="*/ 148 h 155"/>
                      <a:gd name="T44" fmla="*/ 108 w 139"/>
                      <a:gd name="T45" fmla="*/ 145 h 155"/>
                      <a:gd name="T46" fmla="*/ 110 w 139"/>
                      <a:gd name="T47" fmla="*/ 136 h 155"/>
                      <a:gd name="T48" fmla="*/ 118 w 139"/>
                      <a:gd name="T49" fmla="*/ 132 h 155"/>
                      <a:gd name="T50" fmla="*/ 114 w 139"/>
                      <a:gd name="T51" fmla="*/ 122 h 155"/>
                      <a:gd name="T52" fmla="*/ 102 w 139"/>
                      <a:gd name="T53" fmla="*/ 112 h 155"/>
                      <a:gd name="T54" fmla="*/ 97 w 139"/>
                      <a:gd name="T55" fmla="*/ 101 h 155"/>
                      <a:gd name="T56" fmla="*/ 97 w 139"/>
                      <a:gd name="T57" fmla="*/ 99 h 155"/>
                      <a:gd name="T58" fmla="*/ 108 w 139"/>
                      <a:gd name="T59" fmla="*/ 93 h 155"/>
                      <a:gd name="T60" fmla="*/ 123 w 139"/>
                      <a:gd name="T61" fmla="*/ 87 h 155"/>
                      <a:gd name="T62" fmla="*/ 130 w 139"/>
                      <a:gd name="T63" fmla="*/ 81 h 155"/>
                      <a:gd name="T64" fmla="*/ 135 w 139"/>
                      <a:gd name="T65" fmla="*/ 86 h 155"/>
                      <a:gd name="T66" fmla="*/ 138 w 139"/>
                      <a:gd name="T67" fmla="*/ 76 h 155"/>
                      <a:gd name="T68" fmla="*/ 132 w 139"/>
                      <a:gd name="T69" fmla="*/ 68 h 155"/>
                      <a:gd name="T70" fmla="*/ 133 w 139"/>
                      <a:gd name="T71" fmla="*/ 60 h 155"/>
                      <a:gd name="T72" fmla="*/ 131 w 139"/>
                      <a:gd name="T73" fmla="*/ 51 h 155"/>
                      <a:gd name="T74" fmla="*/ 125 w 139"/>
                      <a:gd name="T75" fmla="*/ 44 h 155"/>
                      <a:gd name="T76" fmla="*/ 129 w 139"/>
                      <a:gd name="T77" fmla="*/ 36 h 155"/>
                      <a:gd name="T78" fmla="*/ 127 w 139"/>
                      <a:gd name="T79" fmla="*/ 27 h 155"/>
                      <a:gd name="T80" fmla="*/ 120 w 139"/>
                      <a:gd name="T81" fmla="*/ 24 h 155"/>
                      <a:gd name="T82" fmla="*/ 109 w 139"/>
                      <a:gd name="T83" fmla="*/ 15 h 155"/>
                      <a:gd name="T84" fmla="*/ 100 w 139"/>
                      <a:gd name="T85" fmla="*/ 13 h 155"/>
                      <a:gd name="T86" fmla="*/ 93 w 139"/>
                      <a:gd name="T87" fmla="*/ 17 h 155"/>
                      <a:gd name="T88" fmla="*/ 75 w 139"/>
                      <a:gd name="T89" fmla="*/ 22 h 155"/>
                      <a:gd name="T90" fmla="*/ 75 w 139"/>
                      <a:gd name="T91" fmla="*/ 14 h 155"/>
                      <a:gd name="T92" fmla="*/ 62 w 139"/>
                      <a:gd name="T93" fmla="*/ 12 h 155"/>
                      <a:gd name="T94" fmla="*/ 60 w 139"/>
                      <a:gd name="T95" fmla="*/ 5 h 155"/>
                      <a:gd name="T96" fmla="*/ 48 w 139"/>
                      <a:gd name="T97" fmla="*/ 2 h 155"/>
                      <a:gd name="T98" fmla="*/ 37 w 139"/>
                      <a:gd name="T99" fmla="*/ 0 h 155"/>
                      <a:gd name="T100" fmla="*/ 46 w 139"/>
                      <a:gd name="T101" fmla="*/ 11 h 155"/>
                      <a:gd name="T102" fmla="*/ 44 w 139"/>
                      <a:gd name="T103" fmla="*/ 21 h 155"/>
                      <a:gd name="T104" fmla="*/ 60 w 139"/>
                      <a:gd name="T105" fmla="*/ 30 h 155"/>
                      <a:gd name="T106" fmla="*/ 44 w 139"/>
                      <a:gd name="T107" fmla="*/ 25 h 155"/>
                      <a:gd name="T108" fmla="*/ 39 w 139"/>
                      <a:gd name="T109" fmla="*/ 34 h 155"/>
                      <a:gd name="T110" fmla="*/ 33 w 139"/>
                      <a:gd name="T111" fmla="*/ 33 h 155"/>
                      <a:gd name="T112" fmla="*/ 17 w 139"/>
                      <a:gd name="T113" fmla="*/ 31 h 155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</a:gdLst>
                    <a:ahLst/>
                    <a:cxnLst>
                      <a:cxn ang="T114">
                        <a:pos x="T0" y="T1"/>
                      </a:cxn>
                      <a:cxn ang="T115">
                        <a:pos x="T2" y="T3"/>
                      </a:cxn>
                      <a:cxn ang="T116">
                        <a:pos x="T4" y="T5"/>
                      </a:cxn>
                      <a:cxn ang="T117">
                        <a:pos x="T6" y="T7"/>
                      </a:cxn>
                      <a:cxn ang="T118">
                        <a:pos x="T8" y="T9"/>
                      </a:cxn>
                      <a:cxn ang="T119">
                        <a:pos x="T10" y="T11"/>
                      </a:cxn>
                      <a:cxn ang="T120">
                        <a:pos x="T12" y="T13"/>
                      </a:cxn>
                      <a:cxn ang="T121">
                        <a:pos x="T14" y="T15"/>
                      </a:cxn>
                      <a:cxn ang="T122">
                        <a:pos x="T16" y="T17"/>
                      </a:cxn>
                      <a:cxn ang="T123">
                        <a:pos x="T18" y="T19"/>
                      </a:cxn>
                      <a:cxn ang="T124">
                        <a:pos x="T20" y="T21"/>
                      </a:cxn>
                      <a:cxn ang="T125">
                        <a:pos x="T22" y="T23"/>
                      </a:cxn>
                      <a:cxn ang="T126">
                        <a:pos x="T24" y="T25"/>
                      </a:cxn>
                      <a:cxn ang="T127">
                        <a:pos x="T26" y="T27"/>
                      </a:cxn>
                      <a:cxn ang="T128">
                        <a:pos x="T28" y="T29"/>
                      </a:cxn>
                      <a:cxn ang="T129">
                        <a:pos x="T30" y="T31"/>
                      </a:cxn>
                      <a:cxn ang="T130">
                        <a:pos x="T32" y="T33"/>
                      </a:cxn>
                      <a:cxn ang="T131">
                        <a:pos x="T34" y="T35"/>
                      </a:cxn>
                      <a:cxn ang="T132">
                        <a:pos x="T36" y="T37"/>
                      </a:cxn>
                      <a:cxn ang="T133">
                        <a:pos x="T38" y="T39"/>
                      </a:cxn>
                      <a:cxn ang="T134">
                        <a:pos x="T40" y="T41"/>
                      </a:cxn>
                      <a:cxn ang="T135">
                        <a:pos x="T42" y="T43"/>
                      </a:cxn>
                      <a:cxn ang="T136">
                        <a:pos x="T44" y="T45"/>
                      </a:cxn>
                      <a:cxn ang="T137">
                        <a:pos x="T46" y="T47"/>
                      </a:cxn>
                      <a:cxn ang="T138">
                        <a:pos x="T48" y="T49"/>
                      </a:cxn>
                      <a:cxn ang="T139">
                        <a:pos x="T50" y="T51"/>
                      </a:cxn>
                      <a:cxn ang="T140">
                        <a:pos x="T52" y="T53"/>
                      </a:cxn>
                      <a:cxn ang="T141">
                        <a:pos x="T54" y="T55"/>
                      </a:cxn>
                      <a:cxn ang="T142">
                        <a:pos x="T56" y="T57"/>
                      </a:cxn>
                      <a:cxn ang="T143">
                        <a:pos x="T58" y="T59"/>
                      </a:cxn>
                      <a:cxn ang="T144">
                        <a:pos x="T60" y="T61"/>
                      </a:cxn>
                      <a:cxn ang="T145">
                        <a:pos x="T62" y="T63"/>
                      </a:cxn>
                      <a:cxn ang="T146">
                        <a:pos x="T64" y="T65"/>
                      </a:cxn>
                      <a:cxn ang="T147">
                        <a:pos x="T66" y="T67"/>
                      </a:cxn>
                      <a:cxn ang="T148">
                        <a:pos x="T68" y="T69"/>
                      </a:cxn>
                      <a:cxn ang="T149">
                        <a:pos x="T70" y="T71"/>
                      </a:cxn>
                      <a:cxn ang="T150">
                        <a:pos x="T72" y="T73"/>
                      </a:cxn>
                      <a:cxn ang="T151">
                        <a:pos x="T74" y="T75"/>
                      </a:cxn>
                      <a:cxn ang="T152">
                        <a:pos x="T76" y="T77"/>
                      </a:cxn>
                      <a:cxn ang="T153">
                        <a:pos x="T78" y="T79"/>
                      </a:cxn>
                      <a:cxn ang="T154">
                        <a:pos x="T80" y="T81"/>
                      </a:cxn>
                      <a:cxn ang="T155">
                        <a:pos x="T82" y="T83"/>
                      </a:cxn>
                      <a:cxn ang="T156">
                        <a:pos x="T84" y="T85"/>
                      </a:cxn>
                      <a:cxn ang="T157">
                        <a:pos x="T86" y="T87"/>
                      </a:cxn>
                      <a:cxn ang="T158">
                        <a:pos x="T88" y="T89"/>
                      </a:cxn>
                      <a:cxn ang="T159">
                        <a:pos x="T90" y="T91"/>
                      </a:cxn>
                      <a:cxn ang="T160">
                        <a:pos x="T92" y="T93"/>
                      </a:cxn>
                      <a:cxn ang="T161">
                        <a:pos x="T94" y="T95"/>
                      </a:cxn>
                      <a:cxn ang="T162">
                        <a:pos x="T96" y="T97"/>
                      </a:cxn>
                      <a:cxn ang="T163">
                        <a:pos x="T98" y="T99"/>
                      </a:cxn>
                      <a:cxn ang="T164">
                        <a:pos x="T100" y="T101"/>
                      </a:cxn>
                      <a:cxn ang="T165">
                        <a:pos x="T102" y="T103"/>
                      </a:cxn>
                      <a:cxn ang="T166">
                        <a:pos x="T104" y="T105"/>
                      </a:cxn>
                      <a:cxn ang="T167">
                        <a:pos x="T106" y="T107"/>
                      </a:cxn>
                      <a:cxn ang="T168">
                        <a:pos x="T108" y="T109"/>
                      </a:cxn>
                      <a:cxn ang="T169">
                        <a:pos x="T110" y="T111"/>
                      </a:cxn>
                      <a:cxn ang="T170">
                        <a:pos x="T112" y="T113"/>
                      </a:cxn>
                    </a:cxnLst>
                    <a:rect l="0" t="0" r="r" b="b"/>
                    <a:pathLst>
                      <a:path w="139" h="155">
                        <a:moveTo>
                          <a:pt x="19" y="44"/>
                        </a:moveTo>
                        <a:lnTo>
                          <a:pt x="18" y="44"/>
                        </a:lnTo>
                        <a:lnTo>
                          <a:pt x="18" y="45"/>
                        </a:lnTo>
                        <a:lnTo>
                          <a:pt x="17" y="48"/>
                        </a:lnTo>
                        <a:lnTo>
                          <a:pt x="15" y="49"/>
                        </a:lnTo>
                        <a:lnTo>
                          <a:pt x="13" y="49"/>
                        </a:lnTo>
                        <a:lnTo>
                          <a:pt x="12" y="50"/>
                        </a:lnTo>
                        <a:lnTo>
                          <a:pt x="12" y="52"/>
                        </a:lnTo>
                        <a:lnTo>
                          <a:pt x="15" y="54"/>
                        </a:lnTo>
                        <a:lnTo>
                          <a:pt x="17" y="54"/>
                        </a:lnTo>
                        <a:lnTo>
                          <a:pt x="17" y="56"/>
                        </a:lnTo>
                        <a:lnTo>
                          <a:pt x="17" y="58"/>
                        </a:lnTo>
                        <a:lnTo>
                          <a:pt x="16" y="58"/>
                        </a:lnTo>
                        <a:lnTo>
                          <a:pt x="13" y="60"/>
                        </a:lnTo>
                        <a:lnTo>
                          <a:pt x="14" y="63"/>
                        </a:lnTo>
                        <a:lnTo>
                          <a:pt x="13" y="64"/>
                        </a:lnTo>
                        <a:lnTo>
                          <a:pt x="9" y="64"/>
                        </a:lnTo>
                        <a:lnTo>
                          <a:pt x="7" y="65"/>
                        </a:lnTo>
                        <a:lnTo>
                          <a:pt x="4" y="65"/>
                        </a:lnTo>
                        <a:lnTo>
                          <a:pt x="3" y="64"/>
                        </a:lnTo>
                        <a:lnTo>
                          <a:pt x="3" y="66"/>
                        </a:lnTo>
                        <a:lnTo>
                          <a:pt x="1" y="65"/>
                        </a:lnTo>
                        <a:lnTo>
                          <a:pt x="0" y="66"/>
                        </a:lnTo>
                        <a:lnTo>
                          <a:pt x="1" y="67"/>
                        </a:lnTo>
                        <a:lnTo>
                          <a:pt x="0" y="67"/>
                        </a:lnTo>
                        <a:lnTo>
                          <a:pt x="1" y="68"/>
                        </a:lnTo>
                        <a:lnTo>
                          <a:pt x="3" y="71"/>
                        </a:lnTo>
                        <a:lnTo>
                          <a:pt x="4" y="74"/>
                        </a:lnTo>
                        <a:lnTo>
                          <a:pt x="4" y="75"/>
                        </a:lnTo>
                        <a:lnTo>
                          <a:pt x="3" y="75"/>
                        </a:lnTo>
                        <a:lnTo>
                          <a:pt x="2" y="78"/>
                        </a:lnTo>
                        <a:lnTo>
                          <a:pt x="0" y="81"/>
                        </a:lnTo>
                        <a:lnTo>
                          <a:pt x="2" y="84"/>
                        </a:lnTo>
                        <a:lnTo>
                          <a:pt x="1" y="86"/>
                        </a:lnTo>
                        <a:lnTo>
                          <a:pt x="1" y="88"/>
                        </a:lnTo>
                        <a:lnTo>
                          <a:pt x="1" y="89"/>
                        </a:lnTo>
                        <a:lnTo>
                          <a:pt x="2" y="89"/>
                        </a:lnTo>
                        <a:lnTo>
                          <a:pt x="4" y="91"/>
                        </a:lnTo>
                        <a:lnTo>
                          <a:pt x="6" y="94"/>
                        </a:lnTo>
                        <a:lnTo>
                          <a:pt x="6" y="95"/>
                        </a:lnTo>
                        <a:lnTo>
                          <a:pt x="7" y="96"/>
                        </a:lnTo>
                        <a:lnTo>
                          <a:pt x="4" y="98"/>
                        </a:lnTo>
                        <a:lnTo>
                          <a:pt x="3" y="100"/>
                        </a:lnTo>
                        <a:lnTo>
                          <a:pt x="3" y="103"/>
                        </a:lnTo>
                        <a:lnTo>
                          <a:pt x="4" y="105"/>
                        </a:lnTo>
                        <a:lnTo>
                          <a:pt x="5" y="105"/>
                        </a:lnTo>
                        <a:lnTo>
                          <a:pt x="7" y="106"/>
                        </a:lnTo>
                        <a:lnTo>
                          <a:pt x="8" y="108"/>
                        </a:lnTo>
                        <a:lnTo>
                          <a:pt x="6" y="110"/>
                        </a:lnTo>
                        <a:lnTo>
                          <a:pt x="6" y="111"/>
                        </a:lnTo>
                        <a:lnTo>
                          <a:pt x="6" y="112"/>
                        </a:lnTo>
                        <a:lnTo>
                          <a:pt x="6" y="113"/>
                        </a:lnTo>
                        <a:lnTo>
                          <a:pt x="9" y="114"/>
                        </a:lnTo>
                        <a:lnTo>
                          <a:pt x="12" y="117"/>
                        </a:lnTo>
                        <a:lnTo>
                          <a:pt x="12" y="118"/>
                        </a:lnTo>
                        <a:lnTo>
                          <a:pt x="15" y="118"/>
                        </a:lnTo>
                        <a:lnTo>
                          <a:pt x="16" y="118"/>
                        </a:lnTo>
                        <a:lnTo>
                          <a:pt x="17" y="118"/>
                        </a:lnTo>
                        <a:lnTo>
                          <a:pt x="17" y="120"/>
                        </a:lnTo>
                        <a:lnTo>
                          <a:pt x="20" y="119"/>
                        </a:lnTo>
                        <a:lnTo>
                          <a:pt x="22" y="119"/>
                        </a:lnTo>
                        <a:lnTo>
                          <a:pt x="24" y="119"/>
                        </a:lnTo>
                        <a:lnTo>
                          <a:pt x="26" y="121"/>
                        </a:lnTo>
                        <a:lnTo>
                          <a:pt x="31" y="121"/>
                        </a:lnTo>
                        <a:lnTo>
                          <a:pt x="34" y="122"/>
                        </a:lnTo>
                        <a:lnTo>
                          <a:pt x="35" y="122"/>
                        </a:lnTo>
                        <a:lnTo>
                          <a:pt x="33" y="126"/>
                        </a:lnTo>
                        <a:lnTo>
                          <a:pt x="31" y="128"/>
                        </a:lnTo>
                        <a:lnTo>
                          <a:pt x="28" y="131"/>
                        </a:lnTo>
                        <a:lnTo>
                          <a:pt x="28" y="132"/>
                        </a:lnTo>
                        <a:lnTo>
                          <a:pt x="27" y="134"/>
                        </a:lnTo>
                        <a:lnTo>
                          <a:pt x="28" y="135"/>
                        </a:lnTo>
                        <a:lnTo>
                          <a:pt x="27" y="136"/>
                        </a:lnTo>
                        <a:lnTo>
                          <a:pt x="26" y="138"/>
                        </a:lnTo>
                        <a:lnTo>
                          <a:pt x="25" y="139"/>
                        </a:lnTo>
                        <a:lnTo>
                          <a:pt x="25" y="140"/>
                        </a:lnTo>
                        <a:lnTo>
                          <a:pt x="25" y="141"/>
                        </a:lnTo>
                        <a:lnTo>
                          <a:pt x="25" y="142"/>
                        </a:lnTo>
                        <a:lnTo>
                          <a:pt x="26" y="142"/>
                        </a:lnTo>
                        <a:lnTo>
                          <a:pt x="25" y="145"/>
                        </a:lnTo>
                        <a:lnTo>
                          <a:pt x="24" y="146"/>
                        </a:lnTo>
                        <a:lnTo>
                          <a:pt x="25" y="149"/>
                        </a:lnTo>
                        <a:lnTo>
                          <a:pt x="25" y="150"/>
                        </a:lnTo>
                        <a:lnTo>
                          <a:pt x="26" y="149"/>
                        </a:lnTo>
                        <a:lnTo>
                          <a:pt x="26" y="150"/>
                        </a:lnTo>
                        <a:lnTo>
                          <a:pt x="27" y="150"/>
                        </a:lnTo>
                        <a:lnTo>
                          <a:pt x="29" y="150"/>
                        </a:lnTo>
                        <a:lnTo>
                          <a:pt x="32" y="150"/>
                        </a:lnTo>
                        <a:lnTo>
                          <a:pt x="35" y="149"/>
                        </a:lnTo>
                        <a:lnTo>
                          <a:pt x="38" y="150"/>
                        </a:lnTo>
                        <a:lnTo>
                          <a:pt x="39" y="150"/>
                        </a:lnTo>
                        <a:lnTo>
                          <a:pt x="40" y="149"/>
                        </a:lnTo>
                        <a:lnTo>
                          <a:pt x="40" y="150"/>
                        </a:lnTo>
                        <a:lnTo>
                          <a:pt x="40" y="148"/>
                        </a:lnTo>
                        <a:lnTo>
                          <a:pt x="38" y="148"/>
                        </a:lnTo>
                        <a:lnTo>
                          <a:pt x="40" y="146"/>
                        </a:lnTo>
                        <a:lnTo>
                          <a:pt x="42" y="147"/>
                        </a:lnTo>
                        <a:lnTo>
                          <a:pt x="42" y="148"/>
                        </a:lnTo>
                        <a:lnTo>
                          <a:pt x="43" y="148"/>
                        </a:lnTo>
                        <a:lnTo>
                          <a:pt x="44" y="149"/>
                        </a:lnTo>
                        <a:lnTo>
                          <a:pt x="47" y="148"/>
                        </a:lnTo>
                        <a:lnTo>
                          <a:pt x="48" y="148"/>
                        </a:lnTo>
                        <a:lnTo>
                          <a:pt x="49" y="148"/>
                        </a:lnTo>
                        <a:lnTo>
                          <a:pt x="53" y="149"/>
                        </a:lnTo>
                        <a:lnTo>
                          <a:pt x="56" y="151"/>
                        </a:lnTo>
                        <a:lnTo>
                          <a:pt x="58" y="151"/>
                        </a:lnTo>
                        <a:lnTo>
                          <a:pt x="58" y="150"/>
                        </a:lnTo>
                        <a:lnTo>
                          <a:pt x="61" y="151"/>
                        </a:lnTo>
                        <a:lnTo>
                          <a:pt x="62" y="151"/>
                        </a:lnTo>
                        <a:lnTo>
                          <a:pt x="65" y="153"/>
                        </a:lnTo>
                        <a:lnTo>
                          <a:pt x="64" y="155"/>
                        </a:lnTo>
                        <a:lnTo>
                          <a:pt x="67" y="154"/>
                        </a:lnTo>
                        <a:lnTo>
                          <a:pt x="69" y="151"/>
                        </a:lnTo>
                        <a:lnTo>
                          <a:pt x="71" y="150"/>
                        </a:lnTo>
                        <a:lnTo>
                          <a:pt x="72" y="150"/>
                        </a:lnTo>
                        <a:lnTo>
                          <a:pt x="75" y="151"/>
                        </a:lnTo>
                        <a:lnTo>
                          <a:pt x="76" y="152"/>
                        </a:lnTo>
                        <a:lnTo>
                          <a:pt x="79" y="153"/>
                        </a:lnTo>
                        <a:lnTo>
                          <a:pt x="81" y="153"/>
                        </a:lnTo>
                        <a:lnTo>
                          <a:pt x="83" y="151"/>
                        </a:lnTo>
                        <a:lnTo>
                          <a:pt x="86" y="150"/>
                        </a:lnTo>
                        <a:lnTo>
                          <a:pt x="89" y="150"/>
                        </a:lnTo>
                        <a:lnTo>
                          <a:pt x="92" y="149"/>
                        </a:lnTo>
                        <a:lnTo>
                          <a:pt x="94" y="149"/>
                        </a:lnTo>
                        <a:lnTo>
                          <a:pt x="96" y="149"/>
                        </a:lnTo>
                        <a:lnTo>
                          <a:pt x="94" y="147"/>
                        </a:lnTo>
                        <a:lnTo>
                          <a:pt x="98" y="148"/>
                        </a:lnTo>
                        <a:lnTo>
                          <a:pt x="101" y="149"/>
                        </a:lnTo>
                        <a:lnTo>
                          <a:pt x="104" y="148"/>
                        </a:lnTo>
                        <a:lnTo>
                          <a:pt x="106" y="151"/>
                        </a:lnTo>
                        <a:lnTo>
                          <a:pt x="108" y="151"/>
                        </a:lnTo>
                        <a:lnTo>
                          <a:pt x="109" y="149"/>
                        </a:lnTo>
                        <a:lnTo>
                          <a:pt x="107" y="146"/>
                        </a:lnTo>
                        <a:lnTo>
                          <a:pt x="108" y="145"/>
                        </a:lnTo>
                        <a:lnTo>
                          <a:pt x="106" y="142"/>
                        </a:lnTo>
                        <a:lnTo>
                          <a:pt x="104" y="139"/>
                        </a:lnTo>
                        <a:lnTo>
                          <a:pt x="106" y="138"/>
                        </a:lnTo>
                        <a:lnTo>
                          <a:pt x="108" y="137"/>
                        </a:lnTo>
                        <a:lnTo>
                          <a:pt x="110" y="136"/>
                        </a:lnTo>
                        <a:lnTo>
                          <a:pt x="113" y="135"/>
                        </a:lnTo>
                        <a:lnTo>
                          <a:pt x="114" y="134"/>
                        </a:lnTo>
                        <a:lnTo>
                          <a:pt x="114" y="133"/>
                        </a:lnTo>
                        <a:lnTo>
                          <a:pt x="114" y="131"/>
                        </a:lnTo>
                        <a:lnTo>
                          <a:pt x="115" y="131"/>
                        </a:lnTo>
                        <a:lnTo>
                          <a:pt x="118" y="132"/>
                        </a:lnTo>
                        <a:lnTo>
                          <a:pt x="120" y="129"/>
                        </a:lnTo>
                        <a:lnTo>
                          <a:pt x="120" y="127"/>
                        </a:lnTo>
                        <a:lnTo>
                          <a:pt x="119" y="126"/>
                        </a:lnTo>
                        <a:lnTo>
                          <a:pt x="118" y="125"/>
                        </a:lnTo>
                        <a:lnTo>
                          <a:pt x="115" y="122"/>
                        </a:lnTo>
                        <a:lnTo>
                          <a:pt x="114" y="122"/>
                        </a:lnTo>
                        <a:lnTo>
                          <a:pt x="114" y="121"/>
                        </a:lnTo>
                        <a:lnTo>
                          <a:pt x="111" y="120"/>
                        </a:lnTo>
                        <a:lnTo>
                          <a:pt x="109" y="117"/>
                        </a:lnTo>
                        <a:lnTo>
                          <a:pt x="106" y="116"/>
                        </a:lnTo>
                        <a:lnTo>
                          <a:pt x="105" y="115"/>
                        </a:lnTo>
                        <a:lnTo>
                          <a:pt x="103" y="114"/>
                        </a:lnTo>
                        <a:lnTo>
                          <a:pt x="102" y="112"/>
                        </a:lnTo>
                        <a:lnTo>
                          <a:pt x="100" y="109"/>
                        </a:lnTo>
                        <a:lnTo>
                          <a:pt x="100" y="106"/>
                        </a:lnTo>
                        <a:lnTo>
                          <a:pt x="100" y="105"/>
                        </a:lnTo>
                        <a:lnTo>
                          <a:pt x="99" y="103"/>
                        </a:lnTo>
                        <a:lnTo>
                          <a:pt x="97" y="101"/>
                        </a:lnTo>
                        <a:lnTo>
                          <a:pt x="96" y="101"/>
                        </a:lnTo>
                        <a:lnTo>
                          <a:pt x="94" y="99"/>
                        </a:lnTo>
                        <a:lnTo>
                          <a:pt x="93" y="96"/>
                        </a:lnTo>
                        <a:lnTo>
                          <a:pt x="94" y="96"/>
                        </a:lnTo>
                        <a:lnTo>
                          <a:pt x="97" y="99"/>
                        </a:lnTo>
                        <a:lnTo>
                          <a:pt x="97" y="98"/>
                        </a:lnTo>
                        <a:lnTo>
                          <a:pt x="100" y="95"/>
                        </a:lnTo>
                        <a:lnTo>
                          <a:pt x="101" y="95"/>
                        </a:lnTo>
                        <a:lnTo>
                          <a:pt x="104" y="94"/>
                        </a:lnTo>
                        <a:lnTo>
                          <a:pt x="107" y="95"/>
                        </a:lnTo>
                        <a:lnTo>
                          <a:pt x="108" y="93"/>
                        </a:lnTo>
                        <a:lnTo>
                          <a:pt x="111" y="92"/>
                        </a:lnTo>
                        <a:lnTo>
                          <a:pt x="111" y="91"/>
                        </a:lnTo>
                        <a:lnTo>
                          <a:pt x="114" y="91"/>
                        </a:lnTo>
                        <a:lnTo>
                          <a:pt x="117" y="89"/>
                        </a:lnTo>
                        <a:lnTo>
                          <a:pt x="119" y="88"/>
                        </a:lnTo>
                        <a:lnTo>
                          <a:pt x="121" y="88"/>
                        </a:lnTo>
                        <a:lnTo>
                          <a:pt x="123" y="87"/>
                        </a:lnTo>
                        <a:lnTo>
                          <a:pt x="126" y="86"/>
                        </a:lnTo>
                        <a:lnTo>
                          <a:pt x="126" y="84"/>
                        </a:lnTo>
                        <a:lnTo>
                          <a:pt x="128" y="84"/>
                        </a:lnTo>
                        <a:lnTo>
                          <a:pt x="127" y="81"/>
                        </a:lnTo>
                        <a:lnTo>
                          <a:pt x="130" y="81"/>
                        </a:lnTo>
                        <a:lnTo>
                          <a:pt x="131" y="82"/>
                        </a:lnTo>
                        <a:lnTo>
                          <a:pt x="131" y="84"/>
                        </a:lnTo>
                        <a:lnTo>
                          <a:pt x="132" y="84"/>
                        </a:lnTo>
                        <a:lnTo>
                          <a:pt x="132" y="86"/>
                        </a:lnTo>
                        <a:lnTo>
                          <a:pt x="135" y="86"/>
                        </a:lnTo>
                        <a:lnTo>
                          <a:pt x="135" y="84"/>
                        </a:lnTo>
                        <a:lnTo>
                          <a:pt x="136" y="83"/>
                        </a:lnTo>
                        <a:lnTo>
                          <a:pt x="138" y="81"/>
                        </a:lnTo>
                        <a:lnTo>
                          <a:pt x="138" y="79"/>
                        </a:lnTo>
                        <a:lnTo>
                          <a:pt x="139" y="77"/>
                        </a:lnTo>
                        <a:lnTo>
                          <a:pt x="138" y="76"/>
                        </a:lnTo>
                        <a:lnTo>
                          <a:pt x="138" y="75"/>
                        </a:lnTo>
                        <a:lnTo>
                          <a:pt x="138" y="74"/>
                        </a:lnTo>
                        <a:lnTo>
                          <a:pt x="134" y="72"/>
                        </a:lnTo>
                        <a:lnTo>
                          <a:pt x="133" y="72"/>
                        </a:lnTo>
                        <a:lnTo>
                          <a:pt x="133" y="71"/>
                        </a:lnTo>
                        <a:lnTo>
                          <a:pt x="133" y="69"/>
                        </a:lnTo>
                        <a:lnTo>
                          <a:pt x="132" y="68"/>
                        </a:lnTo>
                        <a:lnTo>
                          <a:pt x="132" y="65"/>
                        </a:lnTo>
                        <a:lnTo>
                          <a:pt x="133" y="64"/>
                        </a:lnTo>
                        <a:lnTo>
                          <a:pt x="133" y="63"/>
                        </a:lnTo>
                        <a:lnTo>
                          <a:pt x="133" y="62"/>
                        </a:lnTo>
                        <a:lnTo>
                          <a:pt x="134" y="61"/>
                        </a:lnTo>
                        <a:lnTo>
                          <a:pt x="133" y="60"/>
                        </a:lnTo>
                        <a:lnTo>
                          <a:pt x="133" y="57"/>
                        </a:lnTo>
                        <a:lnTo>
                          <a:pt x="131" y="56"/>
                        </a:lnTo>
                        <a:lnTo>
                          <a:pt x="131" y="55"/>
                        </a:lnTo>
                        <a:lnTo>
                          <a:pt x="132" y="52"/>
                        </a:lnTo>
                        <a:lnTo>
                          <a:pt x="132" y="51"/>
                        </a:lnTo>
                        <a:lnTo>
                          <a:pt x="131" y="51"/>
                        </a:lnTo>
                        <a:lnTo>
                          <a:pt x="129" y="49"/>
                        </a:lnTo>
                        <a:lnTo>
                          <a:pt x="126" y="47"/>
                        </a:lnTo>
                        <a:lnTo>
                          <a:pt x="126" y="45"/>
                        </a:lnTo>
                        <a:lnTo>
                          <a:pt x="125" y="44"/>
                        </a:lnTo>
                        <a:lnTo>
                          <a:pt x="127" y="41"/>
                        </a:lnTo>
                        <a:lnTo>
                          <a:pt x="128" y="40"/>
                        </a:lnTo>
                        <a:lnTo>
                          <a:pt x="128" y="39"/>
                        </a:lnTo>
                        <a:lnTo>
                          <a:pt x="128" y="38"/>
                        </a:lnTo>
                        <a:lnTo>
                          <a:pt x="129" y="36"/>
                        </a:lnTo>
                        <a:lnTo>
                          <a:pt x="129" y="35"/>
                        </a:lnTo>
                        <a:lnTo>
                          <a:pt x="128" y="33"/>
                        </a:lnTo>
                        <a:lnTo>
                          <a:pt x="128" y="32"/>
                        </a:lnTo>
                        <a:lnTo>
                          <a:pt x="127" y="29"/>
                        </a:lnTo>
                        <a:lnTo>
                          <a:pt x="127" y="27"/>
                        </a:lnTo>
                        <a:lnTo>
                          <a:pt x="124" y="26"/>
                        </a:lnTo>
                        <a:lnTo>
                          <a:pt x="120" y="25"/>
                        </a:lnTo>
                        <a:lnTo>
                          <a:pt x="120" y="24"/>
                        </a:lnTo>
                        <a:lnTo>
                          <a:pt x="119" y="21"/>
                        </a:lnTo>
                        <a:lnTo>
                          <a:pt x="119" y="20"/>
                        </a:lnTo>
                        <a:lnTo>
                          <a:pt x="118" y="18"/>
                        </a:lnTo>
                        <a:lnTo>
                          <a:pt x="115" y="19"/>
                        </a:lnTo>
                        <a:lnTo>
                          <a:pt x="112" y="17"/>
                        </a:lnTo>
                        <a:lnTo>
                          <a:pt x="109" y="15"/>
                        </a:lnTo>
                        <a:lnTo>
                          <a:pt x="106" y="13"/>
                        </a:lnTo>
                        <a:lnTo>
                          <a:pt x="103" y="13"/>
                        </a:lnTo>
                        <a:lnTo>
                          <a:pt x="100" y="14"/>
                        </a:lnTo>
                        <a:lnTo>
                          <a:pt x="100" y="15"/>
                        </a:lnTo>
                        <a:lnTo>
                          <a:pt x="100" y="13"/>
                        </a:lnTo>
                        <a:lnTo>
                          <a:pt x="103" y="12"/>
                        </a:lnTo>
                        <a:lnTo>
                          <a:pt x="106" y="13"/>
                        </a:lnTo>
                        <a:lnTo>
                          <a:pt x="100" y="12"/>
                        </a:lnTo>
                        <a:lnTo>
                          <a:pt x="98" y="15"/>
                        </a:lnTo>
                        <a:lnTo>
                          <a:pt x="94" y="17"/>
                        </a:lnTo>
                        <a:lnTo>
                          <a:pt x="93" y="19"/>
                        </a:lnTo>
                        <a:lnTo>
                          <a:pt x="93" y="17"/>
                        </a:lnTo>
                        <a:lnTo>
                          <a:pt x="90" y="18"/>
                        </a:lnTo>
                        <a:lnTo>
                          <a:pt x="87" y="18"/>
                        </a:lnTo>
                        <a:lnTo>
                          <a:pt x="84" y="21"/>
                        </a:lnTo>
                        <a:lnTo>
                          <a:pt x="83" y="23"/>
                        </a:lnTo>
                        <a:lnTo>
                          <a:pt x="81" y="23"/>
                        </a:lnTo>
                        <a:lnTo>
                          <a:pt x="78" y="21"/>
                        </a:lnTo>
                        <a:lnTo>
                          <a:pt x="75" y="22"/>
                        </a:lnTo>
                        <a:lnTo>
                          <a:pt x="75" y="19"/>
                        </a:lnTo>
                        <a:lnTo>
                          <a:pt x="78" y="16"/>
                        </a:lnTo>
                        <a:lnTo>
                          <a:pt x="79" y="13"/>
                        </a:lnTo>
                        <a:lnTo>
                          <a:pt x="78" y="13"/>
                        </a:lnTo>
                        <a:lnTo>
                          <a:pt x="75" y="14"/>
                        </a:lnTo>
                        <a:lnTo>
                          <a:pt x="73" y="15"/>
                        </a:lnTo>
                        <a:lnTo>
                          <a:pt x="69" y="13"/>
                        </a:lnTo>
                        <a:lnTo>
                          <a:pt x="66" y="12"/>
                        </a:lnTo>
                        <a:lnTo>
                          <a:pt x="66" y="13"/>
                        </a:lnTo>
                        <a:lnTo>
                          <a:pt x="64" y="14"/>
                        </a:lnTo>
                        <a:lnTo>
                          <a:pt x="62" y="12"/>
                        </a:lnTo>
                        <a:lnTo>
                          <a:pt x="62" y="10"/>
                        </a:lnTo>
                        <a:lnTo>
                          <a:pt x="62" y="8"/>
                        </a:lnTo>
                        <a:lnTo>
                          <a:pt x="62" y="6"/>
                        </a:lnTo>
                        <a:lnTo>
                          <a:pt x="61" y="8"/>
                        </a:lnTo>
                        <a:lnTo>
                          <a:pt x="62" y="6"/>
                        </a:lnTo>
                        <a:lnTo>
                          <a:pt x="60" y="5"/>
                        </a:lnTo>
                        <a:lnTo>
                          <a:pt x="57" y="3"/>
                        </a:lnTo>
                        <a:lnTo>
                          <a:pt x="54" y="3"/>
                        </a:lnTo>
                        <a:lnTo>
                          <a:pt x="53" y="3"/>
                        </a:lnTo>
                        <a:lnTo>
                          <a:pt x="51" y="4"/>
                        </a:lnTo>
                        <a:lnTo>
                          <a:pt x="48" y="2"/>
                        </a:lnTo>
                        <a:lnTo>
                          <a:pt x="45" y="2"/>
                        </a:lnTo>
                        <a:lnTo>
                          <a:pt x="44" y="2"/>
                        </a:lnTo>
                        <a:lnTo>
                          <a:pt x="44" y="1"/>
                        </a:lnTo>
                        <a:lnTo>
                          <a:pt x="42" y="2"/>
                        </a:lnTo>
                        <a:lnTo>
                          <a:pt x="41" y="1"/>
                        </a:lnTo>
                        <a:lnTo>
                          <a:pt x="40" y="2"/>
                        </a:lnTo>
                        <a:lnTo>
                          <a:pt x="37" y="0"/>
                        </a:lnTo>
                        <a:lnTo>
                          <a:pt x="38" y="3"/>
                        </a:lnTo>
                        <a:lnTo>
                          <a:pt x="41" y="2"/>
                        </a:lnTo>
                        <a:lnTo>
                          <a:pt x="41" y="3"/>
                        </a:lnTo>
                        <a:lnTo>
                          <a:pt x="43" y="6"/>
                        </a:lnTo>
                        <a:lnTo>
                          <a:pt x="46" y="10"/>
                        </a:lnTo>
                        <a:lnTo>
                          <a:pt x="46" y="11"/>
                        </a:lnTo>
                        <a:lnTo>
                          <a:pt x="46" y="10"/>
                        </a:lnTo>
                        <a:lnTo>
                          <a:pt x="43" y="13"/>
                        </a:lnTo>
                        <a:lnTo>
                          <a:pt x="41" y="16"/>
                        </a:lnTo>
                        <a:lnTo>
                          <a:pt x="44" y="15"/>
                        </a:lnTo>
                        <a:lnTo>
                          <a:pt x="44" y="16"/>
                        </a:lnTo>
                        <a:lnTo>
                          <a:pt x="45" y="18"/>
                        </a:lnTo>
                        <a:lnTo>
                          <a:pt x="44" y="21"/>
                        </a:lnTo>
                        <a:lnTo>
                          <a:pt x="47" y="23"/>
                        </a:lnTo>
                        <a:lnTo>
                          <a:pt x="48" y="23"/>
                        </a:lnTo>
                        <a:lnTo>
                          <a:pt x="51" y="24"/>
                        </a:lnTo>
                        <a:lnTo>
                          <a:pt x="55" y="27"/>
                        </a:lnTo>
                        <a:lnTo>
                          <a:pt x="57" y="30"/>
                        </a:lnTo>
                        <a:lnTo>
                          <a:pt x="58" y="30"/>
                        </a:lnTo>
                        <a:lnTo>
                          <a:pt x="60" y="30"/>
                        </a:lnTo>
                        <a:lnTo>
                          <a:pt x="59" y="31"/>
                        </a:lnTo>
                        <a:lnTo>
                          <a:pt x="58" y="30"/>
                        </a:lnTo>
                        <a:lnTo>
                          <a:pt x="56" y="29"/>
                        </a:lnTo>
                        <a:lnTo>
                          <a:pt x="53" y="27"/>
                        </a:lnTo>
                        <a:lnTo>
                          <a:pt x="49" y="24"/>
                        </a:lnTo>
                        <a:lnTo>
                          <a:pt x="46" y="25"/>
                        </a:lnTo>
                        <a:lnTo>
                          <a:pt x="44" y="25"/>
                        </a:lnTo>
                        <a:lnTo>
                          <a:pt x="42" y="24"/>
                        </a:lnTo>
                        <a:lnTo>
                          <a:pt x="40" y="25"/>
                        </a:lnTo>
                        <a:lnTo>
                          <a:pt x="38" y="28"/>
                        </a:lnTo>
                        <a:lnTo>
                          <a:pt x="39" y="29"/>
                        </a:lnTo>
                        <a:lnTo>
                          <a:pt x="40" y="31"/>
                        </a:lnTo>
                        <a:lnTo>
                          <a:pt x="39" y="34"/>
                        </a:lnTo>
                        <a:lnTo>
                          <a:pt x="38" y="33"/>
                        </a:lnTo>
                        <a:lnTo>
                          <a:pt x="38" y="30"/>
                        </a:lnTo>
                        <a:lnTo>
                          <a:pt x="35" y="29"/>
                        </a:lnTo>
                        <a:lnTo>
                          <a:pt x="36" y="33"/>
                        </a:lnTo>
                        <a:lnTo>
                          <a:pt x="33" y="33"/>
                        </a:lnTo>
                        <a:lnTo>
                          <a:pt x="33" y="30"/>
                        </a:lnTo>
                        <a:lnTo>
                          <a:pt x="30" y="27"/>
                        </a:lnTo>
                        <a:lnTo>
                          <a:pt x="28" y="27"/>
                        </a:lnTo>
                        <a:lnTo>
                          <a:pt x="25" y="28"/>
                        </a:lnTo>
                        <a:lnTo>
                          <a:pt x="22" y="27"/>
                        </a:lnTo>
                        <a:lnTo>
                          <a:pt x="19" y="28"/>
                        </a:lnTo>
                        <a:lnTo>
                          <a:pt x="17" y="31"/>
                        </a:lnTo>
                        <a:lnTo>
                          <a:pt x="17" y="34"/>
                        </a:lnTo>
                        <a:lnTo>
                          <a:pt x="20" y="35"/>
                        </a:lnTo>
                        <a:lnTo>
                          <a:pt x="22" y="36"/>
                        </a:lnTo>
                        <a:lnTo>
                          <a:pt x="20" y="37"/>
                        </a:lnTo>
                        <a:lnTo>
                          <a:pt x="20" y="41"/>
                        </a:lnTo>
                        <a:lnTo>
                          <a:pt x="19" y="44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30" name="Freeform 738">
                    <a:extLst>
                      <a:ext uri="{FF2B5EF4-FFF2-40B4-BE49-F238E27FC236}">
                        <a16:creationId xmlns:a16="http://schemas.microsoft.com/office/drawing/2014/main" id="{C7C107E2-09BB-0FC0-F3DF-199A31508E3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3183" y="2075"/>
                    <a:ext cx="9" cy="7"/>
                  </a:xfrm>
                  <a:custGeom>
                    <a:avLst/>
                    <a:gdLst>
                      <a:gd name="T0" fmla="*/ 0 w 9"/>
                      <a:gd name="T1" fmla="*/ 6 h 7"/>
                      <a:gd name="T2" fmla="*/ 1 w 9"/>
                      <a:gd name="T3" fmla="*/ 6 h 7"/>
                      <a:gd name="T4" fmla="*/ 1 w 9"/>
                      <a:gd name="T5" fmla="*/ 6 h 7"/>
                      <a:gd name="T6" fmla="*/ 3 w 9"/>
                      <a:gd name="T7" fmla="*/ 7 h 7"/>
                      <a:gd name="T8" fmla="*/ 6 w 9"/>
                      <a:gd name="T9" fmla="*/ 6 h 7"/>
                      <a:gd name="T10" fmla="*/ 8 w 9"/>
                      <a:gd name="T11" fmla="*/ 6 h 7"/>
                      <a:gd name="T12" fmla="*/ 9 w 9"/>
                      <a:gd name="T13" fmla="*/ 5 h 7"/>
                      <a:gd name="T14" fmla="*/ 8 w 9"/>
                      <a:gd name="T15" fmla="*/ 2 h 7"/>
                      <a:gd name="T16" fmla="*/ 8 w 9"/>
                      <a:gd name="T17" fmla="*/ 0 h 7"/>
                      <a:gd name="T18" fmla="*/ 5 w 9"/>
                      <a:gd name="T19" fmla="*/ 1 h 7"/>
                      <a:gd name="T20" fmla="*/ 3 w 9"/>
                      <a:gd name="T21" fmla="*/ 0 h 7"/>
                      <a:gd name="T22" fmla="*/ 3 w 9"/>
                      <a:gd name="T23" fmla="*/ 1 h 7"/>
                      <a:gd name="T24" fmla="*/ 5 w 9"/>
                      <a:gd name="T25" fmla="*/ 3 h 7"/>
                      <a:gd name="T26" fmla="*/ 3 w 9"/>
                      <a:gd name="T27" fmla="*/ 3 h 7"/>
                      <a:gd name="T28" fmla="*/ 0 w 9"/>
                      <a:gd name="T29" fmla="*/ 6 h 7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9" h="7">
                        <a:moveTo>
                          <a:pt x="0" y="6"/>
                        </a:moveTo>
                        <a:lnTo>
                          <a:pt x="1" y="6"/>
                        </a:lnTo>
                        <a:lnTo>
                          <a:pt x="3" y="7"/>
                        </a:lnTo>
                        <a:lnTo>
                          <a:pt x="6" y="6"/>
                        </a:lnTo>
                        <a:lnTo>
                          <a:pt x="8" y="6"/>
                        </a:lnTo>
                        <a:lnTo>
                          <a:pt x="9" y="5"/>
                        </a:lnTo>
                        <a:lnTo>
                          <a:pt x="8" y="2"/>
                        </a:lnTo>
                        <a:lnTo>
                          <a:pt x="8" y="0"/>
                        </a:lnTo>
                        <a:lnTo>
                          <a:pt x="5" y="1"/>
                        </a:lnTo>
                        <a:lnTo>
                          <a:pt x="3" y="0"/>
                        </a:lnTo>
                        <a:lnTo>
                          <a:pt x="3" y="1"/>
                        </a:lnTo>
                        <a:lnTo>
                          <a:pt x="5" y="3"/>
                        </a:lnTo>
                        <a:lnTo>
                          <a:pt x="3" y="3"/>
                        </a:lnTo>
                        <a:lnTo>
                          <a:pt x="0" y="6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31" name="Freeform 739">
                    <a:extLst>
                      <a:ext uri="{FF2B5EF4-FFF2-40B4-BE49-F238E27FC236}">
                        <a16:creationId xmlns:a16="http://schemas.microsoft.com/office/drawing/2014/main" id="{A4AF87FA-5F48-66C8-6DAE-7CE02FA57C4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3152" y="2077"/>
                    <a:ext cx="2" cy="2"/>
                  </a:xfrm>
                  <a:custGeom>
                    <a:avLst/>
                    <a:gdLst>
                      <a:gd name="T0" fmla="*/ 2 w 2"/>
                      <a:gd name="T1" fmla="*/ 2 h 2"/>
                      <a:gd name="T2" fmla="*/ 2 w 2"/>
                      <a:gd name="T3" fmla="*/ 0 h 2"/>
                      <a:gd name="T4" fmla="*/ 0 w 2"/>
                      <a:gd name="T5" fmla="*/ 2 h 2"/>
                      <a:gd name="T6" fmla="*/ 2 w 2"/>
                      <a:gd name="T7" fmla="*/ 2 h 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" h="2">
                        <a:moveTo>
                          <a:pt x="2" y="2"/>
                        </a:moveTo>
                        <a:lnTo>
                          <a:pt x="2" y="0"/>
                        </a:lnTo>
                        <a:lnTo>
                          <a:pt x="0" y="2"/>
                        </a:lnTo>
                        <a:lnTo>
                          <a:pt x="2" y="2"/>
                        </a:lnTo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32" name="Freeform 740">
                    <a:extLst>
                      <a:ext uri="{FF2B5EF4-FFF2-40B4-BE49-F238E27FC236}">
                        <a16:creationId xmlns:a16="http://schemas.microsoft.com/office/drawing/2014/main" id="{D32E104F-7632-95F4-AC7B-7470DCC5D95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3193" y="2085"/>
                    <a:ext cx="7" cy="5"/>
                  </a:xfrm>
                  <a:custGeom>
                    <a:avLst/>
                    <a:gdLst>
                      <a:gd name="T0" fmla="*/ 1 w 7"/>
                      <a:gd name="T1" fmla="*/ 5 h 5"/>
                      <a:gd name="T2" fmla="*/ 4 w 7"/>
                      <a:gd name="T3" fmla="*/ 5 h 5"/>
                      <a:gd name="T4" fmla="*/ 7 w 7"/>
                      <a:gd name="T5" fmla="*/ 5 h 5"/>
                      <a:gd name="T6" fmla="*/ 7 w 7"/>
                      <a:gd name="T7" fmla="*/ 4 h 5"/>
                      <a:gd name="T8" fmla="*/ 4 w 7"/>
                      <a:gd name="T9" fmla="*/ 1 h 5"/>
                      <a:gd name="T10" fmla="*/ 1 w 7"/>
                      <a:gd name="T11" fmla="*/ 0 h 5"/>
                      <a:gd name="T12" fmla="*/ 0 w 7"/>
                      <a:gd name="T13" fmla="*/ 1 h 5"/>
                      <a:gd name="T14" fmla="*/ 3 w 7"/>
                      <a:gd name="T15" fmla="*/ 1 h 5"/>
                      <a:gd name="T16" fmla="*/ 2 w 7"/>
                      <a:gd name="T17" fmla="*/ 4 h 5"/>
                      <a:gd name="T18" fmla="*/ 1 w 7"/>
                      <a:gd name="T19" fmla="*/ 5 h 5"/>
                      <a:gd name="T20" fmla="*/ 1 w 7"/>
                      <a:gd name="T21" fmla="*/ 5 h 5"/>
                      <a:gd name="T22" fmla="*/ 1 w 7"/>
                      <a:gd name="T23" fmla="*/ 5 h 5"/>
                      <a:gd name="T24" fmla="*/ 1 w 7"/>
                      <a:gd name="T25" fmla="*/ 5 h 5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0" t="0" r="r" b="b"/>
                    <a:pathLst>
                      <a:path w="7" h="5">
                        <a:moveTo>
                          <a:pt x="1" y="5"/>
                        </a:moveTo>
                        <a:lnTo>
                          <a:pt x="4" y="5"/>
                        </a:lnTo>
                        <a:lnTo>
                          <a:pt x="7" y="5"/>
                        </a:lnTo>
                        <a:lnTo>
                          <a:pt x="7" y="4"/>
                        </a:lnTo>
                        <a:lnTo>
                          <a:pt x="4" y="1"/>
                        </a:lnTo>
                        <a:lnTo>
                          <a:pt x="1" y="0"/>
                        </a:lnTo>
                        <a:lnTo>
                          <a:pt x="0" y="1"/>
                        </a:lnTo>
                        <a:lnTo>
                          <a:pt x="3" y="1"/>
                        </a:lnTo>
                        <a:lnTo>
                          <a:pt x="2" y="4"/>
                        </a:lnTo>
                        <a:lnTo>
                          <a:pt x="1" y="5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02" name="Group 741">
                <a:extLst>
                  <a:ext uri="{FF2B5EF4-FFF2-40B4-BE49-F238E27FC236}">
                    <a16:creationId xmlns:a16="http://schemas.microsoft.com/office/drawing/2014/main" id="{99EC824A-2EA7-574F-2C70-1BAC18CF19F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81" y="2052"/>
                <a:ext cx="49" cy="29"/>
                <a:chOff x="3282" y="2051"/>
                <a:chExt cx="49" cy="30"/>
              </a:xfrm>
              <a:grpFill/>
            </p:grpSpPr>
            <p:sp>
              <p:nvSpPr>
                <p:cNvPr id="625" name="Freeform 742">
                  <a:extLst>
                    <a:ext uri="{FF2B5EF4-FFF2-40B4-BE49-F238E27FC236}">
                      <a16:creationId xmlns:a16="http://schemas.microsoft.com/office/drawing/2014/main" id="{D029B9EF-B797-A007-1011-75562633149F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282" y="2060"/>
                  <a:ext cx="49" cy="21"/>
                </a:xfrm>
                <a:custGeom>
                  <a:avLst/>
                  <a:gdLst>
                    <a:gd name="T0" fmla="*/ 4 w 49"/>
                    <a:gd name="T1" fmla="*/ 14 h 21"/>
                    <a:gd name="T2" fmla="*/ 8 w 49"/>
                    <a:gd name="T3" fmla="*/ 12 h 21"/>
                    <a:gd name="T4" fmla="*/ 8 w 49"/>
                    <a:gd name="T5" fmla="*/ 15 h 21"/>
                    <a:gd name="T6" fmla="*/ 3 w 49"/>
                    <a:gd name="T7" fmla="*/ 18 h 21"/>
                    <a:gd name="T8" fmla="*/ 3 w 49"/>
                    <a:gd name="T9" fmla="*/ 18 h 21"/>
                    <a:gd name="T10" fmla="*/ 5 w 49"/>
                    <a:gd name="T11" fmla="*/ 19 h 21"/>
                    <a:gd name="T12" fmla="*/ 10 w 49"/>
                    <a:gd name="T13" fmla="*/ 19 h 21"/>
                    <a:gd name="T14" fmla="*/ 12 w 49"/>
                    <a:gd name="T15" fmla="*/ 19 h 21"/>
                    <a:gd name="T16" fmla="*/ 16 w 49"/>
                    <a:gd name="T17" fmla="*/ 20 h 21"/>
                    <a:gd name="T18" fmla="*/ 23 w 49"/>
                    <a:gd name="T19" fmla="*/ 20 h 21"/>
                    <a:gd name="T20" fmla="*/ 38 w 49"/>
                    <a:gd name="T21" fmla="*/ 21 h 21"/>
                    <a:gd name="T22" fmla="*/ 45 w 49"/>
                    <a:gd name="T23" fmla="*/ 20 h 21"/>
                    <a:gd name="T24" fmla="*/ 47 w 49"/>
                    <a:gd name="T25" fmla="*/ 19 h 21"/>
                    <a:gd name="T26" fmla="*/ 46 w 49"/>
                    <a:gd name="T27" fmla="*/ 17 h 21"/>
                    <a:gd name="T28" fmla="*/ 49 w 49"/>
                    <a:gd name="T29" fmla="*/ 10 h 21"/>
                    <a:gd name="T30" fmla="*/ 45 w 49"/>
                    <a:gd name="T31" fmla="*/ 6 h 21"/>
                    <a:gd name="T32" fmla="*/ 43 w 49"/>
                    <a:gd name="T33" fmla="*/ 5 h 21"/>
                    <a:gd name="T34" fmla="*/ 37 w 49"/>
                    <a:gd name="T35" fmla="*/ 5 h 21"/>
                    <a:gd name="T36" fmla="*/ 33 w 49"/>
                    <a:gd name="T37" fmla="*/ 3 h 21"/>
                    <a:gd name="T38" fmla="*/ 27 w 49"/>
                    <a:gd name="T39" fmla="*/ 0 h 21"/>
                    <a:gd name="T40" fmla="*/ 25 w 49"/>
                    <a:gd name="T41" fmla="*/ 1 h 21"/>
                    <a:gd name="T42" fmla="*/ 24 w 49"/>
                    <a:gd name="T43" fmla="*/ 6 h 21"/>
                    <a:gd name="T44" fmla="*/ 19 w 49"/>
                    <a:gd name="T45" fmla="*/ 7 h 21"/>
                    <a:gd name="T46" fmla="*/ 15 w 49"/>
                    <a:gd name="T47" fmla="*/ 6 h 21"/>
                    <a:gd name="T48" fmla="*/ 21 w 49"/>
                    <a:gd name="T49" fmla="*/ 1 h 21"/>
                    <a:gd name="T50" fmla="*/ 20 w 49"/>
                    <a:gd name="T51" fmla="*/ 0 h 21"/>
                    <a:gd name="T52" fmla="*/ 15 w 49"/>
                    <a:gd name="T53" fmla="*/ 5 h 21"/>
                    <a:gd name="T54" fmla="*/ 11 w 49"/>
                    <a:gd name="T55" fmla="*/ 7 h 21"/>
                    <a:gd name="T56" fmla="*/ 5 w 49"/>
                    <a:gd name="T57" fmla="*/ 7 h 21"/>
                    <a:gd name="T58" fmla="*/ 5 w 49"/>
                    <a:gd name="T59" fmla="*/ 10 h 21"/>
                    <a:gd name="T60" fmla="*/ 3 w 49"/>
                    <a:gd name="T61" fmla="*/ 15 h 21"/>
                    <a:gd name="T62" fmla="*/ 0 w 49"/>
                    <a:gd name="T63" fmla="*/ 18 h 21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49" h="21">
                      <a:moveTo>
                        <a:pt x="3" y="15"/>
                      </a:moveTo>
                      <a:lnTo>
                        <a:pt x="4" y="14"/>
                      </a:lnTo>
                      <a:lnTo>
                        <a:pt x="5" y="11"/>
                      </a:lnTo>
                      <a:lnTo>
                        <a:pt x="8" y="12"/>
                      </a:lnTo>
                      <a:lnTo>
                        <a:pt x="11" y="12"/>
                      </a:lnTo>
                      <a:lnTo>
                        <a:pt x="8" y="15"/>
                      </a:lnTo>
                      <a:lnTo>
                        <a:pt x="5" y="16"/>
                      </a:lnTo>
                      <a:lnTo>
                        <a:pt x="3" y="18"/>
                      </a:lnTo>
                      <a:lnTo>
                        <a:pt x="2" y="18"/>
                      </a:lnTo>
                      <a:lnTo>
                        <a:pt x="3" y="18"/>
                      </a:lnTo>
                      <a:lnTo>
                        <a:pt x="4" y="18"/>
                      </a:lnTo>
                      <a:lnTo>
                        <a:pt x="5" y="19"/>
                      </a:lnTo>
                      <a:lnTo>
                        <a:pt x="7" y="19"/>
                      </a:lnTo>
                      <a:lnTo>
                        <a:pt x="10" y="19"/>
                      </a:lnTo>
                      <a:lnTo>
                        <a:pt x="12" y="19"/>
                      </a:lnTo>
                      <a:lnTo>
                        <a:pt x="15" y="20"/>
                      </a:lnTo>
                      <a:lnTo>
                        <a:pt x="16" y="20"/>
                      </a:lnTo>
                      <a:lnTo>
                        <a:pt x="19" y="20"/>
                      </a:lnTo>
                      <a:lnTo>
                        <a:pt x="23" y="20"/>
                      </a:lnTo>
                      <a:lnTo>
                        <a:pt x="25" y="21"/>
                      </a:lnTo>
                      <a:lnTo>
                        <a:pt x="38" y="21"/>
                      </a:lnTo>
                      <a:lnTo>
                        <a:pt x="39" y="20"/>
                      </a:lnTo>
                      <a:lnTo>
                        <a:pt x="45" y="20"/>
                      </a:lnTo>
                      <a:lnTo>
                        <a:pt x="48" y="20"/>
                      </a:lnTo>
                      <a:lnTo>
                        <a:pt x="47" y="19"/>
                      </a:lnTo>
                      <a:lnTo>
                        <a:pt x="47" y="18"/>
                      </a:lnTo>
                      <a:lnTo>
                        <a:pt x="46" y="17"/>
                      </a:lnTo>
                      <a:lnTo>
                        <a:pt x="47" y="14"/>
                      </a:lnTo>
                      <a:lnTo>
                        <a:pt x="49" y="10"/>
                      </a:lnTo>
                      <a:lnTo>
                        <a:pt x="48" y="8"/>
                      </a:lnTo>
                      <a:lnTo>
                        <a:pt x="45" y="6"/>
                      </a:lnTo>
                      <a:lnTo>
                        <a:pt x="45" y="4"/>
                      </a:lnTo>
                      <a:lnTo>
                        <a:pt x="43" y="5"/>
                      </a:lnTo>
                      <a:lnTo>
                        <a:pt x="40" y="4"/>
                      </a:lnTo>
                      <a:lnTo>
                        <a:pt x="37" y="5"/>
                      </a:lnTo>
                      <a:lnTo>
                        <a:pt x="34" y="4"/>
                      </a:lnTo>
                      <a:lnTo>
                        <a:pt x="33" y="3"/>
                      </a:lnTo>
                      <a:lnTo>
                        <a:pt x="30" y="2"/>
                      </a:lnTo>
                      <a:lnTo>
                        <a:pt x="27" y="0"/>
                      </a:lnTo>
                      <a:lnTo>
                        <a:pt x="26" y="0"/>
                      </a:lnTo>
                      <a:lnTo>
                        <a:pt x="25" y="1"/>
                      </a:lnTo>
                      <a:lnTo>
                        <a:pt x="24" y="3"/>
                      </a:lnTo>
                      <a:lnTo>
                        <a:pt x="24" y="6"/>
                      </a:lnTo>
                      <a:lnTo>
                        <a:pt x="21" y="8"/>
                      </a:lnTo>
                      <a:lnTo>
                        <a:pt x="19" y="7"/>
                      </a:lnTo>
                      <a:lnTo>
                        <a:pt x="16" y="7"/>
                      </a:lnTo>
                      <a:lnTo>
                        <a:pt x="15" y="6"/>
                      </a:lnTo>
                      <a:lnTo>
                        <a:pt x="18" y="3"/>
                      </a:lnTo>
                      <a:lnTo>
                        <a:pt x="21" y="1"/>
                      </a:lnTo>
                      <a:lnTo>
                        <a:pt x="21" y="0"/>
                      </a:lnTo>
                      <a:lnTo>
                        <a:pt x="20" y="0"/>
                      </a:lnTo>
                      <a:lnTo>
                        <a:pt x="18" y="3"/>
                      </a:lnTo>
                      <a:lnTo>
                        <a:pt x="15" y="5"/>
                      </a:lnTo>
                      <a:lnTo>
                        <a:pt x="15" y="6"/>
                      </a:lnTo>
                      <a:lnTo>
                        <a:pt x="11" y="7"/>
                      </a:lnTo>
                      <a:lnTo>
                        <a:pt x="8" y="7"/>
                      </a:lnTo>
                      <a:lnTo>
                        <a:pt x="5" y="7"/>
                      </a:lnTo>
                      <a:lnTo>
                        <a:pt x="4" y="7"/>
                      </a:lnTo>
                      <a:lnTo>
                        <a:pt x="5" y="10"/>
                      </a:lnTo>
                      <a:lnTo>
                        <a:pt x="3" y="14"/>
                      </a:lnTo>
                      <a:lnTo>
                        <a:pt x="3" y="15"/>
                      </a:lnTo>
                      <a:lnTo>
                        <a:pt x="0" y="18"/>
                      </a:lnTo>
                      <a:lnTo>
                        <a:pt x="3" y="15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6" name="Freeform 743">
                  <a:extLst>
                    <a:ext uri="{FF2B5EF4-FFF2-40B4-BE49-F238E27FC236}">
                      <a16:creationId xmlns:a16="http://schemas.microsoft.com/office/drawing/2014/main" id="{C1A4E2AE-2A00-1F2B-1A6A-F4F280C74DD5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302" y="2051"/>
                  <a:ext cx="3" cy="9"/>
                </a:xfrm>
                <a:custGeom>
                  <a:avLst/>
                  <a:gdLst>
                    <a:gd name="T0" fmla="*/ 3 w 3"/>
                    <a:gd name="T1" fmla="*/ 6 h 9"/>
                    <a:gd name="T2" fmla="*/ 3 w 3"/>
                    <a:gd name="T3" fmla="*/ 3 h 9"/>
                    <a:gd name="T4" fmla="*/ 3 w 3"/>
                    <a:gd name="T5" fmla="*/ 0 h 9"/>
                    <a:gd name="T6" fmla="*/ 3 w 3"/>
                    <a:gd name="T7" fmla="*/ 0 h 9"/>
                    <a:gd name="T8" fmla="*/ 3 w 3"/>
                    <a:gd name="T9" fmla="*/ 3 h 9"/>
                    <a:gd name="T10" fmla="*/ 2 w 3"/>
                    <a:gd name="T11" fmla="*/ 6 h 9"/>
                    <a:gd name="T12" fmla="*/ 0 w 3"/>
                    <a:gd name="T13" fmla="*/ 9 h 9"/>
                    <a:gd name="T14" fmla="*/ 1 w 3"/>
                    <a:gd name="T15" fmla="*/ 9 h 9"/>
                    <a:gd name="T16" fmla="*/ 3 w 3"/>
                    <a:gd name="T17" fmla="*/ 6 h 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3" h="9">
                      <a:moveTo>
                        <a:pt x="3" y="6"/>
                      </a:moveTo>
                      <a:lnTo>
                        <a:pt x="3" y="3"/>
                      </a:lnTo>
                      <a:lnTo>
                        <a:pt x="3" y="0"/>
                      </a:lnTo>
                      <a:lnTo>
                        <a:pt x="3" y="3"/>
                      </a:lnTo>
                      <a:lnTo>
                        <a:pt x="2" y="6"/>
                      </a:lnTo>
                      <a:lnTo>
                        <a:pt x="0" y="9"/>
                      </a:lnTo>
                      <a:lnTo>
                        <a:pt x="1" y="9"/>
                      </a:lnTo>
                      <a:lnTo>
                        <a:pt x="3" y="6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03" name="Group 744">
                <a:extLst>
                  <a:ext uri="{FF2B5EF4-FFF2-40B4-BE49-F238E27FC236}">
                    <a16:creationId xmlns:a16="http://schemas.microsoft.com/office/drawing/2014/main" id="{9A116ABA-5F80-81D8-2519-44BCFAEB1E4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81" y="2326"/>
                <a:ext cx="130" cy="120"/>
                <a:chOff x="3282" y="2326"/>
                <a:chExt cx="130" cy="120"/>
              </a:xfrm>
              <a:grpFill/>
            </p:grpSpPr>
            <p:sp>
              <p:nvSpPr>
                <p:cNvPr id="604" name="Freeform 745">
                  <a:extLst>
                    <a:ext uri="{FF2B5EF4-FFF2-40B4-BE49-F238E27FC236}">
                      <a16:creationId xmlns:a16="http://schemas.microsoft.com/office/drawing/2014/main" id="{8280A9DA-A754-F457-FF9B-4635ECE114FB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342" y="2435"/>
                  <a:ext cx="42" cy="11"/>
                </a:xfrm>
                <a:custGeom>
                  <a:avLst/>
                  <a:gdLst>
                    <a:gd name="T0" fmla="*/ 11 w 42"/>
                    <a:gd name="T1" fmla="*/ 3 h 11"/>
                    <a:gd name="T2" fmla="*/ 9 w 42"/>
                    <a:gd name="T3" fmla="*/ 0 h 11"/>
                    <a:gd name="T4" fmla="*/ 7 w 42"/>
                    <a:gd name="T5" fmla="*/ 1 h 11"/>
                    <a:gd name="T6" fmla="*/ 4 w 42"/>
                    <a:gd name="T7" fmla="*/ 1 h 11"/>
                    <a:gd name="T8" fmla="*/ 1 w 42"/>
                    <a:gd name="T9" fmla="*/ 0 h 11"/>
                    <a:gd name="T10" fmla="*/ 0 w 42"/>
                    <a:gd name="T11" fmla="*/ 2 h 11"/>
                    <a:gd name="T12" fmla="*/ 0 w 42"/>
                    <a:gd name="T13" fmla="*/ 6 h 11"/>
                    <a:gd name="T14" fmla="*/ 3 w 42"/>
                    <a:gd name="T15" fmla="*/ 6 h 11"/>
                    <a:gd name="T16" fmla="*/ 6 w 42"/>
                    <a:gd name="T17" fmla="*/ 6 h 11"/>
                    <a:gd name="T18" fmla="*/ 9 w 42"/>
                    <a:gd name="T19" fmla="*/ 6 h 11"/>
                    <a:gd name="T20" fmla="*/ 11 w 42"/>
                    <a:gd name="T21" fmla="*/ 7 h 11"/>
                    <a:gd name="T22" fmla="*/ 12 w 42"/>
                    <a:gd name="T23" fmla="*/ 7 h 11"/>
                    <a:gd name="T24" fmla="*/ 15 w 42"/>
                    <a:gd name="T25" fmla="*/ 8 h 11"/>
                    <a:gd name="T26" fmla="*/ 17 w 42"/>
                    <a:gd name="T27" fmla="*/ 8 h 11"/>
                    <a:gd name="T28" fmla="*/ 18 w 42"/>
                    <a:gd name="T29" fmla="*/ 10 h 11"/>
                    <a:gd name="T30" fmla="*/ 19 w 42"/>
                    <a:gd name="T31" fmla="*/ 11 h 11"/>
                    <a:gd name="T32" fmla="*/ 21 w 42"/>
                    <a:gd name="T33" fmla="*/ 11 h 11"/>
                    <a:gd name="T34" fmla="*/ 24 w 42"/>
                    <a:gd name="T35" fmla="*/ 11 h 11"/>
                    <a:gd name="T36" fmla="*/ 27 w 42"/>
                    <a:gd name="T37" fmla="*/ 10 h 11"/>
                    <a:gd name="T38" fmla="*/ 34 w 42"/>
                    <a:gd name="T39" fmla="*/ 10 h 11"/>
                    <a:gd name="T40" fmla="*/ 35 w 42"/>
                    <a:gd name="T41" fmla="*/ 10 h 11"/>
                    <a:gd name="T42" fmla="*/ 38 w 42"/>
                    <a:gd name="T43" fmla="*/ 10 h 11"/>
                    <a:gd name="T44" fmla="*/ 38 w 42"/>
                    <a:gd name="T45" fmla="*/ 10 h 11"/>
                    <a:gd name="T46" fmla="*/ 41 w 42"/>
                    <a:gd name="T47" fmla="*/ 8 h 11"/>
                    <a:gd name="T48" fmla="*/ 42 w 42"/>
                    <a:gd name="T49" fmla="*/ 5 h 11"/>
                    <a:gd name="T50" fmla="*/ 38 w 42"/>
                    <a:gd name="T51" fmla="*/ 6 h 11"/>
                    <a:gd name="T52" fmla="*/ 32 w 42"/>
                    <a:gd name="T53" fmla="*/ 7 h 11"/>
                    <a:gd name="T54" fmla="*/ 32 w 42"/>
                    <a:gd name="T55" fmla="*/ 4 h 11"/>
                    <a:gd name="T56" fmla="*/ 29 w 42"/>
                    <a:gd name="T57" fmla="*/ 5 h 11"/>
                    <a:gd name="T58" fmla="*/ 27 w 42"/>
                    <a:gd name="T59" fmla="*/ 4 h 11"/>
                    <a:gd name="T60" fmla="*/ 24 w 42"/>
                    <a:gd name="T61" fmla="*/ 4 h 11"/>
                    <a:gd name="T62" fmla="*/ 21 w 42"/>
                    <a:gd name="T63" fmla="*/ 3 h 11"/>
                    <a:gd name="T64" fmla="*/ 20 w 42"/>
                    <a:gd name="T65" fmla="*/ 3 h 11"/>
                    <a:gd name="T66" fmla="*/ 17 w 42"/>
                    <a:gd name="T67" fmla="*/ 3 h 11"/>
                    <a:gd name="T68" fmla="*/ 15 w 42"/>
                    <a:gd name="T69" fmla="*/ 4 h 11"/>
                    <a:gd name="T70" fmla="*/ 12 w 42"/>
                    <a:gd name="T71" fmla="*/ 4 h 11"/>
                    <a:gd name="T72" fmla="*/ 11 w 42"/>
                    <a:gd name="T73" fmla="*/ 3 h 11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0" t="0" r="r" b="b"/>
                  <a:pathLst>
                    <a:path w="42" h="11">
                      <a:moveTo>
                        <a:pt x="11" y="3"/>
                      </a:moveTo>
                      <a:lnTo>
                        <a:pt x="9" y="0"/>
                      </a:lnTo>
                      <a:lnTo>
                        <a:pt x="7" y="1"/>
                      </a:lnTo>
                      <a:lnTo>
                        <a:pt x="4" y="1"/>
                      </a:ln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3" y="6"/>
                      </a:lnTo>
                      <a:lnTo>
                        <a:pt x="6" y="6"/>
                      </a:lnTo>
                      <a:lnTo>
                        <a:pt x="9" y="6"/>
                      </a:lnTo>
                      <a:lnTo>
                        <a:pt x="11" y="7"/>
                      </a:lnTo>
                      <a:lnTo>
                        <a:pt x="12" y="7"/>
                      </a:lnTo>
                      <a:lnTo>
                        <a:pt x="15" y="8"/>
                      </a:lnTo>
                      <a:lnTo>
                        <a:pt x="17" y="8"/>
                      </a:lnTo>
                      <a:lnTo>
                        <a:pt x="18" y="10"/>
                      </a:lnTo>
                      <a:lnTo>
                        <a:pt x="19" y="11"/>
                      </a:lnTo>
                      <a:lnTo>
                        <a:pt x="21" y="11"/>
                      </a:lnTo>
                      <a:lnTo>
                        <a:pt x="24" y="11"/>
                      </a:lnTo>
                      <a:lnTo>
                        <a:pt x="27" y="10"/>
                      </a:lnTo>
                      <a:lnTo>
                        <a:pt x="34" y="10"/>
                      </a:lnTo>
                      <a:lnTo>
                        <a:pt x="35" y="10"/>
                      </a:lnTo>
                      <a:lnTo>
                        <a:pt x="38" y="10"/>
                      </a:lnTo>
                      <a:lnTo>
                        <a:pt x="41" y="8"/>
                      </a:lnTo>
                      <a:lnTo>
                        <a:pt x="42" y="5"/>
                      </a:lnTo>
                      <a:lnTo>
                        <a:pt x="38" y="6"/>
                      </a:lnTo>
                      <a:lnTo>
                        <a:pt x="32" y="7"/>
                      </a:lnTo>
                      <a:lnTo>
                        <a:pt x="32" y="4"/>
                      </a:lnTo>
                      <a:lnTo>
                        <a:pt x="29" y="5"/>
                      </a:lnTo>
                      <a:lnTo>
                        <a:pt x="27" y="4"/>
                      </a:lnTo>
                      <a:lnTo>
                        <a:pt x="24" y="4"/>
                      </a:lnTo>
                      <a:lnTo>
                        <a:pt x="21" y="3"/>
                      </a:lnTo>
                      <a:lnTo>
                        <a:pt x="20" y="3"/>
                      </a:lnTo>
                      <a:lnTo>
                        <a:pt x="17" y="3"/>
                      </a:lnTo>
                      <a:lnTo>
                        <a:pt x="15" y="4"/>
                      </a:lnTo>
                      <a:lnTo>
                        <a:pt x="12" y="4"/>
                      </a:lnTo>
                      <a:lnTo>
                        <a:pt x="11" y="3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5" name="Freeform 746">
                  <a:extLst>
                    <a:ext uri="{FF2B5EF4-FFF2-40B4-BE49-F238E27FC236}">
                      <a16:creationId xmlns:a16="http://schemas.microsoft.com/office/drawing/2014/main" id="{EBCB9DDE-68C6-1FE1-C37B-2F5C30F8534E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405" y="2420"/>
                  <a:ext cx="7" cy="9"/>
                </a:xfrm>
                <a:custGeom>
                  <a:avLst/>
                  <a:gdLst>
                    <a:gd name="T0" fmla="*/ 5 w 7"/>
                    <a:gd name="T1" fmla="*/ 6 h 9"/>
                    <a:gd name="T2" fmla="*/ 6 w 7"/>
                    <a:gd name="T3" fmla="*/ 3 h 9"/>
                    <a:gd name="T4" fmla="*/ 7 w 7"/>
                    <a:gd name="T5" fmla="*/ 0 h 9"/>
                    <a:gd name="T6" fmla="*/ 4 w 7"/>
                    <a:gd name="T7" fmla="*/ 1 h 9"/>
                    <a:gd name="T8" fmla="*/ 1 w 7"/>
                    <a:gd name="T9" fmla="*/ 3 h 9"/>
                    <a:gd name="T10" fmla="*/ 0 w 7"/>
                    <a:gd name="T11" fmla="*/ 6 h 9"/>
                    <a:gd name="T12" fmla="*/ 0 w 7"/>
                    <a:gd name="T13" fmla="*/ 9 h 9"/>
                    <a:gd name="T14" fmla="*/ 3 w 7"/>
                    <a:gd name="T15" fmla="*/ 8 h 9"/>
                    <a:gd name="T16" fmla="*/ 5 w 7"/>
                    <a:gd name="T17" fmla="*/ 6 h 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7" h="9">
                      <a:moveTo>
                        <a:pt x="5" y="6"/>
                      </a:moveTo>
                      <a:lnTo>
                        <a:pt x="6" y="3"/>
                      </a:lnTo>
                      <a:lnTo>
                        <a:pt x="7" y="0"/>
                      </a:lnTo>
                      <a:lnTo>
                        <a:pt x="4" y="1"/>
                      </a:lnTo>
                      <a:lnTo>
                        <a:pt x="1" y="3"/>
                      </a:lnTo>
                      <a:lnTo>
                        <a:pt x="0" y="6"/>
                      </a:lnTo>
                      <a:lnTo>
                        <a:pt x="0" y="9"/>
                      </a:lnTo>
                      <a:lnTo>
                        <a:pt x="3" y="8"/>
                      </a:lnTo>
                      <a:lnTo>
                        <a:pt x="5" y="6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6" name="Freeform 747">
                  <a:extLst>
                    <a:ext uri="{FF2B5EF4-FFF2-40B4-BE49-F238E27FC236}">
                      <a16:creationId xmlns:a16="http://schemas.microsoft.com/office/drawing/2014/main" id="{EE933718-A3D8-1002-4B1C-C4791A778B3E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287" y="2326"/>
                  <a:ext cx="102" cy="94"/>
                </a:xfrm>
                <a:custGeom>
                  <a:avLst/>
                  <a:gdLst>
                    <a:gd name="T0" fmla="*/ 99 w 102"/>
                    <a:gd name="T1" fmla="*/ 8 h 94"/>
                    <a:gd name="T2" fmla="*/ 100 w 102"/>
                    <a:gd name="T3" fmla="*/ 2 h 94"/>
                    <a:gd name="T4" fmla="*/ 95 w 102"/>
                    <a:gd name="T5" fmla="*/ 0 h 94"/>
                    <a:gd name="T6" fmla="*/ 90 w 102"/>
                    <a:gd name="T7" fmla="*/ 7 h 94"/>
                    <a:gd name="T8" fmla="*/ 80 w 102"/>
                    <a:gd name="T9" fmla="*/ 8 h 94"/>
                    <a:gd name="T10" fmla="*/ 75 w 102"/>
                    <a:gd name="T11" fmla="*/ 7 h 94"/>
                    <a:gd name="T12" fmla="*/ 70 w 102"/>
                    <a:gd name="T13" fmla="*/ 4 h 94"/>
                    <a:gd name="T14" fmla="*/ 65 w 102"/>
                    <a:gd name="T15" fmla="*/ 4 h 94"/>
                    <a:gd name="T16" fmla="*/ 59 w 102"/>
                    <a:gd name="T17" fmla="*/ 6 h 94"/>
                    <a:gd name="T18" fmla="*/ 53 w 102"/>
                    <a:gd name="T19" fmla="*/ 6 h 94"/>
                    <a:gd name="T20" fmla="*/ 49 w 102"/>
                    <a:gd name="T21" fmla="*/ 7 h 94"/>
                    <a:gd name="T22" fmla="*/ 42 w 102"/>
                    <a:gd name="T23" fmla="*/ 7 h 94"/>
                    <a:gd name="T24" fmla="*/ 39 w 102"/>
                    <a:gd name="T25" fmla="*/ 10 h 94"/>
                    <a:gd name="T26" fmla="*/ 33 w 102"/>
                    <a:gd name="T27" fmla="*/ 10 h 94"/>
                    <a:gd name="T28" fmla="*/ 26 w 102"/>
                    <a:gd name="T29" fmla="*/ 15 h 94"/>
                    <a:gd name="T30" fmla="*/ 18 w 102"/>
                    <a:gd name="T31" fmla="*/ 15 h 94"/>
                    <a:gd name="T32" fmla="*/ 17 w 102"/>
                    <a:gd name="T33" fmla="*/ 20 h 94"/>
                    <a:gd name="T34" fmla="*/ 12 w 102"/>
                    <a:gd name="T35" fmla="*/ 27 h 94"/>
                    <a:gd name="T36" fmla="*/ 6 w 102"/>
                    <a:gd name="T37" fmla="*/ 31 h 94"/>
                    <a:gd name="T38" fmla="*/ 3 w 102"/>
                    <a:gd name="T39" fmla="*/ 37 h 94"/>
                    <a:gd name="T40" fmla="*/ 5 w 102"/>
                    <a:gd name="T41" fmla="*/ 43 h 94"/>
                    <a:gd name="T42" fmla="*/ 14 w 102"/>
                    <a:gd name="T43" fmla="*/ 47 h 94"/>
                    <a:gd name="T44" fmla="*/ 16 w 102"/>
                    <a:gd name="T45" fmla="*/ 50 h 94"/>
                    <a:gd name="T46" fmla="*/ 15 w 102"/>
                    <a:gd name="T47" fmla="*/ 54 h 94"/>
                    <a:gd name="T48" fmla="*/ 18 w 102"/>
                    <a:gd name="T49" fmla="*/ 62 h 94"/>
                    <a:gd name="T50" fmla="*/ 23 w 102"/>
                    <a:gd name="T51" fmla="*/ 62 h 94"/>
                    <a:gd name="T52" fmla="*/ 34 w 102"/>
                    <a:gd name="T53" fmla="*/ 61 h 94"/>
                    <a:gd name="T54" fmla="*/ 43 w 102"/>
                    <a:gd name="T55" fmla="*/ 63 h 94"/>
                    <a:gd name="T56" fmla="*/ 45 w 102"/>
                    <a:gd name="T57" fmla="*/ 68 h 94"/>
                    <a:gd name="T58" fmla="*/ 36 w 102"/>
                    <a:gd name="T59" fmla="*/ 64 h 94"/>
                    <a:gd name="T60" fmla="*/ 25 w 102"/>
                    <a:gd name="T61" fmla="*/ 64 h 94"/>
                    <a:gd name="T62" fmla="*/ 20 w 102"/>
                    <a:gd name="T63" fmla="*/ 71 h 94"/>
                    <a:gd name="T64" fmla="*/ 26 w 102"/>
                    <a:gd name="T65" fmla="*/ 80 h 94"/>
                    <a:gd name="T66" fmla="*/ 30 w 102"/>
                    <a:gd name="T67" fmla="*/ 86 h 94"/>
                    <a:gd name="T68" fmla="*/ 37 w 102"/>
                    <a:gd name="T69" fmla="*/ 90 h 94"/>
                    <a:gd name="T70" fmla="*/ 43 w 102"/>
                    <a:gd name="T71" fmla="*/ 89 h 94"/>
                    <a:gd name="T72" fmla="*/ 46 w 102"/>
                    <a:gd name="T73" fmla="*/ 89 h 94"/>
                    <a:gd name="T74" fmla="*/ 43 w 102"/>
                    <a:gd name="T75" fmla="*/ 78 h 94"/>
                    <a:gd name="T76" fmla="*/ 47 w 102"/>
                    <a:gd name="T77" fmla="*/ 78 h 94"/>
                    <a:gd name="T78" fmla="*/ 53 w 102"/>
                    <a:gd name="T79" fmla="*/ 74 h 94"/>
                    <a:gd name="T80" fmla="*/ 46 w 102"/>
                    <a:gd name="T81" fmla="*/ 68 h 94"/>
                    <a:gd name="T82" fmla="*/ 56 w 102"/>
                    <a:gd name="T83" fmla="*/ 68 h 94"/>
                    <a:gd name="T84" fmla="*/ 63 w 102"/>
                    <a:gd name="T85" fmla="*/ 70 h 94"/>
                    <a:gd name="T86" fmla="*/ 58 w 102"/>
                    <a:gd name="T87" fmla="*/ 61 h 94"/>
                    <a:gd name="T88" fmla="*/ 52 w 102"/>
                    <a:gd name="T89" fmla="*/ 57 h 94"/>
                    <a:gd name="T90" fmla="*/ 42 w 102"/>
                    <a:gd name="T91" fmla="*/ 52 h 94"/>
                    <a:gd name="T92" fmla="*/ 45 w 102"/>
                    <a:gd name="T93" fmla="*/ 47 h 94"/>
                    <a:gd name="T94" fmla="*/ 47 w 102"/>
                    <a:gd name="T95" fmla="*/ 47 h 94"/>
                    <a:gd name="T96" fmla="*/ 45 w 102"/>
                    <a:gd name="T97" fmla="*/ 38 h 94"/>
                    <a:gd name="T98" fmla="*/ 40 w 102"/>
                    <a:gd name="T99" fmla="*/ 31 h 94"/>
                    <a:gd name="T100" fmla="*/ 41 w 102"/>
                    <a:gd name="T101" fmla="*/ 23 h 94"/>
                    <a:gd name="T102" fmla="*/ 43 w 102"/>
                    <a:gd name="T103" fmla="*/ 23 h 94"/>
                    <a:gd name="T104" fmla="*/ 53 w 102"/>
                    <a:gd name="T105" fmla="*/ 31 h 94"/>
                    <a:gd name="T106" fmla="*/ 52 w 102"/>
                    <a:gd name="T107" fmla="*/ 27 h 94"/>
                    <a:gd name="T108" fmla="*/ 62 w 102"/>
                    <a:gd name="T109" fmla="*/ 31 h 94"/>
                    <a:gd name="T110" fmla="*/ 58 w 102"/>
                    <a:gd name="T111" fmla="*/ 25 h 94"/>
                    <a:gd name="T112" fmla="*/ 68 w 102"/>
                    <a:gd name="T113" fmla="*/ 28 h 94"/>
                    <a:gd name="T114" fmla="*/ 58 w 102"/>
                    <a:gd name="T115" fmla="*/ 19 h 94"/>
                    <a:gd name="T116" fmla="*/ 62 w 102"/>
                    <a:gd name="T117" fmla="*/ 17 h 94"/>
                    <a:gd name="T118" fmla="*/ 74 w 102"/>
                    <a:gd name="T119" fmla="*/ 15 h 94"/>
                    <a:gd name="T120" fmla="*/ 80 w 102"/>
                    <a:gd name="T121" fmla="*/ 14 h 94"/>
                    <a:gd name="T122" fmla="*/ 89 w 102"/>
                    <a:gd name="T123" fmla="*/ 15 h 94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102" h="94">
                      <a:moveTo>
                        <a:pt x="97" y="14"/>
                      </a:moveTo>
                      <a:lnTo>
                        <a:pt x="98" y="14"/>
                      </a:lnTo>
                      <a:lnTo>
                        <a:pt x="97" y="11"/>
                      </a:lnTo>
                      <a:lnTo>
                        <a:pt x="99" y="8"/>
                      </a:lnTo>
                      <a:lnTo>
                        <a:pt x="102" y="6"/>
                      </a:lnTo>
                      <a:lnTo>
                        <a:pt x="101" y="5"/>
                      </a:lnTo>
                      <a:lnTo>
                        <a:pt x="101" y="2"/>
                      </a:lnTo>
                      <a:lnTo>
                        <a:pt x="100" y="2"/>
                      </a:lnTo>
                      <a:lnTo>
                        <a:pt x="100" y="1"/>
                      </a:lnTo>
                      <a:lnTo>
                        <a:pt x="98" y="0"/>
                      </a:lnTo>
                      <a:lnTo>
                        <a:pt x="96" y="0"/>
                      </a:lnTo>
                      <a:lnTo>
                        <a:pt x="95" y="0"/>
                      </a:lnTo>
                      <a:lnTo>
                        <a:pt x="93" y="2"/>
                      </a:lnTo>
                      <a:lnTo>
                        <a:pt x="95" y="5"/>
                      </a:lnTo>
                      <a:lnTo>
                        <a:pt x="91" y="7"/>
                      </a:lnTo>
                      <a:lnTo>
                        <a:pt x="90" y="7"/>
                      </a:lnTo>
                      <a:lnTo>
                        <a:pt x="87" y="7"/>
                      </a:lnTo>
                      <a:lnTo>
                        <a:pt x="84" y="8"/>
                      </a:lnTo>
                      <a:lnTo>
                        <a:pt x="83" y="8"/>
                      </a:lnTo>
                      <a:lnTo>
                        <a:pt x="80" y="8"/>
                      </a:lnTo>
                      <a:lnTo>
                        <a:pt x="79" y="7"/>
                      </a:lnTo>
                      <a:lnTo>
                        <a:pt x="77" y="6"/>
                      </a:lnTo>
                      <a:lnTo>
                        <a:pt x="76" y="5"/>
                      </a:lnTo>
                      <a:lnTo>
                        <a:pt x="75" y="7"/>
                      </a:lnTo>
                      <a:lnTo>
                        <a:pt x="74" y="7"/>
                      </a:lnTo>
                      <a:lnTo>
                        <a:pt x="73" y="6"/>
                      </a:lnTo>
                      <a:lnTo>
                        <a:pt x="72" y="6"/>
                      </a:lnTo>
                      <a:lnTo>
                        <a:pt x="70" y="4"/>
                      </a:lnTo>
                      <a:lnTo>
                        <a:pt x="70" y="3"/>
                      </a:lnTo>
                      <a:lnTo>
                        <a:pt x="69" y="3"/>
                      </a:lnTo>
                      <a:lnTo>
                        <a:pt x="66" y="4"/>
                      </a:lnTo>
                      <a:lnTo>
                        <a:pt x="65" y="4"/>
                      </a:lnTo>
                      <a:lnTo>
                        <a:pt x="63" y="4"/>
                      </a:lnTo>
                      <a:lnTo>
                        <a:pt x="61" y="4"/>
                      </a:lnTo>
                      <a:lnTo>
                        <a:pt x="59" y="6"/>
                      </a:lnTo>
                      <a:lnTo>
                        <a:pt x="57" y="6"/>
                      </a:lnTo>
                      <a:lnTo>
                        <a:pt x="56" y="6"/>
                      </a:lnTo>
                      <a:lnTo>
                        <a:pt x="54" y="6"/>
                      </a:lnTo>
                      <a:lnTo>
                        <a:pt x="53" y="6"/>
                      </a:lnTo>
                      <a:lnTo>
                        <a:pt x="52" y="6"/>
                      </a:lnTo>
                      <a:lnTo>
                        <a:pt x="50" y="5"/>
                      </a:lnTo>
                      <a:lnTo>
                        <a:pt x="50" y="6"/>
                      </a:lnTo>
                      <a:lnTo>
                        <a:pt x="49" y="7"/>
                      </a:lnTo>
                      <a:lnTo>
                        <a:pt x="47" y="7"/>
                      </a:lnTo>
                      <a:lnTo>
                        <a:pt x="45" y="7"/>
                      </a:lnTo>
                      <a:lnTo>
                        <a:pt x="44" y="7"/>
                      </a:lnTo>
                      <a:lnTo>
                        <a:pt x="42" y="7"/>
                      </a:lnTo>
                      <a:lnTo>
                        <a:pt x="42" y="8"/>
                      </a:lnTo>
                      <a:lnTo>
                        <a:pt x="42" y="10"/>
                      </a:lnTo>
                      <a:lnTo>
                        <a:pt x="39" y="10"/>
                      </a:lnTo>
                      <a:lnTo>
                        <a:pt x="36" y="10"/>
                      </a:lnTo>
                      <a:lnTo>
                        <a:pt x="34" y="10"/>
                      </a:lnTo>
                      <a:lnTo>
                        <a:pt x="33" y="10"/>
                      </a:lnTo>
                      <a:lnTo>
                        <a:pt x="30" y="11"/>
                      </a:lnTo>
                      <a:lnTo>
                        <a:pt x="28" y="14"/>
                      </a:lnTo>
                      <a:lnTo>
                        <a:pt x="26" y="15"/>
                      </a:lnTo>
                      <a:lnTo>
                        <a:pt x="23" y="14"/>
                      </a:lnTo>
                      <a:lnTo>
                        <a:pt x="20" y="15"/>
                      </a:lnTo>
                      <a:lnTo>
                        <a:pt x="18" y="15"/>
                      </a:lnTo>
                      <a:lnTo>
                        <a:pt x="16" y="15"/>
                      </a:lnTo>
                      <a:lnTo>
                        <a:pt x="16" y="16"/>
                      </a:lnTo>
                      <a:lnTo>
                        <a:pt x="17" y="18"/>
                      </a:lnTo>
                      <a:lnTo>
                        <a:pt x="17" y="20"/>
                      </a:lnTo>
                      <a:lnTo>
                        <a:pt x="16" y="22"/>
                      </a:lnTo>
                      <a:lnTo>
                        <a:pt x="13" y="24"/>
                      </a:lnTo>
                      <a:lnTo>
                        <a:pt x="13" y="25"/>
                      </a:lnTo>
                      <a:lnTo>
                        <a:pt x="12" y="27"/>
                      </a:lnTo>
                      <a:lnTo>
                        <a:pt x="11" y="30"/>
                      </a:lnTo>
                      <a:lnTo>
                        <a:pt x="10" y="30"/>
                      </a:lnTo>
                      <a:lnTo>
                        <a:pt x="7" y="30"/>
                      </a:lnTo>
                      <a:lnTo>
                        <a:pt x="6" y="31"/>
                      </a:lnTo>
                      <a:lnTo>
                        <a:pt x="6" y="33"/>
                      </a:lnTo>
                      <a:lnTo>
                        <a:pt x="7" y="35"/>
                      </a:lnTo>
                      <a:lnTo>
                        <a:pt x="5" y="35"/>
                      </a:lnTo>
                      <a:lnTo>
                        <a:pt x="3" y="37"/>
                      </a:lnTo>
                      <a:lnTo>
                        <a:pt x="0" y="37"/>
                      </a:lnTo>
                      <a:lnTo>
                        <a:pt x="2" y="38"/>
                      </a:lnTo>
                      <a:lnTo>
                        <a:pt x="4" y="41"/>
                      </a:lnTo>
                      <a:lnTo>
                        <a:pt x="5" y="43"/>
                      </a:lnTo>
                      <a:lnTo>
                        <a:pt x="7" y="44"/>
                      </a:lnTo>
                      <a:lnTo>
                        <a:pt x="10" y="47"/>
                      </a:lnTo>
                      <a:lnTo>
                        <a:pt x="12" y="49"/>
                      </a:lnTo>
                      <a:lnTo>
                        <a:pt x="14" y="47"/>
                      </a:lnTo>
                      <a:lnTo>
                        <a:pt x="15" y="47"/>
                      </a:lnTo>
                      <a:lnTo>
                        <a:pt x="18" y="48"/>
                      </a:lnTo>
                      <a:lnTo>
                        <a:pt x="16" y="50"/>
                      </a:lnTo>
                      <a:lnTo>
                        <a:pt x="13" y="49"/>
                      </a:lnTo>
                      <a:lnTo>
                        <a:pt x="12" y="51"/>
                      </a:lnTo>
                      <a:lnTo>
                        <a:pt x="12" y="52"/>
                      </a:lnTo>
                      <a:lnTo>
                        <a:pt x="15" y="54"/>
                      </a:lnTo>
                      <a:lnTo>
                        <a:pt x="16" y="54"/>
                      </a:lnTo>
                      <a:lnTo>
                        <a:pt x="16" y="55"/>
                      </a:lnTo>
                      <a:lnTo>
                        <a:pt x="18" y="58"/>
                      </a:lnTo>
                      <a:lnTo>
                        <a:pt x="18" y="62"/>
                      </a:lnTo>
                      <a:lnTo>
                        <a:pt x="21" y="58"/>
                      </a:lnTo>
                      <a:lnTo>
                        <a:pt x="22" y="58"/>
                      </a:lnTo>
                      <a:lnTo>
                        <a:pt x="23" y="62"/>
                      </a:lnTo>
                      <a:lnTo>
                        <a:pt x="26" y="61"/>
                      </a:lnTo>
                      <a:lnTo>
                        <a:pt x="29" y="61"/>
                      </a:lnTo>
                      <a:lnTo>
                        <a:pt x="31" y="59"/>
                      </a:lnTo>
                      <a:lnTo>
                        <a:pt x="34" y="61"/>
                      </a:lnTo>
                      <a:lnTo>
                        <a:pt x="37" y="59"/>
                      </a:lnTo>
                      <a:lnTo>
                        <a:pt x="40" y="62"/>
                      </a:lnTo>
                      <a:lnTo>
                        <a:pt x="41" y="61"/>
                      </a:lnTo>
                      <a:lnTo>
                        <a:pt x="43" y="63"/>
                      </a:lnTo>
                      <a:lnTo>
                        <a:pt x="46" y="63"/>
                      </a:lnTo>
                      <a:lnTo>
                        <a:pt x="49" y="64"/>
                      </a:lnTo>
                      <a:lnTo>
                        <a:pt x="48" y="66"/>
                      </a:lnTo>
                      <a:lnTo>
                        <a:pt x="45" y="68"/>
                      </a:lnTo>
                      <a:lnTo>
                        <a:pt x="43" y="67"/>
                      </a:lnTo>
                      <a:lnTo>
                        <a:pt x="40" y="65"/>
                      </a:lnTo>
                      <a:lnTo>
                        <a:pt x="37" y="65"/>
                      </a:lnTo>
                      <a:lnTo>
                        <a:pt x="36" y="64"/>
                      </a:lnTo>
                      <a:lnTo>
                        <a:pt x="33" y="63"/>
                      </a:lnTo>
                      <a:lnTo>
                        <a:pt x="30" y="61"/>
                      </a:lnTo>
                      <a:lnTo>
                        <a:pt x="27" y="62"/>
                      </a:lnTo>
                      <a:lnTo>
                        <a:pt x="25" y="64"/>
                      </a:lnTo>
                      <a:lnTo>
                        <a:pt x="22" y="65"/>
                      </a:lnTo>
                      <a:lnTo>
                        <a:pt x="19" y="68"/>
                      </a:lnTo>
                      <a:lnTo>
                        <a:pt x="20" y="71"/>
                      </a:lnTo>
                      <a:lnTo>
                        <a:pt x="23" y="74"/>
                      </a:lnTo>
                      <a:lnTo>
                        <a:pt x="24" y="74"/>
                      </a:lnTo>
                      <a:lnTo>
                        <a:pt x="26" y="77"/>
                      </a:lnTo>
                      <a:lnTo>
                        <a:pt x="26" y="80"/>
                      </a:lnTo>
                      <a:lnTo>
                        <a:pt x="25" y="83"/>
                      </a:lnTo>
                      <a:lnTo>
                        <a:pt x="27" y="86"/>
                      </a:lnTo>
                      <a:lnTo>
                        <a:pt x="27" y="87"/>
                      </a:lnTo>
                      <a:lnTo>
                        <a:pt x="30" y="86"/>
                      </a:lnTo>
                      <a:lnTo>
                        <a:pt x="33" y="84"/>
                      </a:lnTo>
                      <a:lnTo>
                        <a:pt x="33" y="85"/>
                      </a:lnTo>
                      <a:lnTo>
                        <a:pt x="36" y="88"/>
                      </a:lnTo>
                      <a:lnTo>
                        <a:pt x="37" y="90"/>
                      </a:lnTo>
                      <a:lnTo>
                        <a:pt x="39" y="93"/>
                      </a:lnTo>
                      <a:lnTo>
                        <a:pt x="39" y="90"/>
                      </a:lnTo>
                      <a:lnTo>
                        <a:pt x="41" y="87"/>
                      </a:lnTo>
                      <a:lnTo>
                        <a:pt x="43" y="89"/>
                      </a:lnTo>
                      <a:lnTo>
                        <a:pt x="45" y="92"/>
                      </a:lnTo>
                      <a:lnTo>
                        <a:pt x="48" y="94"/>
                      </a:lnTo>
                      <a:lnTo>
                        <a:pt x="48" y="92"/>
                      </a:lnTo>
                      <a:lnTo>
                        <a:pt x="46" y="89"/>
                      </a:lnTo>
                      <a:lnTo>
                        <a:pt x="47" y="86"/>
                      </a:lnTo>
                      <a:lnTo>
                        <a:pt x="46" y="83"/>
                      </a:lnTo>
                      <a:lnTo>
                        <a:pt x="44" y="81"/>
                      </a:lnTo>
                      <a:lnTo>
                        <a:pt x="43" y="78"/>
                      </a:lnTo>
                      <a:lnTo>
                        <a:pt x="42" y="75"/>
                      </a:lnTo>
                      <a:lnTo>
                        <a:pt x="42" y="74"/>
                      </a:lnTo>
                      <a:lnTo>
                        <a:pt x="45" y="75"/>
                      </a:lnTo>
                      <a:lnTo>
                        <a:pt x="47" y="78"/>
                      </a:lnTo>
                      <a:lnTo>
                        <a:pt x="50" y="77"/>
                      </a:lnTo>
                      <a:lnTo>
                        <a:pt x="54" y="77"/>
                      </a:lnTo>
                      <a:lnTo>
                        <a:pt x="55" y="76"/>
                      </a:lnTo>
                      <a:lnTo>
                        <a:pt x="53" y="74"/>
                      </a:lnTo>
                      <a:lnTo>
                        <a:pt x="49" y="74"/>
                      </a:lnTo>
                      <a:lnTo>
                        <a:pt x="48" y="72"/>
                      </a:lnTo>
                      <a:lnTo>
                        <a:pt x="46" y="69"/>
                      </a:lnTo>
                      <a:lnTo>
                        <a:pt x="46" y="68"/>
                      </a:lnTo>
                      <a:lnTo>
                        <a:pt x="49" y="68"/>
                      </a:lnTo>
                      <a:lnTo>
                        <a:pt x="50" y="67"/>
                      </a:lnTo>
                      <a:lnTo>
                        <a:pt x="53" y="67"/>
                      </a:lnTo>
                      <a:lnTo>
                        <a:pt x="56" y="68"/>
                      </a:lnTo>
                      <a:lnTo>
                        <a:pt x="59" y="70"/>
                      </a:lnTo>
                      <a:lnTo>
                        <a:pt x="62" y="73"/>
                      </a:lnTo>
                      <a:lnTo>
                        <a:pt x="63" y="70"/>
                      </a:lnTo>
                      <a:lnTo>
                        <a:pt x="62" y="68"/>
                      </a:lnTo>
                      <a:lnTo>
                        <a:pt x="62" y="65"/>
                      </a:lnTo>
                      <a:lnTo>
                        <a:pt x="61" y="62"/>
                      </a:lnTo>
                      <a:lnTo>
                        <a:pt x="58" y="61"/>
                      </a:lnTo>
                      <a:lnTo>
                        <a:pt x="57" y="61"/>
                      </a:lnTo>
                      <a:lnTo>
                        <a:pt x="56" y="58"/>
                      </a:lnTo>
                      <a:lnTo>
                        <a:pt x="53" y="57"/>
                      </a:lnTo>
                      <a:lnTo>
                        <a:pt x="52" y="57"/>
                      </a:lnTo>
                      <a:lnTo>
                        <a:pt x="52" y="55"/>
                      </a:lnTo>
                      <a:lnTo>
                        <a:pt x="48" y="55"/>
                      </a:lnTo>
                      <a:lnTo>
                        <a:pt x="45" y="53"/>
                      </a:lnTo>
                      <a:lnTo>
                        <a:pt x="42" y="52"/>
                      </a:lnTo>
                      <a:lnTo>
                        <a:pt x="40" y="50"/>
                      </a:lnTo>
                      <a:lnTo>
                        <a:pt x="43" y="51"/>
                      </a:lnTo>
                      <a:lnTo>
                        <a:pt x="46" y="49"/>
                      </a:lnTo>
                      <a:lnTo>
                        <a:pt x="45" y="47"/>
                      </a:lnTo>
                      <a:lnTo>
                        <a:pt x="44" y="44"/>
                      </a:lnTo>
                      <a:lnTo>
                        <a:pt x="47" y="43"/>
                      </a:lnTo>
                      <a:lnTo>
                        <a:pt x="48" y="44"/>
                      </a:lnTo>
                      <a:lnTo>
                        <a:pt x="47" y="47"/>
                      </a:lnTo>
                      <a:lnTo>
                        <a:pt x="49" y="47"/>
                      </a:lnTo>
                      <a:lnTo>
                        <a:pt x="50" y="44"/>
                      </a:lnTo>
                      <a:lnTo>
                        <a:pt x="48" y="41"/>
                      </a:lnTo>
                      <a:lnTo>
                        <a:pt x="45" y="38"/>
                      </a:lnTo>
                      <a:lnTo>
                        <a:pt x="44" y="36"/>
                      </a:lnTo>
                      <a:lnTo>
                        <a:pt x="42" y="33"/>
                      </a:lnTo>
                      <a:lnTo>
                        <a:pt x="41" y="32"/>
                      </a:lnTo>
                      <a:lnTo>
                        <a:pt x="40" y="31"/>
                      </a:lnTo>
                      <a:lnTo>
                        <a:pt x="39" y="29"/>
                      </a:lnTo>
                      <a:lnTo>
                        <a:pt x="40" y="26"/>
                      </a:lnTo>
                      <a:lnTo>
                        <a:pt x="41" y="23"/>
                      </a:lnTo>
                      <a:lnTo>
                        <a:pt x="41" y="22"/>
                      </a:lnTo>
                      <a:lnTo>
                        <a:pt x="42" y="22"/>
                      </a:lnTo>
                      <a:lnTo>
                        <a:pt x="45" y="19"/>
                      </a:lnTo>
                      <a:lnTo>
                        <a:pt x="43" y="23"/>
                      </a:lnTo>
                      <a:lnTo>
                        <a:pt x="46" y="26"/>
                      </a:lnTo>
                      <a:lnTo>
                        <a:pt x="48" y="26"/>
                      </a:lnTo>
                      <a:lnTo>
                        <a:pt x="52" y="28"/>
                      </a:lnTo>
                      <a:lnTo>
                        <a:pt x="53" y="31"/>
                      </a:lnTo>
                      <a:lnTo>
                        <a:pt x="53" y="32"/>
                      </a:lnTo>
                      <a:lnTo>
                        <a:pt x="56" y="31"/>
                      </a:lnTo>
                      <a:lnTo>
                        <a:pt x="54" y="30"/>
                      </a:lnTo>
                      <a:lnTo>
                        <a:pt x="52" y="27"/>
                      </a:lnTo>
                      <a:lnTo>
                        <a:pt x="55" y="27"/>
                      </a:lnTo>
                      <a:lnTo>
                        <a:pt x="58" y="28"/>
                      </a:lnTo>
                      <a:lnTo>
                        <a:pt x="60" y="31"/>
                      </a:lnTo>
                      <a:lnTo>
                        <a:pt x="62" y="31"/>
                      </a:lnTo>
                      <a:lnTo>
                        <a:pt x="60" y="28"/>
                      </a:lnTo>
                      <a:lnTo>
                        <a:pt x="59" y="28"/>
                      </a:lnTo>
                      <a:lnTo>
                        <a:pt x="58" y="25"/>
                      </a:lnTo>
                      <a:lnTo>
                        <a:pt x="61" y="25"/>
                      </a:lnTo>
                      <a:lnTo>
                        <a:pt x="64" y="26"/>
                      </a:lnTo>
                      <a:lnTo>
                        <a:pt x="66" y="29"/>
                      </a:lnTo>
                      <a:lnTo>
                        <a:pt x="68" y="28"/>
                      </a:lnTo>
                      <a:lnTo>
                        <a:pt x="65" y="26"/>
                      </a:lnTo>
                      <a:lnTo>
                        <a:pt x="62" y="24"/>
                      </a:lnTo>
                      <a:lnTo>
                        <a:pt x="59" y="23"/>
                      </a:lnTo>
                      <a:lnTo>
                        <a:pt x="58" y="19"/>
                      </a:lnTo>
                      <a:lnTo>
                        <a:pt x="58" y="17"/>
                      </a:lnTo>
                      <a:lnTo>
                        <a:pt x="59" y="17"/>
                      </a:lnTo>
                      <a:lnTo>
                        <a:pt x="60" y="17"/>
                      </a:lnTo>
                      <a:lnTo>
                        <a:pt x="62" y="17"/>
                      </a:lnTo>
                      <a:lnTo>
                        <a:pt x="65" y="17"/>
                      </a:lnTo>
                      <a:lnTo>
                        <a:pt x="68" y="14"/>
                      </a:lnTo>
                      <a:lnTo>
                        <a:pt x="71" y="15"/>
                      </a:lnTo>
                      <a:lnTo>
                        <a:pt x="74" y="15"/>
                      </a:lnTo>
                      <a:lnTo>
                        <a:pt x="76" y="13"/>
                      </a:lnTo>
                      <a:lnTo>
                        <a:pt x="79" y="12"/>
                      </a:lnTo>
                      <a:lnTo>
                        <a:pt x="80" y="14"/>
                      </a:lnTo>
                      <a:lnTo>
                        <a:pt x="83" y="15"/>
                      </a:lnTo>
                      <a:lnTo>
                        <a:pt x="86" y="15"/>
                      </a:lnTo>
                      <a:lnTo>
                        <a:pt x="89" y="15"/>
                      </a:lnTo>
                      <a:lnTo>
                        <a:pt x="92" y="17"/>
                      </a:lnTo>
                      <a:lnTo>
                        <a:pt x="93" y="17"/>
                      </a:lnTo>
                      <a:lnTo>
                        <a:pt x="97" y="14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7" name="Freeform 748">
                  <a:extLst>
                    <a:ext uri="{FF2B5EF4-FFF2-40B4-BE49-F238E27FC236}">
                      <a16:creationId xmlns:a16="http://schemas.microsoft.com/office/drawing/2014/main" id="{A6E3F418-3EA9-F5AD-1B3E-7B003759E960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331" y="2374"/>
                  <a:ext cx="26" cy="20"/>
                </a:xfrm>
                <a:custGeom>
                  <a:avLst/>
                  <a:gdLst>
                    <a:gd name="T0" fmla="*/ 15 w 26"/>
                    <a:gd name="T1" fmla="*/ 11 h 20"/>
                    <a:gd name="T2" fmla="*/ 18 w 26"/>
                    <a:gd name="T3" fmla="*/ 13 h 20"/>
                    <a:gd name="T4" fmla="*/ 20 w 26"/>
                    <a:gd name="T5" fmla="*/ 15 h 20"/>
                    <a:gd name="T6" fmla="*/ 22 w 26"/>
                    <a:gd name="T7" fmla="*/ 18 h 20"/>
                    <a:gd name="T8" fmla="*/ 25 w 26"/>
                    <a:gd name="T9" fmla="*/ 20 h 20"/>
                    <a:gd name="T10" fmla="*/ 26 w 26"/>
                    <a:gd name="T11" fmla="*/ 19 h 20"/>
                    <a:gd name="T12" fmla="*/ 25 w 26"/>
                    <a:gd name="T13" fmla="*/ 16 h 20"/>
                    <a:gd name="T14" fmla="*/ 22 w 26"/>
                    <a:gd name="T15" fmla="*/ 16 h 20"/>
                    <a:gd name="T16" fmla="*/ 21 w 26"/>
                    <a:gd name="T17" fmla="*/ 13 h 20"/>
                    <a:gd name="T18" fmla="*/ 21 w 26"/>
                    <a:gd name="T19" fmla="*/ 9 h 20"/>
                    <a:gd name="T20" fmla="*/ 18 w 26"/>
                    <a:gd name="T21" fmla="*/ 6 h 20"/>
                    <a:gd name="T22" fmla="*/ 15 w 26"/>
                    <a:gd name="T23" fmla="*/ 6 h 20"/>
                    <a:gd name="T24" fmla="*/ 12 w 26"/>
                    <a:gd name="T25" fmla="*/ 5 h 20"/>
                    <a:gd name="T26" fmla="*/ 9 w 26"/>
                    <a:gd name="T27" fmla="*/ 3 h 20"/>
                    <a:gd name="T28" fmla="*/ 6 w 26"/>
                    <a:gd name="T29" fmla="*/ 0 h 20"/>
                    <a:gd name="T30" fmla="*/ 3 w 26"/>
                    <a:gd name="T31" fmla="*/ 1 h 20"/>
                    <a:gd name="T32" fmla="*/ 0 w 26"/>
                    <a:gd name="T33" fmla="*/ 3 h 20"/>
                    <a:gd name="T34" fmla="*/ 3 w 26"/>
                    <a:gd name="T35" fmla="*/ 3 h 20"/>
                    <a:gd name="T36" fmla="*/ 6 w 26"/>
                    <a:gd name="T37" fmla="*/ 5 h 20"/>
                    <a:gd name="T38" fmla="*/ 10 w 26"/>
                    <a:gd name="T39" fmla="*/ 7 h 20"/>
                    <a:gd name="T40" fmla="*/ 12 w 26"/>
                    <a:gd name="T41" fmla="*/ 10 h 20"/>
                    <a:gd name="T42" fmla="*/ 13 w 26"/>
                    <a:gd name="T43" fmla="*/ 11 h 20"/>
                    <a:gd name="T44" fmla="*/ 15 w 26"/>
                    <a:gd name="T45" fmla="*/ 11 h 20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26" h="20">
                      <a:moveTo>
                        <a:pt x="15" y="11"/>
                      </a:moveTo>
                      <a:lnTo>
                        <a:pt x="18" y="13"/>
                      </a:lnTo>
                      <a:lnTo>
                        <a:pt x="20" y="15"/>
                      </a:lnTo>
                      <a:lnTo>
                        <a:pt x="22" y="18"/>
                      </a:lnTo>
                      <a:lnTo>
                        <a:pt x="25" y="20"/>
                      </a:lnTo>
                      <a:lnTo>
                        <a:pt x="26" y="19"/>
                      </a:lnTo>
                      <a:lnTo>
                        <a:pt x="25" y="16"/>
                      </a:lnTo>
                      <a:lnTo>
                        <a:pt x="22" y="16"/>
                      </a:lnTo>
                      <a:lnTo>
                        <a:pt x="21" y="13"/>
                      </a:lnTo>
                      <a:lnTo>
                        <a:pt x="21" y="9"/>
                      </a:lnTo>
                      <a:lnTo>
                        <a:pt x="18" y="6"/>
                      </a:lnTo>
                      <a:lnTo>
                        <a:pt x="15" y="6"/>
                      </a:lnTo>
                      <a:lnTo>
                        <a:pt x="12" y="5"/>
                      </a:lnTo>
                      <a:lnTo>
                        <a:pt x="9" y="3"/>
                      </a:lnTo>
                      <a:lnTo>
                        <a:pt x="6" y="0"/>
                      </a:lnTo>
                      <a:lnTo>
                        <a:pt x="3" y="1"/>
                      </a:lnTo>
                      <a:lnTo>
                        <a:pt x="0" y="3"/>
                      </a:lnTo>
                      <a:lnTo>
                        <a:pt x="3" y="3"/>
                      </a:lnTo>
                      <a:lnTo>
                        <a:pt x="6" y="5"/>
                      </a:lnTo>
                      <a:lnTo>
                        <a:pt x="10" y="7"/>
                      </a:lnTo>
                      <a:lnTo>
                        <a:pt x="12" y="10"/>
                      </a:lnTo>
                      <a:lnTo>
                        <a:pt x="13" y="11"/>
                      </a:lnTo>
                      <a:lnTo>
                        <a:pt x="15" y="11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8" name="Freeform 749">
                  <a:extLst>
                    <a:ext uri="{FF2B5EF4-FFF2-40B4-BE49-F238E27FC236}">
                      <a16:creationId xmlns:a16="http://schemas.microsoft.com/office/drawing/2014/main" id="{B1B65795-7001-580D-28D9-6C9BD4755E6B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360" y="2395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0 w 3"/>
                    <a:gd name="T3" fmla="*/ 0 h 3"/>
                    <a:gd name="T4" fmla="*/ 3 w 3"/>
                    <a:gd name="T5" fmla="*/ 3 h 3"/>
                    <a:gd name="T6" fmla="*/ 3 w 3"/>
                    <a:gd name="T7" fmla="*/ 1 h 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" h="3">
                      <a:moveTo>
                        <a:pt x="3" y="1"/>
                      </a:moveTo>
                      <a:lnTo>
                        <a:pt x="0" y="0"/>
                      </a:lnTo>
                      <a:lnTo>
                        <a:pt x="3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9" name="Freeform 750">
                  <a:extLst>
                    <a:ext uri="{FF2B5EF4-FFF2-40B4-BE49-F238E27FC236}">
                      <a16:creationId xmlns:a16="http://schemas.microsoft.com/office/drawing/2014/main" id="{59FDEC40-EA1A-AC0C-0CB0-427306229DB2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363" y="2399"/>
                  <a:ext cx="3" cy="0"/>
                </a:xfrm>
                <a:custGeom>
                  <a:avLst/>
                  <a:gdLst>
                    <a:gd name="T0" fmla="*/ 0 w 3"/>
                    <a:gd name="T1" fmla="*/ 3 w 3"/>
                    <a:gd name="T2" fmla="*/ 0 w 3"/>
                    <a:gd name="T3" fmla="*/ 0 w 3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T0" y="0"/>
                    </a:cxn>
                    <a:cxn ang="T5">
                      <a:pos x="T1" y="0"/>
                    </a:cxn>
                    <a:cxn ang="T6">
                      <a:pos x="T2" y="0"/>
                    </a:cxn>
                    <a:cxn ang="T7">
                      <a:pos x="T3" y="0"/>
                    </a:cxn>
                  </a:cxnLst>
                  <a:rect l="0" t="0" r="r" b="b"/>
                  <a:pathLst>
                    <a:path w="3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0" name="Freeform 751">
                  <a:extLst>
                    <a:ext uri="{FF2B5EF4-FFF2-40B4-BE49-F238E27FC236}">
                      <a16:creationId xmlns:a16="http://schemas.microsoft.com/office/drawing/2014/main" id="{4CB46708-0DF0-B6B1-21BB-D43F8E1F71B6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356" y="2376"/>
                  <a:ext cx="3" cy="3"/>
                </a:xfrm>
                <a:custGeom>
                  <a:avLst/>
                  <a:gdLst>
                    <a:gd name="T0" fmla="*/ 1 w 3"/>
                    <a:gd name="T1" fmla="*/ 3 h 3"/>
                    <a:gd name="T2" fmla="*/ 3 w 3"/>
                    <a:gd name="T3" fmla="*/ 1 h 3"/>
                    <a:gd name="T4" fmla="*/ 0 w 3"/>
                    <a:gd name="T5" fmla="*/ 0 h 3"/>
                    <a:gd name="T6" fmla="*/ 1 w 3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" h="3">
                      <a:moveTo>
                        <a:pt x="1" y="3"/>
                      </a:moveTo>
                      <a:lnTo>
                        <a:pt x="3" y="1"/>
                      </a:lnTo>
                      <a:lnTo>
                        <a:pt x="0" y="0"/>
                      </a:lnTo>
                      <a:lnTo>
                        <a:pt x="1" y="3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1" name="Freeform 752">
                  <a:extLst>
                    <a:ext uri="{FF2B5EF4-FFF2-40B4-BE49-F238E27FC236}">
                      <a16:creationId xmlns:a16="http://schemas.microsoft.com/office/drawing/2014/main" id="{E821B76A-2624-DFE7-980E-88D41DE6C16E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357" y="2343"/>
                  <a:ext cx="3" cy="3"/>
                </a:xfrm>
                <a:custGeom>
                  <a:avLst/>
                  <a:gdLst>
                    <a:gd name="T0" fmla="*/ 3 w 3"/>
                    <a:gd name="T1" fmla="*/ 0 h 3"/>
                    <a:gd name="T2" fmla="*/ 0 w 3"/>
                    <a:gd name="T3" fmla="*/ 0 h 3"/>
                    <a:gd name="T4" fmla="*/ 1 w 3"/>
                    <a:gd name="T5" fmla="*/ 3 h 3"/>
                    <a:gd name="T6" fmla="*/ 2 w 3"/>
                    <a:gd name="T7" fmla="*/ 3 h 3"/>
                    <a:gd name="T8" fmla="*/ 3 w 3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" h="3">
                      <a:moveTo>
                        <a:pt x="3" y="0"/>
                      </a:moveTo>
                      <a:lnTo>
                        <a:pt x="0" y="0"/>
                      </a:lnTo>
                      <a:lnTo>
                        <a:pt x="1" y="3"/>
                      </a:lnTo>
                      <a:lnTo>
                        <a:pt x="2" y="3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2" name="Freeform 753">
                  <a:extLst>
                    <a:ext uri="{FF2B5EF4-FFF2-40B4-BE49-F238E27FC236}">
                      <a16:creationId xmlns:a16="http://schemas.microsoft.com/office/drawing/2014/main" id="{DCB8552E-79AD-A455-1528-8BCF89915B6D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376" y="2382"/>
                  <a:ext cx="4" cy="8"/>
                </a:xfrm>
                <a:custGeom>
                  <a:avLst/>
                  <a:gdLst>
                    <a:gd name="T0" fmla="*/ 4 w 4"/>
                    <a:gd name="T1" fmla="*/ 7 h 8"/>
                    <a:gd name="T2" fmla="*/ 4 w 4"/>
                    <a:gd name="T3" fmla="*/ 3 h 8"/>
                    <a:gd name="T4" fmla="*/ 3 w 4"/>
                    <a:gd name="T5" fmla="*/ 0 h 8"/>
                    <a:gd name="T6" fmla="*/ 0 w 4"/>
                    <a:gd name="T7" fmla="*/ 2 h 8"/>
                    <a:gd name="T8" fmla="*/ 2 w 4"/>
                    <a:gd name="T9" fmla="*/ 5 h 8"/>
                    <a:gd name="T10" fmla="*/ 2 w 4"/>
                    <a:gd name="T11" fmla="*/ 8 h 8"/>
                    <a:gd name="T12" fmla="*/ 4 w 4"/>
                    <a:gd name="T13" fmla="*/ 7 h 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4" h="8">
                      <a:moveTo>
                        <a:pt x="4" y="7"/>
                      </a:moveTo>
                      <a:lnTo>
                        <a:pt x="4" y="3"/>
                      </a:lnTo>
                      <a:lnTo>
                        <a:pt x="3" y="0"/>
                      </a:lnTo>
                      <a:lnTo>
                        <a:pt x="0" y="2"/>
                      </a:lnTo>
                      <a:lnTo>
                        <a:pt x="2" y="5"/>
                      </a:lnTo>
                      <a:lnTo>
                        <a:pt x="2" y="8"/>
                      </a:lnTo>
                      <a:lnTo>
                        <a:pt x="4" y="7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3" name="Freeform 754">
                  <a:extLst>
                    <a:ext uri="{FF2B5EF4-FFF2-40B4-BE49-F238E27FC236}">
                      <a16:creationId xmlns:a16="http://schemas.microsoft.com/office/drawing/2014/main" id="{231CD6D6-031C-83CB-4960-54B846163702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377" y="2368"/>
                  <a:ext cx="11" cy="7"/>
                </a:xfrm>
                <a:custGeom>
                  <a:avLst/>
                  <a:gdLst>
                    <a:gd name="T0" fmla="*/ 9 w 11"/>
                    <a:gd name="T1" fmla="*/ 7 h 7"/>
                    <a:gd name="T2" fmla="*/ 11 w 11"/>
                    <a:gd name="T3" fmla="*/ 6 h 7"/>
                    <a:gd name="T4" fmla="*/ 9 w 11"/>
                    <a:gd name="T5" fmla="*/ 3 h 7"/>
                    <a:gd name="T6" fmla="*/ 7 w 11"/>
                    <a:gd name="T7" fmla="*/ 0 h 7"/>
                    <a:gd name="T8" fmla="*/ 3 w 11"/>
                    <a:gd name="T9" fmla="*/ 1 h 7"/>
                    <a:gd name="T10" fmla="*/ 0 w 11"/>
                    <a:gd name="T11" fmla="*/ 4 h 7"/>
                    <a:gd name="T12" fmla="*/ 3 w 11"/>
                    <a:gd name="T13" fmla="*/ 5 h 7"/>
                    <a:gd name="T14" fmla="*/ 7 w 11"/>
                    <a:gd name="T15" fmla="*/ 3 h 7"/>
                    <a:gd name="T16" fmla="*/ 6 w 11"/>
                    <a:gd name="T17" fmla="*/ 6 h 7"/>
                    <a:gd name="T18" fmla="*/ 9 w 11"/>
                    <a:gd name="T19" fmla="*/ 7 h 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1" h="7">
                      <a:moveTo>
                        <a:pt x="9" y="7"/>
                      </a:moveTo>
                      <a:lnTo>
                        <a:pt x="11" y="6"/>
                      </a:lnTo>
                      <a:lnTo>
                        <a:pt x="9" y="3"/>
                      </a:lnTo>
                      <a:lnTo>
                        <a:pt x="7" y="0"/>
                      </a:lnTo>
                      <a:lnTo>
                        <a:pt x="3" y="1"/>
                      </a:lnTo>
                      <a:lnTo>
                        <a:pt x="0" y="4"/>
                      </a:lnTo>
                      <a:lnTo>
                        <a:pt x="3" y="5"/>
                      </a:lnTo>
                      <a:lnTo>
                        <a:pt x="7" y="3"/>
                      </a:lnTo>
                      <a:lnTo>
                        <a:pt x="6" y="6"/>
                      </a:lnTo>
                      <a:lnTo>
                        <a:pt x="9" y="7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4" name="Freeform 755">
                  <a:extLst>
                    <a:ext uri="{FF2B5EF4-FFF2-40B4-BE49-F238E27FC236}">
                      <a16:creationId xmlns:a16="http://schemas.microsoft.com/office/drawing/2014/main" id="{D69F459B-B75F-B23E-BF10-88B38AD1E9E4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282" y="2360"/>
                  <a:ext cx="5" cy="8"/>
                </a:xfrm>
                <a:custGeom>
                  <a:avLst/>
                  <a:gdLst>
                    <a:gd name="T0" fmla="*/ 0 w 5"/>
                    <a:gd name="T1" fmla="*/ 2 h 8"/>
                    <a:gd name="T2" fmla="*/ 3 w 5"/>
                    <a:gd name="T3" fmla="*/ 5 h 8"/>
                    <a:gd name="T4" fmla="*/ 5 w 5"/>
                    <a:gd name="T5" fmla="*/ 8 h 8"/>
                    <a:gd name="T6" fmla="*/ 5 w 5"/>
                    <a:gd name="T7" fmla="*/ 7 h 8"/>
                    <a:gd name="T8" fmla="*/ 4 w 5"/>
                    <a:gd name="T9" fmla="*/ 6 h 8"/>
                    <a:gd name="T10" fmla="*/ 3 w 5"/>
                    <a:gd name="T11" fmla="*/ 3 h 8"/>
                    <a:gd name="T12" fmla="*/ 3 w 5"/>
                    <a:gd name="T13" fmla="*/ 0 h 8"/>
                    <a:gd name="T14" fmla="*/ 0 w 5"/>
                    <a:gd name="T15" fmla="*/ 2 h 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" h="8">
                      <a:moveTo>
                        <a:pt x="0" y="2"/>
                      </a:moveTo>
                      <a:lnTo>
                        <a:pt x="3" y="5"/>
                      </a:lnTo>
                      <a:lnTo>
                        <a:pt x="5" y="8"/>
                      </a:lnTo>
                      <a:lnTo>
                        <a:pt x="5" y="7"/>
                      </a:lnTo>
                      <a:lnTo>
                        <a:pt x="4" y="6"/>
                      </a:lnTo>
                      <a:lnTo>
                        <a:pt x="3" y="3"/>
                      </a:lnTo>
                      <a:lnTo>
                        <a:pt x="3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5" name="Freeform 756">
                  <a:extLst>
                    <a:ext uri="{FF2B5EF4-FFF2-40B4-BE49-F238E27FC236}">
                      <a16:creationId xmlns:a16="http://schemas.microsoft.com/office/drawing/2014/main" id="{7A566D05-F90B-2C20-36AD-80BB2718AE42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298" y="2377"/>
                  <a:ext cx="1" cy="4"/>
                </a:xfrm>
                <a:custGeom>
                  <a:avLst/>
                  <a:gdLst>
                    <a:gd name="T0" fmla="*/ 1 w 1"/>
                    <a:gd name="T1" fmla="*/ 1 h 4"/>
                    <a:gd name="T2" fmla="*/ 1 w 1"/>
                    <a:gd name="T3" fmla="*/ 0 h 4"/>
                    <a:gd name="T4" fmla="*/ 0 w 1"/>
                    <a:gd name="T5" fmla="*/ 1 h 4"/>
                    <a:gd name="T6" fmla="*/ 1 w 1"/>
                    <a:gd name="T7" fmla="*/ 4 h 4"/>
                    <a:gd name="T8" fmla="*/ 1 w 1"/>
                    <a:gd name="T9" fmla="*/ 1 h 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" h="4">
                      <a:moveTo>
                        <a:pt x="1" y="1"/>
                      </a:move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1" y="4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6" name="Freeform 757">
                  <a:extLst>
                    <a:ext uri="{FF2B5EF4-FFF2-40B4-BE49-F238E27FC236}">
                      <a16:creationId xmlns:a16="http://schemas.microsoft.com/office/drawing/2014/main" id="{205ACFC0-C33E-6E7E-8CDF-9E813D571C28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293" y="2385"/>
                  <a:ext cx="7" cy="6"/>
                </a:xfrm>
                <a:custGeom>
                  <a:avLst/>
                  <a:gdLst>
                    <a:gd name="T0" fmla="*/ 0 w 7"/>
                    <a:gd name="T1" fmla="*/ 2 h 6"/>
                    <a:gd name="T2" fmla="*/ 1 w 7"/>
                    <a:gd name="T3" fmla="*/ 5 h 6"/>
                    <a:gd name="T4" fmla="*/ 4 w 7"/>
                    <a:gd name="T5" fmla="*/ 6 h 6"/>
                    <a:gd name="T6" fmla="*/ 7 w 7"/>
                    <a:gd name="T7" fmla="*/ 6 h 6"/>
                    <a:gd name="T8" fmla="*/ 5 w 7"/>
                    <a:gd name="T9" fmla="*/ 4 h 6"/>
                    <a:gd name="T10" fmla="*/ 2 w 7"/>
                    <a:gd name="T11" fmla="*/ 0 h 6"/>
                    <a:gd name="T12" fmla="*/ 0 w 7"/>
                    <a:gd name="T13" fmla="*/ 2 h 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7" h="6">
                      <a:moveTo>
                        <a:pt x="0" y="2"/>
                      </a:moveTo>
                      <a:lnTo>
                        <a:pt x="1" y="5"/>
                      </a:lnTo>
                      <a:lnTo>
                        <a:pt x="4" y="6"/>
                      </a:lnTo>
                      <a:lnTo>
                        <a:pt x="7" y="6"/>
                      </a:lnTo>
                      <a:lnTo>
                        <a:pt x="5" y="4"/>
                      </a:lnTo>
                      <a:lnTo>
                        <a:pt x="2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7" name="Freeform 758">
                  <a:extLst>
                    <a:ext uri="{FF2B5EF4-FFF2-40B4-BE49-F238E27FC236}">
                      <a16:creationId xmlns:a16="http://schemas.microsoft.com/office/drawing/2014/main" id="{8257AFD5-485E-8690-49F5-10D10407D5F4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298" y="2396"/>
                  <a:ext cx="3" cy="3"/>
                </a:xfrm>
                <a:custGeom>
                  <a:avLst/>
                  <a:gdLst>
                    <a:gd name="T0" fmla="*/ 3 w 3"/>
                    <a:gd name="T1" fmla="*/ 3 h 3"/>
                    <a:gd name="T2" fmla="*/ 3 w 3"/>
                    <a:gd name="T3" fmla="*/ 0 h 3"/>
                    <a:gd name="T4" fmla="*/ 0 w 3"/>
                    <a:gd name="T5" fmla="*/ 0 h 3"/>
                    <a:gd name="T6" fmla="*/ 3 w 3"/>
                    <a:gd name="T7" fmla="*/ 3 h 3"/>
                    <a:gd name="T8" fmla="*/ 3 w 3"/>
                    <a:gd name="T9" fmla="*/ 3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" h="3">
                      <a:moveTo>
                        <a:pt x="3" y="3"/>
                      </a:move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3" y="3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8" name="Freeform 759">
                  <a:extLst>
                    <a:ext uri="{FF2B5EF4-FFF2-40B4-BE49-F238E27FC236}">
                      <a16:creationId xmlns:a16="http://schemas.microsoft.com/office/drawing/2014/main" id="{EE03F407-7336-FAA3-5689-C1B733348908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373" y="2353"/>
                  <a:ext cx="4" cy="3"/>
                </a:xfrm>
                <a:custGeom>
                  <a:avLst/>
                  <a:gdLst>
                    <a:gd name="T0" fmla="*/ 0 w 4"/>
                    <a:gd name="T1" fmla="*/ 2 h 3"/>
                    <a:gd name="T2" fmla="*/ 1 w 4"/>
                    <a:gd name="T3" fmla="*/ 2 h 3"/>
                    <a:gd name="T4" fmla="*/ 1 w 4"/>
                    <a:gd name="T5" fmla="*/ 3 h 3"/>
                    <a:gd name="T6" fmla="*/ 4 w 4"/>
                    <a:gd name="T7" fmla="*/ 0 h 3"/>
                    <a:gd name="T8" fmla="*/ 2 w 4"/>
                    <a:gd name="T9" fmla="*/ 1 h 3"/>
                    <a:gd name="T10" fmla="*/ 0 w 4"/>
                    <a:gd name="T11" fmla="*/ 2 h 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" h="3">
                      <a:moveTo>
                        <a:pt x="0" y="2"/>
                      </a:moveTo>
                      <a:lnTo>
                        <a:pt x="1" y="2"/>
                      </a:lnTo>
                      <a:lnTo>
                        <a:pt x="1" y="3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9" name="Freeform 760">
                  <a:extLst>
                    <a:ext uri="{FF2B5EF4-FFF2-40B4-BE49-F238E27FC236}">
                      <a16:creationId xmlns:a16="http://schemas.microsoft.com/office/drawing/2014/main" id="{8A717711-B436-2B92-5DB7-DA511CECDCD6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369" y="2407"/>
                  <a:ext cx="3" cy="4"/>
                </a:xfrm>
                <a:custGeom>
                  <a:avLst/>
                  <a:gdLst>
                    <a:gd name="T0" fmla="*/ 1 w 3"/>
                    <a:gd name="T1" fmla="*/ 4 h 4"/>
                    <a:gd name="T2" fmla="*/ 3 w 3"/>
                    <a:gd name="T3" fmla="*/ 3 h 4"/>
                    <a:gd name="T4" fmla="*/ 3 w 3"/>
                    <a:gd name="T5" fmla="*/ 0 h 4"/>
                    <a:gd name="T6" fmla="*/ 0 w 3"/>
                    <a:gd name="T7" fmla="*/ 1 h 4"/>
                    <a:gd name="T8" fmla="*/ 1 w 3"/>
                    <a:gd name="T9" fmla="*/ 4 h 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" h="4">
                      <a:moveTo>
                        <a:pt x="1" y="4"/>
                      </a:moveTo>
                      <a:lnTo>
                        <a:pt x="3" y="3"/>
                      </a:lnTo>
                      <a:lnTo>
                        <a:pt x="3" y="0"/>
                      </a:lnTo>
                      <a:lnTo>
                        <a:pt x="0" y="1"/>
                      </a:lnTo>
                      <a:lnTo>
                        <a:pt x="1" y="4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0" name="Freeform 761">
                  <a:extLst>
                    <a:ext uri="{FF2B5EF4-FFF2-40B4-BE49-F238E27FC236}">
                      <a16:creationId xmlns:a16="http://schemas.microsoft.com/office/drawing/2014/main" id="{D02B45C1-A538-49D2-5CE9-AF9CF046EF1A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394" y="2412"/>
                  <a:ext cx="4" cy="4"/>
                </a:xfrm>
                <a:custGeom>
                  <a:avLst/>
                  <a:gdLst>
                    <a:gd name="T0" fmla="*/ 1 w 4"/>
                    <a:gd name="T1" fmla="*/ 1 h 4"/>
                    <a:gd name="T2" fmla="*/ 0 w 4"/>
                    <a:gd name="T3" fmla="*/ 4 h 4"/>
                    <a:gd name="T4" fmla="*/ 1 w 4"/>
                    <a:gd name="T5" fmla="*/ 2 h 4"/>
                    <a:gd name="T6" fmla="*/ 4 w 4"/>
                    <a:gd name="T7" fmla="*/ 0 h 4"/>
                    <a:gd name="T8" fmla="*/ 1 w 4"/>
                    <a:gd name="T9" fmla="*/ 1 h 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" h="4">
                      <a:moveTo>
                        <a:pt x="1" y="1"/>
                      </a:moveTo>
                      <a:lnTo>
                        <a:pt x="0" y="4"/>
                      </a:lnTo>
                      <a:lnTo>
                        <a:pt x="1" y="2"/>
                      </a:lnTo>
                      <a:lnTo>
                        <a:pt x="4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1" name="Freeform 762">
                  <a:extLst>
                    <a:ext uri="{FF2B5EF4-FFF2-40B4-BE49-F238E27FC236}">
                      <a16:creationId xmlns:a16="http://schemas.microsoft.com/office/drawing/2014/main" id="{C72B0C3D-1B16-F636-CDC8-0E37A4A5CC11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364" y="2357"/>
                  <a:ext cx="6" cy="4"/>
                </a:xfrm>
                <a:custGeom>
                  <a:avLst/>
                  <a:gdLst>
                    <a:gd name="T0" fmla="*/ 0 w 6"/>
                    <a:gd name="T1" fmla="*/ 1 h 4"/>
                    <a:gd name="T2" fmla="*/ 2 w 6"/>
                    <a:gd name="T3" fmla="*/ 4 h 4"/>
                    <a:gd name="T4" fmla="*/ 5 w 6"/>
                    <a:gd name="T5" fmla="*/ 3 h 4"/>
                    <a:gd name="T6" fmla="*/ 6 w 6"/>
                    <a:gd name="T7" fmla="*/ 0 h 4"/>
                    <a:gd name="T8" fmla="*/ 1 w 6"/>
                    <a:gd name="T9" fmla="*/ 0 h 4"/>
                    <a:gd name="T10" fmla="*/ 0 w 6"/>
                    <a:gd name="T11" fmla="*/ 1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" h="4">
                      <a:moveTo>
                        <a:pt x="0" y="1"/>
                      </a:moveTo>
                      <a:lnTo>
                        <a:pt x="2" y="4"/>
                      </a:lnTo>
                      <a:lnTo>
                        <a:pt x="5" y="3"/>
                      </a:lnTo>
                      <a:lnTo>
                        <a:pt x="6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2" name="Freeform 763">
                  <a:extLst>
                    <a:ext uri="{FF2B5EF4-FFF2-40B4-BE49-F238E27FC236}">
                      <a16:creationId xmlns:a16="http://schemas.microsoft.com/office/drawing/2014/main" id="{47A72D84-DBFE-0651-178A-A50CF67C6A0F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389" y="2396"/>
                  <a:ext cx="5" cy="3"/>
                </a:xfrm>
                <a:custGeom>
                  <a:avLst/>
                  <a:gdLst>
                    <a:gd name="T0" fmla="*/ 3 w 5"/>
                    <a:gd name="T1" fmla="*/ 0 h 3"/>
                    <a:gd name="T2" fmla="*/ 0 w 5"/>
                    <a:gd name="T3" fmla="*/ 2 h 3"/>
                    <a:gd name="T4" fmla="*/ 3 w 5"/>
                    <a:gd name="T5" fmla="*/ 3 h 3"/>
                    <a:gd name="T6" fmla="*/ 5 w 5"/>
                    <a:gd name="T7" fmla="*/ 1 h 3"/>
                    <a:gd name="T8" fmla="*/ 3 w 5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" h="3">
                      <a:moveTo>
                        <a:pt x="3" y="0"/>
                      </a:moveTo>
                      <a:lnTo>
                        <a:pt x="0" y="2"/>
                      </a:lnTo>
                      <a:lnTo>
                        <a:pt x="3" y="3"/>
                      </a:lnTo>
                      <a:lnTo>
                        <a:pt x="5" y="1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3" name="Freeform 764">
                  <a:extLst>
                    <a:ext uri="{FF2B5EF4-FFF2-40B4-BE49-F238E27FC236}">
                      <a16:creationId xmlns:a16="http://schemas.microsoft.com/office/drawing/2014/main" id="{E41517F6-B40D-6EE5-08FB-76D8B9E861EF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383" y="2417"/>
                  <a:ext cx="3" cy="1"/>
                </a:xfrm>
                <a:custGeom>
                  <a:avLst/>
                  <a:gdLst>
                    <a:gd name="T0" fmla="*/ 3 w 3"/>
                    <a:gd name="T1" fmla="*/ 0 h 1"/>
                    <a:gd name="T2" fmla="*/ 0 w 3"/>
                    <a:gd name="T3" fmla="*/ 1 h 1"/>
                    <a:gd name="T4" fmla="*/ 3 w 3"/>
                    <a:gd name="T5" fmla="*/ 0 h 1"/>
                    <a:gd name="T6" fmla="*/ 3 w 3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" h="1">
                      <a:moveTo>
                        <a:pt x="3" y="0"/>
                      </a:moveTo>
                      <a:lnTo>
                        <a:pt x="0" y="1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4" name="Freeform 765">
                  <a:extLst>
                    <a:ext uri="{FF2B5EF4-FFF2-40B4-BE49-F238E27FC236}">
                      <a16:creationId xmlns:a16="http://schemas.microsoft.com/office/drawing/2014/main" id="{30D353CC-2A49-3D97-91C1-31C5A62F2059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395" y="2432"/>
                  <a:ext cx="2" cy="6"/>
                </a:xfrm>
                <a:custGeom>
                  <a:avLst/>
                  <a:gdLst>
                    <a:gd name="T0" fmla="*/ 1 w 2"/>
                    <a:gd name="T1" fmla="*/ 6 h 6"/>
                    <a:gd name="T2" fmla="*/ 2 w 2"/>
                    <a:gd name="T3" fmla="*/ 3 h 6"/>
                    <a:gd name="T4" fmla="*/ 1 w 2"/>
                    <a:gd name="T5" fmla="*/ 0 h 6"/>
                    <a:gd name="T6" fmla="*/ 0 w 2"/>
                    <a:gd name="T7" fmla="*/ 3 h 6"/>
                    <a:gd name="T8" fmla="*/ 1 w 2"/>
                    <a:gd name="T9" fmla="*/ 6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" h="6">
                      <a:moveTo>
                        <a:pt x="1" y="6"/>
                      </a:moveTo>
                      <a:lnTo>
                        <a:pt x="2" y="3"/>
                      </a:lnTo>
                      <a:lnTo>
                        <a:pt x="1" y="0"/>
                      </a:lnTo>
                      <a:lnTo>
                        <a:pt x="0" y="3"/>
                      </a:lnTo>
                      <a:lnTo>
                        <a:pt x="1" y="6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2" name="Group 766">
              <a:extLst>
                <a:ext uri="{FF2B5EF4-FFF2-40B4-BE49-F238E27FC236}">
                  <a16:creationId xmlns:a16="http://schemas.microsoft.com/office/drawing/2014/main" id="{08D2C95D-0B94-0EC2-B1B3-090B5D939CA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622255" y="3324225"/>
              <a:ext cx="701674" cy="715962"/>
              <a:chOff x="265" y="1233"/>
              <a:chExt cx="2763" cy="2813"/>
            </a:xfrm>
            <a:solidFill>
              <a:schemeClr val="bg2"/>
            </a:solidFill>
          </p:grpSpPr>
          <p:sp>
            <p:nvSpPr>
              <p:cNvPr id="534" name="Freeform 767">
                <a:extLst>
                  <a:ext uri="{FF2B5EF4-FFF2-40B4-BE49-F238E27FC236}">
                    <a16:creationId xmlns:a16="http://schemas.microsoft.com/office/drawing/2014/main" id="{2403A69D-7AE1-6663-AA2D-DE6B390E13E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28" y="2015"/>
                <a:ext cx="62" cy="125"/>
              </a:xfrm>
              <a:custGeom>
                <a:avLst/>
                <a:gdLst>
                  <a:gd name="T0" fmla="*/ 50 w 10"/>
                  <a:gd name="T1" fmla="*/ 13 h 20"/>
                  <a:gd name="T2" fmla="*/ 50 w 10"/>
                  <a:gd name="T3" fmla="*/ 6 h 20"/>
                  <a:gd name="T4" fmla="*/ 37 w 10"/>
                  <a:gd name="T5" fmla="*/ 0 h 20"/>
                  <a:gd name="T6" fmla="*/ 31 w 10"/>
                  <a:gd name="T7" fmla="*/ 0 h 20"/>
                  <a:gd name="T8" fmla="*/ 12 w 10"/>
                  <a:gd name="T9" fmla="*/ 13 h 20"/>
                  <a:gd name="T10" fmla="*/ 12 w 10"/>
                  <a:gd name="T11" fmla="*/ 19 h 20"/>
                  <a:gd name="T12" fmla="*/ 12 w 10"/>
                  <a:gd name="T13" fmla="*/ 25 h 20"/>
                  <a:gd name="T14" fmla="*/ 12 w 10"/>
                  <a:gd name="T15" fmla="*/ 31 h 20"/>
                  <a:gd name="T16" fmla="*/ 6 w 10"/>
                  <a:gd name="T17" fmla="*/ 38 h 20"/>
                  <a:gd name="T18" fmla="*/ 6 w 10"/>
                  <a:gd name="T19" fmla="*/ 38 h 20"/>
                  <a:gd name="T20" fmla="*/ 6 w 10"/>
                  <a:gd name="T21" fmla="*/ 44 h 20"/>
                  <a:gd name="T22" fmla="*/ 12 w 10"/>
                  <a:gd name="T23" fmla="*/ 50 h 20"/>
                  <a:gd name="T24" fmla="*/ 12 w 10"/>
                  <a:gd name="T25" fmla="*/ 69 h 20"/>
                  <a:gd name="T26" fmla="*/ 6 w 10"/>
                  <a:gd name="T27" fmla="*/ 69 h 20"/>
                  <a:gd name="T28" fmla="*/ 6 w 10"/>
                  <a:gd name="T29" fmla="*/ 75 h 20"/>
                  <a:gd name="T30" fmla="*/ 25 w 10"/>
                  <a:gd name="T31" fmla="*/ 75 h 20"/>
                  <a:gd name="T32" fmla="*/ 31 w 10"/>
                  <a:gd name="T33" fmla="*/ 75 h 20"/>
                  <a:gd name="T34" fmla="*/ 31 w 10"/>
                  <a:gd name="T35" fmla="*/ 75 h 20"/>
                  <a:gd name="T36" fmla="*/ 31 w 10"/>
                  <a:gd name="T37" fmla="*/ 75 h 20"/>
                  <a:gd name="T38" fmla="*/ 31 w 10"/>
                  <a:gd name="T39" fmla="*/ 81 h 20"/>
                  <a:gd name="T40" fmla="*/ 25 w 10"/>
                  <a:gd name="T41" fmla="*/ 81 h 20"/>
                  <a:gd name="T42" fmla="*/ 12 w 10"/>
                  <a:gd name="T43" fmla="*/ 88 h 20"/>
                  <a:gd name="T44" fmla="*/ 6 w 10"/>
                  <a:gd name="T45" fmla="*/ 94 h 20"/>
                  <a:gd name="T46" fmla="*/ 0 w 10"/>
                  <a:gd name="T47" fmla="*/ 119 h 20"/>
                  <a:gd name="T48" fmla="*/ 6 w 10"/>
                  <a:gd name="T49" fmla="*/ 125 h 20"/>
                  <a:gd name="T50" fmla="*/ 12 w 10"/>
                  <a:gd name="T51" fmla="*/ 125 h 20"/>
                  <a:gd name="T52" fmla="*/ 31 w 10"/>
                  <a:gd name="T53" fmla="*/ 125 h 20"/>
                  <a:gd name="T54" fmla="*/ 43 w 10"/>
                  <a:gd name="T55" fmla="*/ 119 h 20"/>
                  <a:gd name="T56" fmla="*/ 43 w 10"/>
                  <a:gd name="T57" fmla="*/ 113 h 20"/>
                  <a:gd name="T58" fmla="*/ 50 w 10"/>
                  <a:gd name="T59" fmla="*/ 113 h 20"/>
                  <a:gd name="T60" fmla="*/ 56 w 10"/>
                  <a:gd name="T61" fmla="*/ 113 h 20"/>
                  <a:gd name="T62" fmla="*/ 56 w 10"/>
                  <a:gd name="T63" fmla="*/ 100 h 20"/>
                  <a:gd name="T64" fmla="*/ 62 w 10"/>
                  <a:gd name="T65" fmla="*/ 81 h 20"/>
                  <a:gd name="T66" fmla="*/ 62 w 10"/>
                  <a:gd name="T67" fmla="*/ 75 h 20"/>
                  <a:gd name="T68" fmla="*/ 62 w 10"/>
                  <a:gd name="T69" fmla="*/ 44 h 20"/>
                  <a:gd name="T70" fmla="*/ 62 w 10"/>
                  <a:gd name="T71" fmla="*/ 38 h 20"/>
                  <a:gd name="T72" fmla="*/ 62 w 10"/>
                  <a:gd name="T73" fmla="*/ 13 h 20"/>
                  <a:gd name="T74" fmla="*/ 56 w 10"/>
                  <a:gd name="T75" fmla="*/ 13 h 20"/>
                  <a:gd name="T76" fmla="*/ 50 w 10"/>
                  <a:gd name="T77" fmla="*/ 13 h 2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10" h="20">
                    <a:moveTo>
                      <a:pt x="8" y="2"/>
                    </a:moveTo>
                    <a:lnTo>
                      <a:pt x="8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2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1" y="7"/>
                    </a:lnTo>
                    <a:lnTo>
                      <a:pt x="2" y="8"/>
                    </a:lnTo>
                    <a:lnTo>
                      <a:pt x="2" y="11"/>
                    </a:lnTo>
                    <a:lnTo>
                      <a:pt x="1" y="11"/>
                    </a:lnTo>
                    <a:lnTo>
                      <a:pt x="1" y="12"/>
                    </a:lnTo>
                    <a:lnTo>
                      <a:pt x="4" y="12"/>
                    </a:lnTo>
                    <a:lnTo>
                      <a:pt x="5" y="12"/>
                    </a:lnTo>
                    <a:lnTo>
                      <a:pt x="5" y="13"/>
                    </a:lnTo>
                    <a:lnTo>
                      <a:pt x="4" y="13"/>
                    </a:lnTo>
                    <a:lnTo>
                      <a:pt x="2" y="14"/>
                    </a:lnTo>
                    <a:lnTo>
                      <a:pt x="1" y="15"/>
                    </a:lnTo>
                    <a:lnTo>
                      <a:pt x="0" y="19"/>
                    </a:lnTo>
                    <a:lnTo>
                      <a:pt x="1" y="20"/>
                    </a:lnTo>
                    <a:lnTo>
                      <a:pt x="2" y="20"/>
                    </a:lnTo>
                    <a:lnTo>
                      <a:pt x="5" y="20"/>
                    </a:lnTo>
                    <a:lnTo>
                      <a:pt x="7" y="19"/>
                    </a:lnTo>
                    <a:lnTo>
                      <a:pt x="7" y="18"/>
                    </a:lnTo>
                    <a:lnTo>
                      <a:pt x="8" y="18"/>
                    </a:lnTo>
                    <a:lnTo>
                      <a:pt x="9" y="18"/>
                    </a:lnTo>
                    <a:lnTo>
                      <a:pt x="9" y="16"/>
                    </a:lnTo>
                    <a:lnTo>
                      <a:pt x="10" y="13"/>
                    </a:lnTo>
                    <a:lnTo>
                      <a:pt x="10" y="12"/>
                    </a:lnTo>
                    <a:lnTo>
                      <a:pt x="10" y="7"/>
                    </a:lnTo>
                    <a:lnTo>
                      <a:pt x="10" y="6"/>
                    </a:lnTo>
                    <a:lnTo>
                      <a:pt x="10" y="2"/>
                    </a:lnTo>
                    <a:lnTo>
                      <a:pt x="9" y="2"/>
                    </a:lnTo>
                    <a:lnTo>
                      <a:pt x="8" y="2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5" name="Freeform 768">
                <a:extLst>
                  <a:ext uri="{FF2B5EF4-FFF2-40B4-BE49-F238E27FC236}">
                    <a16:creationId xmlns:a16="http://schemas.microsoft.com/office/drawing/2014/main" id="{3F7B1AF5-4154-7DFF-7013-610385034E1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46" y="1784"/>
                <a:ext cx="144" cy="175"/>
              </a:xfrm>
              <a:custGeom>
                <a:avLst/>
                <a:gdLst>
                  <a:gd name="T0" fmla="*/ 25 w 23"/>
                  <a:gd name="T1" fmla="*/ 175 h 28"/>
                  <a:gd name="T2" fmla="*/ 44 w 23"/>
                  <a:gd name="T3" fmla="*/ 163 h 28"/>
                  <a:gd name="T4" fmla="*/ 50 w 23"/>
                  <a:gd name="T5" fmla="*/ 156 h 28"/>
                  <a:gd name="T6" fmla="*/ 50 w 23"/>
                  <a:gd name="T7" fmla="*/ 156 h 28"/>
                  <a:gd name="T8" fmla="*/ 63 w 23"/>
                  <a:gd name="T9" fmla="*/ 150 h 28"/>
                  <a:gd name="T10" fmla="*/ 69 w 23"/>
                  <a:gd name="T11" fmla="*/ 150 h 28"/>
                  <a:gd name="T12" fmla="*/ 75 w 23"/>
                  <a:gd name="T13" fmla="*/ 138 h 28"/>
                  <a:gd name="T14" fmla="*/ 81 w 23"/>
                  <a:gd name="T15" fmla="*/ 131 h 28"/>
                  <a:gd name="T16" fmla="*/ 94 w 23"/>
                  <a:gd name="T17" fmla="*/ 125 h 28"/>
                  <a:gd name="T18" fmla="*/ 94 w 23"/>
                  <a:gd name="T19" fmla="*/ 88 h 28"/>
                  <a:gd name="T20" fmla="*/ 100 w 23"/>
                  <a:gd name="T21" fmla="*/ 88 h 28"/>
                  <a:gd name="T22" fmla="*/ 119 w 23"/>
                  <a:gd name="T23" fmla="*/ 88 h 28"/>
                  <a:gd name="T24" fmla="*/ 138 w 23"/>
                  <a:gd name="T25" fmla="*/ 56 h 28"/>
                  <a:gd name="T26" fmla="*/ 138 w 23"/>
                  <a:gd name="T27" fmla="*/ 38 h 28"/>
                  <a:gd name="T28" fmla="*/ 131 w 23"/>
                  <a:gd name="T29" fmla="*/ 25 h 28"/>
                  <a:gd name="T30" fmla="*/ 119 w 23"/>
                  <a:gd name="T31" fmla="*/ 19 h 28"/>
                  <a:gd name="T32" fmla="*/ 125 w 23"/>
                  <a:gd name="T33" fmla="*/ 6 h 28"/>
                  <a:gd name="T34" fmla="*/ 119 w 23"/>
                  <a:gd name="T35" fmla="*/ 0 h 28"/>
                  <a:gd name="T36" fmla="*/ 113 w 23"/>
                  <a:gd name="T37" fmla="*/ 0 h 28"/>
                  <a:gd name="T38" fmla="*/ 113 w 23"/>
                  <a:gd name="T39" fmla="*/ 6 h 28"/>
                  <a:gd name="T40" fmla="*/ 81 w 23"/>
                  <a:gd name="T41" fmla="*/ 6 h 28"/>
                  <a:gd name="T42" fmla="*/ 81 w 23"/>
                  <a:gd name="T43" fmla="*/ 19 h 28"/>
                  <a:gd name="T44" fmla="*/ 63 w 23"/>
                  <a:gd name="T45" fmla="*/ 31 h 28"/>
                  <a:gd name="T46" fmla="*/ 56 w 23"/>
                  <a:gd name="T47" fmla="*/ 44 h 28"/>
                  <a:gd name="T48" fmla="*/ 50 w 23"/>
                  <a:gd name="T49" fmla="*/ 63 h 28"/>
                  <a:gd name="T50" fmla="*/ 44 w 23"/>
                  <a:gd name="T51" fmla="*/ 81 h 28"/>
                  <a:gd name="T52" fmla="*/ 38 w 23"/>
                  <a:gd name="T53" fmla="*/ 88 h 28"/>
                  <a:gd name="T54" fmla="*/ 31 w 23"/>
                  <a:gd name="T55" fmla="*/ 119 h 28"/>
                  <a:gd name="T56" fmla="*/ 19 w 23"/>
                  <a:gd name="T57" fmla="*/ 144 h 28"/>
                  <a:gd name="T58" fmla="*/ 13 w 23"/>
                  <a:gd name="T59" fmla="*/ 150 h 28"/>
                  <a:gd name="T60" fmla="*/ 13 w 23"/>
                  <a:gd name="T61" fmla="*/ 163 h 28"/>
                  <a:gd name="T62" fmla="*/ 6 w 23"/>
                  <a:gd name="T63" fmla="*/ 175 h 2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23" h="28">
                    <a:moveTo>
                      <a:pt x="3" y="28"/>
                    </a:moveTo>
                    <a:lnTo>
                      <a:pt x="4" y="28"/>
                    </a:lnTo>
                    <a:lnTo>
                      <a:pt x="6" y="27"/>
                    </a:lnTo>
                    <a:lnTo>
                      <a:pt x="7" y="26"/>
                    </a:lnTo>
                    <a:lnTo>
                      <a:pt x="7" y="24"/>
                    </a:lnTo>
                    <a:lnTo>
                      <a:pt x="8" y="25"/>
                    </a:lnTo>
                    <a:lnTo>
                      <a:pt x="9" y="25"/>
                    </a:lnTo>
                    <a:lnTo>
                      <a:pt x="10" y="24"/>
                    </a:lnTo>
                    <a:lnTo>
                      <a:pt x="11" y="24"/>
                    </a:lnTo>
                    <a:lnTo>
                      <a:pt x="11" y="22"/>
                    </a:lnTo>
                    <a:lnTo>
                      <a:pt x="12" y="22"/>
                    </a:lnTo>
                    <a:lnTo>
                      <a:pt x="13" y="21"/>
                    </a:lnTo>
                    <a:lnTo>
                      <a:pt x="13" y="20"/>
                    </a:lnTo>
                    <a:lnTo>
                      <a:pt x="15" y="20"/>
                    </a:lnTo>
                    <a:lnTo>
                      <a:pt x="13" y="18"/>
                    </a:lnTo>
                    <a:lnTo>
                      <a:pt x="15" y="14"/>
                    </a:lnTo>
                    <a:lnTo>
                      <a:pt x="16" y="14"/>
                    </a:lnTo>
                    <a:lnTo>
                      <a:pt x="19" y="14"/>
                    </a:lnTo>
                    <a:lnTo>
                      <a:pt x="19" y="12"/>
                    </a:lnTo>
                    <a:lnTo>
                      <a:pt x="22" y="9"/>
                    </a:lnTo>
                    <a:lnTo>
                      <a:pt x="23" y="8"/>
                    </a:lnTo>
                    <a:lnTo>
                      <a:pt x="22" y="6"/>
                    </a:lnTo>
                    <a:lnTo>
                      <a:pt x="22" y="4"/>
                    </a:lnTo>
                    <a:lnTo>
                      <a:pt x="21" y="4"/>
                    </a:lnTo>
                    <a:lnTo>
                      <a:pt x="20" y="3"/>
                    </a:lnTo>
                    <a:lnTo>
                      <a:pt x="19" y="3"/>
                    </a:lnTo>
                    <a:lnTo>
                      <a:pt x="20" y="1"/>
                    </a:lnTo>
                    <a:lnTo>
                      <a:pt x="19" y="1"/>
                    </a:lnTo>
                    <a:lnTo>
                      <a:pt x="19" y="0"/>
                    </a:lnTo>
                    <a:lnTo>
                      <a:pt x="18" y="0"/>
                    </a:lnTo>
                    <a:lnTo>
                      <a:pt x="18" y="1"/>
                    </a:lnTo>
                    <a:lnTo>
                      <a:pt x="14" y="1"/>
                    </a:lnTo>
                    <a:lnTo>
                      <a:pt x="13" y="1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10" y="6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8" y="10"/>
                    </a:lnTo>
                    <a:lnTo>
                      <a:pt x="8" y="12"/>
                    </a:lnTo>
                    <a:lnTo>
                      <a:pt x="7" y="13"/>
                    </a:lnTo>
                    <a:lnTo>
                      <a:pt x="6" y="14"/>
                    </a:lnTo>
                    <a:lnTo>
                      <a:pt x="5" y="17"/>
                    </a:lnTo>
                    <a:lnTo>
                      <a:pt x="5" y="19"/>
                    </a:lnTo>
                    <a:lnTo>
                      <a:pt x="4" y="20"/>
                    </a:lnTo>
                    <a:lnTo>
                      <a:pt x="3" y="23"/>
                    </a:lnTo>
                    <a:lnTo>
                      <a:pt x="3" y="24"/>
                    </a:lnTo>
                    <a:lnTo>
                      <a:pt x="2" y="24"/>
                    </a:lnTo>
                    <a:lnTo>
                      <a:pt x="2" y="25"/>
                    </a:lnTo>
                    <a:lnTo>
                      <a:pt x="2" y="26"/>
                    </a:lnTo>
                    <a:lnTo>
                      <a:pt x="0" y="28"/>
                    </a:lnTo>
                    <a:lnTo>
                      <a:pt x="1" y="28"/>
                    </a:lnTo>
                    <a:lnTo>
                      <a:pt x="3" y="28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6" name="Freeform 769">
                <a:extLst>
                  <a:ext uri="{FF2B5EF4-FFF2-40B4-BE49-F238E27FC236}">
                    <a16:creationId xmlns:a16="http://schemas.microsoft.com/office/drawing/2014/main" id="{5CA5B004-64FC-3007-D134-06348D14D6B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96" y="1502"/>
                <a:ext cx="638" cy="538"/>
              </a:xfrm>
              <a:custGeom>
                <a:avLst/>
                <a:gdLst>
                  <a:gd name="T0" fmla="*/ 63 w 102"/>
                  <a:gd name="T1" fmla="*/ 282 h 86"/>
                  <a:gd name="T2" fmla="*/ 75 w 102"/>
                  <a:gd name="T3" fmla="*/ 288 h 86"/>
                  <a:gd name="T4" fmla="*/ 81 w 102"/>
                  <a:gd name="T5" fmla="*/ 307 h 86"/>
                  <a:gd name="T6" fmla="*/ 88 w 102"/>
                  <a:gd name="T7" fmla="*/ 338 h 86"/>
                  <a:gd name="T8" fmla="*/ 50 w 102"/>
                  <a:gd name="T9" fmla="*/ 369 h 86"/>
                  <a:gd name="T10" fmla="*/ 44 w 102"/>
                  <a:gd name="T11" fmla="*/ 407 h 86"/>
                  <a:gd name="T12" fmla="*/ 25 w 102"/>
                  <a:gd name="T13" fmla="*/ 419 h 86"/>
                  <a:gd name="T14" fmla="*/ 13 w 102"/>
                  <a:gd name="T15" fmla="*/ 432 h 86"/>
                  <a:gd name="T16" fmla="*/ 6 w 102"/>
                  <a:gd name="T17" fmla="*/ 438 h 86"/>
                  <a:gd name="T18" fmla="*/ 0 w 102"/>
                  <a:gd name="T19" fmla="*/ 457 h 86"/>
                  <a:gd name="T20" fmla="*/ 0 w 102"/>
                  <a:gd name="T21" fmla="*/ 482 h 86"/>
                  <a:gd name="T22" fmla="*/ 0 w 102"/>
                  <a:gd name="T23" fmla="*/ 494 h 86"/>
                  <a:gd name="T24" fmla="*/ 13 w 102"/>
                  <a:gd name="T25" fmla="*/ 494 h 86"/>
                  <a:gd name="T26" fmla="*/ 25 w 102"/>
                  <a:gd name="T27" fmla="*/ 494 h 86"/>
                  <a:gd name="T28" fmla="*/ 38 w 102"/>
                  <a:gd name="T29" fmla="*/ 507 h 86"/>
                  <a:gd name="T30" fmla="*/ 56 w 102"/>
                  <a:gd name="T31" fmla="*/ 519 h 86"/>
                  <a:gd name="T32" fmla="*/ 100 w 102"/>
                  <a:gd name="T33" fmla="*/ 532 h 86"/>
                  <a:gd name="T34" fmla="*/ 169 w 102"/>
                  <a:gd name="T35" fmla="*/ 507 h 86"/>
                  <a:gd name="T36" fmla="*/ 231 w 102"/>
                  <a:gd name="T37" fmla="*/ 463 h 86"/>
                  <a:gd name="T38" fmla="*/ 275 w 102"/>
                  <a:gd name="T39" fmla="*/ 444 h 86"/>
                  <a:gd name="T40" fmla="*/ 300 w 102"/>
                  <a:gd name="T41" fmla="*/ 425 h 86"/>
                  <a:gd name="T42" fmla="*/ 369 w 102"/>
                  <a:gd name="T43" fmla="*/ 388 h 86"/>
                  <a:gd name="T44" fmla="*/ 438 w 102"/>
                  <a:gd name="T45" fmla="*/ 350 h 86"/>
                  <a:gd name="T46" fmla="*/ 488 w 102"/>
                  <a:gd name="T47" fmla="*/ 325 h 86"/>
                  <a:gd name="T48" fmla="*/ 519 w 102"/>
                  <a:gd name="T49" fmla="*/ 288 h 86"/>
                  <a:gd name="T50" fmla="*/ 532 w 102"/>
                  <a:gd name="T51" fmla="*/ 238 h 86"/>
                  <a:gd name="T52" fmla="*/ 550 w 102"/>
                  <a:gd name="T53" fmla="*/ 169 h 86"/>
                  <a:gd name="T54" fmla="*/ 538 w 102"/>
                  <a:gd name="T55" fmla="*/ 106 h 86"/>
                  <a:gd name="T56" fmla="*/ 544 w 102"/>
                  <a:gd name="T57" fmla="*/ 88 h 86"/>
                  <a:gd name="T58" fmla="*/ 613 w 102"/>
                  <a:gd name="T59" fmla="*/ 50 h 86"/>
                  <a:gd name="T60" fmla="*/ 625 w 102"/>
                  <a:gd name="T61" fmla="*/ 38 h 86"/>
                  <a:gd name="T62" fmla="*/ 638 w 102"/>
                  <a:gd name="T63" fmla="*/ 19 h 86"/>
                  <a:gd name="T64" fmla="*/ 594 w 102"/>
                  <a:gd name="T65" fmla="*/ 19 h 86"/>
                  <a:gd name="T66" fmla="*/ 569 w 102"/>
                  <a:gd name="T67" fmla="*/ 19 h 86"/>
                  <a:gd name="T68" fmla="*/ 532 w 102"/>
                  <a:gd name="T69" fmla="*/ 25 h 86"/>
                  <a:gd name="T70" fmla="*/ 463 w 102"/>
                  <a:gd name="T71" fmla="*/ 31 h 86"/>
                  <a:gd name="T72" fmla="*/ 432 w 102"/>
                  <a:gd name="T73" fmla="*/ 44 h 86"/>
                  <a:gd name="T74" fmla="*/ 394 w 102"/>
                  <a:gd name="T75" fmla="*/ 56 h 86"/>
                  <a:gd name="T76" fmla="*/ 325 w 102"/>
                  <a:gd name="T77" fmla="*/ 63 h 86"/>
                  <a:gd name="T78" fmla="*/ 250 w 102"/>
                  <a:gd name="T79" fmla="*/ 44 h 86"/>
                  <a:gd name="T80" fmla="*/ 213 w 102"/>
                  <a:gd name="T81" fmla="*/ 56 h 86"/>
                  <a:gd name="T82" fmla="*/ 181 w 102"/>
                  <a:gd name="T83" fmla="*/ 69 h 86"/>
                  <a:gd name="T84" fmla="*/ 119 w 102"/>
                  <a:gd name="T85" fmla="*/ 56 h 86"/>
                  <a:gd name="T86" fmla="*/ 88 w 102"/>
                  <a:gd name="T87" fmla="*/ 69 h 86"/>
                  <a:gd name="T88" fmla="*/ 100 w 102"/>
                  <a:gd name="T89" fmla="*/ 106 h 86"/>
                  <a:gd name="T90" fmla="*/ 63 w 102"/>
                  <a:gd name="T91" fmla="*/ 150 h 86"/>
                  <a:gd name="T92" fmla="*/ 19 w 102"/>
                  <a:gd name="T93" fmla="*/ 169 h 86"/>
                  <a:gd name="T94" fmla="*/ 31 w 102"/>
                  <a:gd name="T95" fmla="*/ 231 h 86"/>
                  <a:gd name="T96" fmla="*/ 31 w 102"/>
                  <a:gd name="T97" fmla="*/ 282 h 8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102" h="86">
                    <a:moveTo>
                      <a:pt x="6" y="46"/>
                    </a:moveTo>
                    <a:lnTo>
                      <a:pt x="10" y="46"/>
                    </a:lnTo>
                    <a:lnTo>
                      <a:pt x="10" y="45"/>
                    </a:lnTo>
                    <a:lnTo>
                      <a:pt x="11" y="45"/>
                    </a:lnTo>
                    <a:lnTo>
                      <a:pt x="11" y="46"/>
                    </a:lnTo>
                    <a:lnTo>
                      <a:pt x="12" y="46"/>
                    </a:lnTo>
                    <a:lnTo>
                      <a:pt x="11" y="48"/>
                    </a:lnTo>
                    <a:lnTo>
                      <a:pt x="12" y="48"/>
                    </a:lnTo>
                    <a:lnTo>
                      <a:pt x="13" y="49"/>
                    </a:lnTo>
                    <a:lnTo>
                      <a:pt x="14" y="49"/>
                    </a:lnTo>
                    <a:lnTo>
                      <a:pt x="14" y="51"/>
                    </a:lnTo>
                    <a:lnTo>
                      <a:pt x="15" y="53"/>
                    </a:lnTo>
                    <a:lnTo>
                      <a:pt x="14" y="54"/>
                    </a:lnTo>
                    <a:lnTo>
                      <a:pt x="11" y="57"/>
                    </a:lnTo>
                    <a:lnTo>
                      <a:pt x="11" y="59"/>
                    </a:lnTo>
                    <a:lnTo>
                      <a:pt x="8" y="59"/>
                    </a:lnTo>
                    <a:lnTo>
                      <a:pt x="7" y="59"/>
                    </a:lnTo>
                    <a:lnTo>
                      <a:pt x="5" y="63"/>
                    </a:lnTo>
                    <a:lnTo>
                      <a:pt x="7" y="65"/>
                    </a:lnTo>
                    <a:lnTo>
                      <a:pt x="5" y="65"/>
                    </a:lnTo>
                    <a:lnTo>
                      <a:pt x="5" y="66"/>
                    </a:lnTo>
                    <a:lnTo>
                      <a:pt x="4" y="67"/>
                    </a:lnTo>
                    <a:lnTo>
                      <a:pt x="3" y="67"/>
                    </a:lnTo>
                    <a:lnTo>
                      <a:pt x="3" y="69"/>
                    </a:lnTo>
                    <a:lnTo>
                      <a:pt x="2" y="69"/>
                    </a:lnTo>
                    <a:lnTo>
                      <a:pt x="1" y="70"/>
                    </a:lnTo>
                    <a:lnTo>
                      <a:pt x="0" y="70"/>
                    </a:lnTo>
                    <a:lnTo>
                      <a:pt x="1" y="70"/>
                    </a:lnTo>
                    <a:lnTo>
                      <a:pt x="1" y="71"/>
                    </a:lnTo>
                    <a:lnTo>
                      <a:pt x="1" y="73"/>
                    </a:lnTo>
                    <a:lnTo>
                      <a:pt x="0" y="73"/>
                    </a:lnTo>
                    <a:lnTo>
                      <a:pt x="0" y="74"/>
                    </a:lnTo>
                    <a:lnTo>
                      <a:pt x="0" y="75"/>
                    </a:lnTo>
                    <a:lnTo>
                      <a:pt x="0" y="76"/>
                    </a:lnTo>
                    <a:lnTo>
                      <a:pt x="0" y="77"/>
                    </a:lnTo>
                    <a:lnTo>
                      <a:pt x="1" y="77"/>
                    </a:lnTo>
                    <a:lnTo>
                      <a:pt x="1" y="78"/>
                    </a:lnTo>
                    <a:lnTo>
                      <a:pt x="0" y="78"/>
                    </a:lnTo>
                    <a:lnTo>
                      <a:pt x="0" y="79"/>
                    </a:lnTo>
                    <a:lnTo>
                      <a:pt x="1" y="79"/>
                    </a:lnTo>
                    <a:lnTo>
                      <a:pt x="2" y="79"/>
                    </a:lnTo>
                    <a:lnTo>
                      <a:pt x="2" y="78"/>
                    </a:lnTo>
                    <a:lnTo>
                      <a:pt x="4" y="79"/>
                    </a:lnTo>
                    <a:lnTo>
                      <a:pt x="5" y="79"/>
                    </a:lnTo>
                    <a:lnTo>
                      <a:pt x="5" y="80"/>
                    </a:lnTo>
                    <a:lnTo>
                      <a:pt x="6" y="80"/>
                    </a:lnTo>
                    <a:lnTo>
                      <a:pt x="6" y="81"/>
                    </a:lnTo>
                    <a:lnTo>
                      <a:pt x="8" y="82"/>
                    </a:lnTo>
                    <a:lnTo>
                      <a:pt x="9" y="82"/>
                    </a:lnTo>
                    <a:lnTo>
                      <a:pt x="9" y="83"/>
                    </a:lnTo>
                    <a:lnTo>
                      <a:pt x="12" y="84"/>
                    </a:lnTo>
                    <a:lnTo>
                      <a:pt x="12" y="85"/>
                    </a:lnTo>
                    <a:lnTo>
                      <a:pt x="13" y="85"/>
                    </a:lnTo>
                    <a:lnTo>
                      <a:pt x="16" y="85"/>
                    </a:lnTo>
                    <a:lnTo>
                      <a:pt x="18" y="86"/>
                    </a:lnTo>
                    <a:lnTo>
                      <a:pt x="20" y="84"/>
                    </a:lnTo>
                    <a:lnTo>
                      <a:pt x="23" y="83"/>
                    </a:lnTo>
                    <a:lnTo>
                      <a:pt x="27" y="81"/>
                    </a:lnTo>
                    <a:lnTo>
                      <a:pt x="29" y="79"/>
                    </a:lnTo>
                    <a:lnTo>
                      <a:pt x="32" y="78"/>
                    </a:lnTo>
                    <a:lnTo>
                      <a:pt x="34" y="76"/>
                    </a:lnTo>
                    <a:lnTo>
                      <a:pt x="37" y="74"/>
                    </a:lnTo>
                    <a:lnTo>
                      <a:pt x="38" y="74"/>
                    </a:lnTo>
                    <a:lnTo>
                      <a:pt x="40" y="73"/>
                    </a:lnTo>
                    <a:lnTo>
                      <a:pt x="41" y="72"/>
                    </a:lnTo>
                    <a:lnTo>
                      <a:pt x="44" y="71"/>
                    </a:lnTo>
                    <a:lnTo>
                      <a:pt x="44" y="70"/>
                    </a:lnTo>
                    <a:lnTo>
                      <a:pt x="47" y="69"/>
                    </a:lnTo>
                    <a:lnTo>
                      <a:pt x="48" y="68"/>
                    </a:lnTo>
                    <a:lnTo>
                      <a:pt x="50" y="67"/>
                    </a:lnTo>
                    <a:lnTo>
                      <a:pt x="53" y="65"/>
                    </a:lnTo>
                    <a:lnTo>
                      <a:pt x="56" y="64"/>
                    </a:lnTo>
                    <a:lnTo>
                      <a:pt x="59" y="62"/>
                    </a:lnTo>
                    <a:lnTo>
                      <a:pt x="62" y="61"/>
                    </a:lnTo>
                    <a:lnTo>
                      <a:pt x="65" y="58"/>
                    </a:lnTo>
                    <a:lnTo>
                      <a:pt x="70" y="56"/>
                    </a:lnTo>
                    <a:lnTo>
                      <a:pt x="73" y="54"/>
                    </a:lnTo>
                    <a:lnTo>
                      <a:pt x="76" y="53"/>
                    </a:lnTo>
                    <a:lnTo>
                      <a:pt x="77" y="52"/>
                    </a:lnTo>
                    <a:lnTo>
                      <a:pt x="78" y="52"/>
                    </a:lnTo>
                    <a:lnTo>
                      <a:pt x="79" y="51"/>
                    </a:lnTo>
                    <a:lnTo>
                      <a:pt x="81" y="50"/>
                    </a:lnTo>
                    <a:lnTo>
                      <a:pt x="82" y="49"/>
                    </a:lnTo>
                    <a:lnTo>
                      <a:pt x="83" y="46"/>
                    </a:lnTo>
                    <a:lnTo>
                      <a:pt x="85" y="44"/>
                    </a:lnTo>
                    <a:lnTo>
                      <a:pt x="85" y="41"/>
                    </a:lnTo>
                    <a:lnTo>
                      <a:pt x="85" y="40"/>
                    </a:lnTo>
                    <a:lnTo>
                      <a:pt x="85" y="38"/>
                    </a:lnTo>
                    <a:lnTo>
                      <a:pt x="86" y="35"/>
                    </a:lnTo>
                    <a:lnTo>
                      <a:pt x="86" y="32"/>
                    </a:lnTo>
                    <a:lnTo>
                      <a:pt x="87" y="31"/>
                    </a:lnTo>
                    <a:lnTo>
                      <a:pt x="88" y="27"/>
                    </a:lnTo>
                    <a:lnTo>
                      <a:pt x="87" y="25"/>
                    </a:lnTo>
                    <a:lnTo>
                      <a:pt x="86" y="22"/>
                    </a:lnTo>
                    <a:lnTo>
                      <a:pt x="86" y="18"/>
                    </a:lnTo>
                    <a:lnTo>
                      <a:pt x="86" y="17"/>
                    </a:lnTo>
                    <a:lnTo>
                      <a:pt x="86" y="16"/>
                    </a:lnTo>
                    <a:lnTo>
                      <a:pt x="87" y="14"/>
                    </a:lnTo>
                    <a:lnTo>
                      <a:pt x="90" y="13"/>
                    </a:lnTo>
                    <a:lnTo>
                      <a:pt x="93" y="12"/>
                    </a:lnTo>
                    <a:lnTo>
                      <a:pt x="96" y="10"/>
                    </a:lnTo>
                    <a:lnTo>
                      <a:pt x="98" y="8"/>
                    </a:lnTo>
                    <a:lnTo>
                      <a:pt x="99" y="7"/>
                    </a:lnTo>
                    <a:lnTo>
                      <a:pt x="100" y="6"/>
                    </a:lnTo>
                    <a:lnTo>
                      <a:pt x="101" y="5"/>
                    </a:lnTo>
                    <a:lnTo>
                      <a:pt x="102" y="4"/>
                    </a:lnTo>
                    <a:lnTo>
                      <a:pt x="102" y="3"/>
                    </a:lnTo>
                    <a:lnTo>
                      <a:pt x="100" y="0"/>
                    </a:lnTo>
                    <a:lnTo>
                      <a:pt x="99" y="0"/>
                    </a:lnTo>
                    <a:lnTo>
                      <a:pt x="96" y="2"/>
                    </a:lnTo>
                    <a:lnTo>
                      <a:pt x="95" y="3"/>
                    </a:lnTo>
                    <a:lnTo>
                      <a:pt x="92" y="3"/>
                    </a:lnTo>
                    <a:lnTo>
                      <a:pt x="91" y="3"/>
                    </a:lnTo>
                    <a:lnTo>
                      <a:pt x="90" y="3"/>
                    </a:lnTo>
                    <a:lnTo>
                      <a:pt x="90" y="4"/>
                    </a:lnTo>
                    <a:lnTo>
                      <a:pt x="85" y="4"/>
                    </a:lnTo>
                    <a:lnTo>
                      <a:pt x="81" y="3"/>
                    </a:lnTo>
                    <a:lnTo>
                      <a:pt x="78" y="3"/>
                    </a:lnTo>
                    <a:lnTo>
                      <a:pt x="77" y="4"/>
                    </a:lnTo>
                    <a:lnTo>
                      <a:pt x="74" y="5"/>
                    </a:lnTo>
                    <a:lnTo>
                      <a:pt x="71" y="6"/>
                    </a:lnTo>
                    <a:lnTo>
                      <a:pt x="70" y="7"/>
                    </a:lnTo>
                    <a:lnTo>
                      <a:pt x="69" y="7"/>
                    </a:lnTo>
                    <a:lnTo>
                      <a:pt x="67" y="8"/>
                    </a:lnTo>
                    <a:lnTo>
                      <a:pt x="66" y="8"/>
                    </a:lnTo>
                    <a:lnTo>
                      <a:pt x="63" y="9"/>
                    </a:lnTo>
                    <a:lnTo>
                      <a:pt x="60" y="10"/>
                    </a:lnTo>
                    <a:lnTo>
                      <a:pt x="58" y="10"/>
                    </a:lnTo>
                    <a:lnTo>
                      <a:pt x="55" y="11"/>
                    </a:lnTo>
                    <a:lnTo>
                      <a:pt x="52" y="10"/>
                    </a:lnTo>
                    <a:lnTo>
                      <a:pt x="48" y="10"/>
                    </a:lnTo>
                    <a:lnTo>
                      <a:pt x="46" y="9"/>
                    </a:lnTo>
                    <a:lnTo>
                      <a:pt x="43" y="7"/>
                    </a:lnTo>
                    <a:lnTo>
                      <a:pt x="40" y="7"/>
                    </a:lnTo>
                    <a:lnTo>
                      <a:pt x="37" y="8"/>
                    </a:lnTo>
                    <a:lnTo>
                      <a:pt x="36" y="8"/>
                    </a:lnTo>
                    <a:lnTo>
                      <a:pt x="34" y="9"/>
                    </a:lnTo>
                    <a:lnTo>
                      <a:pt x="31" y="10"/>
                    </a:lnTo>
                    <a:lnTo>
                      <a:pt x="29" y="11"/>
                    </a:lnTo>
                    <a:lnTo>
                      <a:pt x="26" y="11"/>
                    </a:lnTo>
                    <a:lnTo>
                      <a:pt x="22" y="11"/>
                    </a:lnTo>
                    <a:lnTo>
                      <a:pt x="22" y="12"/>
                    </a:lnTo>
                    <a:lnTo>
                      <a:pt x="19" y="9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4" y="14"/>
                    </a:lnTo>
                    <a:lnTo>
                      <a:pt x="15" y="16"/>
                    </a:lnTo>
                    <a:lnTo>
                      <a:pt x="16" y="17"/>
                    </a:lnTo>
                    <a:lnTo>
                      <a:pt x="16" y="18"/>
                    </a:lnTo>
                    <a:lnTo>
                      <a:pt x="11" y="18"/>
                    </a:lnTo>
                    <a:lnTo>
                      <a:pt x="11" y="23"/>
                    </a:lnTo>
                    <a:lnTo>
                      <a:pt x="10" y="24"/>
                    </a:lnTo>
                    <a:lnTo>
                      <a:pt x="8" y="26"/>
                    </a:lnTo>
                    <a:lnTo>
                      <a:pt x="6" y="25"/>
                    </a:lnTo>
                    <a:lnTo>
                      <a:pt x="5" y="24"/>
                    </a:lnTo>
                    <a:lnTo>
                      <a:pt x="3" y="27"/>
                    </a:lnTo>
                    <a:lnTo>
                      <a:pt x="2" y="30"/>
                    </a:lnTo>
                    <a:lnTo>
                      <a:pt x="4" y="33"/>
                    </a:lnTo>
                    <a:lnTo>
                      <a:pt x="5" y="36"/>
                    </a:lnTo>
                    <a:lnTo>
                      <a:pt x="5" y="37"/>
                    </a:lnTo>
                    <a:lnTo>
                      <a:pt x="4" y="40"/>
                    </a:lnTo>
                    <a:lnTo>
                      <a:pt x="4" y="41"/>
                    </a:lnTo>
                    <a:lnTo>
                      <a:pt x="5" y="44"/>
                    </a:lnTo>
                    <a:lnTo>
                      <a:pt x="5" y="45"/>
                    </a:lnTo>
                    <a:lnTo>
                      <a:pt x="5" y="46"/>
                    </a:lnTo>
                    <a:lnTo>
                      <a:pt x="6" y="46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7" name="Freeform 770">
                <a:extLst>
                  <a:ext uri="{FF2B5EF4-FFF2-40B4-BE49-F238E27FC236}">
                    <a16:creationId xmlns:a16="http://schemas.microsoft.com/office/drawing/2014/main" id="{E54CEE91-8196-4F07-8D26-0646E349935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334" y="2659"/>
                <a:ext cx="38" cy="68"/>
              </a:xfrm>
              <a:custGeom>
                <a:avLst/>
                <a:gdLst>
                  <a:gd name="T0" fmla="*/ 13 w 6"/>
                  <a:gd name="T1" fmla="*/ 43 h 11"/>
                  <a:gd name="T2" fmla="*/ 6 w 6"/>
                  <a:gd name="T3" fmla="*/ 62 h 11"/>
                  <a:gd name="T4" fmla="*/ 13 w 6"/>
                  <a:gd name="T5" fmla="*/ 68 h 11"/>
                  <a:gd name="T6" fmla="*/ 19 w 6"/>
                  <a:gd name="T7" fmla="*/ 68 h 11"/>
                  <a:gd name="T8" fmla="*/ 32 w 6"/>
                  <a:gd name="T9" fmla="*/ 49 h 11"/>
                  <a:gd name="T10" fmla="*/ 38 w 6"/>
                  <a:gd name="T11" fmla="*/ 31 h 11"/>
                  <a:gd name="T12" fmla="*/ 32 w 6"/>
                  <a:gd name="T13" fmla="*/ 19 h 11"/>
                  <a:gd name="T14" fmla="*/ 32 w 6"/>
                  <a:gd name="T15" fmla="*/ 0 h 11"/>
                  <a:gd name="T16" fmla="*/ 32 w 6"/>
                  <a:gd name="T17" fmla="*/ 0 h 11"/>
                  <a:gd name="T18" fmla="*/ 19 w 6"/>
                  <a:gd name="T19" fmla="*/ 6 h 11"/>
                  <a:gd name="T20" fmla="*/ 0 w 6"/>
                  <a:gd name="T21" fmla="*/ 25 h 11"/>
                  <a:gd name="T22" fmla="*/ 0 w 6"/>
                  <a:gd name="T23" fmla="*/ 31 h 11"/>
                  <a:gd name="T24" fmla="*/ 6 w 6"/>
                  <a:gd name="T25" fmla="*/ 31 h 11"/>
                  <a:gd name="T26" fmla="*/ 13 w 6"/>
                  <a:gd name="T27" fmla="*/ 43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6" h="11">
                    <a:moveTo>
                      <a:pt x="2" y="7"/>
                    </a:moveTo>
                    <a:lnTo>
                      <a:pt x="1" y="10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5" y="8"/>
                    </a:lnTo>
                    <a:lnTo>
                      <a:pt x="6" y="5"/>
                    </a:lnTo>
                    <a:lnTo>
                      <a:pt x="5" y="3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" y="5"/>
                    </a:lnTo>
                    <a:lnTo>
                      <a:pt x="2" y="7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8" name="Freeform 771">
                <a:extLst>
                  <a:ext uri="{FF2B5EF4-FFF2-40B4-BE49-F238E27FC236}">
                    <a16:creationId xmlns:a16="http://schemas.microsoft.com/office/drawing/2014/main" id="{0BBE88D4-BBCF-A3A4-6448-E9EE86330D7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65" y="1934"/>
                <a:ext cx="138" cy="400"/>
              </a:xfrm>
              <a:custGeom>
                <a:avLst/>
                <a:gdLst>
                  <a:gd name="T0" fmla="*/ 82 w 22"/>
                  <a:gd name="T1" fmla="*/ 363 h 64"/>
                  <a:gd name="T2" fmla="*/ 82 w 22"/>
                  <a:gd name="T3" fmla="*/ 344 h 64"/>
                  <a:gd name="T4" fmla="*/ 88 w 22"/>
                  <a:gd name="T5" fmla="*/ 306 h 64"/>
                  <a:gd name="T6" fmla="*/ 94 w 22"/>
                  <a:gd name="T7" fmla="*/ 288 h 64"/>
                  <a:gd name="T8" fmla="*/ 107 w 22"/>
                  <a:gd name="T9" fmla="*/ 250 h 64"/>
                  <a:gd name="T10" fmla="*/ 113 w 22"/>
                  <a:gd name="T11" fmla="*/ 244 h 64"/>
                  <a:gd name="T12" fmla="*/ 113 w 22"/>
                  <a:gd name="T13" fmla="*/ 238 h 64"/>
                  <a:gd name="T14" fmla="*/ 113 w 22"/>
                  <a:gd name="T15" fmla="*/ 225 h 64"/>
                  <a:gd name="T16" fmla="*/ 113 w 22"/>
                  <a:gd name="T17" fmla="*/ 213 h 64"/>
                  <a:gd name="T18" fmla="*/ 113 w 22"/>
                  <a:gd name="T19" fmla="*/ 194 h 64"/>
                  <a:gd name="T20" fmla="*/ 107 w 22"/>
                  <a:gd name="T21" fmla="*/ 200 h 64"/>
                  <a:gd name="T22" fmla="*/ 75 w 22"/>
                  <a:gd name="T23" fmla="*/ 206 h 64"/>
                  <a:gd name="T24" fmla="*/ 63 w 22"/>
                  <a:gd name="T25" fmla="*/ 200 h 64"/>
                  <a:gd name="T26" fmla="*/ 75 w 22"/>
                  <a:gd name="T27" fmla="*/ 169 h 64"/>
                  <a:gd name="T28" fmla="*/ 94 w 22"/>
                  <a:gd name="T29" fmla="*/ 163 h 64"/>
                  <a:gd name="T30" fmla="*/ 94 w 22"/>
                  <a:gd name="T31" fmla="*/ 156 h 64"/>
                  <a:gd name="T32" fmla="*/ 88 w 22"/>
                  <a:gd name="T33" fmla="*/ 156 h 64"/>
                  <a:gd name="T34" fmla="*/ 69 w 22"/>
                  <a:gd name="T35" fmla="*/ 150 h 64"/>
                  <a:gd name="T36" fmla="*/ 75 w 22"/>
                  <a:gd name="T37" fmla="*/ 131 h 64"/>
                  <a:gd name="T38" fmla="*/ 69 w 22"/>
                  <a:gd name="T39" fmla="*/ 119 h 64"/>
                  <a:gd name="T40" fmla="*/ 75 w 22"/>
                  <a:gd name="T41" fmla="*/ 113 h 64"/>
                  <a:gd name="T42" fmla="*/ 75 w 22"/>
                  <a:gd name="T43" fmla="*/ 100 h 64"/>
                  <a:gd name="T44" fmla="*/ 94 w 22"/>
                  <a:gd name="T45" fmla="*/ 81 h 64"/>
                  <a:gd name="T46" fmla="*/ 113 w 22"/>
                  <a:gd name="T47" fmla="*/ 88 h 64"/>
                  <a:gd name="T48" fmla="*/ 119 w 22"/>
                  <a:gd name="T49" fmla="*/ 94 h 64"/>
                  <a:gd name="T50" fmla="*/ 125 w 22"/>
                  <a:gd name="T51" fmla="*/ 88 h 64"/>
                  <a:gd name="T52" fmla="*/ 125 w 22"/>
                  <a:gd name="T53" fmla="*/ 75 h 64"/>
                  <a:gd name="T54" fmla="*/ 125 w 22"/>
                  <a:gd name="T55" fmla="*/ 69 h 64"/>
                  <a:gd name="T56" fmla="*/ 132 w 22"/>
                  <a:gd name="T57" fmla="*/ 63 h 64"/>
                  <a:gd name="T58" fmla="*/ 132 w 22"/>
                  <a:gd name="T59" fmla="*/ 63 h 64"/>
                  <a:gd name="T60" fmla="*/ 138 w 22"/>
                  <a:gd name="T61" fmla="*/ 56 h 64"/>
                  <a:gd name="T62" fmla="*/ 132 w 22"/>
                  <a:gd name="T63" fmla="*/ 50 h 64"/>
                  <a:gd name="T64" fmla="*/ 132 w 22"/>
                  <a:gd name="T65" fmla="*/ 38 h 64"/>
                  <a:gd name="T66" fmla="*/ 132 w 22"/>
                  <a:gd name="T67" fmla="*/ 25 h 64"/>
                  <a:gd name="T68" fmla="*/ 138 w 22"/>
                  <a:gd name="T69" fmla="*/ 13 h 64"/>
                  <a:gd name="T70" fmla="*/ 138 w 22"/>
                  <a:gd name="T71" fmla="*/ 6 h 64"/>
                  <a:gd name="T72" fmla="*/ 132 w 22"/>
                  <a:gd name="T73" fmla="*/ 6 h 64"/>
                  <a:gd name="T74" fmla="*/ 125 w 22"/>
                  <a:gd name="T75" fmla="*/ 13 h 64"/>
                  <a:gd name="T76" fmla="*/ 107 w 22"/>
                  <a:gd name="T77" fmla="*/ 25 h 64"/>
                  <a:gd name="T78" fmla="*/ 88 w 22"/>
                  <a:gd name="T79" fmla="*/ 25 h 64"/>
                  <a:gd name="T80" fmla="*/ 82 w 22"/>
                  <a:gd name="T81" fmla="*/ 44 h 64"/>
                  <a:gd name="T82" fmla="*/ 75 w 22"/>
                  <a:gd name="T83" fmla="*/ 50 h 64"/>
                  <a:gd name="T84" fmla="*/ 63 w 22"/>
                  <a:gd name="T85" fmla="*/ 88 h 64"/>
                  <a:gd name="T86" fmla="*/ 56 w 22"/>
                  <a:gd name="T87" fmla="*/ 106 h 64"/>
                  <a:gd name="T88" fmla="*/ 50 w 22"/>
                  <a:gd name="T89" fmla="*/ 131 h 64"/>
                  <a:gd name="T90" fmla="*/ 44 w 22"/>
                  <a:gd name="T91" fmla="*/ 150 h 64"/>
                  <a:gd name="T92" fmla="*/ 38 w 22"/>
                  <a:gd name="T93" fmla="*/ 156 h 64"/>
                  <a:gd name="T94" fmla="*/ 19 w 22"/>
                  <a:gd name="T95" fmla="*/ 175 h 64"/>
                  <a:gd name="T96" fmla="*/ 31 w 22"/>
                  <a:gd name="T97" fmla="*/ 194 h 64"/>
                  <a:gd name="T98" fmla="*/ 13 w 22"/>
                  <a:gd name="T99" fmla="*/ 200 h 64"/>
                  <a:gd name="T100" fmla="*/ 0 w 22"/>
                  <a:gd name="T101" fmla="*/ 225 h 64"/>
                  <a:gd name="T102" fmla="*/ 0 w 22"/>
                  <a:gd name="T103" fmla="*/ 231 h 64"/>
                  <a:gd name="T104" fmla="*/ 6 w 22"/>
                  <a:gd name="T105" fmla="*/ 250 h 64"/>
                  <a:gd name="T106" fmla="*/ 19 w 22"/>
                  <a:gd name="T107" fmla="*/ 269 h 64"/>
                  <a:gd name="T108" fmla="*/ 31 w 22"/>
                  <a:gd name="T109" fmla="*/ 300 h 64"/>
                  <a:gd name="T110" fmla="*/ 44 w 22"/>
                  <a:gd name="T111" fmla="*/ 338 h 64"/>
                  <a:gd name="T112" fmla="*/ 50 w 22"/>
                  <a:gd name="T113" fmla="*/ 350 h 64"/>
                  <a:gd name="T114" fmla="*/ 63 w 22"/>
                  <a:gd name="T115" fmla="*/ 381 h 64"/>
                  <a:gd name="T116" fmla="*/ 63 w 22"/>
                  <a:gd name="T117" fmla="*/ 394 h 64"/>
                  <a:gd name="T118" fmla="*/ 63 w 22"/>
                  <a:gd name="T119" fmla="*/ 400 h 64"/>
                  <a:gd name="T120" fmla="*/ 69 w 22"/>
                  <a:gd name="T121" fmla="*/ 394 h 64"/>
                  <a:gd name="T122" fmla="*/ 75 w 22"/>
                  <a:gd name="T123" fmla="*/ 381 h 6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22" h="64">
                    <a:moveTo>
                      <a:pt x="12" y="61"/>
                    </a:moveTo>
                    <a:lnTo>
                      <a:pt x="13" y="58"/>
                    </a:lnTo>
                    <a:lnTo>
                      <a:pt x="13" y="56"/>
                    </a:lnTo>
                    <a:lnTo>
                      <a:pt x="13" y="55"/>
                    </a:lnTo>
                    <a:lnTo>
                      <a:pt x="14" y="52"/>
                    </a:lnTo>
                    <a:lnTo>
                      <a:pt x="14" y="49"/>
                    </a:lnTo>
                    <a:lnTo>
                      <a:pt x="15" y="47"/>
                    </a:lnTo>
                    <a:lnTo>
                      <a:pt x="15" y="46"/>
                    </a:lnTo>
                    <a:lnTo>
                      <a:pt x="16" y="43"/>
                    </a:lnTo>
                    <a:lnTo>
                      <a:pt x="17" y="40"/>
                    </a:lnTo>
                    <a:lnTo>
                      <a:pt x="18" y="40"/>
                    </a:lnTo>
                    <a:lnTo>
                      <a:pt x="18" y="39"/>
                    </a:lnTo>
                    <a:lnTo>
                      <a:pt x="18" y="38"/>
                    </a:lnTo>
                    <a:lnTo>
                      <a:pt x="18" y="36"/>
                    </a:lnTo>
                    <a:lnTo>
                      <a:pt x="18" y="35"/>
                    </a:lnTo>
                    <a:lnTo>
                      <a:pt x="18" y="34"/>
                    </a:lnTo>
                    <a:lnTo>
                      <a:pt x="19" y="31"/>
                    </a:lnTo>
                    <a:lnTo>
                      <a:pt x="18" y="31"/>
                    </a:lnTo>
                    <a:lnTo>
                      <a:pt x="17" y="31"/>
                    </a:lnTo>
                    <a:lnTo>
                      <a:pt x="17" y="32"/>
                    </a:lnTo>
                    <a:lnTo>
                      <a:pt x="15" y="33"/>
                    </a:lnTo>
                    <a:lnTo>
                      <a:pt x="12" y="33"/>
                    </a:lnTo>
                    <a:lnTo>
                      <a:pt x="11" y="33"/>
                    </a:lnTo>
                    <a:lnTo>
                      <a:pt x="10" y="32"/>
                    </a:lnTo>
                    <a:lnTo>
                      <a:pt x="11" y="28"/>
                    </a:lnTo>
                    <a:lnTo>
                      <a:pt x="12" y="27"/>
                    </a:lnTo>
                    <a:lnTo>
                      <a:pt x="14" y="26"/>
                    </a:lnTo>
                    <a:lnTo>
                      <a:pt x="15" y="26"/>
                    </a:lnTo>
                    <a:lnTo>
                      <a:pt x="15" y="25"/>
                    </a:lnTo>
                    <a:lnTo>
                      <a:pt x="14" y="25"/>
                    </a:lnTo>
                    <a:lnTo>
                      <a:pt x="11" y="25"/>
                    </a:lnTo>
                    <a:lnTo>
                      <a:pt x="11" y="24"/>
                    </a:lnTo>
                    <a:lnTo>
                      <a:pt x="12" y="24"/>
                    </a:lnTo>
                    <a:lnTo>
                      <a:pt x="12" y="21"/>
                    </a:lnTo>
                    <a:lnTo>
                      <a:pt x="11" y="20"/>
                    </a:lnTo>
                    <a:lnTo>
                      <a:pt x="11" y="19"/>
                    </a:lnTo>
                    <a:lnTo>
                      <a:pt x="12" y="18"/>
                    </a:lnTo>
                    <a:lnTo>
                      <a:pt x="12" y="17"/>
                    </a:lnTo>
                    <a:lnTo>
                      <a:pt x="12" y="16"/>
                    </a:lnTo>
                    <a:lnTo>
                      <a:pt x="12" y="15"/>
                    </a:lnTo>
                    <a:lnTo>
                      <a:pt x="15" y="13"/>
                    </a:lnTo>
                    <a:lnTo>
                      <a:pt x="16" y="13"/>
                    </a:lnTo>
                    <a:lnTo>
                      <a:pt x="18" y="14"/>
                    </a:lnTo>
                    <a:lnTo>
                      <a:pt x="18" y="15"/>
                    </a:lnTo>
                    <a:lnTo>
                      <a:pt x="19" y="15"/>
                    </a:lnTo>
                    <a:lnTo>
                      <a:pt x="20" y="15"/>
                    </a:lnTo>
                    <a:lnTo>
                      <a:pt x="20" y="14"/>
                    </a:lnTo>
                    <a:lnTo>
                      <a:pt x="20" y="12"/>
                    </a:lnTo>
                    <a:lnTo>
                      <a:pt x="20" y="11"/>
                    </a:lnTo>
                    <a:lnTo>
                      <a:pt x="21" y="11"/>
                    </a:lnTo>
                    <a:lnTo>
                      <a:pt x="21" y="10"/>
                    </a:lnTo>
                    <a:lnTo>
                      <a:pt x="21" y="9"/>
                    </a:lnTo>
                    <a:lnTo>
                      <a:pt x="22" y="9"/>
                    </a:lnTo>
                    <a:lnTo>
                      <a:pt x="22" y="8"/>
                    </a:lnTo>
                    <a:lnTo>
                      <a:pt x="21" y="8"/>
                    </a:lnTo>
                    <a:lnTo>
                      <a:pt x="21" y="7"/>
                    </a:lnTo>
                    <a:lnTo>
                      <a:pt x="21" y="6"/>
                    </a:lnTo>
                    <a:lnTo>
                      <a:pt x="21" y="5"/>
                    </a:lnTo>
                    <a:lnTo>
                      <a:pt x="21" y="4"/>
                    </a:lnTo>
                    <a:lnTo>
                      <a:pt x="22" y="4"/>
                    </a:lnTo>
                    <a:lnTo>
                      <a:pt x="22" y="2"/>
                    </a:lnTo>
                    <a:lnTo>
                      <a:pt x="22" y="1"/>
                    </a:lnTo>
                    <a:lnTo>
                      <a:pt x="21" y="1"/>
                    </a:lnTo>
                    <a:lnTo>
                      <a:pt x="20" y="0"/>
                    </a:lnTo>
                    <a:lnTo>
                      <a:pt x="20" y="2"/>
                    </a:lnTo>
                    <a:lnTo>
                      <a:pt x="19" y="3"/>
                    </a:lnTo>
                    <a:lnTo>
                      <a:pt x="17" y="4"/>
                    </a:lnTo>
                    <a:lnTo>
                      <a:pt x="16" y="4"/>
                    </a:lnTo>
                    <a:lnTo>
                      <a:pt x="14" y="4"/>
                    </a:lnTo>
                    <a:lnTo>
                      <a:pt x="13" y="4"/>
                    </a:lnTo>
                    <a:lnTo>
                      <a:pt x="13" y="7"/>
                    </a:lnTo>
                    <a:lnTo>
                      <a:pt x="12" y="8"/>
                    </a:lnTo>
                    <a:lnTo>
                      <a:pt x="11" y="11"/>
                    </a:lnTo>
                    <a:lnTo>
                      <a:pt x="10" y="14"/>
                    </a:lnTo>
                    <a:lnTo>
                      <a:pt x="10" y="15"/>
                    </a:lnTo>
                    <a:lnTo>
                      <a:pt x="9" y="17"/>
                    </a:lnTo>
                    <a:lnTo>
                      <a:pt x="9" y="19"/>
                    </a:lnTo>
                    <a:lnTo>
                      <a:pt x="8" y="21"/>
                    </a:lnTo>
                    <a:lnTo>
                      <a:pt x="7" y="23"/>
                    </a:lnTo>
                    <a:lnTo>
                      <a:pt x="7" y="24"/>
                    </a:lnTo>
                    <a:lnTo>
                      <a:pt x="7" y="25"/>
                    </a:lnTo>
                    <a:lnTo>
                      <a:pt x="6" y="25"/>
                    </a:lnTo>
                    <a:lnTo>
                      <a:pt x="5" y="27"/>
                    </a:lnTo>
                    <a:lnTo>
                      <a:pt x="3" y="28"/>
                    </a:lnTo>
                    <a:lnTo>
                      <a:pt x="5" y="29"/>
                    </a:lnTo>
                    <a:lnTo>
                      <a:pt x="5" y="31"/>
                    </a:lnTo>
                    <a:lnTo>
                      <a:pt x="3" y="31"/>
                    </a:lnTo>
                    <a:lnTo>
                      <a:pt x="2" y="32"/>
                    </a:lnTo>
                    <a:lnTo>
                      <a:pt x="0" y="35"/>
                    </a:lnTo>
                    <a:lnTo>
                      <a:pt x="0" y="36"/>
                    </a:lnTo>
                    <a:lnTo>
                      <a:pt x="0" y="37"/>
                    </a:lnTo>
                    <a:lnTo>
                      <a:pt x="1" y="39"/>
                    </a:lnTo>
                    <a:lnTo>
                      <a:pt x="1" y="40"/>
                    </a:lnTo>
                    <a:lnTo>
                      <a:pt x="2" y="41"/>
                    </a:lnTo>
                    <a:lnTo>
                      <a:pt x="3" y="43"/>
                    </a:lnTo>
                    <a:lnTo>
                      <a:pt x="5" y="45"/>
                    </a:lnTo>
                    <a:lnTo>
                      <a:pt x="5" y="48"/>
                    </a:lnTo>
                    <a:lnTo>
                      <a:pt x="7" y="51"/>
                    </a:lnTo>
                    <a:lnTo>
                      <a:pt x="7" y="54"/>
                    </a:lnTo>
                    <a:lnTo>
                      <a:pt x="8" y="54"/>
                    </a:lnTo>
                    <a:lnTo>
                      <a:pt x="8" y="56"/>
                    </a:lnTo>
                    <a:lnTo>
                      <a:pt x="9" y="58"/>
                    </a:lnTo>
                    <a:lnTo>
                      <a:pt x="10" y="61"/>
                    </a:lnTo>
                    <a:lnTo>
                      <a:pt x="10" y="62"/>
                    </a:lnTo>
                    <a:lnTo>
                      <a:pt x="10" y="63"/>
                    </a:lnTo>
                    <a:lnTo>
                      <a:pt x="10" y="64"/>
                    </a:lnTo>
                    <a:lnTo>
                      <a:pt x="11" y="64"/>
                    </a:lnTo>
                    <a:lnTo>
                      <a:pt x="11" y="63"/>
                    </a:lnTo>
                    <a:lnTo>
                      <a:pt x="11" y="62"/>
                    </a:lnTo>
                    <a:lnTo>
                      <a:pt x="12" y="61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9" name="Freeform 772">
                <a:extLst>
                  <a:ext uri="{FF2B5EF4-FFF2-40B4-BE49-F238E27FC236}">
                    <a16:creationId xmlns:a16="http://schemas.microsoft.com/office/drawing/2014/main" id="{5CE0637B-2A7A-4BD4-4354-A7204164FD5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834" y="2684"/>
                <a:ext cx="82" cy="150"/>
              </a:xfrm>
              <a:custGeom>
                <a:avLst/>
                <a:gdLst>
                  <a:gd name="T0" fmla="*/ 6 w 13"/>
                  <a:gd name="T1" fmla="*/ 138 h 24"/>
                  <a:gd name="T2" fmla="*/ 13 w 13"/>
                  <a:gd name="T3" fmla="*/ 144 h 24"/>
                  <a:gd name="T4" fmla="*/ 32 w 13"/>
                  <a:gd name="T5" fmla="*/ 150 h 24"/>
                  <a:gd name="T6" fmla="*/ 32 w 13"/>
                  <a:gd name="T7" fmla="*/ 150 h 24"/>
                  <a:gd name="T8" fmla="*/ 38 w 13"/>
                  <a:gd name="T9" fmla="*/ 144 h 24"/>
                  <a:gd name="T10" fmla="*/ 63 w 13"/>
                  <a:gd name="T11" fmla="*/ 144 h 24"/>
                  <a:gd name="T12" fmla="*/ 69 w 13"/>
                  <a:gd name="T13" fmla="*/ 131 h 24"/>
                  <a:gd name="T14" fmla="*/ 69 w 13"/>
                  <a:gd name="T15" fmla="*/ 125 h 24"/>
                  <a:gd name="T16" fmla="*/ 82 w 13"/>
                  <a:gd name="T17" fmla="*/ 106 h 24"/>
                  <a:gd name="T18" fmla="*/ 82 w 13"/>
                  <a:gd name="T19" fmla="*/ 106 h 24"/>
                  <a:gd name="T20" fmla="*/ 82 w 13"/>
                  <a:gd name="T21" fmla="*/ 100 h 24"/>
                  <a:gd name="T22" fmla="*/ 82 w 13"/>
                  <a:gd name="T23" fmla="*/ 100 h 24"/>
                  <a:gd name="T24" fmla="*/ 82 w 13"/>
                  <a:gd name="T25" fmla="*/ 88 h 24"/>
                  <a:gd name="T26" fmla="*/ 76 w 13"/>
                  <a:gd name="T27" fmla="*/ 69 h 24"/>
                  <a:gd name="T28" fmla="*/ 69 w 13"/>
                  <a:gd name="T29" fmla="*/ 56 h 24"/>
                  <a:gd name="T30" fmla="*/ 82 w 13"/>
                  <a:gd name="T31" fmla="*/ 44 h 24"/>
                  <a:gd name="T32" fmla="*/ 82 w 13"/>
                  <a:gd name="T33" fmla="*/ 19 h 24"/>
                  <a:gd name="T34" fmla="*/ 76 w 13"/>
                  <a:gd name="T35" fmla="*/ 19 h 24"/>
                  <a:gd name="T36" fmla="*/ 76 w 13"/>
                  <a:gd name="T37" fmla="*/ 13 h 24"/>
                  <a:gd name="T38" fmla="*/ 69 w 13"/>
                  <a:gd name="T39" fmla="*/ 19 h 24"/>
                  <a:gd name="T40" fmla="*/ 63 w 13"/>
                  <a:gd name="T41" fmla="*/ 13 h 24"/>
                  <a:gd name="T42" fmla="*/ 57 w 13"/>
                  <a:gd name="T43" fmla="*/ 0 h 24"/>
                  <a:gd name="T44" fmla="*/ 32 w 13"/>
                  <a:gd name="T45" fmla="*/ 0 h 24"/>
                  <a:gd name="T46" fmla="*/ 19 w 13"/>
                  <a:gd name="T47" fmla="*/ 19 h 24"/>
                  <a:gd name="T48" fmla="*/ 19 w 13"/>
                  <a:gd name="T49" fmla="*/ 25 h 24"/>
                  <a:gd name="T50" fmla="*/ 13 w 13"/>
                  <a:gd name="T51" fmla="*/ 38 h 24"/>
                  <a:gd name="T52" fmla="*/ 13 w 13"/>
                  <a:gd name="T53" fmla="*/ 56 h 24"/>
                  <a:gd name="T54" fmla="*/ 0 w 13"/>
                  <a:gd name="T55" fmla="*/ 63 h 24"/>
                  <a:gd name="T56" fmla="*/ 0 w 13"/>
                  <a:gd name="T57" fmla="*/ 56 h 24"/>
                  <a:gd name="T58" fmla="*/ 0 w 13"/>
                  <a:gd name="T59" fmla="*/ 100 h 24"/>
                  <a:gd name="T60" fmla="*/ 0 w 13"/>
                  <a:gd name="T61" fmla="*/ 106 h 24"/>
                  <a:gd name="T62" fmla="*/ 6 w 13"/>
                  <a:gd name="T63" fmla="*/ 125 h 24"/>
                  <a:gd name="T64" fmla="*/ 6 w 13"/>
                  <a:gd name="T65" fmla="*/ 131 h 24"/>
                  <a:gd name="T66" fmla="*/ 0 w 13"/>
                  <a:gd name="T67" fmla="*/ 131 h 24"/>
                  <a:gd name="T68" fmla="*/ 6 w 13"/>
                  <a:gd name="T69" fmla="*/ 138 h 24"/>
                  <a:gd name="T70" fmla="*/ 6 w 13"/>
                  <a:gd name="T71" fmla="*/ 138 h 2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3" h="24">
                    <a:moveTo>
                      <a:pt x="1" y="22"/>
                    </a:moveTo>
                    <a:lnTo>
                      <a:pt x="2" y="23"/>
                    </a:lnTo>
                    <a:lnTo>
                      <a:pt x="5" y="24"/>
                    </a:lnTo>
                    <a:lnTo>
                      <a:pt x="6" y="23"/>
                    </a:lnTo>
                    <a:lnTo>
                      <a:pt x="10" y="23"/>
                    </a:lnTo>
                    <a:lnTo>
                      <a:pt x="11" y="21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3" y="16"/>
                    </a:lnTo>
                    <a:lnTo>
                      <a:pt x="13" y="14"/>
                    </a:lnTo>
                    <a:lnTo>
                      <a:pt x="12" y="11"/>
                    </a:lnTo>
                    <a:lnTo>
                      <a:pt x="11" y="9"/>
                    </a:lnTo>
                    <a:lnTo>
                      <a:pt x="13" y="7"/>
                    </a:lnTo>
                    <a:lnTo>
                      <a:pt x="13" y="3"/>
                    </a:lnTo>
                    <a:lnTo>
                      <a:pt x="12" y="3"/>
                    </a:lnTo>
                    <a:lnTo>
                      <a:pt x="12" y="2"/>
                    </a:lnTo>
                    <a:lnTo>
                      <a:pt x="11" y="3"/>
                    </a:lnTo>
                    <a:lnTo>
                      <a:pt x="10" y="2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2" y="6"/>
                    </a:lnTo>
                    <a:lnTo>
                      <a:pt x="2" y="9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0" y="16"/>
                    </a:lnTo>
                    <a:lnTo>
                      <a:pt x="0" y="17"/>
                    </a:lnTo>
                    <a:lnTo>
                      <a:pt x="1" y="20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1" y="22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" name="Freeform 773">
                <a:extLst>
                  <a:ext uri="{FF2B5EF4-FFF2-40B4-BE49-F238E27FC236}">
                    <a16:creationId xmlns:a16="http://schemas.microsoft.com/office/drawing/2014/main" id="{2521E494-FEE4-185A-A589-D8C51C3E7CB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803" y="2677"/>
                <a:ext cx="12" cy="38"/>
              </a:xfrm>
              <a:custGeom>
                <a:avLst/>
                <a:gdLst>
                  <a:gd name="T0" fmla="*/ 0 w 2"/>
                  <a:gd name="T1" fmla="*/ 19 h 6"/>
                  <a:gd name="T2" fmla="*/ 12 w 2"/>
                  <a:gd name="T3" fmla="*/ 38 h 6"/>
                  <a:gd name="T4" fmla="*/ 12 w 2"/>
                  <a:gd name="T5" fmla="*/ 19 h 6"/>
                  <a:gd name="T6" fmla="*/ 12 w 2"/>
                  <a:gd name="T7" fmla="*/ 0 h 6"/>
                  <a:gd name="T8" fmla="*/ 0 w 2"/>
                  <a:gd name="T9" fmla="*/ 0 h 6"/>
                  <a:gd name="T10" fmla="*/ 0 w 2"/>
                  <a:gd name="T11" fmla="*/ 19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" h="6">
                    <a:moveTo>
                      <a:pt x="0" y="3"/>
                    </a:moveTo>
                    <a:lnTo>
                      <a:pt x="2" y="6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" name="Freeform 774">
                <a:extLst>
                  <a:ext uri="{FF2B5EF4-FFF2-40B4-BE49-F238E27FC236}">
                    <a16:creationId xmlns:a16="http://schemas.microsoft.com/office/drawing/2014/main" id="{7CE9FF81-89B2-1704-7374-9A291BBC765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96" y="1496"/>
                <a:ext cx="932" cy="881"/>
              </a:xfrm>
              <a:custGeom>
                <a:avLst/>
                <a:gdLst>
                  <a:gd name="T0" fmla="*/ 888 w 149"/>
                  <a:gd name="T1" fmla="*/ 737 h 141"/>
                  <a:gd name="T2" fmla="*/ 876 w 149"/>
                  <a:gd name="T3" fmla="*/ 681 h 141"/>
                  <a:gd name="T4" fmla="*/ 844 w 149"/>
                  <a:gd name="T5" fmla="*/ 637 h 141"/>
                  <a:gd name="T6" fmla="*/ 851 w 149"/>
                  <a:gd name="T7" fmla="*/ 581 h 141"/>
                  <a:gd name="T8" fmla="*/ 832 w 149"/>
                  <a:gd name="T9" fmla="*/ 562 h 141"/>
                  <a:gd name="T10" fmla="*/ 819 w 149"/>
                  <a:gd name="T11" fmla="*/ 537 h 141"/>
                  <a:gd name="T12" fmla="*/ 801 w 149"/>
                  <a:gd name="T13" fmla="*/ 525 h 141"/>
                  <a:gd name="T14" fmla="*/ 726 w 149"/>
                  <a:gd name="T15" fmla="*/ 475 h 141"/>
                  <a:gd name="T16" fmla="*/ 707 w 149"/>
                  <a:gd name="T17" fmla="*/ 450 h 141"/>
                  <a:gd name="T18" fmla="*/ 663 w 149"/>
                  <a:gd name="T19" fmla="*/ 406 h 141"/>
                  <a:gd name="T20" fmla="*/ 638 w 149"/>
                  <a:gd name="T21" fmla="*/ 350 h 141"/>
                  <a:gd name="T22" fmla="*/ 638 w 149"/>
                  <a:gd name="T23" fmla="*/ 294 h 141"/>
                  <a:gd name="T24" fmla="*/ 676 w 149"/>
                  <a:gd name="T25" fmla="*/ 256 h 141"/>
                  <a:gd name="T26" fmla="*/ 701 w 149"/>
                  <a:gd name="T27" fmla="*/ 225 h 141"/>
                  <a:gd name="T28" fmla="*/ 688 w 149"/>
                  <a:gd name="T29" fmla="*/ 169 h 141"/>
                  <a:gd name="T30" fmla="*/ 638 w 149"/>
                  <a:gd name="T31" fmla="*/ 150 h 141"/>
                  <a:gd name="T32" fmla="*/ 619 w 149"/>
                  <a:gd name="T33" fmla="*/ 150 h 141"/>
                  <a:gd name="T34" fmla="*/ 594 w 149"/>
                  <a:gd name="T35" fmla="*/ 94 h 141"/>
                  <a:gd name="T36" fmla="*/ 582 w 149"/>
                  <a:gd name="T37" fmla="*/ 44 h 141"/>
                  <a:gd name="T38" fmla="*/ 544 w 149"/>
                  <a:gd name="T39" fmla="*/ 25 h 141"/>
                  <a:gd name="T40" fmla="*/ 494 w 149"/>
                  <a:gd name="T41" fmla="*/ 6 h 141"/>
                  <a:gd name="T42" fmla="*/ 438 w 149"/>
                  <a:gd name="T43" fmla="*/ 0 h 141"/>
                  <a:gd name="T44" fmla="*/ 369 w 149"/>
                  <a:gd name="T45" fmla="*/ 0 h 141"/>
                  <a:gd name="T46" fmla="*/ 338 w 149"/>
                  <a:gd name="T47" fmla="*/ 31 h 141"/>
                  <a:gd name="T48" fmla="*/ 319 w 149"/>
                  <a:gd name="T49" fmla="*/ 50 h 141"/>
                  <a:gd name="T50" fmla="*/ 281 w 149"/>
                  <a:gd name="T51" fmla="*/ 81 h 141"/>
                  <a:gd name="T52" fmla="*/ 238 w 149"/>
                  <a:gd name="T53" fmla="*/ 106 h 141"/>
                  <a:gd name="T54" fmla="*/ 238 w 149"/>
                  <a:gd name="T55" fmla="*/ 144 h 141"/>
                  <a:gd name="T56" fmla="*/ 238 w 149"/>
                  <a:gd name="T57" fmla="*/ 206 h 141"/>
                  <a:gd name="T58" fmla="*/ 231 w 149"/>
                  <a:gd name="T59" fmla="*/ 262 h 141"/>
                  <a:gd name="T60" fmla="*/ 206 w 149"/>
                  <a:gd name="T61" fmla="*/ 319 h 141"/>
                  <a:gd name="T62" fmla="*/ 175 w 149"/>
                  <a:gd name="T63" fmla="*/ 337 h 141"/>
                  <a:gd name="T64" fmla="*/ 88 w 149"/>
                  <a:gd name="T65" fmla="*/ 387 h 141"/>
                  <a:gd name="T66" fmla="*/ 31 w 149"/>
                  <a:gd name="T67" fmla="*/ 412 h 141"/>
                  <a:gd name="T68" fmla="*/ 19 w 149"/>
                  <a:gd name="T69" fmla="*/ 494 h 141"/>
                  <a:gd name="T70" fmla="*/ 25 w 149"/>
                  <a:gd name="T71" fmla="*/ 519 h 141"/>
                  <a:gd name="T72" fmla="*/ 19 w 149"/>
                  <a:gd name="T73" fmla="*/ 525 h 141"/>
                  <a:gd name="T74" fmla="*/ 50 w 149"/>
                  <a:gd name="T75" fmla="*/ 550 h 141"/>
                  <a:gd name="T76" fmla="*/ 63 w 149"/>
                  <a:gd name="T77" fmla="*/ 562 h 141"/>
                  <a:gd name="T78" fmla="*/ 131 w 149"/>
                  <a:gd name="T79" fmla="*/ 575 h 141"/>
                  <a:gd name="T80" fmla="*/ 213 w 149"/>
                  <a:gd name="T81" fmla="*/ 612 h 141"/>
                  <a:gd name="T82" fmla="*/ 294 w 149"/>
                  <a:gd name="T83" fmla="*/ 662 h 141"/>
                  <a:gd name="T84" fmla="*/ 382 w 149"/>
                  <a:gd name="T85" fmla="*/ 731 h 141"/>
                  <a:gd name="T86" fmla="*/ 457 w 149"/>
                  <a:gd name="T87" fmla="*/ 781 h 141"/>
                  <a:gd name="T88" fmla="*/ 500 w 149"/>
                  <a:gd name="T89" fmla="*/ 819 h 141"/>
                  <a:gd name="T90" fmla="*/ 563 w 149"/>
                  <a:gd name="T91" fmla="*/ 862 h 141"/>
                  <a:gd name="T92" fmla="*/ 638 w 149"/>
                  <a:gd name="T93" fmla="*/ 875 h 141"/>
                  <a:gd name="T94" fmla="*/ 726 w 149"/>
                  <a:gd name="T95" fmla="*/ 881 h 141"/>
                  <a:gd name="T96" fmla="*/ 751 w 149"/>
                  <a:gd name="T97" fmla="*/ 862 h 141"/>
                  <a:gd name="T98" fmla="*/ 776 w 149"/>
                  <a:gd name="T99" fmla="*/ 825 h 141"/>
                  <a:gd name="T100" fmla="*/ 813 w 149"/>
                  <a:gd name="T101" fmla="*/ 775 h 141"/>
                  <a:gd name="T102" fmla="*/ 888 w 149"/>
                  <a:gd name="T103" fmla="*/ 781 h 141"/>
                  <a:gd name="T104" fmla="*/ 932 w 149"/>
                  <a:gd name="T105" fmla="*/ 787 h 141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149" h="141">
                    <a:moveTo>
                      <a:pt x="146" y="124"/>
                    </a:moveTo>
                    <a:lnTo>
                      <a:pt x="145" y="121"/>
                    </a:lnTo>
                    <a:lnTo>
                      <a:pt x="142" y="119"/>
                    </a:lnTo>
                    <a:lnTo>
                      <a:pt x="142" y="118"/>
                    </a:lnTo>
                    <a:lnTo>
                      <a:pt x="141" y="118"/>
                    </a:lnTo>
                    <a:lnTo>
                      <a:pt x="140" y="115"/>
                    </a:lnTo>
                    <a:lnTo>
                      <a:pt x="140" y="112"/>
                    </a:lnTo>
                    <a:lnTo>
                      <a:pt x="140" y="109"/>
                    </a:lnTo>
                    <a:lnTo>
                      <a:pt x="137" y="109"/>
                    </a:lnTo>
                    <a:lnTo>
                      <a:pt x="135" y="106"/>
                    </a:lnTo>
                    <a:lnTo>
                      <a:pt x="135" y="105"/>
                    </a:lnTo>
                    <a:lnTo>
                      <a:pt x="135" y="102"/>
                    </a:lnTo>
                    <a:lnTo>
                      <a:pt x="136" y="101"/>
                    </a:lnTo>
                    <a:lnTo>
                      <a:pt x="137" y="97"/>
                    </a:lnTo>
                    <a:lnTo>
                      <a:pt x="137" y="96"/>
                    </a:lnTo>
                    <a:lnTo>
                      <a:pt x="136" y="93"/>
                    </a:lnTo>
                    <a:lnTo>
                      <a:pt x="135" y="92"/>
                    </a:lnTo>
                    <a:lnTo>
                      <a:pt x="135" y="91"/>
                    </a:lnTo>
                    <a:lnTo>
                      <a:pt x="134" y="90"/>
                    </a:lnTo>
                    <a:lnTo>
                      <a:pt x="133" y="90"/>
                    </a:lnTo>
                    <a:lnTo>
                      <a:pt x="132" y="87"/>
                    </a:lnTo>
                    <a:lnTo>
                      <a:pt x="131" y="86"/>
                    </a:lnTo>
                    <a:lnTo>
                      <a:pt x="129" y="84"/>
                    </a:lnTo>
                    <a:lnTo>
                      <a:pt x="128" y="84"/>
                    </a:lnTo>
                    <a:lnTo>
                      <a:pt x="125" y="82"/>
                    </a:lnTo>
                    <a:lnTo>
                      <a:pt x="122" y="80"/>
                    </a:lnTo>
                    <a:lnTo>
                      <a:pt x="119" y="78"/>
                    </a:lnTo>
                    <a:lnTo>
                      <a:pt x="116" y="76"/>
                    </a:lnTo>
                    <a:lnTo>
                      <a:pt x="114" y="76"/>
                    </a:lnTo>
                    <a:lnTo>
                      <a:pt x="111" y="74"/>
                    </a:lnTo>
                    <a:lnTo>
                      <a:pt x="112" y="73"/>
                    </a:lnTo>
                    <a:lnTo>
                      <a:pt x="113" y="72"/>
                    </a:lnTo>
                    <a:lnTo>
                      <a:pt x="111" y="69"/>
                    </a:lnTo>
                    <a:lnTo>
                      <a:pt x="110" y="67"/>
                    </a:lnTo>
                    <a:lnTo>
                      <a:pt x="107" y="65"/>
                    </a:lnTo>
                    <a:lnTo>
                      <a:pt x="106" y="65"/>
                    </a:lnTo>
                    <a:lnTo>
                      <a:pt x="103" y="62"/>
                    </a:lnTo>
                    <a:lnTo>
                      <a:pt x="100" y="58"/>
                    </a:lnTo>
                    <a:lnTo>
                      <a:pt x="101" y="57"/>
                    </a:lnTo>
                    <a:lnTo>
                      <a:pt x="102" y="56"/>
                    </a:lnTo>
                    <a:lnTo>
                      <a:pt x="103" y="53"/>
                    </a:lnTo>
                    <a:lnTo>
                      <a:pt x="101" y="51"/>
                    </a:lnTo>
                    <a:lnTo>
                      <a:pt x="102" y="48"/>
                    </a:lnTo>
                    <a:lnTo>
                      <a:pt x="102" y="47"/>
                    </a:lnTo>
                    <a:lnTo>
                      <a:pt x="106" y="48"/>
                    </a:lnTo>
                    <a:lnTo>
                      <a:pt x="104" y="45"/>
                    </a:lnTo>
                    <a:lnTo>
                      <a:pt x="107" y="42"/>
                    </a:lnTo>
                    <a:lnTo>
                      <a:pt x="108" y="41"/>
                    </a:lnTo>
                    <a:lnTo>
                      <a:pt x="109" y="39"/>
                    </a:lnTo>
                    <a:lnTo>
                      <a:pt x="112" y="39"/>
                    </a:lnTo>
                    <a:lnTo>
                      <a:pt x="113" y="38"/>
                    </a:lnTo>
                    <a:lnTo>
                      <a:pt x="112" y="36"/>
                    </a:lnTo>
                    <a:lnTo>
                      <a:pt x="110" y="33"/>
                    </a:lnTo>
                    <a:lnTo>
                      <a:pt x="110" y="31"/>
                    </a:lnTo>
                    <a:lnTo>
                      <a:pt x="113" y="29"/>
                    </a:lnTo>
                    <a:lnTo>
                      <a:pt x="110" y="27"/>
                    </a:lnTo>
                    <a:lnTo>
                      <a:pt x="107" y="27"/>
                    </a:lnTo>
                    <a:lnTo>
                      <a:pt x="104" y="24"/>
                    </a:lnTo>
                    <a:lnTo>
                      <a:pt x="103" y="24"/>
                    </a:lnTo>
                    <a:lnTo>
                      <a:pt x="102" y="24"/>
                    </a:lnTo>
                    <a:lnTo>
                      <a:pt x="101" y="24"/>
                    </a:lnTo>
                    <a:lnTo>
                      <a:pt x="100" y="24"/>
                    </a:lnTo>
                    <a:lnTo>
                      <a:pt x="99" y="24"/>
                    </a:lnTo>
                    <a:lnTo>
                      <a:pt x="99" y="20"/>
                    </a:lnTo>
                    <a:lnTo>
                      <a:pt x="98" y="17"/>
                    </a:lnTo>
                    <a:lnTo>
                      <a:pt x="95" y="15"/>
                    </a:lnTo>
                    <a:lnTo>
                      <a:pt x="94" y="14"/>
                    </a:lnTo>
                    <a:lnTo>
                      <a:pt x="95" y="12"/>
                    </a:lnTo>
                    <a:lnTo>
                      <a:pt x="94" y="10"/>
                    </a:lnTo>
                    <a:lnTo>
                      <a:pt x="93" y="7"/>
                    </a:lnTo>
                    <a:lnTo>
                      <a:pt x="91" y="4"/>
                    </a:lnTo>
                    <a:lnTo>
                      <a:pt x="90" y="3"/>
                    </a:lnTo>
                    <a:lnTo>
                      <a:pt x="87" y="4"/>
                    </a:lnTo>
                    <a:lnTo>
                      <a:pt x="84" y="6"/>
                    </a:lnTo>
                    <a:lnTo>
                      <a:pt x="83" y="4"/>
                    </a:lnTo>
                    <a:lnTo>
                      <a:pt x="81" y="1"/>
                    </a:lnTo>
                    <a:lnTo>
                      <a:pt x="79" y="1"/>
                    </a:lnTo>
                    <a:lnTo>
                      <a:pt x="76" y="2"/>
                    </a:lnTo>
                    <a:lnTo>
                      <a:pt x="73" y="2"/>
                    </a:lnTo>
                    <a:lnTo>
                      <a:pt x="70" y="0"/>
                    </a:lnTo>
                    <a:lnTo>
                      <a:pt x="67" y="0"/>
                    </a:lnTo>
                    <a:lnTo>
                      <a:pt x="64" y="0"/>
                    </a:lnTo>
                    <a:lnTo>
                      <a:pt x="60" y="0"/>
                    </a:lnTo>
                    <a:lnTo>
                      <a:pt x="59" y="0"/>
                    </a:lnTo>
                    <a:lnTo>
                      <a:pt x="57" y="3"/>
                    </a:lnTo>
                    <a:lnTo>
                      <a:pt x="55" y="4"/>
                    </a:lnTo>
                    <a:lnTo>
                      <a:pt x="54" y="4"/>
                    </a:lnTo>
                    <a:lnTo>
                      <a:pt x="54" y="5"/>
                    </a:lnTo>
                    <a:lnTo>
                      <a:pt x="53" y="6"/>
                    </a:lnTo>
                    <a:lnTo>
                      <a:pt x="52" y="7"/>
                    </a:lnTo>
                    <a:lnTo>
                      <a:pt x="51" y="8"/>
                    </a:lnTo>
                    <a:lnTo>
                      <a:pt x="50" y="9"/>
                    </a:lnTo>
                    <a:lnTo>
                      <a:pt x="48" y="11"/>
                    </a:lnTo>
                    <a:lnTo>
                      <a:pt x="45" y="13"/>
                    </a:lnTo>
                    <a:lnTo>
                      <a:pt x="42" y="14"/>
                    </a:lnTo>
                    <a:lnTo>
                      <a:pt x="39" y="15"/>
                    </a:lnTo>
                    <a:lnTo>
                      <a:pt x="38" y="17"/>
                    </a:lnTo>
                    <a:lnTo>
                      <a:pt x="38" y="18"/>
                    </a:lnTo>
                    <a:lnTo>
                      <a:pt x="38" y="19"/>
                    </a:lnTo>
                    <a:lnTo>
                      <a:pt x="38" y="23"/>
                    </a:lnTo>
                    <a:lnTo>
                      <a:pt x="39" y="26"/>
                    </a:lnTo>
                    <a:lnTo>
                      <a:pt x="40" y="28"/>
                    </a:lnTo>
                    <a:lnTo>
                      <a:pt x="39" y="32"/>
                    </a:lnTo>
                    <a:lnTo>
                      <a:pt x="38" y="33"/>
                    </a:lnTo>
                    <a:lnTo>
                      <a:pt x="38" y="36"/>
                    </a:lnTo>
                    <a:lnTo>
                      <a:pt x="37" y="39"/>
                    </a:lnTo>
                    <a:lnTo>
                      <a:pt x="37" y="41"/>
                    </a:lnTo>
                    <a:lnTo>
                      <a:pt x="37" y="42"/>
                    </a:lnTo>
                    <a:lnTo>
                      <a:pt x="37" y="45"/>
                    </a:lnTo>
                    <a:lnTo>
                      <a:pt x="35" y="47"/>
                    </a:lnTo>
                    <a:lnTo>
                      <a:pt x="34" y="50"/>
                    </a:lnTo>
                    <a:lnTo>
                      <a:pt x="33" y="51"/>
                    </a:lnTo>
                    <a:lnTo>
                      <a:pt x="31" y="52"/>
                    </a:lnTo>
                    <a:lnTo>
                      <a:pt x="30" y="53"/>
                    </a:lnTo>
                    <a:lnTo>
                      <a:pt x="29" y="53"/>
                    </a:lnTo>
                    <a:lnTo>
                      <a:pt x="28" y="54"/>
                    </a:lnTo>
                    <a:lnTo>
                      <a:pt x="25" y="55"/>
                    </a:lnTo>
                    <a:lnTo>
                      <a:pt x="22" y="57"/>
                    </a:lnTo>
                    <a:lnTo>
                      <a:pt x="17" y="59"/>
                    </a:lnTo>
                    <a:lnTo>
                      <a:pt x="14" y="62"/>
                    </a:lnTo>
                    <a:lnTo>
                      <a:pt x="11" y="63"/>
                    </a:lnTo>
                    <a:lnTo>
                      <a:pt x="8" y="65"/>
                    </a:lnTo>
                    <a:lnTo>
                      <a:pt x="5" y="66"/>
                    </a:lnTo>
                    <a:lnTo>
                      <a:pt x="2" y="68"/>
                    </a:lnTo>
                    <a:lnTo>
                      <a:pt x="0" y="69"/>
                    </a:lnTo>
                    <a:lnTo>
                      <a:pt x="1" y="74"/>
                    </a:lnTo>
                    <a:lnTo>
                      <a:pt x="3" y="79"/>
                    </a:lnTo>
                    <a:lnTo>
                      <a:pt x="3" y="80"/>
                    </a:lnTo>
                    <a:lnTo>
                      <a:pt x="4" y="83"/>
                    </a:lnTo>
                    <a:lnTo>
                      <a:pt x="4" y="84"/>
                    </a:lnTo>
                    <a:lnTo>
                      <a:pt x="3" y="84"/>
                    </a:lnTo>
                    <a:lnTo>
                      <a:pt x="3" y="85"/>
                    </a:lnTo>
                    <a:lnTo>
                      <a:pt x="7" y="86"/>
                    </a:lnTo>
                    <a:lnTo>
                      <a:pt x="8" y="88"/>
                    </a:lnTo>
                    <a:lnTo>
                      <a:pt x="6" y="90"/>
                    </a:lnTo>
                    <a:lnTo>
                      <a:pt x="9" y="90"/>
                    </a:lnTo>
                    <a:lnTo>
                      <a:pt x="10" y="90"/>
                    </a:lnTo>
                    <a:lnTo>
                      <a:pt x="14" y="91"/>
                    </a:lnTo>
                    <a:lnTo>
                      <a:pt x="18" y="92"/>
                    </a:lnTo>
                    <a:lnTo>
                      <a:pt x="21" y="92"/>
                    </a:lnTo>
                    <a:lnTo>
                      <a:pt x="23" y="92"/>
                    </a:lnTo>
                    <a:lnTo>
                      <a:pt x="27" y="93"/>
                    </a:lnTo>
                    <a:lnTo>
                      <a:pt x="30" y="96"/>
                    </a:lnTo>
                    <a:lnTo>
                      <a:pt x="34" y="98"/>
                    </a:lnTo>
                    <a:lnTo>
                      <a:pt x="40" y="103"/>
                    </a:lnTo>
                    <a:lnTo>
                      <a:pt x="43" y="104"/>
                    </a:lnTo>
                    <a:lnTo>
                      <a:pt x="44" y="104"/>
                    </a:lnTo>
                    <a:lnTo>
                      <a:pt x="47" y="106"/>
                    </a:lnTo>
                    <a:lnTo>
                      <a:pt x="50" y="107"/>
                    </a:lnTo>
                    <a:lnTo>
                      <a:pt x="53" y="110"/>
                    </a:lnTo>
                    <a:lnTo>
                      <a:pt x="57" y="113"/>
                    </a:lnTo>
                    <a:lnTo>
                      <a:pt x="61" y="117"/>
                    </a:lnTo>
                    <a:lnTo>
                      <a:pt x="63" y="118"/>
                    </a:lnTo>
                    <a:lnTo>
                      <a:pt x="67" y="120"/>
                    </a:lnTo>
                    <a:lnTo>
                      <a:pt x="70" y="123"/>
                    </a:lnTo>
                    <a:lnTo>
                      <a:pt x="73" y="125"/>
                    </a:lnTo>
                    <a:lnTo>
                      <a:pt x="73" y="126"/>
                    </a:lnTo>
                    <a:lnTo>
                      <a:pt x="77" y="128"/>
                    </a:lnTo>
                    <a:lnTo>
                      <a:pt x="80" y="131"/>
                    </a:lnTo>
                    <a:lnTo>
                      <a:pt x="84" y="134"/>
                    </a:lnTo>
                    <a:lnTo>
                      <a:pt x="87" y="136"/>
                    </a:lnTo>
                    <a:lnTo>
                      <a:pt x="90" y="138"/>
                    </a:lnTo>
                    <a:lnTo>
                      <a:pt x="93" y="138"/>
                    </a:lnTo>
                    <a:lnTo>
                      <a:pt x="94" y="140"/>
                    </a:lnTo>
                    <a:lnTo>
                      <a:pt x="98" y="140"/>
                    </a:lnTo>
                    <a:lnTo>
                      <a:pt x="102" y="140"/>
                    </a:lnTo>
                    <a:lnTo>
                      <a:pt x="107" y="141"/>
                    </a:lnTo>
                    <a:lnTo>
                      <a:pt x="110" y="141"/>
                    </a:lnTo>
                    <a:lnTo>
                      <a:pt x="114" y="141"/>
                    </a:lnTo>
                    <a:lnTo>
                      <a:pt x="116" y="141"/>
                    </a:lnTo>
                    <a:lnTo>
                      <a:pt x="118" y="141"/>
                    </a:lnTo>
                    <a:lnTo>
                      <a:pt x="120" y="138"/>
                    </a:lnTo>
                    <a:lnTo>
                      <a:pt x="123" y="134"/>
                    </a:lnTo>
                    <a:lnTo>
                      <a:pt x="123" y="133"/>
                    </a:lnTo>
                    <a:lnTo>
                      <a:pt x="124" y="132"/>
                    </a:lnTo>
                    <a:lnTo>
                      <a:pt x="125" y="131"/>
                    </a:lnTo>
                    <a:lnTo>
                      <a:pt x="126" y="128"/>
                    </a:lnTo>
                    <a:lnTo>
                      <a:pt x="127" y="126"/>
                    </a:lnTo>
                    <a:lnTo>
                      <a:pt x="130" y="124"/>
                    </a:lnTo>
                    <a:lnTo>
                      <a:pt x="136" y="124"/>
                    </a:lnTo>
                    <a:lnTo>
                      <a:pt x="139" y="125"/>
                    </a:lnTo>
                    <a:lnTo>
                      <a:pt x="139" y="124"/>
                    </a:lnTo>
                    <a:lnTo>
                      <a:pt x="142" y="125"/>
                    </a:lnTo>
                    <a:lnTo>
                      <a:pt x="143" y="126"/>
                    </a:lnTo>
                    <a:lnTo>
                      <a:pt x="146" y="127"/>
                    </a:lnTo>
                    <a:lnTo>
                      <a:pt x="148" y="126"/>
                    </a:lnTo>
                    <a:lnTo>
                      <a:pt x="149" y="126"/>
                    </a:lnTo>
                    <a:lnTo>
                      <a:pt x="146" y="126"/>
                    </a:lnTo>
                    <a:lnTo>
                      <a:pt x="146" y="124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42" name="Group 775">
                <a:extLst>
                  <a:ext uri="{FF2B5EF4-FFF2-40B4-BE49-F238E27FC236}">
                    <a16:creationId xmlns:a16="http://schemas.microsoft.com/office/drawing/2014/main" id="{56E0332F-8C26-53E8-A28A-B114DFDEB04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34" y="2271"/>
                <a:ext cx="175" cy="163"/>
                <a:chOff x="1434" y="2271"/>
                <a:chExt cx="175" cy="163"/>
              </a:xfrm>
              <a:grpFill/>
            </p:grpSpPr>
            <p:sp>
              <p:nvSpPr>
                <p:cNvPr id="558" name="Freeform 776">
                  <a:extLst>
                    <a:ext uri="{FF2B5EF4-FFF2-40B4-BE49-F238E27FC236}">
                      <a16:creationId xmlns:a16="http://schemas.microsoft.com/office/drawing/2014/main" id="{4AF0EE82-0D9A-05BE-DC12-5E1C21044653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434" y="2271"/>
                  <a:ext cx="175" cy="163"/>
                </a:xfrm>
                <a:custGeom>
                  <a:avLst/>
                  <a:gdLst>
                    <a:gd name="T0" fmla="*/ 75 w 28"/>
                    <a:gd name="T1" fmla="*/ 0 h 26"/>
                    <a:gd name="T2" fmla="*/ 56 w 28"/>
                    <a:gd name="T3" fmla="*/ 13 h 26"/>
                    <a:gd name="T4" fmla="*/ 50 w 28"/>
                    <a:gd name="T5" fmla="*/ 25 h 26"/>
                    <a:gd name="T6" fmla="*/ 44 w 28"/>
                    <a:gd name="T7" fmla="*/ 44 h 26"/>
                    <a:gd name="T8" fmla="*/ 38 w 28"/>
                    <a:gd name="T9" fmla="*/ 50 h 26"/>
                    <a:gd name="T10" fmla="*/ 38 w 28"/>
                    <a:gd name="T11" fmla="*/ 50 h 26"/>
                    <a:gd name="T12" fmla="*/ 31 w 28"/>
                    <a:gd name="T13" fmla="*/ 56 h 26"/>
                    <a:gd name="T14" fmla="*/ 31 w 28"/>
                    <a:gd name="T15" fmla="*/ 63 h 26"/>
                    <a:gd name="T16" fmla="*/ 13 w 28"/>
                    <a:gd name="T17" fmla="*/ 88 h 26"/>
                    <a:gd name="T18" fmla="*/ 13 w 28"/>
                    <a:gd name="T19" fmla="*/ 88 h 26"/>
                    <a:gd name="T20" fmla="*/ 0 w 28"/>
                    <a:gd name="T21" fmla="*/ 107 h 26"/>
                    <a:gd name="T22" fmla="*/ 6 w 28"/>
                    <a:gd name="T23" fmla="*/ 107 h 26"/>
                    <a:gd name="T24" fmla="*/ 13 w 28"/>
                    <a:gd name="T25" fmla="*/ 107 h 26"/>
                    <a:gd name="T26" fmla="*/ 31 w 28"/>
                    <a:gd name="T27" fmla="*/ 107 h 26"/>
                    <a:gd name="T28" fmla="*/ 50 w 28"/>
                    <a:gd name="T29" fmla="*/ 113 h 26"/>
                    <a:gd name="T30" fmla="*/ 69 w 28"/>
                    <a:gd name="T31" fmla="*/ 113 h 26"/>
                    <a:gd name="T32" fmla="*/ 88 w 28"/>
                    <a:gd name="T33" fmla="*/ 119 h 26"/>
                    <a:gd name="T34" fmla="*/ 94 w 28"/>
                    <a:gd name="T35" fmla="*/ 125 h 26"/>
                    <a:gd name="T36" fmla="*/ 94 w 28"/>
                    <a:gd name="T37" fmla="*/ 144 h 26"/>
                    <a:gd name="T38" fmla="*/ 106 w 28"/>
                    <a:gd name="T39" fmla="*/ 163 h 26"/>
                    <a:gd name="T40" fmla="*/ 131 w 28"/>
                    <a:gd name="T41" fmla="*/ 163 h 26"/>
                    <a:gd name="T42" fmla="*/ 138 w 28"/>
                    <a:gd name="T43" fmla="*/ 163 h 26"/>
                    <a:gd name="T44" fmla="*/ 175 w 28"/>
                    <a:gd name="T45" fmla="*/ 163 h 26"/>
                    <a:gd name="T46" fmla="*/ 169 w 28"/>
                    <a:gd name="T47" fmla="*/ 144 h 26"/>
                    <a:gd name="T48" fmla="*/ 163 w 28"/>
                    <a:gd name="T49" fmla="*/ 132 h 26"/>
                    <a:gd name="T50" fmla="*/ 150 w 28"/>
                    <a:gd name="T51" fmla="*/ 113 h 26"/>
                    <a:gd name="T52" fmla="*/ 150 w 28"/>
                    <a:gd name="T53" fmla="*/ 107 h 26"/>
                    <a:gd name="T54" fmla="*/ 144 w 28"/>
                    <a:gd name="T55" fmla="*/ 107 h 26"/>
                    <a:gd name="T56" fmla="*/ 144 w 28"/>
                    <a:gd name="T57" fmla="*/ 82 h 26"/>
                    <a:gd name="T58" fmla="*/ 125 w 28"/>
                    <a:gd name="T59" fmla="*/ 75 h 26"/>
                    <a:gd name="T60" fmla="*/ 119 w 28"/>
                    <a:gd name="T61" fmla="*/ 56 h 26"/>
                    <a:gd name="T62" fmla="*/ 138 w 28"/>
                    <a:gd name="T63" fmla="*/ 50 h 26"/>
                    <a:gd name="T64" fmla="*/ 150 w 28"/>
                    <a:gd name="T65" fmla="*/ 50 h 26"/>
                    <a:gd name="T66" fmla="*/ 138 w 28"/>
                    <a:gd name="T67" fmla="*/ 31 h 26"/>
                    <a:gd name="T68" fmla="*/ 131 w 28"/>
                    <a:gd name="T69" fmla="*/ 19 h 26"/>
                    <a:gd name="T70" fmla="*/ 131 w 28"/>
                    <a:gd name="T71" fmla="*/ 13 h 26"/>
                    <a:gd name="T72" fmla="*/ 131 w 28"/>
                    <a:gd name="T73" fmla="*/ 6 h 26"/>
                    <a:gd name="T74" fmla="*/ 113 w 28"/>
                    <a:gd name="T75" fmla="*/ 0 h 26"/>
                    <a:gd name="T76" fmla="*/ 75 w 28"/>
                    <a:gd name="T77" fmla="*/ 0 h 2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0" t="0" r="r" b="b"/>
                  <a:pathLst>
                    <a:path w="28" h="26">
                      <a:moveTo>
                        <a:pt x="12" y="0"/>
                      </a:moveTo>
                      <a:lnTo>
                        <a:pt x="9" y="2"/>
                      </a:lnTo>
                      <a:lnTo>
                        <a:pt x="8" y="4"/>
                      </a:lnTo>
                      <a:lnTo>
                        <a:pt x="7" y="7"/>
                      </a:lnTo>
                      <a:lnTo>
                        <a:pt x="6" y="8"/>
                      </a:lnTo>
                      <a:lnTo>
                        <a:pt x="5" y="9"/>
                      </a:lnTo>
                      <a:lnTo>
                        <a:pt x="5" y="10"/>
                      </a:lnTo>
                      <a:lnTo>
                        <a:pt x="2" y="14"/>
                      </a:lnTo>
                      <a:lnTo>
                        <a:pt x="0" y="17"/>
                      </a:lnTo>
                      <a:lnTo>
                        <a:pt x="1" y="17"/>
                      </a:lnTo>
                      <a:lnTo>
                        <a:pt x="2" y="17"/>
                      </a:lnTo>
                      <a:lnTo>
                        <a:pt x="5" y="17"/>
                      </a:lnTo>
                      <a:lnTo>
                        <a:pt x="8" y="18"/>
                      </a:lnTo>
                      <a:lnTo>
                        <a:pt x="11" y="18"/>
                      </a:lnTo>
                      <a:lnTo>
                        <a:pt x="14" y="19"/>
                      </a:lnTo>
                      <a:lnTo>
                        <a:pt x="15" y="20"/>
                      </a:lnTo>
                      <a:lnTo>
                        <a:pt x="15" y="23"/>
                      </a:lnTo>
                      <a:lnTo>
                        <a:pt x="17" y="26"/>
                      </a:lnTo>
                      <a:lnTo>
                        <a:pt x="21" y="26"/>
                      </a:lnTo>
                      <a:lnTo>
                        <a:pt x="22" y="26"/>
                      </a:lnTo>
                      <a:lnTo>
                        <a:pt x="28" y="26"/>
                      </a:lnTo>
                      <a:lnTo>
                        <a:pt x="27" y="23"/>
                      </a:lnTo>
                      <a:lnTo>
                        <a:pt x="26" y="21"/>
                      </a:lnTo>
                      <a:lnTo>
                        <a:pt x="24" y="18"/>
                      </a:lnTo>
                      <a:lnTo>
                        <a:pt x="24" y="17"/>
                      </a:lnTo>
                      <a:lnTo>
                        <a:pt x="23" y="17"/>
                      </a:lnTo>
                      <a:lnTo>
                        <a:pt x="23" y="13"/>
                      </a:lnTo>
                      <a:lnTo>
                        <a:pt x="20" y="12"/>
                      </a:lnTo>
                      <a:lnTo>
                        <a:pt x="19" y="9"/>
                      </a:lnTo>
                      <a:lnTo>
                        <a:pt x="22" y="8"/>
                      </a:lnTo>
                      <a:lnTo>
                        <a:pt x="24" y="8"/>
                      </a:lnTo>
                      <a:lnTo>
                        <a:pt x="22" y="5"/>
                      </a:lnTo>
                      <a:lnTo>
                        <a:pt x="21" y="3"/>
                      </a:lnTo>
                      <a:lnTo>
                        <a:pt x="21" y="2"/>
                      </a:lnTo>
                      <a:lnTo>
                        <a:pt x="21" y="1"/>
                      </a:lnTo>
                      <a:lnTo>
                        <a:pt x="18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9" name="Freeform 777">
                  <a:extLst>
                    <a:ext uri="{FF2B5EF4-FFF2-40B4-BE49-F238E27FC236}">
                      <a16:creationId xmlns:a16="http://schemas.microsoft.com/office/drawing/2014/main" id="{69234E81-EDF6-34A5-83D0-5A2F79CE5A58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578" y="2283"/>
                  <a:ext cx="25" cy="32"/>
                </a:xfrm>
                <a:custGeom>
                  <a:avLst/>
                  <a:gdLst>
                    <a:gd name="T0" fmla="*/ 25 w 4"/>
                    <a:gd name="T1" fmla="*/ 26 h 5"/>
                    <a:gd name="T2" fmla="*/ 19 w 4"/>
                    <a:gd name="T3" fmla="*/ 13 h 5"/>
                    <a:gd name="T4" fmla="*/ 6 w 4"/>
                    <a:gd name="T5" fmla="*/ 0 h 5"/>
                    <a:gd name="T6" fmla="*/ 0 w 4"/>
                    <a:gd name="T7" fmla="*/ 0 h 5"/>
                    <a:gd name="T8" fmla="*/ 13 w 4"/>
                    <a:gd name="T9" fmla="*/ 6 h 5"/>
                    <a:gd name="T10" fmla="*/ 0 w 4"/>
                    <a:gd name="T11" fmla="*/ 13 h 5"/>
                    <a:gd name="T12" fmla="*/ 6 w 4"/>
                    <a:gd name="T13" fmla="*/ 32 h 5"/>
                    <a:gd name="T14" fmla="*/ 25 w 4"/>
                    <a:gd name="T15" fmla="*/ 26 h 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" h="5">
                      <a:moveTo>
                        <a:pt x="4" y="4"/>
                      </a:moveTo>
                      <a:lnTo>
                        <a:pt x="3" y="2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2" y="1"/>
                      </a:lnTo>
                      <a:lnTo>
                        <a:pt x="0" y="2"/>
                      </a:lnTo>
                      <a:lnTo>
                        <a:pt x="1" y="5"/>
                      </a:lnTo>
                      <a:lnTo>
                        <a:pt x="4" y="4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43" name="Freeform 778">
                <a:extLst>
                  <a:ext uri="{FF2B5EF4-FFF2-40B4-BE49-F238E27FC236}">
                    <a16:creationId xmlns:a16="http://schemas.microsoft.com/office/drawing/2014/main" id="{693146A2-7DA7-CCD1-0E24-FD318230C23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34" y="1927"/>
                <a:ext cx="412" cy="432"/>
              </a:xfrm>
              <a:custGeom>
                <a:avLst/>
                <a:gdLst>
                  <a:gd name="T0" fmla="*/ 44 w 66"/>
                  <a:gd name="T1" fmla="*/ 426 h 69"/>
                  <a:gd name="T2" fmla="*/ 81 w 66"/>
                  <a:gd name="T3" fmla="*/ 432 h 69"/>
                  <a:gd name="T4" fmla="*/ 106 w 66"/>
                  <a:gd name="T5" fmla="*/ 432 h 69"/>
                  <a:gd name="T6" fmla="*/ 125 w 66"/>
                  <a:gd name="T7" fmla="*/ 419 h 69"/>
                  <a:gd name="T8" fmla="*/ 156 w 66"/>
                  <a:gd name="T9" fmla="*/ 388 h 69"/>
                  <a:gd name="T10" fmla="*/ 181 w 66"/>
                  <a:gd name="T11" fmla="*/ 363 h 69"/>
                  <a:gd name="T12" fmla="*/ 231 w 66"/>
                  <a:gd name="T13" fmla="*/ 357 h 69"/>
                  <a:gd name="T14" fmla="*/ 250 w 66"/>
                  <a:gd name="T15" fmla="*/ 338 h 69"/>
                  <a:gd name="T16" fmla="*/ 281 w 66"/>
                  <a:gd name="T17" fmla="*/ 307 h 69"/>
                  <a:gd name="T18" fmla="*/ 287 w 66"/>
                  <a:gd name="T19" fmla="*/ 301 h 69"/>
                  <a:gd name="T20" fmla="*/ 300 w 66"/>
                  <a:gd name="T21" fmla="*/ 163 h 69"/>
                  <a:gd name="T22" fmla="*/ 312 w 66"/>
                  <a:gd name="T23" fmla="*/ 163 h 69"/>
                  <a:gd name="T24" fmla="*/ 337 w 66"/>
                  <a:gd name="T25" fmla="*/ 157 h 69"/>
                  <a:gd name="T26" fmla="*/ 368 w 66"/>
                  <a:gd name="T27" fmla="*/ 144 h 69"/>
                  <a:gd name="T28" fmla="*/ 400 w 66"/>
                  <a:gd name="T29" fmla="*/ 131 h 69"/>
                  <a:gd name="T30" fmla="*/ 412 w 66"/>
                  <a:gd name="T31" fmla="*/ 119 h 69"/>
                  <a:gd name="T32" fmla="*/ 406 w 66"/>
                  <a:gd name="T33" fmla="*/ 106 h 69"/>
                  <a:gd name="T34" fmla="*/ 381 w 66"/>
                  <a:gd name="T35" fmla="*/ 94 h 69"/>
                  <a:gd name="T36" fmla="*/ 381 w 66"/>
                  <a:gd name="T37" fmla="*/ 94 h 69"/>
                  <a:gd name="T38" fmla="*/ 387 w 66"/>
                  <a:gd name="T39" fmla="*/ 88 h 69"/>
                  <a:gd name="T40" fmla="*/ 381 w 66"/>
                  <a:gd name="T41" fmla="*/ 69 h 69"/>
                  <a:gd name="T42" fmla="*/ 381 w 66"/>
                  <a:gd name="T43" fmla="*/ 63 h 69"/>
                  <a:gd name="T44" fmla="*/ 362 w 66"/>
                  <a:gd name="T45" fmla="*/ 0 h 69"/>
                  <a:gd name="T46" fmla="*/ 337 w 66"/>
                  <a:gd name="T47" fmla="*/ 13 h 69"/>
                  <a:gd name="T48" fmla="*/ 337 w 66"/>
                  <a:gd name="T49" fmla="*/ 19 h 69"/>
                  <a:gd name="T50" fmla="*/ 312 w 66"/>
                  <a:gd name="T51" fmla="*/ 31 h 69"/>
                  <a:gd name="T52" fmla="*/ 293 w 66"/>
                  <a:gd name="T53" fmla="*/ 38 h 69"/>
                  <a:gd name="T54" fmla="*/ 262 w 66"/>
                  <a:gd name="T55" fmla="*/ 63 h 69"/>
                  <a:gd name="T56" fmla="*/ 231 w 66"/>
                  <a:gd name="T57" fmla="*/ 81 h 69"/>
                  <a:gd name="T58" fmla="*/ 187 w 66"/>
                  <a:gd name="T59" fmla="*/ 100 h 69"/>
                  <a:gd name="T60" fmla="*/ 162 w 66"/>
                  <a:gd name="T61" fmla="*/ 106 h 69"/>
                  <a:gd name="T62" fmla="*/ 137 w 66"/>
                  <a:gd name="T63" fmla="*/ 106 h 69"/>
                  <a:gd name="T64" fmla="*/ 119 w 66"/>
                  <a:gd name="T65" fmla="*/ 94 h 69"/>
                  <a:gd name="T66" fmla="*/ 112 w 66"/>
                  <a:gd name="T67" fmla="*/ 88 h 69"/>
                  <a:gd name="T68" fmla="*/ 100 w 66"/>
                  <a:gd name="T69" fmla="*/ 81 h 69"/>
                  <a:gd name="T70" fmla="*/ 94 w 66"/>
                  <a:gd name="T71" fmla="*/ 75 h 69"/>
                  <a:gd name="T72" fmla="*/ 87 w 66"/>
                  <a:gd name="T73" fmla="*/ 69 h 69"/>
                  <a:gd name="T74" fmla="*/ 75 w 66"/>
                  <a:gd name="T75" fmla="*/ 63 h 69"/>
                  <a:gd name="T76" fmla="*/ 75 w 66"/>
                  <a:gd name="T77" fmla="*/ 69 h 69"/>
                  <a:gd name="T78" fmla="*/ 62 w 66"/>
                  <a:gd name="T79" fmla="*/ 69 h 69"/>
                  <a:gd name="T80" fmla="*/ 56 w 66"/>
                  <a:gd name="T81" fmla="*/ 75 h 69"/>
                  <a:gd name="T82" fmla="*/ 56 w 66"/>
                  <a:gd name="T83" fmla="*/ 81 h 69"/>
                  <a:gd name="T84" fmla="*/ 56 w 66"/>
                  <a:gd name="T85" fmla="*/ 94 h 69"/>
                  <a:gd name="T86" fmla="*/ 56 w 66"/>
                  <a:gd name="T87" fmla="*/ 125 h 69"/>
                  <a:gd name="T88" fmla="*/ 56 w 66"/>
                  <a:gd name="T89" fmla="*/ 163 h 69"/>
                  <a:gd name="T90" fmla="*/ 50 w 66"/>
                  <a:gd name="T91" fmla="*/ 188 h 69"/>
                  <a:gd name="T92" fmla="*/ 44 w 66"/>
                  <a:gd name="T93" fmla="*/ 219 h 69"/>
                  <a:gd name="T94" fmla="*/ 44 w 66"/>
                  <a:gd name="T95" fmla="*/ 232 h 69"/>
                  <a:gd name="T96" fmla="*/ 44 w 66"/>
                  <a:gd name="T97" fmla="*/ 244 h 69"/>
                  <a:gd name="T98" fmla="*/ 44 w 66"/>
                  <a:gd name="T99" fmla="*/ 250 h 69"/>
                  <a:gd name="T100" fmla="*/ 37 w 66"/>
                  <a:gd name="T101" fmla="*/ 257 h 69"/>
                  <a:gd name="T102" fmla="*/ 25 w 66"/>
                  <a:gd name="T103" fmla="*/ 294 h 69"/>
                  <a:gd name="T104" fmla="*/ 19 w 66"/>
                  <a:gd name="T105" fmla="*/ 313 h 69"/>
                  <a:gd name="T106" fmla="*/ 12 w 66"/>
                  <a:gd name="T107" fmla="*/ 351 h 69"/>
                  <a:gd name="T108" fmla="*/ 12 w 66"/>
                  <a:gd name="T109" fmla="*/ 369 h 69"/>
                  <a:gd name="T110" fmla="*/ 0 w 66"/>
                  <a:gd name="T111" fmla="*/ 394 h 69"/>
                  <a:gd name="T112" fmla="*/ 6 w 66"/>
                  <a:gd name="T113" fmla="*/ 401 h 69"/>
                  <a:gd name="T114" fmla="*/ 0 w 66"/>
                  <a:gd name="T115" fmla="*/ 419 h 69"/>
                  <a:gd name="T116" fmla="*/ 25 w 66"/>
                  <a:gd name="T117" fmla="*/ 419 h 6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66" h="69">
                    <a:moveTo>
                      <a:pt x="4" y="67"/>
                    </a:moveTo>
                    <a:lnTo>
                      <a:pt x="7" y="68"/>
                    </a:lnTo>
                    <a:lnTo>
                      <a:pt x="9" y="68"/>
                    </a:lnTo>
                    <a:lnTo>
                      <a:pt x="13" y="69"/>
                    </a:lnTo>
                    <a:lnTo>
                      <a:pt x="15" y="69"/>
                    </a:lnTo>
                    <a:lnTo>
                      <a:pt x="17" y="69"/>
                    </a:lnTo>
                    <a:lnTo>
                      <a:pt x="19" y="67"/>
                    </a:lnTo>
                    <a:lnTo>
                      <a:pt x="20" y="67"/>
                    </a:lnTo>
                    <a:lnTo>
                      <a:pt x="23" y="65"/>
                    </a:lnTo>
                    <a:lnTo>
                      <a:pt x="25" y="62"/>
                    </a:lnTo>
                    <a:lnTo>
                      <a:pt x="26" y="59"/>
                    </a:lnTo>
                    <a:lnTo>
                      <a:pt x="29" y="58"/>
                    </a:lnTo>
                    <a:lnTo>
                      <a:pt x="36" y="57"/>
                    </a:lnTo>
                    <a:lnTo>
                      <a:pt x="37" y="57"/>
                    </a:lnTo>
                    <a:lnTo>
                      <a:pt x="39" y="57"/>
                    </a:lnTo>
                    <a:lnTo>
                      <a:pt x="40" y="54"/>
                    </a:lnTo>
                    <a:lnTo>
                      <a:pt x="42" y="51"/>
                    </a:lnTo>
                    <a:lnTo>
                      <a:pt x="45" y="49"/>
                    </a:lnTo>
                    <a:lnTo>
                      <a:pt x="46" y="48"/>
                    </a:lnTo>
                    <a:lnTo>
                      <a:pt x="31" y="32"/>
                    </a:lnTo>
                    <a:lnTo>
                      <a:pt x="48" y="26"/>
                    </a:lnTo>
                    <a:lnTo>
                      <a:pt x="49" y="26"/>
                    </a:lnTo>
                    <a:lnTo>
                      <a:pt x="50" y="26"/>
                    </a:lnTo>
                    <a:lnTo>
                      <a:pt x="53" y="25"/>
                    </a:lnTo>
                    <a:lnTo>
                      <a:pt x="54" y="25"/>
                    </a:lnTo>
                    <a:lnTo>
                      <a:pt x="57" y="24"/>
                    </a:lnTo>
                    <a:lnTo>
                      <a:pt x="59" y="23"/>
                    </a:lnTo>
                    <a:lnTo>
                      <a:pt x="62" y="22"/>
                    </a:lnTo>
                    <a:lnTo>
                      <a:pt x="64" y="21"/>
                    </a:lnTo>
                    <a:lnTo>
                      <a:pt x="66" y="19"/>
                    </a:lnTo>
                    <a:lnTo>
                      <a:pt x="65" y="17"/>
                    </a:lnTo>
                    <a:lnTo>
                      <a:pt x="61" y="16"/>
                    </a:lnTo>
                    <a:lnTo>
                      <a:pt x="61" y="15"/>
                    </a:lnTo>
                    <a:lnTo>
                      <a:pt x="62" y="15"/>
                    </a:lnTo>
                    <a:lnTo>
                      <a:pt x="62" y="14"/>
                    </a:lnTo>
                    <a:lnTo>
                      <a:pt x="61" y="11"/>
                    </a:lnTo>
                    <a:lnTo>
                      <a:pt x="61" y="10"/>
                    </a:lnTo>
                    <a:lnTo>
                      <a:pt x="59" y="5"/>
                    </a:lnTo>
                    <a:lnTo>
                      <a:pt x="58" y="0"/>
                    </a:lnTo>
                    <a:lnTo>
                      <a:pt x="57" y="1"/>
                    </a:lnTo>
                    <a:lnTo>
                      <a:pt x="54" y="2"/>
                    </a:lnTo>
                    <a:lnTo>
                      <a:pt x="54" y="3"/>
                    </a:lnTo>
                    <a:lnTo>
                      <a:pt x="51" y="4"/>
                    </a:lnTo>
                    <a:lnTo>
                      <a:pt x="50" y="5"/>
                    </a:lnTo>
                    <a:lnTo>
                      <a:pt x="48" y="6"/>
                    </a:lnTo>
                    <a:lnTo>
                      <a:pt x="47" y="6"/>
                    </a:lnTo>
                    <a:lnTo>
                      <a:pt x="44" y="8"/>
                    </a:lnTo>
                    <a:lnTo>
                      <a:pt x="42" y="10"/>
                    </a:lnTo>
                    <a:lnTo>
                      <a:pt x="39" y="11"/>
                    </a:lnTo>
                    <a:lnTo>
                      <a:pt x="37" y="13"/>
                    </a:lnTo>
                    <a:lnTo>
                      <a:pt x="33" y="15"/>
                    </a:lnTo>
                    <a:lnTo>
                      <a:pt x="30" y="16"/>
                    </a:lnTo>
                    <a:lnTo>
                      <a:pt x="28" y="18"/>
                    </a:lnTo>
                    <a:lnTo>
                      <a:pt x="26" y="17"/>
                    </a:lnTo>
                    <a:lnTo>
                      <a:pt x="23" y="17"/>
                    </a:lnTo>
                    <a:lnTo>
                      <a:pt x="22" y="17"/>
                    </a:lnTo>
                    <a:lnTo>
                      <a:pt x="22" y="16"/>
                    </a:lnTo>
                    <a:lnTo>
                      <a:pt x="19" y="15"/>
                    </a:lnTo>
                    <a:lnTo>
                      <a:pt x="19" y="14"/>
                    </a:lnTo>
                    <a:lnTo>
                      <a:pt x="18" y="14"/>
                    </a:lnTo>
                    <a:lnTo>
                      <a:pt x="16" y="13"/>
                    </a:lnTo>
                    <a:lnTo>
                      <a:pt x="16" y="12"/>
                    </a:lnTo>
                    <a:lnTo>
                      <a:pt x="15" y="12"/>
                    </a:lnTo>
                    <a:lnTo>
                      <a:pt x="15" y="11"/>
                    </a:lnTo>
                    <a:lnTo>
                      <a:pt x="14" y="11"/>
                    </a:lnTo>
                    <a:lnTo>
                      <a:pt x="12" y="10"/>
                    </a:lnTo>
                    <a:lnTo>
                      <a:pt x="12" y="11"/>
                    </a:lnTo>
                    <a:lnTo>
                      <a:pt x="11" y="11"/>
                    </a:lnTo>
                    <a:lnTo>
                      <a:pt x="10" y="11"/>
                    </a:lnTo>
                    <a:lnTo>
                      <a:pt x="10" y="12"/>
                    </a:lnTo>
                    <a:lnTo>
                      <a:pt x="9" y="12"/>
                    </a:lnTo>
                    <a:lnTo>
                      <a:pt x="9" y="13"/>
                    </a:lnTo>
                    <a:lnTo>
                      <a:pt x="9" y="15"/>
                    </a:lnTo>
                    <a:lnTo>
                      <a:pt x="9" y="16"/>
                    </a:lnTo>
                    <a:lnTo>
                      <a:pt x="9" y="20"/>
                    </a:lnTo>
                    <a:lnTo>
                      <a:pt x="9" y="21"/>
                    </a:lnTo>
                    <a:lnTo>
                      <a:pt x="9" y="26"/>
                    </a:lnTo>
                    <a:lnTo>
                      <a:pt x="9" y="27"/>
                    </a:lnTo>
                    <a:lnTo>
                      <a:pt x="8" y="30"/>
                    </a:lnTo>
                    <a:lnTo>
                      <a:pt x="8" y="32"/>
                    </a:lnTo>
                    <a:lnTo>
                      <a:pt x="7" y="35"/>
                    </a:lnTo>
                    <a:lnTo>
                      <a:pt x="7" y="36"/>
                    </a:lnTo>
                    <a:lnTo>
                      <a:pt x="7" y="37"/>
                    </a:lnTo>
                    <a:lnTo>
                      <a:pt x="7" y="39"/>
                    </a:lnTo>
                    <a:lnTo>
                      <a:pt x="7" y="40"/>
                    </a:lnTo>
                    <a:lnTo>
                      <a:pt x="7" y="41"/>
                    </a:lnTo>
                    <a:lnTo>
                      <a:pt x="6" y="41"/>
                    </a:lnTo>
                    <a:lnTo>
                      <a:pt x="5" y="44"/>
                    </a:lnTo>
                    <a:lnTo>
                      <a:pt x="4" y="47"/>
                    </a:lnTo>
                    <a:lnTo>
                      <a:pt x="4" y="48"/>
                    </a:lnTo>
                    <a:lnTo>
                      <a:pt x="3" y="50"/>
                    </a:lnTo>
                    <a:lnTo>
                      <a:pt x="3" y="53"/>
                    </a:lnTo>
                    <a:lnTo>
                      <a:pt x="2" y="56"/>
                    </a:lnTo>
                    <a:lnTo>
                      <a:pt x="2" y="57"/>
                    </a:lnTo>
                    <a:lnTo>
                      <a:pt x="2" y="59"/>
                    </a:lnTo>
                    <a:lnTo>
                      <a:pt x="1" y="62"/>
                    </a:lnTo>
                    <a:lnTo>
                      <a:pt x="0" y="63"/>
                    </a:lnTo>
                    <a:lnTo>
                      <a:pt x="0" y="64"/>
                    </a:lnTo>
                    <a:lnTo>
                      <a:pt x="1" y="64"/>
                    </a:lnTo>
                    <a:lnTo>
                      <a:pt x="0" y="67"/>
                    </a:lnTo>
                    <a:lnTo>
                      <a:pt x="1" y="67"/>
                    </a:lnTo>
                    <a:lnTo>
                      <a:pt x="4" y="67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44" name="Group 779">
                <a:extLst>
                  <a:ext uri="{FF2B5EF4-FFF2-40B4-BE49-F238E27FC236}">
                    <a16:creationId xmlns:a16="http://schemas.microsoft.com/office/drawing/2014/main" id="{D1A890C6-1DBF-40B7-3AE1-238A2147C2E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6" y="2059"/>
                <a:ext cx="2001" cy="1593"/>
                <a:chOff x="3509" y="2494"/>
                <a:chExt cx="320" cy="255"/>
              </a:xfrm>
              <a:grpFill/>
            </p:grpSpPr>
            <p:sp>
              <p:nvSpPr>
                <p:cNvPr id="555" name="Freeform 780">
                  <a:extLst>
                    <a:ext uri="{FF2B5EF4-FFF2-40B4-BE49-F238E27FC236}">
                      <a16:creationId xmlns:a16="http://schemas.microsoft.com/office/drawing/2014/main" id="{EEA742AC-728B-2ECA-6894-52F271C1ED6E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619" y="2738"/>
                  <a:ext cx="2" cy="4"/>
                </a:xfrm>
                <a:custGeom>
                  <a:avLst/>
                  <a:gdLst>
                    <a:gd name="T0" fmla="*/ 1 w 2"/>
                    <a:gd name="T1" fmla="*/ 0 h 4"/>
                    <a:gd name="T2" fmla="*/ 2 w 2"/>
                    <a:gd name="T3" fmla="*/ 4 h 4"/>
                    <a:gd name="T4" fmla="*/ 0 w 2"/>
                    <a:gd name="T5" fmla="*/ 0 h 4"/>
                    <a:gd name="T6" fmla="*/ 1 w 2"/>
                    <a:gd name="T7" fmla="*/ 0 h 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" h="4">
                      <a:moveTo>
                        <a:pt x="1" y="0"/>
                      </a:moveTo>
                      <a:lnTo>
                        <a:pt x="2" y="4"/>
                      </a:ln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6" name="Freeform 781">
                  <a:extLst>
                    <a:ext uri="{FF2B5EF4-FFF2-40B4-BE49-F238E27FC236}">
                      <a16:creationId xmlns:a16="http://schemas.microsoft.com/office/drawing/2014/main" id="{E0CF6BE3-0DD1-1DF7-9A3C-1ECF22942BE9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618" y="2743"/>
                  <a:ext cx="6" cy="3"/>
                </a:xfrm>
                <a:custGeom>
                  <a:avLst/>
                  <a:gdLst>
                    <a:gd name="T0" fmla="*/ 6 w 6"/>
                    <a:gd name="T1" fmla="*/ 3 h 3"/>
                    <a:gd name="T2" fmla="*/ 3 w 6"/>
                    <a:gd name="T3" fmla="*/ 2 h 3"/>
                    <a:gd name="T4" fmla="*/ 0 w 6"/>
                    <a:gd name="T5" fmla="*/ 0 h 3"/>
                    <a:gd name="T6" fmla="*/ 3 w 6"/>
                    <a:gd name="T7" fmla="*/ 1 h 3"/>
                    <a:gd name="T8" fmla="*/ 6 w 6"/>
                    <a:gd name="T9" fmla="*/ 1 h 3"/>
                    <a:gd name="T10" fmla="*/ 6 w 6"/>
                    <a:gd name="T11" fmla="*/ 3 h 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" h="3">
                      <a:moveTo>
                        <a:pt x="6" y="3"/>
                      </a:moveTo>
                      <a:lnTo>
                        <a:pt x="3" y="2"/>
                      </a:lnTo>
                      <a:lnTo>
                        <a:pt x="0" y="0"/>
                      </a:lnTo>
                      <a:lnTo>
                        <a:pt x="3" y="1"/>
                      </a:lnTo>
                      <a:lnTo>
                        <a:pt x="6" y="1"/>
                      </a:lnTo>
                      <a:lnTo>
                        <a:pt x="6" y="3"/>
                      </a:lnTo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7" name="Freeform 782">
                  <a:extLst>
                    <a:ext uri="{FF2B5EF4-FFF2-40B4-BE49-F238E27FC236}">
                      <a16:creationId xmlns:a16="http://schemas.microsoft.com/office/drawing/2014/main" id="{A423557E-4150-6ED0-25FA-8C91932E6F2D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509" y="2494"/>
                  <a:ext cx="320" cy="255"/>
                </a:xfrm>
                <a:custGeom>
                  <a:avLst/>
                  <a:gdLst>
                    <a:gd name="T0" fmla="*/ 313 w 320"/>
                    <a:gd name="T1" fmla="*/ 155 h 255"/>
                    <a:gd name="T2" fmla="*/ 293 w 320"/>
                    <a:gd name="T3" fmla="*/ 153 h 255"/>
                    <a:gd name="T4" fmla="*/ 274 w 320"/>
                    <a:gd name="T5" fmla="*/ 151 h 255"/>
                    <a:gd name="T6" fmla="*/ 262 w 320"/>
                    <a:gd name="T7" fmla="*/ 136 h 255"/>
                    <a:gd name="T8" fmla="*/ 256 w 320"/>
                    <a:gd name="T9" fmla="*/ 130 h 255"/>
                    <a:gd name="T10" fmla="*/ 251 w 320"/>
                    <a:gd name="T11" fmla="*/ 124 h 255"/>
                    <a:gd name="T12" fmla="*/ 245 w 320"/>
                    <a:gd name="T13" fmla="*/ 121 h 255"/>
                    <a:gd name="T14" fmla="*/ 239 w 320"/>
                    <a:gd name="T15" fmla="*/ 109 h 255"/>
                    <a:gd name="T16" fmla="*/ 234 w 320"/>
                    <a:gd name="T17" fmla="*/ 101 h 255"/>
                    <a:gd name="T18" fmla="*/ 238 w 320"/>
                    <a:gd name="T19" fmla="*/ 98 h 255"/>
                    <a:gd name="T20" fmla="*/ 234 w 320"/>
                    <a:gd name="T21" fmla="*/ 91 h 255"/>
                    <a:gd name="T22" fmla="*/ 237 w 320"/>
                    <a:gd name="T23" fmla="*/ 91 h 255"/>
                    <a:gd name="T24" fmla="*/ 234 w 320"/>
                    <a:gd name="T25" fmla="*/ 87 h 255"/>
                    <a:gd name="T26" fmla="*/ 229 w 320"/>
                    <a:gd name="T27" fmla="*/ 84 h 255"/>
                    <a:gd name="T28" fmla="*/ 225 w 320"/>
                    <a:gd name="T29" fmla="*/ 82 h 255"/>
                    <a:gd name="T30" fmla="*/ 221 w 320"/>
                    <a:gd name="T31" fmla="*/ 76 h 255"/>
                    <a:gd name="T32" fmla="*/ 217 w 320"/>
                    <a:gd name="T33" fmla="*/ 75 h 255"/>
                    <a:gd name="T34" fmla="*/ 217 w 320"/>
                    <a:gd name="T35" fmla="*/ 72 h 255"/>
                    <a:gd name="T36" fmla="*/ 215 w 320"/>
                    <a:gd name="T37" fmla="*/ 68 h 255"/>
                    <a:gd name="T38" fmla="*/ 204 w 320"/>
                    <a:gd name="T39" fmla="*/ 60 h 255"/>
                    <a:gd name="T40" fmla="*/ 196 w 320"/>
                    <a:gd name="T41" fmla="*/ 53 h 255"/>
                    <a:gd name="T42" fmla="*/ 183 w 320"/>
                    <a:gd name="T43" fmla="*/ 51 h 255"/>
                    <a:gd name="T44" fmla="*/ 174 w 320"/>
                    <a:gd name="T45" fmla="*/ 51 h 255"/>
                    <a:gd name="T46" fmla="*/ 157 w 320"/>
                    <a:gd name="T47" fmla="*/ 48 h 255"/>
                    <a:gd name="T48" fmla="*/ 144 w 320"/>
                    <a:gd name="T49" fmla="*/ 41 h 255"/>
                    <a:gd name="T50" fmla="*/ 134 w 320"/>
                    <a:gd name="T51" fmla="*/ 33 h 255"/>
                    <a:gd name="T52" fmla="*/ 117 w 320"/>
                    <a:gd name="T53" fmla="*/ 20 h 255"/>
                    <a:gd name="T54" fmla="*/ 104 w 320"/>
                    <a:gd name="T55" fmla="*/ 13 h 255"/>
                    <a:gd name="T56" fmla="*/ 85 w 320"/>
                    <a:gd name="T57" fmla="*/ 2 h 255"/>
                    <a:gd name="T58" fmla="*/ 73 w 320"/>
                    <a:gd name="T59" fmla="*/ 0 h 255"/>
                    <a:gd name="T60" fmla="*/ 60 w 320"/>
                    <a:gd name="T61" fmla="*/ 4 h 255"/>
                    <a:gd name="T62" fmla="*/ 37 w 320"/>
                    <a:gd name="T63" fmla="*/ 11 h 255"/>
                    <a:gd name="T64" fmla="*/ 46 w 320"/>
                    <a:gd name="T65" fmla="*/ 33 h 255"/>
                    <a:gd name="T66" fmla="*/ 32 w 320"/>
                    <a:gd name="T67" fmla="*/ 38 h 255"/>
                    <a:gd name="T68" fmla="*/ 23 w 320"/>
                    <a:gd name="T69" fmla="*/ 48 h 255"/>
                    <a:gd name="T70" fmla="*/ 10 w 320"/>
                    <a:gd name="T71" fmla="*/ 46 h 255"/>
                    <a:gd name="T72" fmla="*/ 4 w 320"/>
                    <a:gd name="T73" fmla="*/ 54 h 255"/>
                    <a:gd name="T74" fmla="*/ 0 w 320"/>
                    <a:gd name="T75" fmla="*/ 67 h 255"/>
                    <a:gd name="T76" fmla="*/ 10 w 320"/>
                    <a:gd name="T77" fmla="*/ 69 h 255"/>
                    <a:gd name="T78" fmla="*/ 20 w 320"/>
                    <a:gd name="T79" fmla="*/ 84 h 255"/>
                    <a:gd name="T80" fmla="*/ 30 w 320"/>
                    <a:gd name="T81" fmla="*/ 100 h 255"/>
                    <a:gd name="T82" fmla="*/ 38 w 320"/>
                    <a:gd name="T83" fmla="*/ 112 h 255"/>
                    <a:gd name="T84" fmla="*/ 43 w 320"/>
                    <a:gd name="T85" fmla="*/ 125 h 255"/>
                    <a:gd name="T86" fmla="*/ 55 w 320"/>
                    <a:gd name="T87" fmla="*/ 134 h 255"/>
                    <a:gd name="T88" fmla="*/ 63 w 320"/>
                    <a:gd name="T89" fmla="*/ 146 h 255"/>
                    <a:gd name="T90" fmla="*/ 69 w 320"/>
                    <a:gd name="T91" fmla="*/ 160 h 255"/>
                    <a:gd name="T92" fmla="*/ 70 w 320"/>
                    <a:gd name="T93" fmla="*/ 175 h 255"/>
                    <a:gd name="T94" fmla="*/ 77 w 320"/>
                    <a:gd name="T95" fmla="*/ 190 h 255"/>
                    <a:gd name="T96" fmla="*/ 90 w 320"/>
                    <a:gd name="T97" fmla="*/ 197 h 255"/>
                    <a:gd name="T98" fmla="*/ 101 w 320"/>
                    <a:gd name="T99" fmla="*/ 216 h 255"/>
                    <a:gd name="T100" fmla="*/ 107 w 320"/>
                    <a:gd name="T101" fmla="*/ 227 h 255"/>
                    <a:gd name="T102" fmla="*/ 118 w 320"/>
                    <a:gd name="T103" fmla="*/ 240 h 255"/>
                    <a:gd name="T104" fmla="*/ 124 w 320"/>
                    <a:gd name="T105" fmla="*/ 253 h 255"/>
                    <a:gd name="T106" fmla="*/ 132 w 320"/>
                    <a:gd name="T107" fmla="*/ 251 h 255"/>
                    <a:gd name="T108" fmla="*/ 134 w 320"/>
                    <a:gd name="T109" fmla="*/ 237 h 255"/>
                    <a:gd name="T110" fmla="*/ 145 w 320"/>
                    <a:gd name="T111" fmla="*/ 239 h 255"/>
                    <a:gd name="T112" fmla="*/ 170 w 320"/>
                    <a:gd name="T113" fmla="*/ 240 h 255"/>
                    <a:gd name="T114" fmla="*/ 188 w 320"/>
                    <a:gd name="T115" fmla="*/ 244 h 255"/>
                    <a:gd name="T116" fmla="*/ 197 w 320"/>
                    <a:gd name="T117" fmla="*/ 240 h 255"/>
                    <a:gd name="T118" fmla="*/ 256 w 320"/>
                    <a:gd name="T119" fmla="*/ 216 h 255"/>
                    <a:gd name="T120" fmla="*/ 299 w 320"/>
                    <a:gd name="T121" fmla="*/ 201 h 255"/>
                    <a:gd name="T122" fmla="*/ 320 w 320"/>
                    <a:gd name="T123" fmla="*/ 168 h 255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320" h="255">
                      <a:moveTo>
                        <a:pt x="319" y="163"/>
                      </a:moveTo>
                      <a:lnTo>
                        <a:pt x="318" y="161"/>
                      </a:lnTo>
                      <a:lnTo>
                        <a:pt x="316" y="158"/>
                      </a:lnTo>
                      <a:lnTo>
                        <a:pt x="314" y="154"/>
                      </a:lnTo>
                      <a:lnTo>
                        <a:pt x="313" y="155"/>
                      </a:lnTo>
                      <a:lnTo>
                        <a:pt x="310" y="155"/>
                      </a:lnTo>
                      <a:lnTo>
                        <a:pt x="303" y="154"/>
                      </a:lnTo>
                      <a:lnTo>
                        <a:pt x="299" y="154"/>
                      </a:lnTo>
                      <a:lnTo>
                        <a:pt x="298" y="154"/>
                      </a:lnTo>
                      <a:lnTo>
                        <a:pt x="293" y="153"/>
                      </a:lnTo>
                      <a:lnTo>
                        <a:pt x="288" y="153"/>
                      </a:lnTo>
                      <a:lnTo>
                        <a:pt x="285" y="152"/>
                      </a:lnTo>
                      <a:lnTo>
                        <a:pt x="282" y="152"/>
                      </a:lnTo>
                      <a:lnTo>
                        <a:pt x="278" y="151"/>
                      </a:lnTo>
                      <a:lnTo>
                        <a:pt x="274" y="151"/>
                      </a:lnTo>
                      <a:lnTo>
                        <a:pt x="270" y="146"/>
                      </a:lnTo>
                      <a:lnTo>
                        <a:pt x="268" y="143"/>
                      </a:lnTo>
                      <a:lnTo>
                        <a:pt x="265" y="140"/>
                      </a:lnTo>
                      <a:lnTo>
                        <a:pt x="264" y="138"/>
                      </a:lnTo>
                      <a:lnTo>
                        <a:pt x="262" y="136"/>
                      </a:lnTo>
                      <a:lnTo>
                        <a:pt x="261" y="136"/>
                      </a:lnTo>
                      <a:lnTo>
                        <a:pt x="259" y="132"/>
                      </a:lnTo>
                      <a:lnTo>
                        <a:pt x="259" y="130"/>
                      </a:lnTo>
                      <a:lnTo>
                        <a:pt x="256" y="129"/>
                      </a:lnTo>
                      <a:lnTo>
                        <a:pt x="256" y="130"/>
                      </a:lnTo>
                      <a:lnTo>
                        <a:pt x="256" y="126"/>
                      </a:lnTo>
                      <a:lnTo>
                        <a:pt x="255" y="125"/>
                      </a:lnTo>
                      <a:lnTo>
                        <a:pt x="252" y="123"/>
                      </a:lnTo>
                      <a:lnTo>
                        <a:pt x="251" y="124"/>
                      </a:lnTo>
                      <a:lnTo>
                        <a:pt x="248" y="123"/>
                      </a:lnTo>
                      <a:lnTo>
                        <a:pt x="247" y="122"/>
                      </a:lnTo>
                      <a:lnTo>
                        <a:pt x="246" y="121"/>
                      </a:lnTo>
                      <a:lnTo>
                        <a:pt x="245" y="121"/>
                      </a:lnTo>
                      <a:lnTo>
                        <a:pt x="244" y="118"/>
                      </a:lnTo>
                      <a:lnTo>
                        <a:pt x="244" y="117"/>
                      </a:lnTo>
                      <a:lnTo>
                        <a:pt x="242" y="114"/>
                      </a:lnTo>
                      <a:lnTo>
                        <a:pt x="242" y="112"/>
                      </a:lnTo>
                      <a:lnTo>
                        <a:pt x="239" y="109"/>
                      </a:lnTo>
                      <a:lnTo>
                        <a:pt x="236" y="106"/>
                      </a:lnTo>
                      <a:lnTo>
                        <a:pt x="236" y="103"/>
                      </a:lnTo>
                      <a:lnTo>
                        <a:pt x="234" y="102"/>
                      </a:lnTo>
                      <a:lnTo>
                        <a:pt x="234" y="101"/>
                      </a:lnTo>
                      <a:lnTo>
                        <a:pt x="234" y="99"/>
                      </a:lnTo>
                      <a:lnTo>
                        <a:pt x="237" y="99"/>
                      </a:lnTo>
                      <a:lnTo>
                        <a:pt x="238" y="98"/>
                      </a:lnTo>
                      <a:lnTo>
                        <a:pt x="237" y="95"/>
                      </a:lnTo>
                      <a:lnTo>
                        <a:pt x="236" y="95"/>
                      </a:lnTo>
                      <a:lnTo>
                        <a:pt x="234" y="93"/>
                      </a:lnTo>
                      <a:lnTo>
                        <a:pt x="234" y="91"/>
                      </a:lnTo>
                      <a:lnTo>
                        <a:pt x="234" y="90"/>
                      </a:lnTo>
                      <a:lnTo>
                        <a:pt x="235" y="91"/>
                      </a:lnTo>
                      <a:lnTo>
                        <a:pt x="237" y="91"/>
                      </a:lnTo>
                      <a:lnTo>
                        <a:pt x="236" y="90"/>
                      </a:lnTo>
                      <a:lnTo>
                        <a:pt x="234" y="89"/>
                      </a:lnTo>
                      <a:lnTo>
                        <a:pt x="234" y="87"/>
                      </a:lnTo>
                      <a:lnTo>
                        <a:pt x="232" y="87"/>
                      </a:lnTo>
                      <a:lnTo>
                        <a:pt x="231" y="86"/>
                      </a:lnTo>
                      <a:lnTo>
                        <a:pt x="229" y="85"/>
                      </a:lnTo>
                      <a:lnTo>
                        <a:pt x="229" y="84"/>
                      </a:lnTo>
                      <a:lnTo>
                        <a:pt x="228" y="82"/>
                      </a:lnTo>
                      <a:lnTo>
                        <a:pt x="227" y="83"/>
                      </a:lnTo>
                      <a:lnTo>
                        <a:pt x="226" y="83"/>
                      </a:lnTo>
                      <a:lnTo>
                        <a:pt x="225" y="82"/>
                      </a:lnTo>
                      <a:lnTo>
                        <a:pt x="225" y="81"/>
                      </a:lnTo>
                      <a:lnTo>
                        <a:pt x="224" y="81"/>
                      </a:lnTo>
                      <a:lnTo>
                        <a:pt x="221" y="78"/>
                      </a:lnTo>
                      <a:lnTo>
                        <a:pt x="221" y="76"/>
                      </a:lnTo>
                      <a:lnTo>
                        <a:pt x="220" y="76"/>
                      </a:lnTo>
                      <a:lnTo>
                        <a:pt x="220" y="75"/>
                      </a:lnTo>
                      <a:lnTo>
                        <a:pt x="219" y="75"/>
                      </a:lnTo>
                      <a:lnTo>
                        <a:pt x="217" y="75"/>
                      </a:lnTo>
                      <a:lnTo>
                        <a:pt x="216" y="73"/>
                      </a:lnTo>
                      <a:lnTo>
                        <a:pt x="217" y="72"/>
                      </a:lnTo>
                      <a:lnTo>
                        <a:pt x="217" y="73"/>
                      </a:lnTo>
                      <a:lnTo>
                        <a:pt x="217" y="71"/>
                      </a:lnTo>
                      <a:lnTo>
                        <a:pt x="216" y="70"/>
                      </a:lnTo>
                      <a:lnTo>
                        <a:pt x="216" y="68"/>
                      </a:lnTo>
                      <a:lnTo>
                        <a:pt x="215" y="68"/>
                      </a:lnTo>
                      <a:lnTo>
                        <a:pt x="214" y="65"/>
                      </a:lnTo>
                      <a:lnTo>
                        <a:pt x="212" y="62"/>
                      </a:lnTo>
                      <a:lnTo>
                        <a:pt x="210" y="60"/>
                      </a:lnTo>
                      <a:lnTo>
                        <a:pt x="204" y="60"/>
                      </a:lnTo>
                      <a:lnTo>
                        <a:pt x="203" y="60"/>
                      </a:lnTo>
                      <a:lnTo>
                        <a:pt x="199" y="60"/>
                      </a:lnTo>
                      <a:lnTo>
                        <a:pt x="197" y="57"/>
                      </a:lnTo>
                      <a:lnTo>
                        <a:pt x="197" y="54"/>
                      </a:lnTo>
                      <a:lnTo>
                        <a:pt x="196" y="53"/>
                      </a:lnTo>
                      <a:lnTo>
                        <a:pt x="193" y="52"/>
                      </a:lnTo>
                      <a:lnTo>
                        <a:pt x="190" y="52"/>
                      </a:lnTo>
                      <a:lnTo>
                        <a:pt x="187" y="51"/>
                      </a:lnTo>
                      <a:lnTo>
                        <a:pt x="184" y="51"/>
                      </a:lnTo>
                      <a:lnTo>
                        <a:pt x="183" y="51"/>
                      </a:lnTo>
                      <a:lnTo>
                        <a:pt x="182" y="51"/>
                      </a:lnTo>
                      <a:lnTo>
                        <a:pt x="180" y="51"/>
                      </a:lnTo>
                      <a:lnTo>
                        <a:pt x="178" y="51"/>
                      </a:lnTo>
                      <a:lnTo>
                        <a:pt x="174" y="51"/>
                      </a:lnTo>
                      <a:lnTo>
                        <a:pt x="171" y="51"/>
                      </a:lnTo>
                      <a:lnTo>
                        <a:pt x="166" y="50"/>
                      </a:lnTo>
                      <a:lnTo>
                        <a:pt x="162" y="50"/>
                      </a:lnTo>
                      <a:lnTo>
                        <a:pt x="158" y="50"/>
                      </a:lnTo>
                      <a:lnTo>
                        <a:pt x="157" y="48"/>
                      </a:lnTo>
                      <a:lnTo>
                        <a:pt x="154" y="48"/>
                      </a:lnTo>
                      <a:lnTo>
                        <a:pt x="151" y="46"/>
                      </a:lnTo>
                      <a:lnTo>
                        <a:pt x="148" y="44"/>
                      </a:lnTo>
                      <a:lnTo>
                        <a:pt x="144" y="41"/>
                      </a:lnTo>
                      <a:lnTo>
                        <a:pt x="141" y="38"/>
                      </a:lnTo>
                      <a:lnTo>
                        <a:pt x="137" y="36"/>
                      </a:lnTo>
                      <a:lnTo>
                        <a:pt x="137" y="35"/>
                      </a:lnTo>
                      <a:lnTo>
                        <a:pt x="134" y="33"/>
                      </a:lnTo>
                      <a:lnTo>
                        <a:pt x="131" y="30"/>
                      </a:lnTo>
                      <a:lnTo>
                        <a:pt x="127" y="28"/>
                      </a:lnTo>
                      <a:lnTo>
                        <a:pt x="125" y="27"/>
                      </a:lnTo>
                      <a:lnTo>
                        <a:pt x="121" y="23"/>
                      </a:lnTo>
                      <a:lnTo>
                        <a:pt x="117" y="20"/>
                      </a:lnTo>
                      <a:lnTo>
                        <a:pt x="114" y="17"/>
                      </a:lnTo>
                      <a:lnTo>
                        <a:pt x="111" y="16"/>
                      </a:lnTo>
                      <a:lnTo>
                        <a:pt x="108" y="14"/>
                      </a:lnTo>
                      <a:lnTo>
                        <a:pt x="107" y="14"/>
                      </a:lnTo>
                      <a:lnTo>
                        <a:pt x="104" y="13"/>
                      </a:lnTo>
                      <a:lnTo>
                        <a:pt x="98" y="8"/>
                      </a:lnTo>
                      <a:lnTo>
                        <a:pt x="94" y="6"/>
                      </a:lnTo>
                      <a:lnTo>
                        <a:pt x="91" y="3"/>
                      </a:lnTo>
                      <a:lnTo>
                        <a:pt x="87" y="2"/>
                      </a:lnTo>
                      <a:lnTo>
                        <a:pt x="85" y="2"/>
                      </a:lnTo>
                      <a:lnTo>
                        <a:pt x="82" y="2"/>
                      </a:lnTo>
                      <a:lnTo>
                        <a:pt x="78" y="1"/>
                      </a:lnTo>
                      <a:lnTo>
                        <a:pt x="74" y="0"/>
                      </a:lnTo>
                      <a:lnTo>
                        <a:pt x="73" y="0"/>
                      </a:lnTo>
                      <a:lnTo>
                        <a:pt x="70" y="0"/>
                      </a:lnTo>
                      <a:lnTo>
                        <a:pt x="68" y="1"/>
                      </a:lnTo>
                      <a:lnTo>
                        <a:pt x="65" y="2"/>
                      </a:lnTo>
                      <a:lnTo>
                        <a:pt x="63" y="3"/>
                      </a:lnTo>
                      <a:lnTo>
                        <a:pt x="60" y="4"/>
                      </a:lnTo>
                      <a:lnTo>
                        <a:pt x="59" y="4"/>
                      </a:lnTo>
                      <a:lnTo>
                        <a:pt x="56" y="5"/>
                      </a:lnTo>
                      <a:lnTo>
                        <a:pt x="55" y="5"/>
                      </a:lnTo>
                      <a:lnTo>
                        <a:pt x="54" y="5"/>
                      </a:lnTo>
                      <a:lnTo>
                        <a:pt x="37" y="11"/>
                      </a:lnTo>
                      <a:lnTo>
                        <a:pt x="52" y="27"/>
                      </a:lnTo>
                      <a:lnTo>
                        <a:pt x="51" y="28"/>
                      </a:lnTo>
                      <a:lnTo>
                        <a:pt x="48" y="30"/>
                      </a:lnTo>
                      <a:lnTo>
                        <a:pt x="46" y="33"/>
                      </a:lnTo>
                      <a:lnTo>
                        <a:pt x="45" y="36"/>
                      </a:lnTo>
                      <a:lnTo>
                        <a:pt x="43" y="36"/>
                      </a:lnTo>
                      <a:lnTo>
                        <a:pt x="42" y="36"/>
                      </a:lnTo>
                      <a:lnTo>
                        <a:pt x="35" y="37"/>
                      </a:lnTo>
                      <a:lnTo>
                        <a:pt x="32" y="38"/>
                      </a:lnTo>
                      <a:lnTo>
                        <a:pt x="31" y="41"/>
                      </a:lnTo>
                      <a:lnTo>
                        <a:pt x="29" y="44"/>
                      </a:lnTo>
                      <a:lnTo>
                        <a:pt x="26" y="46"/>
                      </a:lnTo>
                      <a:lnTo>
                        <a:pt x="25" y="46"/>
                      </a:lnTo>
                      <a:lnTo>
                        <a:pt x="23" y="48"/>
                      </a:lnTo>
                      <a:lnTo>
                        <a:pt x="21" y="48"/>
                      </a:lnTo>
                      <a:lnTo>
                        <a:pt x="19" y="48"/>
                      </a:lnTo>
                      <a:lnTo>
                        <a:pt x="15" y="47"/>
                      </a:lnTo>
                      <a:lnTo>
                        <a:pt x="13" y="47"/>
                      </a:lnTo>
                      <a:lnTo>
                        <a:pt x="10" y="46"/>
                      </a:lnTo>
                      <a:lnTo>
                        <a:pt x="7" y="46"/>
                      </a:lnTo>
                      <a:lnTo>
                        <a:pt x="6" y="46"/>
                      </a:lnTo>
                      <a:lnTo>
                        <a:pt x="5" y="50"/>
                      </a:lnTo>
                      <a:lnTo>
                        <a:pt x="5" y="53"/>
                      </a:lnTo>
                      <a:lnTo>
                        <a:pt x="4" y="54"/>
                      </a:lnTo>
                      <a:lnTo>
                        <a:pt x="4" y="57"/>
                      </a:lnTo>
                      <a:lnTo>
                        <a:pt x="4" y="60"/>
                      </a:lnTo>
                      <a:lnTo>
                        <a:pt x="3" y="62"/>
                      </a:lnTo>
                      <a:lnTo>
                        <a:pt x="2" y="65"/>
                      </a:lnTo>
                      <a:lnTo>
                        <a:pt x="0" y="67"/>
                      </a:lnTo>
                      <a:lnTo>
                        <a:pt x="1" y="68"/>
                      </a:lnTo>
                      <a:lnTo>
                        <a:pt x="4" y="67"/>
                      </a:lnTo>
                      <a:lnTo>
                        <a:pt x="7" y="67"/>
                      </a:lnTo>
                      <a:lnTo>
                        <a:pt x="10" y="68"/>
                      </a:lnTo>
                      <a:lnTo>
                        <a:pt x="10" y="69"/>
                      </a:lnTo>
                      <a:lnTo>
                        <a:pt x="13" y="72"/>
                      </a:lnTo>
                      <a:lnTo>
                        <a:pt x="14" y="75"/>
                      </a:lnTo>
                      <a:lnTo>
                        <a:pt x="16" y="78"/>
                      </a:lnTo>
                      <a:lnTo>
                        <a:pt x="19" y="81"/>
                      </a:lnTo>
                      <a:lnTo>
                        <a:pt x="20" y="84"/>
                      </a:lnTo>
                      <a:lnTo>
                        <a:pt x="22" y="87"/>
                      </a:lnTo>
                      <a:lnTo>
                        <a:pt x="25" y="91"/>
                      </a:lnTo>
                      <a:lnTo>
                        <a:pt x="26" y="94"/>
                      </a:lnTo>
                      <a:lnTo>
                        <a:pt x="28" y="97"/>
                      </a:lnTo>
                      <a:lnTo>
                        <a:pt x="30" y="100"/>
                      </a:lnTo>
                      <a:lnTo>
                        <a:pt x="32" y="103"/>
                      </a:lnTo>
                      <a:lnTo>
                        <a:pt x="34" y="106"/>
                      </a:lnTo>
                      <a:lnTo>
                        <a:pt x="36" y="110"/>
                      </a:lnTo>
                      <a:lnTo>
                        <a:pt x="38" y="112"/>
                      </a:lnTo>
                      <a:lnTo>
                        <a:pt x="40" y="115"/>
                      </a:lnTo>
                      <a:lnTo>
                        <a:pt x="40" y="117"/>
                      </a:lnTo>
                      <a:lnTo>
                        <a:pt x="39" y="120"/>
                      </a:lnTo>
                      <a:lnTo>
                        <a:pt x="42" y="123"/>
                      </a:lnTo>
                      <a:lnTo>
                        <a:pt x="43" y="125"/>
                      </a:lnTo>
                      <a:lnTo>
                        <a:pt x="45" y="129"/>
                      </a:lnTo>
                      <a:lnTo>
                        <a:pt x="48" y="130"/>
                      </a:lnTo>
                      <a:lnTo>
                        <a:pt x="50" y="132"/>
                      </a:lnTo>
                      <a:lnTo>
                        <a:pt x="53" y="133"/>
                      </a:lnTo>
                      <a:lnTo>
                        <a:pt x="55" y="134"/>
                      </a:lnTo>
                      <a:lnTo>
                        <a:pt x="56" y="135"/>
                      </a:lnTo>
                      <a:lnTo>
                        <a:pt x="59" y="137"/>
                      </a:lnTo>
                      <a:lnTo>
                        <a:pt x="60" y="140"/>
                      </a:lnTo>
                      <a:lnTo>
                        <a:pt x="62" y="143"/>
                      </a:lnTo>
                      <a:lnTo>
                        <a:pt x="63" y="146"/>
                      </a:lnTo>
                      <a:lnTo>
                        <a:pt x="64" y="149"/>
                      </a:lnTo>
                      <a:lnTo>
                        <a:pt x="67" y="152"/>
                      </a:lnTo>
                      <a:lnTo>
                        <a:pt x="67" y="155"/>
                      </a:lnTo>
                      <a:lnTo>
                        <a:pt x="68" y="157"/>
                      </a:lnTo>
                      <a:lnTo>
                        <a:pt x="69" y="160"/>
                      </a:lnTo>
                      <a:lnTo>
                        <a:pt x="68" y="163"/>
                      </a:lnTo>
                      <a:lnTo>
                        <a:pt x="67" y="167"/>
                      </a:lnTo>
                      <a:lnTo>
                        <a:pt x="68" y="170"/>
                      </a:lnTo>
                      <a:lnTo>
                        <a:pt x="69" y="173"/>
                      </a:lnTo>
                      <a:lnTo>
                        <a:pt x="70" y="175"/>
                      </a:lnTo>
                      <a:lnTo>
                        <a:pt x="69" y="178"/>
                      </a:lnTo>
                      <a:lnTo>
                        <a:pt x="71" y="181"/>
                      </a:lnTo>
                      <a:lnTo>
                        <a:pt x="73" y="184"/>
                      </a:lnTo>
                      <a:lnTo>
                        <a:pt x="75" y="187"/>
                      </a:lnTo>
                      <a:lnTo>
                        <a:pt x="77" y="190"/>
                      </a:lnTo>
                      <a:lnTo>
                        <a:pt x="79" y="192"/>
                      </a:lnTo>
                      <a:lnTo>
                        <a:pt x="82" y="193"/>
                      </a:lnTo>
                      <a:lnTo>
                        <a:pt x="86" y="194"/>
                      </a:lnTo>
                      <a:lnTo>
                        <a:pt x="89" y="196"/>
                      </a:lnTo>
                      <a:lnTo>
                        <a:pt x="90" y="197"/>
                      </a:lnTo>
                      <a:lnTo>
                        <a:pt x="92" y="200"/>
                      </a:lnTo>
                      <a:lnTo>
                        <a:pt x="95" y="203"/>
                      </a:lnTo>
                      <a:lnTo>
                        <a:pt x="97" y="207"/>
                      </a:lnTo>
                      <a:lnTo>
                        <a:pt x="100" y="213"/>
                      </a:lnTo>
                      <a:lnTo>
                        <a:pt x="101" y="216"/>
                      </a:lnTo>
                      <a:lnTo>
                        <a:pt x="101" y="219"/>
                      </a:lnTo>
                      <a:lnTo>
                        <a:pt x="102" y="220"/>
                      </a:lnTo>
                      <a:lnTo>
                        <a:pt x="104" y="223"/>
                      </a:lnTo>
                      <a:lnTo>
                        <a:pt x="105" y="226"/>
                      </a:lnTo>
                      <a:lnTo>
                        <a:pt x="107" y="227"/>
                      </a:lnTo>
                      <a:lnTo>
                        <a:pt x="108" y="230"/>
                      </a:lnTo>
                      <a:lnTo>
                        <a:pt x="111" y="233"/>
                      </a:lnTo>
                      <a:lnTo>
                        <a:pt x="114" y="235"/>
                      </a:lnTo>
                      <a:lnTo>
                        <a:pt x="117" y="237"/>
                      </a:lnTo>
                      <a:lnTo>
                        <a:pt x="118" y="240"/>
                      </a:lnTo>
                      <a:lnTo>
                        <a:pt x="118" y="243"/>
                      </a:lnTo>
                      <a:lnTo>
                        <a:pt x="119" y="244"/>
                      </a:lnTo>
                      <a:lnTo>
                        <a:pt x="121" y="247"/>
                      </a:lnTo>
                      <a:lnTo>
                        <a:pt x="123" y="251"/>
                      </a:lnTo>
                      <a:lnTo>
                        <a:pt x="124" y="253"/>
                      </a:lnTo>
                      <a:lnTo>
                        <a:pt x="124" y="255"/>
                      </a:lnTo>
                      <a:lnTo>
                        <a:pt x="125" y="255"/>
                      </a:lnTo>
                      <a:lnTo>
                        <a:pt x="128" y="253"/>
                      </a:lnTo>
                      <a:lnTo>
                        <a:pt x="129" y="253"/>
                      </a:lnTo>
                      <a:lnTo>
                        <a:pt x="132" y="251"/>
                      </a:lnTo>
                      <a:lnTo>
                        <a:pt x="131" y="250"/>
                      </a:lnTo>
                      <a:lnTo>
                        <a:pt x="130" y="247"/>
                      </a:lnTo>
                      <a:lnTo>
                        <a:pt x="130" y="243"/>
                      </a:lnTo>
                      <a:lnTo>
                        <a:pt x="132" y="240"/>
                      </a:lnTo>
                      <a:lnTo>
                        <a:pt x="134" y="237"/>
                      </a:lnTo>
                      <a:lnTo>
                        <a:pt x="135" y="236"/>
                      </a:lnTo>
                      <a:lnTo>
                        <a:pt x="138" y="237"/>
                      </a:lnTo>
                      <a:lnTo>
                        <a:pt x="139" y="239"/>
                      </a:lnTo>
                      <a:lnTo>
                        <a:pt x="142" y="240"/>
                      </a:lnTo>
                      <a:lnTo>
                        <a:pt x="145" y="239"/>
                      </a:lnTo>
                      <a:lnTo>
                        <a:pt x="148" y="238"/>
                      </a:lnTo>
                      <a:lnTo>
                        <a:pt x="151" y="238"/>
                      </a:lnTo>
                      <a:lnTo>
                        <a:pt x="163" y="238"/>
                      </a:lnTo>
                      <a:lnTo>
                        <a:pt x="165" y="240"/>
                      </a:lnTo>
                      <a:lnTo>
                        <a:pt x="170" y="240"/>
                      </a:lnTo>
                      <a:lnTo>
                        <a:pt x="175" y="240"/>
                      </a:lnTo>
                      <a:lnTo>
                        <a:pt x="179" y="241"/>
                      </a:lnTo>
                      <a:lnTo>
                        <a:pt x="185" y="240"/>
                      </a:lnTo>
                      <a:lnTo>
                        <a:pt x="186" y="240"/>
                      </a:lnTo>
                      <a:lnTo>
                        <a:pt x="188" y="244"/>
                      </a:lnTo>
                      <a:lnTo>
                        <a:pt x="189" y="246"/>
                      </a:lnTo>
                      <a:lnTo>
                        <a:pt x="192" y="246"/>
                      </a:lnTo>
                      <a:lnTo>
                        <a:pt x="195" y="244"/>
                      </a:lnTo>
                      <a:lnTo>
                        <a:pt x="196" y="243"/>
                      </a:lnTo>
                      <a:lnTo>
                        <a:pt x="197" y="240"/>
                      </a:lnTo>
                      <a:lnTo>
                        <a:pt x="204" y="231"/>
                      </a:lnTo>
                      <a:lnTo>
                        <a:pt x="207" y="228"/>
                      </a:lnTo>
                      <a:lnTo>
                        <a:pt x="222" y="220"/>
                      </a:lnTo>
                      <a:lnTo>
                        <a:pt x="237" y="219"/>
                      </a:lnTo>
                      <a:lnTo>
                        <a:pt x="256" y="216"/>
                      </a:lnTo>
                      <a:lnTo>
                        <a:pt x="265" y="214"/>
                      </a:lnTo>
                      <a:lnTo>
                        <a:pt x="276" y="210"/>
                      </a:lnTo>
                      <a:lnTo>
                        <a:pt x="280" y="209"/>
                      </a:lnTo>
                      <a:lnTo>
                        <a:pt x="295" y="203"/>
                      </a:lnTo>
                      <a:lnTo>
                        <a:pt x="299" y="201"/>
                      </a:lnTo>
                      <a:lnTo>
                        <a:pt x="310" y="197"/>
                      </a:lnTo>
                      <a:lnTo>
                        <a:pt x="313" y="190"/>
                      </a:lnTo>
                      <a:lnTo>
                        <a:pt x="315" y="182"/>
                      </a:lnTo>
                      <a:lnTo>
                        <a:pt x="318" y="174"/>
                      </a:lnTo>
                      <a:lnTo>
                        <a:pt x="320" y="168"/>
                      </a:lnTo>
                      <a:lnTo>
                        <a:pt x="319" y="163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45" name="Group 783">
                <a:extLst>
                  <a:ext uri="{FF2B5EF4-FFF2-40B4-BE49-F238E27FC236}">
                    <a16:creationId xmlns:a16="http://schemas.microsoft.com/office/drawing/2014/main" id="{0014B044-A4EB-8611-6438-866CB626230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59" y="3396"/>
                <a:ext cx="1132" cy="650"/>
                <a:chOff x="3631" y="2708"/>
                <a:chExt cx="181" cy="104"/>
              </a:xfrm>
              <a:grpFill/>
            </p:grpSpPr>
            <p:sp>
              <p:nvSpPr>
                <p:cNvPr id="553" name="Freeform 784">
                  <a:extLst>
                    <a:ext uri="{FF2B5EF4-FFF2-40B4-BE49-F238E27FC236}">
                      <a16:creationId xmlns:a16="http://schemas.microsoft.com/office/drawing/2014/main" id="{E8A128BA-2BB8-04A9-A449-3E9673675FAC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794" y="2806"/>
                  <a:ext cx="18" cy="6"/>
                </a:xfrm>
                <a:custGeom>
                  <a:avLst/>
                  <a:gdLst>
                    <a:gd name="T0" fmla="*/ 12 w 18"/>
                    <a:gd name="T1" fmla="*/ 0 h 6"/>
                    <a:gd name="T2" fmla="*/ 8 w 18"/>
                    <a:gd name="T3" fmla="*/ 0 h 6"/>
                    <a:gd name="T4" fmla="*/ 5 w 18"/>
                    <a:gd name="T5" fmla="*/ 0 h 6"/>
                    <a:gd name="T6" fmla="*/ 2 w 18"/>
                    <a:gd name="T7" fmla="*/ 0 h 6"/>
                    <a:gd name="T8" fmla="*/ 0 w 18"/>
                    <a:gd name="T9" fmla="*/ 3 h 6"/>
                    <a:gd name="T10" fmla="*/ 3 w 18"/>
                    <a:gd name="T11" fmla="*/ 5 h 6"/>
                    <a:gd name="T12" fmla="*/ 6 w 18"/>
                    <a:gd name="T13" fmla="*/ 6 h 6"/>
                    <a:gd name="T14" fmla="*/ 8 w 18"/>
                    <a:gd name="T15" fmla="*/ 5 h 6"/>
                    <a:gd name="T16" fmla="*/ 12 w 18"/>
                    <a:gd name="T17" fmla="*/ 5 h 6"/>
                    <a:gd name="T18" fmla="*/ 14 w 18"/>
                    <a:gd name="T19" fmla="*/ 4 h 6"/>
                    <a:gd name="T20" fmla="*/ 18 w 18"/>
                    <a:gd name="T21" fmla="*/ 2 h 6"/>
                    <a:gd name="T22" fmla="*/ 15 w 18"/>
                    <a:gd name="T23" fmla="*/ 1 h 6"/>
                    <a:gd name="T24" fmla="*/ 12 w 18"/>
                    <a:gd name="T25" fmla="*/ 0 h 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8" h="6">
                      <a:moveTo>
                        <a:pt x="12" y="0"/>
                      </a:moveTo>
                      <a:lnTo>
                        <a:pt x="8" y="0"/>
                      </a:lnTo>
                      <a:lnTo>
                        <a:pt x="5" y="0"/>
                      </a:lnTo>
                      <a:lnTo>
                        <a:pt x="2" y="0"/>
                      </a:lnTo>
                      <a:lnTo>
                        <a:pt x="0" y="3"/>
                      </a:lnTo>
                      <a:lnTo>
                        <a:pt x="3" y="5"/>
                      </a:lnTo>
                      <a:lnTo>
                        <a:pt x="6" y="6"/>
                      </a:lnTo>
                      <a:lnTo>
                        <a:pt x="8" y="5"/>
                      </a:lnTo>
                      <a:lnTo>
                        <a:pt x="12" y="5"/>
                      </a:lnTo>
                      <a:lnTo>
                        <a:pt x="14" y="4"/>
                      </a:lnTo>
                      <a:lnTo>
                        <a:pt x="18" y="2"/>
                      </a:lnTo>
                      <a:lnTo>
                        <a:pt x="15" y="1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4" name="Freeform 785">
                  <a:extLst>
                    <a:ext uri="{FF2B5EF4-FFF2-40B4-BE49-F238E27FC236}">
                      <a16:creationId xmlns:a16="http://schemas.microsoft.com/office/drawing/2014/main" id="{FD69C0E4-45BD-B9F4-F9EB-3B37F332A348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631" y="2708"/>
                  <a:ext cx="159" cy="99"/>
                </a:xfrm>
                <a:custGeom>
                  <a:avLst/>
                  <a:gdLst>
                    <a:gd name="T0" fmla="*/ 154 w 159"/>
                    <a:gd name="T1" fmla="*/ 26 h 99"/>
                    <a:gd name="T2" fmla="*/ 151 w 159"/>
                    <a:gd name="T3" fmla="*/ 18 h 99"/>
                    <a:gd name="T4" fmla="*/ 148 w 159"/>
                    <a:gd name="T5" fmla="*/ 11 h 99"/>
                    <a:gd name="T6" fmla="*/ 115 w 159"/>
                    <a:gd name="T7" fmla="*/ 5 h 99"/>
                    <a:gd name="T8" fmla="*/ 82 w 159"/>
                    <a:gd name="T9" fmla="*/ 17 h 99"/>
                    <a:gd name="T10" fmla="*/ 73 w 159"/>
                    <a:gd name="T11" fmla="*/ 30 h 99"/>
                    <a:gd name="T12" fmla="*/ 66 w 159"/>
                    <a:gd name="T13" fmla="*/ 30 h 99"/>
                    <a:gd name="T14" fmla="*/ 57 w 159"/>
                    <a:gd name="T15" fmla="*/ 27 h 99"/>
                    <a:gd name="T16" fmla="*/ 43 w 159"/>
                    <a:gd name="T17" fmla="*/ 26 h 99"/>
                    <a:gd name="T18" fmla="*/ 34 w 159"/>
                    <a:gd name="T19" fmla="*/ 24 h 99"/>
                    <a:gd name="T20" fmla="*/ 23 w 159"/>
                    <a:gd name="T21" fmla="*/ 25 h 99"/>
                    <a:gd name="T22" fmla="*/ 16 w 159"/>
                    <a:gd name="T23" fmla="*/ 23 h 99"/>
                    <a:gd name="T24" fmla="*/ 10 w 159"/>
                    <a:gd name="T25" fmla="*/ 26 h 99"/>
                    <a:gd name="T26" fmla="*/ 9 w 159"/>
                    <a:gd name="T27" fmla="*/ 36 h 99"/>
                    <a:gd name="T28" fmla="*/ 6 w 159"/>
                    <a:gd name="T29" fmla="*/ 39 h 99"/>
                    <a:gd name="T30" fmla="*/ 3 w 159"/>
                    <a:gd name="T31" fmla="*/ 44 h 99"/>
                    <a:gd name="T32" fmla="*/ 1 w 159"/>
                    <a:gd name="T33" fmla="*/ 52 h 99"/>
                    <a:gd name="T34" fmla="*/ 0 w 159"/>
                    <a:gd name="T35" fmla="*/ 58 h 99"/>
                    <a:gd name="T36" fmla="*/ 5 w 159"/>
                    <a:gd name="T37" fmla="*/ 62 h 99"/>
                    <a:gd name="T38" fmla="*/ 6 w 159"/>
                    <a:gd name="T39" fmla="*/ 72 h 99"/>
                    <a:gd name="T40" fmla="*/ 10 w 159"/>
                    <a:gd name="T41" fmla="*/ 80 h 99"/>
                    <a:gd name="T42" fmla="*/ 10 w 159"/>
                    <a:gd name="T43" fmla="*/ 87 h 99"/>
                    <a:gd name="T44" fmla="*/ 14 w 159"/>
                    <a:gd name="T45" fmla="*/ 96 h 99"/>
                    <a:gd name="T46" fmla="*/ 20 w 159"/>
                    <a:gd name="T47" fmla="*/ 99 h 99"/>
                    <a:gd name="T48" fmla="*/ 29 w 159"/>
                    <a:gd name="T49" fmla="*/ 97 h 99"/>
                    <a:gd name="T50" fmla="*/ 35 w 159"/>
                    <a:gd name="T51" fmla="*/ 96 h 99"/>
                    <a:gd name="T52" fmla="*/ 36 w 159"/>
                    <a:gd name="T53" fmla="*/ 95 h 99"/>
                    <a:gd name="T54" fmla="*/ 38 w 159"/>
                    <a:gd name="T55" fmla="*/ 94 h 99"/>
                    <a:gd name="T56" fmla="*/ 44 w 159"/>
                    <a:gd name="T57" fmla="*/ 90 h 99"/>
                    <a:gd name="T58" fmla="*/ 54 w 159"/>
                    <a:gd name="T59" fmla="*/ 87 h 99"/>
                    <a:gd name="T60" fmla="*/ 62 w 159"/>
                    <a:gd name="T61" fmla="*/ 87 h 99"/>
                    <a:gd name="T62" fmla="*/ 71 w 159"/>
                    <a:gd name="T63" fmla="*/ 84 h 99"/>
                    <a:gd name="T64" fmla="*/ 79 w 159"/>
                    <a:gd name="T65" fmla="*/ 79 h 99"/>
                    <a:gd name="T66" fmla="*/ 88 w 159"/>
                    <a:gd name="T67" fmla="*/ 78 h 99"/>
                    <a:gd name="T68" fmla="*/ 95 w 159"/>
                    <a:gd name="T69" fmla="*/ 75 h 99"/>
                    <a:gd name="T70" fmla="*/ 106 w 159"/>
                    <a:gd name="T71" fmla="*/ 66 h 99"/>
                    <a:gd name="T72" fmla="*/ 115 w 159"/>
                    <a:gd name="T73" fmla="*/ 64 h 99"/>
                    <a:gd name="T74" fmla="*/ 123 w 159"/>
                    <a:gd name="T75" fmla="*/ 61 h 99"/>
                    <a:gd name="T76" fmla="*/ 129 w 159"/>
                    <a:gd name="T77" fmla="*/ 59 h 99"/>
                    <a:gd name="T78" fmla="*/ 139 w 159"/>
                    <a:gd name="T79" fmla="*/ 55 h 99"/>
                    <a:gd name="T80" fmla="*/ 146 w 159"/>
                    <a:gd name="T81" fmla="*/ 51 h 99"/>
                    <a:gd name="T82" fmla="*/ 147 w 159"/>
                    <a:gd name="T83" fmla="*/ 43 h 99"/>
                    <a:gd name="T84" fmla="*/ 156 w 159"/>
                    <a:gd name="T85" fmla="*/ 38 h 99"/>
                    <a:gd name="T86" fmla="*/ 159 w 159"/>
                    <a:gd name="T87" fmla="*/ 37 h 99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159" h="99">
                      <a:moveTo>
                        <a:pt x="159" y="36"/>
                      </a:moveTo>
                      <a:lnTo>
                        <a:pt x="157" y="30"/>
                      </a:lnTo>
                      <a:lnTo>
                        <a:pt x="154" y="26"/>
                      </a:lnTo>
                      <a:lnTo>
                        <a:pt x="154" y="25"/>
                      </a:lnTo>
                      <a:lnTo>
                        <a:pt x="151" y="18"/>
                      </a:lnTo>
                      <a:lnTo>
                        <a:pt x="150" y="15"/>
                      </a:lnTo>
                      <a:lnTo>
                        <a:pt x="148" y="11"/>
                      </a:lnTo>
                      <a:lnTo>
                        <a:pt x="143" y="0"/>
                      </a:lnTo>
                      <a:lnTo>
                        <a:pt x="134" y="2"/>
                      </a:lnTo>
                      <a:lnTo>
                        <a:pt x="115" y="5"/>
                      </a:lnTo>
                      <a:lnTo>
                        <a:pt x="100" y="6"/>
                      </a:lnTo>
                      <a:lnTo>
                        <a:pt x="85" y="14"/>
                      </a:lnTo>
                      <a:lnTo>
                        <a:pt x="82" y="17"/>
                      </a:lnTo>
                      <a:lnTo>
                        <a:pt x="75" y="26"/>
                      </a:lnTo>
                      <a:lnTo>
                        <a:pt x="74" y="29"/>
                      </a:lnTo>
                      <a:lnTo>
                        <a:pt x="73" y="30"/>
                      </a:lnTo>
                      <a:lnTo>
                        <a:pt x="70" y="32"/>
                      </a:lnTo>
                      <a:lnTo>
                        <a:pt x="67" y="32"/>
                      </a:lnTo>
                      <a:lnTo>
                        <a:pt x="66" y="30"/>
                      </a:lnTo>
                      <a:lnTo>
                        <a:pt x="64" y="26"/>
                      </a:lnTo>
                      <a:lnTo>
                        <a:pt x="63" y="26"/>
                      </a:lnTo>
                      <a:lnTo>
                        <a:pt x="57" y="27"/>
                      </a:lnTo>
                      <a:lnTo>
                        <a:pt x="53" y="26"/>
                      </a:lnTo>
                      <a:lnTo>
                        <a:pt x="48" y="26"/>
                      </a:lnTo>
                      <a:lnTo>
                        <a:pt x="43" y="26"/>
                      </a:lnTo>
                      <a:lnTo>
                        <a:pt x="41" y="24"/>
                      </a:lnTo>
                      <a:lnTo>
                        <a:pt x="39" y="24"/>
                      </a:lnTo>
                      <a:lnTo>
                        <a:pt x="34" y="24"/>
                      </a:lnTo>
                      <a:lnTo>
                        <a:pt x="29" y="24"/>
                      </a:lnTo>
                      <a:lnTo>
                        <a:pt x="26" y="24"/>
                      </a:lnTo>
                      <a:lnTo>
                        <a:pt x="23" y="25"/>
                      </a:lnTo>
                      <a:lnTo>
                        <a:pt x="20" y="26"/>
                      </a:lnTo>
                      <a:lnTo>
                        <a:pt x="17" y="25"/>
                      </a:lnTo>
                      <a:lnTo>
                        <a:pt x="16" y="23"/>
                      </a:lnTo>
                      <a:lnTo>
                        <a:pt x="13" y="22"/>
                      </a:lnTo>
                      <a:lnTo>
                        <a:pt x="12" y="23"/>
                      </a:lnTo>
                      <a:lnTo>
                        <a:pt x="10" y="26"/>
                      </a:lnTo>
                      <a:lnTo>
                        <a:pt x="8" y="29"/>
                      </a:lnTo>
                      <a:lnTo>
                        <a:pt x="8" y="33"/>
                      </a:lnTo>
                      <a:lnTo>
                        <a:pt x="9" y="36"/>
                      </a:lnTo>
                      <a:lnTo>
                        <a:pt x="10" y="37"/>
                      </a:lnTo>
                      <a:lnTo>
                        <a:pt x="7" y="39"/>
                      </a:lnTo>
                      <a:lnTo>
                        <a:pt x="6" y="39"/>
                      </a:lnTo>
                      <a:lnTo>
                        <a:pt x="3" y="41"/>
                      </a:lnTo>
                      <a:lnTo>
                        <a:pt x="2" y="41"/>
                      </a:lnTo>
                      <a:lnTo>
                        <a:pt x="3" y="44"/>
                      </a:lnTo>
                      <a:lnTo>
                        <a:pt x="3" y="47"/>
                      </a:lnTo>
                      <a:lnTo>
                        <a:pt x="2" y="49"/>
                      </a:lnTo>
                      <a:lnTo>
                        <a:pt x="1" y="52"/>
                      </a:lnTo>
                      <a:lnTo>
                        <a:pt x="2" y="55"/>
                      </a:lnTo>
                      <a:lnTo>
                        <a:pt x="3" y="58"/>
                      </a:lnTo>
                      <a:lnTo>
                        <a:pt x="0" y="58"/>
                      </a:lnTo>
                      <a:lnTo>
                        <a:pt x="0" y="59"/>
                      </a:lnTo>
                      <a:lnTo>
                        <a:pt x="3" y="59"/>
                      </a:lnTo>
                      <a:lnTo>
                        <a:pt x="5" y="62"/>
                      </a:lnTo>
                      <a:lnTo>
                        <a:pt x="5" y="65"/>
                      </a:lnTo>
                      <a:lnTo>
                        <a:pt x="6" y="68"/>
                      </a:lnTo>
                      <a:lnTo>
                        <a:pt x="6" y="72"/>
                      </a:lnTo>
                      <a:lnTo>
                        <a:pt x="8" y="74"/>
                      </a:lnTo>
                      <a:lnTo>
                        <a:pt x="8" y="77"/>
                      </a:lnTo>
                      <a:lnTo>
                        <a:pt x="10" y="80"/>
                      </a:lnTo>
                      <a:lnTo>
                        <a:pt x="11" y="83"/>
                      </a:lnTo>
                      <a:lnTo>
                        <a:pt x="11" y="84"/>
                      </a:lnTo>
                      <a:lnTo>
                        <a:pt x="10" y="87"/>
                      </a:lnTo>
                      <a:lnTo>
                        <a:pt x="10" y="90"/>
                      </a:lnTo>
                      <a:lnTo>
                        <a:pt x="12" y="93"/>
                      </a:lnTo>
                      <a:lnTo>
                        <a:pt x="14" y="96"/>
                      </a:lnTo>
                      <a:lnTo>
                        <a:pt x="14" y="98"/>
                      </a:lnTo>
                      <a:lnTo>
                        <a:pt x="17" y="97"/>
                      </a:lnTo>
                      <a:lnTo>
                        <a:pt x="20" y="99"/>
                      </a:lnTo>
                      <a:lnTo>
                        <a:pt x="23" y="99"/>
                      </a:lnTo>
                      <a:lnTo>
                        <a:pt x="26" y="99"/>
                      </a:lnTo>
                      <a:lnTo>
                        <a:pt x="29" y="97"/>
                      </a:lnTo>
                      <a:lnTo>
                        <a:pt x="32" y="96"/>
                      </a:lnTo>
                      <a:lnTo>
                        <a:pt x="35" y="97"/>
                      </a:lnTo>
                      <a:lnTo>
                        <a:pt x="35" y="96"/>
                      </a:lnTo>
                      <a:lnTo>
                        <a:pt x="36" y="96"/>
                      </a:lnTo>
                      <a:lnTo>
                        <a:pt x="36" y="95"/>
                      </a:lnTo>
                      <a:lnTo>
                        <a:pt x="36" y="96"/>
                      </a:lnTo>
                      <a:lnTo>
                        <a:pt x="36" y="97"/>
                      </a:lnTo>
                      <a:lnTo>
                        <a:pt x="38" y="94"/>
                      </a:lnTo>
                      <a:lnTo>
                        <a:pt x="38" y="93"/>
                      </a:lnTo>
                      <a:lnTo>
                        <a:pt x="41" y="93"/>
                      </a:lnTo>
                      <a:lnTo>
                        <a:pt x="44" y="90"/>
                      </a:lnTo>
                      <a:lnTo>
                        <a:pt x="48" y="88"/>
                      </a:lnTo>
                      <a:lnTo>
                        <a:pt x="51" y="87"/>
                      </a:lnTo>
                      <a:lnTo>
                        <a:pt x="54" y="87"/>
                      </a:lnTo>
                      <a:lnTo>
                        <a:pt x="57" y="87"/>
                      </a:lnTo>
                      <a:lnTo>
                        <a:pt x="60" y="87"/>
                      </a:lnTo>
                      <a:lnTo>
                        <a:pt x="62" y="87"/>
                      </a:lnTo>
                      <a:lnTo>
                        <a:pt x="66" y="85"/>
                      </a:lnTo>
                      <a:lnTo>
                        <a:pt x="68" y="85"/>
                      </a:lnTo>
                      <a:lnTo>
                        <a:pt x="71" y="84"/>
                      </a:lnTo>
                      <a:lnTo>
                        <a:pt x="74" y="83"/>
                      </a:lnTo>
                      <a:lnTo>
                        <a:pt x="77" y="80"/>
                      </a:lnTo>
                      <a:lnTo>
                        <a:pt x="79" y="79"/>
                      </a:lnTo>
                      <a:lnTo>
                        <a:pt x="82" y="77"/>
                      </a:lnTo>
                      <a:lnTo>
                        <a:pt x="85" y="78"/>
                      </a:lnTo>
                      <a:lnTo>
                        <a:pt x="88" y="78"/>
                      </a:lnTo>
                      <a:lnTo>
                        <a:pt x="92" y="77"/>
                      </a:lnTo>
                      <a:lnTo>
                        <a:pt x="93" y="77"/>
                      </a:lnTo>
                      <a:lnTo>
                        <a:pt x="95" y="75"/>
                      </a:lnTo>
                      <a:lnTo>
                        <a:pt x="98" y="72"/>
                      </a:lnTo>
                      <a:lnTo>
                        <a:pt x="101" y="69"/>
                      </a:lnTo>
                      <a:lnTo>
                        <a:pt x="106" y="66"/>
                      </a:lnTo>
                      <a:lnTo>
                        <a:pt x="109" y="65"/>
                      </a:lnTo>
                      <a:lnTo>
                        <a:pt x="112" y="64"/>
                      </a:lnTo>
                      <a:lnTo>
                        <a:pt x="115" y="64"/>
                      </a:lnTo>
                      <a:lnTo>
                        <a:pt x="118" y="63"/>
                      </a:lnTo>
                      <a:lnTo>
                        <a:pt x="121" y="61"/>
                      </a:lnTo>
                      <a:lnTo>
                        <a:pt x="123" y="61"/>
                      </a:lnTo>
                      <a:lnTo>
                        <a:pt x="126" y="60"/>
                      </a:lnTo>
                      <a:lnTo>
                        <a:pt x="129" y="59"/>
                      </a:lnTo>
                      <a:lnTo>
                        <a:pt x="133" y="58"/>
                      </a:lnTo>
                      <a:lnTo>
                        <a:pt x="136" y="57"/>
                      </a:lnTo>
                      <a:lnTo>
                        <a:pt x="139" y="55"/>
                      </a:lnTo>
                      <a:lnTo>
                        <a:pt x="142" y="54"/>
                      </a:lnTo>
                      <a:lnTo>
                        <a:pt x="145" y="53"/>
                      </a:lnTo>
                      <a:lnTo>
                        <a:pt x="146" y="51"/>
                      </a:lnTo>
                      <a:lnTo>
                        <a:pt x="146" y="48"/>
                      </a:lnTo>
                      <a:lnTo>
                        <a:pt x="146" y="45"/>
                      </a:lnTo>
                      <a:lnTo>
                        <a:pt x="147" y="43"/>
                      </a:lnTo>
                      <a:lnTo>
                        <a:pt x="150" y="41"/>
                      </a:lnTo>
                      <a:lnTo>
                        <a:pt x="153" y="39"/>
                      </a:lnTo>
                      <a:lnTo>
                        <a:pt x="156" y="38"/>
                      </a:lnTo>
                      <a:lnTo>
                        <a:pt x="159" y="37"/>
                      </a:lnTo>
                      <a:lnTo>
                        <a:pt x="159" y="36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46" name="Freeform 786">
                <a:extLst>
                  <a:ext uri="{FF2B5EF4-FFF2-40B4-BE49-F238E27FC236}">
                    <a16:creationId xmlns:a16="http://schemas.microsoft.com/office/drawing/2014/main" id="{10308028-E9C9-B482-CB59-C88A7272DBC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916" y="2690"/>
                <a:ext cx="450" cy="337"/>
              </a:xfrm>
              <a:custGeom>
                <a:avLst/>
                <a:gdLst>
                  <a:gd name="T0" fmla="*/ 368 w 71"/>
                  <a:gd name="T1" fmla="*/ 242 h 53"/>
                  <a:gd name="T2" fmla="*/ 361 w 71"/>
                  <a:gd name="T3" fmla="*/ 203 h 53"/>
                  <a:gd name="T4" fmla="*/ 406 w 71"/>
                  <a:gd name="T5" fmla="*/ 191 h 53"/>
                  <a:gd name="T6" fmla="*/ 393 w 71"/>
                  <a:gd name="T7" fmla="*/ 172 h 53"/>
                  <a:gd name="T8" fmla="*/ 387 w 71"/>
                  <a:gd name="T9" fmla="*/ 153 h 53"/>
                  <a:gd name="T10" fmla="*/ 393 w 71"/>
                  <a:gd name="T11" fmla="*/ 108 h 53"/>
                  <a:gd name="T12" fmla="*/ 406 w 71"/>
                  <a:gd name="T13" fmla="*/ 108 h 53"/>
                  <a:gd name="T14" fmla="*/ 418 w 71"/>
                  <a:gd name="T15" fmla="*/ 114 h 53"/>
                  <a:gd name="T16" fmla="*/ 450 w 71"/>
                  <a:gd name="T17" fmla="*/ 102 h 53"/>
                  <a:gd name="T18" fmla="*/ 450 w 71"/>
                  <a:gd name="T19" fmla="*/ 76 h 53"/>
                  <a:gd name="T20" fmla="*/ 450 w 71"/>
                  <a:gd name="T21" fmla="*/ 64 h 53"/>
                  <a:gd name="T22" fmla="*/ 437 w 71"/>
                  <a:gd name="T23" fmla="*/ 38 h 53"/>
                  <a:gd name="T24" fmla="*/ 425 w 71"/>
                  <a:gd name="T25" fmla="*/ 32 h 53"/>
                  <a:gd name="T26" fmla="*/ 425 w 71"/>
                  <a:gd name="T27" fmla="*/ 0 h 53"/>
                  <a:gd name="T28" fmla="*/ 418 w 71"/>
                  <a:gd name="T29" fmla="*/ 13 h 53"/>
                  <a:gd name="T30" fmla="*/ 393 w 71"/>
                  <a:gd name="T31" fmla="*/ 38 h 53"/>
                  <a:gd name="T32" fmla="*/ 374 w 71"/>
                  <a:gd name="T33" fmla="*/ 51 h 53"/>
                  <a:gd name="T34" fmla="*/ 368 w 71"/>
                  <a:gd name="T35" fmla="*/ 51 h 53"/>
                  <a:gd name="T36" fmla="*/ 368 w 71"/>
                  <a:gd name="T37" fmla="*/ 57 h 53"/>
                  <a:gd name="T38" fmla="*/ 355 w 71"/>
                  <a:gd name="T39" fmla="*/ 70 h 53"/>
                  <a:gd name="T40" fmla="*/ 349 w 71"/>
                  <a:gd name="T41" fmla="*/ 76 h 53"/>
                  <a:gd name="T42" fmla="*/ 349 w 71"/>
                  <a:gd name="T43" fmla="*/ 83 h 53"/>
                  <a:gd name="T44" fmla="*/ 323 w 71"/>
                  <a:gd name="T45" fmla="*/ 102 h 53"/>
                  <a:gd name="T46" fmla="*/ 323 w 71"/>
                  <a:gd name="T47" fmla="*/ 108 h 53"/>
                  <a:gd name="T48" fmla="*/ 298 w 71"/>
                  <a:gd name="T49" fmla="*/ 121 h 53"/>
                  <a:gd name="T50" fmla="*/ 285 w 71"/>
                  <a:gd name="T51" fmla="*/ 146 h 53"/>
                  <a:gd name="T52" fmla="*/ 254 w 71"/>
                  <a:gd name="T53" fmla="*/ 178 h 53"/>
                  <a:gd name="T54" fmla="*/ 235 w 71"/>
                  <a:gd name="T55" fmla="*/ 178 h 53"/>
                  <a:gd name="T56" fmla="*/ 215 w 71"/>
                  <a:gd name="T57" fmla="*/ 197 h 53"/>
                  <a:gd name="T58" fmla="*/ 177 w 71"/>
                  <a:gd name="T59" fmla="*/ 197 h 53"/>
                  <a:gd name="T60" fmla="*/ 139 w 71"/>
                  <a:gd name="T61" fmla="*/ 191 h 53"/>
                  <a:gd name="T62" fmla="*/ 114 w 71"/>
                  <a:gd name="T63" fmla="*/ 191 h 53"/>
                  <a:gd name="T64" fmla="*/ 95 w 71"/>
                  <a:gd name="T65" fmla="*/ 184 h 53"/>
                  <a:gd name="T66" fmla="*/ 70 w 71"/>
                  <a:gd name="T67" fmla="*/ 203 h 53"/>
                  <a:gd name="T68" fmla="*/ 32 w 71"/>
                  <a:gd name="T69" fmla="*/ 210 h 53"/>
                  <a:gd name="T70" fmla="*/ 19 w 71"/>
                  <a:gd name="T71" fmla="*/ 184 h 53"/>
                  <a:gd name="T72" fmla="*/ 0 w 71"/>
                  <a:gd name="T73" fmla="*/ 178 h 53"/>
                  <a:gd name="T74" fmla="*/ 13 w 71"/>
                  <a:gd name="T75" fmla="*/ 216 h 53"/>
                  <a:gd name="T76" fmla="*/ 32 w 71"/>
                  <a:gd name="T77" fmla="*/ 229 h 53"/>
                  <a:gd name="T78" fmla="*/ 57 w 71"/>
                  <a:gd name="T79" fmla="*/ 261 h 53"/>
                  <a:gd name="T80" fmla="*/ 95 w 71"/>
                  <a:gd name="T81" fmla="*/ 312 h 53"/>
                  <a:gd name="T82" fmla="*/ 146 w 71"/>
                  <a:gd name="T83" fmla="*/ 318 h 53"/>
                  <a:gd name="T84" fmla="*/ 184 w 71"/>
                  <a:gd name="T85" fmla="*/ 324 h 53"/>
                  <a:gd name="T86" fmla="*/ 241 w 71"/>
                  <a:gd name="T87" fmla="*/ 331 h 53"/>
                  <a:gd name="T88" fmla="*/ 273 w 71"/>
                  <a:gd name="T89" fmla="*/ 331 h 53"/>
                  <a:gd name="T90" fmla="*/ 336 w 71"/>
                  <a:gd name="T91" fmla="*/ 337 h 53"/>
                  <a:gd name="T92" fmla="*/ 342 w 71"/>
                  <a:gd name="T93" fmla="*/ 299 h 53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71" h="53">
                    <a:moveTo>
                      <a:pt x="56" y="42"/>
                    </a:moveTo>
                    <a:cubicBezTo>
                      <a:pt x="58" y="38"/>
                      <a:pt x="58" y="38"/>
                      <a:pt x="58" y="38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57" y="32"/>
                      <a:pt x="57" y="32"/>
                      <a:pt x="57" y="32"/>
                    </a:cubicBezTo>
                    <a:cubicBezTo>
                      <a:pt x="60" y="31"/>
                      <a:pt x="60" y="31"/>
                      <a:pt x="60" y="31"/>
                    </a:cubicBezTo>
                    <a:cubicBezTo>
                      <a:pt x="64" y="30"/>
                      <a:pt x="64" y="30"/>
                      <a:pt x="64" y="30"/>
                    </a:cubicBezTo>
                    <a:cubicBezTo>
                      <a:pt x="64" y="28"/>
                      <a:pt x="64" y="28"/>
                      <a:pt x="64" y="28"/>
                    </a:cubicBezTo>
                    <a:cubicBezTo>
                      <a:pt x="62" y="27"/>
                      <a:pt x="62" y="27"/>
                      <a:pt x="62" y="27"/>
                    </a:cubicBezTo>
                    <a:cubicBezTo>
                      <a:pt x="62" y="25"/>
                      <a:pt x="62" y="25"/>
                      <a:pt x="62" y="25"/>
                    </a:cubicBezTo>
                    <a:cubicBezTo>
                      <a:pt x="61" y="24"/>
                      <a:pt x="61" y="24"/>
                      <a:pt x="61" y="24"/>
                    </a:cubicBezTo>
                    <a:cubicBezTo>
                      <a:pt x="61" y="24"/>
                      <a:pt x="62" y="22"/>
                      <a:pt x="62" y="21"/>
                    </a:cubicBezTo>
                    <a:cubicBezTo>
                      <a:pt x="62" y="20"/>
                      <a:pt x="62" y="17"/>
                      <a:pt x="62" y="17"/>
                    </a:cubicBezTo>
                    <a:cubicBezTo>
                      <a:pt x="64" y="16"/>
                      <a:pt x="64" y="16"/>
                      <a:pt x="64" y="16"/>
                    </a:cubicBezTo>
                    <a:cubicBezTo>
                      <a:pt x="64" y="17"/>
                      <a:pt x="64" y="17"/>
                      <a:pt x="64" y="17"/>
                    </a:cubicBezTo>
                    <a:cubicBezTo>
                      <a:pt x="65" y="19"/>
                      <a:pt x="65" y="19"/>
                      <a:pt x="65" y="19"/>
                    </a:cubicBezTo>
                    <a:cubicBezTo>
                      <a:pt x="66" y="18"/>
                      <a:pt x="66" y="18"/>
                      <a:pt x="66" y="18"/>
                    </a:cubicBezTo>
                    <a:cubicBezTo>
                      <a:pt x="69" y="17"/>
                      <a:pt x="69" y="17"/>
                      <a:pt x="69" y="17"/>
                    </a:cubicBezTo>
                    <a:cubicBezTo>
                      <a:pt x="71" y="16"/>
                      <a:pt x="71" y="16"/>
                      <a:pt x="71" y="16"/>
                    </a:cubicBezTo>
                    <a:cubicBezTo>
                      <a:pt x="71" y="15"/>
                      <a:pt x="71" y="15"/>
                      <a:pt x="71" y="15"/>
                    </a:cubicBezTo>
                    <a:cubicBezTo>
                      <a:pt x="71" y="12"/>
                      <a:pt x="71" y="12"/>
                      <a:pt x="71" y="12"/>
                    </a:cubicBezTo>
                    <a:cubicBezTo>
                      <a:pt x="71" y="11"/>
                      <a:pt x="71" y="11"/>
                      <a:pt x="71" y="11"/>
                    </a:cubicBezTo>
                    <a:cubicBezTo>
                      <a:pt x="71" y="10"/>
                      <a:pt x="71" y="10"/>
                      <a:pt x="71" y="10"/>
                    </a:cubicBezTo>
                    <a:cubicBezTo>
                      <a:pt x="70" y="7"/>
                      <a:pt x="70" y="7"/>
                      <a:pt x="70" y="7"/>
                    </a:cubicBezTo>
                    <a:cubicBezTo>
                      <a:pt x="69" y="6"/>
                      <a:pt x="69" y="6"/>
                      <a:pt x="69" y="6"/>
                    </a:cubicBezTo>
                    <a:cubicBezTo>
                      <a:pt x="68" y="6"/>
                      <a:pt x="68" y="6"/>
                      <a:pt x="68" y="6"/>
                    </a:cubicBezTo>
                    <a:cubicBezTo>
                      <a:pt x="67" y="5"/>
                      <a:pt x="67" y="5"/>
                      <a:pt x="67" y="5"/>
                    </a:cubicBezTo>
                    <a:cubicBezTo>
                      <a:pt x="68" y="2"/>
                      <a:pt x="68" y="2"/>
                      <a:pt x="68" y="2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66" y="2"/>
                      <a:pt x="66" y="2"/>
                      <a:pt x="66" y="2"/>
                    </a:cubicBezTo>
                    <a:cubicBezTo>
                      <a:pt x="65" y="3"/>
                      <a:pt x="65" y="3"/>
                      <a:pt x="65" y="3"/>
                    </a:cubicBezTo>
                    <a:cubicBezTo>
                      <a:pt x="62" y="6"/>
                      <a:pt x="62" y="6"/>
                      <a:pt x="62" y="6"/>
                    </a:cubicBezTo>
                    <a:cubicBezTo>
                      <a:pt x="62" y="6"/>
                      <a:pt x="62" y="6"/>
                      <a:pt x="62" y="6"/>
                    </a:cubicBezTo>
                    <a:cubicBezTo>
                      <a:pt x="59" y="8"/>
                      <a:pt x="59" y="8"/>
                      <a:pt x="59" y="8"/>
                    </a:cubicBezTo>
                    <a:cubicBezTo>
                      <a:pt x="58" y="7"/>
                      <a:pt x="58" y="7"/>
                      <a:pt x="58" y="7"/>
                    </a:cubicBezTo>
                    <a:cubicBezTo>
                      <a:pt x="58" y="8"/>
                      <a:pt x="58" y="8"/>
                      <a:pt x="58" y="8"/>
                    </a:cubicBezTo>
                    <a:cubicBezTo>
                      <a:pt x="58" y="9"/>
                      <a:pt x="58" y="9"/>
                      <a:pt x="58" y="9"/>
                    </a:cubicBezTo>
                    <a:cubicBezTo>
                      <a:pt x="58" y="9"/>
                      <a:pt x="58" y="9"/>
                      <a:pt x="58" y="9"/>
                    </a:cubicBezTo>
                    <a:cubicBezTo>
                      <a:pt x="57" y="10"/>
                      <a:pt x="57" y="10"/>
                      <a:pt x="57" y="10"/>
                    </a:cubicBezTo>
                    <a:cubicBezTo>
                      <a:pt x="56" y="11"/>
                      <a:pt x="56" y="11"/>
                      <a:pt x="56" y="11"/>
                    </a:cubicBezTo>
                    <a:cubicBezTo>
                      <a:pt x="55" y="12"/>
                      <a:pt x="55" y="12"/>
                      <a:pt x="55" y="12"/>
                    </a:cubicBezTo>
                    <a:cubicBezTo>
                      <a:pt x="55" y="12"/>
                      <a:pt x="55" y="12"/>
                      <a:pt x="55" y="12"/>
                    </a:cubicBezTo>
                    <a:cubicBezTo>
                      <a:pt x="55" y="13"/>
                      <a:pt x="55" y="13"/>
                      <a:pt x="55" y="13"/>
                    </a:cubicBezTo>
                    <a:cubicBezTo>
                      <a:pt x="55" y="13"/>
                      <a:pt x="55" y="13"/>
                      <a:pt x="55" y="13"/>
                    </a:cubicBezTo>
                    <a:cubicBezTo>
                      <a:pt x="52" y="15"/>
                      <a:pt x="52" y="15"/>
                      <a:pt x="52" y="15"/>
                    </a:cubicBezTo>
                    <a:cubicBezTo>
                      <a:pt x="51" y="16"/>
                      <a:pt x="51" y="16"/>
                      <a:pt x="51" y="16"/>
                    </a:cubicBezTo>
                    <a:cubicBezTo>
                      <a:pt x="51" y="17"/>
                      <a:pt x="51" y="17"/>
                      <a:pt x="51" y="17"/>
                    </a:cubicBezTo>
                    <a:cubicBezTo>
                      <a:pt x="51" y="17"/>
                      <a:pt x="51" y="17"/>
                      <a:pt x="51" y="17"/>
                    </a:cubicBezTo>
                    <a:cubicBezTo>
                      <a:pt x="50" y="17"/>
                      <a:pt x="50" y="17"/>
                      <a:pt x="50" y="17"/>
                    </a:cubicBezTo>
                    <a:cubicBezTo>
                      <a:pt x="47" y="19"/>
                      <a:pt x="47" y="19"/>
                      <a:pt x="47" y="19"/>
                    </a:cubicBezTo>
                    <a:cubicBezTo>
                      <a:pt x="45" y="22"/>
                      <a:pt x="45" y="22"/>
                      <a:pt x="45" y="22"/>
                    </a:cubicBezTo>
                    <a:cubicBezTo>
                      <a:pt x="45" y="23"/>
                      <a:pt x="45" y="23"/>
                      <a:pt x="45" y="23"/>
                    </a:cubicBezTo>
                    <a:cubicBezTo>
                      <a:pt x="43" y="26"/>
                      <a:pt x="43" y="26"/>
                      <a:pt x="43" y="26"/>
                    </a:cubicBezTo>
                    <a:cubicBezTo>
                      <a:pt x="40" y="28"/>
                      <a:pt x="40" y="28"/>
                      <a:pt x="40" y="28"/>
                    </a:cubicBezTo>
                    <a:cubicBezTo>
                      <a:pt x="37" y="28"/>
                      <a:pt x="37" y="28"/>
                      <a:pt x="37" y="28"/>
                    </a:cubicBezTo>
                    <a:cubicBezTo>
                      <a:pt x="37" y="28"/>
                      <a:pt x="37" y="28"/>
                      <a:pt x="37" y="28"/>
                    </a:cubicBezTo>
                    <a:cubicBezTo>
                      <a:pt x="37" y="28"/>
                      <a:pt x="37" y="28"/>
                      <a:pt x="37" y="28"/>
                    </a:cubicBezTo>
                    <a:cubicBezTo>
                      <a:pt x="34" y="31"/>
                      <a:pt x="34" y="31"/>
                      <a:pt x="34" y="31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28" y="31"/>
                      <a:pt x="28" y="31"/>
                      <a:pt x="28" y="31"/>
                    </a:cubicBezTo>
                    <a:cubicBezTo>
                      <a:pt x="25" y="31"/>
                      <a:pt x="25" y="31"/>
                      <a:pt x="25" y="31"/>
                    </a:cubicBezTo>
                    <a:cubicBezTo>
                      <a:pt x="22" y="30"/>
                      <a:pt x="22" y="30"/>
                      <a:pt x="22" y="30"/>
                    </a:cubicBezTo>
                    <a:cubicBezTo>
                      <a:pt x="21" y="30"/>
                      <a:pt x="21" y="30"/>
                      <a:pt x="21" y="30"/>
                    </a:cubicBezTo>
                    <a:cubicBezTo>
                      <a:pt x="18" y="30"/>
                      <a:pt x="18" y="30"/>
                      <a:pt x="18" y="30"/>
                    </a:cubicBezTo>
                    <a:cubicBezTo>
                      <a:pt x="18" y="30"/>
                      <a:pt x="18" y="30"/>
                      <a:pt x="18" y="30"/>
                    </a:cubicBezTo>
                    <a:cubicBezTo>
                      <a:pt x="15" y="29"/>
                      <a:pt x="15" y="29"/>
                      <a:pt x="15" y="29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1" y="32"/>
                      <a:pt x="11" y="32"/>
                      <a:pt x="11" y="32"/>
                    </a:cubicBezTo>
                    <a:cubicBezTo>
                      <a:pt x="8" y="33"/>
                      <a:pt x="8" y="33"/>
                      <a:pt x="8" y="33"/>
                    </a:cubicBezTo>
                    <a:cubicBezTo>
                      <a:pt x="5" y="33"/>
                      <a:pt x="5" y="33"/>
                      <a:pt x="5" y="33"/>
                    </a:cubicBezTo>
                    <a:cubicBezTo>
                      <a:pt x="3" y="32"/>
                      <a:pt x="3" y="32"/>
                      <a:pt x="3" y="32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3" y="34"/>
                      <a:pt x="3" y="34"/>
                      <a:pt x="3" y="34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6" y="38"/>
                      <a:pt x="6" y="38"/>
                      <a:pt x="6" y="38"/>
                    </a:cubicBezTo>
                    <a:cubicBezTo>
                      <a:pt x="9" y="41"/>
                      <a:pt x="9" y="41"/>
                      <a:pt x="9" y="41"/>
                    </a:cubicBezTo>
                    <a:cubicBezTo>
                      <a:pt x="11" y="44"/>
                      <a:pt x="11" y="44"/>
                      <a:pt x="11" y="44"/>
                    </a:cubicBezTo>
                    <a:cubicBezTo>
                      <a:pt x="15" y="49"/>
                      <a:pt x="15" y="49"/>
                      <a:pt x="15" y="49"/>
                    </a:cubicBezTo>
                    <a:cubicBezTo>
                      <a:pt x="19" y="49"/>
                      <a:pt x="19" y="49"/>
                      <a:pt x="19" y="49"/>
                    </a:cubicBezTo>
                    <a:cubicBezTo>
                      <a:pt x="23" y="50"/>
                      <a:pt x="23" y="50"/>
                      <a:pt x="23" y="50"/>
                    </a:cubicBezTo>
                    <a:cubicBezTo>
                      <a:pt x="26" y="50"/>
                      <a:pt x="26" y="50"/>
                      <a:pt x="26" y="50"/>
                    </a:cubicBezTo>
                    <a:cubicBezTo>
                      <a:pt x="29" y="51"/>
                      <a:pt x="29" y="51"/>
                      <a:pt x="29" y="51"/>
                    </a:cubicBezTo>
                    <a:cubicBezTo>
                      <a:pt x="34" y="51"/>
                      <a:pt x="34" y="51"/>
                      <a:pt x="34" y="51"/>
                    </a:cubicBezTo>
                    <a:cubicBezTo>
                      <a:pt x="38" y="52"/>
                      <a:pt x="38" y="52"/>
                      <a:pt x="38" y="52"/>
                    </a:cubicBezTo>
                    <a:cubicBezTo>
                      <a:pt x="39" y="52"/>
                      <a:pt x="39" y="52"/>
                      <a:pt x="39" y="52"/>
                    </a:cubicBezTo>
                    <a:cubicBezTo>
                      <a:pt x="43" y="52"/>
                      <a:pt x="43" y="52"/>
                      <a:pt x="43" y="52"/>
                    </a:cubicBezTo>
                    <a:cubicBezTo>
                      <a:pt x="50" y="53"/>
                      <a:pt x="50" y="53"/>
                      <a:pt x="50" y="53"/>
                    </a:cubicBezTo>
                    <a:cubicBezTo>
                      <a:pt x="53" y="53"/>
                      <a:pt x="53" y="53"/>
                      <a:pt x="53" y="53"/>
                    </a:cubicBezTo>
                    <a:cubicBezTo>
                      <a:pt x="53" y="52"/>
                      <a:pt x="53" y="52"/>
                      <a:pt x="53" y="52"/>
                    </a:cubicBezTo>
                    <a:cubicBezTo>
                      <a:pt x="54" y="47"/>
                      <a:pt x="54" y="47"/>
                      <a:pt x="54" y="47"/>
                    </a:cubicBezTo>
                    <a:lnTo>
                      <a:pt x="56" y="42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47" name="Group 787">
                <a:extLst>
                  <a:ext uri="{FF2B5EF4-FFF2-40B4-BE49-F238E27FC236}">
                    <a16:creationId xmlns:a16="http://schemas.microsoft.com/office/drawing/2014/main" id="{12C41922-0AD2-9EFD-11F6-B15AF0BB2D7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53" y="2790"/>
                <a:ext cx="744" cy="837"/>
                <a:chOff x="3774" y="2611"/>
                <a:chExt cx="119" cy="134"/>
              </a:xfrm>
              <a:grpFill/>
            </p:grpSpPr>
            <p:sp>
              <p:nvSpPr>
                <p:cNvPr id="551" name="Freeform 788">
                  <a:extLst>
                    <a:ext uri="{FF2B5EF4-FFF2-40B4-BE49-F238E27FC236}">
                      <a16:creationId xmlns:a16="http://schemas.microsoft.com/office/drawing/2014/main" id="{D20941F0-6EA2-78F5-2565-2020ACCE9481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875" y="2683"/>
                  <a:ext cx="2" cy="6"/>
                </a:xfrm>
                <a:custGeom>
                  <a:avLst/>
                  <a:gdLst>
                    <a:gd name="T0" fmla="*/ 0 w 2"/>
                    <a:gd name="T1" fmla="*/ 6 h 6"/>
                    <a:gd name="T2" fmla="*/ 0 w 2"/>
                    <a:gd name="T3" fmla="*/ 3 h 6"/>
                    <a:gd name="T4" fmla="*/ 2 w 2"/>
                    <a:gd name="T5" fmla="*/ 0 h 6"/>
                    <a:gd name="T6" fmla="*/ 2 w 2"/>
                    <a:gd name="T7" fmla="*/ 3 h 6"/>
                    <a:gd name="T8" fmla="*/ 0 w 2"/>
                    <a:gd name="T9" fmla="*/ 6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" h="6">
                      <a:moveTo>
                        <a:pt x="0" y="6"/>
                      </a:moveTo>
                      <a:lnTo>
                        <a:pt x="0" y="3"/>
                      </a:lnTo>
                      <a:lnTo>
                        <a:pt x="2" y="0"/>
                      </a:lnTo>
                      <a:lnTo>
                        <a:pt x="2" y="3"/>
                      </a:lnTo>
                      <a:lnTo>
                        <a:pt x="0" y="6"/>
                      </a:lnTo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2" name="Freeform 789">
                  <a:extLst>
                    <a:ext uri="{FF2B5EF4-FFF2-40B4-BE49-F238E27FC236}">
                      <a16:creationId xmlns:a16="http://schemas.microsoft.com/office/drawing/2014/main" id="{FC7711B2-CE9F-6453-4D62-EEE9E25002BB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774" y="2611"/>
                  <a:ext cx="119" cy="134"/>
                </a:xfrm>
                <a:custGeom>
                  <a:avLst/>
                  <a:gdLst>
                    <a:gd name="T0" fmla="*/ 116 w 116"/>
                    <a:gd name="T1" fmla="*/ 40 h 130"/>
                    <a:gd name="T2" fmla="*/ 111 w 116"/>
                    <a:gd name="T3" fmla="*/ 35 h 130"/>
                    <a:gd name="T4" fmla="*/ 106 w 116"/>
                    <a:gd name="T5" fmla="*/ 29 h 130"/>
                    <a:gd name="T6" fmla="*/ 97 w 116"/>
                    <a:gd name="T7" fmla="*/ 23 h 130"/>
                    <a:gd name="T8" fmla="*/ 92 w 116"/>
                    <a:gd name="T9" fmla="*/ 21 h 130"/>
                    <a:gd name="T10" fmla="*/ 86 w 116"/>
                    <a:gd name="T11" fmla="*/ 21 h 130"/>
                    <a:gd name="T12" fmla="*/ 80 w 116"/>
                    <a:gd name="T13" fmla="*/ 19 h 130"/>
                    <a:gd name="T14" fmla="*/ 74 w 116"/>
                    <a:gd name="T15" fmla="*/ 13 h 130"/>
                    <a:gd name="T16" fmla="*/ 70 w 116"/>
                    <a:gd name="T17" fmla="*/ 7 h 130"/>
                    <a:gd name="T18" fmla="*/ 67 w 116"/>
                    <a:gd name="T19" fmla="*/ 2 h 130"/>
                    <a:gd name="T20" fmla="*/ 67 w 116"/>
                    <a:gd name="T21" fmla="*/ 0 h 130"/>
                    <a:gd name="T22" fmla="*/ 65 w 116"/>
                    <a:gd name="T23" fmla="*/ 1 h 130"/>
                    <a:gd name="T24" fmla="*/ 61 w 116"/>
                    <a:gd name="T25" fmla="*/ 3 h 130"/>
                    <a:gd name="T26" fmla="*/ 60 w 116"/>
                    <a:gd name="T27" fmla="*/ 0 h 130"/>
                    <a:gd name="T28" fmla="*/ 57 w 116"/>
                    <a:gd name="T29" fmla="*/ 5 h 130"/>
                    <a:gd name="T30" fmla="*/ 57 w 116"/>
                    <a:gd name="T31" fmla="*/ 9 h 130"/>
                    <a:gd name="T32" fmla="*/ 60 w 116"/>
                    <a:gd name="T33" fmla="*/ 12 h 130"/>
                    <a:gd name="T34" fmla="*/ 55 w 116"/>
                    <a:gd name="T35" fmla="*/ 15 h 130"/>
                    <a:gd name="T36" fmla="*/ 54 w 116"/>
                    <a:gd name="T37" fmla="*/ 20 h 130"/>
                    <a:gd name="T38" fmla="*/ 51 w 116"/>
                    <a:gd name="T39" fmla="*/ 27 h 130"/>
                    <a:gd name="T40" fmla="*/ 48 w 116"/>
                    <a:gd name="T41" fmla="*/ 37 h 130"/>
                    <a:gd name="T42" fmla="*/ 51 w 116"/>
                    <a:gd name="T43" fmla="*/ 41 h 130"/>
                    <a:gd name="T44" fmla="*/ 54 w 116"/>
                    <a:gd name="T45" fmla="*/ 46 h 130"/>
                    <a:gd name="T46" fmla="*/ 53 w 116"/>
                    <a:gd name="T47" fmla="*/ 57 h 130"/>
                    <a:gd name="T48" fmla="*/ 48 w 116"/>
                    <a:gd name="T49" fmla="*/ 73 h 130"/>
                    <a:gd name="T50" fmla="*/ 34 w 116"/>
                    <a:gd name="T51" fmla="*/ 85 h 130"/>
                    <a:gd name="T52" fmla="*/ 15 w 116"/>
                    <a:gd name="T53" fmla="*/ 92 h 130"/>
                    <a:gd name="T54" fmla="*/ 0 w 116"/>
                    <a:gd name="T55" fmla="*/ 97 h 130"/>
                    <a:gd name="T56" fmla="*/ 7 w 116"/>
                    <a:gd name="T57" fmla="*/ 112 h 130"/>
                    <a:gd name="T58" fmla="*/ 8 w 116"/>
                    <a:gd name="T59" fmla="*/ 115 h 130"/>
                    <a:gd name="T60" fmla="*/ 11 w 116"/>
                    <a:gd name="T61" fmla="*/ 123 h 130"/>
                    <a:gd name="T62" fmla="*/ 14 w 116"/>
                    <a:gd name="T63" fmla="*/ 128 h 130"/>
                    <a:gd name="T64" fmla="*/ 16 w 116"/>
                    <a:gd name="T65" fmla="*/ 133 h 130"/>
                    <a:gd name="T66" fmla="*/ 19 w 116"/>
                    <a:gd name="T67" fmla="*/ 133 h 130"/>
                    <a:gd name="T68" fmla="*/ 26 w 116"/>
                    <a:gd name="T69" fmla="*/ 131 h 130"/>
                    <a:gd name="T70" fmla="*/ 32 w 116"/>
                    <a:gd name="T71" fmla="*/ 128 h 130"/>
                    <a:gd name="T72" fmla="*/ 35 w 116"/>
                    <a:gd name="T73" fmla="*/ 128 h 130"/>
                    <a:gd name="T74" fmla="*/ 41 w 116"/>
                    <a:gd name="T75" fmla="*/ 129 h 130"/>
                    <a:gd name="T76" fmla="*/ 47 w 116"/>
                    <a:gd name="T77" fmla="*/ 127 h 130"/>
                    <a:gd name="T78" fmla="*/ 50 w 116"/>
                    <a:gd name="T79" fmla="*/ 123 h 130"/>
                    <a:gd name="T80" fmla="*/ 51 w 116"/>
                    <a:gd name="T81" fmla="*/ 116 h 130"/>
                    <a:gd name="T82" fmla="*/ 57 w 116"/>
                    <a:gd name="T83" fmla="*/ 114 h 130"/>
                    <a:gd name="T84" fmla="*/ 63 w 116"/>
                    <a:gd name="T85" fmla="*/ 113 h 130"/>
                    <a:gd name="T86" fmla="*/ 69 w 116"/>
                    <a:gd name="T87" fmla="*/ 111 h 130"/>
                    <a:gd name="T88" fmla="*/ 71 w 116"/>
                    <a:gd name="T89" fmla="*/ 105 h 130"/>
                    <a:gd name="T90" fmla="*/ 73 w 116"/>
                    <a:gd name="T91" fmla="*/ 101 h 130"/>
                    <a:gd name="T92" fmla="*/ 79 w 116"/>
                    <a:gd name="T93" fmla="*/ 98 h 130"/>
                    <a:gd name="T94" fmla="*/ 85 w 116"/>
                    <a:gd name="T95" fmla="*/ 98 h 130"/>
                    <a:gd name="T96" fmla="*/ 88 w 116"/>
                    <a:gd name="T97" fmla="*/ 94 h 130"/>
                    <a:gd name="T98" fmla="*/ 87 w 116"/>
                    <a:gd name="T99" fmla="*/ 89 h 130"/>
                    <a:gd name="T100" fmla="*/ 88 w 116"/>
                    <a:gd name="T101" fmla="*/ 83 h 130"/>
                    <a:gd name="T102" fmla="*/ 88 w 116"/>
                    <a:gd name="T103" fmla="*/ 77 h 130"/>
                    <a:gd name="T104" fmla="*/ 92 w 116"/>
                    <a:gd name="T105" fmla="*/ 72 h 130"/>
                    <a:gd name="T106" fmla="*/ 98 w 116"/>
                    <a:gd name="T107" fmla="*/ 75 h 130"/>
                    <a:gd name="T108" fmla="*/ 100 w 116"/>
                    <a:gd name="T109" fmla="*/ 71 h 130"/>
                    <a:gd name="T110" fmla="*/ 104 w 116"/>
                    <a:gd name="T111" fmla="*/ 66 h 130"/>
                    <a:gd name="T112" fmla="*/ 108 w 116"/>
                    <a:gd name="T113" fmla="*/ 60 h 130"/>
                    <a:gd name="T114" fmla="*/ 113 w 116"/>
                    <a:gd name="T115" fmla="*/ 56 h 130"/>
                    <a:gd name="T116" fmla="*/ 116 w 116"/>
                    <a:gd name="T117" fmla="*/ 49 h 130"/>
                    <a:gd name="T118" fmla="*/ 119 w 116"/>
                    <a:gd name="T119" fmla="*/ 44 h 130"/>
                    <a:gd name="T120" fmla="*/ 119 w 116"/>
                    <a:gd name="T121" fmla="*/ 40 h 130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116" h="130">
                      <a:moveTo>
                        <a:pt x="116" y="39"/>
                      </a:moveTo>
                      <a:cubicBezTo>
                        <a:pt x="113" y="39"/>
                        <a:pt x="113" y="39"/>
                        <a:pt x="113" y="39"/>
                      </a:cubicBezTo>
                      <a:cubicBezTo>
                        <a:pt x="110" y="37"/>
                        <a:pt x="110" y="37"/>
                        <a:pt x="110" y="37"/>
                      </a:cubicBezTo>
                      <a:cubicBezTo>
                        <a:pt x="108" y="34"/>
                        <a:pt x="108" y="34"/>
                        <a:pt x="108" y="34"/>
                      </a:cubicBezTo>
                      <a:cubicBezTo>
                        <a:pt x="105" y="31"/>
                        <a:pt x="105" y="31"/>
                        <a:pt x="105" y="31"/>
                      </a:cubicBezTo>
                      <a:cubicBezTo>
                        <a:pt x="103" y="28"/>
                        <a:pt x="103" y="28"/>
                        <a:pt x="103" y="28"/>
                      </a:cubicBezTo>
                      <a:cubicBezTo>
                        <a:pt x="98" y="22"/>
                        <a:pt x="98" y="22"/>
                        <a:pt x="98" y="22"/>
                      </a:cubicBezTo>
                      <a:cubicBezTo>
                        <a:pt x="95" y="22"/>
                        <a:pt x="95" y="22"/>
                        <a:pt x="95" y="22"/>
                      </a:cubicBezTo>
                      <a:cubicBezTo>
                        <a:pt x="93" y="22"/>
                        <a:pt x="93" y="22"/>
                        <a:pt x="93" y="22"/>
                      </a:cubicBezTo>
                      <a:cubicBezTo>
                        <a:pt x="90" y="20"/>
                        <a:pt x="90" y="20"/>
                        <a:pt x="90" y="20"/>
                      </a:cubicBezTo>
                      <a:cubicBezTo>
                        <a:pt x="87" y="20"/>
                        <a:pt x="87" y="20"/>
                        <a:pt x="87" y="20"/>
                      </a:cubicBezTo>
                      <a:cubicBezTo>
                        <a:pt x="84" y="20"/>
                        <a:pt x="84" y="20"/>
                        <a:pt x="84" y="20"/>
                      </a:cubicBezTo>
                      <a:cubicBezTo>
                        <a:pt x="81" y="18"/>
                        <a:pt x="81" y="18"/>
                        <a:pt x="81" y="18"/>
                      </a:cubicBezTo>
                      <a:cubicBezTo>
                        <a:pt x="78" y="18"/>
                        <a:pt x="78" y="18"/>
                        <a:pt x="78" y="18"/>
                      </a:cubicBezTo>
                      <a:cubicBezTo>
                        <a:pt x="75" y="16"/>
                        <a:pt x="75" y="16"/>
                        <a:pt x="75" y="16"/>
                      </a:cubicBezTo>
                      <a:cubicBezTo>
                        <a:pt x="72" y="13"/>
                        <a:pt x="72" y="13"/>
                        <a:pt x="72" y="13"/>
                      </a:cubicBezTo>
                      <a:cubicBezTo>
                        <a:pt x="70" y="10"/>
                        <a:pt x="70" y="10"/>
                        <a:pt x="70" y="10"/>
                      </a:cubicBezTo>
                      <a:cubicBezTo>
                        <a:pt x="68" y="7"/>
                        <a:pt x="68" y="7"/>
                        <a:pt x="68" y="7"/>
                      </a:cubicBezTo>
                      <a:cubicBezTo>
                        <a:pt x="67" y="5"/>
                        <a:pt x="67" y="5"/>
                        <a:pt x="67" y="5"/>
                      </a:cubicBezTo>
                      <a:cubicBezTo>
                        <a:pt x="65" y="2"/>
                        <a:pt x="65" y="2"/>
                        <a:pt x="65" y="2"/>
                      </a:cubicBezTo>
                      <a:cubicBezTo>
                        <a:pt x="65" y="1"/>
                        <a:pt x="65" y="1"/>
                        <a:pt x="65" y="1"/>
                      </a:cubicBezTo>
                      <a:cubicBezTo>
                        <a:pt x="65" y="0"/>
                        <a:pt x="65" y="0"/>
                        <a:pt x="65" y="0"/>
                      </a:cubicBezTo>
                      <a:cubicBezTo>
                        <a:pt x="65" y="0"/>
                        <a:pt x="65" y="0"/>
                        <a:pt x="65" y="0"/>
                      </a:cubicBezTo>
                      <a:cubicBezTo>
                        <a:pt x="63" y="1"/>
                        <a:pt x="63" y="1"/>
                        <a:pt x="63" y="1"/>
                      </a:cubicBezTo>
                      <a:cubicBezTo>
                        <a:pt x="60" y="2"/>
                        <a:pt x="60" y="2"/>
                        <a:pt x="60" y="2"/>
                      </a:cubicBezTo>
                      <a:cubicBezTo>
                        <a:pt x="59" y="3"/>
                        <a:pt x="59" y="3"/>
                        <a:pt x="59" y="3"/>
                      </a:cubicBezTo>
                      <a:cubicBezTo>
                        <a:pt x="58" y="1"/>
                        <a:pt x="58" y="1"/>
                        <a:pt x="58" y="1"/>
                      </a:cubicBezTo>
                      <a:cubicBezTo>
                        <a:pt x="58" y="0"/>
                        <a:pt x="58" y="0"/>
                        <a:pt x="58" y="0"/>
                      </a:cubicBezTo>
                      <a:cubicBezTo>
                        <a:pt x="56" y="1"/>
                        <a:pt x="56" y="1"/>
                        <a:pt x="56" y="1"/>
                      </a:cubicBezTo>
                      <a:cubicBezTo>
                        <a:pt x="56" y="1"/>
                        <a:pt x="56" y="4"/>
                        <a:pt x="56" y="5"/>
                      </a:cubicBezTo>
                      <a:cubicBezTo>
                        <a:pt x="56" y="6"/>
                        <a:pt x="55" y="8"/>
                        <a:pt x="55" y="8"/>
                      </a:cubicBezTo>
                      <a:cubicBezTo>
                        <a:pt x="56" y="9"/>
                        <a:pt x="56" y="9"/>
                        <a:pt x="56" y="9"/>
                      </a:cubicBezTo>
                      <a:cubicBezTo>
                        <a:pt x="56" y="11"/>
                        <a:pt x="56" y="11"/>
                        <a:pt x="56" y="11"/>
                      </a:cubicBezTo>
                      <a:cubicBezTo>
                        <a:pt x="58" y="12"/>
                        <a:pt x="58" y="12"/>
                        <a:pt x="58" y="12"/>
                      </a:cubicBezTo>
                      <a:cubicBezTo>
                        <a:pt x="58" y="14"/>
                        <a:pt x="58" y="14"/>
                        <a:pt x="58" y="14"/>
                      </a:cubicBezTo>
                      <a:cubicBezTo>
                        <a:pt x="54" y="15"/>
                        <a:pt x="54" y="15"/>
                        <a:pt x="54" y="15"/>
                      </a:cubicBezTo>
                      <a:cubicBezTo>
                        <a:pt x="51" y="16"/>
                        <a:pt x="51" y="16"/>
                        <a:pt x="51" y="16"/>
                      </a:cubicBezTo>
                      <a:cubicBezTo>
                        <a:pt x="53" y="19"/>
                        <a:pt x="53" y="19"/>
                        <a:pt x="53" y="19"/>
                      </a:cubicBezTo>
                      <a:cubicBezTo>
                        <a:pt x="52" y="22"/>
                        <a:pt x="52" y="22"/>
                        <a:pt x="52" y="22"/>
                      </a:cubicBezTo>
                      <a:cubicBezTo>
                        <a:pt x="50" y="26"/>
                        <a:pt x="50" y="26"/>
                        <a:pt x="50" y="26"/>
                      </a:cubicBezTo>
                      <a:cubicBezTo>
                        <a:pt x="48" y="31"/>
                        <a:pt x="48" y="31"/>
                        <a:pt x="48" y="31"/>
                      </a:cubicBezTo>
                      <a:cubicBezTo>
                        <a:pt x="47" y="36"/>
                        <a:pt x="47" y="36"/>
                        <a:pt x="47" y="36"/>
                      </a:cubicBezTo>
                      <a:cubicBezTo>
                        <a:pt x="48" y="36"/>
                        <a:pt x="48" y="36"/>
                        <a:pt x="48" y="36"/>
                      </a:cubicBezTo>
                      <a:cubicBezTo>
                        <a:pt x="50" y="40"/>
                        <a:pt x="50" y="40"/>
                        <a:pt x="50" y="40"/>
                      </a:cubicBezTo>
                      <a:cubicBezTo>
                        <a:pt x="52" y="43"/>
                        <a:pt x="52" y="43"/>
                        <a:pt x="52" y="43"/>
                      </a:cubicBezTo>
                      <a:cubicBezTo>
                        <a:pt x="53" y="45"/>
                        <a:pt x="53" y="45"/>
                        <a:pt x="53" y="45"/>
                      </a:cubicBezTo>
                      <a:cubicBezTo>
                        <a:pt x="54" y="49"/>
                        <a:pt x="54" y="49"/>
                        <a:pt x="54" y="49"/>
                      </a:cubicBezTo>
                      <a:cubicBezTo>
                        <a:pt x="52" y="55"/>
                        <a:pt x="52" y="55"/>
                        <a:pt x="52" y="55"/>
                      </a:cubicBezTo>
                      <a:cubicBezTo>
                        <a:pt x="49" y="63"/>
                        <a:pt x="49" y="63"/>
                        <a:pt x="49" y="63"/>
                      </a:cubicBezTo>
                      <a:cubicBezTo>
                        <a:pt x="47" y="71"/>
                        <a:pt x="47" y="71"/>
                        <a:pt x="47" y="71"/>
                      </a:cubicBezTo>
                      <a:cubicBezTo>
                        <a:pt x="44" y="78"/>
                        <a:pt x="44" y="78"/>
                        <a:pt x="44" y="78"/>
                      </a:cubicBezTo>
                      <a:cubicBezTo>
                        <a:pt x="33" y="82"/>
                        <a:pt x="33" y="82"/>
                        <a:pt x="33" y="82"/>
                      </a:cubicBezTo>
                      <a:cubicBezTo>
                        <a:pt x="30" y="84"/>
                        <a:pt x="30" y="84"/>
                        <a:pt x="30" y="84"/>
                      </a:cubicBezTo>
                      <a:cubicBezTo>
                        <a:pt x="15" y="89"/>
                        <a:pt x="15" y="89"/>
                        <a:pt x="15" y="89"/>
                      </a:cubicBezTo>
                      <a:cubicBezTo>
                        <a:pt x="11" y="90"/>
                        <a:pt x="11" y="90"/>
                        <a:pt x="11" y="90"/>
                      </a:cubicBezTo>
                      <a:cubicBezTo>
                        <a:pt x="0" y="94"/>
                        <a:pt x="0" y="94"/>
                        <a:pt x="0" y="94"/>
                      </a:cubicBezTo>
                      <a:cubicBezTo>
                        <a:pt x="5" y="105"/>
                        <a:pt x="5" y="105"/>
                        <a:pt x="5" y="105"/>
                      </a:cubicBezTo>
                      <a:cubicBezTo>
                        <a:pt x="7" y="109"/>
                        <a:pt x="7" y="109"/>
                        <a:pt x="7" y="109"/>
                      </a:cubicBezTo>
                      <a:cubicBezTo>
                        <a:pt x="8" y="112"/>
                        <a:pt x="8" y="112"/>
                        <a:pt x="8" y="112"/>
                      </a:cubicBezTo>
                      <a:cubicBezTo>
                        <a:pt x="8" y="112"/>
                        <a:pt x="8" y="112"/>
                        <a:pt x="8" y="112"/>
                      </a:cubicBezTo>
                      <a:cubicBezTo>
                        <a:pt x="11" y="119"/>
                        <a:pt x="11" y="119"/>
                        <a:pt x="11" y="119"/>
                      </a:cubicBezTo>
                      <a:cubicBezTo>
                        <a:pt x="11" y="119"/>
                        <a:pt x="11" y="119"/>
                        <a:pt x="11" y="119"/>
                      </a:cubicBezTo>
                      <a:cubicBezTo>
                        <a:pt x="11" y="120"/>
                        <a:pt x="11" y="120"/>
                        <a:pt x="11" y="120"/>
                      </a:cubicBezTo>
                      <a:cubicBezTo>
                        <a:pt x="14" y="124"/>
                        <a:pt x="14" y="124"/>
                        <a:pt x="14" y="124"/>
                      </a:cubicBezTo>
                      <a:cubicBezTo>
                        <a:pt x="16" y="129"/>
                        <a:pt x="16" y="129"/>
                        <a:pt x="16" y="129"/>
                      </a:cubicBezTo>
                      <a:cubicBezTo>
                        <a:pt x="16" y="129"/>
                        <a:pt x="16" y="129"/>
                        <a:pt x="16" y="129"/>
                      </a:cubicBezTo>
                      <a:cubicBezTo>
                        <a:pt x="16" y="130"/>
                        <a:pt x="16" y="130"/>
                        <a:pt x="16" y="130"/>
                      </a:cubicBezTo>
                      <a:cubicBezTo>
                        <a:pt x="19" y="129"/>
                        <a:pt x="19" y="129"/>
                        <a:pt x="19" y="129"/>
                      </a:cubicBezTo>
                      <a:cubicBezTo>
                        <a:pt x="22" y="128"/>
                        <a:pt x="22" y="128"/>
                        <a:pt x="22" y="128"/>
                      </a:cubicBezTo>
                      <a:cubicBezTo>
                        <a:pt x="25" y="127"/>
                        <a:pt x="25" y="127"/>
                        <a:pt x="25" y="127"/>
                      </a:cubicBezTo>
                      <a:cubicBezTo>
                        <a:pt x="28" y="126"/>
                        <a:pt x="28" y="126"/>
                        <a:pt x="28" y="126"/>
                      </a:cubicBezTo>
                      <a:cubicBezTo>
                        <a:pt x="31" y="124"/>
                        <a:pt x="31" y="124"/>
                        <a:pt x="31" y="124"/>
                      </a:cubicBezTo>
                      <a:cubicBezTo>
                        <a:pt x="31" y="124"/>
                        <a:pt x="31" y="124"/>
                        <a:pt x="31" y="124"/>
                      </a:cubicBezTo>
                      <a:cubicBezTo>
                        <a:pt x="34" y="124"/>
                        <a:pt x="34" y="124"/>
                        <a:pt x="34" y="124"/>
                      </a:cubicBezTo>
                      <a:cubicBezTo>
                        <a:pt x="37" y="124"/>
                        <a:pt x="37" y="124"/>
                        <a:pt x="37" y="124"/>
                      </a:cubicBezTo>
                      <a:cubicBezTo>
                        <a:pt x="40" y="125"/>
                        <a:pt x="40" y="125"/>
                        <a:pt x="40" y="125"/>
                      </a:cubicBezTo>
                      <a:cubicBezTo>
                        <a:pt x="43" y="125"/>
                        <a:pt x="43" y="125"/>
                        <a:pt x="43" y="125"/>
                      </a:cubicBezTo>
                      <a:cubicBezTo>
                        <a:pt x="46" y="123"/>
                        <a:pt x="46" y="123"/>
                        <a:pt x="46" y="123"/>
                      </a:cubicBezTo>
                      <a:cubicBezTo>
                        <a:pt x="48" y="122"/>
                        <a:pt x="48" y="122"/>
                        <a:pt x="48" y="122"/>
                      </a:cubicBezTo>
                      <a:cubicBezTo>
                        <a:pt x="49" y="119"/>
                        <a:pt x="49" y="119"/>
                        <a:pt x="49" y="119"/>
                      </a:cubicBezTo>
                      <a:cubicBezTo>
                        <a:pt x="48" y="116"/>
                        <a:pt x="48" y="116"/>
                        <a:pt x="48" y="116"/>
                      </a:cubicBezTo>
                      <a:cubicBezTo>
                        <a:pt x="50" y="113"/>
                        <a:pt x="50" y="113"/>
                        <a:pt x="50" y="113"/>
                      </a:cubicBezTo>
                      <a:cubicBezTo>
                        <a:pt x="53" y="111"/>
                        <a:pt x="53" y="111"/>
                        <a:pt x="53" y="111"/>
                      </a:cubicBezTo>
                      <a:cubicBezTo>
                        <a:pt x="56" y="111"/>
                        <a:pt x="56" y="111"/>
                        <a:pt x="56" y="111"/>
                      </a:cubicBezTo>
                      <a:cubicBezTo>
                        <a:pt x="59" y="110"/>
                        <a:pt x="59" y="110"/>
                        <a:pt x="59" y="110"/>
                      </a:cubicBezTo>
                      <a:cubicBezTo>
                        <a:pt x="61" y="110"/>
                        <a:pt x="61" y="110"/>
                        <a:pt x="61" y="110"/>
                      </a:cubicBezTo>
                      <a:cubicBezTo>
                        <a:pt x="64" y="110"/>
                        <a:pt x="64" y="110"/>
                        <a:pt x="64" y="110"/>
                      </a:cubicBezTo>
                      <a:cubicBezTo>
                        <a:pt x="67" y="108"/>
                        <a:pt x="67" y="108"/>
                        <a:pt x="67" y="108"/>
                      </a:cubicBezTo>
                      <a:cubicBezTo>
                        <a:pt x="68" y="105"/>
                        <a:pt x="68" y="105"/>
                        <a:pt x="68" y="105"/>
                      </a:cubicBezTo>
                      <a:cubicBezTo>
                        <a:pt x="69" y="102"/>
                        <a:pt x="69" y="102"/>
                        <a:pt x="69" y="102"/>
                      </a:cubicBezTo>
                      <a:cubicBezTo>
                        <a:pt x="70" y="99"/>
                        <a:pt x="70" y="99"/>
                        <a:pt x="70" y="99"/>
                      </a:cubicBezTo>
                      <a:cubicBezTo>
                        <a:pt x="71" y="98"/>
                        <a:pt x="71" y="98"/>
                        <a:pt x="71" y="98"/>
                      </a:cubicBezTo>
                      <a:cubicBezTo>
                        <a:pt x="74" y="96"/>
                        <a:pt x="74" y="96"/>
                        <a:pt x="74" y="96"/>
                      </a:cubicBezTo>
                      <a:cubicBezTo>
                        <a:pt x="77" y="95"/>
                        <a:pt x="77" y="95"/>
                        <a:pt x="77" y="95"/>
                      </a:cubicBezTo>
                      <a:cubicBezTo>
                        <a:pt x="80" y="95"/>
                        <a:pt x="80" y="95"/>
                        <a:pt x="80" y="95"/>
                      </a:cubicBezTo>
                      <a:cubicBezTo>
                        <a:pt x="83" y="95"/>
                        <a:pt x="83" y="95"/>
                        <a:pt x="83" y="95"/>
                      </a:cubicBezTo>
                      <a:cubicBezTo>
                        <a:pt x="86" y="94"/>
                        <a:pt x="86" y="94"/>
                        <a:pt x="86" y="94"/>
                      </a:cubicBezTo>
                      <a:cubicBezTo>
                        <a:pt x="86" y="91"/>
                        <a:pt x="86" y="91"/>
                        <a:pt x="86" y="91"/>
                      </a:cubicBezTo>
                      <a:cubicBezTo>
                        <a:pt x="86" y="88"/>
                        <a:pt x="86" y="88"/>
                        <a:pt x="86" y="88"/>
                      </a:cubicBezTo>
                      <a:cubicBezTo>
                        <a:pt x="85" y="86"/>
                        <a:pt x="85" y="86"/>
                        <a:pt x="85" y="86"/>
                      </a:cubicBezTo>
                      <a:cubicBezTo>
                        <a:pt x="85" y="84"/>
                        <a:pt x="85" y="84"/>
                        <a:pt x="85" y="84"/>
                      </a:cubicBezTo>
                      <a:cubicBezTo>
                        <a:pt x="86" y="81"/>
                        <a:pt x="86" y="81"/>
                        <a:pt x="86" y="81"/>
                      </a:cubicBezTo>
                      <a:cubicBezTo>
                        <a:pt x="86" y="78"/>
                        <a:pt x="86" y="78"/>
                        <a:pt x="86" y="78"/>
                      </a:cubicBezTo>
                      <a:cubicBezTo>
                        <a:pt x="86" y="75"/>
                        <a:pt x="86" y="75"/>
                        <a:pt x="86" y="75"/>
                      </a:cubicBezTo>
                      <a:cubicBezTo>
                        <a:pt x="88" y="73"/>
                        <a:pt x="88" y="73"/>
                        <a:pt x="88" y="73"/>
                      </a:cubicBezTo>
                      <a:cubicBezTo>
                        <a:pt x="90" y="70"/>
                        <a:pt x="90" y="70"/>
                        <a:pt x="90" y="70"/>
                      </a:cubicBezTo>
                      <a:cubicBezTo>
                        <a:pt x="93" y="73"/>
                        <a:pt x="93" y="73"/>
                        <a:pt x="93" y="73"/>
                      </a:cubicBezTo>
                      <a:cubicBezTo>
                        <a:pt x="96" y="73"/>
                        <a:pt x="96" y="73"/>
                        <a:pt x="96" y="73"/>
                      </a:cubicBezTo>
                      <a:cubicBezTo>
                        <a:pt x="96" y="72"/>
                        <a:pt x="96" y="72"/>
                        <a:pt x="96" y="72"/>
                      </a:cubicBezTo>
                      <a:cubicBezTo>
                        <a:pt x="97" y="69"/>
                        <a:pt x="97" y="69"/>
                        <a:pt x="97" y="69"/>
                      </a:cubicBezTo>
                      <a:cubicBezTo>
                        <a:pt x="100" y="67"/>
                        <a:pt x="100" y="67"/>
                        <a:pt x="100" y="67"/>
                      </a:cubicBezTo>
                      <a:cubicBezTo>
                        <a:pt x="101" y="64"/>
                        <a:pt x="101" y="64"/>
                        <a:pt x="101" y="64"/>
                      </a:cubicBezTo>
                      <a:cubicBezTo>
                        <a:pt x="103" y="61"/>
                        <a:pt x="103" y="61"/>
                        <a:pt x="103" y="61"/>
                      </a:cubicBezTo>
                      <a:cubicBezTo>
                        <a:pt x="105" y="58"/>
                        <a:pt x="105" y="58"/>
                        <a:pt x="105" y="58"/>
                      </a:cubicBezTo>
                      <a:cubicBezTo>
                        <a:pt x="108" y="56"/>
                        <a:pt x="108" y="56"/>
                        <a:pt x="108" y="56"/>
                      </a:cubicBezTo>
                      <a:cubicBezTo>
                        <a:pt x="110" y="54"/>
                        <a:pt x="110" y="54"/>
                        <a:pt x="110" y="54"/>
                      </a:cubicBezTo>
                      <a:cubicBezTo>
                        <a:pt x="111" y="51"/>
                        <a:pt x="111" y="51"/>
                        <a:pt x="111" y="51"/>
                      </a:cubicBezTo>
                      <a:cubicBezTo>
                        <a:pt x="113" y="48"/>
                        <a:pt x="113" y="48"/>
                        <a:pt x="113" y="48"/>
                      </a:cubicBezTo>
                      <a:cubicBezTo>
                        <a:pt x="115" y="45"/>
                        <a:pt x="115" y="45"/>
                        <a:pt x="115" y="45"/>
                      </a:cubicBezTo>
                      <a:cubicBezTo>
                        <a:pt x="116" y="43"/>
                        <a:pt x="116" y="43"/>
                        <a:pt x="116" y="43"/>
                      </a:cubicBezTo>
                      <a:cubicBezTo>
                        <a:pt x="116" y="41"/>
                        <a:pt x="116" y="41"/>
                        <a:pt x="116" y="41"/>
                      </a:cubicBezTo>
                      <a:lnTo>
                        <a:pt x="116" y="39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48" name="Group 790">
                <a:extLst>
                  <a:ext uri="{FF2B5EF4-FFF2-40B4-BE49-F238E27FC236}">
                    <a16:creationId xmlns:a16="http://schemas.microsoft.com/office/drawing/2014/main" id="{3F145C7C-A594-2E09-C562-4E681562D47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96" y="1233"/>
                <a:ext cx="1832" cy="1550"/>
                <a:chOff x="3653" y="2362"/>
                <a:chExt cx="293" cy="248"/>
              </a:xfrm>
              <a:grpFill/>
            </p:grpSpPr>
            <p:sp>
              <p:nvSpPr>
                <p:cNvPr id="549" name="Freeform 791">
                  <a:extLst>
                    <a:ext uri="{FF2B5EF4-FFF2-40B4-BE49-F238E27FC236}">
                      <a16:creationId xmlns:a16="http://schemas.microsoft.com/office/drawing/2014/main" id="{50F632E8-5E2C-C996-0E83-A5E077EA2FE9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824" y="2579"/>
                  <a:ext cx="15" cy="8"/>
                </a:xfrm>
                <a:custGeom>
                  <a:avLst/>
                  <a:gdLst>
                    <a:gd name="T0" fmla="*/ 8 w 15"/>
                    <a:gd name="T1" fmla="*/ 1 h 8"/>
                    <a:gd name="T2" fmla="*/ 6 w 15"/>
                    <a:gd name="T3" fmla="*/ 4 h 8"/>
                    <a:gd name="T4" fmla="*/ 3 w 15"/>
                    <a:gd name="T5" fmla="*/ 6 h 8"/>
                    <a:gd name="T6" fmla="*/ 0 w 15"/>
                    <a:gd name="T7" fmla="*/ 8 h 8"/>
                    <a:gd name="T8" fmla="*/ 3 w 15"/>
                    <a:gd name="T9" fmla="*/ 7 h 8"/>
                    <a:gd name="T10" fmla="*/ 6 w 15"/>
                    <a:gd name="T11" fmla="*/ 6 h 8"/>
                    <a:gd name="T12" fmla="*/ 9 w 15"/>
                    <a:gd name="T13" fmla="*/ 5 h 8"/>
                    <a:gd name="T14" fmla="*/ 12 w 15"/>
                    <a:gd name="T15" fmla="*/ 4 h 8"/>
                    <a:gd name="T16" fmla="*/ 15 w 15"/>
                    <a:gd name="T17" fmla="*/ 0 h 8"/>
                    <a:gd name="T18" fmla="*/ 14 w 15"/>
                    <a:gd name="T19" fmla="*/ 0 h 8"/>
                    <a:gd name="T20" fmla="*/ 11 w 15"/>
                    <a:gd name="T21" fmla="*/ 0 h 8"/>
                    <a:gd name="T22" fmla="*/ 8 w 15"/>
                    <a:gd name="T23" fmla="*/ 1 h 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5" h="8">
                      <a:moveTo>
                        <a:pt x="8" y="1"/>
                      </a:moveTo>
                      <a:lnTo>
                        <a:pt x="6" y="4"/>
                      </a:lnTo>
                      <a:lnTo>
                        <a:pt x="3" y="6"/>
                      </a:lnTo>
                      <a:lnTo>
                        <a:pt x="0" y="8"/>
                      </a:lnTo>
                      <a:lnTo>
                        <a:pt x="3" y="7"/>
                      </a:lnTo>
                      <a:lnTo>
                        <a:pt x="6" y="6"/>
                      </a:lnTo>
                      <a:lnTo>
                        <a:pt x="9" y="5"/>
                      </a:lnTo>
                      <a:lnTo>
                        <a:pt x="12" y="4"/>
                      </a:lnTo>
                      <a:lnTo>
                        <a:pt x="15" y="0"/>
                      </a:lnTo>
                      <a:lnTo>
                        <a:pt x="14" y="0"/>
                      </a:lnTo>
                      <a:lnTo>
                        <a:pt x="11" y="0"/>
                      </a:lnTo>
                      <a:lnTo>
                        <a:pt x="8" y="1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0" name="Freeform 792">
                  <a:extLst>
                    <a:ext uri="{FF2B5EF4-FFF2-40B4-BE49-F238E27FC236}">
                      <a16:creationId xmlns:a16="http://schemas.microsoft.com/office/drawing/2014/main" id="{25205A26-AFE2-063F-311A-13B1B8DFA723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653" y="2362"/>
                  <a:ext cx="293" cy="248"/>
                </a:xfrm>
                <a:custGeom>
                  <a:avLst/>
                  <a:gdLst>
                    <a:gd name="T0" fmla="*/ 276 w 293"/>
                    <a:gd name="T1" fmla="*/ 228 h 248"/>
                    <a:gd name="T2" fmla="*/ 291 w 293"/>
                    <a:gd name="T3" fmla="*/ 219 h 248"/>
                    <a:gd name="T4" fmla="*/ 290 w 293"/>
                    <a:gd name="T5" fmla="*/ 213 h 248"/>
                    <a:gd name="T6" fmla="*/ 285 w 293"/>
                    <a:gd name="T7" fmla="*/ 198 h 248"/>
                    <a:gd name="T8" fmla="*/ 266 w 293"/>
                    <a:gd name="T9" fmla="*/ 185 h 248"/>
                    <a:gd name="T10" fmla="*/ 255 w 293"/>
                    <a:gd name="T11" fmla="*/ 170 h 248"/>
                    <a:gd name="T12" fmla="*/ 270 w 293"/>
                    <a:gd name="T13" fmla="*/ 150 h 248"/>
                    <a:gd name="T14" fmla="*/ 264 w 293"/>
                    <a:gd name="T15" fmla="*/ 144 h 248"/>
                    <a:gd name="T16" fmla="*/ 255 w 293"/>
                    <a:gd name="T17" fmla="*/ 132 h 248"/>
                    <a:gd name="T18" fmla="*/ 254 w 293"/>
                    <a:gd name="T19" fmla="*/ 111 h 248"/>
                    <a:gd name="T20" fmla="*/ 250 w 293"/>
                    <a:gd name="T21" fmla="*/ 98 h 248"/>
                    <a:gd name="T22" fmla="*/ 259 w 293"/>
                    <a:gd name="T23" fmla="*/ 83 h 248"/>
                    <a:gd name="T24" fmla="*/ 259 w 293"/>
                    <a:gd name="T25" fmla="*/ 66 h 248"/>
                    <a:gd name="T26" fmla="*/ 245 w 293"/>
                    <a:gd name="T27" fmla="*/ 50 h 248"/>
                    <a:gd name="T28" fmla="*/ 229 w 293"/>
                    <a:gd name="T29" fmla="*/ 38 h 248"/>
                    <a:gd name="T30" fmla="*/ 211 w 293"/>
                    <a:gd name="T31" fmla="*/ 34 h 248"/>
                    <a:gd name="T32" fmla="*/ 196 w 293"/>
                    <a:gd name="T33" fmla="*/ 27 h 248"/>
                    <a:gd name="T34" fmla="*/ 176 w 293"/>
                    <a:gd name="T35" fmla="*/ 29 h 248"/>
                    <a:gd name="T36" fmla="*/ 162 w 293"/>
                    <a:gd name="T37" fmla="*/ 40 h 248"/>
                    <a:gd name="T38" fmla="*/ 150 w 293"/>
                    <a:gd name="T39" fmla="*/ 45 h 248"/>
                    <a:gd name="T40" fmla="*/ 145 w 293"/>
                    <a:gd name="T41" fmla="*/ 50 h 248"/>
                    <a:gd name="T42" fmla="*/ 139 w 293"/>
                    <a:gd name="T43" fmla="*/ 51 h 248"/>
                    <a:gd name="T44" fmla="*/ 123 w 293"/>
                    <a:gd name="T45" fmla="*/ 55 h 248"/>
                    <a:gd name="T46" fmla="*/ 100 w 293"/>
                    <a:gd name="T47" fmla="*/ 49 h 248"/>
                    <a:gd name="T48" fmla="*/ 87 w 293"/>
                    <a:gd name="T49" fmla="*/ 40 h 248"/>
                    <a:gd name="T50" fmla="*/ 74 w 293"/>
                    <a:gd name="T51" fmla="*/ 26 h 248"/>
                    <a:gd name="T52" fmla="*/ 64 w 293"/>
                    <a:gd name="T53" fmla="*/ 19 h 248"/>
                    <a:gd name="T54" fmla="*/ 65 w 293"/>
                    <a:gd name="T55" fmla="*/ 6 h 248"/>
                    <a:gd name="T56" fmla="*/ 47 w 293"/>
                    <a:gd name="T57" fmla="*/ 7 h 248"/>
                    <a:gd name="T58" fmla="*/ 31 w 293"/>
                    <a:gd name="T59" fmla="*/ 15 h 248"/>
                    <a:gd name="T60" fmla="*/ 14 w 293"/>
                    <a:gd name="T61" fmla="*/ 5 h 248"/>
                    <a:gd name="T62" fmla="*/ 3 w 293"/>
                    <a:gd name="T63" fmla="*/ 6 h 248"/>
                    <a:gd name="T64" fmla="*/ 4 w 293"/>
                    <a:gd name="T65" fmla="*/ 21 h 248"/>
                    <a:gd name="T66" fmla="*/ 8 w 293"/>
                    <a:gd name="T67" fmla="*/ 36 h 248"/>
                    <a:gd name="T68" fmla="*/ 15 w 293"/>
                    <a:gd name="T69" fmla="*/ 54 h 248"/>
                    <a:gd name="T70" fmla="*/ 20 w 293"/>
                    <a:gd name="T71" fmla="*/ 66 h 248"/>
                    <a:gd name="T72" fmla="*/ 30 w 293"/>
                    <a:gd name="T73" fmla="*/ 69 h 248"/>
                    <a:gd name="T74" fmla="*/ 29 w 293"/>
                    <a:gd name="T75" fmla="*/ 81 h 248"/>
                    <a:gd name="T76" fmla="*/ 21 w 293"/>
                    <a:gd name="T77" fmla="*/ 93 h 248"/>
                    <a:gd name="T78" fmla="*/ 27 w 293"/>
                    <a:gd name="T79" fmla="*/ 107 h 248"/>
                    <a:gd name="T80" fmla="*/ 36 w 293"/>
                    <a:gd name="T81" fmla="*/ 118 h 248"/>
                    <a:gd name="T82" fmla="*/ 49 w 293"/>
                    <a:gd name="T83" fmla="*/ 126 h 248"/>
                    <a:gd name="T84" fmla="*/ 55 w 293"/>
                    <a:gd name="T85" fmla="*/ 133 h 248"/>
                    <a:gd name="T86" fmla="*/ 55 w 293"/>
                    <a:gd name="T87" fmla="*/ 147 h 248"/>
                    <a:gd name="T88" fmla="*/ 62 w 293"/>
                    <a:gd name="T89" fmla="*/ 160 h 248"/>
                    <a:gd name="T90" fmla="*/ 71 w 293"/>
                    <a:gd name="T91" fmla="*/ 168 h 248"/>
                    <a:gd name="T92" fmla="*/ 77 w 293"/>
                    <a:gd name="T93" fmla="*/ 159 h 248"/>
                    <a:gd name="T94" fmla="*/ 86 w 293"/>
                    <a:gd name="T95" fmla="*/ 166 h 248"/>
                    <a:gd name="T96" fmla="*/ 94 w 293"/>
                    <a:gd name="T97" fmla="*/ 170 h 248"/>
                    <a:gd name="T98" fmla="*/ 102 w 293"/>
                    <a:gd name="T99" fmla="*/ 182 h 248"/>
                    <a:gd name="T100" fmla="*/ 112 w 293"/>
                    <a:gd name="T101" fmla="*/ 201 h 248"/>
                    <a:gd name="T102" fmla="*/ 127 w 293"/>
                    <a:gd name="T103" fmla="*/ 207 h 248"/>
                    <a:gd name="T104" fmla="*/ 143 w 293"/>
                    <a:gd name="T105" fmla="*/ 217 h 248"/>
                    <a:gd name="T106" fmla="*/ 163 w 293"/>
                    <a:gd name="T107" fmla="*/ 226 h 248"/>
                    <a:gd name="T108" fmla="*/ 178 w 293"/>
                    <a:gd name="T109" fmla="*/ 217 h 248"/>
                    <a:gd name="T110" fmla="*/ 195 w 293"/>
                    <a:gd name="T111" fmla="*/ 216 h 248"/>
                    <a:gd name="T112" fmla="*/ 203 w 293"/>
                    <a:gd name="T113" fmla="*/ 237 h 248"/>
                    <a:gd name="T114" fmla="*/ 222 w 293"/>
                    <a:gd name="T115" fmla="*/ 241 h 248"/>
                    <a:gd name="T116" fmla="*/ 243 w 293"/>
                    <a:gd name="T117" fmla="*/ 244 h 248"/>
                    <a:gd name="T118" fmla="*/ 262 w 293"/>
                    <a:gd name="T119" fmla="*/ 248 h 248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0" t="0" r="r" b="b"/>
                  <a:pathLst>
                    <a:path w="293" h="248">
                      <a:moveTo>
                        <a:pt x="267" y="240"/>
                      </a:moveTo>
                      <a:lnTo>
                        <a:pt x="267" y="237"/>
                      </a:lnTo>
                      <a:lnTo>
                        <a:pt x="269" y="235"/>
                      </a:lnTo>
                      <a:lnTo>
                        <a:pt x="269" y="232"/>
                      </a:lnTo>
                      <a:lnTo>
                        <a:pt x="271" y="229"/>
                      </a:lnTo>
                      <a:lnTo>
                        <a:pt x="275" y="227"/>
                      </a:lnTo>
                      <a:lnTo>
                        <a:pt x="276" y="228"/>
                      </a:lnTo>
                      <a:lnTo>
                        <a:pt x="278" y="225"/>
                      </a:lnTo>
                      <a:lnTo>
                        <a:pt x="281" y="225"/>
                      </a:lnTo>
                      <a:lnTo>
                        <a:pt x="284" y="224"/>
                      </a:lnTo>
                      <a:lnTo>
                        <a:pt x="287" y="223"/>
                      </a:lnTo>
                      <a:lnTo>
                        <a:pt x="290" y="223"/>
                      </a:lnTo>
                      <a:lnTo>
                        <a:pt x="290" y="224"/>
                      </a:lnTo>
                      <a:lnTo>
                        <a:pt x="291" y="219"/>
                      </a:lnTo>
                      <a:lnTo>
                        <a:pt x="292" y="217"/>
                      </a:lnTo>
                      <a:lnTo>
                        <a:pt x="292" y="216"/>
                      </a:lnTo>
                      <a:lnTo>
                        <a:pt x="292" y="215"/>
                      </a:lnTo>
                      <a:lnTo>
                        <a:pt x="293" y="215"/>
                      </a:lnTo>
                      <a:lnTo>
                        <a:pt x="293" y="214"/>
                      </a:lnTo>
                      <a:lnTo>
                        <a:pt x="290" y="213"/>
                      </a:lnTo>
                      <a:lnTo>
                        <a:pt x="287" y="213"/>
                      </a:lnTo>
                      <a:lnTo>
                        <a:pt x="285" y="210"/>
                      </a:lnTo>
                      <a:lnTo>
                        <a:pt x="285" y="207"/>
                      </a:lnTo>
                      <a:lnTo>
                        <a:pt x="285" y="205"/>
                      </a:lnTo>
                      <a:lnTo>
                        <a:pt x="285" y="201"/>
                      </a:lnTo>
                      <a:lnTo>
                        <a:pt x="285" y="200"/>
                      </a:lnTo>
                      <a:lnTo>
                        <a:pt x="285" y="198"/>
                      </a:lnTo>
                      <a:lnTo>
                        <a:pt x="283" y="197"/>
                      </a:lnTo>
                      <a:lnTo>
                        <a:pt x="280" y="195"/>
                      </a:lnTo>
                      <a:lnTo>
                        <a:pt x="276" y="194"/>
                      </a:lnTo>
                      <a:lnTo>
                        <a:pt x="273" y="193"/>
                      </a:lnTo>
                      <a:lnTo>
                        <a:pt x="270" y="191"/>
                      </a:lnTo>
                      <a:lnTo>
                        <a:pt x="267" y="188"/>
                      </a:lnTo>
                      <a:lnTo>
                        <a:pt x="266" y="185"/>
                      </a:lnTo>
                      <a:lnTo>
                        <a:pt x="265" y="185"/>
                      </a:lnTo>
                      <a:lnTo>
                        <a:pt x="264" y="182"/>
                      </a:lnTo>
                      <a:lnTo>
                        <a:pt x="263" y="178"/>
                      </a:lnTo>
                      <a:lnTo>
                        <a:pt x="260" y="175"/>
                      </a:lnTo>
                      <a:lnTo>
                        <a:pt x="258" y="172"/>
                      </a:lnTo>
                      <a:lnTo>
                        <a:pt x="255" y="170"/>
                      </a:lnTo>
                      <a:lnTo>
                        <a:pt x="257" y="168"/>
                      </a:lnTo>
                      <a:lnTo>
                        <a:pt x="259" y="166"/>
                      </a:lnTo>
                      <a:lnTo>
                        <a:pt x="261" y="163"/>
                      </a:lnTo>
                      <a:lnTo>
                        <a:pt x="269" y="154"/>
                      </a:lnTo>
                      <a:lnTo>
                        <a:pt x="269" y="152"/>
                      </a:lnTo>
                      <a:lnTo>
                        <a:pt x="270" y="151"/>
                      </a:lnTo>
                      <a:lnTo>
                        <a:pt x="270" y="150"/>
                      </a:lnTo>
                      <a:lnTo>
                        <a:pt x="269" y="147"/>
                      </a:lnTo>
                      <a:lnTo>
                        <a:pt x="269" y="146"/>
                      </a:lnTo>
                      <a:lnTo>
                        <a:pt x="268" y="145"/>
                      </a:lnTo>
                      <a:lnTo>
                        <a:pt x="267" y="145"/>
                      </a:lnTo>
                      <a:lnTo>
                        <a:pt x="266" y="144"/>
                      </a:lnTo>
                      <a:lnTo>
                        <a:pt x="264" y="144"/>
                      </a:lnTo>
                      <a:lnTo>
                        <a:pt x="263" y="144"/>
                      </a:lnTo>
                      <a:lnTo>
                        <a:pt x="260" y="144"/>
                      </a:lnTo>
                      <a:lnTo>
                        <a:pt x="259" y="144"/>
                      </a:lnTo>
                      <a:lnTo>
                        <a:pt x="258" y="143"/>
                      </a:lnTo>
                      <a:lnTo>
                        <a:pt x="255" y="140"/>
                      </a:lnTo>
                      <a:lnTo>
                        <a:pt x="255" y="135"/>
                      </a:lnTo>
                      <a:lnTo>
                        <a:pt x="255" y="132"/>
                      </a:lnTo>
                      <a:lnTo>
                        <a:pt x="255" y="129"/>
                      </a:lnTo>
                      <a:lnTo>
                        <a:pt x="254" y="126"/>
                      </a:lnTo>
                      <a:lnTo>
                        <a:pt x="253" y="123"/>
                      </a:lnTo>
                      <a:lnTo>
                        <a:pt x="252" y="120"/>
                      </a:lnTo>
                      <a:lnTo>
                        <a:pt x="251" y="117"/>
                      </a:lnTo>
                      <a:lnTo>
                        <a:pt x="252" y="114"/>
                      </a:lnTo>
                      <a:lnTo>
                        <a:pt x="254" y="111"/>
                      </a:lnTo>
                      <a:lnTo>
                        <a:pt x="256" y="108"/>
                      </a:lnTo>
                      <a:lnTo>
                        <a:pt x="254" y="108"/>
                      </a:lnTo>
                      <a:lnTo>
                        <a:pt x="253" y="108"/>
                      </a:lnTo>
                      <a:lnTo>
                        <a:pt x="250" y="106"/>
                      </a:lnTo>
                      <a:lnTo>
                        <a:pt x="251" y="102"/>
                      </a:lnTo>
                      <a:lnTo>
                        <a:pt x="250" y="98"/>
                      </a:lnTo>
                      <a:lnTo>
                        <a:pt x="252" y="95"/>
                      </a:lnTo>
                      <a:lnTo>
                        <a:pt x="255" y="93"/>
                      </a:lnTo>
                      <a:lnTo>
                        <a:pt x="254" y="90"/>
                      </a:lnTo>
                      <a:lnTo>
                        <a:pt x="257" y="87"/>
                      </a:lnTo>
                      <a:lnTo>
                        <a:pt x="259" y="86"/>
                      </a:lnTo>
                      <a:lnTo>
                        <a:pt x="259" y="83"/>
                      </a:lnTo>
                      <a:lnTo>
                        <a:pt x="259" y="80"/>
                      </a:lnTo>
                      <a:lnTo>
                        <a:pt x="260" y="77"/>
                      </a:lnTo>
                      <a:lnTo>
                        <a:pt x="261" y="74"/>
                      </a:lnTo>
                      <a:lnTo>
                        <a:pt x="262" y="73"/>
                      </a:lnTo>
                      <a:lnTo>
                        <a:pt x="261" y="70"/>
                      </a:lnTo>
                      <a:lnTo>
                        <a:pt x="260" y="67"/>
                      </a:lnTo>
                      <a:lnTo>
                        <a:pt x="259" y="66"/>
                      </a:lnTo>
                      <a:lnTo>
                        <a:pt x="261" y="64"/>
                      </a:lnTo>
                      <a:lnTo>
                        <a:pt x="260" y="59"/>
                      </a:lnTo>
                      <a:lnTo>
                        <a:pt x="260" y="57"/>
                      </a:lnTo>
                      <a:lnTo>
                        <a:pt x="260" y="54"/>
                      </a:lnTo>
                      <a:lnTo>
                        <a:pt x="250" y="54"/>
                      </a:lnTo>
                      <a:lnTo>
                        <a:pt x="247" y="53"/>
                      </a:lnTo>
                      <a:lnTo>
                        <a:pt x="245" y="50"/>
                      </a:lnTo>
                      <a:lnTo>
                        <a:pt x="243" y="47"/>
                      </a:lnTo>
                      <a:lnTo>
                        <a:pt x="242" y="47"/>
                      </a:lnTo>
                      <a:lnTo>
                        <a:pt x="239" y="46"/>
                      </a:lnTo>
                      <a:lnTo>
                        <a:pt x="235" y="45"/>
                      </a:lnTo>
                      <a:lnTo>
                        <a:pt x="232" y="42"/>
                      </a:lnTo>
                      <a:lnTo>
                        <a:pt x="232" y="39"/>
                      </a:lnTo>
                      <a:lnTo>
                        <a:pt x="229" y="38"/>
                      </a:lnTo>
                      <a:lnTo>
                        <a:pt x="226" y="37"/>
                      </a:lnTo>
                      <a:lnTo>
                        <a:pt x="224" y="37"/>
                      </a:lnTo>
                      <a:lnTo>
                        <a:pt x="221" y="36"/>
                      </a:lnTo>
                      <a:lnTo>
                        <a:pt x="218" y="37"/>
                      </a:lnTo>
                      <a:lnTo>
                        <a:pt x="217" y="37"/>
                      </a:lnTo>
                      <a:lnTo>
                        <a:pt x="215" y="34"/>
                      </a:lnTo>
                      <a:lnTo>
                        <a:pt x="211" y="34"/>
                      </a:lnTo>
                      <a:lnTo>
                        <a:pt x="209" y="33"/>
                      </a:lnTo>
                      <a:lnTo>
                        <a:pt x="207" y="32"/>
                      </a:lnTo>
                      <a:lnTo>
                        <a:pt x="204" y="32"/>
                      </a:lnTo>
                      <a:lnTo>
                        <a:pt x="202" y="29"/>
                      </a:lnTo>
                      <a:lnTo>
                        <a:pt x="199" y="27"/>
                      </a:lnTo>
                      <a:lnTo>
                        <a:pt x="197" y="27"/>
                      </a:lnTo>
                      <a:lnTo>
                        <a:pt x="196" y="27"/>
                      </a:lnTo>
                      <a:lnTo>
                        <a:pt x="193" y="26"/>
                      </a:lnTo>
                      <a:lnTo>
                        <a:pt x="190" y="27"/>
                      </a:lnTo>
                      <a:lnTo>
                        <a:pt x="187" y="27"/>
                      </a:lnTo>
                      <a:lnTo>
                        <a:pt x="185" y="30"/>
                      </a:lnTo>
                      <a:lnTo>
                        <a:pt x="182" y="29"/>
                      </a:lnTo>
                      <a:lnTo>
                        <a:pt x="179" y="29"/>
                      </a:lnTo>
                      <a:lnTo>
                        <a:pt x="176" y="29"/>
                      </a:lnTo>
                      <a:lnTo>
                        <a:pt x="174" y="29"/>
                      </a:lnTo>
                      <a:lnTo>
                        <a:pt x="170" y="31"/>
                      </a:lnTo>
                      <a:lnTo>
                        <a:pt x="169" y="31"/>
                      </a:lnTo>
                      <a:lnTo>
                        <a:pt x="166" y="34"/>
                      </a:lnTo>
                      <a:lnTo>
                        <a:pt x="163" y="37"/>
                      </a:lnTo>
                      <a:lnTo>
                        <a:pt x="162" y="40"/>
                      </a:lnTo>
                      <a:lnTo>
                        <a:pt x="161" y="40"/>
                      </a:lnTo>
                      <a:lnTo>
                        <a:pt x="158" y="41"/>
                      </a:lnTo>
                      <a:lnTo>
                        <a:pt x="155" y="42"/>
                      </a:lnTo>
                      <a:lnTo>
                        <a:pt x="151" y="42"/>
                      </a:lnTo>
                      <a:lnTo>
                        <a:pt x="149" y="42"/>
                      </a:lnTo>
                      <a:lnTo>
                        <a:pt x="150" y="45"/>
                      </a:lnTo>
                      <a:lnTo>
                        <a:pt x="150" y="48"/>
                      </a:lnTo>
                      <a:lnTo>
                        <a:pt x="151" y="50"/>
                      </a:lnTo>
                      <a:lnTo>
                        <a:pt x="151" y="51"/>
                      </a:lnTo>
                      <a:lnTo>
                        <a:pt x="148" y="51"/>
                      </a:lnTo>
                      <a:lnTo>
                        <a:pt x="145" y="50"/>
                      </a:lnTo>
                      <a:lnTo>
                        <a:pt x="148" y="50"/>
                      </a:lnTo>
                      <a:lnTo>
                        <a:pt x="151" y="50"/>
                      </a:lnTo>
                      <a:lnTo>
                        <a:pt x="148" y="50"/>
                      </a:lnTo>
                      <a:lnTo>
                        <a:pt x="145" y="50"/>
                      </a:lnTo>
                      <a:lnTo>
                        <a:pt x="142" y="50"/>
                      </a:lnTo>
                      <a:lnTo>
                        <a:pt x="139" y="51"/>
                      </a:lnTo>
                      <a:lnTo>
                        <a:pt x="138" y="51"/>
                      </a:lnTo>
                      <a:lnTo>
                        <a:pt x="137" y="51"/>
                      </a:lnTo>
                      <a:lnTo>
                        <a:pt x="135" y="52"/>
                      </a:lnTo>
                      <a:lnTo>
                        <a:pt x="132" y="52"/>
                      </a:lnTo>
                      <a:lnTo>
                        <a:pt x="129" y="53"/>
                      </a:lnTo>
                      <a:lnTo>
                        <a:pt x="126" y="54"/>
                      </a:lnTo>
                      <a:lnTo>
                        <a:pt x="123" y="55"/>
                      </a:lnTo>
                      <a:lnTo>
                        <a:pt x="120" y="55"/>
                      </a:lnTo>
                      <a:lnTo>
                        <a:pt x="118" y="55"/>
                      </a:lnTo>
                      <a:lnTo>
                        <a:pt x="115" y="54"/>
                      </a:lnTo>
                      <a:lnTo>
                        <a:pt x="113" y="54"/>
                      </a:lnTo>
                      <a:lnTo>
                        <a:pt x="106" y="52"/>
                      </a:lnTo>
                      <a:lnTo>
                        <a:pt x="103" y="50"/>
                      </a:lnTo>
                      <a:lnTo>
                        <a:pt x="100" y="49"/>
                      </a:lnTo>
                      <a:lnTo>
                        <a:pt x="99" y="48"/>
                      </a:lnTo>
                      <a:lnTo>
                        <a:pt x="96" y="46"/>
                      </a:lnTo>
                      <a:lnTo>
                        <a:pt x="94" y="44"/>
                      </a:lnTo>
                      <a:lnTo>
                        <a:pt x="91" y="41"/>
                      </a:lnTo>
                      <a:lnTo>
                        <a:pt x="90" y="41"/>
                      </a:lnTo>
                      <a:lnTo>
                        <a:pt x="90" y="40"/>
                      </a:lnTo>
                      <a:lnTo>
                        <a:pt x="87" y="40"/>
                      </a:lnTo>
                      <a:lnTo>
                        <a:pt x="84" y="40"/>
                      </a:lnTo>
                      <a:lnTo>
                        <a:pt x="81" y="39"/>
                      </a:lnTo>
                      <a:lnTo>
                        <a:pt x="78" y="38"/>
                      </a:lnTo>
                      <a:lnTo>
                        <a:pt x="75" y="35"/>
                      </a:lnTo>
                      <a:lnTo>
                        <a:pt x="75" y="32"/>
                      </a:lnTo>
                      <a:lnTo>
                        <a:pt x="74" y="29"/>
                      </a:lnTo>
                      <a:lnTo>
                        <a:pt x="74" y="26"/>
                      </a:lnTo>
                      <a:lnTo>
                        <a:pt x="74" y="22"/>
                      </a:lnTo>
                      <a:lnTo>
                        <a:pt x="73" y="22"/>
                      </a:lnTo>
                      <a:lnTo>
                        <a:pt x="70" y="23"/>
                      </a:lnTo>
                      <a:lnTo>
                        <a:pt x="68" y="20"/>
                      </a:lnTo>
                      <a:lnTo>
                        <a:pt x="64" y="19"/>
                      </a:lnTo>
                      <a:lnTo>
                        <a:pt x="61" y="16"/>
                      </a:lnTo>
                      <a:lnTo>
                        <a:pt x="61" y="13"/>
                      </a:lnTo>
                      <a:lnTo>
                        <a:pt x="64" y="13"/>
                      </a:lnTo>
                      <a:lnTo>
                        <a:pt x="63" y="10"/>
                      </a:lnTo>
                      <a:lnTo>
                        <a:pt x="62" y="7"/>
                      </a:lnTo>
                      <a:lnTo>
                        <a:pt x="65" y="6"/>
                      </a:lnTo>
                      <a:lnTo>
                        <a:pt x="62" y="3"/>
                      </a:lnTo>
                      <a:lnTo>
                        <a:pt x="59" y="0"/>
                      </a:lnTo>
                      <a:lnTo>
                        <a:pt x="56" y="2"/>
                      </a:lnTo>
                      <a:lnTo>
                        <a:pt x="53" y="3"/>
                      </a:lnTo>
                      <a:lnTo>
                        <a:pt x="50" y="5"/>
                      </a:lnTo>
                      <a:lnTo>
                        <a:pt x="47" y="7"/>
                      </a:lnTo>
                      <a:lnTo>
                        <a:pt x="44" y="10"/>
                      </a:lnTo>
                      <a:lnTo>
                        <a:pt x="41" y="12"/>
                      </a:lnTo>
                      <a:lnTo>
                        <a:pt x="38" y="15"/>
                      </a:lnTo>
                      <a:lnTo>
                        <a:pt x="36" y="14"/>
                      </a:lnTo>
                      <a:lnTo>
                        <a:pt x="33" y="15"/>
                      </a:lnTo>
                      <a:lnTo>
                        <a:pt x="31" y="15"/>
                      </a:lnTo>
                      <a:lnTo>
                        <a:pt x="27" y="14"/>
                      </a:lnTo>
                      <a:lnTo>
                        <a:pt x="24" y="13"/>
                      </a:lnTo>
                      <a:lnTo>
                        <a:pt x="21" y="13"/>
                      </a:lnTo>
                      <a:lnTo>
                        <a:pt x="20" y="13"/>
                      </a:lnTo>
                      <a:lnTo>
                        <a:pt x="19" y="10"/>
                      </a:lnTo>
                      <a:lnTo>
                        <a:pt x="16" y="8"/>
                      </a:lnTo>
                      <a:lnTo>
                        <a:pt x="14" y="5"/>
                      </a:lnTo>
                      <a:lnTo>
                        <a:pt x="13" y="5"/>
                      </a:lnTo>
                      <a:lnTo>
                        <a:pt x="11" y="2"/>
                      </a:lnTo>
                      <a:lnTo>
                        <a:pt x="9" y="0"/>
                      </a:lnTo>
                      <a:lnTo>
                        <a:pt x="6" y="1"/>
                      </a:lnTo>
                      <a:lnTo>
                        <a:pt x="6" y="3"/>
                      </a:lnTo>
                      <a:lnTo>
                        <a:pt x="5" y="5"/>
                      </a:lnTo>
                      <a:lnTo>
                        <a:pt x="3" y="6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2" y="9"/>
                      </a:lnTo>
                      <a:lnTo>
                        <a:pt x="2" y="13"/>
                      </a:lnTo>
                      <a:lnTo>
                        <a:pt x="4" y="15"/>
                      </a:lnTo>
                      <a:lnTo>
                        <a:pt x="3" y="18"/>
                      </a:lnTo>
                      <a:lnTo>
                        <a:pt x="4" y="21"/>
                      </a:lnTo>
                      <a:lnTo>
                        <a:pt x="4" y="22"/>
                      </a:lnTo>
                      <a:lnTo>
                        <a:pt x="6" y="23"/>
                      </a:lnTo>
                      <a:lnTo>
                        <a:pt x="5" y="27"/>
                      </a:lnTo>
                      <a:lnTo>
                        <a:pt x="4" y="30"/>
                      </a:lnTo>
                      <a:lnTo>
                        <a:pt x="3" y="33"/>
                      </a:lnTo>
                      <a:lnTo>
                        <a:pt x="6" y="34"/>
                      </a:lnTo>
                      <a:lnTo>
                        <a:pt x="8" y="36"/>
                      </a:lnTo>
                      <a:lnTo>
                        <a:pt x="8" y="41"/>
                      </a:lnTo>
                      <a:lnTo>
                        <a:pt x="11" y="43"/>
                      </a:lnTo>
                      <a:lnTo>
                        <a:pt x="11" y="46"/>
                      </a:lnTo>
                      <a:lnTo>
                        <a:pt x="13" y="49"/>
                      </a:lnTo>
                      <a:lnTo>
                        <a:pt x="14" y="52"/>
                      </a:lnTo>
                      <a:lnTo>
                        <a:pt x="15" y="54"/>
                      </a:lnTo>
                      <a:lnTo>
                        <a:pt x="14" y="56"/>
                      </a:lnTo>
                      <a:lnTo>
                        <a:pt x="15" y="57"/>
                      </a:lnTo>
                      <a:lnTo>
                        <a:pt x="18" y="59"/>
                      </a:lnTo>
                      <a:lnTo>
                        <a:pt x="19" y="62"/>
                      </a:lnTo>
                      <a:lnTo>
                        <a:pt x="19" y="66"/>
                      </a:lnTo>
                      <a:lnTo>
                        <a:pt x="20" y="66"/>
                      </a:lnTo>
                      <a:lnTo>
                        <a:pt x="21" y="66"/>
                      </a:lnTo>
                      <a:lnTo>
                        <a:pt x="22" y="66"/>
                      </a:lnTo>
                      <a:lnTo>
                        <a:pt x="23" y="66"/>
                      </a:lnTo>
                      <a:lnTo>
                        <a:pt x="24" y="66"/>
                      </a:lnTo>
                      <a:lnTo>
                        <a:pt x="27" y="69"/>
                      </a:lnTo>
                      <a:lnTo>
                        <a:pt x="30" y="69"/>
                      </a:lnTo>
                      <a:lnTo>
                        <a:pt x="33" y="71"/>
                      </a:lnTo>
                      <a:lnTo>
                        <a:pt x="30" y="73"/>
                      </a:lnTo>
                      <a:lnTo>
                        <a:pt x="30" y="75"/>
                      </a:lnTo>
                      <a:lnTo>
                        <a:pt x="32" y="78"/>
                      </a:lnTo>
                      <a:lnTo>
                        <a:pt x="33" y="80"/>
                      </a:lnTo>
                      <a:lnTo>
                        <a:pt x="32" y="81"/>
                      </a:lnTo>
                      <a:lnTo>
                        <a:pt x="29" y="81"/>
                      </a:lnTo>
                      <a:lnTo>
                        <a:pt x="28" y="83"/>
                      </a:lnTo>
                      <a:lnTo>
                        <a:pt x="27" y="84"/>
                      </a:lnTo>
                      <a:lnTo>
                        <a:pt x="24" y="87"/>
                      </a:lnTo>
                      <a:lnTo>
                        <a:pt x="26" y="90"/>
                      </a:lnTo>
                      <a:lnTo>
                        <a:pt x="22" y="89"/>
                      </a:lnTo>
                      <a:lnTo>
                        <a:pt x="22" y="90"/>
                      </a:lnTo>
                      <a:lnTo>
                        <a:pt x="21" y="93"/>
                      </a:lnTo>
                      <a:lnTo>
                        <a:pt x="23" y="95"/>
                      </a:lnTo>
                      <a:lnTo>
                        <a:pt x="22" y="98"/>
                      </a:lnTo>
                      <a:lnTo>
                        <a:pt x="21" y="99"/>
                      </a:lnTo>
                      <a:lnTo>
                        <a:pt x="20" y="100"/>
                      </a:lnTo>
                      <a:lnTo>
                        <a:pt x="23" y="104"/>
                      </a:lnTo>
                      <a:lnTo>
                        <a:pt x="26" y="107"/>
                      </a:lnTo>
                      <a:lnTo>
                        <a:pt x="27" y="107"/>
                      </a:lnTo>
                      <a:lnTo>
                        <a:pt x="30" y="109"/>
                      </a:lnTo>
                      <a:lnTo>
                        <a:pt x="31" y="111"/>
                      </a:lnTo>
                      <a:lnTo>
                        <a:pt x="33" y="114"/>
                      </a:lnTo>
                      <a:lnTo>
                        <a:pt x="32" y="115"/>
                      </a:lnTo>
                      <a:lnTo>
                        <a:pt x="31" y="116"/>
                      </a:lnTo>
                      <a:lnTo>
                        <a:pt x="34" y="118"/>
                      </a:lnTo>
                      <a:lnTo>
                        <a:pt x="36" y="118"/>
                      </a:lnTo>
                      <a:lnTo>
                        <a:pt x="39" y="120"/>
                      </a:lnTo>
                      <a:lnTo>
                        <a:pt x="42" y="122"/>
                      </a:lnTo>
                      <a:lnTo>
                        <a:pt x="45" y="124"/>
                      </a:lnTo>
                      <a:lnTo>
                        <a:pt x="48" y="126"/>
                      </a:lnTo>
                      <a:lnTo>
                        <a:pt x="49" y="126"/>
                      </a:lnTo>
                      <a:lnTo>
                        <a:pt x="51" y="128"/>
                      </a:lnTo>
                      <a:lnTo>
                        <a:pt x="52" y="129"/>
                      </a:lnTo>
                      <a:lnTo>
                        <a:pt x="53" y="132"/>
                      </a:lnTo>
                      <a:lnTo>
                        <a:pt x="54" y="132"/>
                      </a:lnTo>
                      <a:lnTo>
                        <a:pt x="55" y="133"/>
                      </a:lnTo>
                      <a:lnTo>
                        <a:pt x="55" y="134"/>
                      </a:lnTo>
                      <a:lnTo>
                        <a:pt x="56" y="135"/>
                      </a:lnTo>
                      <a:lnTo>
                        <a:pt x="57" y="138"/>
                      </a:lnTo>
                      <a:lnTo>
                        <a:pt x="57" y="139"/>
                      </a:lnTo>
                      <a:lnTo>
                        <a:pt x="56" y="143"/>
                      </a:lnTo>
                      <a:lnTo>
                        <a:pt x="55" y="144"/>
                      </a:lnTo>
                      <a:lnTo>
                        <a:pt x="55" y="147"/>
                      </a:lnTo>
                      <a:lnTo>
                        <a:pt x="55" y="148"/>
                      </a:lnTo>
                      <a:lnTo>
                        <a:pt x="57" y="151"/>
                      </a:lnTo>
                      <a:lnTo>
                        <a:pt x="60" y="151"/>
                      </a:lnTo>
                      <a:lnTo>
                        <a:pt x="60" y="154"/>
                      </a:lnTo>
                      <a:lnTo>
                        <a:pt x="60" y="157"/>
                      </a:lnTo>
                      <a:lnTo>
                        <a:pt x="61" y="160"/>
                      </a:lnTo>
                      <a:lnTo>
                        <a:pt x="62" y="160"/>
                      </a:lnTo>
                      <a:lnTo>
                        <a:pt x="62" y="161"/>
                      </a:lnTo>
                      <a:lnTo>
                        <a:pt x="65" y="163"/>
                      </a:lnTo>
                      <a:lnTo>
                        <a:pt x="66" y="166"/>
                      </a:lnTo>
                      <a:lnTo>
                        <a:pt x="66" y="168"/>
                      </a:lnTo>
                      <a:lnTo>
                        <a:pt x="69" y="168"/>
                      </a:lnTo>
                      <a:lnTo>
                        <a:pt x="70" y="168"/>
                      </a:lnTo>
                      <a:lnTo>
                        <a:pt x="71" y="168"/>
                      </a:lnTo>
                      <a:lnTo>
                        <a:pt x="70" y="167"/>
                      </a:lnTo>
                      <a:lnTo>
                        <a:pt x="71" y="167"/>
                      </a:lnTo>
                      <a:lnTo>
                        <a:pt x="74" y="167"/>
                      </a:lnTo>
                      <a:lnTo>
                        <a:pt x="75" y="164"/>
                      </a:lnTo>
                      <a:lnTo>
                        <a:pt x="73" y="162"/>
                      </a:lnTo>
                      <a:lnTo>
                        <a:pt x="75" y="159"/>
                      </a:lnTo>
                      <a:lnTo>
                        <a:pt x="77" y="159"/>
                      </a:lnTo>
                      <a:lnTo>
                        <a:pt x="75" y="162"/>
                      </a:lnTo>
                      <a:lnTo>
                        <a:pt x="78" y="163"/>
                      </a:lnTo>
                      <a:lnTo>
                        <a:pt x="81" y="165"/>
                      </a:lnTo>
                      <a:lnTo>
                        <a:pt x="83" y="166"/>
                      </a:lnTo>
                      <a:lnTo>
                        <a:pt x="86" y="166"/>
                      </a:lnTo>
                      <a:lnTo>
                        <a:pt x="89" y="164"/>
                      </a:lnTo>
                      <a:lnTo>
                        <a:pt x="90" y="164"/>
                      </a:lnTo>
                      <a:lnTo>
                        <a:pt x="91" y="164"/>
                      </a:lnTo>
                      <a:lnTo>
                        <a:pt x="92" y="167"/>
                      </a:lnTo>
                      <a:lnTo>
                        <a:pt x="92" y="168"/>
                      </a:lnTo>
                      <a:lnTo>
                        <a:pt x="94" y="170"/>
                      </a:lnTo>
                      <a:lnTo>
                        <a:pt x="97" y="173"/>
                      </a:lnTo>
                      <a:lnTo>
                        <a:pt x="97" y="174"/>
                      </a:lnTo>
                      <a:lnTo>
                        <a:pt x="98" y="174"/>
                      </a:lnTo>
                      <a:lnTo>
                        <a:pt x="100" y="177"/>
                      </a:lnTo>
                      <a:lnTo>
                        <a:pt x="100" y="180"/>
                      </a:lnTo>
                      <a:lnTo>
                        <a:pt x="100" y="182"/>
                      </a:lnTo>
                      <a:lnTo>
                        <a:pt x="102" y="182"/>
                      </a:lnTo>
                      <a:lnTo>
                        <a:pt x="104" y="185"/>
                      </a:lnTo>
                      <a:lnTo>
                        <a:pt x="106" y="188"/>
                      </a:lnTo>
                      <a:lnTo>
                        <a:pt x="106" y="191"/>
                      </a:lnTo>
                      <a:lnTo>
                        <a:pt x="106" y="193"/>
                      </a:lnTo>
                      <a:lnTo>
                        <a:pt x="108" y="196"/>
                      </a:lnTo>
                      <a:lnTo>
                        <a:pt x="110" y="198"/>
                      </a:lnTo>
                      <a:lnTo>
                        <a:pt x="112" y="201"/>
                      </a:lnTo>
                      <a:lnTo>
                        <a:pt x="115" y="203"/>
                      </a:lnTo>
                      <a:lnTo>
                        <a:pt x="118" y="203"/>
                      </a:lnTo>
                      <a:lnTo>
                        <a:pt x="121" y="203"/>
                      </a:lnTo>
                      <a:lnTo>
                        <a:pt x="124" y="205"/>
                      </a:lnTo>
                      <a:lnTo>
                        <a:pt x="127" y="207"/>
                      </a:lnTo>
                      <a:lnTo>
                        <a:pt x="130" y="209"/>
                      </a:lnTo>
                      <a:lnTo>
                        <a:pt x="131" y="211"/>
                      </a:lnTo>
                      <a:lnTo>
                        <a:pt x="133" y="213"/>
                      </a:lnTo>
                      <a:lnTo>
                        <a:pt x="136" y="215"/>
                      </a:lnTo>
                      <a:lnTo>
                        <a:pt x="139" y="216"/>
                      </a:lnTo>
                      <a:lnTo>
                        <a:pt x="142" y="217"/>
                      </a:lnTo>
                      <a:lnTo>
                        <a:pt x="143" y="217"/>
                      </a:lnTo>
                      <a:lnTo>
                        <a:pt x="145" y="221"/>
                      </a:lnTo>
                      <a:lnTo>
                        <a:pt x="148" y="223"/>
                      </a:lnTo>
                      <a:lnTo>
                        <a:pt x="151" y="222"/>
                      </a:lnTo>
                      <a:lnTo>
                        <a:pt x="155" y="223"/>
                      </a:lnTo>
                      <a:lnTo>
                        <a:pt x="157" y="224"/>
                      </a:lnTo>
                      <a:lnTo>
                        <a:pt x="161" y="225"/>
                      </a:lnTo>
                      <a:lnTo>
                        <a:pt x="163" y="226"/>
                      </a:lnTo>
                      <a:lnTo>
                        <a:pt x="166" y="224"/>
                      </a:lnTo>
                      <a:lnTo>
                        <a:pt x="167" y="223"/>
                      </a:lnTo>
                      <a:lnTo>
                        <a:pt x="170" y="221"/>
                      </a:lnTo>
                      <a:lnTo>
                        <a:pt x="173" y="222"/>
                      </a:lnTo>
                      <a:lnTo>
                        <a:pt x="175" y="218"/>
                      </a:lnTo>
                      <a:lnTo>
                        <a:pt x="178" y="217"/>
                      </a:lnTo>
                      <a:lnTo>
                        <a:pt x="179" y="217"/>
                      </a:lnTo>
                      <a:lnTo>
                        <a:pt x="181" y="215"/>
                      </a:lnTo>
                      <a:lnTo>
                        <a:pt x="184" y="214"/>
                      </a:lnTo>
                      <a:lnTo>
                        <a:pt x="187" y="214"/>
                      </a:lnTo>
                      <a:lnTo>
                        <a:pt x="190" y="214"/>
                      </a:lnTo>
                      <a:lnTo>
                        <a:pt x="193" y="215"/>
                      </a:lnTo>
                      <a:lnTo>
                        <a:pt x="195" y="216"/>
                      </a:lnTo>
                      <a:lnTo>
                        <a:pt x="197" y="219"/>
                      </a:lnTo>
                      <a:lnTo>
                        <a:pt x="198" y="223"/>
                      </a:lnTo>
                      <a:lnTo>
                        <a:pt x="198" y="225"/>
                      </a:lnTo>
                      <a:lnTo>
                        <a:pt x="199" y="228"/>
                      </a:lnTo>
                      <a:lnTo>
                        <a:pt x="200" y="231"/>
                      </a:lnTo>
                      <a:lnTo>
                        <a:pt x="201" y="234"/>
                      </a:lnTo>
                      <a:lnTo>
                        <a:pt x="203" y="237"/>
                      </a:lnTo>
                      <a:lnTo>
                        <a:pt x="206" y="238"/>
                      </a:lnTo>
                      <a:lnTo>
                        <a:pt x="209" y="239"/>
                      </a:lnTo>
                      <a:lnTo>
                        <a:pt x="210" y="239"/>
                      </a:lnTo>
                      <a:lnTo>
                        <a:pt x="213" y="241"/>
                      </a:lnTo>
                      <a:lnTo>
                        <a:pt x="216" y="241"/>
                      </a:lnTo>
                      <a:lnTo>
                        <a:pt x="219" y="240"/>
                      </a:lnTo>
                      <a:lnTo>
                        <a:pt x="222" y="241"/>
                      </a:lnTo>
                      <a:lnTo>
                        <a:pt x="225" y="241"/>
                      </a:lnTo>
                      <a:lnTo>
                        <a:pt x="228" y="243"/>
                      </a:lnTo>
                      <a:lnTo>
                        <a:pt x="230" y="243"/>
                      </a:lnTo>
                      <a:lnTo>
                        <a:pt x="233" y="242"/>
                      </a:lnTo>
                      <a:lnTo>
                        <a:pt x="236" y="243"/>
                      </a:lnTo>
                      <a:lnTo>
                        <a:pt x="240" y="243"/>
                      </a:lnTo>
                      <a:lnTo>
                        <a:pt x="243" y="244"/>
                      </a:lnTo>
                      <a:lnTo>
                        <a:pt x="246" y="244"/>
                      </a:lnTo>
                      <a:lnTo>
                        <a:pt x="249" y="244"/>
                      </a:lnTo>
                      <a:lnTo>
                        <a:pt x="251" y="242"/>
                      </a:lnTo>
                      <a:lnTo>
                        <a:pt x="253" y="245"/>
                      </a:lnTo>
                      <a:lnTo>
                        <a:pt x="256" y="246"/>
                      </a:lnTo>
                      <a:lnTo>
                        <a:pt x="259" y="246"/>
                      </a:lnTo>
                      <a:lnTo>
                        <a:pt x="262" y="248"/>
                      </a:lnTo>
                      <a:lnTo>
                        <a:pt x="265" y="246"/>
                      </a:lnTo>
                      <a:lnTo>
                        <a:pt x="267" y="246"/>
                      </a:lnTo>
                      <a:lnTo>
                        <a:pt x="267" y="243"/>
                      </a:lnTo>
                      <a:lnTo>
                        <a:pt x="267" y="24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3" name="Group 793">
              <a:extLst>
                <a:ext uri="{FF2B5EF4-FFF2-40B4-BE49-F238E27FC236}">
                  <a16:creationId xmlns:a16="http://schemas.microsoft.com/office/drawing/2014/main" id="{50FF49FE-D27C-481A-03F2-A683AA91D8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85568" y="3394075"/>
              <a:ext cx="2005012" cy="1820863"/>
              <a:chOff x="3712" y="906"/>
              <a:chExt cx="3947" cy="3590"/>
            </a:xfrm>
            <a:solidFill>
              <a:schemeClr val="bg2"/>
            </a:solidFill>
          </p:grpSpPr>
          <p:grpSp>
            <p:nvGrpSpPr>
              <p:cNvPr id="440" name="Group 794">
                <a:extLst>
                  <a:ext uri="{FF2B5EF4-FFF2-40B4-BE49-F238E27FC236}">
                    <a16:creationId xmlns:a16="http://schemas.microsoft.com/office/drawing/2014/main" id="{78E9DBE5-DD2E-0B39-5AC8-33EBB41998C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540" y="3736"/>
                <a:ext cx="119" cy="69"/>
                <a:chOff x="3823" y="3309"/>
                <a:chExt cx="38" cy="22"/>
              </a:xfrm>
              <a:grpFill/>
            </p:grpSpPr>
            <p:sp>
              <p:nvSpPr>
                <p:cNvPr id="532" name="Freeform 795">
                  <a:extLst>
                    <a:ext uri="{FF2B5EF4-FFF2-40B4-BE49-F238E27FC236}">
                      <a16:creationId xmlns:a16="http://schemas.microsoft.com/office/drawing/2014/main" id="{BE72CF4D-072F-1BBF-0E74-288A7629FF09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823" y="3322"/>
                  <a:ext cx="9" cy="9"/>
                </a:xfrm>
                <a:custGeom>
                  <a:avLst/>
                  <a:gdLst>
                    <a:gd name="T0" fmla="*/ 4 w 9"/>
                    <a:gd name="T1" fmla="*/ 0 h 9"/>
                    <a:gd name="T2" fmla="*/ 1 w 9"/>
                    <a:gd name="T3" fmla="*/ 1 h 9"/>
                    <a:gd name="T4" fmla="*/ 0 w 9"/>
                    <a:gd name="T5" fmla="*/ 5 h 9"/>
                    <a:gd name="T6" fmla="*/ 2 w 9"/>
                    <a:gd name="T7" fmla="*/ 7 h 9"/>
                    <a:gd name="T8" fmla="*/ 5 w 9"/>
                    <a:gd name="T9" fmla="*/ 9 h 9"/>
                    <a:gd name="T10" fmla="*/ 8 w 9"/>
                    <a:gd name="T11" fmla="*/ 8 h 9"/>
                    <a:gd name="T12" fmla="*/ 9 w 9"/>
                    <a:gd name="T13" fmla="*/ 5 h 9"/>
                    <a:gd name="T14" fmla="*/ 7 w 9"/>
                    <a:gd name="T15" fmla="*/ 2 h 9"/>
                    <a:gd name="T16" fmla="*/ 4 w 9"/>
                    <a:gd name="T17" fmla="*/ 0 h 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9" h="9">
                      <a:moveTo>
                        <a:pt x="4" y="0"/>
                      </a:moveTo>
                      <a:lnTo>
                        <a:pt x="1" y="1"/>
                      </a:lnTo>
                      <a:lnTo>
                        <a:pt x="0" y="5"/>
                      </a:lnTo>
                      <a:lnTo>
                        <a:pt x="2" y="7"/>
                      </a:lnTo>
                      <a:lnTo>
                        <a:pt x="5" y="9"/>
                      </a:lnTo>
                      <a:lnTo>
                        <a:pt x="8" y="8"/>
                      </a:lnTo>
                      <a:lnTo>
                        <a:pt x="9" y="5"/>
                      </a:lnTo>
                      <a:lnTo>
                        <a:pt x="7" y="2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3" name="Freeform 796">
                  <a:extLst>
                    <a:ext uri="{FF2B5EF4-FFF2-40B4-BE49-F238E27FC236}">
                      <a16:creationId xmlns:a16="http://schemas.microsoft.com/office/drawing/2014/main" id="{0E788C22-987F-68BC-D801-6F8B83741353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856" y="3309"/>
                  <a:ext cx="5" cy="7"/>
                </a:xfrm>
                <a:custGeom>
                  <a:avLst/>
                  <a:gdLst>
                    <a:gd name="T0" fmla="*/ 3 w 5"/>
                    <a:gd name="T1" fmla="*/ 0 h 7"/>
                    <a:gd name="T2" fmla="*/ 0 w 5"/>
                    <a:gd name="T3" fmla="*/ 2 h 7"/>
                    <a:gd name="T4" fmla="*/ 0 w 5"/>
                    <a:gd name="T5" fmla="*/ 5 h 7"/>
                    <a:gd name="T6" fmla="*/ 2 w 5"/>
                    <a:gd name="T7" fmla="*/ 7 h 7"/>
                    <a:gd name="T8" fmla="*/ 5 w 5"/>
                    <a:gd name="T9" fmla="*/ 5 h 7"/>
                    <a:gd name="T10" fmla="*/ 5 w 5"/>
                    <a:gd name="T11" fmla="*/ 2 h 7"/>
                    <a:gd name="T12" fmla="*/ 4 w 5"/>
                    <a:gd name="T13" fmla="*/ 0 h 7"/>
                    <a:gd name="T14" fmla="*/ 3 w 5"/>
                    <a:gd name="T15" fmla="*/ 0 h 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" h="7">
                      <a:moveTo>
                        <a:pt x="3" y="0"/>
                      </a:moveTo>
                      <a:lnTo>
                        <a:pt x="0" y="2"/>
                      </a:lnTo>
                      <a:lnTo>
                        <a:pt x="0" y="5"/>
                      </a:lnTo>
                      <a:lnTo>
                        <a:pt x="2" y="7"/>
                      </a:lnTo>
                      <a:lnTo>
                        <a:pt x="5" y="5"/>
                      </a:lnTo>
                      <a:lnTo>
                        <a:pt x="5" y="2"/>
                      </a:lnTo>
                      <a:lnTo>
                        <a:pt x="4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41" name="Group 797">
                <a:extLst>
                  <a:ext uri="{FF2B5EF4-FFF2-40B4-BE49-F238E27FC236}">
                    <a16:creationId xmlns:a16="http://schemas.microsoft.com/office/drawing/2014/main" id="{AF5B06B1-68B8-4EDB-F1B3-1844A777298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971" y="3317"/>
                <a:ext cx="94" cy="75"/>
                <a:chOff x="3641" y="3175"/>
                <a:chExt cx="30" cy="24"/>
              </a:xfrm>
              <a:grpFill/>
            </p:grpSpPr>
            <p:sp>
              <p:nvSpPr>
                <p:cNvPr id="527" name="Freeform 798">
                  <a:extLst>
                    <a:ext uri="{FF2B5EF4-FFF2-40B4-BE49-F238E27FC236}">
                      <a16:creationId xmlns:a16="http://schemas.microsoft.com/office/drawing/2014/main" id="{9CA3F753-93FD-FD8F-EC2F-39FC8025AB56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669" y="3196"/>
                  <a:ext cx="1" cy="3"/>
                </a:xfrm>
                <a:custGeom>
                  <a:avLst/>
                  <a:gdLst>
                    <a:gd name="T0" fmla="*/ 0 w 1"/>
                    <a:gd name="T1" fmla="*/ 2 h 3"/>
                    <a:gd name="T2" fmla="*/ 0 w 1"/>
                    <a:gd name="T3" fmla="*/ 3 h 3"/>
                    <a:gd name="T4" fmla="*/ 1 w 1"/>
                    <a:gd name="T5" fmla="*/ 0 h 3"/>
                    <a:gd name="T6" fmla="*/ 0 w 1"/>
                    <a:gd name="T7" fmla="*/ 2 h 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" h="3">
                      <a:moveTo>
                        <a:pt x="0" y="2"/>
                      </a:moveTo>
                      <a:lnTo>
                        <a:pt x="0" y="3"/>
                      </a:lnTo>
                      <a:lnTo>
                        <a:pt x="1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8" name="Freeform 799">
                  <a:extLst>
                    <a:ext uri="{FF2B5EF4-FFF2-40B4-BE49-F238E27FC236}">
                      <a16:creationId xmlns:a16="http://schemas.microsoft.com/office/drawing/2014/main" id="{C70C9550-6F0C-4E53-8A4A-8A142DD322B1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641" y="3175"/>
                  <a:ext cx="3" cy="8"/>
                </a:xfrm>
                <a:custGeom>
                  <a:avLst/>
                  <a:gdLst>
                    <a:gd name="T0" fmla="*/ 3 w 3"/>
                    <a:gd name="T1" fmla="*/ 6 h 8"/>
                    <a:gd name="T2" fmla="*/ 2 w 3"/>
                    <a:gd name="T3" fmla="*/ 3 h 8"/>
                    <a:gd name="T4" fmla="*/ 0 w 3"/>
                    <a:gd name="T5" fmla="*/ 0 h 8"/>
                    <a:gd name="T6" fmla="*/ 0 w 3"/>
                    <a:gd name="T7" fmla="*/ 6 h 8"/>
                    <a:gd name="T8" fmla="*/ 3 w 3"/>
                    <a:gd name="T9" fmla="*/ 8 h 8"/>
                    <a:gd name="T10" fmla="*/ 3 w 3"/>
                    <a:gd name="T11" fmla="*/ 6 h 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" h="8">
                      <a:moveTo>
                        <a:pt x="3" y="6"/>
                      </a:moveTo>
                      <a:lnTo>
                        <a:pt x="2" y="3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3" y="8"/>
                      </a:lnTo>
                      <a:lnTo>
                        <a:pt x="3" y="6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9" name="Freeform 800">
                  <a:extLst>
                    <a:ext uri="{FF2B5EF4-FFF2-40B4-BE49-F238E27FC236}">
                      <a16:creationId xmlns:a16="http://schemas.microsoft.com/office/drawing/2014/main" id="{E0B29092-2D69-2D61-6A97-CE682A8424F6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647" y="3189"/>
                  <a:ext cx="3" cy="1"/>
                </a:xfrm>
                <a:custGeom>
                  <a:avLst/>
                  <a:gdLst>
                    <a:gd name="T0" fmla="*/ 3 w 3"/>
                    <a:gd name="T1" fmla="*/ 0 h 1"/>
                    <a:gd name="T2" fmla="*/ 0 w 3"/>
                    <a:gd name="T3" fmla="*/ 0 h 1"/>
                    <a:gd name="T4" fmla="*/ 3 w 3"/>
                    <a:gd name="T5" fmla="*/ 1 h 1"/>
                    <a:gd name="T6" fmla="*/ 3 w 3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" h="1">
                      <a:moveTo>
                        <a:pt x="3" y="0"/>
                      </a:moveTo>
                      <a:lnTo>
                        <a:pt x="0" y="0"/>
                      </a:lnTo>
                      <a:lnTo>
                        <a:pt x="3" y="1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0" name="Freeform 801">
                  <a:extLst>
                    <a:ext uri="{FF2B5EF4-FFF2-40B4-BE49-F238E27FC236}">
                      <a16:creationId xmlns:a16="http://schemas.microsoft.com/office/drawing/2014/main" id="{972A9F06-0335-71A9-0817-DBCDA7B8B340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670" y="3196"/>
                  <a:ext cx="1" cy="0"/>
                </a:xfrm>
                <a:custGeom>
                  <a:avLst/>
                  <a:gdLst>
                    <a:gd name="T0" fmla="*/ 0 w 1"/>
                    <a:gd name="T1" fmla="*/ 0 w 1"/>
                    <a:gd name="T2" fmla="*/ 1 w 1"/>
                    <a:gd name="T3" fmla="*/ 0 w 1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T0" y="0"/>
                    </a:cxn>
                    <a:cxn ang="T5">
                      <a:pos x="T1" y="0"/>
                    </a:cxn>
                    <a:cxn ang="T6">
                      <a:pos x="T2" y="0"/>
                    </a:cxn>
                    <a:cxn ang="T7">
                      <a:pos x="T3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1" name="Freeform 802">
                  <a:extLst>
                    <a:ext uri="{FF2B5EF4-FFF2-40B4-BE49-F238E27FC236}">
                      <a16:creationId xmlns:a16="http://schemas.microsoft.com/office/drawing/2014/main" id="{72196F10-2B7F-59E8-17E3-A09CCAFF1367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657" y="3186"/>
                  <a:ext cx="3" cy="4"/>
                </a:xfrm>
                <a:custGeom>
                  <a:avLst/>
                  <a:gdLst>
                    <a:gd name="T0" fmla="*/ 3 w 3"/>
                    <a:gd name="T1" fmla="*/ 0 h 4"/>
                    <a:gd name="T2" fmla="*/ 0 w 3"/>
                    <a:gd name="T3" fmla="*/ 1 h 4"/>
                    <a:gd name="T4" fmla="*/ 3 w 3"/>
                    <a:gd name="T5" fmla="*/ 4 h 4"/>
                    <a:gd name="T6" fmla="*/ 3 w 3"/>
                    <a:gd name="T7" fmla="*/ 0 h 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" h="4">
                      <a:moveTo>
                        <a:pt x="3" y="0"/>
                      </a:moveTo>
                      <a:lnTo>
                        <a:pt x="0" y="1"/>
                      </a:lnTo>
                      <a:lnTo>
                        <a:pt x="3" y="4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42" name="Group 803">
                <a:extLst>
                  <a:ext uri="{FF2B5EF4-FFF2-40B4-BE49-F238E27FC236}">
                    <a16:creationId xmlns:a16="http://schemas.microsoft.com/office/drawing/2014/main" id="{7ED1AA1C-CECD-83C5-AF4B-12C7B6BC7A3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59" y="1338"/>
                <a:ext cx="219" cy="84"/>
                <a:chOff x="4059" y="1338"/>
                <a:chExt cx="219" cy="84"/>
              </a:xfrm>
              <a:grpFill/>
            </p:grpSpPr>
            <p:sp>
              <p:nvSpPr>
                <p:cNvPr id="521" name="Freeform 804">
                  <a:extLst>
                    <a:ext uri="{FF2B5EF4-FFF2-40B4-BE49-F238E27FC236}">
                      <a16:creationId xmlns:a16="http://schemas.microsoft.com/office/drawing/2014/main" id="{BF3948A5-48DF-7639-29EE-4D8BA0C5CA36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065" y="1360"/>
                  <a:ext cx="10" cy="18"/>
                </a:xfrm>
                <a:custGeom>
                  <a:avLst/>
                  <a:gdLst>
                    <a:gd name="T0" fmla="*/ 0 w 3"/>
                    <a:gd name="T1" fmla="*/ 9 h 6"/>
                    <a:gd name="T2" fmla="*/ 3 w 3"/>
                    <a:gd name="T3" fmla="*/ 18 h 6"/>
                    <a:gd name="T4" fmla="*/ 7 w 3"/>
                    <a:gd name="T5" fmla="*/ 15 h 6"/>
                    <a:gd name="T6" fmla="*/ 10 w 3"/>
                    <a:gd name="T7" fmla="*/ 6 h 6"/>
                    <a:gd name="T8" fmla="*/ 0 w 3"/>
                    <a:gd name="T9" fmla="*/ 0 h 6"/>
                    <a:gd name="T10" fmla="*/ 0 w 3"/>
                    <a:gd name="T11" fmla="*/ 9 h 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" h="6">
                      <a:moveTo>
                        <a:pt x="0" y="3"/>
                      </a:moveTo>
                      <a:lnTo>
                        <a:pt x="1" y="6"/>
                      </a:lnTo>
                      <a:lnTo>
                        <a:pt x="2" y="5"/>
                      </a:lnTo>
                      <a:lnTo>
                        <a:pt x="3" y="2"/>
                      </a:lnTo>
                      <a:lnTo>
                        <a:pt x="0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2" name="Freeform 805">
                  <a:extLst>
                    <a:ext uri="{FF2B5EF4-FFF2-40B4-BE49-F238E27FC236}">
                      <a16:creationId xmlns:a16="http://schemas.microsoft.com/office/drawing/2014/main" id="{0757ACF3-A3F2-8E8A-B95A-5293525D9377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231" y="1369"/>
                  <a:ext cx="28" cy="31"/>
                </a:xfrm>
                <a:custGeom>
                  <a:avLst/>
                  <a:gdLst>
                    <a:gd name="T0" fmla="*/ 16 w 9"/>
                    <a:gd name="T1" fmla="*/ 9 h 10"/>
                    <a:gd name="T2" fmla="*/ 9 w 9"/>
                    <a:gd name="T3" fmla="*/ 19 h 10"/>
                    <a:gd name="T4" fmla="*/ 0 w 9"/>
                    <a:gd name="T5" fmla="*/ 28 h 10"/>
                    <a:gd name="T6" fmla="*/ 3 w 9"/>
                    <a:gd name="T7" fmla="*/ 31 h 10"/>
                    <a:gd name="T8" fmla="*/ 12 w 9"/>
                    <a:gd name="T9" fmla="*/ 25 h 10"/>
                    <a:gd name="T10" fmla="*/ 22 w 9"/>
                    <a:gd name="T11" fmla="*/ 22 h 10"/>
                    <a:gd name="T12" fmla="*/ 25 w 9"/>
                    <a:gd name="T13" fmla="*/ 12 h 10"/>
                    <a:gd name="T14" fmla="*/ 28 w 9"/>
                    <a:gd name="T15" fmla="*/ 3 h 10"/>
                    <a:gd name="T16" fmla="*/ 19 w 9"/>
                    <a:gd name="T17" fmla="*/ 0 h 10"/>
                    <a:gd name="T18" fmla="*/ 16 w 9"/>
                    <a:gd name="T19" fmla="*/ 9 h 1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9" h="10">
                      <a:moveTo>
                        <a:pt x="5" y="3"/>
                      </a:moveTo>
                      <a:lnTo>
                        <a:pt x="3" y="6"/>
                      </a:lnTo>
                      <a:lnTo>
                        <a:pt x="0" y="9"/>
                      </a:lnTo>
                      <a:lnTo>
                        <a:pt x="1" y="10"/>
                      </a:lnTo>
                      <a:lnTo>
                        <a:pt x="4" y="8"/>
                      </a:lnTo>
                      <a:lnTo>
                        <a:pt x="7" y="7"/>
                      </a:lnTo>
                      <a:lnTo>
                        <a:pt x="8" y="4"/>
                      </a:lnTo>
                      <a:lnTo>
                        <a:pt x="9" y="1"/>
                      </a:lnTo>
                      <a:lnTo>
                        <a:pt x="6" y="0"/>
                      </a:lnTo>
                      <a:lnTo>
                        <a:pt x="5" y="3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" name="Freeform 806">
                  <a:extLst>
                    <a:ext uri="{FF2B5EF4-FFF2-40B4-BE49-F238E27FC236}">
                      <a16:creationId xmlns:a16="http://schemas.microsoft.com/office/drawing/2014/main" id="{90CB0994-D23B-7EB8-5B21-5D4850124462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259" y="1338"/>
                  <a:ext cx="19" cy="22"/>
                </a:xfrm>
                <a:custGeom>
                  <a:avLst/>
                  <a:gdLst>
                    <a:gd name="T0" fmla="*/ 0 w 6"/>
                    <a:gd name="T1" fmla="*/ 13 h 7"/>
                    <a:gd name="T2" fmla="*/ 0 w 6"/>
                    <a:gd name="T3" fmla="*/ 22 h 7"/>
                    <a:gd name="T4" fmla="*/ 6 w 6"/>
                    <a:gd name="T5" fmla="*/ 19 h 7"/>
                    <a:gd name="T6" fmla="*/ 16 w 6"/>
                    <a:gd name="T7" fmla="*/ 13 h 7"/>
                    <a:gd name="T8" fmla="*/ 19 w 6"/>
                    <a:gd name="T9" fmla="*/ 0 h 7"/>
                    <a:gd name="T10" fmla="*/ 10 w 6"/>
                    <a:gd name="T11" fmla="*/ 9 h 7"/>
                    <a:gd name="T12" fmla="*/ 0 w 6"/>
                    <a:gd name="T13" fmla="*/ 13 h 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6" h="7">
                      <a:moveTo>
                        <a:pt x="0" y="4"/>
                      </a:moveTo>
                      <a:lnTo>
                        <a:pt x="0" y="7"/>
                      </a:lnTo>
                      <a:lnTo>
                        <a:pt x="2" y="6"/>
                      </a:lnTo>
                      <a:lnTo>
                        <a:pt x="5" y="4"/>
                      </a:lnTo>
                      <a:lnTo>
                        <a:pt x="6" y="0"/>
                      </a:lnTo>
                      <a:lnTo>
                        <a:pt x="3" y="3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4" name="Freeform 807">
                  <a:extLst>
                    <a:ext uri="{FF2B5EF4-FFF2-40B4-BE49-F238E27FC236}">
                      <a16:creationId xmlns:a16="http://schemas.microsoft.com/office/drawing/2014/main" id="{ECC48D30-9813-E167-6E02-1592CE8A6B7C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162" y="1394"/>
                  <a:ext cx="25" cy="22"/>
                </a:xfrm>
                <a:custGeom>
                  <a:avLst/>
                  <a:gdLst>
                    <a:gd name="T0" fmla="*/ 0 w 8"/>
                    <a:gd name="T1" fmla="*/ 6 h 7"/>
                    <a:gd name="T2" fmla="*/ 3 w 8"/>
                    <a:gd name="T3" fmla="*/ 16 h 7"/>
                    <a:gd name="T4" fmla="*/ 16 w 8"/>
                    <a:gd name="T5" fmla="*/ 22 h 7"/>
                    <a:gd name="T6" fmla="*/ 25 w 8"/>
                    <a:gd name="T7" fmla="*/ 16 h 7"/>
                    <a:gd name="T8" fmla="*/ 22 w 8"/>
                    <a:gd name="T9" fmla="*/ 6 h 7"/>
                    <a:gd name="T10" fmla="*/ 13 w 8"/>
                    <a:gd name="T11" fmla="*/ 0 h 7"/>
                    <a:gd name="T12" fmla="*/ 0 w 8"/>
                    <a:gd name="T13" fmla="*/ 6 h 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8" h="7">
                      <a:moveTo>
                        <a:pt x="0" y="2"/>
                      </a:moveTo>
                      <a:lnTo>
                        <a:pt x="1" y="5"/>
                      </a:lnTo>
                      <a:lnTo>
                        <a:pt x="5" y="7"/>
                      </a:lnTo>
                      <a:lnTo>
                        <a:pt x="8" y="5"/>
                      </a:lnTo>
                      <a:lnTo>
                        <a:pt x="7" y="2"/>
                      </a:lnTo>
                      <a:lnTo>
                        <a:pt x="4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5" name="Freeform 808">
                  <a:extLst>
                    <a:ext uri="{FF2B5EF4-FFF2-40B4-BE49-F238E27FC236}">
                      <a16:creationId xmlns:a16="http://schemas.microsoft.com/office/drawing/2014/main" id="{71FE00C7-FE07-A648-223D-4CD9E703E194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115" y="1378"/>
                  <a:ext cx="28" cy="25"/>
                </a:xfrm>
                <a:custGeom>
                  <a:avLst/>
                  <a:gdLst>
                    <a:gd name="T0" fmla="*/ 6 w 9"/>
                    <a:gd name="T1" fmla="*/ 22 h 8"/>
                    <a:gd name="T2" fmla="*/ 9 w 9"/>
                    <a:gd name="T3" fmla="*/ 25 h 8"/>
                    <a:gd name="T4" fmla="*/ 16 w 9"/>
                    <a:gd name="T5" fmla="*/ 19 h 8"/>
                    <a:gd name="T6" fmla="*/ 22 w 9"/>
                    <a:gd name="T7" fmla="*/ 9 h 8"/>
                    <a:gd name="T8" fmla="*/ 28 w 9"/>
                    <a:gd name="T9" fmla="*/ 3 h 8"/>
                    <a:gd name="T10" fmla="*/ 19 w 9"/>
                    <a:gd name="T11" fmla="*/ 0 h 8"/>
                    <a:gd name="T12" fmla="*/ 9 w 9"/>
                    <a:gd name="T13" fmla="*/ 3 h 8"/>
                    <a:gd name="T14" fmla="*/ 0 w 9"/>
                    <a:gd name="T15" fmla="*/ 6 h 8"/>
                    <a:gd name="T16" fmla="*/ 0 w 9"/>
                    <a:gd name="T17" fmla="*/ 16 h 8"/>
                    <a:gd name="T18" fmla="*/ 6 w 9"/>
                    <a:gd name="T19" fmla="*/ 22 h 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9" h="8">
                      <a:moveTo>
                        <a:pt x="2" y="7"/>
                      </a:moveTo>
                      <a:lnTo>
                        <a:pt x="3" y="8"/>
                      </a:lnTo>
                      <a:lnTo>
                        <a:pt x="5" y="6"/>
                      </a:lnTo>
                      <a:lnTo>
                        <a:pt x="7" y="3"/>
                      </a:lnTo>
                      <a:lnTo>
                        <a:pt x="9" y="1"/>
                      </a:lnTo>
                      <a:lnTo>
                        <a:pt x="6" y="0"/>
                      </a:lnTo>
                      <a:lnTo>
                        <a:pt x="3" y="1"/>
                      </a:lnTo>
                      <a:lnTo>
                        <a:pt x="0" y="2"/>
                      </a:lnTo>
                      <a:lnTo>
                        <a:pt x="0" y="5"/>
                      </a:lnTo>
                      <a:lnTo>
                        <a:pt x="2" y="7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6" name="Freeform 809">
                  <a:extLst>
                    <a:ext uri="{FF2B5EF4-FFF2-40B4-BE49-F238E27FC236}">
                      <a16:creationId xmlns:a16="http://schemas.microsoft.com/office/drawing/2014/main" id="{41DB6D3B-303D-48E1-4524-DCE4DC6DB9E7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059" y="1413"/>
                  <a:ext cx="6" cy="9"/>
                </a:xfrm>
                <a:custGeom>
                  <a:avLst/>
                  <a:gdLst>
                    <a:gd name="T0" fmla="*/ 3 w 2"/>
                    <a:gd name="T1" fmla="*/ 9 h 3"/>
                    <a:gd name="T2" fmla="*/ 6 w 2"/>
                    <a:gd name="T3" fmla="*/ 0 h 3"/>
                    <a:gd name="T4" fmla="*/ 0 w 2"/>
                    <a:gd name="T5" fmla="*/ 3 h 3"/>
                    <a:gd name="T6" fmla="*/ 3 w 2"/>
                    <a:gd name="T7" fmla="*/ 9 h 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" h="3">
                      <a:moveTo>
                        <a:pt x="1" y="3"/>
                      </a:move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1" y="3"/>
                      </a:lnTo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43" name="Group 810">
                <a:extLst>
                  <a:ext uri="{FF2B5EF4-FFF2-40B4-BE49-F238E27FC236}">
                    <a16:creationId xmlns:a16="http://schemas.microsoft.com/office/drawing/2014/main" id="{711A4961-7A45-8F77-E10A-9F0601800BE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12" y="1947"/>
                <a:ext cx="125" cy="113"/>
                <a:chOff x="3712" y="1947"/>
                <a:chExt cx="125" cy="113"/>
              </a:xfrm>
              <a:grpFill/>
            </p:grpSpPr>
            <p:sp>
              <p:nvSpPr>
                <p:cNvPr id="516" name="Freeform 811">
                  <a:extLst>
                    <a:ext uri="{FF2B5EF4-FFF2-40B4-BE49-F238E27FC236}">
                      <a16:creationId xmlns:a16="http://schemas.microsoft.com/office/drawing/2014/main" id="{1E8398CE-FDC6-DDD7-EBBB-72D838124C74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712" y="1947"/>
                  <a:ext cx="13" cy="13"/>
                </a:xfrm>
                <a:custGeom>
                  <a:avLst/>
                  <a:gdLst>
                    <a:gd name="T0" fmla="*/ 0 w 4"/>
                    <a:gd name="T1" fmla="*/ 13 h 4"/>
                    <a:gd name="T2" fmla="*/ 3 w 4"/>
                    <a:gd name="T3" fmla="*/ 13 h 4"/>
                    <a:gd name="T4" fmla="*/ 13 w 4"/>
                    <a:gd name="T5" fmla="*/ 3 h 4"/>
                    <a:gd name="T6" fmla="*/ 3 w 4"/>
                    <a:gd name="T7" fmla="*/ 0 h 4"/>
                    <a:gd name="T8" fmla="*/ 0 w 4"/>
                    <a:gd name="T9" fmla="*/ 13 h 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" h="4">
                      <a:moveTo>
                        <a:pt x="0" y="4"/>
                      </a:moveTo>
                      <a:lnTo>
                        <a:pt x="1" y="4"/>
                      </a:lnTo>
                      <a:lnTo>
                        <a:pt x="4" y="1"/>
                      </a:lnTo>
                      <a:lnTo>
                        <a:pt x="1" y="0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7" name="Freeform 812">
                  <a:extLst>
                    <a:ext uri="{FF2B5EF4-FFF2-40B4-BE49-F238E27FC236}">
                      <a16:creationId xmlns:a16="http://schemas.microsoft.com/office/drawing/2014/main" id="{8006618E-E9B5-3F97-20E3-5E5D14D5DE2D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825" y="1991"/>
                  <a:ext cx="12" cy="13"/>
                </a:xfrm>
                <a:custGeom>
                  <a:avLst/>
                  <a:gdLst>
                    <a:gd name="T0" fmla="*/ 0 w 4"/>
                    <a:gd name="T1" fmla="*/ 10 h 4"/>
                    <a:gd name="T2" fmla="*/ 9 w 4"/>
                    <a:gd name="T3" fmla="*/ 13 h 4"/>
                    <a:gd name="T4" fmla="*/ 12 w 4"/>
                    <a:gd name="T5" fmla="*/ 3 h 4"/>
                    <a:gd name="T6" fmla="*/ 3 w 4"/>
                    <a:gd name="T7" fmla="*/ 0 h 4"/>
                    <a:gd name="T8" fmla="*/ 0 w 4"/>
                    <a:gd name="T9" fmla="*/ 10 h 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" h="4">
                      <a:moveTo>
                        <a:pt x="0" y="3"/>
                      </a:moveTo>
                      <a:lnTo>
                        <a:pt x="3" y="4"/>
                      </a:lnTo>
                      <a:lnTo>
                        <a:pt x="4" y="1"/>
                      </a:lnTo>
                      <a:lnTo>
                        <a:pt x="1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8" name="Freeform 813">
                  <a:extLst>
                    <a:ext uri="{FF2B5EF4-FFF2-40B4-BE49-F238E27FC236}">
                      <a16:creationId xmlns:a16="http://schemas.microsoft.com/office/drawing/2014/main" id="{F6994C2D-AD24-EC35-4D5A-5358AEEB4F92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750" y="2051"/>
                  <a:ext cx="9" cy="9"/>
                </a:xfrm>
                <a:custGeom>
                  <a:avLst/>
                  <a:gdLst>
                    <a:gd name="T0" fmla="*/ 6 w 3"/>
                    <a:gd name="T1" fmla="*/ 9 h 3"/>
                    <a:gd name="T2" fmla="*/ 9 w 3"/>
                    <a:gd name="T3" fmla="*/ 0 h 3"/>
                    <a:gd name="T4" fmla="*/ 0 w 3"/>
                    <a:gd name="T5" fmla="*/ 0 h 3"/>
                    <a:gd name="T6" fmla="*/ 6 w 3"/>
                    <a:gd name="T7" fmla="*/ 9 h 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" h="3">
                      <a:moveTo>
                        <a:pt x="2" y="3"/>
                      </a:move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2" y="3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9" name="Freeform 814">
                  <a:extLst>
                    <a:ext uri="{FF2B5EF4-FFF2-40B4-BE49-F238E27FC236}">
                      <a16:creationId xmlns:a16="http://schemas.microsoft.com/office/drawing/2014/main" id="{28953507-8F6A-8126-E7CF-28A500FE18F8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759" y="1972"/>
                  <a:ext cx="12" cy="6"/>
                </a:xfrm>
                <a:custGeom>
                  <a:avLst/>
                  <a:gdLst>
                    <a:gd name="T0" fmla="*/ 0 w 4"/>
                    <a:gd name="T1" fmla="*/ 6 h 2"/>
                    <a:gd name="T2" fmla="*/ 12 w 4"/>
                    <a:gd name="T3" fmla="*/ 3 h 2"/>
                    <a:gd name="T4" fmla="*/ 0 w 4"/>
                    <a:gd name="T5" fmla="*/ 0 h 2"/>
                    <a:gd name="T6" fmla="*/ 0 w 4"/>
                    <a:gd name="T7" fmla="*/ 6 h 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" h="2">
                      <a:moveTo>
                        <a:pt x="0" y="2"/>
                      </a:moveTo>
                      <a:lnTo>
                        <a:pt x="4" y="1"/>
                      </a:lnTo>
                      <a:lnTo>
                        <a:pt x="0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0" name="Freeform 815">
                  <a:extLst>
                    <a:ext uri="{FF2B5EF4-FFF2-40B4-BE49-F238E27FC236}">
                      <a16:creationId xmlns:a16="http://schemas.microsoft.com/office/drawing/2014/main" id="{2BE433CE-9CF1-6A34-11E0-813B760F9F32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787" y="2038"/>
                  <a:ext cx="13" cy="16"/>
                </a:xfrm>
                <a:custGeom>
                  <a:avLst/>
                  <a:gdLst>
                    <a:gd name="T0" fmla="*/ 0 w 4"/>
                    <a:gd name="T1" fmla="*/ 10 h 5"/>
                    <a:gd name="T2" fmla="*/ 10 w 4"/>
                    <a:gd name="T3" fmla="*/ 16 h 5"/>
                    <a:gd name="T4" fmla="*/ 13 w 4"/>
                    <a:gd name="T5" fmla="*/ 16 h 5"/>
                    <a:gd name="T6" fmla="*/ 13 w 4"/>
                    <a:gd name="T7" fmla="*/ 6 h 5"/>
                    <a:gd name="T8" fmla="*/ 3 w 4"/>
                    <a:gd name="T9" fmla="*/ 0 h 5"/>
                    <a:gd name="T10" fmla="*/ 0 w 4"/>
                    <a:gd name="T11" fmla="*/ 10 h 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" h="5">
                      <a:moveTo>
                        <a:pt x="0" y="3"/>
                      </a:moveTo>
                      <a:lnTo>
                        <a:pt x="3" y="5"/>
                      </a:lnTo>
                      <a:lnTo>
                        <a:pt x="4" y="5"/>
                      </a:lnTo>
                      <a:lnTo>
                        <a:pt x="4" y="2"/>
                      </a:lnTo>
                      <a:lnTo>
                        <a:pt x="1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44" name="Group 816">
                <a:extLst>
                  <a:ext uri="{FF2B5EF4-FFF2-40B4-BE49-F238E27FC236}">
                    <a16:creationId xmlns:a16="http://schemas.microsoft.com/office/drawing/2014/main" id="{ED3F1F4F-8E67-5548-0301-B3EDA949F56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90" y="906"/>
                <a:ext cx="3269" cy="3590"/>
                <a:chOff x="4090" y="906"/>
                <a:chExt cx="3269" cy="3590"/>
              </a:xfrm>
              <a:grpFill/>
            </p:grpSpPr>
            <p:sp>
              <p:nvSpPr>
                <p:cNvPr id="445" name="Freeform 817">
                  <a:extLst>
                    <a:ext uri="{FF2B5EF4-FFF2-40B4-BE49-F238E27FC236}">
                      <a16:creationId xmlns:a16="http://schemas.microsoft.com/office/drawing/2014/main" id="{306A90CE-D414-0D77-8590-74B9AE240B55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910" y="2241"/>
                  <a:ext cx="91" cy="241"/>
                </a:xfrm>
                <a:custGeom>
                  <a:avLst/>
                  <a:gdLst>
                    <a:gd name="T0" fmla="*/ 91 w 29"/>
                    <a:gd name="T1" fmla="*/ 225 h 77"/>
                    <a:gd name="T2" fmla="*/ 82 w 29"/>
                    <a:gd name="T3" fmla="*/ 210 h 77"/>
                    <a:gd name="T4" fmla="*/ 82 w 29"/>
                    <a:gd name="T5" fmla="*/ 194 h 77"/>
                    <a:gd name="T6" fmla="*/ 85 w 29"/>
                    <a:gd name="T7" fmla="*/ 175 h 77"/>
                    <a:gd name="T8" fmla="*/ 85 w 29"/>
                    <a:gd name="T9" fmla="*/ 166 h 77"/>
                    <a:gd name="T10" fmla="*/ 85 w 29"/>
                    <a:gd name="T11" fmla="*/ 125 h 77"/>
                    <a:gd name="T12" fmla="*/ 85 w 29"/>
                    <a:gd name="T13" fmla="*/ 119 h 77"/>
                    <a:gd name="T14" fmla="*/ 85 w 29"/>
                    <a:gd name="T15" fmla="*/ 97 h 77"/>
                    <a:gd name="T16" fmla="*/ 78 w 29"/>
                    <a:gd name="T17" fmla="*/ 88 h 77"/>
                    <a:gd name="T18" fmla="*/ 72 w 29"/>
                    <a:gd name="T19" fmla="*/ 81 h 77"/>
                    <a:gd name="T20" fmla="*/ 72 w 29"/>
                    <a:gd name="T21" fmla="*/ 63 h 77"/>
                    <a:gd name="T22" fmla="*/ 72 w 29"/>
                    <a:gd name="T23" fmla="*/ 50 h 77"/>
                    <a:gd name="T24" fmla="*/ 63 w 29"/>
                    <a:gd name="T25" fmla="*/ 47 h 77"/>
                    <a:gd name="T26" fmla="*/ 50 w 29"/>
                    <a:gd name="T27" fmla="*/ 41 h 77"/>
                    <a:gd name="T28" fmla="*/ 41 w 29"/>
                    <a:gd name="T29" fmla="*/ 28 h 77"/>
                    <a:gd name="T30" fmla="*/ 47 w 29"/>
                    <a:gd name="T31" fmla="*/ 9 h 77"/>
                    <a:gd name="T32" fmla="*/ 41 w 29"/>
                    <a:gd name="T33" fmla="*/ 3 h 77"/>
                    <a:gd name="T34" fmla="*/ 22 w 29"/>
                    <a:gd name="T35" fmla="*/ 3 h 77"/>
                    <a:gd name="T36" fmla="*/ 13 w 29"/>
                    <a:gd name="T37" fmla="*/ 0 h 77"/>
                    <a:gd name="T38" fmla="*/ 6 w 29"/>
                    <a:gd name="T39" fmla="*/ 0 h 77"/>
                    <a:gd name="T40" fmla="*/ 6 w 29"/>
                    <a:gd name="T41" fmla="*/ 6 h 77"/>
                    <a:gd name="T42" fmla="*/ 0 w 29"/>
                    <a:gd name="T43" fmla="*/ 19 h 77"/>
                    <a:gd name="T44" fmla="*/ 13 w 29"/>
                    <a:gd name="T45" fmla="*/ 25 h 77"/>
                    <a:gd name="T46" fmla="*/ 25 w 29"/>
                    <a:gd name="T47" fmla="*/ 38 h 77"/>
                    <a:gd name="T48" fmla="*/ 22 w 29"/>
                    <a:gd name="T49" fmla="*/ 44 h 77"/>
                    <a:gd name="T50" fmla="*/ 22 w 29"/>
                    <a:gd name="T51" fmla="*/ 50 h 77"/>
                    <a:gd name="T52" fmla="*/ 19 w 29"/>
                    <a:gd name="T53" fmla="*/ 69 h 77"/>
                    <a:gd name="T54" fmla="*/ 22 w 29"/>
                    <a:gd name="T55" fmla="*/ 75 h 77"/>
                    <a:gd name="T56" fmla="*/ 28 w 29"/>
                    <a:gd name="T57" fmla="*/ 75 h 77"/>
                    <a:gd name="T58" fmla="*/ 31 w 29"/>
                    <a:gd name="T59" fmla="*/ 81 h 77"/>
                    <a:gd name="T60" fmla="*/ 31 w 29"/>
                    <a:gd name="T61" fmla="*/ 85 h 77"/>
                    <a:gd name="T62" fmla="*/ 28 w 29"/>
                    <a:gd name="T63" fmla="*/ 91 h 77"/>
                    <a:gd name="T64" fmla="*/ 28 w 29"/>
                    <a:gd name="T65" fmla="*/ 97 h 77"/>
                    <a:gd name="T66" fmla="*/ 28 w 29"/>
                    <a:gd name="T67" fmla="*/ 100 h 77"/>
                    <a:gd name="T68" fmla="*/ 28 w 29"/>
                    <a:gd name="T69" fmla="*/ 106 h 77"/>
                    <a:gd name="T70" fmla="*/ 28 w 29"/>
                    <a:gd name="T71" fmla="*/ 110 h 77"/>
                    <a:gd name="T72" fmla="*/ 22 w 29"/>
                    <a:gd name="T73" fmla="*/ 110 h 77"/>
                    <a:gd name="T74" fmla="*/ 28 w 29"/>
                    <a:gd name="T75" fmla="*/ 119 h 77"/>
                    <a:gd name="T76" fmla="*/ 31 w 29"/>
                    <a:gd name="T77" fmla="*/ 122 h 77"/>
                    <a:gd name="T78" fmla="*/ 38 w 29"/>
                    <a:gd name="T79" fmla="*/ 125 h 77"/>
                    <a:gd name="T80" fmla="*/ 38 w 29"/>
                    <a:gd name="T81" fmla="*/ 131 h 77"/>
                    <a:gd name="T82" fmla="*/ 38 w 29"/>
                    <a:gd name="T83" fmla="*/ 135 h 77"/>
                    <a:gd name="T84" fmla="*/ 35 w 29"/>
                    <a:gd name="T85" fmla="*/ 138 h 77"/>
                    <a:gd name="T86" fmla="*/ 35 w 29"/>
                    <a:gd name="T87" fmla="*/ 141 h 77"/>
                    <a:gd name="T88" fmla="*/ 35 w 29"/>
                    <a:gd name="T89" fmla="*/ 147 h 77"/>
                    <a:gd name="T90" fmla="*/ 35 w 29"/>
                    <a:gd name="T91" fmla="*/ 153 h 77"/>
                    <a:gd name="T92" fmla="*/ 28 w 29"/>
                    <a:gd name="T93" fmla="*/ 166 h 77"/>
                    <a:gd name="T94" fmla="*/ 35 w 29"/>
                    <a:gd name="T95" fmla="*/ 178 h 77"/>
                    <a:gd name="T96" fmla="*/ 35 w 29"/>
                    <a:gd name="T97" fmla="*/ 188 h 77"/>
                    <a:gd name="T98" fmla="*/ 31 w 29"/>
                    <a:gd name="T99" fmla="*/ 207 h 77"/>
                    <a:gd name="T100" fmla="*/ 38 w 29"/>
                    <a:gd name="T101" fmla="*/ 216 h 77"/>
                    <a:gd name="T102" fmla="*/ 41 w 29"/>
                    <a:gd name="T103" fmla="*/ 219 h 77"/>
                    <a:gd name="T104" fmla="*/ 60 w 29"/>
                    <a:gd name="T105" fmla="*/ 235 h 77"/>
                    <a:gd name="T106" fmla="*/ 63 w 29"/>
                    <a:gd name="T107" fmla="*/ 241 h 77"/>
                    <a:gd name="T108" fmla="*/ 75 w 29"/>
                    <a:gd name="T109" fmla="*/ 235 h 77"/>
                    <a:gd name="T110" fmla="*/ 85 w 29"/>
                    <a:gd name="T111" fmla="*/ 235 h 77"/>
                    <a:gd name="T112" fmla="*/ 91 w 29"/>
                    <a:gd name="T113" fmla="*/ 232 h 77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0" t="0" r="r" b="b"/>
                  <a:pathLst>
                    <a:path w="29" h="77">
                      <a:moveTo>
                        <a:pt x="29" y="74"/>
                      </a:moveTo>
                      <a:lnTo>
                        <a:pt x="29" y="72"/>
                      </a:lnTo>
                      <a:lnTo>
                        <a:pt x="27" y="69"/>
                      </a:lnTo>
                      <a:lnTo>
                        <a:pt x="26" y="67"/>
                      </a:lnTo>
                      <a:lnTo>
                        <a:pt x="26" y="63"/>
                      </a:lnTo>
                      <a:lnTo>
                        <a:pt x="26" y="62"/>
                      </a:lnTo>
                      <a:lnTo>
                        <a:pt x="27" y="62"/>
                      </a:lnTo>
                      <a:lnTo>
                        <a:pt x="27" y="56"/>
                      </a:lnTo>
                      <a:lnTo>
                        <a:pt x="27" y="54"/>
                      </a:lnTo>
                      <a:lnTo>
                        <a:pt x="27" y="53"/>
                      </a:lnTo>
                      <a:lnTo>
                        <a:pt x="27" y="47"/>
                      </a:lnTo>
                      <a:lnTo>
                        <a:pt x="27" y="40"/>
                      </a:lnTo>
                      <a:lnTo>
                        <a:pt x="28" y="39"/>
                      </a:lnTo>
                      <a:lnTo>
                        <a:pt x="27" y="38"/>
                      </a:lnTo>
                      <a:lnTo>
                        <a:pt x="27" y="34"/>
                      </a:lnTo>
                      <a:lnTo>
                        <a:pt x="27" y="31"/>
                      </a:lnTo>
                      <a:lnTo>
                        <a:pt x="26" y="29"/>
                      </a:lnTo>
                      <a:lnTo>
                        <a:pt x="25" y="28"/>
                      </a:lnTo>
                      <a:lnTo>
                        <a:pt x="24" y="27"/>
                      </a:lnTo>
                      <a:lnTo>
                        <a:pt x="23" y="26"/>
                      </a:lnTo>
                      <a:lnTo>
                        <a:pt x="23" y="24"/>
                      </a:lnTo>
                      <a:lnTo>
                        <a:pt x="23" y="20"/>
                      </a:lnTo>
                      <a:lnTo>
                        <a:pt x="23" y="18"/>
                      </a:lnTo>
                      <a:lnTo>
                        <a:pt x="23" y="16"/>
                      </a:lnTo>
                      <a:lnTo>
                        <a:pt x="21" y="15"/>
                      </a:lnTo>
                      <a:lnTo>
                        <a:pt x="20" y="15"/>
                      </a:lnTo>
                      <a:lnTo>
                        <a:pt x="18" y="13"/>
                      </a:lnTo>
                      <a:lnTo>
                        <a:pt x="16" y="13"/>
                      </a:lnTo>
                      <a:lnTo>
                        <a:pt x="13" y="10"/>
                      </a:lnTo>
                      <a:lnTo>
                        <a:pt x="13" y="9"/>
                      </a:lnTo>
                      <a:lnTo>
                        <a:pt x="14" y="5"/>
                      </a:lnTo>
                      <a:lnTo>
                        <a:pt x="15" y="3"/>
                      </a:lnTo>
                      <a:lnTo>
                        <a:pt x="15" y="1"/>
                      </a:lnTo>
                      <a:lnTo>
                        <a:pt x="13" y="1"/>
                      </a:lnTo>
                      <a:lnTo>
                        <a:pt x="10" y="2"/>
                      </a:lnTo>
                      <a:lnTo>
                        <a:pt x="7" y="1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1"/>
                      </a:lnTo>
                      <a:lnTo>
                        <a:pt x="2" y="2"/>
                      </a:lnTo>
                      <a:lnTo>
                        <a:pt x="2" y="3"/>
                      </a:lnTo>
                      <a:lnTo>
                        <a:pt x="0" y="6"/>
                      </a:lnTo>
                      <a:lnTo>
                        <a:pt x="2" y="7"/>
                      </a:lnTo>
                      <a:lnTo>
                        <a:pt x="4" y="8"/>
                      </a:lnTo>
                      <a:lnTo>
                        <a:pt x="5" y="10"/>
                      </a:lnTo>
                      <a:lnTo>
                        <a:pt x="8" y="12"/>
                      </a:lnTo>
                      <a:lnTo>
                        <a:pt x="7" y="12"/>
                      </a:lnTo>
                      <a:lnTo>
                        <a:pt x="7" y="14"/>
                      </a:lnTo>
                      <a:lnTo>
                        <a:pt x="8" y="16"/>
                      </a:lnTo>
                      <a:lnTo>
                        <a:pt x="7" y="16"/>
                      </a:lnTo>
                      <a:lnTo>
                        <a:pt x="7" y="19"/>
                      </a:lnTo>
                      <a:lnTo>
                        <a:pt x="6" y="22"/>
                      </a:lnTo>
                      <a:lnTo>
                        <a:pt x="5" y="26"/>
                      </a:lnTo>
                      <a:lnTo>
                        <a:pt x="7" y="24"/>
                      </a:lnTo>
                      <a:lnTo>
                        <a:pt x="8" y="24"/>
                      </a:lnTo>
                      <a:lnTo>
                        <a:pt x="9" y="24"/>
                      </a:lnTo>
                      <a:lnTo>
                        <a:pt x="9" y="26"/>
                      </a:lnTo>
                      <a:lnTo>
                        <a:pt x="10" y="26"/>
                      </a:lnTo>
                      <a:lnTo>
                        <a:pt x="10" y="27"/>
                      </a:lnTo>
                      <a:lnTo>
                        <a:pt x="9" y="28"/>
                      </a:lnTo>
                      <a:lnTo>
                        <a:pt x="9" y="29"/>
                      </a:lnTo>
                      <a:lnTo>
                        <a:pt x="9" y="30"/>
                      </a:lnTo>
                      <a:lnTo>
                        <a:pt x="9" y="31"/>
                      </a:lnTo>
                      <a:lnTo>
                        <a:pt x="8" y="31"/>
                      </a:lnTo>
                      <a:lnTo>
                        <a:pt x="9" y="32"/>
                      </a:lnTo>
                      <a:lnTo>
                        <a:pt x="9" y="34"/>
                      </a:lnTo>
                      <a:lnTo>
                        <a:pt x="9" y="35"/>
                      </a:lnTo>
                      <a:lnTo>
                        <a:pt x="8" y="35"/>
                      </a:lnTo>
                      <a:lnTo>
                        <a:pt x="7" y="35"/>
                      </a:lnTo>
                      <a:lnTo>
                        <a:pt x="8" y="37"/>
                      </a:lnTo>
                      <a:lnTo>
                        <a:pt x="9" y="38"/>
                      </a:lnTo>
                      <a:lnTo>
                        <a:pt x="10" y="39"/>
                      </a:lnTo>
                      <a:lnTo>
                        <a:pt x="11" y="39"/>
                      </a:lnTo>
                      <a:lnTo>
                        <a:pt x="12" y="40"/>
                      </a:lnTo>
                      <a:lnTo>
                        <a:pt x="12" y="41"/>
                      </a:lnTo>
                      <a:lnTo>
                        <a:pt x="12" y="42"/>
                      </a:lnTo>
                      <a:lnTo>
                        <a:pt x="12" y="43"/>
                      </a:lnTo>
                      <a:lnTo>
                        <a:pt x="11" y="44"/>
                      </a:lnTo>
                      <a:lnTo>
                        <a:pt x="11" y="45"/>
                      </a:lnTo>
                      <a:lnTo>
                        <a:pt x="11" y="46"/>
                      </a:lnTo>
                      <a:lnTo>
                        <a:pt x="11" y="47"/>
                      </a:lnTo>
                      <a:lnTo>
                        <a:pt x="11" y="48"/>
                      </a:lnTo>
                      <a:lnTo>
                        <a:pt x="11" y="49"/>
                      </a:lnTo>
                      <a:lnTo>
                        <a:pt x="11" y="50"/>
                      </a:lnTo>
                      <a:lnTo>
                        <a:pt x="9" y="53"/>
                      </a:lnTo>
                      <a:lnTo>
                        <a:pt x="9" y="54"/>
                      </a:lnTo>
                      <a:lnTo>
                        <a:pt x="11" y="57"/>
                      </a:lnTo>
                      <a:lnTo>
                        <a:pt x="11" y="60"/>
                      </a:lnTo>
                      <a:lnTo>
                        <a:pt x="9" y="63"/>
                      </a:lnTo>
                      <a:lnTo>
                        <a:pt x="10" y="66"/>
                      </a:lnTo>
                      <a:lnTo>
                        <a:pt x="11" y="66"/>
                      </a:lnTo>
                      <a:lnTo>
                        <a:pt x="12" y="69"/>
                      </a:lnTo>
                      <a:lnTo>
                        <a:pt x="13" y="70"/>
                      </a:lnTo>
                      <a:lnTo>
                        <a:pt x="15" y="73"/>
                      </a:lnTo>
                      <a:lnTo>
                        <a:pt x="19" y="75"/>
                      </a:lnTo>
                      <a:lnTo>
                        <a:pt x="20" y="75"/>
                      </a:lnTo>
                      <a:lnTo>
                        <a:pt x="20" y="77"/>
                      </a:lnTo>
                      <a:lnTo>
                        <a:pt x="23" y="75"/>
                      </a:lnTo>
                      <a:lnTo>
                        <a:pt x="24" y="75"/>
                      </a:lnTo>
                      <a:lnTo>
                        <a:pt x="26" y="75"/>
                      </a:lnTo>
                      <a:lnTo>
                        <a:pt x="27" y="75"/>
                      </a:lnTo>
                      <a:lnTo>
                        <a:pt x="27" y="74"/>
                      </a:lnTo>
                      <a:lnTo>
                        <a:pt x="29" y="74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6" name="Freeform 818">
                  <a:extLst>
                    <a:ext uri="{FF2B5EF4-FFF2-40B4-BE49-F238E27FC236}">
                      <a16:creationId xmlns:a16="http://schemas.microsoft.com/office/drawing/2014/main" id="{36BF1D2D-8F8B-5CEA-E9F7-53D527EA4614}"/>
                    </a:ext>
                  </a:extLst>
                </p:cNvPr>
                <p:cNvSpPr>
                  <a:spLocks noEditPoints="1"/>
                </p:cNvSpPr>
                <p:nvPr/>
              </p:nvSpPr>
              <p:spPr bwMode="gray">
                <a:xfrm>
                  <a:off x="5698" y="3842"/>
                  <a:ext cx="779" cy="654"/>
                </a:xfrm>
                <a:custGeom>
                  <a:avLst/>
                  <a:gdLst>
                    <a:gd name="T0" fmla="*/ 735 w 249"/>
                    <a:gd name="T1" fmla="*/ 260 h 209"/>
                    <a:gd name="T2" fmla="*/ 682 w 249"/>
                    <a:gd name="T3" fmla="*/ 232 h 209"/>
                    <a:gd name="T4" fmla="*/ 701 w 249"/>
                    <a:gd name="T5" fmla="*/ 185 h 209"/>
                    <a:gd name="T6" fmla="*/ 735 w 249"/>
                    <a:gd name="T7" fmla="*/ 181 h 209"/>
                    <a:gd name="T8" fmla="*/ 738 w 249"/>
                    <a:gd name="T9" fmla="*/ 116 h 209"/>
                    <a:gd name="T10" fmla="*/ 716 w 249"/>
                    <a:gd name="T11" fmla="*/ 53 h 209"/>
                    <a:gd name="T12" fmla="*/ 695 w 249"/>
                    <a:gd name="T13" fmla="*/ 9 h 209"/>
                    <a:gd name="T14" fmla="*/ 641 w 249"/>
                    <a:gd name="T15" fmla="*/ 3 h 209"/>
                    <a:gd name="T16" fmla="*/ 598 w 249"/>
                    <a:gd name="T17" fmla="*/ 3 h 209"/>
                    <a:gd name="T18" fmla="*/ 557 w 249"/>
                    <a:gd name="T19" fmla="*/ 25 h 209"/>
                    <a:gd name="T20" fmla="*/ 516 w 249"/>
                    <a:gd name="T21" fmla="*/ 63 h 209"/>
                    <a:gd name="T22" fmla="*/ 494 w 249"/>
                    <a:gd name="T23" fmla="*/ 103 h 209"/>
                    <a:gd name="T24" fmla="*/ 457 w 249"/>
                    <a:gd name="T25" fmla="*/ 128 h 209"/>
                    <a:gd name="T26" fmla="*/ 438 w 249"/>
                    <a:gd name="T27" fmla="*/ 156 h 209"/>
                    <a:gd name="T28" fmla="*/ 404 w 249"/>
                    <a:gd name="T29" fmla="*/ 178 h 209"/>
                    <a:gd name="T30" fmla="*/ 354 w 249"/>
                    <a:gd name="T31" fmla="*/ 172 h 209"/>
                    <a:gd name="T32" fmla="*/ 300 w 249"/>
                    <a:gd name="T33" fmla="*/ 175 h 209"/>
                    <a:gd name="T34" fmla="*/ 260 w 249"/>
                    <a:gd name="T35" fmla="*/ 228 h 209"/>
                    <a:gd name="T36" fmla="*/ 203 w 249"/>
                    <a:gd name="T37" fmla="*/ 241 h 209"/>
                    <a:gd name="T38" fmla="*/ 203 w 249"/>
                    <a:gd name="T39" fmla="*/ 178 h 209"/>
                    <a:gd name="T40" fmla="*/ 166 w 249"/>
                    <a:gd name="T41" fmla="*/ 225 h 209"/>
                    <a:gd name="T42" fmla="*/ 147 w 249"/>
                    <a:gd name="T43" fmla="*/ 325 h 209"/>
                    <a:gd name="T44" fmla="*/ 113 w 249"/>
                    <a:gd name="T45" fmla="*/ 341 h 209"/>
                    <a:gd name="T46" fmla="*/ 44 w 249"/>
                    <a:gd name="T47" fmla="*/ 335 h 209"/>
                    <a:gd name="T48" fmla="*/ 13 w 249"/>
                    <a:gd name="T49" fmla="*/ 319 h 209"/>
                    <a:gd name="T50" fmla="*/ 25 w 249"/>
                    <a:gd name="T51" fmla="*/ 372 h 209"/>
                    <a:gd name="T52" fmla="*/ 44 w 249"/>
                    <a:gd name="T53" fmla="*/ 426 h 209"/>
                    <a:gd name="T54" fmla="*/ 75 w 249"/>
                    <a:gd name="T55" fmla="*/ 479 h 209"/>
                    <a:gd name="T56" fmla="*/ 88 w 249"/>
                    <a:gd name="T57" fmla="*/ 538 h 209"/>
                    <a:gd name="T58" fmla="*/ 78 w 249"/>
                    <a:gd name="T59" fmla="*/ 573 h 209"/>
                    <a:gd name="T60" fmla="*/ 91 w 249"/>
                    <a:gd name="T61" fmla="*/ 623 h 209"/>
                    <a:gd name="T62" fmla="*/ 113 w 249"/>
                    <a:gd name="T63" fmla="*/ 626 h 209"/>
                    <a:gd name="T64" fmla="*/ 156 w 249"/>
                    <a:gd name="T65" fmla="*/ 651 h 209"/>
                    <a:gd name="T66" fmla="*/ 210 w 249"/>
                    <a:gd name="T67" fmla="*/ 635 h 209"/>
                    <a:gd name="T68" fmla="*/ 253 w 249"/>
                    <a:gd name="T69" fmla="*/ 632 h 209"/>
                    <a:gd name="T70" fmla="*/ 297 w 249"/>
                    <a:gd name="T71" fmla="*/ 613 h 209"/>
                    <a:gd name="T72" fmla="*/ 319 w 249"/>
                    <a:gd name="T73" fmla="*/ 616 h 209"/>
                    <a:gd name="T74" fmla="*/ 388 w 249"/>
                    <a:gd name="T75" fmla="*/ 620 h 209"/>
                    <a:gd name="T76" fmla="*/ 438 w 249"/>
                    <a:gd name="T77" fmla="*/ 613 h 209"/>
                    <a:gd name="T78" fmla="*/ 485 w 249"/>
                    <a:gd name="T79" fmla="*/ 595 h 209"/>
                    <a:gd name="T80" fmla="*/ 551 w 249"/>
                    <a:gd name="T81" fmla="*/ 551 h 209"/>
                    <a:gd name="T82" fmla="*/ 610 w 249"/>
                    <a:gd name="T83" fmla="*/ 498 h 209"/>
                    <a:gd name="T84" fmla="*/ 651 w 249"/>
                    <a:gd name="T85" fmla="*/ 457 h 209"/>
                    <a:gd name="T86" fmla="*/ 682 w 249"/>
                    <a:gd name="T87" fmla="*/ 410 h 209"/>
                    <a:gd name="T88" fmla="*/ 698 w 249"/>
                    <a:gd name="T89" fmla="*/ 379 h 209"/>
                    <a:gd name="T90" fmla="*/ 732 w 249"/>
                    <a:gd name="T91" fmla="*/ 344 h 209"/>
                    <a:gd name="T92" fmla="*/ 763 w 249"/>
                    <a:gd name="T93" fmla="*/ 310 h 209"/>
                    <a:gd name="T94" fmla="*/ 776 w 249"/>
                    <a:gd name="T95" fmla="*/ 253 h 209"/>
                    <a:gd name="T96" fmla="*/ 610 w 249"/>
                    <a:gd name="T97" fmla="*/ 379 h 209"/>
                    <a:gd name="T98" fmla="*/ 576 w 249"/>
                    <a:gd name="T99" fmla="*/ 404 h 209"/>
                    <a:gd name="T100" fmla="*/ 535 w 249"/>
                    <a:gd name="T101" fmla="*/ 429 h 209"/>
                    <a:gd name="T102" fmla="*/ 510 w 249"/>
                    <a:gd name="T103" fmla="*/ 397 h 209"/>
                    <a:gd name="T104" fmla="*/ 507 w 249"/>
                    <a:gd name="T105" fmla="*/ 376 h 209"/>
                    <a:gd name="T106" fmla="*/ 560 w 249"/>
                    <a:gd name="T107" fmla="*/ 332 h 209"/>
                    <a:gd name="T108" fmla="*/ 604 w 249"/>
                    <a:gd name="T109" fmla="*/ 347 h 209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0" t="0" r="r" b="b"/>
                  <a:pathLst>
                    <a:path w="249" h="209">
                      <a:moveTo>
                        <a:pt x="241" y="76"/>
                      </a:moveTo>
                      <a:lnTo>
                        <a:pt x="238" y="76"/>
                      </a:lnTo>
                      <a:lnTo>
                        <a:pt x="236" y="75"/>
                      </a:lnTo>
                      <a:lnTo>
                        <a:pt x="236" y="77"/>
                      </a:lnTo>
                      <a:lnTo>
                        <a:pt x="236" y="80"/>
                      </a:lnTo>
                      <a:lnTo>
                        <a:pt x="236" y="83"/>
                      </a:lnTo>
                      <a:lnTo>
                        <a:pt x="235" y="83"/>
                      </a:lnTo>
                      <a:lnTo>
                        <a:pt x="230" y="83"/>
                      </a:lnTo>
                      <a:lnTo>
                        <a:pt x="227" y="83"/>
                      </a:lnTo>
                      <a:lnTo>
                        <a:pt x="224" y="82"/>
                      </a:lnTo>
                      <a:lnTo>
                        <a:pt x="223" y="82"/>
                      </a:lnTo>
                      <a:lnTo>
                        <a:pt x="220" y="79"/>
                      </a:lnTo>
                      <a:lnTo>
                        <a:pt x="220" y="76"/>
                      </a:lnTo>
                      <a:lnTo>
                        <a:pt x="218" y="74"/>
                      </a:lnTo>
                      <a:lnTo>
                        <a:pt x="218" y="70"/>
                      </a:lnTo>
                      <a:lnTo>
                        <a:pt x="218" y="69"/>
                      </a:lnTo>
                      <a:lnTo>
                        <a:pt x="220" y="66"/>
                      </a:lnTo>
                      <a:lnTo>
                        <a:pt x="222" y="63"/>
                      </a:lnTo>
                      <a:lnTo>
                        <a:pt x="222" y="61"/>
                      </a:lnTo>
                      <a:lnTo>
                        <a:pt x="224" y="59"/>
                      </a:lnTo>
                      <a:lnTo>
                        <a:pt x="227" y="57"/>
                      </a:lnTo>
                      <a:lnTo>
                        <a:pt x="229" y="58"/>
                      </a:lnTo>
                      <a:lnTo>
                        <a:pt x="233" y="60"/>
                      </a:lnTo>
                      <a:lnTo>
                        <a:pt x="236" y="61"/>
                      </a:lnTo>
                      <a:lnTo>
                        <a:pt x="235" y="58"/>
                      </a:lnTo>
                      <a:lnTo>
                        <a:pt x="237" y="56"/>
                      </a:lnTo>
                      <a:lnTo>
                        <a:pt x="236" y="53"/>
                      </a:lnTo>
                      <a:lnTo>
                        <a:pt x="236" y="49"/>
                      </a:lnTo>
                      <a:lnTo>
                        <a:pt x="236" y="43"/>
                      </a:lnTo>
                      <a:lnTo>
                        <a:pt x="236" y="40"/>
                      </a:lnTo>
                      <a:lnTo>
                        <a:pt x="236" y="37"/>
                      </a:lnTo>
                      <a:lnTo>
                        <a:pt x="236" y="34"/>
                      </a:lnTo>
                      <a:lnTo>
                        <a:pt x="235" y="31"/>
                      </a:lnTo>
                      <a:lnTo>
                        <a:pt x="234" y="29"/>
                      </a:lnTo>
                      <a:lnTo>
                        <a:pt x="232" y="26"/>
                      </a:lnTo>
                      <a:lnTo>
                        <a:pt x="230" y="23"/>
                      </a:lnTo>
                      <a:lnTo>
                        <a:pt x="229" y="19"/>
                      </a:lnTo>
                      <a:lnTo>
                        <a:pt x="229" y="17"/>
                      </a:lnTo>
                      <a:lnTo>
                        <a:pt x="228" y="14"/>
                      </a:lnTo>
                      <a:lnTo>
                        <a:pt x="227" y="11"/>
                      </a:lnTo>
                      <a:lnTo>
                        <a:pt x="226" y="8"/>
                      </a:lnTo>
                      <a:lnTo>
                        <a:pt x="225" y="5"/>
                      </a:lnTo>
                      <a:lnTo>
                        <a:pt x="225" y="4"/>
                      </a:lnTo>
                      <a:lnTo>
                        <a:pt x="222" y="3"/>
                      </a:lnTo>
                      <a:lnTo>
                        <a:pt x="219" y="2"/>
                      </a:lnTo>
                      <a:lnTo>
                        <a:pt x="216" y="2"/>
                      </a:lnTo>
                      <a:lnTo>
                        <a:pt x="213" y="2"/>
                      </a:lnTo>
                      <a:lnTo>
                        <a:pt x="210" y="3"/>
                      </a:lnTo>
                      <a:lnTo>
                        <a:pt x="208" y="2"/>
                      </a:lnTo>
                      <a:lnTo>
                        <a:pt x="206" y="1"/>
                      </a:lnTo>
                      <a:lnTo>
                        <a:pt x="205" y="1"/>
                      </a:lnTo>
                      <a:lnTo>
                        <a:pt x="202" y="0"/>
                      </a:lnTo>
                      <a:lnTo>
                        <a:pt x="199" y="0"/>
                      </a:lnTo>
                      <a:lnTo>
                        <a:pt x="196" y="1"/>
                      </a:lnTo>
                      <a:lnTo>
                        <a:pt x="195" y="1"/>
                      </a:lnTo>
                      <a:lnTo>
                        <a:pt x="193" y="1"/>
                      </a:lnTo>
                      <a:lnTo>
                        <a:pt x="191" y="1"/>
                      </a:lnTo>
                      <a:lnTo>
                        <a:pt x="191" y="2"/>
                      </a:lnTo>
                      <a:lnTo>
                        <a:pt x="188" y="5"/>
                      </a:lnTo>
                      <a:lnTo>
                        <a:pt x="187" y="5"/>
                      </a:lnTo>
                      <a:lnTo>
                        <a:pt x="184" y="6"/>
                      </a:lnTo>
                      <a:lnTo>
                        <a:pt x="181" y="7"/>
                      </a:lnTo>
                      <a:lnTo>
                        <a:pt x="178" y="8"/>
                      </a:lnTo>
                      <a:lnTo>
                        <a:pt x="177" y="10"/>
                      </a:lnTo>
                      <a:lnTo>
                        <a:pt x="174" y="13"/>
                      </a:lnTo>
                      <a:lnTo>
                        <a:pt x="173" y="15"/>
                      </a:lnTo>
                      <a:lnTo>
                        <a:pt x="170" y="16"/>
                      </a:lnTo>
                      <a:lnTo>
                        <a:pt x="168" y="19"/>
                      </a:lnTo>
                      <a:lnTo>
                        <a:pt x="165" y="20"/>
                      </a:lnTo>
                      <a:lnTo>
                        <a:pt x="162" y="23"/>
                      </a:lnTo>
                      <a:lnTo>
                        <a:pt x="161" y="25"/>
                      </a:lnTo>
                      <a:lnTo>
                        <a:pt x="160" y="25"/>
                      </a:lnTo>
                      <a:lnTo>
                        <a:pt x="160" y="26"/>
                      </a:lnTo>
                      <a:lnTo>
                        <a:pt x="159" y="27"/>
                      </a:lnTo>
                      <a:lnTo>
                        <a:pt x="159" y="30"/>
                      </a:lnTo>
                      <a:lnTo>
                        <a:pt x="158" y="33"/>
                      </a:lnTo>
                      <a:lnTo>
                        <a:pt x="156" y="35"/>
                      </a:lnTo>
                      <a:lnTo>
                        <a:pt x="154" y="37"/>
                      </a:lnTo>
                      <a:lnTo>
                        <a:pt x="152" y="40"/>
                      </a:lnTo>
                      <a:lnTo>
                        <a:pt x="151" y="40"/>
                      </a:lnTo>
                      <a:lnTo>
                        <a:pt x="148" y="40"/>
                      </a:lnTo>
                      <a:lnTo>
                        <a:pt x="146" y="41"/>
                      </a:lnTo>
                      <a:lnTo>
                        <a:pt x="143" y="42"/>
                      </a:lnTo>
                      <a:lnTo>
                        <a:pt x="142" y="41"/>
                      </a:lnTo>
                      <a:lnTo>
                        <a:pt x="142" y="43"/>
                      </a:lnTo>
                      <a:lnTo>
                        <a:pt x="142" y="46"/>
                      </a:lnTo>
                      <a:lnTo>
                        <a:pt x="141" y="49"/>
                      </a:lnTo>
                      <a:lnTo>
                        <a:pt x="140" y="50"/>
                      </a:lnTo>
                      <a:lnTo>
                        <a:pt x="140" y="52"/>
                      </a:lnTo>
                      <a:lnTo>
                        <a:pt x="140" y="53"/>
                      </a:lnTo>
                      <a:lnTo>
                        <a:pt x="138" y="55"/>
                      </a:lnTo>
                      <a:lnTo>
                        <a:pt x="135" y="57"/>
                      </a:lnTo>
                      <a:lnTo>
                        <a:pt x="133" y="57"/>
                      </a:lnTo>
                      <a:lnTo>
                        <a:pt x="130" y="57"/>
                      </a:lnTo>
                      <a:lnTo>
                        <a:pt x="129" y="57"/>
                      </a:lnTo>
                      <a:lnTo>
                        <a:pt x="127" y="59"/>
                      </a:lnTo>
                      <a:lnTo>
                        <a:pt x="124" y="58"/>
                      </a:lnTo>
                      <a:lnTo>
                        <a:pt x="122" y="57"/>
                      </a:lnTo>
                      <a:lnTo>
                        <a:pt x="119" y="57"/>
                      </a:lnTo>
                      <a:lnTo>
                        <a:pt x="116" y="56"/>
                      </a:lnTo>
                      <a:lnTo>
                        <a:pt x="113" y="55"/>
                      </a:lnTo>
                      <a:lnTo>
                        <a:pt x="110" y="53"/>
                      </a:lnTo>
                      <a:lnTo>
                        <a:pt x="107" y="51"/>
                      </a:lnTo>
                      <a:lnTo>
                        <a:pt x="103" y="50"/>
                      </a:lnTo>
                      <a:lnTo>
                        <a:pt x="100" y="50"/>
                      </a:lnTo>
                      <a:lnTo>
                        <a:pt x="99" y="50"/>
                      </a:lnTo>
                      <a:lnTo>
                        <a:pt x="97" y="53"/>
                      </a:lnTo>
                      <a:lnTo>
                        <a:pt x="96" y="56"/>
                      </a:lnTo>
                      <a:lnTo>
                        <a:pt x="95" y="59"/>
                      </a:lnTo>
                      <a:lnTo>
                        <a:pt x="94" y="63"/>
                      </a:lnTo>
                      <a:lnTo>
                        <a:pt x="93" y="64"/>
                      </a:lnTo>
                      <a:lnTo>
                        <a:pt x="90" y="66"/>
                      </a:lnTo>
                      <a:lnTo>
                        <a:pt x="87" y="68"/>
                      </a:lnTo>
                      <a:lnTo>
                        <a:pt x="86" y="71"/>
                      </a:lnTo>
                      <a:lnTo>
                        <a:pt x="83" y="73"/>
                      </a:lnTo>
                      <a:lnTo>
                        <a:pt x="80" y="75"/>
                      </a:lnTo>
                      <a:lnTo>
                        <a:pt x="77" y="76"/>
                      </a:lnTo>
                      <a:lnTo>
                        <a:pt x="75" y="75"/>
                      </a:lnTo>
                      <a:lnTo>
                        <a:pt x="73" y="76"/>
                      </a:lnTo>
                      <a:lnTo>
                        <a:pt x="70" y="76"/>
                      </a:lnTo>
                      <a:lnTo>
                        <a:pt x="67" y="75"/>
                      </a:lnTo>
                      <a:lnTo>
                        <a:pt x="65" y="77"/>
                      </a:lnTo>
                      <a:lnTo>
                        <a:pt x="65" y="76"/>
                      </a:lnTo>
                      <a:lnTo>
                        <a:pt x="63" y="73"/>
                      </a:lnTo>
                      <a:lnTo>
                        <a:pt x="63" y="69"/>
                      </a:lnTo>
                      <a:lnTo>
                        <a:pt x="66" y="67"/>
                      </a:lnTo>
                      <a:lnTo>
                        <a:pt x="67" y="64"/>
                      </a:lnTo>
                      <a:lnTo>
                        <a:pt x="66" y="60"/>
                      </a:lnTo>
                      <a:lnTo>
                        <a:pt x="65" y="57"/>
                      </a:lnTo>
                      <a:lnTo>
                        <a:pt x="64" y="54"/>
                      </a:lnTo>
                      <a:lnTo>
                        <a:pt x="63" y="51"/>
                      </a:lnTo>
                      <a:lnTo>
                        <a:pt x="60" y="49"/>
                      </a:lnTo>
                      <a:lnTo>
                        <a:pt x="58" y="46"/>
                      </a:lnTo>
                      <a:lnTo>
                        <a:pt x="56" y="44"/>
                      </a:lnTo>
                      <a:lnTo>
                        <a:pt x="53" y="42"/>
                      </a:lnTo>
                      <a:lnTo>
                        <a:pt x="53" y="72"/>
                      </a:lnTo>
                      <a:lnTo>
                        <a:pt x="53" y="74"/>
                      </a:lnTo>
                      <a:lnTo>
                        <a:pt x="53" y="77"/>
                      </a:lnTo>
                      <a:lnTo>
                        <a:pt x="53" y="80"/>
                      </a:lnTo>
                      <a:lnTo>
                        <a:pt x="53" y="84"/>
                      </a:lnTo>
                      <a:lnTo>
                        <a:pt x="53" y="102"/>
                      </a:lnTo>
                      <a:lnTo>
                        <a:pt x="50" y="103"/>
                      </a:lnTo>
                      <a:lnTo>
                        <a:pt x="47" y="104"/>
                      </a:lnTo>
                      <a:lnTo>
                        <a:pt x="45" y="107"/>
                      </a:lnTo>
                      <a:lnTo>
                        <a:pt x="43" y="107"/>
                      </a:lnTo>
                      <a:lnTo>
                        <a:pt x="43" y="110"/>
                      </a:lnTo>
                      <a:lnTo>
                        <a:pt x="42" y="110"/>
                      </a:lnTo>
                      <a:lnTo>
                        <a:pt x="39" y="110"/>
                      </a:lnTo>
                      <a:lnTo>
                        <a:pt x="36" y="109"/>
                      </a:lnTo>
                      <a:lnTo>
                        <a:pt x="33" y="109"/>
                      </a:lnTo>
                      <a:lnTo>
                        <a:pt x="30" y="110"/>
                      </a:lnTo>
                      <a:lnTo>
                        <a:pt x="27" y="110"/>
                      </a:lnTo>
                      <a:lnTo>
                        <a:pt x="24" y="109"/>
                      </a:lnTo>
                      <a:lnTo>
                        <a:pt x="21" y="108"/>
                      </a:lnTo>
                      <a:lnTo>
                        <a:pt x="18" y="108"/>
                      </a:lnTo>
                      <a:lnTo>
                        <a:pt x="14" y="107"/>
                      </a:lnTo>
                      <a:lnTo>
                        <a:pt x="13" y="104"/>
                      </a:lnTo>
                      <a:lnTo>
                        <a:pt x="14" y="100"/>
                      </a:lnTo>
                      <a:lnTo>
                        <a:pt x="11" y="98"/>
                      </a:lnTo>
                      <a:lnTo>
                        <a:pt x="10" y="96"/>
                      </a:lnTo>
                      <a:lnTo>
                        <a:pt x="8" y="95"/>
                      </a:lnTo>
                      <a:lnTo>
                        <a:pt x="5" y="98"/>
                      </a:lnTo>
                      <a:lnTo>
                        <a:pt x="4" y="102"/>
                      </a:lnTo>
                      <a:lnTo>
                        <a:pt x="2" y="104"/>
                      </a:lnTo>
                      <a:lnTo>
                        <a:pt x="0" y="105"/>
                      </a:lnTo>
                      <a:lnTo>
                        <a:pt x="2" y="108"/>
                      </a:lnTo>
                      <a:lnTo>
                        <a:pt x="3" y="110"/>
                      </a:lnTo>
                      <a:lnTo>
                        <a:pt x="5" y="113"/>
                      </a:lnTo>
                      <a:lnTo>
                        <a:pt x="6" y="116"/>
                      </a:lnTo>
                      <a:lnTo>
                        <a:pt x="8" y="119"/>
                      </a:lnTo>
                      <a:lnTo>
                        <a:pt x="8" y="122"/>
                      </a:lnTo>
                      <a:lnTo>
                        <a:pt x="9" y="122"/>
                      </a:lnTo>
                      <a:lnTo>
                        <a:pt x="9" y="125"/>
                      </a:lnTo>
                      <a:lnTo>
                        <a:pt x="10" y="128"/>
                      </a:lnTo>
                      <a:lnTo>
                        <a:pt x="11" y="131"/>
                      </a:lnTo>
                      <a:lnTo>
                        <a:pt x="12" y="133"/>
                      </a:lnTo>
                      <a:lnTo>
                        <a:pt x="14" y="136"/>
                      </a:lnTo>
                      <a:lnTo>
                        <a:pt x="15" y="139"/>
                      </a:lnTo>
                      <a:lnTo>
                        <a:pt x="16" y="143"/>
                      </a:lnTo>
                      <a:lnTo>
                        <a:pt x="17" y="143"/>
                      </a:lnTo>
                      <a:lnTo>
                        <a:pt x="18" y="146"/>
                      </a:lnTo>
                      <a:lnTo>
                        <a:pt x="20" y="147"/>
                      </a:lnTo>
                      <a:lnTo>
                        <a:pt x="22" y="150"/>
                      </a:lnTo>
                      <a:lnTo>
                        <a:pt x="24" y="153"/>
                      </a:lnTo>
                      <a:lnTo>
                        <a:pt x="26" y="156"/>
                      </a:lnTo>
                      <a:lnTo>
                        <a:pt x="28" y="159"/>
                      </a:lnTo>
                      <a:lnTo>
                        <a:pt x="28" y="161"/>
                      </a:lnTo>
                      <a:lnTo>
                        <a:pt x="28" y="164"/>
                      </a:lnTo>
                      <a:lnTo>
                        <a:pt x="29" y="166"/>
                      </a:lnTo>
                      <a:lnTo>
                        <a:pt x="29" y="169"/>
                      </a:lnTo>
                      <a:lnTo>
                        <a:pt x="28" y="172"/>
                      </a:lnTo>
                      <a:lnTo>
                        <a:pt x="26" y="174"/>
                      </a:lnTo>
                      <a:lnTo>
                        <a:pt x="23" y="173"/>
                      </a:lnTo>
                      <a:lnTo>
                        <a:pt x="22" y="176"/>
                      </a:lnTo>
                      <a:lnTo>
                        <a:pt x="24" y="178"/>
                      </a:lnTo>
                      <a:lnTo>
                        <a:pt x="26" y="182"/>
                      </a:lnTo>
                      <a:lnTo>
                        <a:pt x="25" y="183"/>
                      </a:lnTo>
                      <a:lnTo>
                        <a:pt x="28" y="186"/>
                      </a:lnTo>
                      <a:lnTo>
                        <a:pt x="29" y="189"/>
                      </a:lnTo>
                      <a:lnTo>
                        <a:pt x="30" y="191"/>
                      </a:lnTo>
                      <a:lnTo>
                        <a:pt x="29" y="194"/>
                      </a:lnTo>
                      <a:lnTo>
                        <a:pt x="29" y="195"/>
                      </a:lnTo>
                      <a:lnTo>
                        <a:pt x="29" y="196"/>
                      </a:lnTo>
                      <a:lnTo>
                        <a:pt x="29" y="199"/>
                      </a:lnTo>
                      <a:lnTo>
                        <a:pt x="31" y="201"/>
                      </a:lnTo>
                      <a:lnTo>
                        <a:pt x="30" y="198"/>
                      </a:lnTo>
                      <a:lnTo>
                        <a:pt x="31" y="197"/>
                      </a:lnTo>
                      <a:lnTo>
                        <a:pt x="32" y="197"/>
                      </a:lnTo>
                      <a:lnTo>
                        <a:pt x="34" y="197"/>
                      </a:lnTo>
                      <a:lnTo>
                        <a:pt x="36" y="197"/>
                      </a:lnTo>
                      <a:lnTo>
                        <a:pt x="36" y="200"/>
                      </a:lnTo>
                      <a:lnTo>
                        <a:pt x="37" y="201"/>
                      </a:lnTo>
                      <a:lnTo>
                        <a:pt x="40" y="201"/>
                      </a:lnTo>
                      <a:lnTo>
                        <a:pt x="43" y="202"/>
                      </a:lnTo>
                      <a:lnTo>
                        <a:pt x="43" y="205"/>
                      </a:lnTo>
                      <a:lnTo>
                        <a:pt x="45" y="205"/>
                      </a:lnTo>
                      <a:lnTo>
                        <a:pt x="47" y="208"/>
                      </a:lnTo>
                      <a:lnTo>
                        <a:pt x="50" y="208"/>
                      </a:lnTo>
                      <a:lnTo>
                        <a:pt x="53" y="209"/>
                      </a:lnTo>
                      <a:lnTo>
                        <a:pt x="56" y="207"/>
                      </a:lnTo>
                      <a:lnTo>
                        <a:pt x="59" y="205"/>
                      </a:lnTo>
                      <a:lnTo>
                        <a:pt x="63" y="203"/>
                      </a:lnTo>
                      <a:lnTo>
                        <a:pt x="64" y="203"/>
                      </a:lnTo>
                      <a:lnTo>
                        <a:pt x="67" y="203"/>
                      </a:lnTo>
                      <a:lnTo>
                        <a:pt x="66" y="202"/>
                      </a:lnTo>
                      <a:lnTo>
                        <a:pt x="69" y="201"/>
                      </a:lnTo>
                      <a:lnTo>
                        <a:pt x="72" y="202"/>
                      </a:lnTo>
                      <a:lnTo>
                        <a:pt x="75" y="202"/>
                      </a:lnTo>
                      <a:lnTo>
                        <a:pt x="78" y="202"/>
                      </a:lnTo>
                      <a:lnTo>
                        <a:pt x="81" y="202"/>
                      </a:lnTo>
                      <a:lnTo>
                        <a:pt x="82" y="201"/>
                      </a:lnTo>
                      <a:lnTo>
                        <a:pt x="85" y="199"/>
                      </a:lnTo>
                      <a:lnTo>
                        <a:pt x="88" y="197"/>
                      </a:lnTo>
                      <a:lnTo>
                        <a:pt x="90" y="197"/>
                      </a:lnTo>
                      <a:lnTo>
                        <a:pt x="93" y="195"/>
                      </a:lnTo>
                      <a:lnTo>
                        <a:pt x="94" y="196"/>
                      </a:lnTo>
                      <a:lnTo>
                        <a:pt x="95" y="196"/>
                      </a:lnTo>
                      <a:lnTo>
                        <a:pt x="95" y="195"/>
                      </a:lnTo>
                      <a:lnTo>
                        <a:pt x="96" y="196"/>
                      </a:lnTo>
                      <a:lnTo>
                        <a:pt x="99" y="197"/>
                      </a:lnTo>
                      <a:lnTo>
                        <a:pt x="99" y="196"/>
                      </a:lnTo>
                      <a:lnTo>
                        <a:pt x="102" y="197"/>
                      </a:lnTo>
                      <a:lnTo>
                        <a:pt x="106" y="196"/>
                      </a:lnTo>
                      <a:lnTo>
                        <a:pt x="109" y="195"/>
                      </a:lnTo>
                      <a:lnTo>
                        <a:pt x="115" y="196"/>
                      </a:lnTo>
                      <a:lnTo>
                        <a:pt x="118" y="197"/>
                      </a:lnTo>
                      <a:lnTo>
                        <a:pt x="121" y="198"/>
                      </a:lnTo>
                      <a:lnTo>
                        <a:pt x="124" y="198"/>
                      </a:lnTo>
                      <a:lnTo>
                        <a:pt x="127" y="199"/>
                      </a:lnTo>
                      <a:lnTo>
                        <a:pt x="128" y="196"/>
                      </a:lnTo>
                      <a:lnTo>
                        <a:pt x="129" y="195"/>
                      </a:lnTo>
                      <a:lnTo>
                        <a:pt x="133" y="195"/>
                      </a:lnTo>
                      <a:lnTo>
                        <a:pt x="136" y="196"/>
                      </a:lnTo>
                      <a:lnTo>
                        <a:pt x="138" y="196"/>
                      </a:lnTo>
                      <a:lnTo>
                        <a:pt x="140" y="196"/>
                      </a:lnTo>
                      <a:lnTo>
                        <a:pt x="139" y="193"/>
                      </a:lnTo>
                      <a:lnTo>
                        <a:pt x="142" y="191"/>
                      </a:lnTo>
                      <a:lnTo>
                        <a:pt x="145" y="190"/>
                      </a:lnTo>
                      <a:lnTo>
                        <a:pt x="152" y="192"/>
                      </a:lnTo>
                      <a:lnTo>
                        <a:pt x="155" y="190"/>
                      </a:lnTo>
                      <a:lnTo>
                        <a:pt x="158" y="189"/>
                      </a:lnTo>
                      <a:lnTo>
                        <a:pt x="161" y="188"/>
                      </a:lnTo>
                      <a:lnTo>
                        <a:pt x="162" y="187"/>
                      </a:lnTo>
                      <a:lnTo>
                        <a:pt x="168" y="183"/>
                      </a:lnTo>
                      <a:lnTo>
                        <a:pt x="170" y="182"/>
                      </a:lnTo>
                      <a:lnTo>
                        <a:pt x="173" y="180"/>
                      </a:lnTo>
                      <a:lnTo>
                        <a:pt x="176" y="176"/>
                      </a:lnTo>
                      <a:lnTo>
                        <a:pt x="177" y="174"/>
                      </a:lnTo>
                      <a:lnTo>
                        <a:pt x="180" y="173"/>
                      </a:lnTo>
                      <a:lnTo>
                        <a:pt x="180" y="172"/>
                      </a:lnTo>
                      <a:lnTo>
                        <a:pt x="183" y="170"/>
                      </a:lnTo>
                      <a:lnTo>
                        <a:pt x="186" y="167"/>
                      </a:lnTo>
                      <a:lnTo>
                        <a:pt x="193" y="162"/>
                      </a:lnTo>
                      <a:lnTo>
                        <a:pt x="195" y="159"/>
                      </a:lnTo>
                      <a:lnTo>
                        <a:pt x="198" y="156"/>
                      </a:lnTo>
                      <a:lnTo>
                        <a:pt x="199" y="155"/>
                      </a:lnTo>
                      <a:lnTo>
                        <a:pt x="202" y="152"/>
                      </a:lnTo>
                      <a:lnTo>
                        <a:pt x="205" y="151"/>
                      </a:lnTo>
                      <a:lnTo>
                        <a:pt x="206" y="150"/>
                      </a:lnTo>
                      <a:lnTo>
                        <a:pt x="208" y="147"/>
                      </a:lnTo>
                      <a:lnTo>
                        <a:pt x="208" y="146"/>
                      </a:lnTo>
                      <a:lnTo>
                        <a:pt x="211" y="143"/>
                      </a:lnTo>
                      <a:lnTo>
                        <a:pt x="213" y="139"/>
                      </a:lnTo>
                      <a:lnTo>
                        <a:pt x="214" y="137"/>
                      </a:lnTo>
                      <a:lnTo>
                        <a:pt x="215" y="136"/>
                      </a:lnTo>
                      <a:lnTo>
                        <a:pt x="217" y="133"/>
                      </a:lnTo>
                      <a:lnTo>
                        <a:pt x="218" y="131"/>
                      </a:lnTo>
                      <a:lnTo>
                        <a:pt x="218" y="130"/>
                      </a:lnTo>
                      <a:lnTo>
                        <a:pt x="220" y="128"/>
                      </a:lnTo>
                      <a:lnTo>
                        <a:pt x="221" y="126"/>
                      </a:lnTo>
                      <a:lnTo>
                        <a:pt x="221" y="125"/>
                      </a:lnTo>
                      <a:lnTo>
                        <a:pt x="222" y="124"/>
                      </a:lnTo>
                      <a:lnTo>
                        <a:pt x="223" y="121"/>
                      </a:lnTo>
                      <a:lnTo>
                        <a:pt x="225" y="118"/>
                      </a:lnTo>
                      <a:lnTo>
                        <a:pt x="228" y="115"/>
                      </a:lnTo>
                      <a:lnTo>
                        <a:pt x="228" y="114"/>
                      </a:lnTo>
                      <a:lnTo>
                        <a:pt x="230" y="112"/>
                      </a:lnTo>
                      <a:lnTo>
                        <a:pt x="233" y="110"/>
                      </a:lnTo>
                      <a:lnTo>
                        <a:pt x="234" y="110"/>
                      </a:lnTo>
                      <a:lnTo>
                        <a:pt x="237" y="109"/>
                      </a:lnTo>
                      <a:lnTo>
                        <a:pt x="236" y="108"/>
                      </a:lnTo>
                      <a:lnTo>
                        <a:pt x="239" y="107"/>
                      </a:lnTo>
                      <a:lnTo>
                        <a:pt x="242" y="104"/>
                      </a:lnTo>
                      <a:lnTo>
                        <a:pt x="242" y="102"/>
                      </a:lnTo>
                      <a:lnTo>
                        <a:pt x="242" y="100"/>
                      </a:lnTo>
                      <a:lnTo>
                        <a:pt x="244" y="99"/>
                      </a:lnTo>
                      <a:lnTo>
                        <a:pt x="245" y="96"/>
                      </a:lnTo>
                      <a:lnTo>
                        <a:pt x="245" y="93"/>
                      </a:lnTo>
                      <a:lnTo>
                        <a:pt x="246" y="90"/>
                      </a:lnTo>
                      <a:lnTo>
                        <a:pt x="246" y="87"/>
                      </a:lnTo>
                      <a:lnTo>
                        <a:pt x="247" y="84"/>
                      </a:lnTo>
                      <a:lnTo>
                        <a:pt x="248" y="81"/>
                      </a:lnTo>
                      <a:lnTo>
                        <a:pt x="249" y="78"/>
                      </a:lnTo>
                      <a:lnTo>
                        <a:pt x="249" y="76"/>
                      </a:lnTo>
                      <a:lnTo>
                        <a:pt x="247" y="76"/>
                      </a:lnTo>
                      <a:lnTo>
                        <a:pt x="241" y="76"/>
                      </a:lnTo>
                      <a:close/>
                      <a:moveTo>
                        <a:pt x="197" y="118"/>
                      </a:moveTo>
                      <a:lnTo>
                        <a:pt x="195" y="120"/>
                      </a:lnTo>
                      <a:lnTo>
                        <a:pt x="195" y="121"/>
                      </a:lnTo>
                      <a:lnTo>
                        <a:pt x="193" y="123"/>
                      </a:lnTo>
                      <a:lnTo>
                        <a:pt x="193" y="126"/>
                      </a:lnTo>
                      <a:lnTo>
                        <a:pt x="191" y="127"/>
                      </a:lnTo>
                      <a:lnTo>
                        <a:pt x="191" y="128"/>
                      </a:lnTo>
                      <a:lnTo>
                        <a:pt x="188" y="129"/>
                      </a:lnTo>
                      <a:lnTo>
                        <a:pt x="185" y="129"/>
                      </a:lnTo>
                      <a:lnTo>
                        <a:pt x="184" y="129"/>
                      </a:lnTo>
                      <a:lnTo>
                        <a:pt x="181" y="130"/>
                      </a:lnTo>
                      <a:lnTo>
                        <a:pt x="179" y="133"/>
                      </a:lnTo>
                      <a:lnTo>
                        <a:pt x="177" y="135"/>
                      </a:lnTo>
                      <a:lnTo>
                        <a:pt x="177" y="138"/>
                      </a:lnTo>
                      <a:lnTo>
                        <a:pt x="174" y="138"/>
                      </a:lnTo>
                      <a:lnTo>
                        <a:pt x="171" y="137"/>
                      </a:lnTo>
                      <a:lnTo>
                        <a:pt x="169" y="135"/>
                      </a:lnTo>
                      <a:lnTo>
                        <a:pt x="168" y="134"/>
                      </a:lnTo>
                      <a:lnTo>
                        <a:pt x="166" y="133"/>
                      </a:lnTo>
                      <a:lnTo>
                        <a:pt x="166" y="130"/>
                      </a:lnTo>
                      <a:lnTo>
                        <a:pt x="164" y="128"/>
                      </a:lnTo>
                      <a:lnTo>
                        <a:pt x="163" y="127"/>
                      </a:lnTo>
                      <a:lnTo>
                        <a:pt x="162" y="124"/>
                      </a:lnTo>
                      <a:lnTo>
                        <a:pt x="160" y="122"/>
                      </a:lnTo>
                      <a:lnTo>
                        <a:pt x="161" y="121"/>
                      </a:lnTo>
                      <a:lnTo>
                        <a:pt x="162" y="121"/>
                      </a:lnTo>
                      <a:lnTo>
                        <a:pt x="162" y="120"/>
                      </a:lnTo>
                      <a:lnTo>
                        <a:pt x="165" y="119"/>
                      </a:lnTo>
                      <a:lnTo>
                        <a:pt x="167" y="116"/>
                      </a:lnTo>
                      <a:lnTo>
                        <a:pt x="169" y="113"/>
                      </a:lnTo>
                      <a:lnTo>
                        <a:pt x="171" y="110"/>
                      </a:lnTo>
                      <a:lnTo>
                        <a:pt x="174" y="109"/>
                      </a:lnTo>
                      <a:lnTo>
                        <a:pt x="177" y="108"/>
                      </a:lnTo>
                      <a:lnTo>
                        <a:pt x="179" y="106"/>
                      </a:lnTo>
                      <a:lnTo>
                        <a:pt x="179" y="107"/>
                      </a:lnTo>
                      <a:lnTo>
                        <a:pt x="182" y="105"/>
                      </a:lnTo>
                      <a:lnTo>
                        <a:pt x="184" y="105"/>
                      </a:lnTo>
                      <a:lnTo>
                        <a:pt x="185" y="105"/>
                      </a:lnTo>
                      <a:lnTo>
                        <a:pt x="188" y="108"/>
                      </a:lnTo>
                      <a:lnTo>
                        <a:pt x="190" y="109"/>
                      </a:lnTo>
                      <a:lnTo>
                        <a:pt x="193" y="111"/>
                      </a:lnTo>
                      <a:lnTo>
                        <a:pt x="195" y="113"/>
                      </a:lnTo>
                      <a:lnTo>
                        <a:pt x="196" y="114"/>
                      </a:lnTo>
                      <a:lnTo>
                        <a:pt x="198" y="117"/>
                      </a:lnTo>
                      <a:lnTo>
                        <a:pt x="197" y="118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7" name="Freeform 819">
                  <a:extLst>
                    <a:ext uri="{FF2B5EF4-FFF2-40B4-BE49-F238E27FC236}">
                      <a16:creationId xmlns:a16="http://schemas.microsoft.com/office/drawing/2014/main" id="{4DD8A2B9-4406-58AE-964B-285EDE04EEA5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198" y="4171"/>
                  <a:ext cx="119" cy="103"/>
                </a:xfrm>
                <a:custGeom>
                  <a:avLst/>
                  <a:gdLst>
                    <a:gd name="T0" fmla="*/ 110 w 38"/>
                    <a:gd name="T1" fmla="*/ 25 h 33"/>
                    <a:gd name="T2" fmla="*/ 103 w 38"/>
                    <a:gd name="T3" fmla="*/ 19 h 33"/>
                    <a:gd name="T4" fmla="*/ 94 w 38"/>
                    <a:gd name="T5" fmla="*/ 12 h 33"/>
                    <a:gd name="T6" fmla="*/ 88 w 38"/>
                    <a:gd name="T7" fmla="*/ 9 h 33"/>
                    <a:gd name="T8" fmla="*/ 78 w 38"/>
                    <a:gd name="T9" fmla="*/ 0 h 33"/>
                    <a:gd name="T10" fmla="*/ 75 w 38"/>
                    <a:gd name="T11" fmla="*/ 0 h 33"/>
                    <a:gd name="T12" fmla="*/ 69 w 38"/>
                    <a:gd name="T13" fmla="*/ 0 h 33"/>
                    <a:gd name="T14" fmla="*/ 60 w 38"/>
                    <a:gd name="T15" fmla="*/ 6 h 33"/>
                    <a:gd name="T16" fmla="*/ 60 w 38"/>
                    <a:gd name="T17" fmla="*/ 3 h 33"/>
                    <a:gd name="T18" fmla="*/ 53 w 38"/>
                    <a:gd name="T19" fmla="*/ 9 h 33"/>
                    <a:gd name="T20" fmla="*/ 44 w 38"/>
                    <a:gd name="T21" fmla="*/ 12 h 33"/>
                    <a:gd name="T22" fmla="*/ 34 w 38"/>
                    <a:gd name="T23" fmla="*/ 16 h 33"/>
                    <a:gd name="T24" fmla="*/ 28 w 38"/>
                    <a:gd name="T25" fmla="*/ 25 h 33"/>
                    <a:gd name="T26" fmla="*/ 22 w 38"/>
                    <a:gd name="T27" fmla="*/ 34 h 33"/>
                    <a:gd name="T28" fmla="*/ 16 w 38"/>
                    <a:gd name="T29" fmla="*/ 44 h 33"/>
                    <a:gd name="T30" fmla="*/ 6 w 38"/>
                    <a:gd name="T31" fmla="*/ 47 h 33"/>
                    <a:gd name="T32" fmla="*/ 6 w 38"/>
                    <a:gd name="T33" fmla="*/ 50 h 33"/>
                    <a:gd name="T34" fmla="*/ 6 w 38"/>
                    <a:gd name="T35" fmla="*/ 50 h 33"/>
                    <a:gd name="T36" fmla="*/ 3 w 38"/>
                    <a:gd name="T37" fmla="*/ 50 h 33"/>
                    <a:gd name="T38" fmla="*/ 3 w 38"/>
                    <a:gd name="T39" fmla="*/ 50 h 33"/>
                    <a:gd name="T40" fmla="*/ 0 w 38"/>
                    <a:gd name="T41" fmla="*/ 53 h 33"/>
                    <a:gd name="T42" fmla="*/ 6 w 38"/>
                    <a:gd name="T43" fmla="*/ 59 h 33"/>
                    <a:gd name="T44" fmla="*/ 9 w 38"/>
                    <a:gd name="T45" fmla="*/ 69 h 33"/>
                    <a:gd name="T46" fmla="*/ 9 w 38"/>
                    <a:gd name="T47" fmla="*/ 69 h 33"/>
                    <a:gd name="T48" fmla="*/ 13 w 38"/>
                    <a:gd name="T49" fmla="*/ 72 h 33"/>
                    <a:gd name="T50" fmla="*/ 19 w 38"/>
                    <a:gd name="T51" fmla="*/ 78 h 33"/>
                    <a:gd name="T52" fmla="*/ 19 w 38"/>
                    <a:gd name="T53" fmla="*/ 87 h 33"/>
                    <a:gd name="T54" fmla="*/ 25 w 38"/>
                    <a:gd name="T55" fmla="*/ 91 h 33"/>
                    <a:gd name="T56" fmla="*/ 28 w 38"/>
                    <a:gd name="T57" fmla="*/ 94 h 33"/>
                    <a:gd name="T58" fmla="*/ 34 w 38"/>
                    <a:gd name="T59" fmla="*/ 100 h 33"/>
                    <a:gd name="T60" fmla="*/ 44 w 38"/>
                    <a:gd name="T61" fmla="*/ 103 h 33"/>
                    <a:gd name="T62" fmla="*/ 53 w 38"/>
                    <a:gd name="T63" fmla="*/ 103 h 33"/>
                    <a:gd name="T64" fmla="*/ 53 w 38"/>
                    <a:gd name="T65" fmla="*/ 94 h 33"/>
                    <a:gd name="T66" fmla="*/ 60 w 38"/>
                    <a:gd name="T67" fmla="*/ 87 h 33"/>
                    <a:gd name="T68" fmla="*/ 60 w 38"/>
                    <a:gd name="T69" fmla="*/ 87 h 33"/>
                    <a:gd name="T70" fmla="*/ 66 w 38"/>
                    <a:gd name="T71" fmla="*/ 78 h 33"/>
                    <a:gd name="T72" fmla="*/ 75 w 38"/>
                    <a:gd name="T73" fmla="*/ 75 h 33"/>
                    <a:gd name="T74" fmla="*/ 78 w 38"/>
                    <a:gd name="T75" fmla="*/ 75 h 33"/>
                    <a:gd name="T76" fmla="*/ 88 w 38"/>
                    <a:gd name="T77" fmla="*/ 75 h 33"/>
                    <a:gd name="T78" fmla="*/ 97 w 38"/>
                    <a:gd name="T79" fmla="*/ 72 h 33"/>
                    <a:gd name="T80" fmla="*/ 97 w 38"/>
                    <a:gd name="T81" fmla="*/ 69 h 33"/>
                    <a:gd name="T82" fmla="*/ 103 w 38"/>
                    <a:gd name="T83" fmla="*/ 66 h 33"/>
                    <a:gd name="T84" fmla="*/ 103 w 38"/>
                    <a:gd name="T85" fmla="*/ 56 h 33"/>
                    <a:gd name="T86" fmla="*/ 110 w 38"/>
                    <a:gd name="T87" fmla="*/ 50 h 33"/>
                    <a:gd name="T88" fmla="*/ 110 w 38"/>
                    <a:gd name="T89" fmla="*/ 47 h 33"/>
                    <a:gd name="T90" fmla="*/ 116 w 38"/>
                    <a:gd name="T91" fmla="*/ 41 h 33"/>
                    <a:gd name="T92" fmla="*/ 119 w 38"/>
                    <a:gd name="T93" fmla="*/ 37 h 33"/>
                    <a:gd name="T94" fmla="*/ 113 w 38"/>
                    <a:gd name="T95" fmla="*/ 28 h 33"/>
                    <a:gd name="T96" fmla="*/ 110 w 38"/>
                    <a:gd name="T97" fmla="*/ 25 h 33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38" h="33">
                      <a:moveTo>
                        <a:pt x="35" y="8"/>
                      </a:moveTo>
                      <a:lnTo>
                        <a:pt x="33" y="6"/>
                      </a:lnTo>
                      <a:lnTo>
                        <a:pt x="30" y="4"/>
                      </a:lnTo>
                      <a:lnTo>
                        <a:pt x="28" y="3"/>
                      </a:lnTo>
                      <a:lnTo>
                        <a:pt x="25" y="0"/>
                      </a:lnTo>
                      <a:lnTo>
                        <a:pt x="24" y="0"/>
                      </a:lnTo>
                      <a:lnTo>
                        <a:pt x="22" y="0"/>
                      </a:lnTo>
                      <a:lnTo>
                        <a:pt x="19" y="2"/>
                      </a:lnTo>
                      <a:lnTo>
                        <a:pt x="19" y="1"/>
                      </a:lnTo>
                      <a:lnTo>
                        <a:pt x="17" y="3"/>
                      </a:lnTo>
                      <a:lnTo>
                        <a:pt x="14" y="4"/>
                      </a:lnTo>
                      <a:lnTo>
                        <a:pt x="11" y="5"/>
                      </a:lnTo>
                      <a:lnTo>
                        <a:pt x="9" y="8"/>
                      </a:lnTo>
                      <a:lnTo>
                        <a:pt x="7" y="11"/>
                      </a:lnTo>
                      <a:lnTo>
                        <a:pt x="5" y="14"/>
                      </a:lnTo>
                      <a:lnTo>
                        <a:pt x="2" y="15"/>
                      </a:lnTo>
                      <a:lnTo>
                        <a:pt x="2" y="16"/>
                      </a:lnTo>
                      <a:lnTo>
                        <a:pt x="1" y="16"/>
                      </a:lnTo>
                      <a:lnTo>
                        <a:pt x="0" y="17"/>
                      </a:lnTo>
                      <a:lnTo>
                        <a:pt x="2" y="19"/>
                      </a:lnTo>
                      <a:lnTo>
                        <a:pt x="3" y="22"/>
                      </a:lnTo>
                      <a:lnTo>
                        <a:pt x="4" y="23"/>
                      </a:lnTo>
                      <a:lnTo>
                        <a:pt x="6" y="25"/>
                      </a:lnTo>
                      <a:lnTo>
                        <a:pt x="6" y="28"/>
                      </a:lnTo>
                      <a:lnTo>
                        <a:pt x="8" y="29"/>
                      </a:lnTo>
                      <a:lnTo>
                        <a:pt x="9" y="30"/>
                      </a:lnTo>
                      <a:lnTo>
                        <a:pt x="11" y="32"/>
                      </a:lnTo>
                      <a:lnTo>
                        <a:pt x="14" y="33"/>
                      </a:lnTo>
                      <a:lnTo>
                        <a:pt x="17" y="33"/>
                      </a:lnTo>
                      <a:lnTo>
                        <a:pt x="17" y="30"/>
                      </a:lnTo>
                      <a:lnTo>
                        <a:pt x="19" y="28"/>
                      </a:lnTo>
                      <a:lnTo>
                        <a:pt x="21" y="25"/>
                      </a:lnTo>
                      <a:lnTo>
                        <a:pt x="24" y="24"/>
                      </a:lnTo>
                      <a:lnTo>
                        <a:pt x="25" y="24"/>
                      </a:lnTo>
                      <a:lnTo>
                        <a:pt x="28" y="24"/>
                      </a:lnTo>
                      <a:lnTo>
                        <a:pt x="31" y="23"/>
                      </a:lnTo>
                      <a:lnTo>
                        <a:pt x="31" y="22"/>
                      </a:lnTo>
                      <a:lnTo>
                        <a:pt x="33" y="21"/>
                      </a:lnTo>
                      <a:lnTo>
                        <a:pt x="33" y="18"/>
                      </a:lnTo>
                      <a:lnTo>
                        <a:pt x="35" y="16"/>
                      </a:lnTo>
                      <a:lnTo>
                        <a:pt x="35" y="15"/>
                      </a:lnTo>
                      <a:lnTo>
                        <a:pt x="37" y="13"/>
                      </a:lnTo>
                      <a:lnTo>
                        <a:pt x="38" y="12"/>
                      </a:lnTo>
                      <a:lnTo>
                        <a:pt x="36" y="9"/>
                      </a:lnTo>
                      <a:lnTo>
                        <a:pt x="35" y="8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8" name="Freeform 820">
                  <a:extLst>
                    <a:ext uri="{FF2B5EF4-FFF2-40B4-BE49-F238E27FC236}">
                      <a16:creationId xmlns:a16="http://schemas.microsoft.com/office/drawing/2014/main" id="{DE6CFBE6-68C1-532E-31DA-06769F44C64C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961" y="3161"/>
                  <a:ext cx="553" cy="478"/>
                </a:xfrm>
                <a:custGeom>
                  <a:avLst/>
                  <a:gdLst>
                    <a:gd name="T0" fmla="*/ 400 w 177"/>
                    <a:gd name="T1" fmla="*/ 9 h 153"/>
                    <a:gd name="T2" fmla="*/ 372 w 177"/>
                    <a:gd name="T3" fmla="*/ 6 h 153"/>
                    <a:gd name="T4" fmla="*/ 334 w 177"/>
                    <a:gd name="T5" fmla="*/ 12 h 153"/>
                    <a:gd name="T6" fmla="*/ 316 w 177"/>
                    <a:gd name="T7" fmla="*/ 44 h 153"/>
                    <a:gd name="T8" fmla="*/ 312 w 177"/>
                    <a:gd name="T9" fmla="*/ 69 h 153"/>
                    <a:gd name="T10" fmla="*/ 316 w 177"/>
                    <a:gd name="T11" fmla="*/ 119 h 153"/>
                    <a:gd name="T12" fmla="*/ 303 w 177"/>
                    <a:gd name="T13" fmla="*/ 150 h 153"/>
                    <a:gd name="T14" fmla="*/ 309 w 177"/>
                    <a:gd name="T15" fmla="*/ 178 h 153"/>
                    <a:gd name="T16" fmla="*/ 341 w 177"/>
                    <a:gd name="T17" fmla="*/ 203 h 153"/>
                    <a:gd name="T18" fmla="*/ 362 w 177"/>
                    <a:gd name="T19" fmla="*/ 194 h 153"/>
                    <a:gd name="T20" fmla="*/ 372 w 177"/>
                    <a:gd name="T21" fmla="*/ 222 h 153"/>
                    <a:gd name="T22" fmla="*/ 344 w 177"/>
                    <a:gd name="T23" fmla="*/ 250 h 153"/>
                    <a:gd name="T24" fmla="*/ 312 w 177"/>
                    <a:gd name="T25" fmla="*/ 222 h 153"/>
                    <a:gd name="T26" fmla="*/ 291 w 177"/>
                    <a:gd name="T27" fmla="*/ 203 h 153"/>
                    <a:gd name="T28" fmla="*/ 259 w 177"/>
                    <a:gd name="T29" fmla="*/ 184 h 153"/>
                    <a:gd name="T30" fmla="*/ 234 w 177"/>
                    <a:gd name="T31" fmla="*/ 181 h 153"/>
                    <a:gd name="T32" fmla="*/ 203 w 177"/>
                    <a:gd name="T33" fmla="*/ 181 h 153"/>
                    <a:gd name="T34" fmla="*/ 166 w 177"/>
                    <a:gd name="T35" fmla="*/ 169 h 153"/>
                    <a:gd name="T36" fmla="*/ 141 w 177"/>
                    <a:gd name="T37" fmla="*/ 150 h 153"/>
                    <a:gd name="T38" fmla="*/ 116 w 177"/>
                    <a:gd name="T39" fmla="*/ 147 h 153"/>
                    <a:gd name="T40" fmla="*/ 97 w 177"/>
                    <a:gd name="T41" fmla="*/ 137 h 153"/>
                    <a:gd name="T42" fmla="*/ 97 w 177"/>
                    <a:gd name="T43" fmla="*/ 162 h 153"/>
                    <a:gd name="T44" fmla="*/ 97 w 177"/>
                    <a:gd name="T45" fmla="*/ 197 h 153"/>
                    <a:gd name="T46" fmla="*/ 84 w 177"/>
                    <a:gd name="T47" fmla="*/ 231 h 153"/>
                    <a:gd name="T48" fmla="*/ 0 w 177"/>
                    <a:gd name="T49" fmla="*/ 281 h 153"/>
                    <a:gd name="T50" fmla="*/ 12 w 177"/>
                    <a:gd name="T51" fmla="*/ 406 h 153"/>
                    <a:gd name="T52" fmla="*/ 50 w 177"/>
                    <a:gd name="T53" fmla="*/ 444 h 153"/>
                    <a:gd name="T54" fmla="*/ 87 w 177"/>
                    <a:gd name="T55" fmla="*/ 453 h 153"/>
                    <a:gd name="T56" fmla="*/ 119 w 177"/>
                    <a:gd name="T57" fmla="*/ 450 h 153"/>
                    <a:gd name="T58" fmla="*/ 141 w 177"/>
                    <a:gd name="T59" fmla="*/ 453 h 153"/>
                    <a:gd name="T60" fmla="*/ 166 w 177"/>
                    <a:gd name="T61" fmla="*/ 466 h 153"/>
                    <a:gd name="T62" fmla="*/ 191 w 177"/>
                    <a:gd name="T63" fmla="*/ 475 h 153"/>
                    <a:gd name="T64" fmla="*/ 225 w 177"/>
                    <a:gd name="T65" fmla="*/ 478 h 153"/>
                    <a:gd name="T66" fmla="*/ 247 w 177"/>
                    <a:gd name="T67" fmla="*/ 462 h 153"/>
                    <a:gd name="T68" fmla="*/ 284 w 177"/>
                    <a:gd name="T69" fmla="*/ 422 h 153"/>
                    <a:gd name="T70" fmla="*/ 316 w 177"/>
                    <a:gd name="T71" fmla="*/ 406 h 153"/>
                    <a:gd name="T72" fmla="*/ 325 w 177"/>
                    <a:gd name="T73" fmla="*/ 378 h 153"/>
                    <a:gd name="T74" fmla="*/ 366 w 177"/>
                    <a:gd name="T75" fmla="*/ 359 h 153"/>
                    <a:gd name="T76" fmla="*/ 400 w 177"/>
                    <a:gd name="T77" fmla="*/ 359 h 153"/>
                    <a:gd name="T78" fmla="*/ 391 w 177"/>
                    <a:gd name="T79" fmla="*/ 328 h 153"/>
                    <a:gd name="T80" fmla="*/ 416 w 177"/>
                    <a:gd name="T81" fmla="*/ 319 h 153"/>
                    <a:gd name="T82" fmla="*/ 462 w 177"/>
                    <a:gd name="T83" fmla="*/ 306 h 153"/>
                    <a:gd name="T84" fmla="*/ 494 w 177"/>
                    <a:gd name="T85" fmla="*/ 294 h 153"/>
                    <a:gd name="T86" fmla="*/ 534 w 177"/>
                    <a:gd name="T87" fmla="*/ 281 h 153"/>
                    <a:gd name="T88" fmla="*/ 512 w 177"/>
                    <a:gd name="T89" fmla="*/ 269 h 153"/>
                    <a:gd name="T90" fmla="*/ 522 w 177"/>
                    <a:gd name="T91" fmla="*/ 228 h 153"/>
                    <a:gd name="T92" fmla="*/ 547 w 177"/>
                    <a:gd name="T93" fmla="*/ 203 h 153"/>
                    <a:gd name="T94" fmla="*/ 537 w 177"/>
                    <a:gd name="T95" fmla="*/ 175 h 153"/>
                    <a:gd name="T96" fmla="*/ 537 w 177"/>
                    <a:gd name="T97" fmla="*/ 134 h 153"/>
                    <a:gd name="T98" fmla="*/ 547 w 177"/>
                    <a:gd name="T99" fmla="*/ 103 h 153"/>
                    <a:gd name="T100" fmla="*/ 534 w 177"/>
                    <a:gd name="T101" fmla="*/ 72 h 153"/>
                    <a:gd name="T102" fmla="*/ 519 w 177"/>
                    <a:gd name="T103" fmla="*/ 59 h 153"/>
                    <a:gd name="T104" fmla="*/ 509 w 177"/>
                    <a:gd name="T105" fmla="*/ 53 h 153"/>
                    <a:gd name="T106" fmla="*/ 475 w 177"/>
                    <a:gd name="T107" fmla="*/ 44 h 153"/>
                    <a:gd name="T108" fmla="*/ 453 w 177"/>
                    <a:gd name="T109" fmla="*/ 25 h 153"/>
                    <a:gd name="T110" fmla="*/ 431 w 177"/>
                    <a:gd name="T111" fmla="*/ 31 h 153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0" t="0" r="r" b="b"/>
                  <a:pathLst>
                    <a:path w="177" h="153">
                      <a:moveTo>
                        <a:pt x="135" y="7"/>
                      </a:moveTo>
                      <a:lnTo>
                        <a:pt x="132" y="6"/>
                      </a:lnTo>
                      <a:lnTo>
                        <a:pt x="130" y="7"/>
                      </a:lnTo>
                      <a:lnTo>
                        <a:pt x="128" y="3"/>
                      </a:lnTo>
                      <a:lnTo>
                        <a:pt x="130" y="0"/>
                      </a:lnTo>
                      <a:lnTo>
                        <a:pt x="124" y="1"/>
                      </a:lnTo>
                      <a:lnTo>
                        <a:pt x="122" y="2"/>
                      </a:lnTo>
                      <a:lnTo>
                        <a:pt x="119" y="2"/>
                      </a:lnTo>
                      <a:lnTo>
                        <a:pt x="116" y="2"/>
                      </a:lnTo>
                      <a:lnTo>
                        <a:pt x="115" y="2"/>
                      </a:lnTo>
                      <a:lnTo>
                        <a:pt x="110" y="4"/>
                      </a:lnTo>
                      <a:lnTo>
                        <a:pt x="107" y="4"/>
                      </a:lnTo>
                      <a:lnTo>
                        <a:pt x="104" y="4"/>
                      </a:lnTo>
                      <a:lnTo>
                        <a:pt x="106" y="8"/>
                      </a:lnTo>
                      <a:lnTo>
                        <a:pt x="103" y="11"/>
                      </a:lnTo>
                      <a:lnTo>
                        <a:pt x="101" y="14"/>
                      </a:lnTo>
                      <a:lnTo>
                        <a:pt x="98" y="16"/>
                      </a:lnTo>
                      <a:lnTo>
                        <a:pt x="99" y="18"/>
                      </a:lnTo>
                      <a:lnTo>
                        <a:pt x="99" y="19"/>
                      </a:lnTo>
                      <a:lnTo>
                        <a:pt x="100" y="22"/>
                      </a:lnTo>
                      <a:lnTo>
                        <a:pt x="101" y="25"/>
                      </a:lnTo>
                      <a:lnTo>
                        <a:pt x="100" y="28"/>
                      </a:lnTo>
                      <a:lnTo>
                        <a:pt x="100" y="35"/>
                      </a:lnTo>
                      <a:lnTo>
                        <a:pt x="101" y="38"/>
                      </a:lnTo>
                      <a:lnTo>
                        <a:pt x="99" y="41"/>
                      </a:lnTo>
                      <a:lnTo>
                        <a:pt x="98" y="44"/>
                      </a:lnTo>
                      <a:lnTo>
                        <a:pt x="97" y="48"/>
                      </a:lnTo>
                      <a:lnTo>
                        <a:pt x="96" y="50"/>
                      </a:lnTo>
                      <a:lnTo>
                        <a:pt x="96" y="51"/>
                      </a:lnTo>
                      <a:lnTo>
                        <a:pt x="97" y="54"/>
                      </a:lnTo>
                      <a:lnTo>
                        <a:pt x="99" y="57"/>
                      </a:lnTo>
                      <a:lnTo>
                        <a:pt x="102" y="59"/>
                      </a:lnTo>
                      <a:lnTo>
                        <a:pt x="106" y="62"/>
                      </a:lnTo>
                      <a:lnTo>
                        <a:pt x="109" y="65"/>
                      </a:lnTo>
                      <a:lnTo>
                        <a:pt x="112" y="65"/>
                      </a:lnTo>
                      <a:lnTo>
                        <a:pt x="115" y="65"/>
                      </a:lnTo>
                      <a:lnTo>
                        <a:pt x="115" y="62"/>
                      </a:lnTo>
                      <a:lnTo>
                        <a:pt x="116" y="62"/>
                      </a:lnTo>
                      <a:lnTo>
                        <a:pt x="119" y="61"/>
                      </a:lnTo>
                      <a:lnTo>
                        <a:pt x="119" y="69"/>
                      </a:lnTo>
                      <a:lnTo>
                        <a:pt x="119" y="71"/>
                      </a:lnTo>
                      <a:lnTo>
                        <a:pt x="119" y="80"/>
                      </a:lnTo>
                      <a:lnTo>
                        <a:pt x="116" y="78"/>
                      </a:lnTo>
                      <a:lnTo>
                        <a:pt x="113" y="79"/>
                      </a:lnTo>
                      <a:lnTo>
                        <a:pt x="110" y="80"/>
                      </a:lnTo>
                      <a:lnTo>
                        <a:pt x="108" y="80"/>
                      </a:lnTo>
                      <a:lnTo>
                        <a:pt x="106" y="77"/>
                      </a:lnTo>
                      <a:lnTo>
                        <a:pt x="103" y="74"/>
                      </a:lnTo>
                      <a:lnTo>
                        <a:pt x="100" y="71"/>
                      </a:lnTo>
                      <a:lnTo>
                        <a:pt x="99" y="69"/>
                      </a:lnTo>
                      <a:lnTo>
                        <a:pt x="97" y="66"/>
                      </a:lnTo>
                      <a:lnTo>
                        <a:pt x="96" y="65"/>
                      </a:lnTo>
                      <a:lnTo>
                        <a:pt x="93" y="65"/>
                      </a:lnTo>
                      <a:lnTo>
                        <a:pt x="90" y="63"/>
                      </a:lnTo>
                      <a:lnTo>
                        <a:pt x="88" y="63"/>
                      </a:lnTo>
                      <a:lnTo>
                        <a:pt x="85" y="62"/>
                      </a:lnTo>
                      <a:lnTo>
                        <a:pt x="83" y="59"/>
                      </a:lnTo>
                      <a:lnTo>
                        <a:pt x="81" y="56"/>
                      </a:lnTo>
                      <a:lnTo>
                        <a:pt x="79" y="52"/>
                      </a:lnTo>
                      <a:lnTo>
                        <a:pt x="76" y="55"/>
                      </a:lnTo>
                      <a:lnTo>
                        <a:pt x="75" y="58"/>
                      </a:lnTo>
                      <a:lnTo>
                        <a:pt x="72" y="59"/>
                      </a:lnTo>
                      <a:lnTo>
                        <a:pt x="70" y="58"/>
                      </a:lnTo>
                      <a:lnTo>
                        <a:pt x="68" y="58"/>
                      </a:lnTo>
                      <a:lnTo>
                        <a:pt x="65" y="58"/>
                      </a:lnTo>
                      <a:lnTo>
                        <a:pt x="61" y="57"/>
                      </a:lnTo>
                      <a:lnTo>
                        <a:pt x="58" y="56"/>
                      </a:lnTo>
                      <a:lnTo>
                        <a:pt x="56" y="55"/>
                      </a:lnTo>
                      <a:lnTo>
                        <a:pt x="53" y="54"/>
                      </a:lnTo>
                      <a:lnTo>
                        <a:pt x="50" y="51"/>
                      </a:lnTo>
                      <a:lnTo>
                        <a:pt x="50" y="48"/>
                      </a:lnTo>
                      <a:lnTo>
                        <a:pt x="47" y="48"/>
                      </a:lnTo>
                      <a:lnTo>
                        <a:pt x="45" y="48"/>
                      </a:lnTo>
                      <a:lnTo>
                        <a:pt x="43" y="49"/>
                      </a:lnTo>
                      <a:lnTo>
                        <a:pt x="40" y="50"/>
                      </a:lnTo>
                      <a:lnTo>
                        <a:pt x="37" y="50"/>
                      </a:lnTo>
                      <a:lnTo>
                        <a:pt x="37" y="47"/>
                      </a:lnTo>
                      <a:lnTo>
                        <a:pt x="34" y="43"/>
                      </a:lnTo>
                      <a:lnTo>
                        <a:pt x="31" y="41"/>
                      </a:lnTo>
                      <a:lnTo>
                        <a:pt x="31" y="44"/>
                      </a:lnTo>
                      <a:lnTo>
                        <a:pt x="31" y="46"/>
                      </a:lnTo>
                      <a:lnTo>
                        <a:pt x="31" y="49"/>
                      </a:lnTo>
                      <a:lnTo>
                        <a:pt x="31" y="52"/>
                      </a:lnTo>
                      <a:lnTo>
                        <a:pt x="31" y="54"/>
                      </a:lnTo>
                      <a:lnTo>
                        <a:pt x="31" y="57"/>
                      </a:lnTo>
                      <a:lnTo>
                        <a:pt x="30" y="60"/>
                      </a:lnTo>
                      <a:lnTo>
                        <a:pt x="31" y="63"/>
                      </a:lnTo>
                      <a:lnTo>
                        <a:pt x="31" y="66"/>
                      </a:lnTo>
                      <a:lnTo>
                        <a:pt x="29" y="69"/>
                      </a:lnTo>
                      <a:lnTo>
                        <a:pt x="30" y="72"/>
                      </a:lnTo>
                      <a:lnTo>
                        <a:pt x="27" y="74"/>
                      </a:lnTo>
                      <a:lnTo>
                        <a:pt x="0" y="74"/>
                      </a:lnTo>
                      <a:lnTo>
                        <a:pt x="0" y="77"/>
                      </a:lnTo>
                      <a:lnTo>
                        <a:pt x="0" y="87"/>
                      </a:lnTo>
                      <a:lnTo>
                        <a:pt x="0" y="90"/>
                      </a:lnTo>
                      <a:lnTo>
                        <a:pt x="0" y="124"/>
                      </a:lnTo>
                      <a:lnTo>
                        <a:pt x="1" y="125"/>
                      </a:lnTo>
                      <a:lnTo>
                        <a:pt x="2" y="128"/>
                      </a:lnTo>
                      <a:lnTo>
                        <a:pt x="4" y="130"/>
                      </a:lnTo>
                      <a:lnTo>
                        <a:pt x="7" y="133"/>
                      </a:lnTo>
                      <a:lnTo>
                        <a:pt x="10" y="136"/>
                      </a:lnTo>
                      <a:lnTo>
                        <a:pt x="13" y="139"/>
                      </a:lnTo>
                      <a:lnTo>
                        <a:pt x="16" y="142"/>
                      </a:lnTo>
                      <a:lnTo>
                        <a:pt x="19" y="145"/>
                      </a:lnTo>
                      <a:lnTo>
                        <a:pt x="23" y="146"/>
                      </a:lnTo>
                      <a:lnTo>
                        <a:pt x="25" y="146"/>
                      </a:lnTo>
                      <a:lnTo>
                        <a:pt x="28" y="145"/>
                      </a:lnTo>
                      <a:lnTo>
                        <a:pt x="31" y="144"/>
                      </a:lnTo>
                      <a:lnTo>
                        <a:pt x="34" y="144"/>
                      </a:lnTo>
                      <a:lnTo>
                        <a:pt x="35" y="144"/>
                      </a:lnTo>
                      <a:lnTo>
                        <a:pt x="38" y="144"/>
                      </a:lnTo>
                      <a:lnTo>
                        <a:pt x="41" y="144"/>
                      </a:lnTo>
                      <a:lnTo>
                        <a:pt x="44" y="145"/>
                      </a:lnTo>
                      <a:lnTo>
                        <a:pt x="45" y="145"/>
                      </a:lnTo>
                      <a:lnTo>
                        <a:pt x="48" y="148"/>
                      </a:lnTo>
                      <a:lnTo>
                        <a:pt x="50" y="149"/>
                      </a:lnTo>
                      <a:lnTo>
                        <a:pt x="53" y="149"/>
                      </a:lnTo>
                      <a:lnTo>
                        <a:pt x="56" y="149"/>
                      </a:lnTo>
                      <a:lnTo>
                        <a:pt x="58" y="151"/>
                      </a:lnTo>
                      <a:lnTo>
                        <a:pt x="61" y="152"/>
                      </a:lnTo>
                      <a:lnTo>
                        <a:pt x="65" y="150"/>
                      </a:lnTo>
                      <a:lnTo>
                        <a:pt x="67" y="151"/>
                      </a:lnTo>
                      <a:lnTo>
                        <a:pt x="70" y="152"/>
                      </a:lnTo>
                      <a:lnTo>
                        <a:pt x="72" y="153"/>
                      </a:lnTo>
                      <a:lnTo>
                        <a:pt x="75" y="152"/>
                      </a:lnTo>
                      <a:lnTo>
                        <a:pt x="76" y="151"/>
                      </a:lnTo>
                      <a:lnTo>
                        <a:pt x="79" y="148"/>
                      </a:lnTo>
                      <a:lnTo>
                        <a:pt x="84" y="143"/>
                      </a:lnTo>
                      <a:lnTo>
                        <a:pt x="86" y="140"/>
                      </a:lnTo>
                      <a:lnTo>
                        <a:pt x="88" y="137"/>
                      </a:lnTo>
                      <a:lnTo>
                        <a:pt x="91" y="135"/>
                      </a:lnTo>
                      <a:lnTo>
                        <a:pt x="95" y="133"/>
                      </a:lnTo>
                      <a:lnTo>
                        <a:pt x="97" y="131"/>
                      </a:lnTo>
                      <a:lnTo>
                        <a:pt x="101" y="130"/>
                      </a:lnTo>
                      <a:lnTo>
                        <a:pt x="102" y="129"/>
                      </a:lnTo>
                      <a:lnTo>
                        <a:pt x="103" y="126"/>
                      </a:lnTo>
                      <a:lnTo>
                        <a:pt x="104" y="122"/>
                      </a:lnTo>
                      <a:lnTo>
                        <a:pt x="104" y="121"/>
                      </a:lnTo>
                      <a:lnTo>
                        <a:pt x="106" y="120"/>
                      </a:lnTo>
                      <a:lnTo>
                        <a:pt x="109" y="118"/>
                      </a:lnTo>
                      <a:lnTo>
                        <a:pt x="112" y="116"/>
                      </a:lnTo>
                      <a:lnTo>
                        <a:pt x="117" y="115"/>
                      </a:lnTo>
                      <a:lnTo>
                        <a:pt x="121" y="115"/>
                      </a:lnTo>
                      <a:lnTo>
                        <a:pt x="122" y="115"/>
                      </a:lnTo>
                      <a:lnTo>
                        <a:pt x="126" y="115"/>
                      </a:lnTo>
                      <a:lnTo>
                        <a:pt x="128" y="115"/>
                      </a:lnTo>
                      <a:lnTo>
                        <a:pt x="127" y="114"/>
                      </a:lnTo>
                      <a:lnTo>
                        <a:pt x="127" y="111"/>
                      </a:lnTo>
                      <a:lnTo>
                        <a:pt x="126" y="108"/>
                      </a:lnTo>
                      <a:lnTo>
                        <a:pt x="125" y="105"/>
                      </a:lnTo>
                      <a:lnTo>
                        <a:pt x="127" y="104"/>
                      </a:lnTo>
                      <a:lnTo>
                        <a:pt x="130" y="103"/>
                      </a:lnTo>
                      <a:lnTo>
                        <a:pt x="133" y="102"/>
                      </a:lnTo>
                      <a:lnTo>
                        <a:pt x="136" y="101"/>
                      </a:lnTo>
                      <a:lnTo>
                        <a:pt x="142" y="100"/>
                      </a:lnTo>
                      <a:lnTo>
                        <a:pt x="145" y="98"/>
                      </a:lnTo>
                      <a:lnTo>
                        <a:pt x="148" y="98"/>
                      </a:lnTo>
                      <a:lnTo>
                        <a:pt x="151" y="96"/>
                      </a:lnTo>
                      <a:lnTo>
                        <a:pt x="154" y="96"/>
                      </a:lnTo>
                      <a:lnTo>
                        <a:pt x="157" y="95"/>
                      </a:lnTo>
                      <a:lnTo>
                        <a:pt x="158" y="94"/>
                      </a:lnTo>
                      <a:lnTo>
                        <a:pt x="161" y="93"/>
                      </a:lnTo>
                      <a:lnTo>
                        <a:pt x="165" y="92"/>
                      </a:lnTo>
                      <a:lnTo>
                        <a:pt x="167" y="91"/>
                      </a:lnTo>
                      <a:lnTo>
                        <a:pt x="171" y="90"/>
                      </a:lnTo>
                      <a:lnTo>
                        <a:pt x="169" y="89"/>
                      </a:lnTo>
                      <a:lnTo>
                        <a:pt x="167" y="90"/>
                      </a:lnTo>
                      <a:lnTo>
                        <a:pt x="166" y="87"/>
                      </a:lnTo>
                      <a:lnTo>
                        <a:pt x="164" y="86"/>
                      </a:lnTo>
                      <a:lnTo>
                        <a:pt x="164" y="82"/>
                      </a:lnTo>
                      <a:lnTo>
                        <a:pt x="166" y="79"/>
                      </a:lnTo>
                      <a:lnTo>
                        <a:pt x="167" y="76"/>
                      </a:lnTo>
                      <a:lnTo>
                        <a:pt x="167" y="73"/>
                      </a:lnTo>
                      <a:lnTo>
                        <a:pt x="167" y="70"/>
                      </a:lnTo>
                      <a:lnTo>
                        <a:pt x="169" y="68"/>
                      </a:lnTo>
                      <a:lnTo>
                        <a:pt x="172" y="67"/>
                      </a:lnTo>
                      <a:lnTo>
                        <a:pt x="175" y="65"/>
                      </a:lnTo>
                      <a:lnTo>
                        <a:pt x="172" y="63"/>
                      </a:lnTo>
                      <a:lnTo>
                        <a:pt x="172" y="62"/>
                      </a:lnTo>
                      <a:lnTo>
                        <a:pt x="172" y="59"/>
                      </a:lnTo>
                      <a:lnTo>
                        <a:pt x="172" y="56"/>
                      </a:lnTo>
                      <a:lnTo>
                        <a:pt x="172" y="53"/>
                      </a:lnTo>
                      <a:lnTo>
                        <a:pt x="171" y="50"/>
                      </a:lnTo>
                      <a:lnTo>
                        <a:pt x="173" y="47"/>
                      </a:lnTo>
                      <a:lnTo>
                        <a:pt x="172" y="43"/>
                      </a:lnTo>
                      <a:lnTo>
                        <a:pt x="172" y="40"/>
                      </a:lnTo>
                      <a:lnTo>
                        <a:pt x="175" y="38"/>
                      </a:lnTo>
                      <a:lnTo>
                        <a:pt x="177" y="36"/>
                      </a:lnTo>
                      <a:lnTo>
                        <a:pt x="175" y="33"/>
                      </a:lnTo>
                      <a:lnTo>
                        <a:pt x="175" y="30"/>
                      </a:lnTo>
                      <a:lnTo>
                        <a:pt x="172" y="28"/>
                      </a:lnTo>
                      <a:lnTo>
                        <a:pt x="172" y="25"/>
                      </a:lnTo>
                      <a:lnTo>
                        <a:pt x="171" y="23"/>
                      </a:lnTo>
                      <a:lnTo>
                        <a:pt x="168" y="22"/>
                      </a:lnTo>
                      <a:lnTo>
                        <a:pt x="167" y="22"/>
                      </a:lnTo>
                      <a:lnTo>
                        <a:pt x="167" y="21"/>
                      </a:lnTo>
                      <a:lnTo>
                        <a:pt x="166" y="19"/>
                      </a:lnTo>
                      <a:lnTo>
                        <a:pt x="164" y="18"/>
                      </a:lnTo>
                      <a:lnTo>
                        <a:pt x="164" y="17"/>
                      </a:lnTo>
                      <a:lnTo>
                        <a:pt x="163" y="17"/>
                      </a:lnTo>
                      <a:lnTo>
                        <a:pt x="160" y="15"/>
                      </a:lnTo>
                      <a:lnTo>
                        <a:pt x="157" y="15"/>
                      </a:lnTo>
                      <a:lnTo>
                        <a:pt x="154" y="14"/>
                      </a:lnTo>
                      <a:lnTo>
                        <a:pt x="152" y="14"/>
                      </a:lnTo>
                      <a:lnTo>
                        <a:pt x="149" y="11"/>
                      </a:lnTo>
                      <a:lnTo>
                        <a:pt x="148" y="12"/>
                      </a:lnTo>
                      <a:lnTo>
                        <a:pt x="146" y="11"/>
                      </a:lnTo>
                      <a:lnTo>
                        <a:pt x="145" y="8"/>
                      </a:lnTo>
                      <a:lnTo>
                        <a:pt x="144" y="8"/>
                      </a:lnTo>
                      <a:lnTo>
                        <a:pt x="142" y="7"/>
                      </a:lnTo>
                      <a:lnTo>
                        <a:pt x="139" y="7"/>
                      </a:lnTo>
                      <a:lnTo>
                        <a:pt x="138" y="10"/>
                      </a:lnTo>
                      <a:lnTo>
                        <a:pt x="135" y="7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9" name="Freeform 821">
                  <a:extLst>
                    <a:ext uri="{FF2B5EF4-FFF2-40B4-BE49-F238E27FC236}">
                      <a16:creationId xmlns:a16="http://schemas.microsoft.com/office/drawing/2014/main" id="{CB4D2FBA-586D-906E-79CC-529CBC9C9000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117" y="3520"/>
                  <a:ext cx="369" cy="335"/>
                </a:xfrm>
                <a:custGeom>
                  <a:avLst/>
                  <a:gdLst>
                    <a:gd name="T0" fmla="*/ 210 w 118"/>
                    <a:gd name="T1" fmla="*/ 0 h 107"/>
                    <a:gd name="T2" fmla="*/ 175 w 118"/>
                    <a:gd name="T3" fmla="*/ 16 h 107"/>
                    <a:gd name="T4" fmla="*/ 166 w 118"/>
                    <a:gd name="T5" fmla="*/ 34 h 107"/>
                    <a:gd name="T6" fmla="*/ 147 w 118"/>
                    <a:gd name="T7" fmla="*/ 50 h 107"/>
                    <a:gd name="T8" fmla="*/ 128 w 118"/>
                    <a:gd name="T9" fmla="*/ 63 h 107"/>
                    <a:gd name="T10" fmla="*/ 106 w 118"/>
                    <a:gd name="T11" fmla="*/ 88 h 107"/>
                    <a:gd name="T12" fmla="*/ 78 w 118"/>
                    <a:gd name="T13" fmla="*/ 116 h 107"/>
                    <a:gd name="T14" fmla="*/ 63 w 118"/>
                    <a:gd name="T15" fmla="*/ 116 h 107"/>
                    <a:gd name="T16" fmla="*/ 34 w 118"/>
                    <a:gd name="T17" fmla="*/ 116 h 107"/>
                    <a:gd name="T18" fmla="*/ 19 w 118"/>
                    <a:gd name="T19" fmla="*/ 106 h 107"/>
                    <a:gd name="T20" fmla="*/ 0 w 118"/>
                    <a:gd name="T21" fmla="*/ 116 h 107"/>
                    <a:gd name="T22" fmla="*/ 16 w 118"/>
                    <a:gd name="T23" fmla="*/ 141 h 107"/>
                    <a:gd name="T24" fmla="*/ 31 w 118"/>
                    <a:gd name="T25" fmla="*/ 166 h 107"/>
                    <a:gd name="T26" fmla="*/ 47 w 118"/>
                    <a:gd name="T27" fmla="*/ 194 h 107"/>
                    <a:gd name="T28" fmla="*/ 69 w 118"/>
                    <a:gd name="T29" fmla="*/ 210 h 107"/>
                    <a:gd name="T30" fmla="*/ 81 w 118"/>
                    <a:gd name="T31" fmla="*/ 216 h 107"/>
                    <a:gd name="T32" fmla="*/ 94 w 118"/>
                    <a:gd name="T33" fmla="*/ 238 h 107"/>
                    <a:gd name="T34" fmla="*/ 116 w 118"/>
                    <a:gd name="T35" fmla="*/ 238 h 107"/>
                    <a:gd name="T36" fmla="*/ 116 w 118"/>
                    <a:gd name="T37" fmla="*/ 260 h 107"/>
                    <a:gd name="T38" fmla="*/ 128 w 118"/>
                    <a:gd name="T39" fmla="*/ 291 h 107"/>
                    <a:gd name="T40" fmla="*/ 147 w 118"/>
                    <a:gd name="T41" fmla="*/ 297 h 107"/>
                    <a:gd name="T42" fmla="*/ 178 w 118"/>
                    <a:gd name="T43" fmla="*/ 304 h 107"/>
                    <a:gd name="T44" fmla="*/ 181 w 118"/>
                    <a:gd name="T45" fmla="*/ 316 h 107"/>
                    <a:gd name="T46" fmla="*/ 203 w 118"/>
                    <a:gd name="T47" fmla="*/ 322 h 107"/>
                    <a:gd name="T48" fmla="*/ 222 w 118"/>
                    <a:gd name="T49" fmla="*/ 326 h 107"/>
                    <a:gd name="T50" fmla="*/ 238 w 118"/>
                    <a:gd name="T51" fmla="*/ 332 h 107"/>
                    <a:gd name="T52" fmla="*/ 266 w 118"/>
                    <a:gd name="T53" fmla="*/ 329 h 107"/>
                    <a:gd name="T54" fmla="*/ 291 w 118"/>
                    <a:gd name="T55" fmla="*/ 329 h 107"/>
                    <a:gd name="T56" fmla="*/ 306 w 118"/>
                    <a:gd name="T57" fmla="*/ 316 h 107"/>
                    <a:gd name="T58" fmla="*/ 338 w 118"/>
                    <a:gd name="T59" fmla="*/ 282 h 107"/>
                    <a:gd name="T60" fmla="*/ 338 w 118"/>
                    <a:gd name="T61" fmla="*/ 272 h 107"/>
                    <a:gd name="T62" fmla="*/ 344 w 118"/>
                    <a:gd name="T63" fmla="*/ 244 h 107"/>
                    <a:gd name="T64" fmla="*/ 360 w 118"/>
                    <a:gd name="T65" fmla="*/ 229 h 107"/>
                    <a:gd name="T66" fmla="*/ 369 w 118"/>
                    <a:gd name="T67" fmla="*/ 207 h 107"/>
                    <a:gd name="T68" fmla="*/ 356 w 118"/>
                    <a:gd name="T69" fmla="*/ 185 h 107"/>
                    <a:gd name="T70" fmla="*/ 353 w 118"/>
                    <a:gd name="T71" fmla="*/ 163 h 107"/>
                    <a:gd name="T72" fmla="*/ 363 w 118"/>
                    <a:gd name="T73" fmla="*/ 144 h 107"/>
                    <a:gd name="T74" fmla="*/ 369 w 118"/>
                    <a:gd name="T75" fmla="*/ 131 h 107"/>
                    <a:gd name="T76" fmla="*/ 366 w 118"/>
                    <a:gd name="T77" fmla="*/ 110 h 107"/>
                    <a:gd name="T78" fmla="*/ 369 w 118"/>
                    <a:gd name="T79" fmla="*/ 85 h 107"/>
                    <a:gd name="T80" fmla="*/ 360 w 118"/>
                    <a:gd name="T81" fmla="*/ 66 h 107"/>
                    <a:gd name="T82" fmla="*/ 356 w 118"/>
                    <a:gd name="T83" fmla="*/ 53 h 107"/>
                    <a:gd name="T84" fmla="*/ 335 w 118"/>
                    <a:gd name="T85" fmla="*/ 41 h 107"/>
                    <a:gd name="T86" fmla="*/ 306 w 118"/>
                    <a:gd name="T87" fmla="*/ 28 h 107"/>
                    <a:gd name="T88" fmla="*/ 275 w 118"/>
                    <a:gd name="T89" fmla="*/ 16 h 107"/>
                    <a:gd name="T90" fmla="*/ 244 w 118"/>
                    <a:gd name="T91" fmla="*/ 0 h 107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0" t="0" r="r" b="b"/>
                  <a:pathLst>
                    <a:path w="118" h="107">
                      <a:moveTo>
                        <a:pt x="72" y="0"/>
                      </a:moveTo>
                      <a:lnTo>
                        <a:pt x="71" y="0"/>
                      </a:lnTo>
                      <a:lnTo>
                        <a:pt x="67" y="0"/>
                      </a:lnTo>
                      <a:lnTo>
                        <a:pt x="62" y="1"/>
                      </a:lnTo>
                      <a:lnTo>
                        <a:pt x="59" y="3"/>
                      </a:lnTo>
                      <a:lnTo>
                        <a:pt x="56" y="5"/>
                      </a:lnTo>
                      <a:lnTo>
                        <a:pt x="54" y="6"/>
                      </a:lnTo>
                      <a:lnTo>
                        <a:pt x="54" y="7"/>
                      </a:lnTo>
                      <a:lnTo>
                        <a:pt x="53" y="11"/>
                      </a:lnTo>
                      <a:lnTo>
                        <a:pt x="52" y="14"/>
                      </a:lnTo>
                      <a:lnTo>
                        <a:pt x="51" y="15"/>
                      </a:lnTo>
                      <a:lnTo>
                        <a:pt x="47" y="16"/>
                      </a:lnTo>
                      <a:lnTo>
                        <a:pt x="45" y="18"/>
                      </a:lnTo>
                      <a:lnTo>
                        <a:pt x="41" y="20"/>
                      </a:lnTo>
                      <a:lnTo>
                        <a:pt x="38" y="22"/>
                      </a:lnTo>
                      <a:lnTo>
                        <a:pt x="36" y="25"/>
                      </a:lnTo>
                      <a:lnTo>
                        <a:pt x="34" y="28"/>
                      </a:lnTo>
                      <a:lnTo>
                        <a:pt x="29" y="33"/>
                      </a:lnTo>
                      <a:lnTo>
                        <a:pt x="26" y="36"/>
                      </a:lnTo>
                      <a:lnTo>
                        <a:pt x="25" y="37"/>
                      </a:lnTo>
                      <a:lnTo>
                        <a:pt x="22" y="38"/>
                      </a:lnTo>
                      <a:lnTo>
                        <a:pt x="20" y="37"/>
                      </a:lnTo>
                      <a:lnTo>
                        <a:pt x="17" y="36"/>
                      </a:lnTo>
                      <a:lnTo>
                        <a:pt x="15" y="35"/>
                      </a:lnTo>
                      <a:lnTo>
                        <a:pt x="11" y="37"/>
                      </a:lnTo>
                      <a:lnTo>
                        <a:pt x="8" y="36"/>
                      </a:lnTo>
                      <a:lnTo>
                        <a:pt x="6" y="34"/>
                      </a:lnTo>
                      <a:lnTo>
                        <a:pt x="3" y="34"/>
                      </a:lnTo>
                      <a:lnTo>
                        <a:pt x="0" y="34"/>
                      </a:lnTo>
                      <a:lnTo>
                        <a:pt x="0" y="37"/>
                      </a:lnTo>
                      <a:lnTo>
                        <a:pt x="2" y="40"/>
                      </a:lnTo>
                      <a:lnTo>
                        <a:pt x="3" y="43"/>
                      </a:lnTo>
                      <a:lnTo>
                        <a:pt x="5" y="45"/>
                      </a:lnTo>
                      <a:lnTo>
                        <a:pt x="7" y="48"/>
                      </a:lnTo>
                      <a:lnTo>
                        <a:pt x="9" y="51"/>
                      </a:lnTo>
                      <a:lnTo>
                        <a:pt x="10" y="53"/>
                      </a:lnTo>
                      <a:lnTo>
                        <a:pt x="11" y="56"/>
                      </a:lnTo>
                      <a:lnTo>
                        <a:pt x="12" y="59"/>
                      </a:lnTo>
                      <a:lnTo>
                        <a:pt x="15" y="62"/>
                      </a:lnTo>
                      <a:lnTo>
                        <a:pt x="18" y="64"/>
                      </a:lnTo>
                      <a:lnTo>
                        <a:pt x="20" y="65"/>
                      </a:lnTo>
                      <a:lnTo>
                        <a:pt x="22" y="67"/>
                      </a:lnTo>
                      <a:lnTo>
                        <a:pt x="25" y="68"/>
                      </a:lnTo>
                      <a:lnTo>
                        <a:pt x="25" y="69"/>
                      </a:lnTo>
                      <a:lnTo>
                        <a:pt x="26" y="69"/>
                      </a:lnTo>
                      <a:lnTo>
                        <a:pt x="29" y="70"/>
                      </a:lnTo>
                      <a:lnTo>
                        <a:pt x="30" y="73"/>
                      </a:lnTo>
                      <a:lnTo>
                        <a:pt x="30" y="76"/>
                      </a:lnTo>
                      <a:lnTo>
                        <a:pt x="33" y="76"/>
                      </a:lnTo>
                      <a:lnTo>
                        <a:pt x="36" y="76"/>
                      </a:lnTo>
                      <a:lnTo>
                        <a:pt x="37" y="76"/>
                      </a:lnTo>
                      <a:lnTo>
                        <a:pt x="37" y="77"/>
                      </a:lnTo>
                      <a:lnTo>
                        <a:pt x="37" y="80"/>
                      </a:lnTo>
                      <a:lnTo>
                        <a:pt x="37" y="83"/>
                      </a:lnTo>
                      <a:lnTo>
                        <a:pt x="37" y="87"/>
                      </a:lnTo>
                      <a:lnTo>
                        <a:pt x="39" y="89"/>
                      </a:lnTo>
                      <a:lnTo>
                        <a:pt x="41" y="93"/>
                      </a:lnTo>
                      <a:lnTo>
                        <a:pt x="41" y="94"/>
                      </a:lnTo>
                      <a:lnTo>
                        <a:pt x="44" y="94"/>
                      </a:lnTo>
                      <a:lnTo>
                        <a:pt x="47" y="95"/>
                      </a:lnTo>
                      <a:lnTo>
                        <a:pt x="50" y="95"/>
                      </a:lnTo>
                      <a:lnTo>
                        <a:pt x="53" y="96"/>
                      </a:lnTo>
                      <a:lnTo>
                        <a:pt x="57" y="97"/>
                      </a:lnTo>
                      <a:lnTo>
                        <a:pt x="58" y="97"/>
                      </a:lnTo>
                      <a:lnTo>
                        <a:pt x="58" y="98"/>
                      </a:lnTo>
                      <a:lnTo>
                        <a:pt x="58" y="101"/>
                      </a:lnTo>
                      <a:lnTo>
                        <a:pt x="61" y="102"/>
                      </a:lnTo>
                      <a:lnTo>
                        <a:pt x="62" y="104"/>
                      </a:lnTo>
                      <a:lnTo>
                        <a:pt x="65" y="103"/>
                      </a:lnTo>
                      <a:lnTo>
                        <a:pt x="68" y="103"/>
                      </a:lnTo>
                      <a:lnTo>
                        <a:pt x="71" y="104"/>
                      </a:lnTo>
                      <a:lnTo>
                        <a:pt x="72" y="104"/>
                      </a:lnTo>
                      <a:lnTo>
                        <a:pt x="74" y="105"/>
                      </a:lnTo>
                      <a:lnTo>
                        <a:pt x="76" y="106"/>
                      </a:lnTo>
                      <a:lnTo>
                        <a:pt x="79" y="105"/>
                      </a:lnTo>
                      <a:lnTo>
                        <a:pt x="82" y="105"/>
                      </a:lnTo>
                      <a:lnTo>
                        <a:pt x="85" y="105"/>
                      </a:lnTo>
                      <a:lnTo>
                        <a:pt x="88" y="106"/>
                      </a:lnTo>
                      <a:lnTo>
                        <a:pt x="91" y="107"/>
                      </a:lnTo>
                      <a:lnTo>
                        <a:pt x="93" y="105"/>
                      </a:lnTo>
                      <a:lnTo>
                        <a:pt x="96" y="102"/>
                      </a:lnTo>
                      <a:lnTo>
                        <a:pt x="98" y="102"/>
                      </a:lnTo>
                      <a:lnTo>
                        <a:pt x="98" y="101"/>
                      </a:lnTo>
                      <a:lnTo>
                        <a:pt x="100" y="99"/>
                      </a:lnTo>
                      <a:lnTo>
                        <a:pt x="103" y="96"/>
                      </a:lnTo>
                      <a:lnTo>
                        <a:pt x="108" y="90"/>
                      </a:lnTo>
                      <a:lnTo>
                        <a:pt x="110" y="90"/>
                      </a:lnTo>
                      <a:lnTo>
                        <a:pt x="108" y="87"/>
                      </a:lnTo>
                      <a:lnTo>
                        <a:pt x="110" y="84"/>
                      </a:lnTo>
                      <a:lnTo>
                        <a:pt x="110" y="80"/>
                      </a:lnTo>
                      <a:lnTo>
                        <a:pt x="110" y="78"/>
                      </a:lnTo>
                      <a:lnTo>
                        <a:pt x="113" y="76"/>
                      </a:lnTo>
                      <a:lnTo>
                        <a:pt x="113" y="75"/>
                      </a:lnTo>
                      <a:lnTo>
                        <a:pt x="115" y="73"/>
                      </a:lnTo>
                      <a:lnTo>
                        <a:pt x="116" y="71"/>
                      </a:lnTo>
                      <a:lnTo>
                        <a:pt x="117" y="69"/>
                      </a:lnTo>
                      <a:lnTo>
                        <a:pt x="118" y="66"/>
                      </a:lnTo>
                      <a:lnTo>
                        <a:pt x="115" y="64"/>
                      </a:lnTo>
                      <a:lnTo>
                        <a:pt x="115" y="61"/>
                      </a:lnTo>
                      <a:lnTo>
                        <a:pt x="114" y="59"/>
                      </a:lnTo>
                      <a:lnTo>
                        <a:pt x="115" y="56"/>
                      </a:lnTo>
                      <a:lnTo>
                        <a:pt x="113" y="53"/>
                      </a:lnTo>
                      <a:lnTo>
                        <a:pt x="113" y="52"/>
                      </a:lnTo>
                      <a:lnTo>
                        <a:pt x="113" y="50"/>
                      </a:lnTo>
                      <a:lnTo>
                        <a:pt x="116" y="50"/>
                      </a:lnTo>
                      <a:lnTo>
                        <a:pt x="116" y="46"/>
                      </a:lnTo>
                      <a:lnTo>
                        <a:pt x="117" y="43"/>
                      </a:lnTo>
                      <a:lnTo>
                        <a:pt x="118" y="42"/>
                      </a:lnTo>
                      <a:lnTo>
                        <a:pt x="117" y="41"/>
                      </a:lnTo>
                      <a:lnTo>
                        <a:pt x="117" y="38"/>
                      </a:lnTo>
                      <a:lnTo>
                        <a:pt x="117" y="35"/>
                      </a:lnTo>
                      <a:lnTo>
                        <a:pt x="117" y="32"/>
                      </a:lnTo>
                      <a:lnTo>
                        <a:pt x="117" y="30"/>
                      </a:lnTo>
                      <a:lnTo>
                        <a:pt x="118" y="27"/>
                      </a:lnTo>
                      <a:lnTo>
                        <a:pt x="117" y="26"/>
                      </a:lnTo>
                      <a:lnTo>
                        <a:pt x="117" y="24"/>
                      </a:lnTo>
                      <a:lnTo>
                        <a:pt x="115" y="21"/>
                      </a:lnTo>
                      <a:lnTo>
                        <a:pt x="115" y="20"/>
                      </a:lnTo>
                      <a:lnTo>
                        <a:pt x="117" y="17"/>
                      </a:lnTo>
                      <a:lnTo>
                        <a:pt x="114" y="17"/>
                      </a:lnTo>
                      <a:lnTo>
                        <a:pt x="113" y="15"/>
                      </a:lnTo>
                      <a:lnTo>
                        <a:pt x="110" y="14"/>
                      </a:lnTo>
                      <a:lnTo>
                        <a:pt x="107" y="13"/>
                      </a:lnTo>
                      <a:lnTo>
                        <a:pt x="104" y="13"/>
                      </a:lnTo>
                      <a:lnTo>
                        <a:pt x="101" y="12"/>
                      </a:lnTo>
                      <a:lnTo>
                        <a:pt x="98" y="9"/>
                      </a:lnTo>
                      <a:lnTo>
                        <a:pt x="94" y="9"/>
                      </a:lnTo>
                      <a:lnTo>
                        <a:pt x="91" y="6"/>
                      </a:lnTo>
                      <a:lnTo>
                        <a:pt x="88" y="5"/>
                      </a:lnTo>
                      <a:lnTo>
                        <a:pt x="80" y="5"/>
                      </a:lnTo>
                      <a:lnTo>
                        <a:pt x="78" y="3"/>
                      </a:lnTo>
                      <a:lnTo>
                        <a:pt x="78" y="0"/>
                      </a:lnTo>
                      <a:lnTo>
                        <a:pt x="76" y="0"/>
                      </a:lnTo>
                      <a:lnTo>
                        <a:pt x="72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0" name="Freeform 822">
                  <a:extLst>
                    <a:ext uri="{FF2B5EF4-FFF2-40B4-BE49-F238E27FC236}">
                      <a16:creationId xmlns:a16="http://schemas.microsoft.com/office/drawing/2014/main" id="{4EE452CF-1260-7ACF-3FA7-634467E0557F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864" y="3627"/>
                  <a:ext cx="447" cy="456"/>
                </a:xfrm>
                <a:custGeom>
                  <a:avLst/>
                  <a:gdLst>
                    <a:gd name="T0" fmla="*/ 434 w 143"/>
                    <a:gd name="T1" fmla="*/ 197 h 146"/>
                    <a:gd name="T2" fmla="*/ 409 w 143"/>
                    <a:gd name="T3" fmla="*/ 191 h 146"/>
                    <a:gd name="T4" fmla="*/ 381 w 143"/>
                    <a:gd name="T5" fmla="*/ 187 h 146"/>
                    <a:gd name="T6" fmla="*/ 369 w 143"/>
                    <a:gd name="T7" fmla="*/ 166 h 146"/>
                    <a:gd name="T8" fmla="*/ 369 w 143"/>
                    <a:gd name="T9" fmla="*/ 134 h 146"/>
                    <a:gd name="T10" fmla="*/ 356 w 143"/>
                    <a:gd name="T11" fmla="*/ 131 h 146"/>
                    <a:gd name="T12" fmla="*/ 344 w 143"/>
                    <a:gd name="T13" fmla="*/ 112 h 146"/>
                    <a:gd name="T14" fmla="*/ 331 w 143"/>
                    <a:gd name="T15" fmla="*/ 106 h 146"/>
                    <a:gd name="T16" fmla="*/ 309 w 143"/>
                    <a:gd name="T17" fmla="*/ 94 h 146"/>
                    <a:gd name="T18" fmla="*/ 288 w 143"/>
                    <a:gd name="T19" fmla="*/ 69 h 146"/>
                    <a:gd name="T20" fmla="*/ 275 w 143"/>
                    <a:gd name="T21" fmla="*/ 44 h 146"/>
                    <a:gd name="T22" fmla="*/ 259 w 143"/>
                    <a:gd name="T23" fmla="*/ 19 h 146"/>
                    <a:gd name="T24" fmla="*/ 247 w 143"/>
                    <a:gd name="T25" fmla="*/ 0 h 146"/>
                    <a:gd name="T26" fmla="*/ 225 w 143"/>
                    <a:gd name="T27" fmla="*/ 3 h 146"/>
                    <a:gd name="T28" fmla="*/ 206 w 143"/>
                    <a:gd name="T29" fmla="*/ 9 h 146"/>
                    <a:gd name="T30" fmla="*/ 184 w 143"/>
                    <a:gd name="T31" fmla="*/ 25 h 146"/>
                    <a:gd name="T32" fmla="*/ 166 w 143"/>
                    <a:gd name="T33" fmla="*/ 19 h 146"/>
                    <a:gd name="T34" fmla="*/ 119 w 143"/>
                    <a:gd name="T35" fmla="*/ 16 h 146"/>
                    <a:gd name="T36" fmla="*/ 88 w 143"/>
                    <a:gd name="T37" fmla="*/ 22 h 146"/>
                    <a:gd name="T38" fmla="*/ 63 w 143"/>
                    <a:gd name="T39" fmla="*/ 25 h 146"/>
                    <a:gd name="T40" fmla="*/ 0 w 143"/>
                    <a:gd name="T41" fmla="*/ 206 h 146"/>
                    <a:gd name="T42" fmla="*/ 0 w 143"/>
                    <a:gd name="T43" fmla="*/ 281 h 146"/>
                    <a:gd name="T44" fmla="*/ 16 w 143"/>
                    <a:gd name="T45" fmla="*/ 359 h 146"/>
                    <a:gd name="T46" fmla="*/ 34 w 143"/>
                    <a:gd name="T47" fmla="*/ 384 h 146"/>
                    <a:gd name="T48" fmla="*/ 44 w 143"/>
                    <a:gd name="T49" fmla="*/ 415 h 146"/>
                    <a:gd name="T50" fmla="*/ 31 w 143"/>
                    <a:gd name="T51" fmla="*/ 444 h 146"/>
                    <a:gd name="T52" fmla="*/ 44 w 143"/>
                    <a:gd name="T53" fmla="*/ 450 h 146"/>
                    <a:gd name="T54" fmla="*/ 69 w 143"/>
                    <a:gd name="T55" fmla="*/ 450 h 146"/>
                    <a:gd name="T56" fmla="*/ 94 w 143"/>
                    <a:gd name="T57" fmla="*/ 444 h 146"/>
                    <a:gd name="T58" fmla="*/ 116 w 143"/>
                    <a:gd name="T59" fmla="*/ 422 h 146"/>
                    <a:gd name="T60" fmla="*/ 131 w 143"/>
                    <a:gd name="T61" fmla="*/ 400 h 146"/>
                    <a:gd name="T62" fmla="*/ 144 w 143"/>
                    <a:gd name="T63" fmla="*/ 372 h 146"/>
                    <a:gd name="T64" fmla="*/ 169 w 143"/>
                    <a:gd name="T65" fmla="*/ 375 h 146"/>
                    <a:gd name="T66" fmla="*/ 197 w 143"/>
                    <a:gd name="T67" fmla="*/ 390 h 146"/>
                    <a:gd name="T68" fmla="*/ 216 w 143"/>
                    <a:gd name="T69" fmla="*/ 394 h 146"/>
                    <a:gd name="T70" fmla="*/ 238 w 143"/>
                    <a:gd name="T71" fmla="*/ 394 h 146"/>
                    <a:gd name="T72" fmla="*/ 256 w 143"/>
                    <a:gd name="T73" fmla="*/ 394 h 146"/>
                    <a:gd name="T74" fmla="*/ 272 w 143"/>
                    <a:gd name="T75" fmla="*/ 378 h 146"/>
                    <a:gd name="T76" fmla="*/ 278 w 143"/>
                    <a:gd name="T77" fmla="*/ 359 h 146"/>
                    <a:gd name="T78" fmla="*/ 278 w 143"/>
                    <a:gd name="T79" fmla="*/ 344 h 146"/>
                    <a:gd name="T80" fmla="*/ 297 w 143"/>
                    <a:gd name="T81" fmla="*/ 340 h 146"/>
                    <a:gd name="T82" fmla="*/ 309 w 143"/>
                    <a:gd name="T83" fmla="*/ 340 h 146"/>
                    <a:gd name="T84" fmla="*/ 328 w 143"/>
                    <a:gd name="T85" fmla="*/ 319 h 146"/>
                    <a:gd name="T86" fmla="*/ 334 w 143"/>
                    <a:gd name="T87" fmla="*/ 297 h 146"/>
                    <a:gd name="T88" fmla="*/ 341 w 143"/>
                    <a:gd name="T89" fmla="*/ 287 h 146"/>
                    <a:gd name="T90" fmla="*/ 359 w 143"/>
                    <a:gd name="T91" fmla="*/ 275 h 146"/>
                    <a:gd name="T92" fmla="*/ 378 w 143"/>
                    <a:gd name="T93" fmla="*/ 256 h 146"/>
                    <a:gd name="T94" fmla="*/ 400 w 143"/>
                    <a:gd name="T95" fmla="*/ 237 h 146"/>
                    <a:gd name="T96" fmla="*/ 419 w 143"/>
                    <a:gd name="T97" fmla="*/ 231 h 146"/>
                    <a:gd name="T98" fmla="*/ 431 w 143"/>
                    <a:gd name="T99" fmla="*/ 219 h 146"/>
                    <a:gd name="T100" fmla="*/ 447 w 143"/>
                    <a:gd name="T101" fmla="*/ 219 h 14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0" t="0" r="r" b="b"/>
                  <a:pathLst>
                    <a:path w="143" h="146">
                      <a:moveTo>
                        <a:pt x="139" y="67"/>
                      </a:moveTo>
                      <a:lnTo>
                        <a:pt x="139" y="64"/>
                      </a:lnTo>
                      <a:lnTo>
                        <a:pt x="139" y="63"/>
                      </a:lnTo>
                      <a:lnTo>
                        <a:pt x="138" y="63"/>
                      </a:lnTo>
                      <a:lnTo>
                        <a:pt x="134" y="62"/>
                      </a:lnTo>
                      <a:lnTo>
                        <a:pt x="131" y="61"/>
                      </a:lnTo>
                      <a:lnTo>
                        <a:pt x="128" y="61"/>
                      </a:lnTo>
                      <a:lnTo>
                        <a:pt x="125" y="60"/>
                      </a:lnTo>
                      <a:lnTo>
                        <a:pt x="122" y="60"/>
                      </a:lnTo>
                      <a:lnTo>
                        <a:pt x="122" y="59"/>
                      </a:lnTo>
                      <a:lnTo>
                        <a:pt x="120" y="55"/>
                      </a:lnTo>
                      <a:lnTo>
                        <a:pt x="118" y="53"/>
                      </a:lnTo>
                      <a:lnTo>
                        <a:pt x="118" y="49"/>
                      </a:lnTo>
                      <a:lnTo>
                        <a:pt x="118" y="46"/>
                      </a:lnTo>
                      <a:lnTo>
                        <a:pt x="118" y="43"/>
                      </a:lnTo>
                      <a:lnTo>
                        <a:pt x="118" y="42"/>
                      </a:lnTo>
                      <a:lnTo>
                        <a:pt x="117" y="42"/>
                      </a:lnTo>
                      <a:lnTo>
                        <a:pt x="114" y="42"/>
                      </a:lnTo>
                      <a:lnTo>
                        <a:pt x="111" y="42"/>
                      </a:lnTo>
                      <a:lnTo>
                        <a:pt x="111" y="39"/>
                      </a:lnTo>
                      <a:lnTo>
                        <a:pt x="110" y="36"/>
                      </a:lnTo>
                      <a:lnTo>
                        <a:pt x="107" y="35"/>
                      </a:lnTo>
                      <a:lnTo>
                        <a:pt x="106" y="35"/>
                      </a:lnTo>
                      <a:lnTo>
                        <a:pt x="106" y="34"/>
                      </a:lnTo>
                      <a:lnTo>
                        <a:pt x="103" y="33"/>
                      </a:lnTo>
                      <a:lnTo>
                        <a:pt x="101" y="31"/>
                      </a:lnTo>
                      <a:lnTo>
                        <a:pt x="99" y="30"/>
                      </a:lnTo>
                      <a:lnTo>
                        <a:pt x="96" y="28"/>
                      </a:lnTo>
                      <a:lnTo>
                        <a:pt x="93" y="25"/>
                      </a:lnTo>
                      <a:lnTo>
                        <a:pt x="92" y="22"/>
                      </a:lnTo>
                      <a:lnTo>
                        <a:pt x="91" y="19"/>
                      </a:lnTo>
                      <a:lnTo>
                        <a:pt x="90" y="17"/>
                      </a:lnTo>
                      <a:lnTo>
                        <a:pt x="88" y="14"/>
                      </a:lnTo>
                      <a:lnTo>
                        <a:pt x="86" y="11"/>
                      </a:lnTo>
                      <a:lnTo>
                        <a:pt x="84" y="9"/>
                      </a:lnTo>
                      <a:lnTo>
                        <a:pt x="83" y="6"/>
                      </a:lnTo>
                      <a:lnTo>
                        <a:pt x="81" y="3"/>
                      </a:lnTo>
                      <a:lnTo>
                        <a:pt x="81" y="0"/>
                      </a:lnTo>
                      <a:lnTo>
                        <a:pt x="79" y="0"/>
                      </a:lnTo>
                      <a:lnTo>
                        <a:pt x="76" y="0"/>
                      </a:lnTo>
                      <a:lnTo>
                        <a:pt x="75" y="0"/>
                      </a:lnTo>
                      <a:lnTo>
                        <a:pt x="72" y="1"/>
                      </a:lnTo>
                      <a:lnTo>
                        <a:pt x="72" y="2"/>
                      </a:lnTo>
                      <a:lnTo>
                        <a:pt x="69" y="3"/>
                      </a:lnTo>
                      <a:lnTo>
                        <a:pt x="66" y="3"/>
                      </a:lnTo>
                      <a:lnTo>
                        <a:pt x="63" y="5"/>
                      </a:lnTo>
                      <a:lnTo>
                        <a:pt x="60" y="7"/>
                      </a:lnTo>
                      <a:lnTo>
                        <a:pt x="59" y="8"/>
                      </a:lnTo>
                      <a:lnTo>
                        <a:pt x="56" y="10"/>
                      </a:lnTo>
                      <a:lnTo>
                        <a:pt x="55" y="9"/>
                      </a:lnTo>
                      <a:lnTo>
                        <a:pt x="53" y="6"/>
                      </a:lnTo>
                      <a:lnTo>
                        <a:pt x="50" y="3"/>
                      </a:lnTo>
                      <a:lnTo>
                        <a:pt x="46" y="3"/>
                      </a:lnTo>
                      <a:lnTo>
                        <a:pt x="38" y="5"/>
                      </a:lnTo>
                      <a:lnTo>
                        <a:pt x="35" y="5"/>
                      </a:lnTo>
                      <a:lnTo>
                        <a:pt x="31" y="6"/>
                      </a:lnTo>
                      <a:lnTo>
                        <a:pt x="28" y="7"/>
                      </a:lnTo>
                      <a:lnTo>
                        <a:pt x="27" y="7"/>
                      </a:lnTo>
                      <a:lnTo>
                        <a:pt x="23" y="7"/>
                      </a:lnTo>
                      <a:lnTo>
                        <a:pt x="20" y="8"/>
                      </a:lnTo>
                      <a:lnTo>
                        <a:pt x="16" y="8"/>
                      </a:lnTo>
                      <a:lnTo>
                        <a:pt x="16" y="66"/>
                      </a:lnTo>
                      <a:lnTo>
                        <a:pt x="0" y="66"/>
                      </a:lnTo>
                      <a:lnTo>
                        <a:pt x="0" y="68"/>
                      </a:lnTo>
                      <a:lnTo>
                        <a:pt x="0" y="87"/>
                      </a:lnTo>
                      <a:lnTo>
                        <a:pt x="0" y="90"/>
                      </a:lnTo>
                      <a:lnTo>
                        <a:pt x="0" y="111"/>
                      </a:lnTo>
                      <a:lnTo>
                        <a:pt x="3" y="113"/>
                      </a:lnTo>
                      <a:lnTo>
                        <a:pt x="5" y="115"/>
                      </a:lnTo>
                      <a:lnTo>
                        <a:pt x="7" y="118"/>
                      </a:lnTo>
                      <a:lnTo>
                        <a:pt x="10" y="120"/>
                      </a:lnTo>
                      <a:lnTo>
                        <a:pt x="11" y="123"/>
                      </a:lnTo>
                      <a:lnTo>
                        <a:pt x="12" y="126"/>
                      </a:lnTo>
                      <a:lnTo>
                        <a:pt x="13" y="129"/>
                      </a:lnTo>
                      <a:lnTo>
                        <a:pt x="14" y="133"/>
                      </a:lnTo>
                      <a:lnTo>
                        <a:pt x="13" y="136"/>
                      </a:lnTo>
                      <a:lnTo>
                        <a:pt x="10" y="138"/>
                      </a:lnTo>
                      <a:lnTo>
                        <a:pt x="10" y="142"/>
                      </a:lnTo>
                      <a:lnTo>
                        <a:pt x="12" y="145"/>
                      </a:lnTo>
                      <a:lnTo>
                        <a:pt x="12" y="146"/>
                      </a:lnTo>
                      <a:lnTo>
                        <a:pt x="14" y="144"/>
                      </a:lnTo>
                      <a:lnTo>
                        <a:pt x="17" y="145"/>
                      </a:lnTo>
                      <a:lnTo>
                        <a:pt x="20" y="145"/>
                      </a:lnTo>
                      <a:lnTo>
                        <a:pt x="22" y="144"/>
                      </a:lnTo>
                      <a:lnTo>
                        <a:pt x="24" y="145"/>
                      </a:lnTo>
                      <a:lnTo>
                        <a:pt x="27" y="144"/>
                      </a:lnTo>
                      <a:lnTo>
                        <a:pt x="30" y="142"/>
                      </a:lnTo>
                      <a:lnTo>
                        <a:pt x="33" y="140"/>
                      </a:lnTo>
                      <a:lnTo>
                        <a:pt x="34" y="137"/>
                      </a:lnTo>
                      <a:lnTo>
                        <a:pt x="37" y="135"/>
                      </a:lnTo>
                      <a:lnTo>
                        <a:pt x="40" y="133"/>
                      </a:lnTo>
                      <a:lnTo>
                        <a:pt x="41" y="132"/>
                      </a:lnTo>
                      <a:lnTo>
                        <a:pt x="42" y="128"/>
                      </a:lnTo>
                      <a:lnTo>
                        <a:pt x="43" y="125"/>
                      </a:lnTo>
                      <a:lnTo>
                        <a:pt x="44" y="122"/>
                      </a:lnTo>
                      <a:lnTo>
                        <a:pt x="46" y="119"/>
                      </a:lnTo>
                      <a:lnTo>
                        <a:pt x="47" y="119"/>
                      </a:lnTo>
                      <a:lnTo>
                        <a:pt x="50" y="119"/>
                      </a:lnTo>
                      <a:lnTo>
                        <a:pt x="54" y="120"/>
                      </a:lnTo>
                      <a:lnTo>
                        <a:pt x="57" y="122"/>
                      </a:lnTo>
                      <a:lnTo>
                        <a:pt x="60" y="124"/>
                      </a:lnTo>
                      <a:lnTo>
                        <a:pt x="63" y="125"/>
                      </a:lnTo>
                      <a:lnTo>
                        <a:pt x="66" y="126"/>
                      </a:lnTo>
                      <a:lnTo>
                        <a:pt x="69" y="126"/>
                      </a:lnTo>
                      <a:lnTo>
                        <a:pt x="71" y="127"/>
                      </a:lnTo>
                      <a:lnTo>
                        <a:pt x="74" y="128"/>
                      </a:lnTo>
                      <a:lnTo>
                        <a:pt x="76" y="126"/>
                      </a:lnTo>
                      <a:lnTo>
                        <a:pt x="77" y="126"/>
                      </a:lnTo>
                      <a:lnTo>
                        <a:pt x="80" y="126"/>
                      </a:lnTo>
                      <a:lnTo>
                        <a:pt x="82" y="126"/>
                      </a:lnTo>
                      <a:lnTo>
                        <a:pt x="85" y="124"/>
                      </a:lnTo>
                      <a:lnTo>
                        <a:pt x="87" y="122"/>
                      </a:lnTo>
                      <a:lnTo>
                        <a:pt x="87" y="121"/>
                      </a:lnTo>
                      <a:lnTo>
                        <a:pt x="87" y="119"/>
                      </a:lnTo>
                      <a:lnTo>
                        <a:pt x="88" y="118"/>
                      </a:lnTo>
                      <a:lnTo>
                        <a:pt x="89" y="115"/>
                      </a:lnTo>
                      <a:lnTo>
                        <a:pt x="89" y="112"/>
                      </a:lnTo>
                      <a:lnTo>
                        <a:pt x="89" y="110"/>
                      </a:lnTo>
                      <a:lnTo>
                        <a:pt x="90" y="111"/>
                      </a:lnTo>
                      <a:lnTo>
                        <a:pt x="93" y="110"/>
                      </a:lnTo>
                      <a:lnTo>
                        <a:pt x="95" y="109"/>
                      </a:lnTo>
                      <a:lnTo>
                        <a:pt x="98" y="109"/>
                      </a:lnTo>
                      <a:lnTo>
                        <a:pt x="99" y="109"/>
                      </a:lnTo>
                      <a:lnTo>
                        <a:pt x="101" y="106"/>
                      </a:lnTo>
                      <a:lnTo>
                        <a:pt x="103" y="104"/>
                      </a:lnTo>
                      <a:lnTo>
                        <a:pt x="105" y="102"/>
                      </a:lnTo>
                      <a:lnTo>
                        <a:pt x="106" y="99"/>
                      </a:lnTo>
                      <a:lnTo>
                        <a:pt x="106" y="96"/>
                      </a:lnTo>
                      <a:lnTo>
                        <a:pt x="107" y="95"/>
                      </a:lnTo>
                      <a:lnTo>
                        <a:pt x="107" y="94"/>
                      </a:lnTo>
                      <a:lnTo>
                        <a:pt x="108" y="94"/>
                      </a:lnTo>
                      <a:lnTo>
                        <a:pt x="109" y="92"/>
                      </a:lnTo>
                      <a:lnTo>
                        <a:pt x="112" y="89"/>
                      </a:lnTo>
                      <a:lnTo>
                        <a:pt x="115" y="88"/>
                      </a:lnTo>
                      <a:lnTo>
                        <a:pt x="117" y="85"/>
                      </a:lnTo>
                      <a:lnTo>
                        <a:pt x="120" y="84"/>
                      </a:lnTo>
                      <a:lnTo>
                        <a:pt x="121" y="82"/>
                      </a:lnTo>
                      <a:lnTo>
                        <a:pt x="124" y="79"/>
                      </a:lnTo>
                      <a:lnTo>
                        <a:pt x="125" y="77"/>
                      </a:lnTo>
                      <a:lnTo>
                        <a:pt x="128" y="76"/>
                      </a:lnTo>
                      <a:lnTo>
                        <a:pt x="131" y="75"/>
                      </a:lnTo>
                      <a:lnTo>
                        <a:pt x="134" y="74"/>
                      </a:lnTo>
                      <a:lnTo>
                        <a:pt x="135" y="74"/>
                      </a:lnTo>
                      <a:lnTo>
                        <a:pt x="138" y="71"/>
                      </a:lnTo>
                      <a:lnTo>
                        <a:pt x="138" y="70"/>
                      </a:lnTo>
                      <a:lnTo>
                        <a:pt x="140" y="70"/>
                      </a:lnTo>
                      <a:lnTo>
                        <a:pt x="142" y="70"/>
                      </a:lnTo>
                      <a:lnTo>
                        <a:pt x="143" y="70"/>
                      </a:lnTo>
                      <a:lnTo>
                        <a:pt x="142" y="68"/>
                      </a:lnTo>
                      <a:lnTo>
                        <a:pt x="139" y="67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1" name="Freeform 823">
                  <a:extLst>
                    <a:ext uri="{FF2B5EF4-FFF2-40B4-BE49-F238E27FC236}">
                      <a16:creationId xmlns:a16="http://schemas.microsoft.com/office/drawing/2014/main" id="{093AA26B-AAF3-592A-CD75-094906700CDD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380" y="4021"/>
                  <a:ext cx="62" cy="81"/>
                </a:xfrm>
                <a:custGeom>
                  <a:avLst/>
                  <a:gdLst>
                    <a:gd name="T0" fmla="*/ 47 w 20"/>
                    <a:gd name="T1" fmla="*/ 9 h 26"/>
                    <a:gd name="T2" fmla="*/ 34 w 20"/>
                    <a:gd name="T3" fmla="*/ 3 h 26"/>
                    <a:gd name="T4" fmla="*/ 28 w 20"/>
                    <a:gd name="T5" fmla="*/ 0 h 26"/>
                    <a:gd name="T6" fmla="*/ 28 w 20"/>
                    <a:gd name="T7" fmla="*/ 0 h 26"/>
                    <a:gd name="T8" fmla="*/ 19 w 20"/>
                    <a:gd name="T9" fmla="*/ 6 h 26"/>
                    <a:gd name="T10" fmla="*/ 12 w 20"/>
                    <a:gd name="T11" fmla="*/ 12 h 26"/>
                    <a:gd name="T12" fmla="*/ 12 w 20"/>
                    <a:gd name="T13" fmla="*/ 12 h 26"/>
                    <a:gd name="T14" fmla="*/ 12 w 20"/>
                    <a:gd name="T15" fmla="*/ 19 h 26"/>
                    <a:gd name="T16" fmla="*/ 6 w 20"/>
                    <a:gd name="T17" fmla="*/ 28 h 26"/>
                    <a:gd name="T18" fmla="*/ 0 w 20"/>
                    <a:gd name="T19" fmla="*/ 37 h 26"/>
                    <a:gd name="T20" fmla="*/ 0 w 20"/>
                    <a:gd name="T21" fmla="*/ 41 h 26"/>
                    <a:gd name="T22" fmla="*/ 0 w 20"/>
                    <a:gd name="T23" fmla="*/ 53 h 26"/>
                    <a:gd name="T24" fmla="*/ 6 w 20"/>
                    <a:gd name="T25" fmla="*/ 59 h 26"/>
                    <a:gd name="T26" fmla="*/ 6 w 20"/>
                    <a:gd name="T27" fmla="*/ 69 h 26"/>
                    <a:gd name="T28" fmla="*/ 16 w 20"/>
                    <a:gd name="T29" fmla="*/ 78 h 26"/>
                    <a:gd name="T30" fmla="*/ 19 w 20"/>
                    <a:gd name="T31" fmla="*/ 78 h 26"/>
                    <a:gd name="T32" fmla="*/ 28 w 20"/>
                    <a:gd name="T33" fmla="*/ 81 h 26"/>
                    <a:gd name="T34" fmla="*/ 37 w 20"/>
                    <a:gd name="T35" fmla="*/ 81 h 26"/>
                    <a:gd name="T36" fmla="*/ 53 w 20"/>
                    <a:gd name="T37" fmla="*/ 81 h 26"/>
                    <a:gd name="T38" fmla="*/ 56 w 20"/>
                    <a:gd name="T39" fmla="*/ 81 h 26"/>
                    <a:gd name="T40" fmla="*/ 56 w 20"/>
                    <a:gd name="T41" fmla="*/ 72 h 26"/>
                    <a:gd name="T42" fmla="*/ 56 w 20"/>
                    <a:gd name="T43" fmla="*/ 62 h 26"/>
                    <a:gd name="T44" fmla="*/ 56 w 20"/>
                    <a:gd name="T45" fmla="*/ 56 h 26"/>
                    <a:gd name="T46" fmla="*/ 62 w 20"/>
                    <a:gd name="T47" fmla="*/ 59 h 26"/>
                    <a:gd name="T48" fmla="*/ 62 w 20"/>
                    <a:gd name="T49" fmla="*/ 50 h 26"/>
                    <a:gd name="T50" fmla="*/ 62 w 20"/>
                    <a:gd name="T51" fmla="*/ 41 h 26"/>
                    <a:gd name="T52" fmla="*/ 59 w 20"/>
                    <a:gd name="T53" fmla="*/ 31 h 26"/>
                    <a:gd name="T54" fmla="*/ 62 w 20"/>
                    <a:gd name="T55" fmla="*/ 28 h 26"/>
                    <a:gd name="T56" fmla="*/ 62 w 20"/>
                    <a:gd name="T57" fmla="*/ 25 h 26"/>
                    <a:gd name="T58" fmla="*/ 59 w 20"/>
                    <a:gd name="T59" fmla="*/ 12 h 26"/>
                    <a:gd name="T60" fmla="*/ 59 w 20"/>
                    <a:gd name="T61" fmla="*/ 12 h 26"/>
                    <a:gd name="T62" fmla="*/ 56 w 20"/>
                    <a:gd name="T63" fmla="*/ 12 h 26"/>
                    <a:gd name="T64" fmla="*/ 47 w 20"/>
                    <a:gd name="T65" fmla="*/ 9 h 26"/>
                    <a:gd name="T66" fmla="*/ 47 w 20"/>
                    <a:gd name="T67" fmla="*/ 9 h 2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20" h="26">
                      <a:moveTo>
                        <a:pt x="15" y="3"/>
                      </a:moveTo>
                      <a:lnTo>
                        <a:pt x="11" y="1"/>
                      </a:lnTo>
                      <a:lnTo>
                        <a:pt x="9" y="0"/>
                      </a:lnTo>
                      <a:lnTo>
                        <a:pt x="6" y="2"/>
                      </a:lnTo>
                      <a:lnTo>
                        <a:pt x="4" y="4"/>
                      </a:lnTo>
                      <a:lnTo>
                        <a:pt x="4" y="6"/>
                      </a:lnTo>
                      <a:lnTo>
                        <a:pt x="2" y="9"/>
                      </a:lnTo>
                      <a:lnTo>
                        <a:pt x="0" y="12"/>
                      </a:lnTo>
                      <a:lnTo>
                        <a:pt x="0" y="13"/>
                      </a:lnTo>
                      <a:lnTo>
                        <a:pt x="0" y="17"/>
                      </a:lnTo>
                      <a:lnTo>
                        <a:pt x="2" y="19"/>
                      </a:lnTo>
                      <a:lnTo>
                        <a:pt x="2" y="22"/>
                      </a:lnTo>
                      <a:lnTo>
                        <a:pt x="5" y="25"/>
                      </a:lnTo>
                      <a:lnTo>
                        <a:pt x="6" y="25"/>
                      </a:lnTo>
                      <a:lnTo>
                        <a:pt x="9" y="26"/>
                      </a:lnTo>
                      <a:lnTo>
                        <a:pt x="12" y="26"/>
                      </a:lnTo>
                      <a:lnTo>
                        <a:pt x="17" y="26"/>
                      </a:lnTo>
                      <a:lnTo>
                        <a:pt x="18" y="26"/>
                      </a:lnTo>
                      <a:lnTo>
                        <a:pt x="18" y="23"/>
                      </a:lnTo>
                      <a:lnTo>
                        <a:pt x="18" y="20"/>
                      </a:lnTo>
                      <a:lnTo>
                        <a:pt x="18" y="18"/>
                      </a:lnTo>
                      <a:lnTo>
                        <a:pt x="20" y="19"/>
                      </a:lnTo>
                      <a:lnTo>
                        <a:pt x="20" y="16"/>
                      </a:lnTo>
                      <a:lnTo>
                        <a:pt x="20" y="13"/>
                      </a:lnTo>
                      <a:lnTo>
                        <a:pt x="19" y="10"/>
                      </a:lnTo>
                      <a:lnTo>
                        <a:pt x="20" y="9"/>
                      </a:lnTo>
                      <a:lnTo>
                        <a:pt x="20" y="8"/>
                      </a:lnTo>
                      <a:lnTo>
                        <a:pt x="19" y="4"/>
                      </a:lnTo>
                      <a:lnTo>
                        <a:pt x="18" y="4"/>
                      </a:lnTo>
                      <a:lnTo>
                        <a:pt x="15" y="3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2" name="Freeform 824">
                  <a:extLst>
                    <a:ext uri="{FF2B5EF4-FFF2-40B4-BE49-F238E27FC236}">
                      <a16:creationId xmlns:a16="http://schemas.microsoft.com/office/drawing/2014/main" id="{B8BB2777-7D92-3638-EE48-69E5C25ECBE5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473" y="3048"/>
                  <a:ext cx="585" cy="588"/>
                </a:xfrm>
                <a:custGeom>
                  <a:avLst/>
                  <a:gdLst>
                    <a:gd name="T0" fmla="*/ 59 w 187"/>
                    <a:gd name="T1" fmla="*/ 541 h 188"/>
                    <a:gd name="T2" fmla="*/ 88 w 187"/>
                    <a:gd name="T3" fmla="*/ 547 h 188"/>
                    <a:gd name="T4" fmla="*/ 116 w 187"/>
                    <a:gd name="T5" fmla="*/ 557 h 188"/>
                    <a:gd name="T6" fmla="*/ 310 w 187"/>
                    <a:gd name="T7" fmla="*/ 560 h 188"/>
                    <a:gd name="T8" fmla="*/ 347 w 187"/>
                    <a:gd name="T9" fmla="*/ 579 h 188"/>
                    <a:gd name="T10" fmla="*/ 388 w 187"/>
                    <a:gd name="T11" fmla="*/ 582 h 188"/>
                    <a:gd name="T12" fmla="*/ 416 w 187"/>
                    <a:gd name="T13" fmla="*/ 585 h 188"/>
                    <a:gd name="T14" fmla="*/ 447 w 187"/>
                    <a:gd name="T15" fmla="*/ 585 h 188"/>
                    <a:gd name="T16" fmla="*/ 476 w 187"/>
                    <a:gd name="T17" fmla="*/ 585 h 188"/>
                    <a:gd name="T18" fmla="*/ 510 w 187"/>
                    <a:gd name="T19" fmla="*/ 579 h 188"/>
                    <a:gd name="T20" fmla="*/ 547 w 187"/>
                    <a:gd name="T21" fmla="*/ 572 h 188"/>
                    <a:gd name="T22" fmla="*/ 538 w 187"/>
                    <a:gd name="T23" fmla="*/ 557 h 188"/>
                    <a:gd name="T24" fmla="*/ 501 w 187"/>
                    <a:gd name="T25" fmla="*/ 519 h 188"/>
                    <a:gd name="T26" fmla="*/ 488 w 187"/>
                    <a:gd name="T27" fmla="*/ 394 h 188"/>
                    <a:gd name="T28" fmla="*/ 572 w 187"/>
                    <a:gd name="T29" fmla="*/ 344 h 188"/>
                    <a:gd name="T30" fmla="*/ 585 w 187"/>
                    <a:gd name="T31" fmla="*/ 310 h 188"/>
                    <a:gd name="T32" fmla="*/ 585 w 187"/>
                    <a:gd name="T33" fmla="*/ 275 h 188"/>
                    <a:gd name="T34" fmla="*/ 585 w 187"/>
                    <a:gd name="T35" fmla="*/ 250 h 188"/>
                    <a:gd name="T36" fmla="*/ 557 w 187"/>
                    <a:gd name="T37" fmla="*/ 244 h 188"/>
                    <a:gd name="T38" fmla="*/ 516 w 187"/>
                    <a:gd name="T39" fmla="*/ 247 h 188"/>
                    <a:gd name="T40" fmla="*/ 501 w 187"/>
                    <a:gd name="T41" fmla="*/ 260 h 188"/>
                    <a:gd name="T42" fmla="*/ 504 w 187"/>
                    <a:gd name="T43" fmla="*/ 231 h 188"/>
                    <a:gd name="T44" fmla="*/ 497 w 187"/>
                    <a:gd name="T45" fmla="*/ 200 h 188"/>
                    <a:gd name="T46" fmla="*/ 479 w 187"/>
                    <a:gd name="T47" fmla="*/ 172 h 188"/>
                    <a:gd name="T48" fmla="*/ 482 w 187"/>
                    <a:gd name="T49" fmla="*/ 141 h 188"/>
                    <a:gd name="T50" fmla="*/ 476 w 187"/>
                    <a:gd name="T51" fmla="*/ 100 h 188"/>
                    <a:gd name="T52" fmla="*/ 479 w 187"/>
                    <a:gd name="T53" fmla="*/ 69 h 188"/>
                    <a:gd name="T54" fmla="*/ 413 w 187"/>
                    <a:gd name="T55" fmla="*/ 53 h 188"/>
                    <a:gd name="T56" fmla="*/ 369 w 187"/>
                    <a:gd name="T57" fmla="*/ 69 h 188"/>
                    <a:gd name="T58" fmla="*/ 363 w 187"/>
                    <a:gd name="T59" fmla="*/ 97 h 188"/>
                    <a:gd name="T60" fmla="*/ 328 w 187"/>
                    <a:gd name="T61" fmla="*/ 100 h 188"/>
                    <a:gd name="T62" fmla="*/ 307 w 187"/>
                    <a:gd name="T63" fmla="*/ 109 h 188"/>
                    <a:gd name="T64" fmla="*/ 269 w 187"/>
                    <a:gd name="T65" fmla="*/ 97 h 188"/>
                    <a:gd name="T66" fmla="*/ 253 w 187"/>
                    <a:gd name="T67" fmla="*/ 75 h 188"/>
                    <a:gd name="T68" fmla="*/ 241 w 187"/>
                    <a:gd name="T69" fmla="*/ 41 h 188"/>
                    <a:gd name="T70" fmla="*/ 231 w 187"/>
                    <a:gd name="T71" fmla="*/ 9 h 188"/>
                    <a:gd name="T72" fmla="*/ 216 w 187"/>
                    <a:gd name="T73" fmla="*/ 0 h 188"/>
                    <a:gd name="T74" fmla="*/ 135 w 187"/>
                    <a:gd name="T75" fmla="*/ 3 h 188"/>
                    <a:gd name="T76" fmla="*/ 100 w 187"/>
                    <a:gd name="T77" fmla="*/ 0 h 188"/>
                    <a:gd name="T78" fmla="*/ 69 w 187"/>
                    <a:gd name="T79" fmla="*/ 0 h 188"/>
                    <a:gd name="T80" fmla="*/ 28 w 187"/>
                    <a:gd name="T81" fmla="*/ 16 h 188"/>
                    <a:gd name="T82" fmla="*/ 44 w 187"/>
                    <a:gd name="T83" fmla="*/ 44 h 188"/>
                    <a:gd name="T84" fmla="*/ 56 w 187"/>
                    <a:gd name="T85" fmla="*/ 72 h 188"/>
                    <a:gd name="T86" fmla="*/ 69 w 187"/>
                    <a:gd name="T87" fmla="*/ 103 h 188"/>
                    <a:gd name="T88" fmla="*/ 75 w 187"/>
                    <a:gd name="T89" fmla="*/ 141 h 188"/>
                    <a:gd name="T90" fmla="*/ 69 w 187"/>
                    <a:gd name="T91" fmla="*/ 169 h 188"/>
                    <a:gd name="T92" fmla="*/ 75 w 187"/>
                    <a:gd name="T93" fmla="*/ 200 h 188"/>
                    <a:gd name="T94" fmla="*/ 94 w 187"/>
                    <a:gd name="T95" fmla="*/ 228 h 188"/>
                    <a:gd name="T96" fmla="*/ 100 w 187"/>
                    <a:gd name="T97" fmla="*/ 263 h 188"/>
                    <a:gd name="T98" fmla="*/ 97 w 187"/>
                    <a:gd name="T99" fmla="*/ 294 h 188"/>
                    <a:gd name="T100" fmla="*/ 75 w 187"/>
                    <a:gd name="T101" fmla="*/ 322 h 188"/>
                    <a:gd name="T102" fmla="*/ 44 w 187"/>
                    <a:gd name="T103" fmla="*/ 357 h 188"/>
                    <a:gd name="T104" fmla="*/ 34 w 187"/>
                    <a:gd name="T105" fmla="*/ 391 h 188"/>
                    <a:gd name="T106" fmla="*/ 28 w 187"/>
                    <a:gd name="T107" fmla="*/ 428 h 188"/>
                    <a:gd name="T108" fmla="*/ 13 w 187"/>
                    <a:gd name="T109" fmla="*/ 460 h 188"/>
                    <a:gd name="T110" fmla="*/ 0 w 187"/>
                    <a:gd name="T111" fmla="*/ 494 h 188"/>
                    <a:gd name="T112" fmla="*/ 0 w 187"/>
                    <a:gd name="T113" fmla="*/ 535 h 188"/>
                    <a:gd name="T114" fmla="*/ 19 w 187"/>
                    <a:gd name="T115" fmla="*/ 547 h 188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0" t="0" r="r" b="b"/>
                  <a:pathLst>
                    <a:path w="187" h="188">
                      <a:moveTo>
                        <a:pt x="6" y="175"/>
                      </a:moveTo>
                      <a:lnTo>
                        <a:pt x="10" y="176"/>
                      </a:lnTo>
                      <a:lnTo>
                        <a:pt x="13" y="176"/>
                      </a:lnTo>
                      <a:lnTo>
                        <a:pt x="19" y="173"/>
                      </a:lnTo>
                      <a:lnTo>
                        <a:pt x="22" y="172"/>
                      </a:lnTo>
                      <a:lnTo>
                        <a:pt x="25" y="172"/>
                      </a:lnTo>
                      <a:lnTo>
                        <a:pt x="26" y="172"/>
                      </a:lnTo>
                      <a:lnTo>
                        <a:pt x="28" y="175"/>
                      </a:lnTo>
                      <a:lnTo>
                        <a:pt x="31" y="177"/>
                      </a:lnTo>
                      <a:lnTo>
                        <a:pt x="34" y="179"/>
                      </a:lnTo>
                      <a:lnTo>
                        <a:pt x="37" y="178"/>
                      </a:lnTo>
                      <a:lnTo>
                        <a:pt x="40" y="179"/>
                      </a:lnTo>
                      <a:lnTo>
                        <a:pt x="93" y="179"/>
                      </a:lnTo>
                      <a:lnTo>
                        <a:pt x="96" y="178"/>
                      </a:lnTo>
                      <a:lnTo>
                        <a:pt x="99" y="179"/>
                      </a:lnTo>
                      <a:lnTo>
                        <a:pt x="102" y="179"/>
                      </a:lnTo>
                      <a:lnTo>
                        <a:pt x="104" y="181"/>
                      </a:lnTo>
                      <a:lnTo>
                        <a:pt x="108" y="184"/>
                      </a:lnTo>
                      <a:lnTo>
                        <a:pt x="111" y="185"/>
                      </a:lnTo>
                      <a:lnTo>
                        <a:pt x="113" y="185"/>
                      </a:lnTo>
                      <a:lnTo>
                        <a:pt x="115" y="185"/>
                      </a:lnTo>
                      <a:lnTo>
                        <a:pt x="118" y="186"/>
                      </a:lnTo>
                      <a:lnTo>
                        <a:pt x="124" y="186"/>
                      </a:lnTo>
                      <a:lnTo>
                        <a:pt x="125" y="186"/>
                      </a:lnTo>
                      <a:lnTo>
                        <a:pt x="128" y="186"/>
                      </a:lnTo>
                      <a:lnTo>
                        <a:pt x="131" y="186"/>
                      </a:lnTo>
                      <a:lnTo>
                        <a:pt x="133" y="187"/>
                      </a:lnTo>
                      <a:lnTo>
                        <a:pt x="137" y="188"/>
                      </a:lnTo>
                      <a:lnTo>
                        <a:pt x="138" y="188"/>
                      </a:lnTo>
                      <a:lnTo>
                        <a:pt x="141" y="187"/>
                      </a:lnTo>
                      <a:lnTo>
                        <a:pt x="143" y="187"/>
                      </a:lnTo>
                      <a:lnTo>
                        <a:pt x="144" y="187"/>
                      </a:lnTo>
                      <a:lnTo>
                        <a:pt x="147" y="188"/>
                      </a:lnTo>
                      <a:lnTo>
                        <a:pt x="150" y="188"/>
                      </a:lnTo>
                      <a:lnTo>
                        <a:pt x="152" y="187"/>
                      </a:lnTo>
                      <a:lnTo>
                        <a:pt x="154" y="187"/>
                      </a:lnTo>
                      <a:lnTo>
                        <a:pt x="157" y="186"/>
                      </a:lnTo>
                      <a:lnTo>
                        <a:pt x="160" y="185"/>
                      </a:lnTo>
                      <a:lnTo>
                        <a:pt x="163" y="185"/>
                      </a:lnTo>
                      <a:lnTo>
                        <a:pt x="166" y="184"/>
                      </a:lnTo>
                      <a:lnTo>
                        <a:pt x="169" y="184"/>
                      </a:lnTo>
                      <a:lnTo>
                        <a:pt x="172" y="183"/>
                      </a:lnTo>
                      <a:lnTo>
                        <a:pt x="175" y="183"/>
                      </a:lnTo>
                      <a:lnTo>
                        <a:pt x="177" y="182"/>
                      </a:lnTo>
                      <a:lnTo>
                        <a:pt x="179" y="182"/>
                      </a:lnTo>
                      <a:lnTo>
                        <a:pt x="175" y="181"/>
                      </a:lnTo>
                      <a:lnTo>
                        <a:pt x="172" y="178"/>
                      </a:lnTo>
                      <a:lnTo>
                        <a:pt x="169" y="175"/>
                      </a:lnTo>
                      <a:lnTo>
                        <a:pt x="166" y="172"/>
                      </a:lnTo>
                      <a:lnTo>
                        <a:pt x="163" y="169"/>
                      </a:lnTo>
                      <a:lnTo>
                        <a:pt x="160" y="166"/>
                      </a:lnTo>
                      <a:lnTo>
                        <a:pt x="158" y="164"/>
                      </a:lnTo>
                      <a:lnTo>
                        <a:pt x="157" y="161"/>
                      </a:lnTo>
                      <a:lnTo>
                        <a:pt x="156" y="160"/>
                      </a:lnTo>
                      <a:lnTo>
                        <a:pt x="156" y="126"/>
                      </a:lnTo>
                      <a:lnTo>
                        <a:pt x="156" y="123"/>
                      </a:lnTo>
                      <a:lnTo>
                        <a:pt x="156" y="113"/>
                      </a:lnTo>
                      <a:lnTo>
                        <a:pt x="156" y="110"/>
                      </a:lnTo>
                      <a:lnTo>
                        <a:pt x="183" y="110"/>
                      </a:lnTo>
                      <a:lnTo>
                        <a:pt x="186" y="108"/>
                      </a:lnTo>
                      <a:lnTo>
                        <a:pt x="185" y="105"/>
                      </a:lnTo>
                      <a:lnTo>
                        <a:pt x="187" y="102"/>
                      </a:lnTo>
                      <a:lnTo>
                        <a:pt x="187" y="99"/>
                      </a:lnTo>
                      <a:lnTo>
                        <a:pt x="186" y="96"/>
                      </a:lnTo>
                      <a:lnTo>
                        <a:pt x="187" y="93"/>
                      </a:lnTo>
                      <a:lnTo>
                        <a:pt x="187" y="90"/>
                      </a:lnTo>
                      <a:lnTo>
                        <a:pt x="187" y="88"/>
                      </a:lnTo>
                      <a:lnTo>
                        <a:pt x="187" y="85"/>
                      </a:lnTo>
                      <a:lnTo>
                        <a:pt x="187" y="82"/>
                      </a:lnTo>
                      <a:lnTo>
                        <a:pt x="187" y="80"/>
                      </a:lnTo>
                      <a:lnTo>
                        <a:pt x="187" y="77"/>
                      </a:lnTo>
                      <a:lnTo>
                        <a:pt x="184" y="79"/>
                      </a:lnTo>
                      <a:lnTo>
                        <a:pt x="180" y="79"/>
                      </a:lnTo>
                      <a:lnTo>
                        <a:pt x="178" y="78"/>
                      </a:lnTo>
                      <a:lnTo>
                        <a:pt x="174" y="80"/>
                      </a:lnTo>
                      <a:lnTo>
                        <a:pt x="171" y="80"/>
                      </a:lnTo>
                      <a:lnTo>
                        <a:pt x="168" y="80"/>
                      </a:lnTo>
                      <a:lnTo>
                        <a:pt x="165" y="79"/>
                      </a:lnTo>
                      <a:lnTo>
                        <a:pt x="163" y="82"/>
                      </a:lnTo>
                      <a:lnTo>
                        <a:pt x="160" y="84"/>
                      </a:lnTo>
                      <a:lnTo>
                        <a:pt x="160" y="83"/>
                      </a:lnTo>
                      <a:lnTo>
                        <a:pt x="159" y="79"/>
                      </a:lnTo>
                      <a:lnTo>
                        <a:pt x="158" y="77"/>
                      </a:lnTo>
                      <a:lnTo>
                        <a:pt x="161" y="74"/>
                      </a:lnTo>
                      <a:lnTo>
                        <a:pt x="160" y="73"/>
                      </a:lnTo>
                      <a:lnTo>
                        <a:pt x="160" y="70"/>
                      </a:lnTo>
                      <a:lnTo>
                        <a:pt x="160" y="67"/>
                      </a:lnTo>
                      <a:lnTo>
                        <a:pt x="159" y="64"/>
                      </a:lnTo>
                      <a:lnTo>
                        <a:pt x="156" y="61"/>
                      </a:lnTo>
                      <a:lnTo>
                        <a:pt x="154" y="58"/>
                      </a:lnTo>
                      <a:lnTo>
                        <a:pt x="153" y="55"/>
                      </a:lnTo>
                      <a:lnTo>
                        <a:pt x="154" y="52"/>
                      </a:lnTo>
                      <a:lnTo>
                        <a:pt x="154" y="51"/>
                      </a:lnTo>
                      <a:lnTo>
                        <a:pt x="154" y="48"/>
                      </a:lnTo>
                      <a:lnTo>
                        <a:pt x="154" y="45"/>
                      </a:lnTo>
                      <a:lnTo>
                        <a:pt x="155" y="43"/>
                      </a:lnTo>
                      <a:lnTo>
                        <a:pt x="155" y="38"/>
                      </a:lnTo>
                      <a:lnTo>
                        <a:pt x="154" y="35"/>
                      </a:lnTo>
                      <a:lnTo>
                        <a:pt x="152" y="32"/>
                      </a:lnTo>
                      <a:lnTo>
                        <a:pt x="153" y="29"/>
                      </a:lnTo>
                      <a:lnTo>
                        <a:pt x="154" y="28"/>
                      </a:lnTo>
                      <a:lnTo>
                        <a:pt x="154" y="25"/>
                      </a:lnTo>
                      <a:lnTo>
                        <a:pt x="153" y="22"/>
                      </a:lnTo>
                      <a:lnTo>
                        <a:pt x="133" y="22"/>
                      </a:lnTo>
                      <a:lnTo>
                        <a:pt x="135" y="19"/>
                      </a:lnTo>
                      <a:lnTo>
                        <a:pt x="136" y="17"/>
                      </a:lnTo>
                      <a:lnTo>
                        <a:pt x="132" y="17"/>
                      </a:lnTo>
                      <a:lnTo>
                        <a:pt x="129" y="18"/>
                      </a:lnTo>
                      <a:lnTo>
                        <a:pt x="119" y="18"/>
                      </a:lnTo>
                      <a:lnTo>
                        <a:pt x="119" y="19"/>
                      </a:lnTo>
                      <a:lnTo>
                        <a:pt x="118" y="22"/>
                      </a:lnTo>
                      <a:lnTo>
                        <a:pt x="119" y="25"/>
                      </a:lnTo>
                      <a:lnTo>
                        <a:pt x="116" y="27"/>
                      </a:lnTo>
                      <a:lnTo>
                        <a:pt x="117" y="28"/>
                      </a:lnTo>
                      <a:lnTo>
                        <a:pt x="116" y="31"/>
                      </a:lnTo>
                      <a:lnTo>
                        <a:pt x="116" y="33"/>
                      </a:lnTo>
                      <a:lnTo>
                        <a:pt x="107" y="33"/>
                      </a:lnTo>
                      <a:lnTo>
                        <a:pt x="107" y="32"/>
                      </a:lnTo>
                      <a:lnTo>
                        <a:pt x="105" y="32"/>
                      </a:lnTo>
                      <a:lnTo>
                        <a:pt x="102" y="33"/>
                      </a:lnTo>
                      <a:lnTo>
                        <a:pt x="99" y="33"/>
                      </a:lnTo>
                      <a:lnTo>
                        <a:pt x="97" y="33"/>
                      </a:lnTo>
                      <a:lnTo>
                        <a:pt x="98" y="35"/>
                      </a:lnTo>
                      <a:lnTo>
                        <a:pt x="94" y="33"/>
                      </a:lnTo>
                      <a:lnTo>
                        <a:pt x="90" y="34"/>
                      </a:lnTo>
                      <a:lnTo>
                        <a:pt x="88" y="34"/>
                      </a:lnTo>
                      <a:lnTo>
                        <a:pt x="86" y="31"/>
                      </a:lnTo>
                      <a:lnTo>
                        <a:pt x="84" y="28"/>
                      </a:lnTo>
                      <a:lnTo>
                        <a:pt x="84" y="27"/>
                      </a:lnTo>
                      <a:lnTo>
                        <a:pt x="82" y="24"/>
                      </a:lnTo>
                      <a:lnTo>
                        <a:pt x="81" y="24"/>
                      </a:lnTo>
                      <a:lnTo>
                        <a:pt x="79" y="21"/>
                      </a:lnTo>
                      <a:lnTo>
                        <a:pt x="79" y="18"/>
                      </a:lnTo>
                      <a:lnTo>
                        <a:pt x="77" y="15"/>
                      </a:lnTo>
                      <a:lnTo>
                        <a:pt x="77" y="13"/>
                      </a:lnTo>
                      <a:lnTo>
                        <a:pt x="76" y="10"/>
                      </a:lnTo>
                      <a:lnTo>
                        <a:pt x="76" y="8"/>
                      </a:lnTo>
                      <a:lnTo>
                        <a:pt x="76" y="6"/>
                      </a:lnTo>
                      <a:lnTo>
                        <a:pt x="74" y="3"/>
                      </a:lnTo>
                      <a:lnTo>
                        <a:pt x="74" y="1"/>
                      </a:lnTo>
                      <a:lnTo>
                        <a:pt x="71" y="1"/>
                      </a:lnTo>
                      <a:lnTo>
                        <a:pt x="69" y="0"/>
                      </a:lnTo>
                      <a:lnTo>
                        <a:pt x="50" y="0"/>
                      </a:lnTo>
                      <a:lnTo>
                        <a:pt x="46" y="0"/>
                      </a:lnTo>
                      <a:lnTo>
                        <a:pt x="43" y="1"/>
                      </a:lnTo>
                      <a:lnTo>
                        <a:pt x="40" y="1"/>
                      </a:lnTo>
                      <a:lnTo>
                        <a:pt x="37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9" y="0"/>
                      </a:lnTo>
                      <a:lnTo>
                        <a:pt x="26" y="0"/>
                      </a:lnTo>
                      <a:lnTo>
                        <a:pt x="25" y="0"/>
                      </a:lnTo>
                      <a:lnTo>
                        <a:pt x="22" y="0"/>
                      </a:lnTo>
                      <a:lnTo>
                        <a:pt x="21" y="0"/>
                      </a:lnTo>
                      <a:lnTo>
                        <a:pt x="18" y="3"/>
                      </a:lnTo>
                      <a:lnTo>
                        <a:pt x="15" y="3"/>
                      </a:lnTo>
                      <a:lnTo>
                        <a:pt x="9" y="5"/>
                      </a:lnTo>
                      <a:lnTo>
                        <a:pt x="10" y="8"/>
                      </a:lnTo>
                      <a:lnTo>
                        <a:pt x="12" y="11"/>
                      </a:lnTo>
                      <a:lnTo>
                        <a:pt x="14" y="14"/>
                      </a:lnTo>
                      <a:lnTo>
                        <a:pt x="16" y="17"/>
                      </a:lnTo>
                      <a:lnTo>
                        <a:pt x="17" y="19"/>
                      </a:lnTo>
                      <a:lnTo>
                        <a:pt x="17" y="21"/>
                      </a:lnTo>
                      <a:lnTo>
                        <a:pt x="18" y="23"/>
                      </a:lnTo>
                      <a:lnTo>
                        <a:pt x="20" y="27"/>
                      </a:lnTo>
                      <a:lnTo>
                        <a:pt x="21" y="29"/>
                      </a:lnTo>
                      <a:lnTo>
                        <a:pt x="21" y="30"/>
                      </a:lnTo>
                      <a:lnTo>
                        <a:pt x="22" y="33"/>
                      </a:lnTo>
                      <a:lnTo>
                        <a:pt x="24" y="36"/>
                      </a:lnTo>
                      <a:lnTo>
                        <a:pt x="25" y="38"/>
                      </a:lnTo>
                      <a:lnTo>
                        <a:pt x="25" y="43"/>
                      </a:lnTo>
                      <a:lnTo>
                        <a:pt x="24" y="45"/>
                      </a:lnTo>
                      <a:lnTo>
                        <a:pt x="22" y="47"/>
                      </a:lnTo>
                      <a:lnTo>
                        <a:pt x="20" y="50"/>
                      </a:lnTo>
                      <a:lnTo>
                        <a:pt x="20" y="51"/>
                      </a:lnTo>
                      <a:lnTo>
                        <a:pt x="22" y="54"/>
                      </a:lnTo>
                      <a:lnTo>
                        <a:pt x="22" y="57"/>
                      </a:lnTo>
                      <a:lnTo>
                        <a:pt x="23" y="60"/>
                      </a:lnTo>
                      <a:lnTo>
                        <a:pt x="24" y="63"/>
                      </a:lnTo>
                      <a:lnTo>
                        <a:pt x="24" y="64"/>
                      </a:lnTo>
                      <a:lnTo>
                        <a:pt x="26" y="67"/>
                      </a:lnTo>
                      <a:lnTo>
                        <a:pt x="27" y="68"/>
                      </a:lnTo>
                      <a:lnTo>
                        <a:pt x="28" y="70"/>
                      </a:lnTo>
                      <a:lnTo>
                        <a:pt x="30" y="73"/>
                      </a:lnTo>
                      <a:lnTo>
                        <a:pt x="31" y="76"/>
                      </a:lnTo>
                      <a:lnTo>
                        <a:pt x="31" y="77"/>
                      </a:lnTo>
                      <a:lnTo>
                        <a:pt x="32" y="80"/>
                      </a:lnTo>
                      <a:lnTo>
                        <a:pt x="32" y="84"/>
                      </a:lnTo>
                      <a:lnTo>
                        <a:pt x="31" y="86"/>
                      </a:lnTo>
                      <a:lnTo>
                        <a:pt x="31" y="90"/>
                      </a:lnTo>
                      <a:lnTo>
                        <a:pt x="31" y="91"/>
                      </a:lnTo>
                      <a:lnTo>
                        <a:pt x="31" y="94"/>
                      </a:lnTo>
                      <a:lnTo>
                        <a:pt x="30" y="97"/>
                      </a:lnTo>
                      <a:lnTo>
                        <a:pt x="28" y="100"/>
                      </a:lnTo>
                      <a:lnTo>
                        <a:pt x="26" y="102"/>
                      </a:lnTo>
                      <a:lnTo>
                        <a:pt x="24" y="103"/>
                      </a:lnTo>
                      <a:lnTo>
                        <a:pt x="20" y="105"/>
                      </a:lnTo>
                      <a:lnTo>
                        <a:pt x="19" y="108"/>
                      </a:lnTo>
                      <a:lnTo>
                        <a:pt x="17" y="111"/>
                      </a:lnTo>
                      <a:lnTo>
                        <a:pt x="14" y="114"/>
                      </a:lnTo>
                      <a:lnTo>
                        <a:pt x="12" y="117"/>
                      </a:lnTo>
                      <a:lnTo>
                        <a:pt x="13" y="118"/>
                      </a:lnTo>
                      <a:lnTo>
                        <a:pt x="12" y="122"/>
                      </a:lnTo>
                      <a:lnTo>
                        <a:pt x="11" y="125"/>
                      </a:lnTo>
                      <a:lnTo>
                        <a:pt x="10" y="128"/>
                      </a:lnTo>
                      <a:lnTo>
                        <a:pt x="10" y="131"/>
                      </a:lnTo>
                      <a:lnTo>
                        <a:pt x="9" y="134"/>
                      </a:lnTo>
                      <a:lnTo>
                        <a:pt x="9" y="137"/>
                      </a:lnTo>
                      <a:lnTo>
                        <a:pt x="6" y="140"/>
                      </a:lnTo>
                      <a:lnTo>
                        <a:pt x="6" y="141"/>
                      </a:lnTo>
                      <a:lnTo>
                        <a:pt x="5" y="144"/>
                      </a:lnTo>
                      <a:lnTo>
                        <a:pt x="4" y="147"/>
                      </a:lnTo>
                      <a:lnTo>
                        <a:pt x="4" y="149"/>
                      </a:lnTo>
                      <a:lnTo>
                        <a:pt x="2" y="152"/>
                      </a:lnTo>
                      <a:lnTo>
                        <a:pt x="0" y="155"/>
                      </a:lnTo>
                      <a:lnTo>
                        <a:pt x="0" y="158"/>
                      </a:lnTo>
                      <a:lnTo>
                        <a:pt x="1" y="162"/>
                      </a:lnTo>
                      <a:lnTo>
                        <a:pt x="1" y="165"/>
                      </a:lnTo>
                      <a:lnTo>
                        <a:pt x="1" y="168"/>
                      </a:lnTo>
                      <a:lnTo>
                        <a:pt x="0" y="171"/>
                      </a:lnTo>
                      <a:lnTo>
                        <a:pt x="0" y="174"/>
                      </a:lnTo>
                      <a:lnTo>
                        <a:pt x="0" y="177"/>
                      </a:lnTo>
                      <a:lnTo>
                        <a:pt x="4" y="175"/>
                      </a:lnTo>
                      <a:lnTo>
                        <a:pt x="6" y="175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3" name="Freeform 825">
                  <a:extLst>
                    <a:ext uri="{FF2B5EF4-FFF2-40B4-BE49-F238E27FC236}">
                      <a16:creationId xmlns:a16="http://schemas.microsoft.com/office/drawing/2014/main" id="{06424E5C-7F61-F3D1-5566-FBE6E9A8E414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473" y="3586"/>
                  <a:ext cx="644" cy="600"/>
                </a:xfrm>
                <a:custGeom>
                  <a:avLst/>
                  <a:gdLst>
                    <a:gd name="T0" fmla="*/ 250 w 206"/>
                    <a:gd name="T1" fmla="*/ 553 h 192"/>
                    <a:gd name="T2" fmla="*/ 269 w 206"/>
                    <a:gd name="T3" fmla="*/ 569 h 192"/>
                    <a:gd name="T4" fmla="*/ 281 w 206"/>
                    <a:gd name="T5" fmla="*/ 594 h 192"/>
                    <a:gd name="T6" fmla="*/ 309 w 206"/>
                    <a:gd name="T7" fmla="*/ 600 h 192"/>
                    <a:gd name="T8" fmla="*/ 338 w 206"/>
                    <a:gd name="T9" fmla="*/ 597 h 192"/>
                    <a:gd name="T10" fmla="*/ 360 w 206"/>
                    <a:gd name="T11" fmla="*/ 600 h 192"/>
                    <a:gd name="T12" fmla="*/ 372 w 206"/>
                    <a:gd name="T13" fmla="*/ 581 h 192"/>
                    <a:gd name="T14" fmla="*/ 391 w 206"/>
                    <a:gd name="T15" fmla="*/ 575 h 192"/>
                    <a:gd name="T16" fmla="*/ 391 w 206"/>
                    <a:gd name="T17" fmla="*/ 497 h 192"/>
                    <a:gd name="T18" fmla="*/ 391 w 206"/>
                    <a:gd name="T19" fmla="*/ 388 h 192"/>
                    <a:gd name="T20" fmla="*/ 391 w 206"/>
                    <a:gd name="T21" fmla="*/ 253 h 192"/>
                    <a:gd name="T22" fmla="*/ 441 w 206"/>
                    <a:gd name="T23" fmla="*/ 66 h 192"/>
                    <a:gd name="T24" fmla="*/ 475 w 206"/>
                    <a:gd name="T25" fmla="*/ 63 h 192"/>
                    <a:gd name="T26" fmla="*/ 500 w 206"/>
                    <a:gd name="T27" fmla="*/ 56 h 192"/>
                    <a:gd name="T28" fmla="*/ 547 w 206"/>
                    <a:gd name="T29" fmla="*/ 50 h 192"/>
                    <a:gd name="T30" fmla="*/ 566 w 206"/>
                    <a:gd name="T31" fmla="*/ 72 h 192"/>
                    <a:gd name="T32" fmla="*/ 588 w 206"/>
                    <a:gd name="T33" fmla="*/ 56 h 192"/>
                    <a:gd name="T34" fmla="*/ 616 w 206"/>
                    <a:gd name="T35" fmla="*/ 47 h 192"/>
                    <a:gd name="T36" fmla="*/ 628 w 206"/>
                    <a:gd name="T37" fmla="*/ 41 h 192"/>
                    <a:gd name="T38" fmla="*/ 638 w 206"/>
                    <a:gd name="T39" fmla="*/ 38 h 192"/>
                    <a:gd name="T40" fmla="*/ 625 w 206"/>
                    <a:gd name="T41" fmla="*/ 28 h 192"/>
                    <a:gd name="T42" fmla="*/ 606 w 206"/>
                    <a:gd name="T43" fmla="*/ 25 h 192"/>
                    <a:gd name="T44" fmla="*/ 585 w 206"/>
                    <a:gd name="T45" fmla="*/ 25 h 192"/>
                    <a:gd name="T46" fmla="*/ 560 w 206"/>
                    <a:gd name="T47" fmla="*/ 31 h 192"/>
                    <a:gd name="T48" fmla="*/ 538 w 206"/>
                    <a:gd name="T49" fmla="*/ 34 h 192"/>
                    <a:gd name="T50" fmla="*/ 510 w 206"/>
                    <a:gd name="T51" fmla="*/ 41 h 192"/>
                    <a:gd name="T52" fmla="*/ 481 w 206"/>
                    <a:gd name="T53" fmla="*/ 47 h 192"/>
                    <a:gd name="T54" fmla="*/ 460 w 206"/>
                    <a:gd name="T55" fmla="*/ 50 h 192"/>
                    <a:gd name="T56" fmla="*/ 441 w 206"/>
                    <a:gd name="T57" fmla="*/ 47 h 192"/>
                    <a:gd name="T58" fmla="*/ 416 w 206"/>
                    <a:gd name="T59" fmla="*/ 47 h 192"/>
                    <a:gd name="T60" fmla="*/ 391 w 206"/>
                    <a:gd name="T61" fmla="*/ 44 h 192"/>
                    <a:gd name="T62" fmla="*/ 360 w 206"/>
                    <a:gd name="T63" fmla="*/ 41 h 192"/>
                    <a:gd name="T64" fmla="*/ 338 w 206"/>
                    <a:gd name="T65" fmla="*/ 38 h 192"/>
                    <a:gd name="T66" fmla="*/ 309 w 206"/>
                    <a:gd name="T67" fmla="*/ 22 h 192"/>
                    <a:gd name="T68" fmla="*/ 125 w 206"/>
                    <a:gd name="T69" fmla="*/ 22 h 192"/>
                    <a:gd name="T70" fmla="*/ 106 w 206"/>
                    <a:gd name="T71" fmla="*/ 22 h 192"/>
                    <a:gd name="T72" fmla="*/ 81 w 206"/>
                    <a:gd name="T73" fmla="*/ 0 h 192"/>
                    <a:gd name="T74" fmla="*/ 59 w 206"/>
                    <a:gd name="T75" fmla="*/ 3 h 192"/>
                    <a:gd name="T76" fmla="*/ 19 w 206"/>
                    <a:gd name="T77" fmla="*/ 9 h 192"/>
                    <a:gd name="T78" fmla="*/ 0 w 206"/>
                    <a:gd name="T79" fmla="*/ 22 h 192"/>
                    <a:gd name="T80" fmla="*/ 0 w 206"/>
                    <a:gd name="T81" fmla="*/ 50 h 192"/>
                    <a:gd name="T82" fmla="*/ 19 w 206"/>
                    <a:gd name="T83" fmla="*/ 78 h 192"/>
                    <a:gd name="T84" fmla="*/ 41 w 206"/>
                    <a:gd name="T85" fmla="*/ 103 h 192"/>
                    <a:gd name="T86" fmla="*/ 47 w 206"/>
                    <a:gd name="T87" fmla="*/ 122 h 192"/>
                    <a:gd name="T88" fmla="*/ 63 w 206"/>
                    <a:gd name="T89" fmla="*/ 144 h 192"/>
                    <a:gd name="T90" fmla="*/ 72 w 206"/>
                    <a:gd name="T91" fmla="*/ 166 h 192"/>
                    <a:gd name="T92" fmla="*/ 81 w 206"/>
                    <a:gd name="T93" fmla="*/ 194 h 192"/>
                    <a:gd name="T94" fmla="*/ 97 w 206"/>
                    <a:gd name="T95" fmla="*/ 219 h 192"/>
                    <a:gd name="T96" fmla="*/ 109 w 206"/>
                    <a:gd name="T97" fmla="*/ 241 h 192"/>
                    <a:gd name="T98" fmla="*/ 125 w 206"/>
                    <a:gd name="T99" fmla="*/ 263 h 192"/>
                    <a:gd name="T100" fmla="*/ 131 w 206"/>
                    <a:gd name="T101" fmla="*/ 294 h 192"/>
                    <a:gd name="T102" fmla="*/ 131 w 206"/>
                    <a:gd name="T103" fmla="*/ 313 h 192"/>
                    <a:gd name="T104" fmla="*/ 131 w 206"/>
                    <a:gd name="T105" fmla="*/ 344 h 192"/>
                    <a:gd name="T106" fmla="*/ 134 w 206"/>
                    <a:gd name="T107" fmla="*/ 372 h 192"/>
                    <a:gd name="T108" fmla="*/ 147 w 206"/>
                    <a:gd name="T109" fmla="*/ 400 h 192"/>
                    <a:gd name="T110" fmla="*/ 147 w 206"/>
                    <a:gd name="T111" fmla="*/ 425 h 192"/>
                    <a:gd name="T112" fmla="*/ 156 w 206"/>
                    <a:gd name="T113" fmla="*/ 456 h 192"/>
                    <a:gd name="T114" fmla="*/ 163 w 206"/>
                    <a:gd name="T115" fmla="*/ 481 h 192"/>
                    <a:gd name="T116" fmla="*/ 169 w 206"/>
                    <a:gd name="T117" fmla="*/ 506 h 192"/>
                    <a:gd name="T118" fmla="*/ 181 w 206"/>
                    <a:gd name="T119" fmla="*/ 534 h 192"/>
                    <a:gd name="T120" fmla="*/ 200 w 206"/>
                    <a:gd name="T121" fmla="*/ 559 h 192"/>
                    <a:gd name="T122" fmla="*/ 225 w 206"/>
                    <a:gd name="T123" fmla="*/ 584 h 192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206" h="192">
                      <a:moveTo>
                        <a:pt x="76" y="184"/>
                      </a:moveTo>
                      <a:lnTo>
                        <a:pt x="77" y="180"/>
                      </a:lnTo>
                      <a:lnTo>
                        <a:pt x="80" y="177"/>
                      </a:lnTo>
                      <a:lnTo>
                        <a:pt x="82" y="178"/>
                      </a:lnTo>
                      <a:lnTo>
                        <a:pt x="83" y="180"/>
                      </a:lnTo>
                      <a:lnTo>
                        <a:pt x="86" y="182"/>
                      </a:lnTo>
                      <a:lnTo>
                        <a:pt x="85" y="186"/>
                      </a:lnTo>
                      <a:lnTo>
                        <a:pt x="86" y="189"/>
                      </a:lnTo>
                      <a:lnTo>
                        <a:pt x="90" y="190"/>
                      </a:lnTo>
                      <a:lnTo>
                        <a:pt x="93" y="190"/>
                      </a:lnTo>
                      <a:lnTo>
                        <a:pt x="96" y="191"/>
                      </a:lnTo>
                      <a:lnTo>
                        <a:pt x="99" y="192"/>
                      </a:lnTo>
                      <a:lnTo>
                        <a:pt x="102" y="192"/>
                      </a:lnTo>
                      <a:lnTo>
                        <a:pt x="105" y="191"/>
                      </a:lnTo>
                      <a:lnTo>
                        <a:pt x="108" y="191"/>
                      </a:lnTo>
                      <a:lnTo>
                        <a:pt x="111" y="192"/>
                      </a:lnTo>
                      <a:lnTo>
                        <a:pt x="114" y="192"/>
                      </a:lnTo>
                      <a:lnTo>
                        <a:pt x="115" y="192"/>
                      </a:lnTo>
                      <a:lnTo>
                        <a:pt x="115" y="189"/>
                      </a:lnTo>
                      <a:lnTo>
                        <a:pt x="117" y="189"/>
                      </a:lnTo>
                      <a:lnTo>
                        <a:pt x="119" y="186"/>
                      </a:lnTo>
                      <a:lnTo>
                        <a:pt x="122" y="185"/>
                      </a:lnTo>
                      <a:lnTo>
                        <a:pt x="125" y="184"/>
                      </a:lnTo>
                      <a:lnTo>
                        <a:pt x="125" y="166"/>
                      </a:lnTo>
                      <a:lnTo>
                        <a:pt x="125" y="162"/>
                      </a:lnTo>
                      <a:lnTo>
                        <a:pt x="125" y="159"/>
                      </a:lnTo>
                      <a:lnTo>
                        <a:pt x="125" y="156"/>
                      </a:lnTo>
                      <a:lnTo>
                        <a:pt x="125" y="154"/>
                      </a:lnTo>
                      <a:lnTo>
                        <a:pt x="125" y="124"/>
                      </a:lnTo>
                      <a:lnTo>
                        <a:pt x="125" y="103"/>
                      </a:lnTo>
                      <a:lnTo>
                        <a:pt x="125" y="100"/>
                      </a:lnTo>
                      <a:lnTo>
                        <a:pt x="125" y="81"/>
                      </a:lnTo>
                      <a:lnTo>
                        <a:pt x="125" y="79"/>
                      </a:lnTo>
                      <a:lnTo>
                        <a:pt x="141" y="79"/>
                      </a:lnTo>
                      <a:lnTo>
                        <a:pt x="141" y="21"/>
                      </a:lnTo>
                      <a:lnTo>
                        <a:pt x="145" y="21"/>
                      </a:lnTo>
                      <a:lnTo>
                        <a:pt x="148" y="20"/>
                      </a:lnTo>
                      <a:lnTo>
                        <a:pt x="152" y="20"/>
                      </a:lnTo>
                      <a:lnTo>
                        <a:pt x="153" y="20"/>
                      </a:lnTo>
                      <a:lnTo>
                        <a:pt x="156" y="19"/>
                      </a:lnTo>
                      <a:lnTo>
                        <a:pt x="160" y="18"/>
                      </a:lnTo>
                      <a:lnTo>
                        <a:pt x="163" y="18"/>
                      </a:lnTo>
                      <a:lnTo>
                        <a:pt x="171" y="16"/>
                      </a:lnTo>
                      <a:lnTo>
                        <a:pt x="175" y="16"/>
                      </a:lnTo>
                      <a:lnTo>
                        <a:pt x="178" y="19"/>
                      </a:lnTo>
                      <a:lnTo>
                        <a:pt x="180" y="22"/>
                      </a:lnTo>
                      <a:lnTo>
                        <a:pt x="181" y="23"/>
                      </a:lnTo>
                      <a:lnTo>
                        <a:pt x="184" y="21"/>
                      </a:lnTo>
                      <a:lnTo>
                        <a:pt x="185" y="20"/>
                      </a:lnTo>
                      <a:lnTo>
                        <a:pt x="188" y="18"/>
                      </a:lnTo>
                      <a:lnTo>
                        <a:pt x="191" y="16"/>
                      </a:lnTo>
                      <a:lnTo>
                        <a:pt x="194" y="16"/>
                      </a:lnTo>
                      <a:lnTo>
                        <a:pt x="197" y="15"/>
                      </a:lnTo>
                      <a:lnTo>
                        <a:pt x="197" y="14"/>
                      </a:lnTo>
                      <a:lnTo>
                        <a:pt x="200" y="13"/>
                      </a:lnTo>
                      <a:lnTo>
                        <a:pt x="201" y="13"/>
                      </a:lnTo>
                      <a:lnTo>
                        <a:pt x="204" y="13"/>
                      </a:lnTo>
                      <a:lnTo>
                        <a:pt x="206" y="13"/>
                      </a:lnTo>
                      <a:lnTo>
                        <a:pt x="204" y="12"/>
                      </a:lnTo>
                      <a:lnTo>
                        <a:pt x="201" y="9"/>
                      </a:lnTo>
                      <a:lnTo>
                        <a:pt x="200" y="9"/>
                      </a:lnTo>
                      <a:lnTo>
                        <a:pt x="197" y="8"/>
                      </a:lnTo>
                      <a:lnTo>
                        <a:pt x="194" y="8"/>
                      </a:lnTo>
                      <a:lnTo>
                        <a:pt x="191" y="8"/>
                      </a:lnTo>
                      <a:lnTo>
                        <a:pt x="190" y="8"/>
                      </a:lnTo>
                      <a:lnTo>
                        <a:pt x="187" y="8"/>
                      </a:lnTo>
                      <a:lnTo>
                        <a:pt x="184" y="9"/>
                      </a:lnTo>
                      <a:lnTo>
                        <a:pt x="181" y="10"/>
                      </a:lnTo>
                      <a:lnTo>
                        <a:pt x="179" y="10"/>
                      </a:lnTo>
                      <a:lnTo>
                        <a:pt x="177" y="10"/>
                      </a:lnTo>
                      <a:lnTo>
                        <a:pt x="175" y="11"/>
                      </a:lnTo>
                      <a:lnTo>
                        <a:pt x="172" y="11"/>
                      </a:lnTo>
                      <a:lnTo>
                        <a:pt x="169" y="12"/>
                      </a:lnTo>
                      <a:lnTo>
                        <a:pt x="166" y="12"/>
                      </a:lnTo>
                      <a:lnTo>
                        <a:pt x="163" y="13"/>
                      </a:lnTo>
                      <a:lnTo>
                        <a:pt x="160" y="13"/>
                      </a:lnTo>
                      <a:lnTo>
                        <a:pt x="157" y="14"/>
                      </a:lnTo>
                      <a:lnTo>
                        <a:pt x="154" y="15"/>
                      </a:lnTo>
                      <a:lnTo>
                        <a:pt x="152" y="15"/>
                      </a:lnTo>
                      <a:lnTo>
                        <a:pt x="150" y="16"/>
                      </a:lnTo>
                      <a:lnTo>
                        <a:pt x="147" y="16"/>
                      </a:lnTo>
                      <a:lnTo>
                        <a:pt x="144" y="15"/>
                      </a:lnTo>
                      <a:lnTo>
                        <a:pt x="143" y="15"/>
                      </a:lnTo>
                      <a:lnTo>
                        <a:pt x="141" y="15"/>
                      </a:lnTo>
                      <a:lnTo>
                        <a:pt x="138" y="16"/>
                      </a:lnTo>
                      <a:lnTo>
                        <a:pt x="137" y="16"/>
                      </a:lnTo>
                      <a:lnTo>
                        <a:pt x="133" y="15"/>
                      </a:lnTo>
                      <a:lnTo>
                        <a:pt x="131" y="14"/>
                      </a:lnTo>
                      <a:lnTo>
                        <a:pt x="128" y="14"/>
                      </a:lnTo>
                      <a:lnTo>
                        <a:pt x="125" y="14"/>
                      </a:lnTo>
                      <a:lnTo>
                        <a:pt x="124" y="14"/>
                      </a:lnTo>
                      <a:lnTo>
                        <a:pt x="118" y="14"/>
                      </a:lnTo>
                      <a:lnTo>
                        <a:pt x="115" y="13"/>
                      </a:lnTo>
                      <a:lnTo>
                        <a:pt x="113" y="13"/>
                      </a:lnTo>
                      <a:lnTo>
                        <a:pt x="111" y="13"/>
                      </a:lnTo>
                      <a:lnTo>
                        <a:pt x="108" y="12"/>
                      </a:lnTo>
                      <a:lnTo>
                        <a:pt x="104" y="9"/>
                      </a:lnTo>
                      <a:lnTo>
                        <a:pt x="102" y="7"/>
                      </a:lnTo>
                      <a:lnTo>
                        <a:pt x="99" y="7"/>
                      </a:lnTo>
                      <a:lnTo>
                        <a:pt x="96" y="6"/>
                      </a:lnTo>
                      <a:lnTo>
                        <a:pt x="93" y="7"/>
                      </a:lnTo>
                      <a:lnTo>
                        <a:pt x="40" y="7"/>
                      </a:lnTo>
                      <a:lnTo>
                        <a:pt x="37" y="6"/>
                      </a:lnTo>
                      <a:lnTo>
                        <a:pt x="34" y="7"/>
                      </a:lnTo>
                      <a:lnTo>
                        <a:pt x="31" y="5"/>
                      </a:lnTo>
                      <a:lnTo>
                        <a:pt x="28" y="3"/>
                      </a:lnTo>
                      <a:lnTo>
                        <a:pt x="26" y="0"/>
                      </a:lnTo>
                      <a:lnTo>
                        <a:pt x="25" y="0"/>
                      </a:lnTo>
                      <a:lnTo>
                        <a:pt x="22" y="0"/>
                      </a:lnTo>
                      <a:lnTo>
                        <a:pt x="19" y="1"/>
                      </a:lnTo>
                      <a:lnTo>
                        <a:pt x="13" y="4"/>
                      </a:lnTo>
                      <a:lnTo>
                        <a:pt x="10" y="4"/>
                      </a:lnTo>
                      <a:lnTo>
                        <a:pt x="6" y="3"/>
                      </a:lnTo>
                      <a:lnTo>
                        <a:pt x="4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10"/>
                      </a:lnTo>
                      <a:lnTo>
                        <a:pt x="0" y="13"/>
                      </a:lnTo>
                      <a:lnTo>
                        <a:pt x="0" y="16"/>
                      </a:lnTo>
                      <a:lnTo>
                        <a:pt x="2" y="19"/>
                      </a:lnTo>
                      <a:lnTo>
                        <a:pt x="4" y="22"/>
                      </a:lnTo>
                      <a:lnTo>
                        <a:pt x="6" y="25"/>
                      </a:lnTo>
                      <a:lnTo>
                        <a:pt x="10" y="29"/>
                      </a:lnTo>
                      <a:lnTo>
                        <a:pt x="11" y="31"/>
                      </a:lnTo>
                      <a:lnTo>
                        <a:pt x="13" y="33"/>
                      </a:lnTo>
                      <a:lnTo>
                        <a:pt x="14" y="36"/>
                      </a:lnTo>
                      <a:lnTo>
                        <a:pt x="15" y="39"/>
                      </a:lnTo>
                      <a:lnTo>
                        <a:pt x="16" y="40"/>
                      </a:lnTo>
                      <a:lnTo>
                        <a:pt x="18" y="43"/>
                      </a:lnTo>
                      <a:lnTo>
                        <a:pt x="20" y="46"/>
                      </a:lnTo>
                      <a:lnTo>
                        <a:pt x="20" y="48"/>
                      </a:lnTo>
                      <a:lnTo>
                        <a:pt x="22" y="50"/>
                      </a:lnTo>
                      <a:lnTo>
                        <a:pt x="23" y="53"/>
                      </a:lnTo>
                      <a:lnTo>
                        <a:pt x="24" y="56"/>
                      </a:lnTo>
                      <a:lnTo>
                        <a:pt x="25" y="59"/>
                      </a:lnTo>
                      <a:lnTo>
                        <a:pt x="26" y="62"/>
                      </a:lnTo>
                      <a:lnTo>
                        <a:pt x="28" y="66"/>
                      </a:lnTo>
                      <a:lnTo>
                        <a:pt x="29" y="67"/>
                      </a:lnTo>
                      <a:lnTo>
                        <a:pt x="31" y="70"/>
                      </a:lnTo>
                      <a:lnTo>
                        <a:pt x="32" y="73"/>
                      </a:lnTo>
                      <a:lnTo>
                        <a:pt x="33" y="74"/>
                      </a:lnTo>
                      <a:lnTo>
                        <a:pt x="35" y="77"/>
                      </a:lnTo>
                      <a:lnTo>
                        <a:pt x="37" y="80"/>
                      </a:lnTo>
                      <a:lnTo>
                        <a:pt x="38" y="81"/>
                      </a:lnTo>
                      <a:lnTo>
                        <a:pt x="40" y="84"/>
                      </a:lnTo>
                      <a:lnTo>
                        <a:pt x="41" y="87"/>
                      </a:lnTo>
                      <a:lnTo>
                        <a:pt x="42" y="90"/>
                      </a:lnTo>
                      <a:lnTo>
                        <a:pt x="42" y="94"/>
                      </a:lnTo>
                      <a:lnTo>
                        <a:pt x="41" y="96"/>
                      </a:lnTo>
                      <a:lnTo>
                        <a:pt x="41" y="98"/>
                      </a:lnTo>
                      <a:lnTo>
                        <a:pt x="42" y="100"/>
                      </a:lnTo>
                      <a:lnTo>
                        <a:pt x="41" y="103"/>
                      </a:lnTo>
                      <a:lnTo>
                        <a:pt x="42" y="107"/>
                      </a:lnTo>
                      <a:lnTo>
                        <a:pt x="42" y="110"/>
                      </a:lnTo>
                      <a:lnTo>
                        <a:pt x="41" y="113"/>
                      </a:lnTo>
                      <a:lnTo>
                        <a:pt x="42" y="116"/>
                      </a:lnTo>
                      <a:lnTo>
                        <a:pt x="43" y="119"/>
                      </a:lnTo>
                      <a:lnTo>
                        <a:pt x="44" y="122"/>
                      </a:lnTo>
                      <a:lnTo>
                        <a:pt x="46" y="125"/>
                      </a:lnTo>
                      <a:lnTo>
                        <a:pt x="47" y="128"/>
                      </a:lnTo>
                      <a:lnTo>
                        <a:pt x="47" y="131"/>
                      </a:lnTo>
                      <a:lnTo>
                        <a:pt x="46" y="133"/>
                      </a:lnTo>
                      <a:lnTo>
                        <a:pt x="47" y="136"/>
                      </a:lnTo>
                      <a:lnTo>
                        <a:pt x="47" y="139"/>
                      </a:lnTo>
                      <a:lnTo>
                        <a:pt x="48" y="142"/>
                      </a:lnTo>
                      <a:lnTo>
                        <a:pt x="50" y="146"/>
                      </a:lnTo>
                      <a:lnTo>
                        <a:pt x="50" y="149"/>
                      </a:lnTo>
                      <a:lnTo>
                        <a:pt x="52" y="151"/>
                      </a:lnTo>
                      <a:lnTo>
                        <a:pt x="52" y="154"/>
                      </a:lnTo>
                      <a:lnTo>
                        <a:pt x="52" y="157"/>
                      </a:lnTo>
                      <a:lnTo>
                        <a:pt x="54" y="159"/>
                      </a:lnTo>
                      <a:lnTo>
                        <a:pt x="54" y="162"/>
                      </a:lnTo>
                      <a:lnTo>
                        <a:pt x="55" y="165"/>
                      </a:lnTo>
                      <a:lnTo>
                        <a:pt x="57" y="168"/>
                      </a:lnTo>
                      <a:lnTo>
                        <a:pt x="58" y="171"/>
                      </a:lnTo>
                      <a:lnTo>
                        <a:pt x="60" y="174"/>
                      </a:lnTo>
                      <a:lnTo>
                        <a:pt x="61" y="177"/>
                      </a:lnTo>
                      <a:lnTo>
                        <a:pt x="64" y="179"/>
                      </a:lnTo>
                      <a:lnTo>
                        <a:pt x="68" y="184"/>
                      </a:lnTo>
                      <a:lnTo>
                        <a:pt x="71" y="187"/>
                      </a:lnTo>
                      <a:lnTo>
                        <a:pt x="72" y="187"/>
                      </a:lnTo>
                      <a:lnTo>
                        <a:pt x="74" y="186"/>
                      </a:lnTo>
                      <a:lnTo>
                        <a:pt x="76" y="184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4" name="Freeform 826">
                  <a:extLst>
                    <a:ext uri="{FF2B5EF4-FFF2-40B4-BE49-F238E27FC236}">
                      <a16:creationId xmlns:a16="http://schemas.microsoft.com/office/drawing/2014/main" id="{723D077F-879C-D643-2D24-DB7C5D4DFE1D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601" y="2248"/>
                  <a:ext cx="619" cy="415"/>
                </a:xfrm>
                <a:custGeom>
                  <a:avLst/>
                  <a:gdLst>
                    <a:gd name="T0" fmla="*/ 375 w 198"/>
                    <a:gd name="T1" fmla="*/ 0 h 133"/>
                    <a:gd name="T2" fmla="*/ 344 w 198"/>
                    <a:gd name="T3" fmla="*/ 31 h 133"/>
                    <a:gd name="T4" fmla="*/ 322 w 198"/>
                    <a:gd name="T5" fmla="*/ 50 h 133"/>
                    <a:gd name="T6" fmla="*/ 310 w 198"/>
                    <a:gd name="T7" fmla="*/ 66 h 133"/>
                    <a:gd name="T8" fmla="*/ 278 w 198"/>
                    <a:gd name="T9" fmla="*/ 87 h 133"/>
                    <a:gd name="T10" fmla="*/ 250 w 198"/>
                    <a:gd name="T11" fmla="*/ 94 h 133"/>
                    <a:gd name="T12" fmla="*/ 225 w 198"/>
                    <a:gd name="T13" fmla="*/ 94 h 133"/>
                    <a:gd name="T14" fmla="*/ 213 w 198"/>
                    <a:gd name="T15" fmla="*/ 103 h 133"/>
                    <a:gd name="T16" fmla="*/ 203 w 198"/>
                    <a:gd name="T17" fmla="*/ 131 h 133"/>
                    <a:gd name="T18" fmla="*/ 178 w 198"/>
                    <a:gd name="T19" fmla="*/ 140 h 133"/>
                    <a:gd name="T20" fmla="*/ 153 w 198"/>
                    <a:gd name="T21" fmla="*/ 140 h 133"/>
                    <a:gd name="T22" fmla="*/ 122 w 198"/>
                    <a:gd name="T23" fmla="*/ 156 h 133"/>
                    <a:gd name="T24" fmla="*/ 94 w 198"/>
                    <a:gd name="T25" fmla="*/ 156 h 133"/>
                    <a:gd name="T26" fmla="*/ 56 w 198"/>
                    <a:gd name="T27" fmla="*/ 162 h 133"/>
                    <a:gd name="T28" fmla="*/ 38 w 198"/>
                    <a:gd name="T29" fmla="*/ 181 h 133"/>
                    <a:gd name="T30" fmla="*/ 19 w 198"/>
                    <a:gd name="T31" fmla="*/ 215 h 133"/>
                    <a:gd name="T32" fmla="*/ 0 w 198"/>
                    <a:gd name="T33" fmla="*/ 234 h 133"/>
                    <a:gd name="T34" fmla="*/ 9 w 198"/>
                    <a:gd name="T35" fmla="*/ 250 h 133"/>
                    <a:gd name="T36" fmla="*/ 9 w 198"/>
                    <a:gd name="T37" fmla="*/ 275 h 133"/>
                    <a:gd name="T38" fmla="*/ 13 w 198"/>
                    <a:gd name="T39" fmla="*/ 303 h 133"/>
                    <a:gd name="T40" fmla="*/ 34 w 198"/>
                    <a:gd name="T41" fmla="*/ 325 h 133"/>
                    <a:gd name="T42" fmla="*/ 41 w 198"/>
                    <a:gd name="T43" fmla="*/ 349 h 133"/>
                    <a:gd name="T44" fmla="*/ 72 w 198"/>
                    <a:gd name="T45" fmla="*/ 374 h 133"/>
                    <a:gd name="T46" fmla="*/ 78 w 198"/>
                    <a:gd name="T47" fmla="*/ 403 h 133"/>
                    <a:gd name="T48" fmla="*/ 91 w 198"/>
                    <a:gd name="T49" fmla="*/ 403 h 133"/>
                    <a:gd name="T50" fmla="*/ 100 w 198"/>
                    <a:gd name="T51" fmla="*/ 368 h 133"/>
                    <a:gd name="T52" fmla="*/ 122 w 198"/>
                    <a:gd name="T53" fmla="*/ 356 h 133"/>
                    <a:gd name="T54" fmla="*/ 150 w 198"/>
                    <a:gd name="T55" fmla="*/ 349 h 133"/>
                    <a:gd name="T56" fmla="*/ 200 w 198"/>
                    <a:gd name="T57" fmla="*/ 356 h 133"/>
                    <a:gd name="T58" fmla="*/ 200 w 198"/>
                    <a:gd name="T59" fmla="*/ 337 h 133"/>
                    <a:gd name="T60" fmla="*/ 200 w 198"/>
                    <a:gd name="T61" fmla="*/ 312 h 133"/>
                    <a:gd name="T62" fmla="*/ 228 w 198"/>
                    <a:gd name="T63" fmla="*/ 284 h 133"/>
                    <a:gd name="T64" fmla="*/ 250 w 198"/>
                    <a:gd name="T65" fmla="*/ 278 h 133"/>
                    <a:gd name="T66" fmla="*/ 263 w 198"/>
                    <a:gd name="T67" fmla="*/ 284 h 133"/>
                    <a:gd name="T68" fmla="*/ 294 w 198"/>
                    <a:gd name="T69" fmla="*/ 312 h 133"/>
                    <a:gd name="T70" fmla="*/ 331 w 198"/>
                    <a:gd name="T71" fmla="*/ 321 h 133"/>
                    <a:gd name="T72" fmla="*/ 360 w 198"/>
                    <a:gd name="T73" fmla="*/ 321 h 133"/>
                    <a:gd name="T74" fmla="*/ 381 w 198"/>
                    <a:gd name="T75" fmla="*/ 325 h 133"/>
                    <a:gd name="T76" fmla="*/ 400 w 198"/>
                    <a:gd name="T77" fmla="*/ 296 h 133"/>
                    <a:gd name="T78" fmla="*/ 431 w 198"/>
                    <a:gd name="T79" fmla="*/ 300 h 133"/>
                    <a:gd name="T80" fmla="*/ 460 w 198"/>
                    <a:gd name="T81" fmla="*/ 287 h 133"/>
                    <a:gd name="T82" fmla="*/ 485 w 198"/>
                    <a:gd name="T83" fmla="*/ 284 h 133"/>
                    <a:gd name="T84" fmla="*/ 510 w 198"/>
                    <a:gd name="T85" fmla="*/ 284 h 133"/>
                    <a:gd name="T86" fmla="*/ 535 w 198"/>
                    <a:gd name="T87" fmla="*/ 268 h 133"/>
                    <a:gd name="T88" fmla="*/ 572 w 198"/>
                    <a:gd name="T89" fmla="*/ 281 h 133"/>
                    <a:gd name="T90" fmla="*/ 610 w 198"/>
                    <a:gd name="T91" fmla="*/ 278 h 133"/>
                    <a:gd name="T92" fmla="*/ 610 w 198"/>
                    <a:gd name="T93" fmla="*/ 259 h 133"/>
                    <a:gd name="T94" fmla="*/ 585 w 198"/>
                    <a:gd name="T95" fmla="*/ 237 h 133"/>
                    <a:gd name="T96" fmla="*/ 569 w 198"/>
                    <a:gd name="T97" fmla="*/ 206 h 133"/>
                    <a:gd name="T98" fmla="*/ 541 w 198"/>
                    <a:gd name="T99" fmla="*/ 181 h 133"/>
                    <a:gd name="T100" fmla="*/ 516 w 198"/>
                    <a:gd name="T101" fmla="*/ 156 h 133"/>
                    <a:gd name="T102" fmla="*/ 494 w 198"/>
                    <a:gd name="T103" fmla="*/ 131 h 133"/>
                    <a:gd name="T104" fmla="*/ 463 w 198"/>
                    <a:gd name="T105" fmla="*/ 125 h 133"/>
                    <a:gd name="T106" fmla="*/ 441 w 198"/>
                    <a:gd name="T107" fmla="*/ 106 h 133"/>
                    <a:gd name="T108" fmla="*/ 435 w 198"/>
                    <a:gd name="T109" fmla="*/ 84 h 133"/>
                    <a:gd name="T110" fmla="*/ 435 w 198"/>
                    <a:gd name="T111" fmla="*/ 44 h 133"/>
                    <a:gd name="T112" fmla="*/ 416 w 198"/>
                    <a:gd name="T113" fmla="*/ 19 h 133"/>
                    <a:gd name="T114" fmla="*/ 394 w 198"/>
                    <a:gd name="T115" fmla="*/ 0 h 133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0" t="0" r="r" b="b"/>
                  <a:pathLst>
                    <a:path w="198" h="133">
                      <a:moveTo>
                        <a:pt x="126" y="0"/>
                      </a:moveTo>
                      <a:lnTo>
                        <a:pt x="123" y="0"/>
                      </a:lnTo>
                      <a:lnTo>
                        <a:pt x="121" y="0"/>
                      </a:lnTo>
                      <a:lnTo>
                        <a:pt x="120" y="0"/>
                      </a:lnTo>
                      <a:lnTo>
                        <a:pt x="117" y="2"/>
                      </a:lnTo>
                      <a:lnTo>
                        <a:pt x="112" y="4"/>
                      </a:lnTo>
                      <a:lnTo>
                        <a:pt x="111" y="7"/>
                      </a:lnTo>
                      <a:lnTo>
                        <a:pt x="110" y="10"/>
                      </a:lnTo>
                      <a:lnTo>
                        <a:pt x="107" y="12"/>
                      </a:lnTo>
                      <a:lnTo>
                        <a:pt x="106" y="14"/>
                      </a:lnTo>
                      <a:lnTo>
                        <a:pt x="103" y="16"/>
                      </a:lnTo>
                      <a:lnTo>
                        <a:pt x="102" y="18"/>
                      </a:lnTo>
                      <a:lnTo>
                        <a:pt x="100" y="18"/>
                      </a:lnTo>
                      <a:lnTo>
                        <a:pt x="99" y="21"/>
                      </a:lnTo>
                      <a:lnTo>
                        <a:pt x="98" y="24"/>
                      </a:lnTo>
                      <a:lnTo>
                        <a:pt x="94" y="26"/>
                      </a:lnTo>
                      <a:lnTo>
                        <a:pt x="92" y="26"/>
                      </a:lnTo>
                      <a:lnTo>
                        <a:pt x="89" y="28"/>
                      </a:lnTo>
                      <a:lnTo>
                        <a:pt x="86" y="28"/>
                      </a:lnTo>
                      <a:lnTo>
                        <a:pt x="84" y="29"/>
                      </a:lnTo>
                      <a:lnTo>
                        <a:pt x="83" y="29"/>
                      </a:lnTo>
                      <a:lnTo>
                        <a:pt x="80" y="30"/>
                      </a:lnTo>
                      <a:lnTo>
                        <a:pt x="78" y="30"/>
                      </a:lnTo>
                      <a:lnTo>
                        <a:pt x="75" y="30"/>
                      </a:lnTo>
                      <a:lnTo>
                        <a:pt x="73" y="30"/>
                      </a:lnTo>
                      <a:lnTo>
                        <a:pt x="72" y="30"/>
                      </a:lnTo>
                      <a:lnTo>
                        <a:pt x="71" y="30"/>
                      </a:lnTo>
                      <a:lnTo>
                        <a:pt x="68" y="32"/>
                      </a:lnTo>
                      <a:lnTo>
                        <a:pt x="68" y="33"/>
                      </a:lnTo>
                      <a:lnTo>
                        <a:pt x="71" y="35"/>
                      </a:lnTo>
                      <a:lnTo>
                        <a:pt x="70" y="36"/>
                      </a:lnTo>
                      <a:lnTo>
                        <a:pt x="68" y="39"/>
                      </a:lnTo>
                      <a:lnTo>
                        <a:pt x="65" y="42"/>
                      </a:lnTo>
                      <a:lnTo>
                        <a:pt x="62" y="44"/>
                      </a:lnTo>
                      <a:lnTo>
                        <a:pt x="59" y="45"/>
                      </a:lnTo>
                      <a:lnTo>
                        <a:pt x="57" y="45"/>
                      </a:lnTo>
                      <a:lnTo>
                        <a:pt x="54" y="46"/>
                      </a:lnTo>
                      <a:lnTo>
                        <a:pt x="53" y="46"/>
                      </a:lnTo>
                      <a:lnTo>
                        <a:pt x="51" y="45"/>
                      </a:lnTo>
                      <a:lnTo>
                        <a:pt x="49" y="45"/>
                      </a:lnTo>
                      <a:lnTo>
                        <a:pt x="48" y="46"/>
                      </a:lnTo>
                      <a:lnTo>
                        <a:pt x="42" y="48"/>
                      </a:lnTo>
                      <a:lnTo>
                        <a:pt x="41" y="49"/>
                      </a:lnTo>
                      <a:lnTo>
                        <a:pt x="39" y="50"/>
                      </a:lnTo>
                      <a:lnTo>
                        <a:pt x="36" y="52"/>
                      </a:lnTo>
                      <a:lnTo>
                        <a:pt x="34" y="50"/>
                      </a:lnTo>
                      <a:lnTo>
                        <a:pt x="33" y="47"/>
                      </a:lnTo>
                      <a:lnTo>
                        <a:pt x="30" y="50"/>
                      </a:lnTo>
                      <a:lnTo>
                        <a:pt x="27" y="51"/>
                      </a:lnTo>
                      <a:lnTo>
                        <a:pt x="24" y="52"/>
                      </a:lnTo>
                      <a:lnTo>
                        <a:pt x="21" y="53"/>
                      </a:lnTo>
                      <a:lnTo>
                        <a:pt x="18" y="52"/>
                      </a:lnTo>
                      <a:lnTo>
                        <a:pt x="17" y="52"/>
                      </a:lnTo>
                      <a:lnTo>
                        <a:pt x="15" y="55"/>
                      </a:lnTo>
                      <a:lnTo>
                        <a:pt x="13" y="56"/>
                      </a:lnTo>
                      <a:lnTo>
                        <a:pt x="12" y="58"/>
                      </a:lnTo>
                      <a:lnTo>
                        <a:pt x="11" y="61"/>
                      </a:lnTo>
                      <a:lnTo>
                        <a:pt x="9" y="65"/>
                      </a:lnTo>
                      <a:lnTo>
                        <a:pt x="7" y="66"/>
                      </a:lnTo>
                      <a:lnTo>
                        <a:pt x="6" y="69"/>
                      </a:lnTo>
                      <a:lnTo>
                        <a:pt x="5" y="72"/>
                      </a:lnTo>
                      <a:lnTo>
                        <a:pt x="2" y="73"/>
                      </a:lnTo>
                      <a:lnTo>
                        <a:pt x="0" y="75"/>
                      </a:lnTo>
                      <a:lnTo>
                        <a:pt x="2" y="77"/>
                      </a:lnTo>
                      <a:lnTo>
                        <a:pt x="3" y="80"/>
                      </a:lnTo>
                      <a:lnTo>
                        <a:pt x="2" y="83"/>
                      </a:lnTo>
                      <a:lnTo>
                        <a:pt x="2" y="86"/>
                      </a:lnTo>
                      <a:lnTo>
                        <a:pt x="1" y="86"/>
                      </a:lnTo>
                      <a:lnTo>
                        <a:pt x="3" y="88"/>
                      </a:lnTo>
                      <a:lnTo>
                        <a:pt x="4" y="89"/>
                      </a:lnTo>
                      <a:lnTo>
                        <a:pt x="3" y="91"/>
                      </a:lnTo>
                      <a:lnTo>
                        <a:pt x="4" y="94"/>
                      </a:lnTo>
                      <a:lnTo>
                        <a:pt x="4" y="97"/>
                      </a:lnTo>
                      <a:lnTo>
                        <a:pt x="7" y="99"/>
                      </a:lnTo>
                      <a:lnTo>
                        <a:pt x="9" y="99"/>
                      </a:lnTo>
                      <a:lnTo>
                        <a:pt x="11" y="103"/>
                      </a:lnTo>
                      <a:lnTo>
                        <a:pt x="11" y="104"/>
                      </a:lnTo>
                      <a:lnTo>
                        <a:pt x="11" y="105"/>
                      </a:lnTo>
                      <a:lnTo>
                        <a:pt x="12" y="106"/>
                      </a:lnTo>
                      <a:lnTo>
                        <a:pt x="11" y="109"/>
                      </a:lnTo>
                      <a:lnTo>
                        <a:pt x="13" y="112"/>
                      </a:lnTo>
                      <a:lnTo>
                        <a:pt x="16" y="114"/>
                      </a:lnTo>
                      <a:lnTo>
                        <a:pt x="19" y="118"/>
                      </a:lnTo>
                      <a:lnTo>
                        <a:pt x="22" y="120"/>
                      </a:lnTo>
                      <a:lnTo>
                        <a:pt x="23" y="120"/>
                      </a:lnTo>
                      <a:lnTo>
                        <a:pt x="25" y="123"/>
                      </a:lnTo>
                      <a:lnTo>
                        <a:pt x="25" y="126"/>
                      </a:lnTo>
                      <a:lnTo>
                        <a:pt x="26" y="126"/>
                      </a:lnTo>
                      <a:lnTo>
                        <a:pt x="25" y="129"/>
                      </a:lnTo>
                      <a:lnTo>
                        <a:pt x="26" y="132"/>
                      </a:lnTo>
                      <a:lnTo>
                        <a:pt x="27" y="133"/>
                      </a:lnTo>
                      <a:lnTo>
                        <a:pt x="28" y="131"/>
                      </a:lnTo>
                      <a:lnTo>
                        <a:pt x="29" y="129"/>
                      </a:lnTo>
                      <a:lnTo>
                        <a:pt x="30" y="126"/>
                      </a:lnTo>
                      <a:lnTo>
                        <a:pt x="31" y="124"/>
                      </a:lnTo>
                      <a:lnTo>
                        <a:pt x="31" y="121"/>
                      </a:lnTo>
                      <a:lnTo>
                        <a:pt x="32" y="118"/>
                      </a:lnTo>
                      <a:lnTo>
                        <a:pt x="33" y="116"/>
                      </a:lnTo>
                      <a:lnTo>
                        <a:pt x="33" y="114"/>
                      </a:lnTo>
                      <a:lnTo>
                        <a:pt x="36" y="114"/>
                      </a:lnTo>
                      <a:lnTo>
                        <a:pt x="39" y="114"/>
                      </a:lnTo>
                      <a:lnTo>
                        <a:pt x="42" y="113"/>
                      </a:lnTo>
                      <a:lnTo>
                        <a:pt x="45" y="111"/>
                      </a:lnTo>
                      <a:lnTo>
                        <a:pt x="48" y="112"/>
                      </a:lnTo>
                      <a:lnTo>
                        <a:pt x="55" y="113"/>
                      </a:lnTo>
                      <a:lnTo>
                        <a:pt x="58" y="114"/>
                      </a:lnTo>
                      <a:lnTo>
                        <a:pt x="61" y="113"/>
                      </a:lnTo>
                      <a:lnTo>
                        <a:pt x="64" y="114"/>
                      </a:lnTo>
                      <a:lnTo>
                        <a:pt x="64" y="112"/>
                      </a:lnTo>
                      <a:lnTo>
                        <a:pt x="63" y="112"/>
                      </a:lnTo>
                      <a:lnTo>
                        <a:pt x="64" y="109"/>
                      </a:lnTo>
                      <a:lnTo>
                        <a:pt x="64" y="108"/>
                      </a:lnTo>
                      <a:lnTo>
                        <a:pt x="64" y="105"/>
                      </a:lnTo>
                      <a:lnTo>
                        <a:pt x="63" y="101"/>
                      </a:lnTo>
                      <a:lnTo>
                        <a:pt x="63" y="100"/>
                      </a:lnTo>
                      <a:lnTo>
                        <a:pt x="64" y="100"/>
                      </a:lnTo>
                      <a:lnTo>
                        <a:pt x="67" y="98"/>
                      </a:lnTo>
                      <a:lnTo>
                        <a:pt x="69" y="95"/>
                      </a:lnTo>
                      <a:lnTo>
                        <a:pt x="71" y="92"/>
                      </a:lnTo>
                      <a:lnTo>
                        <a:pt x="73" y="91"/>
                      </a:lnTo>
                      <a:lnTo>
                        <a:pt x="73" y="90"/>
                      </a:lnTo>
                      <a:lnTo>
                        <a:pt x="74" y="90"/>
                      </a:lnTo>
                      <a:lnTo>
                        <a:pt x="77" y="89"/>
                      </a:lnTo>
                      <a:lnTo>
                        <a:pt x="80" y="89"/>
                      </a:lnTo>
                      <a:lnTo>
                        <a:pt x="82" y="90"/>
                      </a:lnTo>
                      <a:lnTo>
                        <a:pt x="83" y="91"/>
                      </a:lnTo>
                      <a:lnTo>
                        <a:pt x="84" y="91"/>
                      </a:lnTo>
                      <a:lnTo>
                        <a:pt x="87" y="93"/>
                      </a:lnTo>
                      <a:lnTo>
                        <a:pt x="90" y="95"/>
                      </a:lnTo>
                      <a:lnTo>
                        <a:pt x="91" y="98"/>
                      </a:lnTo>
                      <a:lnTo>
                        <a:pt x="94" y="100"/>
                      </a:lnTo>
                      <a:lnTo>
                        <a:pt x="98" y="99"/>
                      </a:lnTo>
                      <a:lnTo>
                        <a:pt x="100" y="100"/>
                      </a:lnTo>
                      <a:lnTo>
                        <a:pt x="103" y="101"/>
                      </a:lnTo>
                      <a:lnTo>
                        <a:pt x="106" y="103"/>
                      </a:lnTo>
                      <a:lnTo>
                        <a:pt x="107" y="103"/>
                      </a:lnTo>
                      <a:lnTo>
                        <a:pt x="110" y="101"/>
                      </a:lnTo>
                      <a:lnTo>
                        <a:pt x="113" y="103"/>
                      </a:lnTo>
                      <a:lnTo>
                        <a:pt x="115" y="103"/>
                      </a:lnTo>
                      <a:lnTo>
                        <a:pt x="117" y="103"/>
                      </a:lnTo>
                      <a:lnTo>
                        <a:pt x="118" y="105"/>
                      </a:lnTo>
                      <a:lnTo>
                        <a:pt x="122" y="105"/>
                      </a:lnTo>
                      <a:lnTo>
                        <a:pt x="122" y="104"/>
                      </a:lnTo>
                      <a:lnTo>
                        <a:pt x="123" y="103"/>
                      </a:lnTo>
                      <a:lnTo>
                        <a:pt x="124" y="99"/>
                      </a:lnTo>
                      <a:lnTo>
                        <a:pt x="126" y="96"/>
                      </a:lnTo>
                      <a:lnTo>
                        <a:pt x="128" y="95"/>
                      </a:lnTo>
                      <a:lnTo>
                        <a:pt x="129" y="94"/>
                      </a:lnTo>
                      <a:lnTo>
                        <a:pt x="132" y="95"/>
                      </a:lnTo>
                      <a:lnTo>
                        <a:pt x="134" y="96"/>
                      </a:lnTo>
                      <a:lnTo>
                        <a:pt x="138" y="96"/>
                      </a:lnTo>
                      <a:lnTo>
                        <a:pt x="141" y="94"/>
                      </a:lnTo>
                      <a:lnTo>
                        <a:pt x="144" y="93"/>
                      </a:lnTo>
                      <a:lnTo>
                        <a:pt x="144" y="94"/>
                      </a:lnTo>
                      <a:lnTo>
                        <a:pt x="147" y="92"/>
                      </a:lnTo>
                      <a:lnTo>
                        <a:pt x="150" y="91"/>
                      </a:lnTo>
                      <a:lnTo>
                        <a:pt x="153" y="89"/>
                      </a:lnTo>
                      <a:lnTo>
                        <a:pt x="155" y="91"/>
                      </a:lnTo>
                      <a:lnTo>
                        <a:pt x="158" y="92"/>
                      </a:lnTo>
                      <a:lnTo>
                        <a:pt x="160" y="91"/>
                      </a:lnTo>
                      <a:lnTo>
                        <a:pt x="162" y="91"/>
                      </a:lnTo>
                      <a:lnTo>
                        <a:pt x="163" y="91"/>
                      </a:lnTo>
                      <a:lnTo>
                        <a:pt x="165" y="89"/>
                      </a:lnTo>
                      <a:lnTo>
                        <a:pt x="167" y="86"/>
                      </a:lnTo>
                      <a:lnTo>
                        <a:pt x="170" y="86"/>
                      </a:lnTo>
                      <a:lnTo>
                        <a:pt x="171" y="86"/>
                      </a:lnTo>
                      <a:lnTo>
                        <a:pt x="174" y="88"/>
                      </a:lnTo>
                      <a:lnTo>
                        <a:pt x="177" y="88"/>
                      </a:lnTo>
                      <a:lnTo>
                        <a:pt x="180" y="88"/>
                      </a:lnTo>
                      <a:lnTo>
                        <a:pt x="183" y="90"/>
                      </a:lnTo>
                      <a:lnTo>
                        <a:pt x="186" y="90"/>
                      </a:lnTo>
                      <a:lnTo>
                        <a:pt x="189" y="90"/>
                      </a:lnTo>
                      <a:lnTo>
                        <a:pt x="192" y="88"/>
                      </a:lnTo>
                      <a:lnTo>
                        <a:pt x="195" y="89"/>
                      </a:lnTo>
                      <a:lnTo>
                        <a:pt x="198" y="91"/>
                      </a:lnTo>
                      <a:lnTo>
                        <a:pt x="196" y="88"/>
                      </a:lnTo>
                      <a:lnTo>
                        <a:pt x="195" y="85"/>
                      </a:lnTo>
                      <a:lnTo>
                        <a:pt x="195" y="83"/>
                      </a:lnTo>
                      <a:lnTo>
                        <a:pt x="193" y="80"/>
                      </a:lnTo>
                      <a:lnTo>
                        <a:pt x="191" y="78"/>
                      </a:lnTo>
                      <a:lnTo>
                        <a:pt x="188" y="76"/>
                      </a:lnTo>
                      <a:lnTo>
                        <a:pt x="187" y="76"/>
                      </a:lnTo>
                      <a:lnTo>
                        <a:pt x="185" y="75"/>
                      </a:lnTo>
                      <a:lnTo>
                        <a:pt x="183" y="72"/>
                      </a:lnTo>
                      <a:lnTo>
                        <a:pt x="181" y="69"/>
                      </a:lnTo>
                      <a:lnTo>
                        <a:pt x="182" y="66"/>
                      </a:lnTo>
                      <a:lnTo>
                        <a:pt x="179" y="64"/>
                      </a:lnTo>
                      <a:lnTo>
                        <a:pt x="176" y="60"/>
                      </a:lnTo>
                      <a:lnTo>
                        <a:pt x="173" y="58"/>
                      </a:lnTo>
                      <a:lnTo>
                        <a:pt x="170" y="57"/>
                      </a:lnTo>
                      <a:lnTo>
                        <a:pt x="167" y="55"/>
                      </a:lnTo>
                      <a:lnTo>
                        <a:pt x="164" y="53"/>
                      </a:lnTo>
                      <a:lnTo>
                        <a:pt x="165" y="50"/>
                      </a:lnTo>
                      <a:lnTo>
                        <a:pt x="163" y="47"/>
                      </a:lnTo>
                      <a:lnTo>
                        <a:pt x="160" y="45"/>
                      </a:lnTo>
                      <a:lnTo>
                        <a:pt x="158" y="42"/>
                      </a:lnTo>
                      <a:lnTo>
                        <a:pt x="155" y="42"/>
                      </a:lnTo>
                      <a:lnTo>
                        <a:pt x="152" y="41"/>
                      </a:lnTo>
                      <a:lnTo>
                        <a:pt x="150" y="41"/>
                      </a:lnTo>
                      <a:lnTo>
                        <a:pt x="148" y="40"/>
                      </a:lnTo>
                      <a:lnTo>
                        <a:pt x="148" y="35"/>
                      </a:lnTo>
                      <a:lnTo>
                        <a:pt x="147" y="35"/>
                      </a:lnTo>
                      <a:lnTo>
                        <a:pt x="144" y="34"/>
                      </a:lnTo>
                      <a:lnTo>
                        <a:pt x="141" y="34"/>
                      </a:lnTo>
                      <a:lnTo>
                        <a:pt x="138" y="34"/>
                      </a:lnTo>
                      <a:lnTo>
                        <a:pt x="138" y="30"/>
                      </a:lnTo>
                      <a:lnTo>
                        <a:pt x="138" y="28"/>
                      </a:lnTo>
                      <a:lnTo>
                        <a:pt x="139" y="27"/>
                      </a:lnTo>
                      <a:lnTo>
                        <a:pt x="141" y="24"/>
                      </a:lnTo>
                      <a:lnTo>
                        <a:pt x="141" y="20"/>
                      </a:lnTo>
                      <a:lnTo>
                        <a:pt x="141" y="17"/>
                      </a:lnTo>
                      <a:lnTo>
                        <a:pt x="139" y="14"/>
                      </a:lnTo>
                      <a:lnTo>
                        <a:pt x="139" y="13"/>
                      </a:lnTo>
                      <a:lnTo>
                        <a:pt x="137" y="10"/>
                      </a:lnTo>
                      <a:lnTo>
                        <a:pt x="134" y="7"/>
                      </a:lnTo>
                      <a:lnTo>
                        <a:pt x="133" y="6"/>
                      </a:lnTo>
                      <a:lnTo>
                        <a:pt x="130" y="3"/>
                      </a:lnTo>
                      <a:lnTo>
                        <a:pt x="128" y="0"/>
                      </a:lnTo>
                      <a:lnTo>
                        <a:pt x="126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5" name="Freeform 827">
                  <a:extLst>
                    <a:ext uri="{FF2B5EF4-FFF2-40B4-BE49-F238E27FC236}">
                      <a16:creationId xmlns:a16="http://schemas.microsoft.com/office/drawing/2014/main" id="{81D3A896-AA63-CAFB-E99E-B445326D9A08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335" y="2660"/>
                  <a:ext cx="269" cy="297"/>
                </a:xfrm>
                <a:custGeom>
                  <a:avLst/>
                  <a:gdLst>
                    <a:gd name="T0" fmla="*/ 131 w 86"/>
                    <a:gd name="T1" fmla="*/ 284 h 95"/>
                    <a:gd name="T2" fmla="*/ 144 w 86"/>
                    <a:gd name="T3" fmla="*/ 278 h 95"/>
                    <a:gd name="T4" fmla="*/ 141 w 86"/>
                    <a:gd name="T5" fmla="*/ 253 h 95"/>
                    <a:gd name="T6" fmla="*/ 131 w 86"/>
                    <a:gd name="T7" fmla="*/ 234 h 95"/>
                    <a:gd name="T8" fmla="*/ 138 w 86"/>
                    <a:gd name="T9" fmla="*/ 222 h 95"/>
                    <a:gd name="T10" fmla="*/ 175 w 86"/>
                    <a:gd name="T11" fmla="*/ 222 h 95"/>
                    <a:gd name="T12" fmla="*/ 172 w 86"/>
                    <a:gd name="T13" fmla="*/ 200 h 95"/>
                    <a:gd name="T14" fmla="*/ 191 w 86"/>
                    <a:gd name="T15" fmla="*/ 200 h 95"/>
                    <a:gd name="T16" fmla="*/ 200 w 86"/>
                    <a:gd name="T17" fmla="*/ 222 h 95"/>
                    <a:gd name="T18" fmla="*/ 219 w 86"/>
                    <a:gd name="T19" fmla="*/ 225 h 95"/>
                    <a:gd name="T20" fmla="*/ 238 w 86"/>
                    <a:gd name="T21" fmla="*/ 216 h 95"/>
                    <a:gd name="T22" fmla="*/ 250 w 86"/>
                    <a:gd name="T23" fmla="*/ 228 h 95"/>
                    <a:gd name="T24" fmla="*/ 263 w 86"/>
                    <a:gd name="T25" fmla="*/ 200 h 95"/>
                    <a:gd name="T26" fmla="*/ 269 w 86"/>
                    <a:gd name="T27" fmla="*/ 178 h 95"/>
                    <a:gd name="T28" fmla="*/ 266 w 86"/>
                    <a:gd name="T29" fmla="*/ 156 h 95"/>
                    <a:gd name="T30" fmla="*/ 260 w 86"/>
                    <a:gd name="T31" fmla="*/ 128 h 95"/>
                    <a:gd name="T32" fmla="*/ 241 w 86"/>
                    <a:gd name="T33" fmla="*/ 109 h 95"/>
                    <a:gd name="T34" fmla="*/ 253 w 86"/>
                    <a:gd name="T35" fmla="*/ 84 h 95"/>
                    <a:gd name="T36" fmla="*/ 266 w 86"/>
                    <a:gd name="T37" fmla="*/ 66 h 95"/>
                    <a:gd name="T38" fmla="*/ 250 w 86"/>
                    <a:gd name="T39" fmla="*/ 44 h 95"/>
                    <a:gd name="T40" fmla="*/ 213 w 86"/>
                    <a:gd name="T41" fmla="*/ 50 h 95"/>
                    <a:gd name="T42" fmla="*/ 206 w 86"/>
                    <a:gd name="T43" fmla="*/ 34 h 95"/>
                    <a:gd name="T44" fmla="*/ 213 w 86"/>
                    <a:gd name="T45" fmla="*/ 6 h 95"/>
                    <a:gd name="T46" fmla="*/ 188 w 86"/>
                    <a:gd name="T47" fmla="*/ 3 h 95"/>
                    <a:gd name="T48" fmla="*/ 169 w 86"/>
                    <a:gd name="T49" fmla="*/ 0 h 95"/>
                    <a:gd name="T50" fmla="*/ 135 w 86"/>
                    <a:gd name="T51" fmla="*/ 0 h 95"/>
                    <a:gd name="T52" fmla="*/ 119 w 86"/>
                    <a:gd name="T53" fmla="*/ 6 h 95"/>
                    <a:gd name="T54" fmla="*/ 109 w 86"/>
                    <a:gd name="T55" fmla="*/ 63 h 95"/>
                    <a:gd name="T56" fmla="*/ 38 w 86"/>
                    <a:gd name="T57" fmla="*/ 72 h 95"/>
                    <a:gd name="T58" fmla="*/ 28 w 86"/>
                    <a:gd name="T59" fmla="*/ 88 h 95"/>
                    <a:gd name="T60" fmla="*/ 56 w 86"/>
                    <a:gd name="T61" fmla="*/ 100 h 95"/>
                    <a:gd name="T62" fmla="*/ 38 w 86"/>
                    <a:gd name="T63" fmla="*/ 103 h 95"/>
                    <a:gd name="T64" fmla="*/ 22 w 86"/>
                    <a:gd name="T65" fmla="*/ 109 h 95"/>
                    <a:gd name="T66" fmla="*/ 16 w 86"/>
                    <a:gd name="T67" fmla="*/ 131 h 95"/>
                    <a:gd name="T68" fmla="*/ 6 w 86"/>
                    <a:gd name="T69" fmla="*/ 153 h 95"/>
                    <a:gd name="T70" fmla="*/ 0 w 86"/>
                    <a:gd name="T71" fmla="*/ 144 h 95"/>
                    <a:gd name="T72" fmla="*/ 3 w 86"/>
                    <a:gd name="T73" fmla="*/ 156 h 95"/>
                    <a:gd name="T74" fmla="*/ 6 w 86"/>
                    <a:gd name="T75" fmla="*/ 166 h 95"/>
                    <a:gd name="T76" fmla="*/ 16 w 86"/>
                    <a:gd name="T77" fmla="*/ 178 h 95"/>
                    <a:gd name="T78" fmla="*/ 28 w 86"/>
                    <a:gd name="T79" fmla="*/ 188 h 95"/>
                    <a:gd name="T80" fmla="*/ 6 w 86"/>
                    <a:gd name="T81" fmla="*/ 172 h 95"/>
                    <a:gd name="T82" fmla="*/ 22 w 86"/>
                    <a:gd name="T83" fmla="*/ 200 h 95"/>
                    <a:gd name="T84" fmla="*/ 34 w 86"/>
                    <a:gd name="T85" fmla="*/ 216 h 95"/>
                    <a:gd name="T86" fmla="*/ 56 w 86"/>
                    <a:gd name="T87" fmla="*/ 231 h 95"/>
                    <a:gd name="T88" fmla="*/ 53 w 86"/>
                    <a:gd name="T89" fmla="*/ 238 h 95"/>
                    <a:gd name="T90" fmla="*/ 69 w 86"/>
                    <a:gd name="T91" fmla="*/ 247 h 95"/>
                    <a:gd name="T92" fmla="*/ 88 w 86"/>
                    <a:gd name="T93" fmla="*/ 269 h 95"/>
                    <a:gd name="T94" fmla="*/ 109 w 86"/>
                    <a:gd name="T95" fmla="*/ 297 h 95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0" t="0" r="r" b="b"/>
                  <a:pathLst>
                    <a:path w="86" h="95">
                      <a:moveTo>
                        <a:pt x="37" y="91"/>
                      </a:moveTo>
                      <a:lnTo>
                        <a:pt x="39" y="90"/>
                      </a:lnTo>
                      <a:lnTo>
                        <a:pt x="42" y="91"/>
                      </a:lnTo>
                      <a:lnTo>
                        <a:pt x="45" y="92"/>
                      </a:lnTo>
                      <a:lnTo>
                        <a:pt x="46" y="91"/>
                      </a:lnTo>
                      <a:lnTo>
                        <a:pt x="46" y="89"/>
                      </a:lnTo>
                      <a:lnTo>
                        <a:pt x="46" y="85"/>
                      </a:lnTo>
                      <a:lnTo>
                        <a:pt x="44" y="83"/>
                      </a:lnTo>
                      <a:lnTo>
                        <a:pt x="45" y="81"/>
                      </a:lnTo>
                      <a:lnTo>
                        <a:pt x="44" y="80"/>
                      </a:lnTo>
                      <a:lnTo>
                        <a:pt x="41" y="78"/>
                      </a:lnTo>
                      <a:lnTo>
                        <a:pt x="42" y="75"/>
                      </a:lnTo>
                      <a:lnTo>
                        <a:pt x="42" y="73"/>
                      </a:lnTo>
                      <a:lnTo>
                        <a:pt x="42" y="71"/>
                      </a:lnTo>
                      <a:lnTo>
                        <a:pt x="44" y="71"/>
                      </a:lnTo>
                      <a:lnTo>
                        <a:pt x="47" y="71"/>
                      </a:lnTo>
                      <a:lnTo>
                        <a:pt x="48" y="72"/>
                      </a:lnTo>
                      <a:lnTo>
                        <a:pt x="56" y="71"/>
                      </a:lnTo>
                      <a:lnTo>
                        <a:pt x="56" y="68"/>
                      </a:lnTo>
                      <a:lnTo>
                        <a:pt x="56" y="67"/>
                      </a:lnTo>
                      <a:lnTo>
                        <a:pt x="55" y="64"/>
                      </a:lnTo>
                      <a:lnTo>
                        <a:pt x="57" y="64"/>
                      </a:lnTo>
                      <a:lnTo>
                        <a:pt x="60" y="64"/>
                      </a:lnTo>
                      <a:lnTo>
                        <a:pt x="61" y="64"/>
                      </a:lnTo>
                      <a:lnTo>
                        <a:pt x="62" y="67"/>
                      </a:lnTo>
                      <a:lnTo>
                        <a:pt x="62" y="68"/>
                      </a:lnTo>
                      <a:lnTo>
                        <a:pt x="64" y="71"/>
                      </a:lnTo>
                      <a:lnTo>
                        <a:pt x="67" y="71"/>
                      </a:lnTo>
                      <a:lnTo>
                        <a:pt x="70" y="72"/>
                      </a:lnTo>
                      <a:lnTo>
                        <a:pt x="73" y="70"/>
                      </a:lnTo>
                      <a:lnTo>
                        <a:pt x="76" y="69"/>
                      </a:lnTo>
                      <a:lnTo>
                        <a:pt x="76" y="70"/>
                      </a:lnTo>
                      <a:lnTo>
                        <a:pt x="77" y="73"/>
                      </a:lnTo>
                      <a:lnTo>
                        <a:pt x="80" y="73"/>
                      </a:lnTo>
                      <a:lnTo>
                        <a:pt x="82" y="71"/>
                      </a:lnTo>
                      <a:lnTo>
                        <a:pt x="82" y="68"/>
                      </a:lnTo>
                      <a:lnTo>
                        <a:pt x="84" y="64"/>
                      </a:lnTo>
                      <a:lnTo>
                        <a:pt x="85" y="63"/>
                      </a:lnTo>
                      <a:lnTo>
                        <a:pt x="84" y="60"/>
                      </a:lnTo>
                      <a:lnTo>
                        <a:pt x="86" y="57"/>
                      </a:lnTo>
                      <a:lnTo>
                        <a:pt x="85" y="54"/>
                      </a:lnTo>
                      <a:lnTo>
                        <a:pt x="85" y="51"/>
                      </a:lnTo>
                      <a:lnTo>
                        <a:pt x="85" y="50"/>
                      </a:lnTo>
                      <a:lnTo>
                        <a:pt x="85" y="46"/>
                      </a:lnTo>
                      <a:lnTo>
                        <a:pt x="86" y="43"/>
                      </a:lnTo>
                      <a:lnTo>
                        <a:pt x="83" y="41"/>
                      </a:lnTo>
                      <a:lnTo>
                        <a:pt x="80" y="39"/>
                      </a:lnTo>
                      <a:lnTo>
                        <a:pt x="77" y="36"/>
                      </a:lnTo>
                      <a:lnTo>
                        <a:pt x="77" y="35"/>
                      </a:lnTo>
                      <a:lnTo>
                        <a:pt x="77" y="33"/>
                      </a:lnTo>
                      <a:lnTo>
                        <a:pt x="78" y="30"/>
                      </a:lnTo>
                      <a:lnTo>
                        <a:pt x="81" y="27"/>
                      </a:lnTo>
                      <a:lnTo>
                        <a:pt x="84" y="25"/>
                      </a:lnTo>
                      <a:lnTo>
                        <a:pt x="85" y="24"/>
                      </a:lnTo>
                      <a:lnTo>
                        <a:pt x="85" y="21"/>
                      </a:lnTo>
                      <a:lnTo>
                        <a:pt x="83" y="18"/>
                      </a:lnTo>
                      <a:lnTo>
                        <a:pt x="82" y="15"/>
                      </a:lnTo>
                      <a:lnTo>
                        <a:pt x="80" y="14"/>
                      </a:lnTo>
                      <a:lnTo>
                        <a:pt x="77" y="14"/>
                      </a:lnTo>
                      <a:lnTo>
                        <a:pt x="71" y="16"/>
                      </a:lnTo>
                      <a:lnTo>
                        <a:pt x="68" y="16"/>
                      </a:lnTo>
                      <a:lnTo>
                        <a:pt x="66" y="17"/>
                      </a:lnTo>
                      <a:lnTo>
                        <a:pt x="67" y="14"/>
                      </a:lnTo>
                      <a:lnTo>
                        <a:pt x="66" y="11"/>
                      </a:lnTo>
                      <a:lnTo>
                        <a:pt x="66" y="7"/>
                      </a:lnTo>
                      <a:lnTo>
                        <a:pt x="67" y="5"/>
                      </a:lnTo>
                      <a:lnTo>
                        <a:pt x="68" y="2"/>
                      </a:lnTo>
                      <a:lnTo>
                        <a:pt x="66" y="0"/>
                      </a:lnTo>
                      <a:lnTo>
                        <a:pt x="63" y="1"/>
                      </a:lnTo>
                      <a:lnTo>
                        <a:pt x="60" y="1"/>
                      </a:lnTo>
                      <a:lnTo>
                        <a:pt x="57" y="0"/>
                      </a:lnTo>
                      <a:lnTo>
                        <a:pt x="54" y="0"/>
                      </a:lnTo>
                      <a:lnTo>
                        <a:pt x="50" y="0"/>
                      </a:lnTo>
                      <a:lnTo>
                        <a:pt x="46" y="0"/>
                      </a:lnTo>
                      <a:lnTo>
                        <a:pt x="43" y="0"/>
                      </a:lnTo>
                      <a:lnTo>
                        <a:pt x="38" y="0"/>
                      </a:lnTo>
                      <a:lnTo>
                        <a:pt x="38" y="2"/>
                      </a:lnTo>
                      <a:lnTo>
                        <a:pt x="38" y="5"/>
                      </a:lnTo>
                      <a:lnTo>
                        <a:pt x="38" y="19"/>
                      </a:lnTo>
                      <a:lnTo>
                        <a:pt x="35" y="20"/>
                      </a:lnTo>
                      <a:lnTo>
                        <a:pt x="15" y="20"/>
                      </a:lnTo>
                      <a:lnTo>
                        <a:pt x="12" y="20"/>
                      </a:lnTo>
                      <a:lnTo>
                        <a:pt x="12" y="23"/>
                      </a:lnTo>
                      <a:lnTo>
                        <a:pt x="12" y="26"/>
                      </a:lnTo>
                      <a:lnTo>
                        <a:pt x="10" y="25"/>
                      </a:lnTo>
                      <a:lnTo>
                        <a:pt x="9" y="28"/>
                      </a:lnTo>
                      <a:lnTo>
                        <a:pt x="12" y="31"/>
                      </a:lnTo>
                      <a:lnTo>
                        <a:pt x="15" y="32"/>
                      </a:lnTo>
                      <a:lnTo>
                        <a:pt x="18" y="32"/>
                      </a:lnTo>
                      <a:lnTo>
                        <a:pt x="15" y="33"/>
                      </a:lnTo>
                      <a:lnTo>
                        <a:pt x="12" y="33"/>
                      </a:lnTo>
                      <a:lnTo>
                        <a:pt x="10" y="32"/>
                      </a:lnTo>
                      <a:lnTo>
                        <a:pt x="9" y="32"/>
                      </a:lnTo>
                      <a:lnTo>
                        <a:pt x="7" y="35"/>
                      </a:lnTo>
                      <a:lnTo>
                        <a:pt x="7" y="38"/>
                      </a:lnTo>
                      <a:lnTo>
                        <a:pt x="7" y="39"/>
                      </a:lnTo>
                      <a:lnTo>
                        <a:pt x="5" y="42"/>
                      </a:lnTo>
                      <a:lnTo>
                        <a:pt x="4" y="45"/>
                      </a:lnTo>
                      <a:lnTo>
                        <a:pt x="2" y="49"/>
                      </a:lnTo>
                      <a:lnTo>
                        <a:pt x="1" y="45"/>
                      </a:lnTo>
                      <a:lnTo>
                        <a:pt x="1" y="46"/>
                      </a:lnTo>
                      <a:lnTo>
                        <a:pt x="0" y="46"/>
                      </a:lnTo>
                      <a:lnTo>
                        <a:pt x="0" y="49"/>
                      </a:lnTo>
                      <a:lnTo>
                        <a:pt x="1" y="50"/>
                      </a:lnTo>
                      <a:lnTo>
                        <a:pt x="1" y="51"/>
                      </a:lnTo>
                      <a:lnTo>
                        <a:pt x="2" y="54"/>
                      </a:lnTo>
                      <a:lnTo>
                        <a:pt x="2" y="53"/>
                      </a:lnTo>
                      <a:lnTo>
                        <a:pt x="3" y="56"/>
                      </a:lnTo>
                      <a:lnTo>
                        <a:pt x="4" y="56"/>
                      </a:lnTo>
                      <a:lnTo>
                        <a:pt x="5" y="57"/>
                      </a:lnTo>
                      <a:lnTo>
                        <a:pt x="9" y="59"/>
                      </a:lnTo>
                      <a:lnTo>
                        <a:pt x="12" y="60"/>
                      </a:lnTo>
                      <a:lnTo>
                        <a:pt x="9" y="60"/>
                      </a:lnTo>
                      <a:lnTo>
                        <a:pt x="5" y="58"/>
                      </a:lnTo>
                      <a:lnTo>
                        <a:pt x="2" y="55"/>
                      </a:lnTo>
                      <a:lnTo>
                        <a:pt x="4" y="58"/>
                      </a:lnTo>
                      <a:lnTo>
                        <a:pt x="6" y="61"/>
                      </a:lnTo>
                      <a:lnTo>
                        <a:pt x="7" y="64"/>
                      </a:lnTo>
                      <a:lnTo>
                        <a:pt x="11" y="65"/>
                      </a:lnTo>
                      <a:lnTo>
                        <a:pt x="10" y="65"/>
                      </a:lnTo>
                      <a:lnTo>
                        <a:pt x="11" y="69"/>
                      </a:lnTo>
                      <a:lnTo>
                        <a:pt x="12" y="71"/>
                      </a:lnTo>
                      <a:lnTo>
                        <a:pt x="15" y="72"/>
                      </a:lnTo>
                      <a:lnTo>
                        <a:pt x="18" y="74"/>
                      </a:lnTo>
                      <a:lnTo>
                        <a:pt x="18" y="75"/>
                      </a:lnTo>
                      <a:lnTo>
                        <a:pt x="15" y="73"/>
                      </a:lnTo>
                      <a:lnTo>
                        <a:pt x="17" y="76"/>
                      </a:lnTo>
                      <a:lnTo>
                        <a:pt x="18" y="77"/>
                      </a:lnTo>
                      <a:lnTo>
                        <a:pt x="20" y="78"/>
                      </a:lnTo>
                      <a:lnTo>
                        <a:pt x="22" y="79"/>
                      </a:lnTo>
                      <a:lnTo>
                        <a:pt x="25" y="82"/>
                      </a:lnTo>
                      <a:lnTo>
                        <a:pt x="27" y="85"/>
                      </a:lnTo>
                      <a:lnTo>
                        <a:pt x="28" y="86"/>
                      </a:lnTo>
                      <a:lnTo>
                        <a:pt x="30" y="90"/>
                      </a:lnTo>
                      <a:lnTo>
                        <a:pt x="33" y="93"/>
                      </a:lnTo>
                      <a:lnTo>
                        <a:pt x="35" y="95"/>
                      </a:lnTo>
                      <a:lnTo>
                        <a:pt x="35" y="94"/>
                      </a:lnTo>
                      <a:lnTo>
                        <a:pt x="37" y="91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6" name="Freeform 828">
                  <a:extLst>
                    <a:ext uri="{FF2B5EF4-FFF2-40B4-BE49-F238E27FC236}">
                      <a16:creationId xmlns:a16="http://schemas.microsoft.com/office/drawing/2014/main" id="{C16A1E83-84DA-A60D-3CAC-74B43FCAF9ED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363" y="2657"/>
                  <a:ext cx="91" cy="66"/>
                </a:xfrm>
                <a:custGeom>
                  <a:avLst/>
                  <a:gdLst>
                    <a:gd name="T0" fmla="*/ 91 w 29"/>
                    <a:gd name="T1" fmla="*/ 63 h 21"/>
                    <a:gd name="T2" fmla="*/ 91 w 29"/>
                    <a:gd name="T3" fmla="*/ 19 h 21"/>
                    <a:gd name="T4" fmla="*/ 91 w 29"/>
                    <a:gd name="T5" fmla="*/ 9 h 21"/>
                    <a:gd name="T6" fmla="*/ 28 w 29"/>
                    <a:gd name="T7" fmla="*/ 9 h 21"/>
                    <a:gd name="T8" fmla="*/ 22 w 29"/>
                    <a:gd name="T9" fmla="*/ 3 h 21"/>
                    <a:gd name="T10" fmla="*/ 19 w 29"/>
                    <a:gd name="T11" fmla="*/ 0 h 21"/>
                    <a:gd name="T12" fmla="*/ 19 w 29"/>
                    <a:gd name="T13" fmla="*/ 9 h 21"/>
                    <a:gd name="T14" fmla="*/ 19 w 29"/>
                    <a:gd name="T15" fmla="*/ 19 h 21"/>
                    <a:gd name="T16" fmla="*/ 16 w 29"/>
                    <a:gd name="T17" fmla="*/ 28 h 21"/>
                    <a:gd name="T18" fmla="*/ 13 w 29"/>
                    <a:gd name="T19" fmla="*/ 38 h 21"/>
                    <a:gd name="T20" fmla="*/ 16 w 29"/>
                    <a:gd name="T21" fmla="*/ 38 h 21"/>
                    <a:gd name="T22" fmla="*/ 9 w 29"/>
                    <a:gd name="T23" fmla="*/ 41 h 21"/>
                    <a:gd name="T24" fmla="*/ 3 w 29"/>
                    <a:gd name="T25" fmla="*/ 50 h 21"/>
                    <a:gd name="T26" fmla="*/ 0 w 29"/>
                    <a:gd name="T27" fmla="*/ 57 h 21"/>
                    <a:gd name="T28" fmla="*/ 9 w 29"/>
                    <a:gd name="T29" fmla="*/ 63 h 21"/>
                    <a:gd name="T30" fmla="*/ 16 w 29"/>
                    <a:gd name="T31" fmla="*/ 63 h 21"/>
                    <a:gd name="T32" fmla="*/ 19 w 29"/>
                    <a:gd name="T33" fmla="*/ 66 h 21"/>
                    <a:gd name="T34" fmla="*/ 82 w 29"/>
                    <a:gd name="T35" fmla="*/ 66 h 21"/>
                    <a:gd name="T36" fmla="*/ 91 w 29"/>
                    <a:gd name="T37" fmla="*/ 63 h 2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29" h="21">
                      <a:moveTo>
                        <a:pt x="29" y="20"/>
                      </a:moveTo>
                      <a:lnTo>
                        <a:pt x="29" y="6"/>
                      </a:lnTo>
                      <a:lnTo>
                        <a:pt x="29" y="3"/>
                      </a:lnTo>
                      <a:lnTo>
                        <a:pt x="9" y="3"/>
                      </a:lnTo>
                      <a:lnTo>
                        <a:pt x="7" y="1"/>
                      </a:lnTo>
                      <a:lnTo>
                        <a:pt x="6" y="0"/>
                      </a:lnTo>
                      <a:lnTo>
                        <a:pt x="6" y="3"/>
                      </a:lnTo>
                      <a:lnTo>
                        <a:pt x="6" y="6"/>
                      </a:lnTo>
                      <a:lnTo>
                        <a:pt x="5" y="9"/>
                      </a:lnTo>
                      <a:lnTo>
                        <a:pt x="4" y="12"/>
                      </a:lnTo>
                      <a:lnTo>
                        <a:pt x="5" y="12"/>
                      </a:lnTo>
                      <a:lnTo>
                        <a:pt x="3" y="13"/>
                      </a:lnTo>
                      <a:lnTo>
                        <a:pt x="1" y="16"/>
                      </a:lnTo>
                      <a:lnTo>
                        <a:pt x="0" y="18"/>
                      </a:lnTo>
                      <a:lnTo>
                        <a:pt x="3" y="20"/>
                      </a:lnTo>
                      <a:lnTo>
                        <a:pt x="5" y="20"/>
                      </a:lnTo>
                      <a:lnTo>
                        <a:pt x="6" y="21"/>
                      </a:lnTo>
                      <a:lnTo>
                        <a:pt x="26" y="21"/>
                      </a:lnTo>
                      <a:lnTo>
                        <a:pt x="29" y="2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7" name="Freeform 829">
                  <a:extLst>
                    <a:ext uri="{FF2B5EF4-FFF2-40B4-BE49-F238E27FC236}">
                      <a16:creationId xmlns:a16="http://schemas.microsoft.com/office/drawing/2014/main" id="{503A0C48-3E22-51F6-2F21-4B1312C0C72C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485" y="2979"/>
                  <a:ext cx="54" cy="66"/>
                </a:xfrm>
                <a:custGeom>
                  <a:avLst/>
                  <a:gdLst>
                    <a:gd name="T0" fmla="*/ 29 w 17"/>
                    <a:gd name="T1" fmla="*/ 60 h 21"/>
                    <a:gd name="T2" fmla="*/ 29 w 17"/>
                    <a:gd name="T3" fmla="*/ 44 h 21"/>
                    <a:gd name="T4" fmla="*/ 22 w 17"/>
                    <a:gd name="T5" fmla="*/ 35 h 21"/>
                    <a:gd name="T6" fmla="*/ 22 w 17"/>
                    <a:gd name="T7" fmla="*/ 31 h 21"/>
                    <a:gd name="T8" fmla="*/ 29 w 17"/>
                    <a:gd name="T9" fmla="*/ 28 h 21"/>
                    <a:gd name="T10" fmla="*/ 32 w 17"/>
                    <a:gd name="T11" fmla="*/ 28 h 21"/>
                    <a:gd name="T12" fmla="*/ 38 w 17"/>
                    <a:gd name="T13" fmla="*/ 19 h 21"/>
                    <a:gd name="T14" fmla="*/ 44 w 17"/>
                    <a:gd name="T15" fmla="*/ 16 h 21"/>
                    <a:gd name="T16" fmla="*/ 54 w 17"/>
                    <a:gd name="T17" fmla="*/ 13 h 21"/>
                    <a:gd name="T18" fmla="*/ 44 w 17"/>
                    <a:gd name="T19" fmla="*/ 3 h 21"/>
                    <a:gd name="T20" fmla="*/ 38 w 17"/>
                    <a:gd name="T21" fmla="*/ 0 h 21"/>
                    <a:gd name="T22" fmla="*/ 32 w 17"/>
                    <a:gd name="T23" fmla="*/ 9 h 21"/>
                    <a:gd name="T24" fmla="*/ 22 w 17"/>
                    <a:gd name="T25" fmla="*/ 13 h 21"/>
                    <a:gd name="T26" fmla="*/ 16 w 17"/>
                    <a:gd name="T27" fmla="*/ 19 h 21"/>
                    <a:gd name="T28" fmla="*/ 3 w 17"/>
                    <a:gd name="T29" fmla="*/ 28 h 21"/>
                    <a:gd name="T30" fmla="*/ 0 w 17"/>
                    <a:gd name="T31" fmla="*/ 28 h 21"/>
                    <a:gd name="T32" fmla="*/ 0 w 17"/>
                    <a:gd name="T33" fmla="*/ 31 h 21"/>
                    <a:gd name="T34" fmla="*/ 3 w 17"/>
                    <a:gd name="T35" fmla="*/ 28 h 21"/>
                    <a:gd name="T36" fmla="*/ 6 w 17"/>
                    <a:gd name="T37" fmla="*/ 28 h 21"/>
                    <a:gd name="T38" fmla="*/ 3 w 17"/>
                    <a:gd name="T39" fmla="*/ 38 h 21"/>
                    <a:gd name="T40" fmla="*/ 6 w 17"/>
                    <a:gd name="T41" fmla="*/ 41 h 21"/>
                    <a:gd name="T42" fmla="*/ 6 w 17"/>
                    <a:gd name="T43" fmla="*/ 47 h 21"/>
                    <a:gd name="T44" fmla="*/ 6 w 17"/>
                    <a:gd name="T45" fmla="*/ 57 h 21"/>
                    <a:gd name="T46" fmla="*/ 13 w 17"/>
                    <a:gd name="T47" fmla="*/ 66 h 21"/>
                    <a:gd name="T48" fmla="*/ 19 w 17"/>
                    <a:gd name="T49" fmla="*/ 63 h 21"/>
                    <a:gd name="T50" fmla="*/ 29 w 17"/>
                    <a:gd name="T51" fmla="*/ 60 h 21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7" h="21">
                      <a:moveTo>
                        <a:pt x="9" y="19"/>
                      </a:moveTo>
                      <a:lnTo>
                        <a:pt x="9" y="14"/>
                      </a:lnTo>
                      <a:lnTo>
                        <a:pt x="7" y="11"/>
                      </a:lnTo>
                      <a:lnTo>
                        <a:pt x="7" y="10"/>
                      </a:lnTo>
                      <a:lnTo>
                        <a:pt x="9" y="9"/>
                      </a:lnTo>
                      <a:lnTo>
                        <a:pt x="10" y="9"/>
                      </a:lnTo>
                      <a:lnTo>
                        <a:pt x="12" y="6"/>
                      </a:lnTo>
                      <a:lnTo>
                        <a:pt x="14" y="5"/>
                      </a:lnTo>
                      <a:lnTo>
                        <a:pt x="17" y="4"/>
                      </a:lnTo>
                      <a:lnTo>
                        <a:pt x="14" y="1"/>
                      </a:lnTo>
                      <a:lnTo>
                        <a:pt x="12" y="0"/>
                      </a:lnTo>
                      <a:lnTo>
                        <a:pt x="10" y="3"/>
                      </a:lnTo>
                      <a:lnTo>
                        <a:pt x="7" y="4"/>
                      </a:lnTo>
                      <a:lnTo>
                        <a:pt x="5" y="6"/>
                      </a:lnTo>
                      <a:lnTo>
                        <a:pt x="1" y="9"/>
                      </a:lnTo>
                      <a:lnTo>
                        <a:pt x="0" y="9"/>
                      </a:lnTo>
                      <a:lnTo>
                        <a:pt x="0" y="10"/>
                      </a:lnTo>
                      <a:lnTo>
                        <a:pt x="1" y="9"/>
                      </a:lnTo>
                      <a:lnTo>
                        <a:pt x="2" y="9"/>
                      </a:lnTo>
                      <a:lnTo>
                        <a:pt x="1" y="12"/>
                      </a:lnTo>
                      <a:lnTo>
                        <a:pt x="2" y="13"/>
                      </a:lnTo>
                      <a:lnTo>
                        <a:pt x="2" y="15"/>
                      </a:lnTo>
                      <a:lnTo>
                        <a:pt x="2" y="18"/>
                      </a:lnTo>
                      <a:lnTo>
                        <a:pt x="4" y="21"/>
                      </a:lnTo>
                      <a:lnTo>
                        <a:pt x="6" y="20"/>
                      </a:lnTo>
                      <a:lnTo>
                        <a:pt x="9" y="19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8" name="Freeform 830">
                  <a:extLst>
                    <a:ext uri="{FF2B5EF4-FFF2-40B4-BE49-F238E27FC236}">
                      <a16:creationId xmlns:a16="http://schemas.microsoft.com/office/drawing/2014/main" id="{5E379E5E-F26A-3F07-12E2-7D1DA3E73335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899" y="2160"/>
                  <a:ext cx="81" cy="88"/>
                </a:xfrm>
                <a:custGeom>
                  <a:avLst/>
                  <a:gdLst>
                    <a:gd name="T0" fmla="*/ 50 w 26"/>
                    <a:gd name="T1" fmla="*/ 6 h 28"/>
                    <a:gd name="T2" fmla="*/ 44 w 26"/>
                    <a:gd name="T3" fmla="*/ 16 h 28"/>
                    <a:gd name="T4" fmla="*/ 41 w 26"/>
                    <a:gd name="T5" fmla="*/ 16 h 28"/>
                    <a:gd name="T6" fmla="*/ 34 w 26"/>
                    <a:gd name="T7" fmla="*/ 9 h 28"/>
                    <a:gd name="T8" fmla="*/ 28 w 26"/>
                    <a:gd name="T9" fmla="*/ 13 h 28"/>
                    <a:gd name="T10" fmla="*/ 25 w 26"/>
                    <a:gd name="T11" fmla="*/ 22 h 28"/>
                    <a:gd name="T12" fmla="*/ 19 w 26"/>
                    <a:gd name="T13" fmla="*/ 31 h 28"/>
                    <a:gd name="T14" fmla="*/ 12 w 26"/>
                    <a:gd name="T15" fmla="*/ 41 h 28"/>
                    <a:gd name="T16" fmla="*/ 3 w 26"/>
                    <a:gd name="T17" fmla="*/ 50 h 28"/>
                    <a:gd name="T18" fmla="*/ 3 w 26"/>
                    <a:gd name="T19" fmla="*/ 53 h 28"/>
                    <a:gd name="T20" fmla="*/ 0 w 26"/>
                    <a:gd name="T21" fmla="*/ 63 h 28"/>
                    <a:gd name="T22" fmla="*/ 3 w 26"/>
                    <a:gd name="T23" fmla="*/ 72 h 28"/>
                    <a:gd name="T24" fmla="*/ 3 w 26"/>
                    <a:gd name="T25" fmla="*/ 82 h 28"/>
                    <a:gd name="T26" fmla="*/ 3 w 26"/>
                    <a:gd name="T27" fmla="*/ 85 h 28"/>
                    <a:gd name="T28" fmla="*/ 3 w 26"/>
                    <a:gd name="T29" fmla="*/ 88 h 28"/>
                    <a:gd name="T30" fmla="*/ 12 w 26"/>
                    <a:gd name="T31" fmla="*/ 88 h 28"/>
                    <a:gd name="T32" fmla="*/ 22 w 26"/>
                    <a:gd name="T33" fmla="*/ 85 h 28"/>
                    <a:gd name="T34" fmla="*/ 31 w 26"/>
                    <a:gd name="T35" fmla="*/ 85 h 28"/>
                    <a:gd name="T36" fmla="*/ 41 w 26"/>
                    <a:gd name="T37" fmla="*/ 82 h 28"/>
                    <a:gd name="T38" fmla="*/ 41 w 26"/>
                    <a:gd name="T39" fmla="*/ 82 h 28"/>
                    <a:gd name="T40" fmla="*/ 47 w 26"/>
                    <a:gd name="T41" fmla="*/ 82 h 28"/>
                    <a:gd name="T42" fmla="*/ 59 w 26"/>
                    <a:gd name="T43" fmla="*/ 85 h 28"/>
                    <a:gd name="T44" fmla="*/ 65 w 26"/>
                    <a:gd name="T45" fmla="*/ 75 h 28"/>
                    <a:gd name="T46" fmla="*/ 72 w 26"/>
                    <a:gd name="T47" fmla="*/ 66 h 28"/>
                    <a:gd name="T48" fmla="*/ 72 w 26"/>
                    <a:gd name="T49" fmla="*/ 63 h 28"/>
                    <a:gd name="T50" fmla="*/ 72 w 26"/>
                    <a:gd name="T51" fmla="*/ 63 h 28"/>
                    <a:gd name="T52" fmla="*/ 65 w 26"/>
                    <a:gd name="T53" fmla="*/ 57 h 28"/>
                    <a:gd name="T54" fmla="*/ 50 w 26"/>
                    <a:gd name="T55" fmla="*/ 57 h 28"/>
                    <a:gd name="T56" fmla="*/ 44 w 26"/>
                    <a:gd name="T57" fmla="*/ 60 h 28"/>
                    <a:gd name="T58" fmla="*/ 41 w 26"/>
                    <a:gd name="T59" fmla="*/ 60 h 28"/>
                    <a:gd name="T60" fmla="*/ 37 w 26"/>
                    <a:gd name="T61" fmla="*/ 60 h 28"/>
                    <a:gd name="T62" fmla="*/ 41 w 26"/>
                    <a:gd name="T63" fmla="*/ 60 h 28"/>
                    <a:gd name="T64" fmla="*/ 47 w 26"/>
                    <a:gd name="T65" fmla="*/ 50 h 28"/>
                    <a:gd name="T66" fmla="*/ 59 w 26"/>
                    <a:gd name="T67" fmla="*/ 47 h 28"/>
                    <a:gd name="T68" fmla="*/ 65 w 26"/>
                    <a:gd name="T69" fmla="*/ 47 h 28"/>
                    <a:gd name="T70" fmla="*/ 69 w 26"/>
                    <a:gd name="T71" fmla="*/ 41 h 28"/>
                    <a:gd name="T72" fmla="*/ 78 w 26"/>
                    <a:gd name="T73" fmla="*/ 35 h 28"/>
                    <a:gd name="T74" fmla="*/ 81 w 26"/>
                    <a:gd name="T75" fmla="*/ 28 h 28"/>
                    <a:gd name="T76" fmla="*/ 78 w 26"/>
                    <a:gd name="T77" fmla="*/ 22 h 28"/>
                    <a:gd name="T78" fmla="*/ 72 w 26"/>
                    <a:gd name="T79" fmla="*/ 9 h 28"/>
                    <a:gd name="T80" fmla="*/ 65 w 26"/>
                    <a:gd name="T81" fmla="*/ 0 h 28"/>
                    <a:gd name="T82" fmla="*/ 62 w 26"/>
                    <a:gd name="T83" fmla="*/ 3 h 28"/>
                    <a:gd name="T84" fmla="*/ 50 w 26"/>
                    <a:gd name="T85" fmla="*/ 6 h 28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26" h="28">
                      <a:moveTo>
                        <a:pt x="16" y="2"/>
                      </a:moveTo>
                      <a:lnTo>
                        <a:pt x="14" y="5"/>
                      </a:lnTo>
                      <a:lnTo>
                        <a:pt x="13" y="5"/>
                      </a:lnTo>
                      <a:lnTo>
                        <a:pt x="11" y="3"/>
                      </a:lnTo>
                      <a:lnTo>
                        <a:pt x="9" y="4"/>
                      </a:lnTo>
                      <a:lnTo>
                        <a:pt x="8" y="7"/>
                      </a:lnTo>
                      <a:lnTo>
                        <a:pt x="6" y="10"/>
                      </a:lnTo>
                      <a:lnTo>
                        <a:pt x="4" y="13"/>
                      </a:lnTo>
                      <a:lnTo>
                        <a:pt x="1" y="16"/>
                      </a:lnTo>
                      <a:lnTo>
                        <a:pt x="1" y="17"/>
                      </a:lnTo>
                      <a:lnTo>
                        <a:pt x="0" y="20"/>
                      </a:lnTo>
                      <a:lnTo>
                        <a:pt x="1" y="23"/>
                      </a:lnTo>
                      <a:lnTo>
                        <a:pt x="1" y="26"/>
                      </a:lnTo>
                      <a:lnTo>
                        <a:pt x="1" y="27"/>
                      </a:lnTo>
                      <a:lnTo>
                        <a:pt x="1" y="28"/>
                      </a:lnTo>
                      <a:lnTo>
                        <a:pt x="4" y="28"/>
                      </a:lnTo>
                      <a:lnTo>
                        <a:pt x="7" y="27"/>
                      </a:lnTo>
                      <a:lnTo>
                        <a:pt x="10" y="27"/>
                      </a:lnTo>
                      <a:lnTo>
                        <a:pt x="13" y="26"/>
                      </a:lnTo>
                      <a:lnTo>
                        <a:pt x="15" y="26"/>
                      </a:lnTo>
                      <a:lnTo>
                        <a:pt x="19" y="27"/>
                      </a:lnTo>
                      <a:lnTo>
                        <a:pt x="21" y="24"/>
                      </a:lnTo>
                      <a:lnTo>
                        <a:pt x="23" y="21"/>
                      </a:lnTo>
                      <a:lnTo>
                        <a:pt x="23" y="20"/>
                      </a:lnTo>
                      <a:lnTo>
                        <a:pt x="21" y="18"/>
                      </a:lnTo>
                      <a:lnTo>
                        <a:pt x="16" y="18"/>
                      </a:lnTo>
                      <a:lnTo>
                        <a:pt x="14" y="19"/>
                      </a:lnTo>
                      <a:lnTo>
                        <a:pt x="13" y="19"/>
                      </a:lnTo>
                      <a:lnTo>
                        <a:pt x="12" y="19"/>
                      </a:lnTo>
                      <a:lnTo>
                        <a:pt x="13" y="19"/>
                      </a:lnTo>
                      <a:lnTo>
                        <a:pt x="15" y="16"/>
                      </a:lnTo>
                      <a:lnTo>
                        <a:pt x="19" y="15"/>
                      </a:lnTo>
                      <a:lnTo>
                        <a:pt x="21" y="15"/>
                      </a:lnTo>
                      <a:lnTo>
                        <a:pt x="22" y="13"/>
                      </a:lnTo>
                      <a:lnTo>
                        <a:pt x="25" y="11"/>
                      </a:lnTo>
                      <a:lnTo>
                        <a:pt x="26" y="9"/>
                      </a:lnTo>
                      <a:lnTo>
                        <a:pt x="25" y="7"/>
                      </a:lnTo>
                      <a:lnTo>
                        <a:pt x="23" y="3"/>
                      </a:lnTo>
                      <a:lnTo>
                        <a:pt x="21" y="0"/>
                      </a:lnTo>
                      <a:lnTo>
                        <a:pt x="20" y="1"/>
                      </a:lnTo>
                      <a:lnTo>
                        <a:pt x="16" y="2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9" name="Freeform 831">
                  <a:extLst>
                    <a:ext uri="{FF2B5EF4-FFF2-40B4-BE49-F238E27FC236}">
                      <a16:creationId xmlns:a16="http://schemas.microsoft.com/office/drawing/2014/main" id="{C012A027-635F-F641-F0DB-ECA0E6653CC6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286" y="2823"/>
                  <a:ext cx="97" cy="78"/>
                </a:xfrm>
                <a:custGeom>
                  <a:avLst/>
                  <a:gdLst>
                    <a:gd name="T0" fmla="*/ 72 w 31"/>
                    <a:gd name="T1" fmla="*/ 3 h 25"/>
                    <a:gd name="T2" fmla="*/ 56 w 31"/>
                    <a:gd name="T3" fmla="*/ 19 h 25"/>
                    <a:gd name="T4" fmla="*/ 50 w 31"/>
                    <a:gd name="T5" fmla="*/ 19 h 25"/>
                    <a:gd name="T6" fmla="*/ 47 w 31"/>
                    <a:gd name="T7" fmla="*/ 12 h 25"/>
                    <a:gd name="T8" fmla="*/ 44 w 31"/>
                    <a:gd name="T9" fmla="*/ 12 h 25"/>
                    <a:gd name="T10" fmla="*/ 38 w 31"/>
                    <a:gd name="T11" fmla="*/ 12 h 25"/>
                    <a:gd name="T12" fmla="*/ 28 w 31"/>
                    <a:gd name="T13" fmla="*/ 19 h 25"/>
                    <a:gd name="T14" fmla="*/ 22 w 31"/>
                    <a:gd name="T15" fmla="*/ 25 h 25"/>
                    <a:gd name="T16" fmla="*/ 19 w 31"/>
                    <a:gd name="T17" fmla="*/ 28 h 25"/>
                    <a:gd name="T18" fmla="*/ 16 w 31"/>
                    <a:gd name="T19" fmla="*/ 37 h 25"/>
                    <a:gd name="T20" fmla="*/ 16 w 31"/>
                    <a:gd name="T21" fmla="*/ 53 h 25"/>
                    <a:gd name="T22" fmla="*/ 16 w 31"/>
                    <a:gd name="T23" fmla="*/ 53 h 25"/>
                    <a:gd name="T24" fmla="*/ 6 w 31"/>
                    <a:gd name="T25" fmla="*/ 59 h 25"/>
                    <a:gd name="T26" fmla="*/ 0 w 31"/>
                    <a:gd name="T27" fmla="*/ 66 h 25"/>
                    <a:gd name="T28" fmla="*/ 6 w 31"/>
                    <a:gd name="T29" fmla="*/ 75 h 25"/>
                    <a:gd name="T30" fmla="*/ 9 w 31"/>
                    <a:gd name="T31" fmla="*/ 75 h 25"/>
                    <a:gd name="T32" fmla="*/ 9 w 31"/>
                    <a:gd name="T33" fmla="*/ 78 h 25"/>
                    <a:gd name="T34" fmla="*/ 9 w 31"/>
                    <a:gd name="T35" fmla="*/ 78 h 25"/>
                    <a:gd name="T36" fmla="*/ 19 w 31"/>
                    <a:gd name="T37" fmla="*/ 72 h 25"/>
                    <a:gd name="T38" fmla="*/ 25 w 31"/>
                    <a:gd name="T39" fmla="*/ 75 h 25"/>
                    <a:gd name="T40" fmla="*/ 28 w 31"/>
                    <a:gd name="T41" fmla="*/ 78 h 25"/>
                    <a:gd name="T42" fmla="*/ 41 w 31"/>
                    <a:gd name="T43" fmla="*/ 78 h 25"/>
                    <a:gd name="T44" fmla="*/ 50 w 31"/>
                    <a:gd name="T45" fmla="*/ 78 h 25"/>
                    <a:gd name="T46" fmla="*/ 53 w 31"/>
                    <a:gd name="T47" fmla="*/ 72 h 25"/>
                    <a:gd name="T48" fmla="*/ 53 w 31"/>
                    <a:gd name="T49" fmla="*/ 66 h 25"/>
                    <a:gd name="T50" fmla="*/ 53 w 31"/>
                    <a:gd name="T51" fmla="*/ 56 h 25"/>
                    <a:gd name="T52" fmla="*/ 53 w 31"/>
                    <a:gd name="T53" fmla="*/ 59 h 25"/>
                    <a:gd name="T54" fmla="*/ 56 w 31"/>
                    <a:gd name="T55" fmla="*/ 59 h 25"/>
                    <a:gd name="T56" fmla="*/ 63 w 31"/>
                    <a:gd name="T57" fmla="*/ 62 h 25"/>
                    <a:gd name="T58" fmla="*/ 66 w 31"/>
                    <a:gd name="T59" fmla="*/ 59 h 25"/>
                    <a:gd name="T60" fmla="*/ 69 w 31"/>
                    <a:gd name="T61" fmla="*/ 59 h 25"/>
                    <a:gd name="T62" fmla="*/ 72 w 31"/>
                    <a:gd name="T63" fmla="*/ 59 h 25"/>
                    <a:gd name="T64" fmla="*/ 81 w 31"/>
                    <a:gd name="T65" fmla="*/ 62 h 25"/>
                    <a:gd name="T66" fmla="*/ 81 w 31"/>
                    <a:gd name="T67" fmla="*/ 62 h 25"/>
                    <a:gd name="T68" fmla="*/ 91 w 31"/>
                    <a:gd name="T69" fmla="*/ 59 h 25"/>
                    <a:gd name="T70" fmla="*/ 91 w 31"/>
                    <a:gd name="T71" fmla="*/ 59 h 25"/>
                    <a:gd name="T72" fmla="*/ 91 w 31"/>
                    <a:gd name="T73" fmla="*/ 59 h 25"/>
                    <a:gd name="T74" fmla="*/ 94 w 31"/>
                    <a:gd name="T75" fmla="*/ 50 h 25"/>
                    <a:gd name="T76" fmla="*/ 97 w 31"/>
                    <a:gd name="T77" fmla="*/ 44 h 25"/>
                    <a:gd name="T78" fmla="*/ 94 w 31"/>
                    <a:gd name="T79" fmla="*/ 41 h 25"/>
                    <a:gd name="T80" fmla="*/ 94 w 31"/>
                    <a:gd name="T81" fmla="*/ 41 h 25"/>
                    <a:gd name="T82" fmla="*/ 94 w 31"/>
                    <a:gd name="T83" fmla="*/ 37 h 25"/>
                    <a:gd name="T84" fmla="*/ 94 w 31"/>
                    <a:gd name="T85" fmla="*/ 34 h 25"/>
                    <a:gd name="T86" fmla="*/ 94 w 31"/>
                    <a:gd name="T87" fmla="*/ 25 h 25"/>
                    <a:gd name="T88" fmla="*/ 94 w 31"/>
                    <a:gd name="T89" fmla="*/ 25 h 25"/>
                    <a:gd name="T90" fmla="*/ 91 w 31"/>
                    <a:gd name="T91" fmla="*/ 22 h 25"/>
                    <a:gd name="T92" fmla="*/ 91 w 31"/>
                    <a:gd name="T93" fmla="*/ 19 h 25"/>
                    <a:gd name="T94" fmla="*/ 91 w 31"/>
                    <a:gd name="T95" fmla="*/ 19 h 25"/>
                    <a:gd name="T96" fmla="*/ 88 w 31"/>
                    <a:gd name="T97" fmla="*/ 16 h 25"/>
                    <a:gd name="T98" fmla="*/ 84 w 31"/>
                    <a:gd name="T99" fmla="*/ 12 h 25"/>
                    <a:gd name="T100" fmla="*/ 78 w 31"/>
                    <a:gd name="T101" fmla="*/ 6 h 25"/>
                    <a:gd name="T102" fmla="*/ 78 w 31"/>
                    <a:gd name="T103" fmla="*/ 0 h 25"/>
                    <a:gd name="T104" fmla="*/ 72 w 31"/>
                    <a:gd name="T105" fmla="*/ 0 h 25"/>
                    <a:gd name="T106" fmla="*/ 72 w 31"/>
                    <a:gd name="T107" fmla="*/ 3 h 25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0" t="0" r="r" b="b"/>
                  <a:pathLst>
                    <a:path w="31" h="25">
                      <a:moveTo>
                        <a:pt x="23" y="1"/>
                      </a:moveTo>
                      <a:lnTo>
                        <a:pt x="18" y="6"/>
                      </a:lnTo>
                      <a:lnTo>
                        <a:pt x="16" y="6"/>
                      </a:lnTo>
                      <a:lnTo>
                        <a:pt x="15" y="4"/>
                      </a:lnTo>
                      <a:lnTo>
                        <a:pt x="14" y="4"/>
                      </a:lnTo>
                      <a:lnTo>
                        <a:pt x="12" y="4"/>
                      </a:lnTo>
                      <a:lnTo>
                        <a:pt x="9" y="6"/>
                      </a:lnTo>
                      <a:lnTo>
                        <a:pt x="7" y="8"/>
                      </a:lnTo>
                      <a:lnTo>
                        <a:pt x="6" y="9"/>
                      </a:lnTo>
                      <a:lnTo>
                        <a:pt x="5" y="12"/>
                      </a:lnTo>
                      <a:lnTo>
                        <a:pt x="5" y="17"/>
                      </a:lnTo>
                      <a:lnTo>
                        <a:pt x="2" y="19"/>
                      </a:lnTo>
                      <a:lnTo>
                        <a:pt x="0" y="21"/>
                      </a:lnTo>
                      <a:lnTo>
                        <a:pt x="2" y="24"/>
                      </a:lnTo>
                      <a:lnTo>
                        <a:pt x="3" y="24"/>
                      </a:lnTo>
                      <a:lnTo>
                        <a:pt x="3" y="25"/>
                      </a:lnTo>
                      <a:lnTo>
                        <a:pt x="6" y="23"/>
                      </a:lnTo>
                      <a:lnTo>
                        <a:pt x="8" y="24"/>
                      </a:lnTo>
                      <a:lnTo>
                        <a:pt x="9" y="25"/>
                      </a:lnTo>
                      <a:lnTo>
                        <a:pt x="13" y="25"/>
                      </a:lnTo>
                      <a:lnTo>
                        <a:pt x="16" y="25"/>
                      </a:lnTo>
                      <a:lnTo>
                        <a:pt x="17" y="23"/>
                      </a:lnTo>
                      <a:lnTo>
                        <a:pt x="17" y="21"/>
                      </a:lnTo>
                      <a:lnTo>
                        <a:pt x="17" y="18"/>
                      </a:lnTo>
                      <a:lnTo>
                        <a:pt x="17" y="19"/>
                      </a:lnTo>
                      <a:lnTo>
                        <a:pt x="18" y="19"/>
                      </a:lnTo>
                      <a:lnTo>
                        <a:pt x="20" y="20"/>
                      </a:lnTo>
                      <a:lnTo>
                        <a:pt x="21" y="19"/>
                      </a:lnTo>
                      <a:lnTo>
                        <a:pt x="22" y="19"/>
                      </a:lnTo>
                      <a:lnTo>
                        <a:pt x="23" y="19"/>
                      </a:lnTo>
                      <a:lnTo>
                        <a:pt x="26" y="20"/>
                      </a:lnTo>
                      <a:lnTo>
                        <a:pt x="29" y="19"/>
                      </a:lnTo>
                      <a:lnTo>
                        <a:pt x="30" y="16"/>
                      </a:lnTo>
                      <a:lnTo>
                        <a:pt x="31" y="14"/>
                      </a:lnTo>
                      <a:lnTo>
                        <a:pt x="30" y="13"/>
                      </a:lnTo>
                      <a:lnTo>
                        <a:pt x="30" y="12"/>
                      </a:lnTo>
                      <a:lnTo>
                        <a:pt x="30" y="11"/>
                      </a:lnTo>
                      <a:lnTo>
                        <a:pt x="30" y="8"/>
                      </a:lnTo>
                      <a:lnTo>
                        <a:pt x="29" y="7"/>
                      </a:lnTo>
                      <a:lnTo>
                        <a:pt x="29" y="6"/>
                      </a:lnTo>
                      <a:lnTo>
                        <a:pt x="28" y="5"/>
                      </a:lnTo>
                      <a:lnTo>
                        <a:pt x="27" y="4"/>
                      </a:lnTo>
                      <a:lnTo>
                        <a:pt x="25" y="2"/>
                      </a:lnTo>
                      <a:lnTo>
                        <a:pt x="25" y="0"/>
                      </a:lnTo>
                      <a:lnTo>
                        <a:pt x="23" y="0"/>
                      </a:lnTo>
                      <a:lnTo>
                        <a:pt x="23" y="1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0" name="Freeform 832">
                  <a:extLst>
                    <a:ext uri="{FF2B5EF4-FFF2-40B4-BE49-F238E27FC236}">
                      <a16:creationId xmlns:a16="http://schemas.microsoft.com/office/drawing/2014/main" id="{C0E52A3F-907E-1AF4-D95D-FBD6C0BE6DB7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295" y="2879"/>
                  <a:ext cx="85" cy="103"/>
                </a:xfrm>
                <a:custGeom>
                  <a:avLst/>
                  <a:gdLst>
                    <a:gd name="T0" fmla="*/ 63 w 27"/>
                    <a:gd name="T1" fmla="*/ 3 h 33"/>
                    <a:gd name="T2" fmla="*/ 60 w 27"/>
                    <a:gd name="T3" fmla="*/ 3 h 33"/>
                    <a:gd name="T4" fmla="*/ 57 w 27"/>
                    <a:gd name="T5" fmla="*/ 3 h 33"/>
                    <a:gd name="T6" fmla="*/ 54 w 27"/>
                    <a:gd name="T7" fmla="*/ 6 h 33"/>
                    <a:gd name="T8" fmla="*/ 47 w 27"/>
                    <a:gd name="T9" fmla="*/ 3 h 33"/>
                    <a:gd name="T10" fmla="*/ 44 w 27"/>
                    <a:gd name="T11" fmla="*/ 3 h 33"/>
                    <a:gd name="T12" fmla="*/ 44 w 27"/>
                    <a:gd name="T13" fmla="*/ 0 h 33"/>
                    <a:gd name="T14" fmla="*/ 44 w 27"/>
                    <a:gd name="T15" fmla="*/ 9 h 33"/>
                    <a:gd name="T16" fmla="*/ 44 w 27"/>
                    <a:gd name="T17" fmla="*/ 16 h 33"/>
                    <a:gd name="T18" fmla="*/ 41 w 27"/>
                    <a:gd name="T19" fmla="*/ 22 h 33"/>
                    <a:gd name="T20" fmla="*/ 31 w 27"/>
                    <a:gd name="T21" fmla="*/ 22 h 33"/>
                    <a:gd name="T22" fmla="*/ 19 w 27"/>
                    <a:gd name="T23" fmla="*/ 22 h 33"/>
                    <a:gd name="T24" fmla="*/ 16 w 27"/>
                    <a:gd name="T25" fmla="*/ 19 h 33"/>
                    <a:gd name="T26" fmla="*/ 9 w 27"/>
                    <a:gd name="T27" fmla="*/ 16 h 33"/>
                    <a:gd name="T28" fmla="*/ 0 w 27"/>
                    <a:gd name="T29" fmla="*/ 22 h 33"/>
                    <a:gd name="T30" fmla="*/ 0 w 27"/>
                    <a:gd name="T31" fmla="*/ 22 h 33"/>
                    <a:gd name="T32" fmla="*/ 6 w 27"/>
                    <a:gd name="T33" fmla="*/ 31 h 33"/>
                    <a:gd name="T34" fmla="*/ 9 w 27"/>
                    <a:gd name="T35" fmla="*/ 37 h 33"/>
                    <a:gd name="T36" fmla="*/ 9 w 27"/>
                    <a:gd name="T37" fmla="*/ 47 h 33"/>
                    <a:gd name="T38" fmla="*/ 9 w 27"/>
                    <a:gd name="T39" fmla="*/ 47 h 33"/>
                    <a:gd name="T40" fmla="*/ 9 w 27"/>
                    <a:gd name="T41" fmla="*/ 47 h 33"/>
                    <a:gd name="T42" fmla="*/ 13 w 27"/>
                    <a:gd name="T43" fmla="*/ 47 h 33"/>
                    <a:gd name="T44" fmla="*/ 16 w 27"/>
                    <a:gd name="T45" fmla="*/ 59 h 33"/>
                    <a:gd name="T46" fmla="*/ 16 w 27"/>
                    <a:gd name="T47" fmla="*/ 72 h 33"/>
                    <a:gd name="T48" fmla="*/ 28 w 27"/>
                    <a:gd name="T49" fmla="*/ 97 h 33"/>
                    <a:gd name="T50" fmla="*/ 28 w 27"/>
                    <a:gd name="T51" fmla="*/ 100 h 33"/>
                    <a:gd name="T52" fmla="*/ 31 w 27"/>
                    <a:gd name="T53" fmla="*/ 103 h 33"/>
                    <a:gd name="T54" fmla="*/ 35 w 27"/>
                    <a:gd name="T55" fmla="*/ 103 h 33"/>
                    <a:gd name="T56" fmla="*/ 35 w 27"/>
                    <a:gd name="T57" fmla="*/ 100 h 33"/>
                    <a:gd name="T58" fmla="*/ 44 w 27"/>
                    <a:gd name="T59" fmla="*/ 97 h 33"/>
                    <a:gd name="T60" fmla="*/ 47 w 27"/>
                    <a:gd name="T61" fmla="*/ 97 h 33"/>
                    <a:gd name="T62" fmla="*/ 54 w 27"/>
                    <a:gd name="T63" fmla="*/ 87 h 33"/>
                    <a:gd name="T64" fmla="*/ 54 w 27"/>
                    <a:gd name="T65" fmla="*/ 84 h 33"/>
                    <a:gd name="T66" fmla="*/ 60 w 27"/>
                    <a:gd name="T67" fmla="*/ 75 h 33"/>
                    <a:gd name="T68" fmla="*/ 66 w 27"/>
                    <a:gd name="T69" fmla="*/ 72 h 33"/>
                    <a:gd name="T70" fmla="*/ 66 w 27"/>
                    <a:gd name="T71" fmla="*/ 69 h 33"/>
                    <a:gd name="T72" fmla="*/ 66 w 27"/>
                    <a:gd name="T73" fmla="*/ 62 h 33"/>
                    <a:gd name="T74" fmla="*/ 72 w 27"/>
                    <a:gd name="T75" fmla="*/ 59 h 33"/>
                    <a:gd name="T76" fmla="*/ 76 w 27"/>
                    <a:gd name="T77" fmla="*/ 50 h 33"/>
                    <a:gd name="T78" fmla="*/ 79 w 27"/>
                    <a:gd name="T79" fmla="*/ 47 h 33"/>
                    <a:gd name="T80" fmla="*/ 85 w 27"/>
                    <a:gd name="T81" fmla="*/ 44 h 33"/>
                    <a:gd name="T82" fmla="*/ 85 w 27"/>
                    <a:gd name="T83" fmla="*/ 34 h 33"/>
                    <a:gd name="T84" fmla="*/ 85 w 27"/>
                    <a:gd name="T85" fmla="*/ 31 h 33"/>
                    <a:gd name="T86" fmla="*/ 79 w 27"/>
                    <a:gd name="T87" fmla="*/ 31 h 33"/>
                    <a:gd name="T88" fmla="*/ 69 w 27"/>
                    <a:gd name="T89" fmla="*/ 31 h 33"/>
                    <a:gd name="T90" fmla="*/ 66 w 27"/>
                    <a:gd name="T91" fmla="*/ 22 h 33"/>
                    <a:gd name="T92" fmla="*/ 72 w 27"/>
                    <a:gd name="T93" fmla="*/ 16 h 33"/>
                    <a:gd name="T94" fmla="*/ 66 w 27"/>
                    <a:gd name="T95" fmla="*/ 16 h 33"/>
                    <a:gd name="T96" fmla="*/ 69 w 27"/>
                    <a:gd name="T97" fmla="*/ 16 h 33"/>
                    <a:gd name="T98" fmla="*/ 72 w 27"/>
                    <a:gd name="T99" fmla="*/ 6 h 33"/>
                    <a:gd name="T100" fmla="*/ 72 w 27"/>
                    <a:gd name="T101" fmla="*/ 6 h 33"/>
                    <a:gd name="T102" fmla="*/ 63 w 27"/>
                    <a:gd name="T103" fmla="*/ 3 h 33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0" t="0" r="r" b="b"/>
                  <a:pathLst>
                    <a:path w="27" h="33">
                      <a:moveTo>
                        <a:pt x="20" y="1"/>
                      </a:moveTo>
                      <a:lnTo>
                        <a:pt x="19" y="1"/>
                      </a:lnTo>
                      <a:lnTo>
                        <a:pt x="18" y="1"/>
                      </a:lnTo>
                      <a:lnTo>
                        <a:pt x="17" y="2"/>
                      </a:lnTo>
                      <a:lnTo>
                        <a:pt x="15" y="1"/>
                      </a:lnTo>
                      <a:lnTo>
                        <a:pt x="14" y="1"/>
                      </a:lnTo>
                      <a:lnTo>
                        <a:pt x="14" y="0"/>
                      </a:lnTo>
                      <a:lnTo>
                        <a:pt x="14" y="3"/>
                      </a:lnTo>
                      <a:lnTo>
                        <a:pt x="14" y="5"/>
                      </a:lnTo>
                      <a:lnTo>
                        <a:pt x="13" y="7"/>
                      </a:lnTo>
                      <a:lnTo>
                        <a:pt x="10" y="7"/>
                      </a:lnTo>
                      <a:lnTo>
                        <a:pt x="6" y="7"/>
                      </a:lnTo>
                      <a:lnTo>
                        <a:pt x="5" y="6"/>
                      </a:lnTo>
                      <a:lnTo>
                        <a:pt x="3" y="5"/>
                      </a:lnTo>
                      <a:lnTo>
                        <a:pt x="0" y="7"/>
                      </a:lnTo>
                      <a:lnTo>
                        <a:pt x="2" y="10"/>
                      </a:lnTo>
                      <a:lnTo>
                        <a:pt x="3" y="12"/>
                      </a:lnTo>
                      <a:lnTo>
                        <a:pt x="3" y="15"/>
                      </a:lnTo>
                      <a:lnTo>
                        <a:pt x="4" y="15"/>
                      </a:lnTo>
                      <a:lnTo>
                        <a:pt x="5" y="19"/>
                      </a:lnTo>
                      <a:lnTo>
                        <a:pt x="5" y="23"/>
                      </a:lnTo>
                      <a:lnTo>
                        <a:pt x="9" y="31"/>
                      </a:lnTo>
                      <a:lnTo>
                        <a:pt x="9" y="32"/>
                      </a:lnTo>
                      <a:lnTo>
                        <a:pt x="10" y="33"/>
                      </a:lnTo>
                      <a:lnTo>
                        <a:pt x="11" y="33"/>
                      </a:lnTo>
                      <a:lnTo>
                        <a:pt x="11" y="32"/>
                      </a:lnTo>
                      <a:lnTo>
                        <a:pt x="14" y="31"/>
                      </a:lnTo>
                      <a:lnTo>
                        <a:pt x="15" y="31"/>
                      </a:lnTo>
                      <a:lnTo>
                        <a:pt x="17" y="28"/>
                      </a:lnTo>
                      <a:lnTo>
                        <a:pt x="17" y="27"/>
                      </a:lnTo>
                      <a:lnTo>
                        <a:pt x="19" y="24"/>
                      </a:lnTo>
                      <a:lnTo>
                        <a:pt x="21" y="23"/>
                      </a:lnTo>
                      <a:lnTo>
                        <a:pt x="21" y="22"/>
                      </a:lnTo>
                      <a:lnTo>
                        <a:pt x="21" y="20"/>
                      </a:lnTo>
                      <a:lnTo>
                        <a:pt x="23" y="19"/>
                      </a:lnTo>
                      <a:lnTo>
                        <a:pt x="24" y="16"/>
                      </a:lnTo>
                      <a:lnTo>
                        <a:pt x="25" y="15"/>
                      </a:lnTo>
                      <a:lnTo>
                        <a:pt x="27" y="14"/>
                      </a:lnTo>
                      <a:lnTo>
                        <a:pt x="27" y="11"/>
                      </a:lnTo>
                      <a:lnTo>
                        <a:pt x="27" y="10"/>
                      </a:lnTo>
                      <a:lnTo>
                        <a:pt x="25" y="10"/>
                      </a:lnTo>
                      <a:lnTo>
                        <a:pt x="22" y="10"/>
                      </a:lnTo>
                      <a:lnTo>
                        <a:pt x="21" y="7"/>
                      </a:lnTo>
                      <a:lnTo>
                        <a:pt x="23" y="5"/>
                      </a:lnTo>
                      <a:lnTo>
                        <a:pt x="21" y="5"/>
                      </a:lnTo>
                      <a:lnTo>
                        <a:pt x="22" y="5"/>
                      </a:lnTo>
                      <a:lnTo>
                        <a:pt x="23" y="2"/>
                      </a:lnTo>
                      <a:lnTo>
                        <a:pt x="20" y="1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" name="Freeform 833">
                  <a:extLst>
                    <a:ext uri="{FF2B5EF4-FFF2-40B4-BE49-F238E27FC236}">
                      <a16:creationId xmlns:a16="http://schemas.microsoft.com/office/drawing/2014/main" id="{D3600735-7EFE-66DD-ED07-A6CB6BBD8679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334" y="1553"/>
                  <a:ext cx="785" cy="732"/>
                </a:xfrm>
                <a:custGeom>
                  <a:avLst/>
                  <a:gdLst>
                    <a:gd name="T0" fmla="*/ 332 w 251"/>
                    <a:gd name="T1" fmla="*/ 669 h 234"/>
                    <a:gd name="T2" fmla="*/ 350 w 251"/>
                    <a:gd name="T3" fmla="*/ 641 h 234"/>
                    <a:gd name="T4" fmla="*/ 369 w 251"/>
                    <a:gd name="T5" fmla="*/ 607 h 234"/>
                    <a:gd name="T6" fmla="*/ 394 w 251"/>
                    <a:gd name="T7" fmla="*/ 569 h 234"/>
                    <a:gd name="T8" fmla="*/ 428 w 251"/>
                    <a:gd name="T9" fmla="*/ 582 h 234"/>
                    <a:gd name="T10" fmla="*/ 444 w 251"/>
                    <a:gd name="T11" fmla="*/ 554 h 234"/>
                    <a:gd name="T12" fmla="*/ 479 w 251"/>
                    <a:gd name="T13" fmla="*/ 541 h 234"/>
                    <a:gd name="T14" fmla="*/ 516 w 251"/>
                    <a:gd name="T15" fmla="*/ 513 h 234"/>
                    <a:gd name="T16" fmla="*/ 547 w 251"/>
                    <a:gd name="T17" fmla="*/ 491 h 234"/>
                    <a:gd name="T18" fmla="*/ 591 w 251"/>
                    <a:gd name="T19" fmla="*/ 497 h 234"/>
                    <a:gd name="T20" fmla="*/ 625 w 251"/>
                    <a:gd name="T21" fmla="*/ 497 h 234"/>
                    <a:gd name="T22" fmla="*/ 672 w 251"/>
                    <a:gd name="T23" fmla="*/ 482 h 234"/>
                    <a:gd name="T24" fmla="*/ 726 w 251"/>
                    <a:gd name="T25" fmla="*/ 475 h 234"/>
                    <a:gd name="T26" fmla="*/ 766 w 251"/>
                    <a:gd name="T27" fmla="*/ 466 h 234"/>
                    <a:gd name="T28" fmla="*/ 782 w 251"/>
                    <a:gd name="T29" fmla="*/ 410 h 234"/>
                    <a:gd name="T30" fmla="*/ 751 w 251"/>
                    <a:gd name="T31" fmla="*/ 303 h 234"/>
                    <a:gd name="T32" fmla="*/ 732 w 251"/>
                    <a:gd name="T33" fmla="*/ 266 h 234"/>
                    <a:gd name="T34" fmla="*/ 691 w 251"/>
                    <a:gd name="T35" fmla="*/ 241 h 234"/>
                    <a:gd name="T36" fmla="*/ 644 w 251"/>
                    <a:gd name="T37" fmla="*/ 216 h 234"/>
                    <a:gd name="T38" fmla="*/ 610 w 251"/>
                    <a:gd name="T39" fmla="*/ 181 h 234"/>
                    <a:gd name="T40" fmla="*/ 563 w 251"/>
                    <a:gd name="T41" fmla="*/ 147 h 234"/>
                    <a:gd name="T42" fmla="*/ 507 w 251"/>
                    <a:gd name="T43" fmla="*/ 106 h 234"/>
                    <a:gd name="T44" fmla="*/ 447 w 251"/>
                    <a:gd name="T45" fmla="*/ 66 h 234"/>
                    <a:gd name="T46" fmla="*/ 394 w 251"/>
                    <a:gd name="T47" fmla="*/ 28 h 234"/>
                    <a:gd name="T48" fmla="*/ 306 w 251"/>
                    <a:gd name="T49" fmla="*/ 3 h 234"/>
                    <a:gd name="T50" fmla="*/ 272 w 251"/>
                    <a:gd name="T51" fmla="*/ 28 h 234"/>
                    <a:gd name="T52" fmla="*/ 278 w 251"/>
                    <a:gd name="T53" fmla="*/ 69 h 234"/>
                    <a:gd name="T54" fmla="*/ 281 w 251"/>
                    <a:gd name="T55" fmla="*/ 109 h 234"/>
                    <a:gd name="T56" fmla="*/ 288 w 251"/>
                    <a:gd name="T57" fmla="*/ 169 h 234"/>
                    <a:gd name="T58" fmla="*/ 294 w 251"/>
                    <a:gd name="T59" fmla="*/ 222 h 234"/>
                    <a:gd name="T60" fmla="*/ 300 w 251"/>
                    <a:gd name="T61" fmla="*/ 275 h 234"/>
                    <a:gd name="T62" fmla="*/ 303 w 251"/>
                    <a:gd name="T63" fmla="*/ 332 h 234"/>
                    <a:gd name="T64" fmla="*/ 313 w 251"/>
                    <a:gd name="T65" fmla="*/ 388 h 234"/>
                    <a:gd name="T66" fmla="*/ 325 w 251"/>
                    <a:gd name="T67" fmla="*/ 444 h 234"/>
                    <a:gd name="T68" fmla="*/ 153 w 251"/>
                    <a:gd name="T69" fmla="*/ 472 h 234"/>
                    <a:gd name="T70" fmla="*/ 119 w 251"/>
                    <a:gd name="T71" fmla="*/ 479 h 234"/>
                    <a:gd name="T72" fmla="*/ 75 w 251"/>
                    <a:gd name="T73" fmla="*/ 475 h 234"/>
                    <a:gd name="T74" fmla="*/ 47 w 251"/>
                    <a:gd name="T75" fmla="*/ 475 h 234"/>
                    <a:gd name="T76" fmla="*/ 22 w 251"/>
                    <a:gd name="T77" fmla="*/ 497 h 234"/>
                    <a:gd name="T78" fmla="*/ 3 w 251"/>
                    <a:gd name="T79" fmla="*/ 529 h 234"/>
                    <a:gd name="T80" fmla="*/ 16 w 251"/>
                    <a:gd name="T81" fmla="*/ 572 h 234"/>
                    <a:gd name="T82" fmla="*/ 41 w 251"/>
                    <a:gd name="T83" fmla="*/ 619 h 234"/>
                    <a:gd name="T84" fmla="*/ 50 w 251"/>
                    <a:gd name="T85" fmla="*/ 641 h 234"/>
                    <a:gd name="T86" fmla="*/ 88 w 251"/>
                    <a:gd name="T87" fmla="*/ 632 h 234"/>
                    <a:gd name="T88" fmla="*/ 138 w 251"/>
                    <a:gd name="T89" fmla="*/ 629 h 234"/>
                    <a:gd name="T90" fmla="*/ 156 w 251"/>
                    <a:gd name="T91" fmla="*/ 629 h 234"/>
                    <a:gd name="T92" fmla="*/ 166 w 251"/>
                    <a:gd name="T93" fmla="*/ 663 h 234"/>
                    <a:gd name="T94" fmla="*/ 169 w 251"/>
                    <a:gd name="T95" fmla="*/ 691 h 234"/>
                    <a:gd name="T96" fmla="*/ 191 w 251"/>
                    <a:gd name="T97" fmla="*/ 719 h 234"/>
                    <a:gd name="T98" fmla="*/ 213 w 251"/>
                    <a:gd name="T99" fmla="*/ 719 h 234"/>
                    <a:gd name="T100" fmla="*/ 256 w 251"/>
                    <a:gd name="T101" fmla="*/ 723 h 234"/>
                    <a:gd name="T102" fmla="*/ 275 w 251"/>
                    <a:gd name="T103" fmla="*/ 713 h 234"/>
                    <a:gd name="T104" fmla="*/ 288 w 251"/>
                    <a:gd name="T105" fmla="*/ 729 h 234"/>
                    <a:gd name="T106" fmla="*/ 322 w 251"/>
                    <a:gd name="T107" fmla="*/ 710 h 234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0" t="0" r="r" b="b"/>
                  <a:pathLst>
                    <a:path w="251" h="234">
                      <a:moveTo>
                        <a:pt x="103" y="227"/>
                      </a:moveTo>
                      <a:lnTo>
                        <a:pt x="103" y="225"/>
                      </a:lnTo>
                      <a:lnTo>
                        <a:pt x="103" y="222"/>
                      </a:lnTo>
                      <a:lnTo>
                        <a:pt x="104" y="220"/>
                      </a:lnTo>
                      <a:lnTo>
                        <a:pt x="106" y="217"/>
                      </a:lnTo>
                      <a:lnTo>
                        <a:pt x="106" y="214"/>
                      </a:lnTo>
                      <a:lnTo>
                        <a:pt x="106" y="211"/>
                      </a:lnTo>
                      <a:lnTo>
                        <a:pt x="104" y="209"/>
                      </a:lnTo>
                      <a:lnTo>
                        <a:pt x="106" y="208"/>
                      </a:lnTo>
                      <a:lnTo>
                        <a:pt x="109" y="205"/>
                      </a:lnTo>
                      <a:lnTo>
                        <a:pt x="110" y="205"/>
                      </a:lnTo>
                      <a:lnTo>
                        <a:pt x="112" y="205"/>
                      </a:lnTo>
                      <a:lnTo>
                        <a:pt x="114" y="204"/>
                      </a:lnTo>
                      <a:lnTo>
                        <a:pt x="115" y="204"/>
                      </a:lnTo>
                      <a:lnTo>
                        <a:pt x="118" y="201"/>
                      </a:lnTo>
                      <a:lnTo>
                        <a:pt x="119" y="198"/>
                      </a:lnTo>
                      <a:lnTo>
                        <a:pt x="119" y="195"/>
                      </a:lnTo>
                      <a:lnTo>
                        <a:pt x="118" y="194"/>
                      </a:lnTo>
                      <a:lnTo>
                        <a:pt x="122" y="194"/>
                      </a:lnTo>
                      <a:lnTo>
                        <a:pt x="122" y="192"/>
                      </a:lnTo>
                      <a:lnTo>
                        <a:pt x="121" y="189"/>
                      </a:lnTo>
                      <a:lnTo>
                        <a:pt x="122" y="186"/>
                      </a:lnTo>
                      <a:lnTo>
                        <a:pt x="125" y="184"/>
                      </a:lnTo>
                      <a:lnTo>
                        <a:pt x="126" y="182"/>
                      </a:lnTo>
                      <a:lnTo>
                        <a:pt x="128" y="185"/>
                      </a:lnTo>
                      <a:lnTo>
                        <a:pt x="132" y="187"/>
                      </a:lnTo>
                      <a:lnTo>
                        <a:pt x="134" y="188"/>
                      </a:lnTo>
                      <a:lnTo>
                        <a:pt x="134" y="187"/>
                      </a:lnTo>
                      <a:lnTo>
                        <a:pt x="134" y="186"/>
                      </a:lnTo>
                      <a:lnTo>
                        <a:pt x="137" y="186"/>
                      </a:lnTo>
                      <a:lnTo>
                        <a:pt x="137" y="180"/>
                      </a:lnTo>
                      <a:lnTo>
                        <a:pt x="136" y="180"/>
                      </a:lnTo>
                      <a:lnTo>
                        <a:pt x="137" y="180"/>
                      </a:lnTo>
                      <a:lnTo>
                        <a:pt x="140" y="180"/>
                      </a:lnTo>
                      <a:lnTo>
                        <a:pt x="141" y="181"/>
                      </a:lnTo>
                      <a:lnTo>
                        <a:pt x="142" y="177"/>
                      </a:lnTo>
                      <a:lnTo>
                        <a:pt x="142" y="176"/>
                      </a:lnTo>
                      <a:lnTo>
                        <a:pt x="144" y="173"/>
                      </a:lnTo>
                      <a:lnTo>
                        <a:pt x="147" y="171"/>
                      </a:lnTo>
                      <a:lnTo>
                        <a:pt x="150" y="171"/>
                      </a:lnTo>
                      <a:lnTo>
                        <a:pt x="153" y="173"/>
                      </a:lnTo>
                      <a:lnTo>
                        <a:pt x="155" y="169"/>
                      </a:lnTo>
                      <a:lnTo>
                        <a:pt x="158" y="168"/>
                      </a:lnTo>
                      <a:lnTo>
                        <a:pt x="161" y="166"/>
                      </a:lnTo>
                      <a:lnTo>
                        <a:pt x="165" y="164"/>
                      </a:lnTo>
                      <a:lnTo>
                        <a:pt x="167" y="163"/>
                      </a:lnTo>
                      <a:lnTo>
                        <a:pt x="168" y="162"/>
                      </a:lnTo>
                      <a:lnTo>
                        <a:pt x="170" y="162"/>
                      </a:lnTo>
                      <a:lnTo>
                        <a:pt x="173" y="160"/>
                      </a:lnTo>
                      <a:lnTo>
                        <a:pt x="174" y="159"/>
                      </a:lnTo>
                      <a:lnTo>
                        <a:pt x="175" y="157"/>
                      </a:lnTo>
                      <a:lnTo>
                        <a:pt x="179" y="157"/>
                      </a:lnTo>
                      <a:lnTo>
                        <a:pt x="180" y="159"/>
                      </a:lnTo>
                      <a:lnTo>
                        <a:pt x="186" y="159"/>
                      </a:lnTo>
                      <a:lnTo>
                        <a:pt x="189" y="160"/>
                      </a:lnTo>
                      <a:lnTo>
                        <a:pt x="189" y="159"/>
                      </a:lnTo>
                      <a:lnTo>
                        <a:pt x="192" y="159"/>
                      </a:lnTo>
                      <a:lnTo>
                        <a:pt x="193" y="159"/>
                      </a:lnTo>
                      <a:lnTo>
                        <a:pt x="196" y="160"/>
                      </a:lnTo>
                      <a:lnTo>
                        <a:pt x="197" y="160"/>
                      </a:lnTo>
                      <a:lnTo>
                        <a:pt x="200" y="159"/>
                      </a:lnTo>
                      <a:lnTo>
                        <a:pt x="202" y="159"/>
                      </a:lnTo>
                      <a:lnTo>
                        <a:pt x="204" y="156"/>
                      </a:lnTo>
                      <a:lnTo>
                        <a:pt x="206" y="155"/>
                      </a:lnTo>
                      <a:lnTo>
                        <a:pt x="209" y="154"/>
                      </a:lnTo>
                      <a:lnTo>
                        <a:pt x="212" y="154"/>
                      </a:lnTo>
                      <a:lnTo>
                        <a:pt x="215" y="154"/>
                      </a:lnTo>
                      <a:lnTo>
                        <a:pt x="217" y="154"/>
                      </a:lnTo>
                      <a:lnTo>
                        <a:pt x="220" y="154"/>
                      </a:lnTo>
                      <a:lnTo>
                        <a:pt x="223" y="154"/>
                      </a:lnTo>
                      <a:lnTo>
                        <a:pt x="226" y="153"/>
                      </a:lnTo>
                      <a:lnTo>
                        <a:pt x="229" y="154"/>
                      </a:lnTo>
                      <a:lnTo>
                        <a:pt x="232" y="152"/>
                      </a:lnTo>
                      <a:lnTo>
                        <a:pt x="235" y="153"/>
                      </a:lnTo>
                      <a:lnTo>
                        <a:pt x="236" y="153"/>
                      </a:lnTo>
                      <a:lnTo>
                        <a:pt x="238" y="153"/>
                      </a:lnTo>
                      <a:lnTo>
                        <a:pt x="241" y="151"/>
                      </a:lnTo>
                      <a:lnTo>
                        <a:pt x="245" y="149"/>
                      </a:lnTo>
                      <a:lnTo>
                        <a:pt x="245" y="148"/>
                      </a:lnTo>
                      <a:lnTo>
                        <a:pt x="246" y="145"/>
                      </a:lnTo>
                      <a:lnTo>
                        <a:pt x="247" y="142"/>
                      </a:lnTo>
                      <a:lnTo>
                        <a:pt x="248" y="139"/>
                      </a:lnTo>
                      <a:lnTo>
                        <a:pt x="250" y="137"/>
                      </a:lnTo>
                      <a:lnTo>
                        <a:pt x="250" y="131"/>
                      </a:lnTo>
                      <a:lnTo>
                        <a:pt x="251" y="127"/>
                      </a:lnTo>
                      <a:lnTo>
                        <a:pt x="251" y="95"/>
                      </a:lnTo>
                      <a:lnTo>
                        <a:pt x="248" y="95"/>
                      </a:lnTo>
                      <a:lnTo>
                        <a:pt x="245" y="96"/>
                      </a:lnTo>
                      <a:lnTo>
                        <a:pt x="244" y="96"/>
                      </a:lnTo>
                      <a:lnTo>
                        <a:pt x="240" y="97"/>
                      </a:lnTo>
                      <a:lnTo>
                        <a:pt x="237" y="97"/>
                      </a:lnTo>
                      <a:lnTo>
                        <a:pt x="236" y="97"/>
                      </a:lnTo>
                      <a:lnTo>
                        <a:pt x="233" y="95"/>
                      </a:lnTo>
                      <a:lnTo>
                        <a:pt x="234" y="92"/>
                      </a:lnTo>
                      <a:lnTo>
                        <a:pt x="235" y="88"/>
                      </a:lnTo>
                      <a:lnTo>
                        <a:pt x="234" y="85"/>
                      </a:lnTo>
                      <a:lnTo>
                        <a:pt x="233" y="82"/>
                      </a:lnTo>
                      <a:lnTo>
                        <a:pt x="231" y="81"/>
                      </a:lnTo>
                      <a:lnTo>
                        <a:pt x="228" y="81"/>
                      </a:lnTo>
                      <a:lnTo>
                        <a:pt x="227" y="80"/>
                      </a:lnTo>
                      <a:lnTo>
                        <a:pt x="224" y="80"/>
                      </a:lnTo>
                      <a:lnTo>
                        <a:pt x="221" y="77"/>
                      </a:lnTo>
                      <a:lnTo>
                        <a:pt x="218" y="77"/>
                      </a:lnTo>
                      <a:lnTo>
                        <a:pt x="215" y="77"/>
                      </a:lnTo>
                      <a:lnTo>
                        <a:pt x="213" y="75"/>
                      </a:lnTo>
                      <a:lnTo>
                        <a:pt x="211" y="72"/>
                      </a:lnTo>
                      <a:lnTo>
                        <a:pt x="208" y="71"/>
                      </a:lnTo>
                      <a:lnTo>
                        <a:pt x="206" y="69"/>
                      </a:lnTo>
                      <a:lnTo>
                        <a:pt x="204" y="66"/>
                      </a:lnTo>
                      <a:lnTo>
                        <a:pt x="204" y="65"/>
                      </a:lnTo>
                      <a:lnTo>
                        <a:pt x="204" y="63"/>
                      </a:lnTo>
                      <a:lnTo>
                        <a:pt x="202" y="62"/>
                      </a:lnTo>
                      <a:lnTo>
                        <a:pt x="198" y="60"/>
                      </a:lnTo>
                      <a:lnTo>
                        <a:pt x="195" y="58"/>
                      </a:lnTo>
                      <a:lnTo>
                        <a:pt x="192" y="56"/>
                      </a:lnTo>
                      <a:lnTo>
                        <a:pt x="189" y="54"/>
                      </a:lnTo>
                      <a:lnTo>
                        <a:pt x="186" y="52"/>
                      </a:lnTo>
                      <a:lnTo>
                        <a:pt x="185" y="52"/>
                      </a:lnTo>
                      <a:lnTo>
                        <a:pt x="183" y="50"/>
                      </a:lnTo>
                      <a:lnTo>
                        <a:pt x="180" y="47"/>
                      </a:lnTo>
                      <a:lnTo>
                        <a:pt x="177" y="45"/>
                      </a:lnTo>
                      <a:lnTo>
                        <a:pt x="174" y="43"/>
                      </a:lnTo>
                      <a:lnTo>
                        <a:pt x="171" y="40"/>
                      </a:lnTo>
                      <a:lnTo>
                        <a:pt x="168" y="38"/>
                      </a:lnTo>
                      <a:lnTo>
                        <a:pt x="165" y="36"/>
                      </a:lnTo>
                      <a:lnTo>
                        <a:pt x="162" y="34"/>
                      </a:lnTo>
                      <a:lnTo>
                        <a:pt x="158" y="32"/>
                      </a:lnTo>
                      <a:lnTo>
                        <a:pt x="155" y="30"/>
                      </a:lnTo>
                      <a:lnTo>
                        <a:pt x="152" y="28"/>
                      </a:lnTo>
                      <a:lnTo>
                        <a:pt x="149" y="25"/>
                      </a:lnTo>
                      <a:lnTo>
                        <a:pt x="146" y="23"/>
                      </a:lnTo>
                      <a:lnTo>
                        <a:pt x="143" y="21"/>
                      </a:lnTo>
                      <a:lnTo>
                        <a:pt x="140" y="19"/>
                      </a:lnTo>
                      <a:lnTo>
                        <a:pt x="137" y="17"/>
                      </a:lnTo>
                      <a:lnTo>
                        <a:pt x="135" y="16"/>
                      </a:lnTo>
                      <a:lnTo>
                        <a:pt x="132" y="14"/>
                      </a:lnTo>
                      <a:lnTo>
                        <a:pt x="129" y="12"/>
                      </a:lnTo>
                      <a:lnTo>
                        <a:pt x="126" y="9"/>
                      </a:lnTo>
                      <a:lnTo>
                        <a:pt x="123" y="7"/>
                      </a:lnTo>
                      <a:lnTo>
                        <a:pt x="120" y="5"/>
                      </a:lnTo>
                      <a:lnTo>
                        <a:pt x="117" y="3"/>
                      </a:lnTo>
                      <a:lnTo>
                        <a:pt x="112" y="0"/>
                      </a:lnTo>
                      <a:lnTo>
                        <a:pt x="101" y="0"/>
                      </a:lnTo>
                      <a:lnTo>
                        <a:pt x="98" y="1"/>
                      </a:lnTo>
                      <a:lnTo>
                        <a:pt x="94" y="0"/>
                      </a:lnTo>
                      <a:lnTo>
                        <a:pt x="89" y="0"/>
                      </a:lnTo>
                      <a:lnTo>
                        <a:pt x="86" y="1"/>
                      </a:lnTo>
                      <a:lnTo>
                        <a:pt x="87" y="3"/>
                      </a:lnTo>
                      <a:lnTo>
                        <a:pt x="87" y="7"/>
                      </a:lnTo>
                      <a:lnTo>
                        <a:pt x="87" y="9"/>
                      </a:lnTo>
                      <a:lnTo>
                        <a:pt x="87" y="13"/>
                      </a:lnTo>
                      <a:lnTo>
                        <a:pt x="88" y="16"/>
                      </a:lnTo>
                      <a:lnTo>
                        <a:pt x="88" y="17"/>
                      </a:lnTo>
                      <a:lnTo>
                        <a:pt x="88" y="19"/>
                      </a:lnTo>
                      <a:lnTo>
                        <a:pt x="89" y="22"/>
                      </a:lnTo>
                      <a:lnTo>
                        <a:pt x="89" y="25"/>
                      </a:lnTo>
                      <a:lnTo>
                        <a:pt x="89" y="28"/>
                      </a:lnTo>
                      <a:lnTo>
                        <a:pt x="89" y="29"/>
                      </a:lnTo>
                      <a:lnTo>
                        <a:pt x="89" y="31"/>
                      </a:lnTo>
                      <a:lnTo>
                        <a:pt x="90" y="33"/>
                      </a:lnTo>
                      <a:lnTo>
                        <a:pt x="90" y="35"/>
                      </a:lnTo>
                      <a:lnTo>
                        <a:pt x="90" y="38"/>
                      </a:lnTo>
                      <a:lnTo>
                        <a:pt x="91" y="41"/>
                      </a:lnTo>
                      <a:lnTo>
                        <a:pt x="91" y="44"/>
                      </a:lnTo>
                      <a:lnTo>
                        <a:pt x="91" y="47"/>
                      </a:lnTo>
                      <a:lnTo>
                        <a:pt x="92" y="51"/>
                      </a:lnTo>
                      <a:lnTo>
                        <a:pt x="92" y="54"/>
                      </a:lnTo>
                      <a:lnTo>
                        <a:pt x="92" y="57"/>
                      </a:lnTo>
                      <a:lnTo>
                        <a:pt x="93" y="60"/>
                      </a:lnTo>
                      <a:lnTo>
                        <a:pt x="93" y="62"/>
                      </a:lnTo>
                      <a:lnTo>
                        <a:pt x="93" y="66"/>
                      </a:lnTo>
                      <a:lnTo>
                        <a:pt x="93" y="69"/>
                      </a:lnTo>
                      <a:lnTo>
                        <a:pt x="94" y="71"/>
                      </a:lnTo>
                      <a:lnTo>
                        <a:pt x="94" y="75"/>
                      </a:lnTo>
                      <a:lnTo>
                        <a:pt x="95" y="77"/>
                      </a:lnTo>
                      <a:lnTo>
                        <a:pt x="95" y="80"/>
                      </a:lnTo>
                      <a:lnTo>
                        <a:pt x="95" y="82"/>
                      </a:lnTo>
                      <a:lnTo>
                        <a:pt x="95" y="85"/>
                      </a:lnTo>
                      <a:lnTo>
                        <a:pt x="96" y="88"/>
                      </a:lnTo>
                      <a:lnTo>
                        <a:pt x="96" y="92"/>
                      </a:lnTo>
                      <a:lnTo>
                        <a:pt x="96" y="95"/>
                      </a:lnTo>
                      <a:lnTo>
                        <a:pt x="97" y="98"/>
                      </a:lnTo>
                      <a:lnTo>
                        <a:pt x="97" y="101"/>
                      </a:lnTo>
                      <a:lnTo>
                        <a:pt x="97" y="104"/>
                      </a:lnTo>
                      <a:lnTo>
                        <a:pt x="97" y="106"/>
                      </a:lnTo>
                      <a:lnTo>
                        <a:pt x="98" y="109"/>
                      </a:lnTo>
                      <a:lnTo>
                        <a:pt x="98" y="112"/>
                      </a:lnTo>
                      <a:lnTo>
                        <a:pt x="99" y="115"/>
                      </a:lnTo>
                      <a:lnTo>
                        <a:pt x="99" y="118"/>
                      </a:lnTo>
                      <a:lnTo>
                        <a:pt x="99" y="121"/>
                      </a:lnTo>
                      <a:lnTo>
                        <a:pt x="100" y="124"/>
                      </a:lnTo>
                      <a:lnTo>
                        <a:pt x="100" y="127"/>
                      </a:lnTo>
                      <a:lnTo>
                        <a:pt x="100" y="131"/>
                      </a:lnTo>
                      <a:lnTo>
                        <a:pt x="100" y="134"/>
                      </a:lnTo>
                      <a:lnTo>
                        <a:pt x="102" y="136"/>
                      </a:lnTo>
                      <a:lnTo>
                        <a:pt x="104" y="139"/>
                      </a:lnTo>
                      <a:lnTo>
                        <a:pt x="104" y="142"/>
                      </a:lnTo>
                      <a:lnTo>
                        <a:pt x="103" y="145"/>
                      </a:lnTo>
                      <a:lnTo>
                        <a:pt x="103" y="148"/>
                      </a:lnTo>
                      <a:lnTo>
                        <a:pt x="102" y="151"/>
                      </a:lnTo>
                      <a:lnTo>
                        <a:pt x="101" y="151"/>
                      </a:lnTo>
                      <a:lnTo>
                        <a:pt x="52" y="151"/>
                      </a:lnTo>
                      <a:lnTo>
                        <a:pt x="49" y="151"/>
                      </a:lnTo>
                      <a:lnTo>
                        <a:pt x="46" y="151"/>
                      </a:lnTo>
                      <a:lnTo>
                        <a:pt x="43" y="149"/>
                      </a:lnTo>
                      <a:lnTo>
                        <a:pt x="42" y="152"/>
                      </a:lnTo>
                      <a:lnTo>
                        <a:pt x="39" y="153"/>
                      </a:lnTo>
                      <a:lnTo>
                        <a:pt x="38" y="153"/>
                      </a:lnTo>
                      <a:lnTo>
                        <a:pt x="35" y="153"/>
                      </a:lnTo>
                      <a:lnTo>
                        <a:pt x="34" y="153"/>
                      </a:lnTo>
                      <a:lnTo>
                        <a:pt x="32" y="153"/>
                      </a:lnTo>
                      <a:lnTo>
                        <a:pt x="28" y="152"/>
                      </a:lnTo>
                      <a:lnTo>
                        <a:pt x="26" y="152"/>
                      </a:lnTo>
                      <a:lnTo>
                        <a:pt x="24" y="152"/>
                      </a:lnTo>
                      <a:lnTo>
                        <a:pt x="23" y="152"/>
                      </a:lnTo>
                      <a:lnTo>
                        <a:pt x="21" y="155"/>
                      </a:lnTo>
                      <a:lnTo>
                        <a:pt x="20" y="157"/>
                      </a:lnTo>
                      <a:lnTo>
                        <a:pt x="18" y="154"/>
                      </a:lnTo>
                      <a:lnTo>
                        <a:pt x="15" y="152"/>
                      </a:lnTo>
                      <a:lnTo>
                        <a:pt x="12" y="149"/>
                      </a:lnTo>
                      <a:lnTo>
                        <a:pt x="9" y="151"/>
                      </a:lnTo>
                      <a:lnTo>
                        <a:pt x="8" y="151"/>
                      </a:lnTo>
                      <a:lnTo>
                        <a:pt x="7" y="153"/>
                      </a:lnTo>
                      <a:lnTo>
                        <a:pt x="6" y="156"/>
                      </a:lnTo>
                      <a:lnTo>
                        <a:pt x="7" y="159"/>
                      </a:lnTo>
                      <a:lnTo>
                        <a:pt x="5" y="162"/>
                      </a:lnTo>
                      <a:lnTo>
                        <a:pt x="3" y="163"/>
                      </a:lnTo>
                      <a:lnTo>
                        <a:pt x="0" y="162"/>
                      </a:lnTo>
                      <a:lnTo>
                        <a:pt x="2" y="164"/>
                      </a:lnTo>
                      <a:lnTo>
                        <a:pt x="1" y="168"/>
                      </a:lnTo>
                      <a:lnTo>
                        <a:pt x="1" y="169"/>
                      </a:lnTo>
                      <a:lnTo>
                        <a:pt x="4" y="171"/>
                      </a:lnTo>
                      <a:lnTo>
                        <a:pt x="4" y="174"/>
                      </a:lnTo>
                      <a:lnTo>
                        <a:pt x="5" y="177"/>
                      </a:lnTo>
                      <a:lnTo>
                        <a:pt x="2" y="180"/>
                      </a:lnTo>
                      <a:lnTo>
                        <a:pt x="3" y="180"/>
                      </a:lnTo>
                      <a:lnTo>
                        <a:pt x="5" y="183"/>
                      </a:lnTo>
                      <a:lnTo>
                        <a:pt x="8" y="184"/>
                      </a:lnTo>
                      <a:lnTo>
                        <a:pt x="10" y="187"/>
                      </a:lnTo>
                      <a:lnTo>
                        <a:pt x="13" y="190"/>
                      </a:lnTo>
                      <a:lnTo>
                        <a:pt x="13" y="193"/>
                      </a:lnTo>
                      <a:lnTo>
                        <a:pt x="12" y="196"/>
                      </a:lnTo>
                      <a:lnTo>
                        <a:pt x="13" y="198"/>
                      </a:lnTo>
                      <a:lnTo>
                        <a:pt x="13" y="199"/>
                      </a:lnTo>
                      <a:lnTo>
                        <a:pt x="11" y="202"/>
                      </a:lnTo>
                      <a:lnTo>
                        <a:pt x="11" y="203"/>
                      </a:lnTo>
                      <a:lnTo>
                        <a:pt x="12" y="203"/>
                      </a:lnTo>
                      <a:lnTo>
                        <a:pt x="13" y="205"/>
                      </a:lnTo>
                      <a:lnTo>
                        <a:pt x="16" y="205"/>
                      </a:lnTo>
                      <a:lnTo>
                        <a:pt x="18" y="202"/>
                      </a:lnTo>
                      <a:lnTo>
                        <a:pt x="21" y="203"/>
                      </a:lnTo>
                      <a:lnTo>
                        <a:pt x="23" y="207"/>
                      </a:lnTo>
                      <a:lnTo>
                        <a:pt x="24" y="208"/>
                      </a:lnTo>
                      <a:lnTo>
                        <a:pt x="26" y="204"/>
                      </a:lnTo>
                      <a:lnTo>
                        <a:pt x="28" y="202"/>
                      </a:lnTo>
                      <a:lnTo>
                        <a:pt x="32" y="203"/>
                      </a:lnTo>
                      <a:lnTo>
                        <a:pt x="34" y="203"/>
                      </a:lnTo>
                      <a:lnTo>
                        <a:pt x="36" y="204"/>
                      </a:lnTo>
                      <a:lnTo>
                        <a:pt x="39" y="204"/>
                      </a:lnTo>
                      <a:lnTo>
                        <a:pt x="42" y="201"/>
                      </a:lnTo>
                      <a:lnTo>
                        <a:pt x="44" y="201"/>
                      </a:lnTo>
                      <a:lnTo>
                        <a:pt x="45" y="201"/>
                      </a:lnTo>
                      <a:lnTo>
                        <a:pt x="44" y="198"/>
                      </a:lnTo>
                      <a:lnTo>
                        <a:pt x="45" y="198"/>
                      </a:lnTo>
                      <a:lnTo>
                        <a:pt x="47" y="198"/>
                      </a:lnTo>
                      <a:lnTo>
                        <a:pt x="48" y="199"/>
                      </a:lnTo>
                      <a:lnTo>
                        <a:pt x="50" y="201"/>
                      </a:lnTo>
                      <a:lnTo>
                        <a:pt x="50" y="202"/>
                      </a:lnTo>
                      <a:lnTo>
                        <a:pt x="52" y="205"/>
                      </a:lnTo>
                      <a:lnTo>
                        <a:pt x="52" y="207"/>
                      </a:lnTo>
                      <a:lnTo>
                        <a:pt x="52" y="210"/>
                      </a:lnTo>
                      <a:lnTo>
                        <a:pt x="53" y="212"/>
                      </a:lnTo>
                      <a:lnTo>
                        <a:pt x="54" y="211"/>
                      </a:lnTo>
                      <a:lnTo>
                        <a:pt x="54" y="212"/>
                      </a:lnTo>
                      <a:lnTo>
                        <a:pt x="56" y="214"/>
                      </a:lnTo>
                      <a:lnTo>
                        <a:pt x="59" y="216"/>
                      </a:lnTo>
                      <a:lnTo>
                        <a:pt x="56" y="218"/>
                      </a:lnTo>
                      <a:lnTo>
                        <a:pt x="54" y="221"/>
                      </a:lnTo>
                      <a:lnTo>
                        <a:pt x="55" y="222"/>
                      </a:lnTo>
                      <a:lnTo>
                        <a:pt x="57" y="220"/>
                      </a:lnTo>
                      <a:lnTo>
                        <a:pt x="60" y="221"/>
                      </a:lnTo>
                      <a:lnTo>
                        <a:pt x="59" y="224"/>
                      </a:lnTo>
                      <a:lnTo>
                        <a:pt x="60" y="227"/>
                      </a:lnTo>
                      <a:lnTo>
                        <a:pt x="61" y="230"/>
                      </a:lnTo>
                      <a:lnTo>
                        <a:pt x="62" y="230"/>
                      </a:lnTo>
                      <a:lnTo>
                        <a:pt x="63" y="231"/>
                      </a:lnTo>
                      <a:lnTo>
                        <a:pt x="65" y="234"/>
                      </a:lnTo>
                      <a:lnTo>
                        <a:pt x="68" y="232"/>
                      </a:lnTo>
                      <a:lnTo>
                        <a:pt x="68" y="230"/>
                      </a:lnTo>
                      <a:lnTo>
                        <a:pt x="69" y="230"/>
                      </a:lnTo>
                      <a:lnTo>
                        <a:pt x="72" y="229"/>
                      </a:lnTo>
                      <a:lnTo>
                        <a:pt x="73" y="232"/>
                      </a:lnTo>
                      <a:lnTo>
                        <a:pt x="77" y="233"/>
                      </a:lnTo>
                      <a:lnTo>
                        <a:pt x="80" y="234"/>
                      </a:lnTo>
                      <a:lnTo>
                        <a:pt x="82" y="231"/>
                      </a:lnTo>
                      <a:lnTo>
                        <a:pt x="85" y="231"/>
                      </a:lnTo>
                      <a:lnTo>
                        <a:pt x="85" y="229"/>
                      </a:lnTo>
                      <a:lnTo>
                        <a:pt x="85" y="226"/>
                      </a:lnTo>
                      <a:lnTo>
                        <a:pt x="88" y="228"/>
                      </a:lnTo>
                      <a:lnTo>
                        <a:pt x="91" y="225"/>
                      </a:lnTo>
                      <a:lnTo>
                        <a:pt x="91" y="228"/>
                      </a:lnTo>
                      <a:lnTo>
                        <a:pt x="92" y="231"/>
                      </a:lnTo>
                      <a:lnTo>
                        <a:pt x="91" y="232"/>
                      </a:lnTo>
                      <a:lnTo>
                        <a:pt x="92" y="233"/>
                      </a:lnTo>
                      <a:lnTo>
                        <a:pt x="95" y="233"/>
                      </a:lnTo>
                      <a:lnTo>
                        <a:pt x="98" y="230"/>
                      </a:lnTo>
                      <a:lnTo>
                        <a:pt x="100" y="229"/>
                      </a:lnTo>
                      <a:lnTo>
                        <a:pt x="102" y="230"/>
                      </a:lnTo>
                      <a:lnTo>
                        <a:pt x="102" y="229"/>
                      </a:lnTo>
                      <a:lnTo>
                        <a:pt x="103" y="227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2" name="Freeform 834">
                  <a:extLst>
                    <a:ext uri="{FF2B5EF4-FFF2-40B4-BE49-F238E27FC236}">
                      <a16:creationId xmlns:a16="http://schemas.microsoft.com/office/drawing/2014/main" id="{A429D891-5FC1-6629-D0A5-206E1F5C0C89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554" y="1635"/>
                  <a:ext cx="504" cy="778"/>
                </a:xfrm>
                <a:custGeom>
                  <a:avLst/>
                  <a:gdLst>
                    <a:gd name="T0" fmla="*/ 407 w 161"/>
                    <a:gd name="T1" fmla="*/ 144 h 249"/>
                    <a:gd name="T2" fmla="*/ 360 w 161"/>
                    <a:gd name="T3" fmla="*/ 119 h 249"/>
                    <a:gd name="T4" fmla="*/ 294 w 161"/>
                    <a:gd name="T5" fmla="*/ 87 h 249"/>
                    <a:gd name="T6" fmla="*/ 254 w 161"/>
                    <a:gd name="T7" fmla="*/ 62 h 249"/>
                    <a:gd name="T8" fmla="*/ 200 w 161"/>
                    <a:gd name="T9" fmla="*/ 37 h 249"/>
                    <a:gd name="T10" fmla="*/ 122 w 161"/>
                    <a:gd name="T11" fmla="*/ 0 h 249"/>
                    <a:gd name="T12" fmla="*/ 85 w 161"/>
                    <a:gd name="T13" fmla="*/ 16 h 249"/>
                    <a:gd name="T14" fmla="*/ 78 w 161"/>
                    <a:gd name="T15" fmla="*/ 41 h 249"/>
                    <a:gd name="T16" fmla="*/ 85 w 161"/>
                    <a:gd name="T17" fmla="*/ 69 h 249"/>
                    <a:gd name="T18" fmla="*/ 103 w 161"/>
                    <a:gd name="T19" fmla="*/ 119 h 249"/>
                    <a:gd name="T20" fmla="*/ 119 w 161"/>
                    <a:gd name="T21" fmla="*/ 156 h 249"/>
                    <a:gd name="T22" fmla="*/ 110 w 161"/>
                    <a:gd name="T23" fmla="*/ 187 h 249"/>
                    <a:gd name="T24" fmla="*/ 103 w 161"/>
                    <a:gd name="T25" fmla="*/ 228 h 249"/>
                    <a:gd name="T26" fmla="*/ 103 w 161"/>
                    <a:gd name="T27" fmla="*/ 266 h 249"/>
                    <a:gd name="T28" fmla="*/ 100 w 161"/>
                    <a:gd name="T29" fmla="*/ 297 h 249"/>
                    <a:gd name="T30" fmla="*/ 94 w 161"/>
                    <a:gd name="T31" fmla="*/ 331 h 249"/>
                    <a:gd name="T32" fmla="*/ 63 w 161"/>
                    <a:gd name="T33" fmla="*/ 359 h 249"/>
                    <a:gd name="T34" fmla="*/ 31 w 161"/>
                    <a:gd name="T35" fmla="*/ 397 h 249"/>
                    <a:gd name="T36" fmla="*/ 16 w 161"/>
                    <a:gd name="T37" fmla="*/ 428 h 249"/>
                    <a:gd name="T38" fmla="*/ 3 w 161"/>
                    <a:gd name="T39" fmla="*/ 450 h 249"/>
                    <a:gd name="T40" fmla="*/ 9 w 161"/>
                    <a:gd name="T41" fmla="*/ 478 h 249"/>
                    <a:gd name="T42" fmla="*/ 25 w 161"/>
                    <a:gd name="T43" fmla="*/ 503 h 249"/>
                    <a:gd name="T44" fmla="*/ 50 w 161"/>
                    <a:gd name="T45" fmla="*/ 512 h 249"/>
                    <a:gd name="T46" fmla="*/ 66 w 161"/>
                    <a:gd name="T47" fmla="*/ 531 h 249"/>
                    <a:gd name="T48" fmla="*/ 66 w 161"/>
                    <a:gd name="T49" fmla="*/ 553 h 249"/>
                    <a:gd name="T50" fmla="*/ 78 w 161"/>
                    <a:gd name="T51" fmla="*/ 569 h 249"/>
                    <a:gd name="T52" fmla="*/ 75 w 161"/>
                    <a:gd name="T53" fmla="*/ 606 h 249"/>
                    <a:gd name="T54" fmla="*/ 88 w 161"/>
                    <a:gd name="T55" fmla="*/ 634 h 249"/>
                    <a:gd name="T56" fmla="*/ 106 w 161"/>
                    <a:gd name="T57" fmla="*/ 656 h 249"/>
                    <a:gd name="T58" fmla="*/ 75 w 161"/>
                    <a:gd name="T59" fmla="*/ 659 h 249"/>
                    <a:gd name="T60" fmla="*/ 34 w 161"/>
                    <a:gd name="T61" fmla="*/ 656 h 249"/>
                    <a:gd name="T62" fmla="*/ 34 w 161"/>
                    <a:gd name="T63" fmla="*/ 687 h 249"/>
                    <a:gd name="T64" fmla="*/ 63 w 161"/>
                    <a:gd name="T65" fmla="*/ 716 h 249"/>
                    <a:gd name="T66" fmla="*/ 88 w 161"/>
                    <a:gd name="T67" fmla="*/ 734 h 249"/>
                    <a:gd name="T68" fmla="*/ 100 w 161"/>
                    <a:gd name="T69" fmla="*/ 762 h 249"/>
                    <a:gd name="T70" fmla="*/ 103 w 161"/>
                    <a:gd name="T71" fmla="*/ 775 h 249"/>
                    <a:gd name="T72" fmla="*/ 141 w 161"/>
                    <a:gd name="T73" fmla="*/ 769 h 249"/>
                    <a:gd name="T74" fmla="*/ 169 w 161"/>
                    <a:gd name="T75" fmla="*/ 769 h 249"/>
                    <a:gd name="T76" fmla="*/ 200 w 161"/>
                    <a:gd name="T77" fmla="*/ 753 h 249"/>
                    <a:gd name="T78" fmla="*/ 225 w 161"/>
                    <a:gd name="T79" fmla="*/ 753 h 249"/>
                    <a:gd name="T80" fmla="*/ 250 w 161"/>
                    <a:gd name="T81" fmla="*/ 744 h 249"/>
                    <a:gd name="T82" fmla="*/ 260 w 161"/>
                    <a:gd name="T83" fmla="*/ 716 h 249"/>
                    <a:gd name="T84" fmla="*/ 272 w 161"/>
                    <a:gd name="T85" fmla="*/ 706 h 249"/>
                    <a:gd name="T86" fmla="*/ 297 w 161"/>
                    <a:gd name="T87" fmla="*/ 706 h 249"/>
                    <a:gd name="T88" fmla="*/ 326 w 161"/>
                    <a:gd name="T89" fmla="*/ 700 h 249"/>
                    <a:gd name="T90" fmla="*/ 357 w 161"/>
                    <a:gd name="T91" fmla="*/ 678 h 249"/>
                    <a:gd name="T92" fmla="*/ 369 w 161"/>
                    <a:gd name="T93" fmla="*/ 662 h 249"/>
                    <a:gd name="T94" fmla="*/ 391 w 161"/>
                    <a:gd name="T95" fmla="*/ 644 h 249"/>
                    <a:gd name="T96" fmla="*/ 423 w 161"/>
                    <a:gd name="T97" fmla="*/ 612 h 249"/>
                    <a:gd name="T98" fmla="*/ 448 w 161"/>
                    <a:gd name="T99" fmla="*/ 612 h 249"/>
                    <a:gd name="T100" fmla="*/ 451 w 161"/>
                    <a:gd name="T101" fmla="*/ 594 h 249"/>
                    <a:gd name="T102" fmla="*/ 429 w 161"/>
                    <a:gd name="T103" fmla="*/ 559 h 249"/>
                    <a:gd name="T104" fmla="*/ 416 w 161"/>
                    <a:gd name="T105" fmla="*/ 525 h 249"/>
                    <a:gd name="T106" fmla="*/ 407 w 161"/>
                    <a:gd name="T107" fmla="*/ 506 h 249"/>
                    <a:gd name="T108" fmla="*/ 413 w 161"/>
                    <a:gd name="T109" fmla="*/ 478 h 249"/>
                    <a:gd name="T110" fmla="*/ 429 w 161"/>
                    <a:gd name="T111" fmla="*/ 453 h 249"/>
                    <a:gd name="T112" fmla="*/ 438 w 161"/>
                    <a:gd name="T113" fmla="*/ 428 h 249"/>
                    <a:gd name="T114" fmla="*/ 451 w 161"/>
                    <a:gd name="T115" fmla="*/ 409 h 249"/>
                    <a:gd name="T116" fmla="*/ 460 w 161"/>
                    <a:gd name="T117" fmla="*/ 381 h 249"/>
                    <a:gd name="T118" fmla="*/ 495 w 161"/>
                    <a:gd name="T119" fmla="*/ 378 h 249"/>
                    <a:gd name="T120" fmla="*/ 457 w 161"/>
                    <a:gd name="T121" fmla="*/ 169 h 249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161" h="249">
                      <a:moveTo>
                        <a:pt x="146" y="54"/>
                      </a:moveTo>
                      <a:lnTo>
                        <a:pt x="145" y="54"/>
                      </a:lnTo>
                      <a:lnTo>
                        <a:pt x="135" y="49"/>
                      </a:lnTo>
                      <a:lnTo>
                        <a:pt x="130" y="46"/>
                      </a:lnTo>
                      <a:lnTo>
                        <a:pt x="127" y="44"/>
                      </a:lnTo>
                      <a:lnTo>
                        <a:pt x="121" y="41"/>
                      </a:lnTo>
                      <a:lnTo>
                        <a:pt x="115" y="38"/>
                      </a:lnTo>
                      <a:lnTo>
                        <a:pt x="106" y="34"/>
                      </a:lnTo>
                      <a:lnTo>
                        <a:pt x="99" y="30"/>
                      </a:lnTo>
                      <a:lnTo>
                        <a:pt x="97" y="30"/>
                      </a:lnTo>
                      <a:lnTo>
                        <a:pt x="94" y="28"/>
                      </a:lnTo>
                      <a:lnTo>
                        <a:pt x="92" y="27"/>
                      </a:lnTo>
                      <a:lnTo>
                        <a:pt x="89" y="25"/>
                      </a:lnTo>
                      <a:lnTo>
                        <a:pt x="85" y="22"/>
                      </a:lnTo>
                      <a:lnTo>
                        <a:pt x="81" y="20"/>
                      </a:lnTo>
                      <a:lnTo>
                        <a:pt x="75" y="17"/>
                      </a:lnTo>
                      <a:lnTo>
                        <a:pt x="70" y="14"/>
                      </a:lnTo>
                      <a:lnTo>
                        <a:pt x="64" y="12"/>
                      </a:lnTo>
                      <a:lnTo>
                        <a:pt x="61" y="11"/>
                      </a:lnTo>
                      <a:lnTo>
                        <a:pt x="45" y="3"/>
                      </a:lnTo>
                      <a:lnTo>
                        <a:pt x="42" y="1"/>
                      </a:lnTo>
                      <a:lnTo>
                        <a:pt x="39" y="0"/>
                      </a:lnTo>
                      <a:lnTo>
                        <a:pt x="35" y="1"/>
                      </a:lnTo>
                      <a:lnTo>
                        <a:pt x="35" y="2"/>
                      </a:lnTo>
                      <a:lnTo>
                        <a:pt x="31" y="4"/>
                      </a:lnTo>
                      <a:lnTo>
                        <a:pt x="27" y="5"/>
                      </a:lnTo>
                      <a:lnTo>
                        <a:pt x="24" y="7"/>
                      </a:lnTo>
                      <a:lnTo>
                        <a:pt x="25" y="10"/>
                      </a:lnTo>
                      <a:lnTo>
                        <a:pt x="25" y="13"/>
                      </a:lnTo>
                      <a:lnTo>
                        <a:pt x="26" y="16"/>
                      </a:lnTo>
                      <a:lnTo>
                        <a:pt x="26" y="19"/>
                      </a:lnTo>
                      <a:lnTo>
                        <a:pt x="27" y="22"/>
                      </a:lnTo>
                      <a:lnTo>
                        <a:pt x="27" y="29"/>
                      </a:lnTo>
                      <a:lnTo>
                        <a:pt x="29" y="32"/>
                      </a:lnTo>
                      <a:lnTo>
                        <a:pt x="31" y="35"/>
                      </a:lnTo>
                      <a:lnTo>
                        <a:pt x="33" y="38"/>
                      </a:lnTo>
                      <a:lnTo>
                        <a:pt x="33" y="41"/>
                      </a:lnTo>
                      <a:lnTo>
                        <a:pt x="35" y="44"/>
                      </a:lnTo>
                      <a:lnTo>
                        <a:pt x="37" y="47"/>
                      </a:lnTo>
                      <a:lnTo>
                        <a:pt x="38" y="50"/>
                      </a:lnTo>
                      <a:lnTo>
                        <a:pt x="37" y="53"/>
                      </a:lnTo>
                      <a:lnTo>
                        <a:pt x="36" y="54"/>
                      </a:lnTo>
                      <a:lnTo>
                        <a:pt x="35" y="57"/>
                      </a:lnTo>
                      <a:lnTo>
                        <a:pt x="35" y="60"/>
                      </a:lnTo>
                      <a:lnTo>
                        <a:pt x="34" y="64"/>
                      </a:lnTo>
                      <a:lnTo>
                        <a:pt x="34" y="67"/>
                      </a:lnTo>
                      <a:lnTo>
                        <a:pt x="34" y="70"/>
                      </a:lnTo>
                      <a:lnTo>
                        <a:pt x="33" y="73"/>
                      </a:lnTo>
                      <a:lnTo>
                        <a:pt x="33" y="76"/>
                      </a:lnTo>
                      <a:lnTo>
                        <a:pt x="33" y="79"/>
                      </a:lnTo>
                      <a:lnTo>
                        <a:pt x="33" y="82"/>
                      </a:lnTo>
                      <a:lnTo>
                        <a:pt x="33" y="85"/>
                      </a:lnTo>
                      <a:lnTo>
                        <a:pt x="33" y="86"/>
                      </a:lnTo>
                      <a:lnTo>
                        <a:pt x="32" y="89"/>
                      </a:lnTo>
                      <a:lnTo>
                        <a:pt x="32" y="92"/>
                      </a:lnTo>
                      <a:lnTo>
                        <a:pt x="32" y="95"/>
                      </a:lnTo>
                      <a:lnTo>
                        <a:pt x="32" y="97"/>
                      </a:lnTo>
                      <a:lnTo>
                        <a:pt x="32" y="100"/>
                      </a:lnTo>
                      <a:lnTo>
                        <a:pt x="31" y="104"/>
                      </a:lnTo>
                      <a:lnTo>
                        <a:pt x="30" y="106"/>
                      </a:lnTo>
                      <a:lnTo>
                        <a:pt x="27" y="109"/>
                      </a:lnTo>
                      <a:lnTo>
                        <a:pt x="24" y="112"/>
                      </a:lnTo>
                      <a:lnTo>
                        <a:pt x="20" y="115"/>
                      </a:lnTo>
                      <a:lnTo>
                        <a:pt x="17" y="118"/>
                      </a:lnTo>
                      <a:lnTo>
                        <a:pt x="15" y="121"/>
                      </a:lnTo>
                      <a:lnTo>
                        <a:pt x="13" y="124"/>
                      </a:lnTo>
                      <a:lnTo>
                        <a:pt x="10" y="127"/>
                      </a:lnTo>
                      <a:lnTo>
                        <a:pt x="8" y="130"/>
                      </a:lnTo>
                      <a:lnTo>
                        <a:pt x="6" y="133"/>
                      </a:lnTo>
                      <a:lnTo>
                        <a:pt x="6" y="134"/>
                      </a:lnTo>
                      <a:lnTo>
                        <a:pt x="5" y="137"/>
                      </a:lnTo>
                      <a:lnTo>
                        <a:pt x="4" y="137"/>
                      </a:lnTo>
                      <a:lnTo>
                        <a:pt x="3" y="140"/>
                      </a:lnTo>
                      <a:lnTo>
                        <a:pt x="0" y="143"/>
                      </a:lnTo>
                      <a:lnTo>
                        <a:pt x="1" y="144"/>
                      </a:lnTo>
                      <a:lnTo>
                        <a:pt x="1" y="146"/>
                      </a:lnTo>
                      <a:lnTo>
                        <a:pt x="2" y="149"/>
                      </a:lnTo>
                      <a:lnTo>
                        <a:pt x="2" y="150"/>
                      </a:lnTo>
                      <a:lnTo>
                        <a:pt x="3" y="153"/>
                      </a:lnTo>
                      <a:lnTo>
                        <a:pt x="5" y="156"/>
                      </a:lnTo>
                      <a:lnTo>
                        <a:pt x="6" y="157"/>
                      </a:lnTo>
                      <a:lnTo>
                        <a:pt x="6" y="158"/>
                      </a:lnTo>
                      <a:lnTo>
                        <a:pt x="8" y="161"/>
                      </a:lnTo>
                      <a:lnTo>
                        <a:pt x="9" y="163"/>
                      </a:lnTo>
                      <a:lnTo>
                        <a:pt x="12" y="163"/>
                      </a:lnTo>
                      <a:lnTo>
                        <a:pt x="13" y="163"/>
                      </a:lnTo>
                      <a:lnTo>
                        <a:pt x="16" y="164"/>
                      </a:lnTo>
                      <a:lnTo>
                        <a:pt x="17" y="167"/>
                      </a:lnTo>
                      <a:lnTo>
                        <a:pt x="18" y="168"/>
                      </a:lnTo>
                      <a:lnTo>
                        <a:pt x="21" y="170"/>
                      </a:lnTo>
                      <a:lnTo>
                        <a:pt x="22" y="173"/>
                      </a:lnTo>
                      <a:lnTo>
                        <a:pt x="22" y="174"/>
                      </a:lnTo>
                      <a:lnTo>
                        <a:pt x="21" y="177"/>
                      </a:lnTo>
                      <a:lnTo>
                        <a:pt x="24" y="178"/>
                      </a:lnTo>
                      <a:lnTo>
                        <a:pt x="25" y="178"/>
                      </a:lnTo>
                      <a:lnTo>
                        <a:pt x="25" y="182"/>
                      </a:lnTo>
                      <a:lnTo>
                        <a:pt x="25" y="185"/>
                      </a:lnTo>
                      <a:lnTo>
                        <a:pt x="26" y="188"/>
                      </a:lnTo>
                      <a:lnTo>
                        <a:pt x="25" y="191"/>
                      </a:lnTo>
                      <a:lnTo>
                        <a:pt x="24" y="194"/>
                      </a:lnTo>
                      <a:lnTo>
                        <a:pt x="25" y="195"/>
                      </a:lnTo>
                      <a:lnTo>
                        <a:pt x="25" y="197"/>
                      </a:lnTo>
                      <a:lnTo>
                        <a:pt x="26" y="200"/>
                      </a:lnTo>
                      <a:lnTo>
                        <a:pt x="28" y="203"/>
                      </a:lnTo>
                      <a:lnTo>
                        <a:pt x="29" y="206"/>
                      </a:lnTo>
                      <a:lnTo>
                        <a:pt x="31" y="208"/>
                      </a:lnTo>
                      <a:lnTo>
                        <a:pt x="34" y="210"/>
                      </a:lnTo>
                      <a:lnTo>
                        <a:pt x="32" y="211"/>
                      </a:lnTo>
                      <a:lnTo>
                        <a:pt x="29" y="211"/>
                      </a:lnTo>
                      <a:lnTo>
                        <a:pt x="26" y="210"/>
                      </a:lnTo>
                      <a:lnTo>
                        <a:pt x="24" y="211"/>
                      </a:lnTo>
                      <a:lnTo>
                        <a:pt x="18" y="211"/>
                      </a:lnTo>
                      <a:lnTo>
                        <a:pt x="15" y="210"/>
                      </a:lnTo>
                      <a:lnTo>
                        <a:pt x="14" y="210"/>
                      </a:lnTo>
                      <a:lnTo>
                        <a:pt x="11" y="210"/>
                      </a:lnTo>
                      <a:lnTo>
                        <a:pt x="11" y="212"/>
                      </a:lnTo>
                      <a:lnTo>
                        <a:pt x="8" y="214"/>
                      </a:lnTo>
                      <a:lnTo>
                        <a:pt x="8" y="216"/>
                      </a:lnTo>
                      <a:lnTo>
                        <a:pt x="11" y="220"/>
                      </a:lnTo>
                      <a:lnTo>
                        <a:pt x="14" y="223"/>
                      </a:lnTo>
                      <a:lnTo>
                        <a:pt x="14" y="224"/>
                      </a:lnTo>
                      <a:lnTo>
                        <a:pt x="17" y="226"/>
                      </a:lnTo>
                      <a:lnTo>
                        <a:pt x="20" y="229"/>
                      </a:lnTo>
                      <a:lnTo>
                        <a:pt x="24" y="231"/>
                      </a:lnTo>
                      <a:lnTo>
                        <a:pt x="27" y="234"/>
                      </a:lnTo>
                      <a:lnTo>
                        <a:pt x="28" y="235"/>
                      </a:lnTo>
                      <a:lnTo>
                        <a:pt x="29" y="238"/>
                      </a:lnTo>
                      <a:lnTo>
                        <a:pt x="30" y="241"/>
                      </a:lnTo>
                      <a:lnTo>
                        <a:pt x="31" y="244"/>
                      </a:lnTo>
                      <a:lnTo>
                        <a:pt x="32" y="244"/>
                      </a:lnTo>
                      <a:lnTo>
                        <a:pt x="33" y="245"/>
                      </a:lnTo>
                      <a:lnTo>
                        <a:pt x="32" y="248"/>
                      </a:lnTo>
                      <a:lnTo>
                        <a:pt x="33" y="248"/>
                      </a:lnTo>
                      <a:lnTo>
                        <a:pt x="36" y="249"/>
                      </a:lnTo>
                      <a:lnTo>
                        <a:pt x="39" y="248"/>
                      </a:lnTo>
                      <a:lnTo>
                        <a:pt x="42" y="247"/>
                      </a:lnTo>
                      <a:lnTo>
                        <a:pt x="45" y="246"/>
                      </a:lnTo>
                      <a:lnTo>
                        <a:pt x="48" y="243"/>
                      </a:lnTo>
                      <a:lnTo>
                        <a:pt x="49" y="246"/>
                      </a:lnTo>
                      <a:lnTo>
                        <a:pt x="51" y="248"/>
                      </a:lnTo>
                      <a:lnTo>
                        <a:pt x="54" y="246"/>
                      </a:lnTo>
                      <a:lnTo>
                        <a:pt x="56" y="245"/>
                      </a:lnTo>
                      <a:lnTo>
                        <a:pt x="57" y="244"/>
                      </a:lnTo>
                      <a:lnTo>
                        <a:pt x="63" y="242"/>
                      </a:lnTo>
                      <a:lnTo>
                        <a:pt x="64" y="241"/>
                      </a:lnTo>
                      <a:lnTo>
                        <a:pt x="66" y="241"/>
                      </a:lnTo>
                      <a:lnTo>
                        <a:pt x="68" y="242"/>
                      </a:lnTo>
                      <a:lnTo>
                        <a:pt x="69" y="242"/>
                      </a:lnTo>
                      <a:lnTo>
                        <a:pt x="72" y="241"/>
                      </a:lnTo>
                      <a:lnTo>
                        <a:pt x="74" y="241"/>
                      </a:lnTo>
                      <a:lnTo>
                        <a:pt x="77" y="240"/>
                      </a:lnTo>
                      <a:lnTo>
                        <a:pt x="80" y="238"/>
                      </a:lnTo>
                      <a:lnTo>
                        <a:pt x="83" y="235"/>
                      </a:lnTo>
                      <a:lnTo>
                        <a:pt x="85" y="232"/>
                      </a:lnTo>
                      <a:lnTo>
                        <a:pt x="86" y="231"/>
                      </a:lnTo>
                      <a:lnTo>
                        <a:pt x="83" y="229"/>
                      </a:lnTo>
                      <a:lnTo>
                        <a:pt x="83" y="228"/>
                      </a:lnTo>
                      <a:lnTo>
                        <a:pt x="86" y="226"/>
                      </a:lnTo>
                      <a:lnTo>
                        <a:pt x="87" y="226"/>
                      </a:lnTo>
                      <a:lnTo>
                        <a:pt x="88" y="226"/>
                      </a:lnTo>
                      <a:lnTo>
                        <a:pt x="90" y="226"/>
                      </a:lnTo>
                      <a:lnTo>
                        <a:pt x="93" y="226"/>
                      </a:lnTo>
                      <a:lnTo>
                        <a:pt x="95" y="226"/>
                      </a:lnTo>
                      <a:lnTo>
                        <a:pt x="98" y="225"/>
                      </a:lnTo>
                      <a:lnTo>
                        <a:pt x="99" y="225"/>
                      </a:lnTo>
                      <a:lnTo>
                        <a:pt x="101" y="224"/>
                      </a:lnTo>
                      <a:lnTo>
                        <a:pt x="104" y="224"/>
                      </a:lnTo>
                      <a:lnTo>
                        <a:pt x="107" y="222"/>
                      </a:lnTo>
                      <a:lnTo>
                        <a:pt x="109" y="222"/>
                      </a:lnTo>
                      <a:lnTo>
                        <a:pt x="113" y="220"/>
                      </a:lnTo>
                      <a:lnTo>
                        <a:pt x="114" y="217"/>
                      </a:lnTo>
                      <a:lnTo>
                        <a:pt x="115" y="214"/>
                      </a:lnTo>
                      <a:lnTo>
                        <a:pt x="117" y="214"/>
                      </a:lnTo>
                      <a:lnTo>
                        <a:pt x="118" y="212"/>
                      </a:lnTo>
                      <a:lnTo>
                        <a:pt x="121" y="210"/>
                      </a:lnTo>
                      <a:lnTo>
                        <a:pt x="122" y="208"/>
                      </a:lnTo>
                      <a:lnTo>
                        <a:pt x="125" y="206"/>
                      </a:lnTo>
                      <a:lnTo>
                        <a:pt x="126" y="203"/>
                      </a:lnTo>
                      <a:lnTo>
                        <a:pt x="127" y="200"/>
                      </a:lnTo>
                      <a:lnTo>
                        <a:pt x="132" y="198"/>
                      </a:lnTo>
                      <a:lnTo>
                        <a:pt x="135" y="196"/>
                      </a:lnTo>
                      <a:lnTo>
                        <a:pt x="136" y="196"/>
                      </a:lnTo>
                      <a:lnTo>
                        <a:pt x="138" y="196"/>
                      </a:lnTo>
                      <a:lnTo>
                        <a:pt x="141" y="196"/>
                      </a:lnTo>
                      <a:lnTo>
                        <a:pt x="143" y="196"/>
                      </a:lnTo>
                      <a:lnTo>
                        <a:pt x="144" y="193"/>
                      </a:lnTo>
                      <a:lnTo>
                        <a:pt x="144" y="190"/>
                      </a:lnTo>
                      <a:lnTo>
                        <a:pt x="141" y="188"/>
                      </a:lnTo>
                      <a:lnTo>
                        <a:pt x="138" y="186"/>
                      </a:lnTo>
                      <a:lnTo>
                        <a:pt x="139" y="182"/>
                      </a:lnTo>
                      <a:lnTo>
                        <a:pt x="137" y="179"/>
                      </a:lnTo>
                      <a:lnTo>
                        <a:pt x="137" y="175"/>
                      </a:lnTo>
                      <a:lnTo>
                        <a:pt x="136" y="173"/>
                      </a:lnTo>
                      <a:lnTo>
                        <a:pt x="136" y="170"/>
                      </a:lnTo>
                      <a:lnTo>
                        <a:pt x="133" y="168"/>
                      </a:lnTo>
                      <a:lnTo>
                        <a:pt x="130" y="170"/>
                      </a:lnTo>
                      <a:lnTo>
                        <a:pt x="128" y="167"/>
                      </a:lnTo>
                      <a:lnTo>
                        <a:pt x="128" y="165"/>
                      </a:lnTo>
                      <a:lnTo>
                        <a:pt x="130" y="162"/>
                      </a:lnTo>
                      <a:lnTo>
                        <a:pt x="133" y="160"/>
                      </a:lnTo>
                      <a:lnTo>
                        <a:pt x="134" y="157"/>
                      </a:lnTo>
                      <a:lnTo>
                        <a:pt x="133" y="156"/>
                      </a:lnTo>
                      <a:lnTo>
                        <a:pt x="132" y="153"/>
                      </a:lnTo>
                      <a:lnTo>
                        <a:pt x="133" y="150"/>
                      </a:lnTo>
                      <a:lnTo>
                        <a:pt x="134" y="149"/>
                      </a:lnTo>
                      <a:lnTo>
                        <a:pt x="136" y="148"/>
                      </a:lnTo>
                      <a:lnTo>
                        <a:pt x="137" y="145"/>
                      </a:lnTo>
                      <a:lnTo>
                        <a:pt x="137" y="143"/>
                      </a:lnTo>
                      <a:lnTo>
                        <a:pt x="136" y="139"/>
                      </a:lnTo>
                      <a:lnTo>
                        <a:pt x="139" y="138"/>
                      </a:lnTo>
                      <a:lnTo>
                        <a:pt x="140" y="137"/>
                      </a:lnTo>
                      <a:lnTo>
                        <a:pt x="140" y="136"/>
                      </a:lnTo>
                      <a:lnTo>
                        <a:pt x="141" y="133"/>
                      </a:lnTo>
                      <a:lnTo>
                        <a:pt x="142" y="132"/>
                      </a:lnTo>
                      <a:lnTo>
                        <a:pt x="144" y="131"/>
                      </a:lnTo>
                      <a:lnTo>
                        <a:pt x="145" y="128"/>
                      </a:lnTo>
                      <a:lnTo>
                        <a:pt x="144" y="125"/>
                      </a:lnTo>
                      <a:lnTo>
                        <a:pt x="147" y="122"/>
                      </a:lnTo>
                      <a:lnTo>
                        <a:pt x="148" y="122"/>
                      </a:lnTo>
                      <a:lnTo>
                        <a:pt x="152" y="123"/>
                      </a:lnTo>
                      <a:lnTo>
                        <a:pt x="155" y="121"/>
                      </a:lnTo>
                      <a:lnTo>
                        <a:pt x="158" y="121"/>
                      </a:lnTo>
                      <a:lnTo>
                        <a:pt x="161" y="122"/>
                      </a:lnTo>
                      <a:lnTo>
                        <a:pt x="161" y="62"/>
                      </a:lnTo>
                      <a:lnTo>
                        <a:pt x="153" y="58"/>
                      </a:lnTo>
                      <a:lnTo>
                        <a:pt x="146" y="54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3" name="Freeform 835">
                  <a:extLst>
                    <a:ext uri="{FF2B5EF4-FFF2-40B4-BE49-F238E27FC236}">
                      <a16:creationId xmlns:a16="http://schemas.microsoft.com/office/drawing/2014/main" id="{CBF59873-16DD-D539-232B-E2EF08216B7F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925" y="1632"/>
                  <a:ext cx="748" cy="581"/>
                </a:xfrm>
                <a:custGeom>
                  <a:avLst/>
                  <a:gdLst>
                    <a:gd name="T0" fmla="*/ 638 w 239"/>
                    <a:gd name="T1" fmla="*/ 440 h 186"/>
                    <a:gd name="T2" fmla="*/ 654 w 239"/>
                    <a:gd name="T3" fmla="*/ 409 h 186"/>
                    <a:gd name="T4" fmla="*/ 692 w 239"/>
                    <a:gd name="T5" fmla="*/ 362 h 186"/>
                    <a:gd name="T6" fmla="*/ 726 w 239"/>
                    <a:gd name="T7" fmla="*/ 328 h 186"/>
                    <a:gd name="T8" fmla="*/ 729 w 239"/>
                    <a:gd name="T9" fmla="*/ 281 h 186"/>
                    <a:gd name="T10" fmla="*/ 732 w 239"/>
                    <a:gd name="T11" fmla="*/ 241 h 186"/>
                    <a:gd name="T12" fmla="*/ 739 w 239"/>
                    <a:gd name="T13" fmla="*/ 191 h 186"/>
                    <a:gd name="T14" fmla="*/ 745 w 239"/>
                    <a:gd name="T15" fmla="*/ 150 h 186"/>
                    <a:gd name="T16" fmla="*/ 720 w 239"/>
                    <a:gd name="T17" fmla="*/ 103 h 186"/>
                    <a:gd name="T18" fmla="*/ 710 w 239"/>
                    <a:gd name="T19" fmla="*/ 53 h 186"/>
                    <a:gd name="T20" fmla="*/ 689 w 239"/>
                    <a:gd name="T21" fmla="*/ 31 h 186"/>
                    <a:gd name="T22" fmla="*/ 648 w 239"/>
                    <a:gd name="T23" fmla="*/ 28 h 186"/>
                    <a:gd name="T24" fmla="*/ 601 w 239"/>
                    <a:gd name="T25" fmla="*/ 6 h 186"/>
                    <a:gd name="T26" fmla="*/ 548 w 239"/>
                    <a:gd name="T27" fmla="*/ 6 h 186"/>
                    <a:gd name="T28" fmla="*/ 510 w 239"/>
                    <a:gd name="T29" fmla="*/ 28 h 186"/>
                    <a:gd name="T30" fmla="*/ 473 w 239"/>
                    <a:gd name="T31" fmla="*/ 50 h 186"/>
                    <a:gd name="T32" fmla="*/ 451 w 239"/>
                    <a:gd name="T33" fmla="*/ 66 h 186"/>
                    <a:gd name="T34" fmla="*/ 432 w 239"/>
                    <a:gd name="T35" fmla="*/ 78 h 186"/>
                    <a:gd name="T36" fmla="*/ 385 w 239"/>
                    <a:gd name="T37" fmla="*/ 106 h 186"/>
                    <a:gd name="T38" fmla="*/ 344 w 239"/>
                    <a:gd name="T39" fmla="*/ 134 h 186"/>
                    <a:gd name="T40" fmla="*/ 319 w 239"/>
                    <a:gd name="T41" fmla="*/ 156 h 186"/>
                    <a:gd name="T42" fmla="*/ 275 w 239"/>
                    <a:gd name="T43" fmla="*/ 191 h 186"/>
                    <a:gd name="T44" fmla="*/ 228 w 239"/>
                    <a:gd name="T45" fmla="*/ 209 h 186"/>
                    <a:gd name="T46" fmla="*/ 191 w 239"/>
                    <a:gd name="T47" fmla="*/ 331 h 186"/>
                    <a:gd name="T48" fmla="*/ 175 w 239"/>
                    <a:gd name="T49" fmla="*/ 384 h 186"/>
                    <a:gd name="T50" fmla="*/ 147 w 239"/>
                    <a:gd name="T51" fmla="*/ 400 h 186"/>
                    <a:gd name="T52" fmla="*/ 106 w 239"/>
                    <a:gd name="T53" fmla="*/ 403 h 186"/>
                    <a:gd name="T54" fmla="*/ 63 w 239"/>
                    <a:gd name="T55" fmla="*/ 403 h 186"/>
                    <a:gd name="T56" fmla="*/ 25 w 239"/>
                    <a:gd name="T57" fmla="*/ 422 h 186"/>
                    <a:gd name="T58" fmla="*/ 0 w 239"/>
                    <a:gd name="T59" fmla="*/ 419 h 186"/>
                    <a:gd name="T60" fmla="*/ 0 w 239"/>
                    <a:gd name="T61" fmla="*/ 447 h 186"/>
                    <a:gd name="T62" fmla="*/ 19 w 239"/>
                    <a:gd name="T63" fmla="*/ 478 h 186"/>
                    <a:gd name="T64" fmla="*/ 47 w 239"/>
                    <a:gd name="T65" fmla="*/ 500 h 186"/>
                    <a:gd name="T66" fmla="*/ 47 w 239"/>
                    <a:gd name="T67" fmla="*/ 519 h 186"/>
                    <a:gd name="T68" fmla="*/ 85 w 239"/>
                    <a:gd name="T69" fmla="*/ 528 h 186"/>
                    <a:gd name="T70" fmla="*/ 100 w 239"/>
                    <a:gd name="T71" fmla="*/ 559 h 186"/>
                    <a:gd name="T72" fmla="*/ 119 w 239"/>
                    <a:gd name="T73" fmla="*/ 547 h 186"/>
                    <a:gd name="T74" fmla="*/ 144 w 239"/>
                    <a:gd name="T75" fmla="*/ 562 h 186"/>
                    <a:gd name="T76" fmla="*/ 160 w 239"/>
                    <a:gd name="T77" fmla="*/ 581 h 186"/>
                    <a:gd name="T78" fmla="*/ 166 w 239"/>
                    <a:gd name="T79" fmla="*/ 534 h 186"/>
                    <a:gd name="T80" fmla="*/ 188 w 239"/>
                    <a:gd name="T81" fmla="*/ 494 h 186"/>
                    <a:gd name="T82" fmla="*/ 228 w 239"/>
                    <a:gd name="T83" fmla="*/ 481 h 186"/>
                    <a:gd name="T84" fmla="*/ 263 w 239"/>
                    <a:gd name="T85" fmla="*/ 478 h 186"/>
                    <a:gd name="T86" fmla="*/ 307 w 239"/>
                    <a:gd name="T87" fmla="*/ 497 h 186"/>
                    <a:gd name="T88" fmla="*/ 335 w 239"/>
                    <a:gd name="T89" fmla="*/ 509 h 186"/>
                    <a:gd name="T90" fmla="*/ 372 w 239"/>
                    <a:gd name="T91" fmla="*/ 500 h 186"/>
                    <a:gd name="T92" fmla="*/ 391 w 239"/>
                    <a:gd name="T93" fmla="*/ 512 h 186"/>
                    <a:gd name="T94" fmla="*/ 426 w 239"/>
                    <a:gd name="T95" fmla="*/ 525 h 186"/>
                    <a:gd name="T96" fmla="*/ 466 w 239"/>
                    <a:gd name="T97" fmla="*/ 509 h 186"/>
                    <a:gd name="T98" fmla="*/ 498 w 239"/>
                    <a:gd name="T99" fmla="*/ 497 h 186"/>
                    <a:gd name="T100" fmla="*/ 541 w 239"/>
                    <a:gd name="T101" fmla="*/ 500 h 186"/>
                    <a:gd name="T102" fmla="*/ 579 w 239"/>
                    <a:gd name="T103" fmla="*/ 512 h 186"/>
                    <a:gd name="T104" fmla="*/ 617 w 239"/>
                    <a:gd name="T105" fmla="*/ 490 h 186"/>
                    <a:gd name="T106" fmla="*/ 635 w 239"/>
                    <a:gd name="T107" fmla="*/ 469 h 18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0" t="0" r="r" b="b"/>
                  <a:pathLst>
                    <a:path w="239" h="186">
                      <a:moveTo>
                        <a:pt x="203" y="150"/>
                      </a:moveTo>
                      <a:lnTo>
                        <a:pt x="202" y="147"/>
                      </a:lnTo>
                      <a:lnTo>
                        <a:pt x="202" y="145"/>
                      </a:lnTo>
                      <a:lnTo>
                        <a:pt x="201" y="144"/>
                      </a:lnTo>
                      <a:lnTo>
                        <a:pt x="204" y="141"/>
                      </a:lnTo>
                      <a:lnTo>
                        <a:pt x="205" y="138"/>
                      </a:lnTo>
                      <a:lnTo>
                        <a:pt x="206" y="138"/>
                      </a:lnTo>
                      <a:lnTo>
                        <a:pt x="207" y="135"/>
                      </a:lnTo>
                      <a:lnTo>
                        <a:pt x="207" y="134"/>
                      </a:lnTo>
                      <a:lnTo>
                        <a:pt x="209" y="131"/>
                      </a:lnTo>
                      <a:lnTo>
                        <a:pt x="211" y="128"/>
                      </a:lnTo>
                      <a:lnTo>
                        <a:pt x="214" y="125"/>
                      </a:lnTo>
                      <a:lnTo>
                        <a:pt x="216" y="122"/>
                      </a:lnTo>
                      <a:lnTo>
                        <a:pt x="218" y="119"/>
                      </a:lnTo>
                      <a:lnTo>
                        <a:pt x="221" y="116"/>
                      </a:lnTo>
                      <a:lnTo>
                        <a:pt x="225" y="113"/>
                      </a:lnTo>
                      <a:lnTo>
                        <a:pt x="228" y="110"/>
                      </a:lnTo>
                      <a:lnTo>
                        <a:pt x="231" y="107"/>
                      </a:lnTo>
                      <a:lnTo>
                        <a:pt x="232" y="105"/>
                      </a:lnTo>
                      <a:lnTo>
                        <a:pt x="233" y="101"/>
                      </a:lnTo>
                      <a:lnTo>
                        <a:pt x="233" y="98"/>
                      </a:lnTo>
                      <a:lnTo>
                        <a:pt x="233" y="96"/>
                      </a:lnTo>
                      <a:lnTo>
                        <a:pt x="233" y="93"/>
                      </a:lnTo>
                      <a:lnTo>
                        <a:pt x="233" y="90"/>
                      </a:lnTo>
                      <a:lnTo>
                        <a:pt x="234" y="87"/>
                      </a:lnTo>
                      <a:lnTo>
                        <a:pt x="234" y="86"/>
                      </a:lnTo>
                      <a:lnTo>
                        <a:pt x="234" y="83"/>
                      </a:lnTo>
                      <a:lnTo>
                        <a:pt x="234" y="80"/>
                      </a:lnTo>
                      <a:lnTo>
                        <a:pt x="234" y="77"/>
                      </a:lnTo>
                      <a:lnTo>
                        <a:pt x="234" y="74"/>
                      </a:lnTo>
                      <a:lnTo>
                        <a:pt x="235" y="71"/>
                      </a:lnTo>
                      <a:lnTo>
                        <a:pt x="235" y="68"/>
                      </a:lnTo>
                      <a:lnTo>
                        <a:pt x="235" y="65"/>
                      </a:lnTo>
                      <a:lnTo>
                        <a:pt x="236" y="61"/>
                      </a:lnTo>
                      <a:lnTo>
                        <a:pt x="236" y="58"/>
                      </a:lnTo>
                      <a:lnTo>
                        <a:pt x="237" y="55"/>
                      </a:lnTo>
                      <a:lnTo>
                        <a:pt x="238" y="54"/>
                      </a:lnTo>
                      <a:lnTo>
                        <a:pt x="239" y="51"/>
                      </a:lnTo>
                      <a:lnTo>
                        <a:pt x="238" y="48"/>
                      </a:lnTo>
                      <a:lnTo>
                        <a:pt x="236" y="45"/>
                      </a:lnTo>
                      <a:lnTo>
                        <a:pt x="234" y="42"/>
                      </a:lnTo>
                      <a:lnTo>
                        <a:pt x="234" y="39"/>
                      </a:lnTo>
                      <a:lnTo>
                        <a:pt x="232" y="36"/>
                      </a:lnTo>
                      <a:lnTo>
                        <a:pt x="230" y="33"/>
                      </a:lnTo>
                      <a:lnTo>
                        <a:pt x="228" y="30"/>
                      </a:lnTo>
                      <a:lnTo>
                        <a:pt x="228" y="23"/>
                      </a:lnTo>
                      <a:lnTo>
                        <a:pt x="227" y="20"/>
                      </a:lnTo>
                      <a:lnTo>
                        <a:pt x="227" y="17"/>
                      </a:lnTo>
                      <a:lnTo>
                        <a:pt x="226" y="14"/>
                      </a:lnTo>
                      <a:lnTo>
                        <a:pt x="226" y="11"/>
                      </a:lnTo>
                      <a:lnTo>
                        <a:pt x="225" y="8"/>
                      </a:lnTo>
                      <a:lnTo>
                        <a:pt x="223" y="8"/>
                      </a:lnTo>
                      <a:lnTo>
                        <a:pt x="220" y="10"/>
                      </a:lnTo>
                      <a:lnTo>
                        <a:pt x="217" y="11"/>
                      </a:lnTo>
                      <a:lnTo>
                        <a:pt x="214" y="13"/>
                      </a:lnTo>
                      <a:lnTo>
                        <a:pt x="211" y="13"/>
                      </a:lnTo>
                      <a:lnTo>
                        <a:pt x="210" y="11"/>
                      </a:lnTo>
                      <a:lnTo>
                        <a:pt x="207" y="9"/>
                      </a:lnTo>
                      <a:lnTo>
                        <a:pt x="204" y="6"/>
                      </a:lnTo>
                      <a:lnTo>
                        <a:pt x="201" y="5"/>
                      </a:lnTo>
                      <a:lnTo>
                        <a:pt x="198" y="4"/>
                      </a:lnTo>
                      <a:lnTo>
                        <a:pt x="195" y="3"/>
                      </a:lnTo>
                      <a:lnTo>
                        <a:pt x="192" y="2"/>
                      </a:lnTo>
                      <a:lnTo>
                        <a:pt x="189" y="2"/>
                      </a:lnTo>
                      <a:lnTo>
                        <a:pt x="181" y="0"/>
                      </a:lnTo>
                      <a:lnTo>
                        <a:pt x="179" y="0"/>
                      </a:lnTo>
                      <a:lnTo>
                        <a:pt x="178" y="0"/>
                      </a:lnTo>
                      <a:lnTo>
                        <a:pt x="175" y="2"/>
                      </a:lnTo>
                      <a:lnTo>
                        <a:pt x="172" y="3"/>
                      </a:lnTo>
                      <a:lnTo>
                        <a:pt x="169" y="5"/>
                      </a:lnTo>
                      <a:lnTo>
                        <a:pt x="166" y="7"/>
                      </a:lnTo>
                      <a:lnTo>
                        <a:pt x="163" y="9"/>
                      </a:lnTo>
                      <a:lnTo>
                        <a:pt x="160" y="11"/>
                      </a:lnTo>
                      <a:lnTo>
                        <a:pt x="154" y="14"/>
                      </a:lnTo>
                      <a:lnTo>
                        <a:pt x="154" y="15"/>
                      </a:lnTo>
                      <a:lnTo>
                        <a:pt x="153" y="15"/>
                      </a:lnTo>
                      <a:lnTo>
                        <a:pt x="151" y="16"/>
                      </a:lnTo>
                      <a:lnTo>
                        <a:pt x="149" y="17"/>
                      </a:lnTo>
                      <a:lnTo>
                        <a:pt x="148" y="18"/>
                      </a:lnTo>
                      <a:lnTo>
                        <a:pt x="145" y="20"/>
                      </a:lnTo>
                      <a:lnTo>
                        <a:pt x="144" y="21"/>
                      </a:lnTo>
                      <a:lnTo>
                        <a:pt x="142" y="22"/>
                      </a:lnTo>
                      <a:lnTo>
                        <a:pt x="141" y="22"/>
                      </a:lnTo>
                      <a:lnTo>
                        <a:pt x="138" y="25"/>
                      </a:lnTo>
                      <a:lnTo>
                        <a:pt x="135" y="27"/>
                      </a:lnTo>
                      <a:lnTo>
                        <a:pt x="132" y="29"/>
                      </a:lnTo>
                      <a:lnTo>
                        <a:pt x="129" y="31"/>
                      </a:lnTo>
                      <a:lnTo>
                        <a:pt x="126" y="33"/>
                      </a:lnTo>
                      <a:lnTo>
                        <a:pt x="123" y="34"/>
                      </a:lnTo>
                      <a:lnTo>
                        <a:pt x="120" y="36"/>
                      </a:lnTo>
                      <a:lnTo>
                        <a:pt x="117" y="38"/>
                      </a:lnTo>
                      <a:lnTo>
                        <a:pt x="114" y="40"/>
                      </a:lnTo>
                      <a:lnTo>
                        <a:pt x="111" y="42"/>
                      </a:lnTo>
                      <a:lnTo>
                        <a:pt x="110" y="43"/>
                      </a:lnTo>
                      <a:lnTo>
                        <a:pt x="108" y="44"/>
                      </a:lnTo>
                      <a:lnTo>
                        <a:pt x="105" y="47"/>
                      </a:lnTo>
                      <a:lnTo>
                        <a:pt x="102" y="49"/>
                      </a:lnTo>
                      <a:lnTo>
                        <a:pt x="102" y="50"/>
                      </a:lnTo>
                      <a:lnTo>
                        <a:pt x="99" y="53"/>
                      </a:lnTo>
                      <a:lnTo>
                        <a:pt x="94" y="55"/>
                      </a:lnTo>
                      <a:lnTo>
                        <a:pt x="94" y="56"/>
                      </a:lnTo>
                      <a:lnTo>
                        <a:pt x="91" y="58"/>
                      </a:lnTo>
                      <a:lnTo>
                        <a:pt x="88" y="61"/>
                      </a:lnTo>
                      <a:lnTo>
                        <a:pt x="85" y="65"/>
                      </a:lnTo>
                      <a:lnTo>
                        <a:pt x="79" y="66"/>
                      </a:lnTo>
                      <a:lnTo>
                        <a:pt x="76" y="67"/>
                      </a:lnTo>
                      <a:lnTo>
                        <a:pt x="73" y="67"/>
                      </a:lnTo>
                      <a:lnTo>
                        <a:pt x="71" y="68"/>
                      </a:lnTo>
                      <a:lnTo>
                        <a:pt x="65" y="69"/>
                      </a:lnTo>
                      <a:lnTo>
                        <a:pt x="62" y="70"/>
                      </a:lnTo>
                      <a:lnTo>
                        <a:pt x="62" y="102"/>
                      </a:lnTo>
                      <a:lnTo>
                        <a:pt x="61" y="106"/>
                      </a:lnTo>
                      <a:lnTo>
                        <a:pt x="61" y="112"/>
                      </a:lnTo>
                      <a:lnTo>
                        <a:pt x="59" y="114"/>
                      </a:lnTo>
                      <a:lnTo>
                        <a:pt x="58" y="117"/>
                      </a:lnTo>
                      <a:lnTo>
                        <a:pt x="57" y="120"/>
                      </a:lnTo>
                      <a:lnTo>
                        <a:pt x="56" y="123"/>
                      </a:lnTo>
                      <a:lnTo>
                        <a:pt x="56" y="124"/>
                      </a:lnTo>
                      <a:lnTo>
                        <a:pt x="52" y="126"/>
                      </a:lnTo>
                      <a:lnTo>
                        <a:pt x="49" y="128"/>
                      </a:lnTo>
                      <a:lnTo>
                        <a:pt x="47" y="128"/>
                      </a:lnTo>
                      <a:lnTo>
                        <a:pt x="46" y="128"/>
                      </a:lnTo>
                      <a:lnTo>
                        <a:pt x="43" y="127"/>
                      </a:lnTo>
                      <a:lnTo>
                        <a:pt x="40" y="129"/>
                      </a:lnTo>
                      <a:lnTo>
                        <a:pt x="37" y="128"/>
                      </a:lnTo>
                      <a:lnTo>
                        <a:pt x="34" y="129"/>
                      </a:lnTo>
                      <a:lnTo>
                        <a:pt x="31" y="129"/>
                      </a:lnTo>
                      <a:lnTo>
                        <a:pt x="28" y="129"/>
                      </a:lnTo>
                      <a:lnTo>
                        <a:pt x="26" y="129"/>
                      </a:lnTo>
                      <a:lnTo>
                        <a:pt x="23" y="129"/>
                      </a:lnTo>
                      <a:lnTo>
                        <a:pt x="20" y="129"/>
                      </a:lnTo>
                      <a:lnTo>
                        <a:pt x="17" y="130"/>
                      </a:lnTo>
                      <a:lnTo>
                        <a:pt x="15" y="131"/>
                      </a:lnTo>
                      <a:lnTo>
                        <a:pt x="13" y="134"/>
                      </a:lnTo>
                      <a:lnTo>
                        <a:pt x="11" y="134"/>
                      </a:lnTo>
                      <a:lnTo>
                        <a:pt x="8" y="135"/>
                      </a:lnTo>
                      <a:lnTo>
                        <a:pt x="7" y="135"/>
                      </a:lnTo>
                      <a:lnTo>
                        <a:pt x="4" y="134"/>
                      </a:lnTo>
                      <a:lnTo>
                        <a:pt x="3" y="134"/>
                      </a:lnTo>
                      <a:lnTo>
                        <a:pt x="0" y="134"/>
                      </a:lnTo>
                      <a:lnTo>
                        <a:pt x="0" y="135"/>
                      </a:lnTo>
                      <a:lnTo>
                        <a:pt x="0" y="136"/>
                      </a:lnTo>
                      <a:lnTo>
                        <a:pt x="0" y="139"/>
                      </a:lnTo>
                      <a:lnTo>
                        <a:pt x="0" y="143"/>
                      </a:lnTo>
                      <a:lnTo>
                        <a:pt x="0" y="144"/>
                      </a:lnTo>
                      <a:lnTo>
                        <a:pt x="3" y="146"/>
                      </a:lnTo>
                      <a:lnTo>
                        <a:pt x="2" y="149"/>
                      </a:lnTo>
                      <a:lnTo>
                        <a:pt x="4" y="151"/>
                      </a:lnTo>
                      <a:lnTo>
                        <a:pt x="6" y="153"/>
                      </a:lnTo>
                      <a:lnTo>
                        <a:pt x="9" y="156"/>
                      </a:lnTo>
                      <a:lnTo>
                        <a:pt x="13" y="158"/>
                      </a:lnTo>
                      <a:lnTo>
                        <a:pt x="15" y="159"/>
                      </a:lnTo>
                      <a:lnTo>
                        <a:pt x="17" y="160"/>
                      </a:lnTo>
                      <a:lnTo>
                        <a:pt x="15" y="160"/>
                      </a:lnTo>
                      <a:lnTo>
                        <a:pt x="14" y="160"/>
                      </a:lnTo>
                      <a:lnTo>
                        <a:pt x="11" y="161"/>
                      </a:lnTo>
                      <a:lnTo>
                        <a:pt x="11" y="164"/>
                      </a:lnTo>
                      <a:lnTo>
                        <a:pt x="13" y="165"/>
                      </a:lnTo>
                      <a:lnTo>
                        <a:pt x="15" y="166"/>
                      </a:lnTo>
                      <a:lnTo>
                        <a:pt x="17" y="167"/>
                      </a:lnTo>
                      <a:lnTo>
                        <a:pt x="20" y="170"/>
                      </a:lnTo>
                      <a:lnTo>
                        <a:pt x="21" y="171"/>
                      </a:lnTo>
                      <a:lnTo>
                        <a:pt x="24" y="171"/>
                      </a:lnTo>
                      <a:lnTo>
                        <a:pt x="27" y="169"/>
                      </a:lnTo>
                      <a:lnTo>
                        <a:pt x="28" y="169"/>
                      </a:lnTo>
                      <a:lnTo>
                        <a:pt x="31" y="172"/>
                      </a:lnTo>
                      <a:lnTo>
                        <a:pt x="29" y="175"/>
                      </a:lnTo>
                      <a:lnTo>
                        <a:pt x="31" y="178"/>
                      </a:lnTo>
                      <a:lnTo>
                        <a:pt x="32" y="179"/>
                      </a:lnTo>
                      <a:lnTo>
                        <a:pt x="32" y="180"/>
                      </a:lnTo>
                      <a:lnTo>
                        <a:pt x="33" y="183"/>
                      </a:lnTo>
                      <a:lnTo>
                        <a:pt x="33" y="179"/>
                      </a:lnTo>
                      <a:lnTo>
                        <a:pt x="35" y="176"/>
                      </a:lnTo>
                      <a:lnTo>
                        <a:pt x="38" y="175"/>
                      </a:lnTo>
                      <a:lnTo>
                        <a:pt x="40" y="174"/>
                      </a:lnTo>
                      <a:lnTo>
                        <a:pt x="43" y="177"/>
                      </a:lnTo>
                      <a:lnTo>
                        <a:pt x="45" y="180"/>
                      </a:lnTo>
                      <a:lnTo>
                        <a:pt x="46" y="180"/>
                      </a:lnTo>
                      <a:lnTo>
                        <a:pt x="47" y="182"/>
                      </a:lnTo>
                      <a:lnTo>
                        <a:pt x="48" y="183"/>
                      </a:lnTo>
                      <a:lnTo>
                        <a:pt x="51" y="185"/>
                      </a:lnTo>
                      <a:lnTo>
                        <a:pt x="51" y="186"/>
                      </a:lnTo>
                      <a:lnTo>
                        <a:pt x="51" y="183"/>
                      </a:lnTo>
                      <a:lnTo>
                        <a:pt x="52" y="180"/>
                      </a:lnTo>
                      <a:lnTo>
                        <a:pt x="52" y="177"/>
                      </a:lnTo>
                      <a:lnTo>
                        <a:pt x="52" y="174"/>
                      </a:lnTo>
                      <a:lnTo>
                        <a:pt x="53" y="171"/>
                      </a:lnTo>
                      <a:lnTo>
                        <a:pt x="57" y="169"/>
                      </a:lnTo>
                      <a:lnTo>
                        <a:pt x="59" y="166"/>
                      </a:lnTo>
                      <a:lnTo>
                        <a:pt x="60" y="163"/>
                      </a:lnTo>
                      <a:lnTo>
                        <a:pt x="60" y="161"/>
                      </a:lnTo>
                      <a:lnTo>
                        <a:pt x="60" y="158"/>
                      </a:lnTo>
                      <a:lnTo>
                        <a:pt x="63" y="156"/>
                      </a:lnTo>
                      <a:lnTo>
                        <a:pt x="66" y="155"/>
                      </a:lnTo>
                      <a:lnTo>
                        <a:pt x="67" y="154"/>
                      </a:lnTo>
                      <a:lnTo>
                        <a:pt x="70" y="154"/>
                      </a:lnTo>
                      <a:lnTo>
                        <a:pt x="73" y="154"/>
                      </a:lnTo>
                      <a:lnTo>
                        <a:pt x="76" y="154"/>
                      </a:lnTo>
                      <a:lnTo>
                        <a:pt x="77" y="154"/>
                      </a:lnTo>
                      <a:lnTo>
                        <a:pt x="80" y="152"/>
                      </a:lnTo>
                      <a:lnTo>
                        <a:pt x="81" y="152"/>
                      </a:lnTo>
                      <a:lnTo>
                        <a:pt x="84" y="153"/>
                      </a:lnTo>
                      <a:lnTo>
                        <a:pt x="87" y="154"/>
                      </a:lnTo>
                      <a:lnTo>
                        <a:pt x="90" y="155"/>
                      </a:lnTo>
                      <a:lnTo>
                        <a:pt x="92" y="155"/>
                      </a:lnTo>
                      <a:lnTo>
                        <a:pt x="94" y="156"/>
                      </a:lnTo>
                      <a:lnTo>
                        <a:pt x="98" y="159"/>
                      </a:lnTo>
                      <a:lnTo>
                        <a:pt x="100" y="162"/>
                      </a:lnTo>
                      <a:lnTo>
                        <a:pt x="102" y="165"/>
                      </a:lnTo>
                      <a:lnTo>
                        <a:pt x="104" y="165"/>
                      </a:lnTo>
                      <a:lnTo>
                        <a:pt x="106" y="164"/>
                      </a:lnTo>
                      <a:lnTo>
                        <a:pt x="107" y="163"/>
                      </a:lnTo>
                      <a:lnTo>
                        <a:pt x="110" y="163"/>
                      </a:lnTo>
                      <a:lnTo>
                        <a:pt x="114" y="161"/>
                      </a:lnTo>
                      <a:lnTo>
                        <a:pt x="116" y="160"/>
                      </a:lnTo>
                      <a:lnTo>
                        <a:pt x="119" y="160"/>
                      </a:lnTo>
                      <a:lnTo>
                        <a:pt x="122" y="162"/>
                      </a:lnTo>
                      <a:lnTo>
                        <a:pt x="123" y="162"/>
                      </a:lnTo>
                      <a:lnTo>
                        <a:pt x="125" y="164"/>
                      </a:lnTo>
                      <a:lnTo>
                        <a:pt x="128" y="166"/>
                      </a:lnTo>
                      <a:lnTo>
                        <a:pt x="131" y="167"/>
                      </a:lnTo>
                      <a:lnTo>
                        <a:pt x="133" y="167"/>
                      </a:lnTo>
                      <a:lnTo>
                        <a:pt x="136" y="168"/>
                      </a:lnTo>
                      <a:lnTo>
                        <a:pt x="140" y="168"/>
                      </a:lnTo>
                      <a:lnTo>
                        <a:pt x="141" y="168"/>
                      </a:lnTo>
                      <a:lnTo>
                        <a:pt x="144" y="168"/>
                      </a:lnTo>
                      <a:lnTo>
                        <a:pt x="146" y="165"/>
                      </a:lnTo>
                      <a:lnTo>
                        <a:pt x="149" y="163"/>
                      </a:lnTo>
                      <a:lnTo>
                        <a:pt x="149" y="162"/>
                      </a:lnTo>
                      <a:lnTo>
                        <a:pt x="152" y="161"/>
                      </a:lnTo>
                      <a:lnTo>
                        <a:pt x="155" y="161"/>
                      </a:lnTo>
                      <a:lnTo>
                        <a:pt x="158" y="160"/>
                      </a:lnTo>
                      <a:lnTo>
                        <a:pt x="159" y="159"/>
                      </a:lnTo>
                      <a:lnTo>
                        <a:pt x="162" y="159"/>
                      </a:lnTo>
                      <a:lnTo>
                        <a:pt x="164" y="160"/>
                      </a:lnTo>
                      <a:lnTo>
                        <a:pt x="167" y="159"/>
                      </a:lnTo>
                      <a:lnTo>
                        <a:pt x="170" y="159"/>
                      </a:lnTo>
                      <a:lnTo>
                        <a:pt x="173" y="160"/>
                      </a:lnTo>
                      <a:lnTo>
                        <a:pt x="176" y="161"/>
                      </a:lnTo>
                      <a:lnTo>
                        <a:pt x="179" y="163"/>
                      </a:lnTo>
                      <a:lnTo>
                        <a:pt x="181" y="163"/>
                      </a:lnTo>
                      <a:lnTo>
                        <a:pt x="185" y="164"/>
                      </a:lnTo>
                      <a:lnTo>
                        <a:pt x="186" y="164"/>
                      </a:lnTo>
                      <a:lnTo>
                        <a:pt x="188" y="161"/>
                      </a:lnTo>
                      <a:lnTo>
                        <a:pt x="191" y="159"/>
                      </a:lnTo>
                      <a:lnTo>
                        <a:pt x="194" y="157"/>
                      </a:lnTo>
                      <a:lnTo>
                        <a:pt x="197" y="157"/>
                      </a:lnTo>
                      <a:lnTo>
                        <a:pt x="199" y="155"/>
                      </a:lnTo>
                      <a:lnTo>
                        <a:pt x="200" y="154"/>
                      </a:lnTo>
                      <a:lnTo>
                        <a:pt x="204" y="154"/>
                      </a:lnTo>
                      <a:lnTo>
                        <a:pt x="203" y="151"/>
                      </a:lnTo>
                      <a:lnTo>
                        <a:pt x="203" y="15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4" name="Freeform 836">
                  <a:extLst>
                    <a:ext uri="{FF2B5EF4-FFF2-40B4-BE49-F238E27FC236}">
                      <a16:creationId xmlns:a16="http://schemas.microsoft.com/office/drawing/2014/main" id="{4A80DBA7-B523-6632-BEEA-1BC2DD2F4E5C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106" y="1438"/>
                  <a:ext cx="579" cy="625"/>
                </a:xfrm>
                <a:custGeom>
                  <a:avLst/>
                  <a:gdLst>
                    <a:gd name="T0" fmla="*/ 50 w 185"/>
                    <a:gd name="T1" fmla="*/ 541 h 200"/>
                    <a:gd name="T2" fmla="*/ 88 w 185"/>
                    <a:gd name="T3" fmla="*/ 538 h 200"/>
                    <a:gd name="T4" fmla="*/ 103 w 185"/>
                    <a:gd name="T5" fmla="*/ 534 h 200"/>
                    <a:gd name="T6" fmla="*/ 141 w 185"/>
                    <a:gd name="T7" fmla="*/ 547 h 200"/>
                    <a:gd name="T8" fmla="*/ 166 w 185"/>
                    <a:gd name="T9" fmla="*/ 556 h 200"/>
                    <a:gd name="T10" fmla="*/ 197 w 185"/>
                    <a:gd name="T11" fmla="*/ 594 h 200"/>
                    <a:gd name="T12" fmla="*/ 210 w 185"/>
                    <a:gd name="T13" fmla="*/ 606 h 200"/>
                    <a:gd name="T14" fmla="*/ 228 w 185"/>
                    <a:gd name="T15" fmla="*/ 622 h 200"/>
                    <a:gd name="T16" fmla="*/ 247 w 185"/>
                    <a:gd name="T17" fmla="*/ 603 h 200"/>
                    <a:gd name="T18" fmla="*/ 266 w 185"/>
                    <a:gd name="T19" fmla="*/ 581 h 200"/>
                    <a:gd name="T20" fmla="*/ 294 w 185"/>
                    <a:gd name="T21" fmla="*/ 600 h 200"/>
                    <a:gd name="T22" fmla="*/ 310 w 185"/>
                    <a:gd name="T23" fmla="*/ 591 h 200"/>
                    <a:gd name="T24" fmla="*/ 338 w 185"/>
                    <a:gd name="T25" fmla="*/ 594 h 200"/>
                    <a:gd name="T26" fmla="*/ 363 w 185"/>
                    <a:gd name="T27" fmla="*/ 581 h 200"/>
                    <a:gd name="T28" fmla="*/ 391 w 185"/>
                    <a:gd name="T29" fmla="*/ 588 h 200"/>
                    <a:gd name="T30" fmla="*/ 551 w 185"/>
                    <a:gd name="T31" fmla="*/ 569 h 200"/>
                    <a:gd name="T32" fmla="*/ 541 w 185"/>
                    <a:gd name="T33" fmla="*/ 534 h 200"/>
                    <a:gd name="T34" fmla="*/ 538 w 185"/>
                    <a:gd name="T35" fmla="*/ 494 h 200"/>
                    <a:gd name="T36" fmla="*/ 535 w 185"/>
                    <a:gd name="T37" fmla="*/ 456 h 200"/>
                    <a:gd name="T38" fmla="*/ 532 w 185"/>
                    <a:gd name="T39" fmla="*/ 422 h 200"/>
                    <a:gd name="T40" fmla="*/ 526 w 185"/>
                    <a:gd name="T41" fmla="*/ 381 h 200"/>
                    <a:gd name="T42" fmla="*/ 523 w 185"/>
                    <a:gd name="T43" fmla="*/ 350 h 200"/>
                    <a:gd name="T44" fmla="*/ 520 w 185"/>
                    <a:gd name="T45" fmla="*/ 309 h 200"/>
                    <a:gd name="T46" fmla="*/ 516 w 185"/>
                    <a:gd name="T47" fmla="*/ 275 h 200"/>
                    <a:gd name="T48" fmla="*/ 510 w 185"/>
                    <a:gd name="T49" fmla="*/ 234 h 200"/>
                    <a:gd name="T50" fmla="*/ 507 w 185"/>
                    <a:gd name="T51" fmla="*/ 206 h 200"/>
                    <a:gd name="T52" fmla="*/ 504 w 185"/>
                    <a:gd name="T53" fmla="*/ 175 h 200"/>
                    <a:gd name="T54" fmla="*/ 501 w 185"/>
                    <a:gd name="T55" fmla="*/ 156 h 200"/>
                    <a:gd name="T56" fmla="*/ 498 w 185"/>
                    <a:gd name="T57" fmla="*/ 119 h 200"/>
                    <a:gd name="T58" fmla="*/ 545 w 185"/>
                    <a:gd name="T59" fmla="*/ 116 h 200"/>
                    <a:gd name="T60" fmla="*/ 560 w 185"/>
                    <a:gd name="T61" fmla="*/ 103 h 200"/>
                    <a:gd name="T62" fmla="*/ 532 w 185"/>
                    <a:gd name="T63" fmla="*/ 84 h 200"/>
                    <a:gd name="T64" fmla="*/ 494 w 185"/>
                    <a:gd name="T65" fmla="*/ 63 h 200"/>
                    <a:gd name="T66" fmla="*/ 454 w 185"/>
                    <a:gd name="T67" fmla="*/ 38 h 200"/>
                    <a:gd name="T68" fmla="*/ 419 w 185"/>
                    <a:gd name="T69" fmla="*/ 13 h 200"/>
                    <a:gd name="T70" fmla="*/ 241 w 185"/>
                    <a:gd name="T71" fmla="*/ 197 h 200"/>
                    <a:gd name="T72" fmla="*/ 203 w 185"/>
                    <a:gd name="T73" fmla="*/ 209 h 200"/>
                    <a:gd name="T74" fmla="*/ 188 w 185"/>
                    <a:gd name="T75" fmla="*/ 244 h 200"/>
                    <a:gd name="T76" fmla="*/ 191 w 185"/>
                    <a:gd name="T77" fmla="*/ 284 h 200"/>
                    <a:gd name="T78" fmla="*/ 97 w 185"/>
                    <a:gd name="T79" fmla="*/ 303 h 200"/>
                    <a:gd name="T80" fmla="*/ 3 w 185"/>
                    <a:gd name="T81" fmla="*/ 303 h 200"/>
                    <a:gd name="T82" fmla="*/ 0 w 185"/>
                    <a:gd name="T83" fmla="*/ 328 h 200"/>
                    <a:gd name="T84" fmla="*/ 13 w 185"/>
                    <a:gd name="T85" fmla="*/ 322 h 200"/>
                    <a:gd name="T86" fmla="*/ 19 w 185"/>
                    <a:gd name="T87" fmla="*/ 338 h 200"/>
                    <a:gd name="T88" fmla="*/ 38 w 185"/>
                    <a:gd name="T89" fmla="*/ 356 h 200"/>
                    <a:gd name="T90" fmla="*/ 25 w 185"/>
                    <a:gd name="T91" fmla="*/ 397 h 200"/>
                    <a:gd name="T92" fmla="*/ 38 w 185"/>
                    <a:gd name="T93" fmla="*/ 419 h 200"/>
                    <a:gd name="T94" fmla="*/ 47 w 185"/>
                    <a:gd name="T95" fmla="*/ 453 h 200"/>
                    <a:gd name="T96" fmla="*/ 44 w 185"/>
                    <a:gd name="T97" fmla="*/ 491 h 200"/>
                    <a:gd name="T98" fmla="*/ 28 w 185"/>
                    <a:gd name="T99" fmla="*/ 528 h 200"/>
                    <a:gd name="T100" fmla="*/ 25 w 185"/>
                    <a:gd name="T101" fmla="*/ 563 h 200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0" t="0" r="r" b="b"/>
                  <a:pathLst>
                    <a:path w="185" h="200">
                      <a:moveTo>
                        <a:pt x="10" y="177"/>
                      </a:moveTo>
                      <a:lnTo>
                        <a:pt x="11" y="174"/>
                      </a:lnTo>
                      <a:lnTo>
                        <a:pt x="14" y="172"/>
                      </a:lnTo>
                      <a:lnTo>
                        <a:pt x="16" y="173"/>
                      </a:lnTo>
                      <a:lnTo>
                        <a:pt x="18" y="173"/>
                      </a:lnTo>
                      <a:lnTo>
                        <a:pt x="22" y="173"/>
                      </a:lnTo>
                      <a:lnTo>
                        <a:pt x="25" y="172"/>
                      </a:lnTo>
                      <a:lnTo>
                        <a:pt x="28" y="172"/>
                      </a:lnTo>
                      <a:lnTo>
                        <a:pt x="31" y="171"/>
                      </a:lnTo>
                      <a:lnTo>
                        <a:pt x="31" y="170"/>
                      </a:lnTo>
                      <a:lnTo>
                        <a:pt x="32" y="171"/>
                      </a:lnTo>
                      <a:lnTo>
                        <a:pt x="33" y="171"/>
                      </a:lnTo>
                      <a:lnTo>
                        <a:pt x="36" y="171"/>
                      </a:lnTo>
                      <a:lnTo>
                        <a:pt x="39" y="171"/>
                      </a:lnTo>
                      <a:lnTo>
                        <a:pt x="42" y="173"/>
                      </a:lnTo>
                      <a:lnTo>
                        <a:pt x="45" y="175"/>
                      </a:lnTo>
                      <a:lnTo>
                        <a:pt x="47" y="177"/>
                      </a:lnTo>
                      <a:lnTo>
                        <a:pt x="50" y="178"/>
                      </a:lnTo>
                      <a:lnTo>
                        <a:pt x="51" y="178"/>
                      </a:lnTo>
                      <a:lnTo>
                        <a:pt x="53" y="178"/>
                      </a:lnTo>
                      <a:lnTo>
                        <a:pt x="55" y="181"/>
                      </a:lnTo>
                      <a:lnTo>
                        <a:pt x="57" y="184"/>
                      </a:lnTo>
                      <a:lnTo>
                        <a:pt x="60" y="187"/>
                      </a:lnTo>
                      <a:lnTo>
                        <a:pt x="63" y="190"/>
                      </a:lnTo>
                      <a:lnTo>
                        <a:pt x="65" y="193"/>
                      </a:lnTo>
                      <a:lnTo>
                        <a:pt x="65" y="194"/>
                      </a:lnTo>
                      <a:lnTo>
                        <a:pt x="67" y="194"/>
                      </a:lnTo>
                      <a:lnTo>
                        <a:pt x="70" y="196"/>
                      </a:lnTo>
                      <a:lnTo>
                        <a:pt x="70" y="197"/>
                      </a:lnTo>
                      <a:lnTo>
                        <a:pt x="73" y="199"/>
                      </a:lnTo>
                      <a:lnTo>
                        <a:pt x="76" y="200"/>
                      </a:lnTo>
                      <a:lnTo>
                        <a:pt x="78" y="199"/>
                      </a:lnTo>
                      <a:lnTo>
                        <a:pt x="80" y="196"/>
                      </a:lnTo>
                      <a:lnTo>
                        <a:pt x="79" y="193"/>
                      </a:lnTo>
                      <a:lnTo>
                        <a:pt x="80" y="190"/>
                      </a:lnTo>
                      <a:lnTo>
                        <a:pt x="81" y="188"/>
                      </a:lnTo>
                      <a:lnTo>
                        <a:pt x="82" y="188"/>
                      </a:lnTo>
                      <a:lnTo>
                        <a:pt x="85" y="186"/>
                      </a:lnTo>
                      <a:lnTo>
                        <a:pt x="88" y="189"/>
                      </a:lnTo>
                      <a:lnTo>
                        <a:pt x="91" y="191"/>
                      </a:lnTo>
                      <a:lnTo>
                        <a:pt x="93" y="194"/>
                      </a:lnTo>
                      <a:lnTo>
                        <a:pt x="94" y="192"/>
                      </a:lnTo>
                      <a:lnTo>
                        <a:pt x="96" y="189"/>
                      </a:lnTo>
                      <a:lnTo>
                        <a:pt x="97" y="189"/>
                      </a:lnTo>
                      <a:lnTo>
                        <a:pt x="99" y="189"/>
                      </a:lnTo>
                      <a:lnTo>
                        <a:pt x="101" y="189"/>
                      </a:lnTo>
                      <a:lnTo>
                        <a:pt x="105" y="190"/>
                      </a:lnTo>
                      <a:lnTo>
                        <a:pt x="107" y="190"/>
                      </a:lnTo>
                      <a:lnTo>
                        <a:pt x="108" y="190"/>
                      </a:lnTo>
                      <a:lnTo>
                        <a:pt x="111" y="190"/>
                      </a:lnTo>
                      <a:lnTo>
                        <a:pt x="112" y="190"/>
                      </a:lnTo>
                      <a:lnTo>
                        <a:pt x="115" y="189"/>
                      </a:lnTo>
                      <a:lnTo>
                        <a:pt x="116" y="186"/>
                      </a:lnTo>
                      <a:lnTo>
                        <a:pt x="119" y="188"/>
                      </a:lnTo>
                      <a:lnTo>
                        <a:pt x="122" y="188"/>
                      </a:lnTo>
                      <a:lnTo>
                        <a:pt x="125" y="188"/>
                      </a:lnTo>
                      <a:lnTo>
                        <a:pt x="174" y="188"/>
                      </a:lnTo>
                      <a:lnTo>
                        <a:pt x="175" y="188"/>
                      </a:lnTo>
                      <a:lnTo>
                        <a:pt x="176" y="185"/>
                      </a:lnTo>
                      <a:lnTo>
                        <a:pt x="176" y="182"/>
                      </a:lnTo>
                      <a:lnTo>
                        <a:pt x="177" y="179"/>
                      </a:lnTo>
                      <a:lnTo>
                        <a:pt x="177" y="176"/>
                      </a:lnTo>
                      <a:lnTo>
                        <a:pt x="175" y="173"/>
                      </a:lnTo>
                      <a:lnTo>
                        <a:pt x="173" y="171"/>
                      </a:lnTo>
                      <a:lnTo>
                        <a:pt x="173" y="168"/>
                      </a:lnTo>
                      <a:lnTo>
                        <a:pt x="173" y="164"/>
                      </a:lnTo>
                      <a:lnTo>
                        <a:pt x="173" y="161"/>
                      </a:lnTo>
                      <a:lnTo>
                        <a:pt x="172" y="158"/>
                      </a:lnTo>
                      <a:lnTo>
                        <a:pt x="172" y="155"/>
                      </a:lnTo>
                      <a:lnTo>
                        <a:pt x="172" y="152"/>
                      </a:lnTo>
                      <a:lnTo>
                        <a:pt x="171" y="149"/>
                      </a:lnTo>
                      <a:lnTo>
                        <a:pt x="171" y="146"/>
                      </a:lnTo>
                      <a:lnTo>
                        <a:pt x="170" y="143"/>
                      </a:lnTo>
                      <a:lnTo>
                        <a:pt x="170" y="141"/>
                      </a:lnTo>
                      <a:lnTo>
                        <a:pt x="170" y="138"/>
                      </a:lnTo>
                      <a:lnTo>
                        <a:pt x="170" y="135"/>
                      </a:lnTo>
                      <a:lnTo>
                        <a:pt x="169" y="132"/>
                      </a:lnTo>
                      <a:lnTo>
                        <a:pt x="169" y="129"/>
                      </a:lnTo>
                      <a:lnTo>
                        <a:pt x="169" y="125"/>
                      </a:lnTo>
                      <a:lnTo>
                        <a:pt x="168" y="122"/>
                      </a:lnTo>
                      <a:lnTo>
                        <a:pt x="168" y="119"/>
                      </a:lnTo>
                      <a:lnTo>
                        <a:pt x="168" y="117"/>
                      </a:lnTo>
                      <a:lnTo>
                        <a:pt x="168" y="114"/>
                      </a:lnTo>
                      <a:lnTo>
                        <a:pt x="167" y="112"/>
                      </a:lnTo>
                      <a:lnTo>
                        <a:pt x="167" y="108"/>
                      </a:lnTo>
                      <a:lnTo>
                        <a:pt x="166" y="106"/>
                      </a:lnTo>
                      <a:lnTo>
                        <a:pt x="166" y="103"/>
                      </a:lnTo>
                      <a:lnTo>
                        <a:pt x="166" y="99"/>
                      </a:lnTo>
                      <a:lnTo>
                        <a:pt x="166" y="97"/>
                      </a:lnTo>
                      <a:lnTo>
                        <a:pt x="165" y="94"/>
                      </a:lnTo>
                      <a:lnTo>
                        <a:pt x="165" y="91"/>
                      </a:lnTo>
                      <a:lnTo>
                        <a:pt x="165" y="88"/>
                      </a:lnTo>
                      <a:lnTo>
                        <a:pt x="164" y="84"/>
                      </a:lnTo>
                      <a:lnTo>
                        <a:pt x="164" y="81"/>
                      </a:lnTo>
                      <a:lnTo>
                        <a:pt x="164" y="78"/>
                      </a:lnTo>
                      <a:lnTo>
                        <a:pt x="163" y="75"/>
                      </a:lnTo>
                      <a:lnTo>
                        <a:pt x="163" y="72"/>
                      </a:lnTo>
                      <a:lnTo>
                        <a:pt x="163" y="70"/>
                      </a:lnTo>
                      <a:lnTo>
                        <a:pt x="162" y="68"/>
                      </a:lnTo>
                      <a:lnTo>
                        <a:pt x="162" y="66"/>
                      </a:lnTo>
                      <a:lnTo>
                        <a:pt x="162" y="65"/>
                      </a:lnTo>
                      <a:lnTo>
                        <a:pt x="162" y="62"/>
                      </a:lnTo>
                      <a:lnTo>
                        <a:pt x="162" y="59"/>
                      </a:lnTo>
                      <a:lnTo>
                        <a:pt x="161" y="56"/>
                      </a:lnTo>
                      <a:lnTo>
                        <a:pt x="161" y="54"/>
                      </a:lnTo>
                      <a:lnTo>
                        <a:pt x="161" y="53"/>
                      </a:lnTo>
                      <a:lnTo>
                        <a:pt x="160" y="50"/>
                      </a:lnTo>
                      <a:lnTo>
                        <a:pt x="160" y="46"/>
                      </a:lnTo>
                      <a:lnTo>
                        <a:pt x="160" y="44"/>
                      </a:lnTo>
                      <a:lnTo>
                        <a:pt x="160" y="40"/>
                      </a:lnTo>
                      <a:lnTo>
                        <a:pt x="159" y="38"/>
                      </a:lnTo>
                      <a:lnTo>
                        <a:pt x="162" y="37"/>
                      </a:lnTo>
                      <a:lnTo>
                        <a:pt x="167" y="37"/>
                      </a:lnTo>
                      <a:lnTo>
                        <a:pt x="171" y="38"/>
                      </a:lnTo>
                      <a:lnTo>
                        <a:pt x="174" y="37"/>
                      </a:lnTo>
                      <a:lnTo>
                        <a:pt x="185" y="37"/>
                      </a:lnTo>
                      <a:lnTo>
                        <a:pt x="183" y="36"/>
                      </a:lnTo>
                      <a:lnTo>
                        <a:pt x="182" y="35"/>
                      </a:lnTo>
                      <a:lnTo>
                        <a:pt x="179" y="33"/>
                      </a:lnTo>
                      <a:lnTo>
                        <a:pt x="176" y="31"/>
                      </a:lnTo>
                      <a:lnTo>
                        <a:pt x="173" y="29"/>
                      </a:lnTo>
                      <a:lnTo>
                        <a:pt x="170" y="27"/>
                      </a:lnTo>
                      <a:lnTo>
                        <a:pt x="167" y="25"/>
                      </a:lnTo>
                      <a:lnTo>
                        <a:pt x="164" y="23"/>
                      </a:lnTo>
                      <a:lnTo>
                        <a:pt x="161" y="22"/>
                      </a:lnTo>
                      <a:lnTo>
                        <a:pt x="158" y="20"/>
                      </a:lnTo>
                      <a:lnTo>
                        <a:pt x="155" y="18"/>
                      </a:lnTo>
                      <a:lnTo>
                        <a:pt x="152" y="16"/>
                      </a:lnTo>
                      <a:lnTo>
                        <a:pt x="149" y="14"/>
                      </a:lnTo>
                      <a:lnTo>
                        <a:pt x="145" y="12"/>
                      </a:lnTo>
                      <a:lnTo>
                        <a:pt x="142" y="11"/>
                      </a:lnTo>
                      <a:lnTo>
                        <a:pt x="140" y="7"/>
                      </a:lnTo>
                      <a:lnTo>
                        <a:pt x="136" y="6"/>
                      </a:lnTo>
                      <a:lnTo>
                        <a:pt x="134" y="4"/>
                      </a:lnTo>
                      <a:lnTo>
                        <a:pt x="127" y="0"/>
                      </a:lnTo>
                      <a:lnTo>
                        <a:pt x="127" y="22"/>
                      </a:lnTo>
                      <a:lnTo>
                        <a:pt x="77" y="22"/>
                      </a:lnTo>
                      <a:lnTo>
                        <a:pt x="77" y="63"/>
                      </a:lnTo>
                      <a:lnTo>
                        <a:pt x="74" y="64"/>
                      </a:lnTo>
                      <a:lnTo>
                        <a:pt x="71" y="65"/>
                      </a:lnTo>
                      <a:lnTo>
                        <a:pt x="68" y="66"/>
                      </a:lnTo>
                      <a:lnTo>
                        <a:pt x="65" y="67"/>
                      </a:lnTo>
                      <a:lnTo>
                        <a:pt x="61" y="69"/>
                      </a:lnTo>
                      <a:lnTo>
                        <a:pt x="59" y="72"/>
                      </a:lnTo>
                      <a:lnTo>
                        <a:pt x="59" y="75"/>
                      </a:lnTo>
                      <a:lnTo>
                        <a:pt x="60" y="78"/>
                      </a:lnTo>
                      <a:lnTo>
                        <a:pt x="60" y="81"/>
                      </a:lnTo>
                      <a:lnTo>
                        <a:pt x="60" y="84"/>
                      </a:lnTo>
                      <a:lnTo>
                        <a:pt x="60" y="88"/>
                      </a:lnTo>
                      <a:lnTo>
                        <a:pt x="61" y="91"/>
                      </a:lnTo>
                      <a:lnTo>
                        <a:pt x="61" y="94"/>
                      </a:lnTo>
                      <a:lnTo>
                        <a:pt x="61" y="97"/>
                      </a:lnTo>
                      <a:lnTo>
                        <a:pt x="34" y="97"/>
                      </a:lnTo>
                      <a:lnTo>
                        <a:pt x="31" y="97"/>
                      </a:lnTo>
                      <a:lnTo>
                        <a:pt x="29" y="97"/>
                      </a:lnTo>
                      <a:lnTo>
                        <a:pt x="26" y="97"/>
                      </a:lnTo>
                      <a:lnTo>
                        <a:pt x="4" y="97"/>
                      </a:lnTo>
                      <a:lnTo>
                        <a:pt x="1" y="97"/>
                      </a:lnTo>
                      <a:lnTo>
                        <a:pt x="1" y="100"/>
                      </a:lnTo>
                      <a:lnTo>
                        <a:pt x="0" y="103"/>
                      </a:lnTo>
                      <a:lnTo>
                        <a:pt x="0" y="106"/>
                      </a:lnTo>
                      <a:lnTo>
                        <a:pt x="0" y="105"/>
                      </a:lnTo>
                      <a:lnTo>
                        <a:pt x="1" y="102"/>
                      </a:lnTo>
                      <a:lnTo>
                        <a:pt x="1" y="100"/>
                      </a:lnTo>
                      <a:lnTo>
                        <a:pt x="3" y="101"/>
                      </a:lnTo>
                      <a:lnTo>
                        <a:pt x="4" y="103"/>
                      </a:lnTo>
                      <a:lnTo>
                        <a:pt x="4" y="104"/>
                      </a:lnTo>
                      <a:lnTo>
                        <a:pt x="5" y="105"/>
                      </a:lnTo>
                      <a:lnTo>
                        <a:pt x="6" y="108"/>
                      </a:lnTo>
                      <a:lnTo>
                        <a:pt x="8" y="106"/>
                      </a:lnTo>
                      <a:lnTo>
                        <a:pt x="10" y="109"/>
                      </a:lnTo>
                      <a:lnTo>
                        <a:pt x="11" y="112"/>
                      </a:lnTo>
                      <a:lnTo>
                        <a:pt x="12" y="114"/>
                      </a:lnTo>
                      <a:lnTo>
                        <a:pt x="12" y="117"/>
                      </a:lnTo>
                      <a:lnTo>
                        <a:pt x="12" y="120"/>
                      </a:lnTo>
                      <a:lnTo>
                        <a:pt x="10" y="123"/>
                      </a:lnTo>
                      <a:lnTo>
                        <a:pt x="8" y="127"/>
                      </a:lnTo>
                      <a:lnTo>
                        <a:pt x="8" y="130"/>
                      </a:lnTo>
                      <a:lnTo>
                        <a:pt x="11" y="132"/>
                      </a:lnTo>
                      <a:lnTo>
                        <a:pt x="12" y="133"/>
                      </a:lnTo>
                      <a:lnTo>
                        <a:pt x="12" y="134"/>
                      </a:lnTo>
                      <a:lnTo>
                        <a:pt x="13" y="137"/>
                      </a:lnTo>
                      <a:lnTo>
                        <a:pt x="14" y="140"/>
                      </a:lnTo>
                      <a:lnTo>
                        <a:pt x="14" y="142"/>
                      </a:lnTo>
                      <a:lnTo>
                        <a:pt x="15" y="145"/>
                      </a:lnTo>
                      <a:lnTo>
                        <a:pt x="15" y="148"/>
                      </a:lnTo>
                      <a:lnTo>
                        <a:pt x="15" y="151"/>
                      </a:lnTo>
                      <a:lnTo>
                        <a:pt x="15" y="154"/>
                      </a:lnTo>
                      <a:lnTo>
                        <a:pt x="14" y="157"/>
                      </a:lnTo>
                      <a:lnTo>
                        <a:pt x="13" y="160"/>
                      </a:lnTo>
                      <a:lnTo>
                        <a:pt x="12" y="163"/>
                      </a:lnTo>
                      <a:lnTo>
                        <a:pt x="10" y="167"/>
                      </a:lnTo>
                      <a:lnTo>
                        <a:pt x="9" y="169"/>
                      </a:lnTo>
                      <a:lnTo>
                        <a:pt x="8" y="172"/>
                      </a:lnTo>
                      <a:lnTo>
                        <a:pt x="8" y="175"/>
                      </a:lnTo>
                      <a:lnTo>
                        <a:pt x="8" y="178"/>
                      </a:lnTo>
                      <a:lnTo>
                        <a:pt x="8" y="180"/>
                      </a:lnTo>
                      <a:lnTo>
                        <a:pt x="10" y="177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5" name="Freeform 837">
                  <a:extLst>
                    <a:ext uri="{FF2B5EF4-FFF2-40B4-BE49-F238E27FC236}">
                      <a16:creationId xmlns:a16="http://schemas.microsoft.com/office/drawing/2014/main" id="{00E8612B-E45D-AD21-C50B-D9E49FB91B8C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103" y="1419"/>
                  <a:ext cx="400" cy="350"/>
                </a:xfrm>
                <a:custGeom>
                  <a:avLst/>
                  <a:gdLst>
                    <a:gd name="T0" fmla="*/ 6 w 128"/>
                    <a:gd name="T1" fmla="*/ 322 h 112"/>
                    <a:gd name="T2" fmla="*/ 84 w 128"/>
                    <a:gd name="T3" fmla="*/ 322 h 112"/>
                    <a:gd name="T4" fmla="*/ 100 w 128"/>
                    <a:gd name="T5" fmla="*/ 322 h 112"/>
                    <a:gd name="T6" fmla="*/ 194 w 128"/>
                    <a:gd name="T7" fmla="*/ 322 h 112"/>
                    <a:gd name="T8" fmla="*/ 194 w 128"/>
                    <a:gd name="T9" fmla="*/ 303 h 112"/>
                    <a:gd name="T10" fmla="*/ 191 w 128"/>
                    <a:gd name="T11" fmla="*/ 281 h 112"/>
                    <a:gd name="T12" fmla="*/ 191 w 128"/>
                    <a:gd name="T13" fmla="*/ 263 h 112"/>
                    <a:gd name="T14" fmla="*/ 188 w 128"/>
                    <a:gd name="T15" fmla="*/ 244 h 112"/>
                    <a:gd name="T16" fmla="*/ 206 w 128"/>
                    <a:gd name="T17" fmla="*/ 228 h 112"/>
                    <a:gd name="T18" fmla="*/ 225 w 128"/>
                    <a:gd name="T19" fmla="*/ 222 h 112"/>
                    <a:gd name="T20" fmla="*/ 244 w 128"/>
                    <a:gd name="T21" fmla="*/ 216 h 112"/>
                    <a:gd name="T22" fmla="*/ 400 w 128"/>
                    <a:gd name="T23" fmla="*/ 88 h 112"/>
                    <a:gd name="T24" fmla="*/ 400 w 128"/>
                    <a:gd name="T25" fmla="*/ 0 h 112"/>
                    <a:gd name="T26" fmla="*/ 181 w 128"/>
                    <a:gd name="T27" fmla="*/ 9 h 112"/>
                    <a:gd name="T28" fmla="*/ 175 w 128"/>
                    <a:gd name="T29" fmla="*/ 22 h 112"/>
                    <a:gd name="T30" fmla="*/ 169 w 128"/>
                    <a:gd name="T31" fmla="*/ 41 h 112"/>
                    <a:gd name="T32" fmla="*/ 153 w 128"/>
                    <a:gd name="T33" fmla="*/ 59 h 112"/>
                    <a:gd name="T34" fmla="*/ 128 w 128"/>
                    <a:gd name="T35" fmla="*/ 75 h 112"/>
                    <a:gd name="T36" fmla="*/ 125 w 128"/>
                    <a:gd name="T37" fmla="*/ 88 h 112"/>
                    <a:gd name="T38" fmla="*/ 116 w 128"/>
                    <a:gd name="T39" fmla="*/ 103 h 112"/>
                    <a:gd name="T40" fmla="*/ 109 w 128"/>
                    <a:gd name="T41" fmla="*/ 122 h 112"/>
                    <a:gd name="T42" fmla="*/ 109 w 128"/>
                    <a:gd name="T43" fmla="*/ 134 h 112"/>
                    <a:gd name="T44" fmla="*/ 100 w 128"/>
                    <a:gd name="T45" fmla="*/ 153 h 112"/>
                    <a:gd name="T46" fmla="*/ 84 w 128"/>
                    <a:gd name="T47" fmla="*/ 175 h 112"/>
                    <a:gd name="T48" fmla="*/ 69 w 128"/>
                    <a:gd name="T49" fmla="*/ 188 h 112"/>
                    <a:gd name="T50" fmla="*/ 50 w 128"/>
                    <a:gd name="T51" fmla="*/ 203 h 112"/>
                    <a:gd name="T52" fmla="*/ 59 w 128"/>
                    <a:gd name="T53" fmla="*/ 206 h 112"/>
                    <a:gd name="T54" fmla="*/ 47 w 128"/>
                    <a:gd name="T55" fmla="*/ 222 h 112"/>
                    <a:gd name="T56" fmla="*/ 41 w 128"/>
                    <a:gd name="T57" fmla="*/ 241 h 112"/>
                    <a:gd name="T58" fmla="*/ 34 w 128"/>
                    <a:gd name="T59" fmla="*/ 259 h 112"/>
                    <a:gd name="T60" fmla="*/ 22 w 128"/>
                    <a:gd name="T61" fmla="*/ 272 h 112"/>
                    <a:gd name="T62" fmla="*/ 9 w 128"/>
                    <a:gd name="T63" fmla="*/ 294 h 112"/>
                    <a:gd name="T64" fmla="*/ 6 w 128"/>
                    <a:gd name="T65" fmla="*/ 309 h 112"/>
                    <a:gd name="T66" fmla="*/ 3 w 128"/>
                    <a:gd name="T67" fmla="*/ 322 h 112"/>
                    <a:gd name="T68" fmla="*/ 0 w 128"/>
                    <a:gd name="T69" fmla="*/ 341 h 112"/>
                    <a:gd name="T70" fmla="*/ 3 w 128"/>
                    <a:gd name="T71" fmla="*/ 341 h 112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128" h="112">
                      <a:moveTo>
                        <a:pt x="2" y="106"/>
                      </a:moveTo>
                      <a:lnTo>
                        <a:pt x="2" y="103"/>
                      </a:lnTo>
                      <a:lnTo>
                        <a:pt x="5" y="103"/>
                      </a:lnTo>
                      <a:lnTo>
                        <a:pt x="27" y="103"/>
                      </a:lnTo>
                      <a:lnTo>
                        <a:pt x="30" y="103"/>
                      </a:lnTo>
                      <a:lnTo>
                        <a:pt x="32" y="103"/>
                      </a:lnTo>
                      <a:lnTo>
                        <a:pt x="35" y="103"/>
                      </a:lnTo>
                      <a:lnTo>
                        <a:pt x="62" y="103"/>
                      </a:lnTo>
                      <a:lnTo>
                        <a:pt x="62" y="100"/>
                      </a:lnTo>
                      <a:lnTo>
                        <a:pt x="62" y="97"/>
                      </a:lnTo>
                      <a:lnTo>
                        <a:pt x="61" y="94"/>
                      </a:lnTo>
                      <a:lnTo>
                        <a:pt x="61" y="90"/>
                      </a:lnTo>
                      <a:lnTo>
                        <a:pt x="61" y="87"/>
                      </a:lnTo>
                      <a:lnTo>
                        <a:pt x="61" y="84"/>
                      </a:lnTo>
                      <a:lnTo>
                        <a:pt x="60" y="81"/>
                      </a:lnTo>
                      <a:lnTo>
                        <a:pt x="60" y="78"/>
                      </a:lnTo>
                      <a:lnTo>
                        <a:pt x="62" y="75"/>
                      </a:lnTo>
                      <a:lnTo>
                        <a:pt x="66" y="73"/>
                      </a:lnTo>
                      <a:lnTo>
                        <a:pt x="69" y="72"/>
                      </a:lnTo>
                      <a:lnTo>
                        <a:pt x="72" y="71"/>
                      </a:lnTo>
                      <a:lnTo>
                        <a:pt x="75" y="70"/>
                      </a:lnTo>
                      <a:lnTo>
                        <a:pt x="78" y="69"/>
                      </a:lnTo>
                      <a:lnTo>
                        <a:pt x="78" y="28"/>
                      </a:lnTo>
                      <a:lnTo>
                        <a:pt x="128" y="28"/>
                      </a:lnTo>
                      <a:lnTo>
                        <a:pt x="128" y="6"/>
                      </a:lnTo>
                      <a:lnTo>
                        <a:pt x="128" y="0"/>
                      </a:lnTo>
                      <a:lnTo>
                        <a:pt x="59" y="0"/>
                      </a:lnTo>
                      <a:lnTo>
                        <a:pt x="58" y="3"/>
                      </a:lnTo>
                      <a:lnTo>
                        <a:pt x="57" y="6"/>
                      </a:lnTo>
                      <a:lnTo>
                        <a:pt x="56" y="7"/>
                      </a:lnTo>
                      <a:lnTo>
                        <a:pt x="55" y="10"/>
                      </a:lnTo>
                      <a:lnTo>
                        <a:pt x="54" y="13"/>
                      </a:lnTo>
                      <a:lnTo>
                        <a:pt x="52" y="17"/>
                      </a:lnTo>
                      <a:lnTo>
                        <a:pt x="49" y="19"/>
                      </a:lnTo>
                      <a:lnTo>
                        <a:pt x="44" y="22"/>
                      </a:lnTo>
                      <a:lnTo>
                        <a:pt x="41" y="24"/>
                      </a:lnTo>
                      <a:lnTo>
                        <a:pt x="40" y="27"/>
                      </a:lnTo>
                      <a:lnTo>
                        <a:pt x="40" y="28"/>
                      </a:lnTo>
                      <a:lnTo>
                        <a:pt x="38" y="31"/>
                      </a:lnTo>
                      <a:lnTo>
                        <a:pt x="37" y="33"/>
                      </a:lnTo>
                      <a:lnTo>
                        <a:pt x="35" y="36"/>
                      </a:lnTo>
                      <a:lnTo>
                        <a:pt x="35" y="39"/>
                      </a:lnTo>
                      <a:lnTo>
                        <a:pt x="35" y="42"/>
                      </a:lnTo>
                      <a:lnTo>
                        <a:pt x="35" y="43"/>
                      </a:lnTo>
                      <a:lnTo>
                        <a:pt x="34" y="46"/>
                      </a:lnTo>
                      <a:lnTo>
                        <a:pt x="32" y="49"/>
                      </a:lnTo>
                      <a:lnTo>
                        <a:pt x="29" y="52"/>
                      </a:lnTo>
                      <a:lnTo>
                        <a:pt x="27" y="56"/>
                      </a:lnTo>
                      <a:lnTo>
                        <a:pt x="24" y="58"/>
                      </a:lnTo>
                      <a:lnTo>
                        <a:pt x="22" y="60"/>
                      </a:lnTo>
                      <a:lnTo>
                        <a:pt x="18" y="62"/>
                      </a:lnTo>
                      <a:lnTo>
                        <a:pt x="16" y="65"/>
                      </a:lnTo>
                      <a:lnTo>
                        <a:pt x="19" y="63"/>
                      </a:lnTo>
                      <a:lnTo>
                        <a:pt x="19" y="66"/>
                      </a:lnTo>
                      <a:lnTo>
                        <a:pt x="17" y="68"/>
                      </a:lnTo>
                      <a:lnTo>
                        <a:pt x="15" y="71"/>
                      </a:lnTo>
                      <a:lnTo>
                        <a:pt x="13" y="74"/>
                      </a:lnTo>
                      <a:lnTo>
                        <a:pt x="13" y="77"/>
                      </a:lnTo>
                      <a:lnTo>
                        <a:pt x="11" y="80"/>
                      </a:lnTo>
                      <a:lnTo>
                        <a:pt x="11" y="83"/>
                      </a:lnTo>
                      <a:lnTo>
                        <a:pt x="9" y="86"/>
                      </a:lnTo>
                      <a:lnTo>
                        <a:pt x="7" y="87"/>
                      </a:lnTo>
                      <a:lnTo>
                        <a:pt x="4" y="90"/>
                      </a:lnTo>
                      <a:lnTo>
                        <a:pt x="3" y="94"/>
                      </a:lnTo>
                      <a:lnTo>
                        <a:pt x="2" y="97"/>
                      </a:lnTo>
                      <a:lnTo>
                        <a:pt x="2" y="99"/>
                      </a:lnTo>
                      <a:lnTo>
                        <a:pt x="1" y="103"/>
                      </a:lnTo>
                      <a:lnTo>
                        <a:pt x="1" y="106"/>
                      </a:lnTo>
                      <a:lnTo>
                        <a:pt x="0" y="109"/>
                      </a:lnTo>
                      <a:lnTo>
                        <a:pt x="1" y="112"/>
                      </a:lnTo>
                      <a:lnTo>
                        <a:pt x="1" y="109"/>
                      </a:lnTo>
                      <a:lnTo>
                        <a:pt x="2" y="106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6" name="Freeform 838">
                  <a:extLst>
                    <a:ext uri="{FF2B5EF4-FFF2-40B4-BE49-F238E27FC236}">
                      <a16:creationId xmlns:a16="http://schemas.microsoft.com/office/drawing/2014/main" id="{074C8DD1-0437-F614-5C96-3E8911E1FCF8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503" y="919"/>
                  <a:ext cx="982" cy="938"/>
                </a:xfrm>
                <a:custGeom>
                  <a:avLst/>
                  <a:gdLst>
                    <a:gd name="T0" fmla="*/ 335 w 314"/>
                    <a:gd name="T1" fmla="*/ 144 h 300"/>
                    <a:gd name="T2" fmla="*/ 338 w 314"/>
                    <a:gd name="T3" fmla="*/ 191 h 300"/>
                    <a:gd name="T4" fmla="*/ 360 w 314"/>
                    <a:gd name="T5" fmla="*/ 244 h 300"/>
                    <a:gd name="T6" fmla="*/ 357 w 314"/>
                    <a:gd name="T7" fmla="*/ 269 h 300"/>
                    <a:gd name="T8" fmla="*/ 272 w 314"/>
                    <a:gd name="T9" fmla="*/ 272 h 300"/>
                    <a:gd name="T10" fmla="*/ 231 w 314"/>
                    <a:gd name="T11" fmla="*/ 294 h 300"/>
                    <a:gd name="T12" fmla="*/ 216 w 314"/>
                    <a:gd name="T13" fmla="*/ 341 h 300"/>
                    <a:gd name="T14" fmla="*/ 175 w 314"/>
                    <a:gd name="T15" fmla="*/ 360 h 300"/>
                    <a:gd name="T16" fmla="*/ 147 w 314"/>
                    <a:gd name="T17" fmla="*/ 385 h 300"/>
                    <a:gd name="T18" fmla="*/ 103 w 314"/>
                    <a:gd name="T19" fmla="*/ 394 h 300"/>
                    <a:gd name="T20" fmla="*/ 41 w 314"/>
                    <a:gd name="T21" fmla="*/ 419 h 300"/>
                    <a:gd name="T22" fmla="*/ 0 w 314"/>
                    <a:gd name="T23" fmla="*/ 500 h 300"/>
                    <a:gd name="T24" fmla="*/ 56 w 314"/>
                    <a:gd name="T25" fmla="*/ 557 h 300"/>
                    <a:gd name="T26" fmla="*/ 116 w 314"/>
                    <a:gd name="T27" fmla="*/ 591 h 300"/>
                    <a:gd name="T28" fmla="*/ 163 w 314"/>
                    <a:gd name="T29" fmla="*/ 622 h 300"/>
                    <a:gd name="T30" fmla="*/ 216 w 314"/>
                    <a:gd name="T31" fmla="*/ 657 h 300"/>
                    <a:gd name="T32" fmla="*/ 269 w 314"/>
                    <a:gd name="T33" fmla="*/ 694 h 300"/>
                    <a:gd name="T34" fmla="*/ 325 w 314"/>
                    <a:gd name="T35" fmla="*/ 735 h 300"/>
                    <a:gd name="T36" fmla="*/ 385 w 314"/>
                    <a:gd name="T37" fmla="*/ 775 h 300"/>
                    <a:gd name="T38" fmla="*/ 432 w 314"/>
                    <a:gd name="T39" fmla="*/ 810 h 300"/>
                    <a:gd name="T40" fmla="*/ 469 w 314"/>
                    <a:gd name="T41" fmla="*/ 841 h 300"/>
                    <a:gd name="T42" fmla="*/ 513 w 314"/>
                    <a:gd name="T43" fmla="*/ 875 h 300"/>
                    <a:gd name="T44" fmla="*/ 560 w 314"/>
                    <a:gd name="T45" fmla="*/ 891 h 300"/>
                    <a:gd name="T46" fmla="*/ 572 w 314"/>
                    <a:gd name="T47" fmla="*/ 938 h 300"/>
                    <a:gd name="T48" fmla="*/ 625 w 314"/>
                    <a:gd name="T49" fmla="*/ 929 h 300"/>
                    <a:gd name="T50" fmla="*/ 688 w 314"/>
                    <a:gd name="T51" fmla="*/ 916 h 300"/>
                    <a:gd name="T52" fmla="*/ 741 w 314"/>
                    <a:gd name="T53" fmla="*/ 869 h 300"/>
                    <a:gd name="T54" fmla="*/ 769 w 314"/>
                    <a:gd name="T55" fmla="*/ 844 h 300"/>
                    <a:gd name="T56" fmla="*/ 826 w 314"/>
                    <a:gd name="T57" fmla="*/ 810 h 300"/>
                    <a:gd name="T58" fmla="*/ 866 w 314"/>
                    <a:gd name="T59" fmla="*/ 782 h 300"/>
                    <a:gd name="T60" fmla="*/ 888 w 314"/>
                    <a:gd name="T61" fmla="*/ 766 h 300"/>
                    <a:gd name="T62" fmla="*/ 932 w 314"/>
                    <a:gd name="T63" fmla="*/ 741 h 300"/>
                    <a:gd name="T64" fmla="*/ 979 w 314"/>
                    <a:gd name="T65" fmla="*/ 713 h 300"/>
                    <a:gd name="T66" fmla="*/ 957 w 314"/>
                    <a:gd name="T67" fmla="*/ 672 h 300"/>
                    <a:gd name="T68" fmla="*/ 919 w 314"/>
                    <a:gd name="T69" fmla="*/ 657 h 300"/>
                    <a:gd name="T70" fmla="*/ 891 w 314"/>
                    <a:gd name="T71" fmla="*/ 635 h 300"/>
                    <a:gd name="T72" fmla="*/ 866 w 314"/>
                    <a:gd name="T73" fmla="*/ 588 h 300"/>
                    <a:gd name="T74" fmla="*/ 882 w 314"/>
                    <a:gd name="T75" fmla="*/ 538 h 300"/>
                    <a:gd name="T76" fmla="*/ 882 w 314"/>
                    <a:gd name="T77" fmla="*/ 503 h 300"/>
                    <a:gd name="T78" fmla="*/ 882 w 314"/>
                    <a:gd name="T79" fmla="*/ 475 h 300"/>
                    <a:gd name="T80" fmla="*/ 882 w 314"/>
                    <a:gd name="T81" fmla="*/ 444 h 300"/>
                    <a:gd name="T82" fmla="*/ 869 w 314"/>
                    <a:gd name="T83" fmla="*/ 388 h 300"/>
                    <a:gd name="T84" fmla="*/ 863 w 314"/>
                    <a:gd name="T85" fmla="*/ 356 h 300"/>
                    <a:gd name="T86" fmla="*/ 848 w 314"/>
                    <a:gd name="T87" fmla="*/ 303 h 300"/>
                    <a:gd name="T88" fmla="*/ 826 w 314"/>
                    <a:gd name="T89" fmla="*/ 260 h 300"/>
                    <a:gd name="T90" fmla="*/ 788 w 314"/>
                    <a:gd name="T91" fmla="*/ 216 h 300"/>
                    <a:gd name="T92" fmla="*/ 769 w 314"/>
                    <a:gd name="T93" fmla="*/ 166 h 300"/>
                    <a:gd name="T94" fmla="*/ 785 w 314"/>
                    <a:gd name="T95" fmla="*/ 147 h 300"/>
                    <a:gd name="T96" fmla="*/ 804 w 314"/>
                    <a:gd name="T97" fmla="*/ 119 h 300"/>
                    <a:gd name="T98" fmla="*/ 810 w 314"/>
                    <a:gd name="T99" fmla="*/ 84 h 300"/>
                    <a:gd name="T100" fmla="*/ 810 w 314"/>
                    <a:gd name="T101" fmla="*/ 41 h 300"/>
                    <a:gd name="T102" fmla="*/ 819 w 314"/>
                    <a:gd name="T103" fmla="*/ 13 h 300"/>
                    <a:gd name="T104" fmla="*/ 782 w 314"/>
                    <a:gd name="T105" fmla="*/ 13 h 300"/>
                    <a:gd name="T106" fmla="*/ 732 w 314"/>
                    <a:gd name="T107" fmla="*/ 9 h 300"/>
                    <a:gd name="T108" fmla="*/ 672 w 314"/>
                    <a:gd name="T109" fmla="*/ 25 h 300"/>
                    <a:gd name="T110" fmla="*/ 604 w 314"/>
                    <a:gd name="T111" fmla="*/ 13 h 300"/>
                    <a:gd name="T112" fmla="*/ 554 w 314"/>
                    <a:gd name="T113" fmla="*/ 16 h 300"/>
                    <a:gd name="T114" fmla="*/ 497 w 314"/>
                    <a:gd name="T115" fmla="*/ 31 h 300"/>
                    <a:gd name="T116" fmla="*/ 447 w 314"/>
                    <a:gd name="T117" fmla="*/ 41 h 300"/>
                    <a:gd name="T118" fmla="*/ 413 w 314"/>
                    <a:gd name="T119" fmla="*/ 72 h 300"/>
                    <a:gd name="T120" fmla="*/ 360 w 314"/>
                    <a:gd name="T121" fmla="*/ 84 h 300"/>
                    <a:gd name="T122" fmla="*/ 313 w 314"/>
                    <a:gd name="T123" fmla="*/ 113 h 300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314" h="300">
                      <a:moveTo>
                        <a:pt x="101" y="38"/>
                      </a:moveTo>
                      <a:lnTo>
                        <a:pt x="104" y="40"/>
                      </a:lnTo>
                      <a:lnTo>
                        <a:pt x="104" y="41"/>
                      </a:lnTo>
                      <a:lnTo>
                        <a:pt x="104" y="43"/>
                      </a:lnTo>
                      <a:lnTo>
                        <a:pt x="107" y="46"/>
                      </a:lnTo>
                      <a:lnTo>
                        <a:pt x="106" y="49"/>
                      </a:lnTo>
                      <a:lnTo>
                        <a:pt x="107" y="52"/>
                      </a:lnTo>
                      <a:lnTo>
                        <a:pt x="106" y="56"/>
                      </a:lnTo>
                      <a:lnTo>
                        <a:pt x="106" y="59"/>
                      </a:lnTo>
                      <a:lnTo>
                        <a:pt x="108" y="61"/>
                      </a:lnTo>
                      <a:lnTo>
                        <a:pt x="107" y="64"/>
                      </a:lnTo>
                      <a:lnTo>
                        <a:pt x="107" y="67"/>
                      </a:lnTo>
                      <a:lnTo>
                        <a:pt x="110" y="70"/>
                      </a:lnTo>
                      <a:lnTo>
                        <a:pt x="109" y="73"/>
                      </a:lnTo>
                      <a:lnTo>
                        <a:pt x="112" y="76"/>
                      </a:lnTo>
                      <a:lnTo>
                        <a:pt x="115" y="78"/>
                      </a:lnTo>
                      <a:lnTo>
                        <a:pt x="114" y="81"/>
                      </a:lnTo>
                      <a:lnTo>
                        <a:pt x="113" y="84"/>
                      </a:lnTo>
                      <a:lnTo>
                        <a:pt x="113" y="85"/>
                      </a:lnTo>
                      <a:lnTo>
                        <a:pt x="114" y="86"/>
                      </a:lnTo>
                      <a:lnTo>
                        <a:pt x="111" y="86"/>
                      </a:lnTo>
                      <a:lnTo>
                        <a:pt x="106" y="86"/>
                      </a:lnTo>
                      <a:lnTo>
                        <a:pt x="96" y="85"/>
                      </a:lnTo>
                      <a:lnTo>
                        <a:pt x="93" y="86"/>
                      </a:lnTo>
                      <a:lnTo>
                        <a:pt x="90" y="86"/>
                      </a:lnTo>
                      <a:lnTo>
                        <a:pt x="87" y="87"/>
                      </a:lnTo>
                      <a:lnTo>
                        <a:pt x="87" y="90"/>
                      </a:lnTo>
                      <a:lnTo>
                        <a:pt x="85" y="91"/>
                      </a:lnTo>
                      <a:lnTo>
                        <a:pt x="83" y="92"/>
                      </a:lnTo>
                      <a:lnTo>
                        <a:pt x="80" y="93"/>
                      </a:lnTo>
                      <a:lnTo>
                        <a:pt x="77" y="93"/>
                      </a:lnTo>
                      <a:lnTo>
                        <a:pt x="74" y="94"/>
                      </a:lnTo>
                      <a:lnTo>
                        <a:pt x="75" y="98"/>
                      </a:lnTo>
                      <a:lnTo>
                        <a:pt x="74" y="101"/>
                      </a:lnTo>
                      <a:lnTo>
                        <a:pt x="76" y="103"/>
                      </a:lnTo>
                      <a:lnTo>
                        <a:pt x="75" y="106"/>
                      </a:lnTo>
                      <a:lnTo>
                        <a:pt x="72" y="107"/>
                      </a:lnTo>
                      <a:lnTo>
                        <a:pt x="69" y="109"/>
                      </a:lnTo>
                      <a:lnTo>
                        <a:pt x="68" y="109"/>
                      </a:lnTo>
                      <a:lnTo>
                        <a:pt x="65" y="111"/>
                      </a:lnTo>
                      <a:lnTo>
                        <a:pt x="61" y="111"/>
                      </a:lnTo>
                      <a:lnTo>
                        <a:pt x="58" y="113"/>
                      </a:lnTo>
                      <a:lnTo>
                        <a:pt x="56" y="115"/>
                      </a:lnTo>
                      <a:lnTo>
                        <a:pt x="55" y="115"/>
                      </a:lnTo>
                      <a:lnTo>
                        <a:pt x="53" y="118"/>
                      </a:lnTo>
                      <a:lnTo>
                        <a:pt x="53" y="119"/>
                      </a:lnTo>
                      <a:lnTo>
                        <a:pt x="50" y="122"/>
                      </a:lnTo>
                      <a:lnTo>
                        <a:pt x="47" y="123"/>
                      </a:lnTo>
                      <a:lnTo>
                        <a:pt x="41" y="124"/>
                      </a:lnTo>
                      <a:lnTo>
                        <a:pt x="40" y="124"/>
                      </a:lnTo>
                      <a:lnTo>
                        <a:pt x="37" y="125"/>
                      </a:lnTo>
                      <a:lnTo>
                        <a:pt x="34" y="124"/>
                      </a:lnTo>
                      <a:lnTo>
                        <a:pt x="33" y="126"/>
                      </a:lnTo>
                      <a:lnTo>
                        <a:pt x="30" y="128"/>
                      </a:lnTo>
                      <a:lnTo>
                        <a:pt x="24" y="127"/>
                      </a:lnTo>
                      <a:lnTo>
                        <a:pt x="22" y="129"/>
                      </a:lnTo>
                      <a:lnTo>
                        <a:pt x="18" y="131"/>
                      </a:lnTo>
                      <a:lnTo>
                        <a:pt x="15" y="132"/>
                      </a:lnTo>
                      <a:lnTo>
                        <a:pt x="13" y="134"/>
                      </a:lnTo>
                      <a:lnTo>
                        <a:pt x="10" y="137"/>
                      </a:lnTo>
                      <a:lnTo>
                        <a:pt x="7" y="138"/>
                      </a:lnTo>
                      <a:lnTo>
                        <a:pt x="4" y="141"/>
                      </a:lnTo>
                      <a:lnTo>
                        <a:pt x="1" y="143"/>
                      </a:lnTo>
                      <a:lnTo>
                        <a:pt x="0" y="143"/>
                      </a:lnTo>
                      <a:lnTo>
                        <a:pt x="0" y="160"/>
                      </a:lnTo>
                      <a:lnTo>
                        <a:pt x="0" y="166"/>
                      </a:lnTo>
                      <a:lnTo>
                        <a:pt x="7" y="170"/>
                      </a:lnTo>
                      <a:lnTo>
                        <a:pt x="9" y="172"/>
                      </a:lnTo>
                      <a:lnTo>
                        <a:pt x="13" y="173"/>
                      </a:lnTo>
                      <a:lnTo>
                        <a:pt x="15" y="177"/>
                      </a:lnTo>
                      <a:lnTo>
                        <a:pt x="18" y="178"/>
                      </a:lnTo>
                      <a:lnTo>
                        <a:pt x="22" y="180"/>
                      </a:lnTo>
                      <a:lnTo>
                        <a:pt x="25" y="182"/>
                      </a:lnTo>
                      <a:lnTo>
                        <a:pt x="28" y="184"/>
                      </a:lnTo>
                      <a:lnTo>
                        <a:pt x="31" y="186"/>
                      </a:lnTo>
                      <a:lnTo>
                        <a:pt x="34" y="188"/>
                      </a:lnTo>
                      <a:lnTo>
                        <a:pt x="37" y="189"/>
                      </a:lnTo>
                      <a:lnTo>
                        <a:pt x="40" y="191"/>
                      </a:lnTo>
                      <a:lnTo>
                        <a:pt x="43" y="193"/>
                      </a:lnTo>
                      <a:lnTo>
                        <a:pt x="46" y="195"/>
                      </a:lnTo>
                      <a:lnTo>
                        <a:pt x="49" y="197"/>
                      </a:lnTo>
                      <a:lnTo>
                        <a:pt x="52" y="199"/>
                      </a:lnTo>
                      <a:lnTo>
                        <a:pt x="55" y="201"/>
                      </a:lnTo>
                      <a:lnTo>
                        <a:pt x="56" y="202"/>
                      </a:lnTo>
                      <a:lnTo>
                        <a:pt x="58" y="203"/>
                      </a:lnTo>
                      <a:lnTo>
                        <a:pt x="63" y="206"/>
                      </a:lnTo>
                      <a:lnTo>
                        <a:pt x="66" y="208"/>
                      </a:lnTo>
                      <a:lnTo>
                        <a:pt x="69" y="210"/>
                      </a:lnTo>
                      <a:lnTo>
                        <a:pt x="72" y="212"/>
                      </a:lnTo>
                      <a:lnTo>
                        <a:pt x="75" y="215"/>
                      </a:lnTo>
                      <a:lnTo>
                        <a:pt x="78" y="217"/>
                      </a:lnTo>
                      <a:lnTo>
                        <a:pt x="81" y="219"/>
                      </a:lnTo>
                      <a:lnTo>
                        <a:pt x="83" y="220"/>
                      </a:lnTo>
                      <a:lnTo>
                        <a:pt x="86" y="222"/>
                      </a:lnTo>
                      <a:lnTo>
                        <a:pt x="89" y="224"/>
                      </a:lnTo>
                      <a:lnTo>
                        <a:pt x="92" y="226"/>
                      </a:lnTo>
                      <a:lnTo>
                        <a:pt x="95" y="228"/>
                      </a:lnTo>
                      <a:lnTo>
                        <a:pt x="98" y="231"/>
                      </a:lnTo>
                      <a:lnTo>
                        <a:pt x="101" y="233"/>
                      </a:lnTo>
                      <a:lnTo>
                        <a:pt x="104" y="235"/>
                      </a:lnTo>
                      <a:lnTo>
                        <a:pt x="108" y="237"/>
                      </a:lnTo>
                      <a:lnTo>
                        <a:pt x="111" y="239"/>
                      </a:lnTo>
                      <a:lnTo>
                        <a:pt x="114" y="241"/>
                      </a:lnTo>
                      <a:lnTo>
                        <a:pt x="117" y="243"/>
                      </a:lnTo>
                      <a:lnTo>
                        <a:pt x="120" y="246"/>
                      </a:lnTo>
                      <a:lnTo>
                        <a:pt x="123" y="248"/>
                      </a:lnTo>
                      <a:lnTo>
                        <a:pt x="126" y="250"/>
                      </a:lnTo>
                      <a:lnTo>
                        <a:pt x="129" y="253"/>
                      </a:lnTo>
                      <a:lnTo>
                        <a:pt x="131" y="255"/>
                      </a:lnTo>
                      <a:lnTo>
                        <a:pt x="132" y="255"/>
                      </a:lnTo>
                      <a:lnTo>
                        <a:pt x="135" y="257"/>
                      </a:lnTo>
                      <a:lnTo>
                        <a:pt x="138" y="259"/>
                      </a:lnTo>
                      <a:lnTo>
                        <a:pt x="141" y="261"/>
                      </a:lnTo>
                      <a:lnTo>
                        <a:pt x="144" y="263"/>
                      </a:lnTo>
                      <a:lnTo>
                        <a:pt x="148" y="265"/>
                      </a:lnTo>
                      <a:lnTo>
                        <a:pt x="150" y="266"/>
                      </a:lnTo>
                      <a:lnTo>
                        <a:pt x="150" y="268"/>
                      </a:lnTo>
                      <a:lnTo>
                        <a:pt x="150" y="269"/>
                      </a:lnTo>
                      <a:lnTo>
                        <a:pt x="152" y="272"/>
                      </a:lnTo>
                      <a:lnTo>
                        <a:pt x="154" y="274"/>
                      </a:lnTo>
                      <a:lnTo>
                        <a:pt x="157" y="275"/>
                      </a:lnTo>
                      <a:lnTo>
                        <a:pt x="159" y="278"/>
                      </a:lnTo>
                      <a:lnTo>
                        <a:pt x="161" y="280"/>
                      </a:lnTo>
                      <a:lnTo>
                        <a:pt x="164" y="280"/>
                      </a:lnTo>
                      <a:lnTo>
                        <a:pt x="167" y="280"/>
                      </a:lnTo>
                      <a:lnTo>
                        <a:pt x="170" y="283"/>
                      </a:lnTo>
                      <a:lnTo>
                        <a:pt x="173" y="283"/>
                      </a:lnTo>
                      <a:lnTo>
                        <a:pt x="174" y="284"/>
                      </a:lnTo>
                      <a:lnTo>
                        <a:pt x="177" y="284"/>
                      </a:lnTo>
                      <a:lnTo>
                        <a:pt x="179" y="285"/>
                      </a:lnTo>
                      <a:lnTo>
                        <a:pt x="180" y="288"/>
                      </a:lnTo>
                      <a:lnTo>
                        <a:pt x="181" y="291"/>
                      </a:lnTo>
                      <a:lnTo>
                        <a:pt x="180" y="295"/>
                      </a:lnTo>
                      <a:lnTo>
                        <a:pt x="179" y="298"/>
                      </a:lnTo>
                      <a:lnTo>
                        <a:pt x="182" y="300"/>
                      </a:lnTo>
                      <a:lnTo>
                        <a:pt x="183" y="300"/>
                      </a:lnTo>
                      <a:lnTo>
                        <a:pt x="186" y="300"/>
                      </a:lnTo>
                      <a:lnTo>
                        <a:pt x="190" y="299"/>
                      </a:lnTo>
                      <a:lnTo>
                        <a:pt x="191" y="299"/>
                      </a:lnTo>
                      <a:lnTo>
                        <a:pt x="194" y="298"/>
                      </a:lnTo>
                      <a:lnTo>
                        <a:pt x="197" y="298"/>
                      </a:lnTo>
                      <a:lnTo>
                        <a:pt x="200" y="297"/>
                      </a:lnTo>
                      <a:lnTo>
                        <a:pt x="206" y="296"/>
                      </a:lnTo>
                      <a:lnTo>
                        <a:pt x="208" y="295"/>
                      </a:lnTo>
                      <a:lnTo>
                        <a:pt x="211" y="295"/>
                      </a:lnTo>
                      <a:lnTo>
                        <a:pt x="214" y="294"/>
                      </a:lnTo>
                      <a:lnTo>
                        <a:pt x="220" y="293"/>
                      </a:lnTo>
                      <a:lnTo>
                        <a:pt x="223" y="289"/>
                      </a:lnTo>
                      <a:lnTo>
                        <a:pt x="226" y="286"/>
                      </a:lnTo>
                      <a:lnTo>
                        <a:pt x="229" y="284"/>
                      </a:lnTo>
                      <a:lnTo>
                        <a:pt x="229" y="283"/>
                      </a:lnTo>
                      <a:lnTo>
                        <a:pt x="234" y="281"/>
                      </a:lnTo>
                      <a:lnTo>
                        <a:pt x="237" y="278"/>
                      </a:lnTo>
                      <a:lnTo>
                        <a:pt x="237" y="277"/>
                      </a:lnTo>
                      <a:lnTo>
                        <a:pt x="240" y="275"/>
                      </a:lnTo>
                      <a:lnTo>
                        <a:pt x="243" y="272"/>
                      </a:lnTo>
                      <a:lnTo>
                        <a:pt x="245" y="271"/>
                      </a:lnTo>
                      <a:lnTo>
                        <a:pt x="246" y="270"/>
                      </a:lnTo>
                      <a:lnTo>
                        <a:pt x="249" y="268"/>
                      </a:lnTo>
                      <a:lnTo>
                        <a:pt x="252" y="266"/>
                      </a:lnTo>
                      <a:lnTo>
                        <a:pt x="255" y="264"/>
                      </a:lnTo>
                      <a:lnTo>
                        <a:pt x="258" y="262"/>
                      </a:lnTo>
                      <a:lnTo>
                        <a:pt x="261" y="261"/>
                      </a:lnTo>
                      <a:lnTo>
                        <a:pt x="264" y="259"/>
                      </a:lnTo>
                      <a:lnTo>
                        <a:pt x="267" y="257"/>
                      </a:lnTo>
                      <a:lnTo>
                        <a:pt x="270" y="255"/>
                      </a:lnTo>
                      <a:lnTo>
                        <a:pt x="273" y="253"/>
                      </a:lnTo>
                      <a:lnTo>
                        <a:pt x="276" y="250"/>
                      </a:lnTo>
                      <a:lnTo>
                        <a:pt x="277" y="250"/>
                      </a:lnTo>
                      <a:lnTo>
                        <a:pt x="279" y="249"/>
                      </a:lnTo>
                      <a:lnTo>
                        <a:pt x="280" y="248"/>
                      </a:lnTo>
                      <a:lnTo>
                        <a:pt x="283" y="246"/>
                      </a:lnTo>
                      <a:lnTo>
                        <a:pt x="284" y="245"/>
                      </a:lnTo>
                      <a:lnTo>
                        <a:pt x="286" y="244"/>
                      </a:lnTo>
                      <a:lnTo>
                        <a:pt x="288" y="243"/>
                      </a:lnTo>
                      <a:lnTo>
                        <a:pt x="289" y="243"/>
                      </a:lnTo>
                      <a:lnTo>
                        <a:pt x="289" y="242"/>
                      </a:lnTo>
                      <a:lnTo>
                        <a:pt x="295" y="239"/>
                      </a:lnTo>
                      <a:lnTo>
                        <a:pt x="298" y="237"/>
                      </a:lnTo>
                      <a:lnTo>
                        <a:pt x="301" y="235"/>
                      </a:lnTo>
                      <a:lnTo>
                        <a:pt x="304" y="233"/>
                      </a:lnTo>
                      <a:lnTo>
                        <a:pt x="307" y="231"/>
                      </a:lnTo>
                      <a:lnTo>
                        <a:pt x="310" y="230"/>
                      </a:lnTo>
                      <a:lnTo>
                        <a:pt x="313" y="228"/>
                      </a:lnTo>
                      <a:lnTo>
                        <a:pt x="314" y="228"/>
                      </a:lnTo>
                      <a:lnTo>
                        <a:pt x="313" y="226"/>
                      </a:lnTo>
                      <a:lnTo>
                        <a:pt x="311" y="223"/>
                      </a:lnTo>
                      <a:lnTo>
                        <a:pt x="310" y="220"/>
                      </a:lnTo>
                      <a:lnTo>
                        <a:pt x="308" y="218"/>
                      </a:lnTo>
                      <a:lnTo>
                        <a:pt x="306" y="215"/>
                      </a:lnTo>
                      <a:lnTo>
                        <a:pt x="305" y="215"/>
                      </a:lnTo>
                      <a:lnTo>
                        <a:pt x="299" y="212"/>
                      </a:lnTo>
                      <a:lnTo>
                        <a:pt x="298" y="212"/>
                      </a:lnTo>
                      <a:lnTo>
                        <a:pt x="297" y="211"/>
                      </a:lnTo>
                      <a:lnTo>
                        <a:pt x="294" y="210"/>
                      </a:lnTo>
                      <a:lnTo>
                        <a:pt x="291" y="212"/>
                      </a:lnTo>
                      <a:lnTo>
                        <a:pt x="288" y="210"/>
                      </a:lnTo>
                      <a:lnTo>
                        <a:pt x="287" y="207"/>
                      </a:lnTo>
                      <a:lnTo>
                        <a:pt x="286" y="207"/>
                      </a:lnTo>
                      <a:lnTo>
                        <a:pt x="286" y="206"/>
                      </a:lnTo>
                      <a:lnTo>
                        <a:pt x="285" y="203"/>
                      </a:lnTo>
                      <a:lnTo>
                        <a:pt x="285" y="200"/>
                      </a:lnTo>
                      <a:lnTo>
                        <a:pt x="284" y="198"/>
                      </a:lnTo>
                      <a:lnTo>
                        <a:pt x="282" y="195"/>
                      </a:lnTo>
                      <a:lnTo>
                        <a:pt x="282" y="194"/>
                      </a:lnTo>
                      <a:lnTo>
                        <a:pt x="278" y="188"/>
                      </a:lnTo>
                      <a:lnTo>
                        <a:pt x="277" y="188"/>
                      </a:lnTo>
                      <a:lnTo>
                        <a:pt x="275" y="185"/>
                      </a:lnTo>
                      <a:lnTo>
                        <a:pt x="277" y="182"/>
                      </a:lnTo>
                      <a:lnTo>
                        <a:pt x="280" y="181"/>
                      </a:lnTo>
                      <a:lnTo>
                        <a:pt x="283" y="178"/>
                      </a:lnTo>
                      <a:lnTo>
                        <a:pt x="282" y="176"/>
                      </a:lnTo>
                      <a:lnTo>
                        <a:pt x="282" y="172"/>
                      </a:lnTo>
                      <a:lnTo>
                        <a:pt x="281" y="169"/>
                      </a:lnTo>
                      <a:lnTo>
                        <a:pt x="280" y="166"/>
                      </a:lnTo>
                      <a:lnTo>
                        <a:pt x="280" y="165"/>
                      </a:lnTo>
                      <a:lnTo>
                        <a:pt x="281" y="164"/>
                      </a:lnTo>
                      <a:lnTo>
                        <a:pt x="282" y="161"/>
                      </a:lnTo>
                      <a:lnTo>
                        <a:pt x="282" y="160"/>
                      </a:lnTo>
                      <a:lnTo>
                        <a:pt x="283" y="158"/>
                      </a:lnTo>
                      <a:lnTo>
                        <a:pt x="283" y="155"/>
                      </a:lnTo>
                      <a:lnTo>
                        <a:pt x="282" y="152"/>
                      </a:lnTo>
                      <a:lnTo>
                        <a:pt x="281" y="152"/>
                      </a:lnTo>
                      <a:lnTo>
                        <a:pt x="281" y="149"/>
                      </a:lnTo>
                      <a:lnTo>
                        <a:pt x="282" y="146"/>
                      </a:lnTo>
                      <a:lnTo>
                        <a:pt x="282" y="145"/>
                      </a:lnTo>
                      <a:lnTo>
                        <a:pt x="282" y="144"/>
                      </a:lnTo>
                      <a:lnTo>
                        <a:pt x="282" y="142"/>
                      </a:lnTo>
                      <a:lnTo>
                        <a:pt x="282" y="140"/>
                      </a:lnTo>
                      <a:lnTo>
                        <a:pt x="282" y="137"/>
                      </a:lnTo>
                      <a:lnTo>
                        <a:pt x="281" y="133"/>
                      </a:lnTo>
                      <a:lnTo>
                        <a:pt x="280" y="130"/>
                      </a:lnTo>
                      <a:lnTo>
                        <a:pt x="279" y="127"/>
                      </a:lnTo>
                      <a:lnTo>
                        <a:pt x="278" y="124"/>
                      </a:lnTo>
                      <a:lnTo>
                        <a:pt x="275" y="122"/>
                      </a:lnTo>
                      <a:lnTo>
                        <a:pt x="275" y="121"/>
                      </a:lnTo>
                      <a:lnTo>
                        <a:pt x="275" y="119"/>
                      </a:lnTo>
                      <a:lnTo>
                        <a:pt x="277" y="117"/>
                      </a:lnTo>
                      <a:lnTo>
                        <a:pt x="276" y="114"/>
                      </a:lnTo>
                      <a:lnTo>
                        <a:pt x="276" y="111"/>
                      </a:lnTo>
                      <a:lnTo>
                        <a:pt x="275" y="109"/>
                      </a:lnTo>
                      <a:lnTo>
                        <a:pt x="273" y="105"/>
                      </a:lnTo>
                      <a:lnTo>
                        <a:pt x="273" y="103"/>
                      </a:lnTo>
                      <a:lnTo>
                        <a:pt x="272" y="100"/>
                      </a:lnTo>
                      <a:lnTo>
                        <a:pt x="271" y="97"/>
                      </a:lnTo>
                      <a:lnTo>
                        <a:pt x="271" y="94"/>
                      </a:lnTo>
                      <a:lnTo>
                        <a:pt x="271" y="92"/>
                      </a:lnTo>
                      <a:lnTo>
                        <a:pt x="270" y="89"/>
                      </a:lnTo>
                      <a:lnTo>
                        <a:pt x="269" y="88"/>
                      </a:lnTo>
                      <a:lnTo>
                        <a:pt x="267" y="85"/>
                      </a:lnTo>
                      <a:lnTo>
                        <a:pt x="264" y="83"/>
                      </a:lnTo>
                      <a:lnTo>
                        <a:pt x="261" y="80"/>
                      </a:lnTo>
                      <a:lnTo>
                        <a:pt x="259" y="79"/>
                      </a:lnTo>
                      <a:lnTo>
                        <a:pt x="258" y="76"/>
                      </a:lnTo>
                      <a:lnTo>
                        <a:pt x="257" y="73"/>
                      </a:lnTo>
                      <a:lnTo>
                        <a:pt x="255" y="70"/>
                      </a:lnTo>
                      <a:lnTo>
                        <a:pt x="252" y="69"/>
                      </a:lnTo>
                      <a:lnTo>
                        <a:pt x="249" y="67"/>
                      </a:lnTo>
                      <a:lnTo>
                        <a:pt x="249" y="64"/>
                      </a:lnTo>
                      <a:lnTo>
                        <a:pt x="247" y="61"/>
                      </a:lnTo>
                      <a:lnTo>
                        <a:pt x="246" y="58"/>
                      </a:lnTo>
                      <a:lnTo>
                        <a:pt x="246" y="54"/>
                      </a:lnTo>
                      <a:lnTo>
                        <a:pt x="246" y="53"/>
                      </a:lnTo>
                      <a:lnTo>
                        <a:pt x="246" y="52"/>
                      </a:lnTo>
                      <a:lnTo>
                        <a:pt x="247" y="52"/>
                      </a:lnTo>
                      <a:lnTo>
                        <a:pt x="247" y="51"/>
                      </a:lnTo>
                      <a:lnTo>
                        <a:pt x="250" y="50"/>
                      </a:lnTo>
                      <a:lnTo>
                        <a:pt x="251" y="47"/>
                      </a:lnTo>
                      <a:lnTo>
                        <a:pt x="252" y="46"/>
                      </a:lnTo>
                      <a:lnTo>
                        <a:pt x="255" y="45"/>
                      </a:lnTo>
                      <a:lnTo>
                        <a:pt x="257" y="42"/>
                      </a:lnTo>
                      <a:lnTo>
                        <a:pt x="257" y="41"/>
                      </a:lnTo>
                      <a:lnTo>
                        <a:pt x="257" y="38"/>
                      </a:lnTo>
                      <a:lnTo>
                        <a:pt x="258" y="37"/>
                      </a:lnTo>
                      <a:lnTo>
                        <a:pt x="259" y="34"/>
                      </a:lnTo>
                      <a:lnTo>
                        <a:pt x="258" y="31"/>
                      </a:lnTo>
                      <a:lnTo>
                        <a:pt x="259" y="28"/>
                      </a:lnTo>
                      <a:lnTo>
                        <a:pt x="259" y="27"/>
                      </a:lnTo>
                      <a:lnTo>
                        <a:pt x="258" y="27"/>
                      </a:lnTo>
                      <a:lnTo>
                        <a:pt x="257" y="23"/>
                      </a:lnTo>
                      <a:lnTo>
                        <a:pt x="258" y="21"/>
                      </a:lnTo>
                      <a:lnTo>
                        <a:pt x="258" y="18"/>
                      </a:lnTo>
                      <a:lnTo>
                        <a:pt x="258" y="15"/>
                      </a:lnTo>
                      <a:lnTo>
                        <a:pt x="259" y="13"/>
                      </a:lnTo>
                      <a:lnTo>
                        <a:pt x="259" y="12"/>
                      </a:lnTo>
                      <a:lnTo>
                        <a:pt x="256" y="11"/>
                      </a:lnTo>
                      <a:lnTo>
                        <a:pt x="259" y="8"/>
                      </a:lnTo>
                      <a:lnTo>
                        <a:pt x="260" y="5"/>
                      </a:lnTo>
                      <a:lnTo>
                        <a:pt x="262" y="5"/>
                      </a:lnTo>
                      <a:lnTo>
                        <a:pt x="262" y="4"/>
                      </a:lnTo>
                      <a:lnTo>
                        <a:pt x="263" y="3"/>
                      </a:lnTo>
                      <a:lnTo>
                        <a:pt x="260" y="4"/>
                      </a:lnTo>
                      <a:lnTo>
                        <a:pt x="257" y="3"/>
                      </a:lnTo>
                      <a:lnTo>
                        <a:pt x="254" y="4"/>
                      </a:lnTo>
                      <a:lnTo>
                        <a:pt x="251" y="4"/>
                      </a:lnTo>
                      <a:lnTo>
                        <a:pt x="250" y="4"/>
                      </a:lnTo>
                      <a:lnTo>
                        <a:pt x="247" y="2"/>
                      </a:lnTo>
                      <a:lnTo>
                        <a:pt x="244" y="1"/>
                      </a:lnTo>
                      <a:lnTo>
                        <a:pt x="243" y="1"/>
                      </a:lnTo>
                      <a:lnTo>
                        <a:pt x="239" y="3"/>
                      </a:lnTo>
                      <a:lnTo>
                        <a:pt x="237" y="3"/>
                      </a:lnTo>
                      <a:lnTo>
                        <a:pt x="234" y="3"/>
                      </a:lnTo>
                      <a:lnTo>
                        <a:pt x="230" y="0"/>
                      </a:lnTo>
                      <a:lnTo>
                        <a:pt x="227" y="2"/>
                      </a:lnTo>
                      <a:lnTo>
                        <a:pt x="226" y="3"/>
                      </a:lnTo>
                      <a:lnTo>
                        <a:pt x="223" y="4"/>
                      </a:lnTo>
                      <a:lnTo>
                        <a:pt x="218" y="6"/>
                      </a:lnTo>
                      <a:lnTo>
                        <a:pt x="215" y="8"/>
                      </a:lnTo>
                      <a:lnTo>
                        <a:pt x="214" y="8"/>
                      </a:lnTo>
                      <a:lnTo>
                        <a:pt x="211" y="8"/>
                      </a:lnTo>
                      <a:lnTo>
                        <a:pt x="209" y="7"/>
                      </a:lnTo>
                      <a:lnTo>
                        <a:pt x="208" y="5"/>
                      </a:lnTo>
                      <a:lnTo>
                        <a:pt x="205" y="4"/>
                      </a:lnTo>
                      <a:lnTo>
                        <a:pt x="193" y="4"/>
                      </a:lnTo>
                      <a:lnTo>
                        <a:pt x="191" y="4"/>
                      </a:lnTo>
                      <a:lnTo>
                        <a:pt x="187" y="5"/>
                      </a:lnTo>
                      <a:lnTo>
                        <a:pt x="184" y="6"/>
                      </a:lnTo>
                      <a:lnTo>
                        <a:pt x="181" y="5"/>
                      </a:lnTo>
                      <a:lnTo>
                        <a:pt x="180" y="6"/>
                      </a:lnTo>
                      <a:lnTo>
                        <a:pt x="177" y="5"/>
                      </a:lnTo>
                      <a:lnTo>
                        <a:pt x="174" y="7"/>
                      </a:lnTo>
                      <a:lnTo>
                        <a:pt x="171" y="9"/>
                      </a:lnTo>
                      <a:lnTo>
                        <a:pt x="168" y="9"/>
                      </a:lnTo>
                      <a:lnTo>
                        <a:pt x="165" y="9"/>
                      </a:lnTo>
                      <a:lnTo>
                        <a:pt x="162" y="9"/>
                      </a:lnTo>
                      <a:lnTo>
                        <a:pt x="159" y="10"/>
                      </a:lnTo>
                      <a:lnTo>
                        <a:pt x="158" y="10"/>
                      </a:lnTo>
                      <a:lnTo>
                        <a:pt x="155" y="10"/>
                      </a:lnTo>
                      <a:lnTo>
                        <a:pt x="152" y="10"/>
                      </a:lnTo>
                      <a:lnTo>
                        <a:pt x="149" y="11"/>
                      </a:lnTo>
                      <a:lnTo>
                        <a:pt x="145" y="12"/>
                      </a:lnTo>
                      <a:lnTo>
                        <a:pt x="143" y="13"/>
                      </a:lnTo>
                      <a:lnTo>
                        <a:pt x="140" y="15"/>
                      </a:lnTo>
                      <a:lnTo>
                        <a:pt x="137" y="16"/>
                      </a:lnTo>
                      <a:lnTo>
                        <a:pt x="134" y="19"/>
                      </a:lnTo>
                      <a:lnTo>
                        <a:pt x="133" y="21"/>
                      </a:lnTo>
                      <a:lnTo>
                        <a:pt x="132" y="23"/>
                      </a:lnTo>
                      <a:lnTo>
                        <a:pt x="130" y="24"/>
                      </a:lnTo>
                      <a:lnTo>
                        <a:pt x="127" y="22"/>
                      </a:lnTo>
                      <a:lnTo>
                        <a:pt x="124" y="24"/>
                      </a:lnTo>
                      <a:lnTo>
                        <a:pt x="121" y="25"/>
                      </a:lnTo>
                      <a:lnTo>
                        <a:pt x="118" y="25"/>
                      </a:lnTo>
                      <a:lnTo>
                        <a:pt x="115" y="27"/>
                      </a:lnTo>
                      <a:lnTo>
                        <a:pt x="113" y="29"/>
                      </a:lnTo>
                      <a:lnTo>
                        <a:pt x="111" y="32"/>
                      </a:lnTo>
                      <a:lnTo>
                        <a:pt x="109" y="33"/>
                      </a:lnTo>
                      <a:lnTo>
                        <a:pt x="106" y="35"/>
                      </a:lnTo>
                      <a:lnTo>
                        <a:pt x="103" y="35"/>
                      </a:lnTo>
                      <a:lnTo>
                        <a:pt x="100" y="36"/>
                      </a:lnTo>
                      <a:lnTo>
                        <a:pt x="98" y="35"/>
                      </a:lnTo>
                      <a:lnTo>
                        <a:pt x="99" y="37"/>
                      </a:lnTo>
                      <a:lnTo>
                        <a:pt x="101" y="38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7" name="Freeform 839">
                  <a:extLst>
                    <a:ext uri="{FF2B5EF4-FFF2-40B4-BE49-F238E27FC236}">
                      <a16:creationId xmlns:a16="http://schemas.microsoft.com/office/drawing/2014/main" id="{0AF25D7D-FB8F-FC8D-E277-320FFD100CD9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363" y="1131"/>
                  <a:ext cx="748" cy="698"/>
                </a:xfrm>
                <a:custGeom>
                  <a:avLst/>
                  <a:gdLst>
                    <a:gd name="T0" fmla="*/ 97 w 239"/>
                    <a:gd name="T1" fmla="*/ 19 h 223"/>
                    <a:gd name="T2" fmla="*/ 81 w 239"/>
                    <a:gd name="T3" fmla="*/ 47 h 223"/>
                    <a:gd name="T4" fmla="*/ 59 w 239"/>
                    <a:gd name="T5" fmla="*/ 63 h 223"/>
                    <a:gd name="T6" fmla="*/ 41 w 239"/>
                    <a:gd name="T7" fmla="*/ 78 h 223"/>
                    <a:gd name="T8" fmla="*/ 41 w 239"/>
                    <a:gd name="T9" fmla="*/ 125 h 223"/>
                    <a:gd name="T10" fmla="*/ 0 w 239"/>
                    <a:gd name="T11" fmla="*/ 160 h 223"/>
                    <a:gd name="T12" fmla="*/ 16 w 239"/>
                    <a:gd name="T13" fmla="*/ 194 h 223"/>
                    <a:gd name="T14" fmla="*/ 22 w 239"/>
                    <a:gd name="T15" fmla="*/ 238 h 223"/>
                    <a:gd name="T16" fmla="*/ 22 w 239"/>
                    <a:gd name="T17" fmla="*/ 263 h 223"/>
                    <a:gd name="T18" fmla="*/ 22 w 239"/>
                    <a:gd name="T19" fmla="*/ 291 h 223"/>
                    <a:gd name="T20" fmla="*/ 19 w 239"/>
                    <a:gd name="T21" fmla="*/ 316 h 223"/>
                    <a:gd name="T22" fmla="*/ 16 w 239"/>
                    <a:gd name="T23" fmla="*/ 354 h 223"/>
                    <a:gd name="T24" fmla="*/ 22 w 239"/>
                    <a:gd name="T25" fmla="*/ 394 h 223"/>
                    <a:gd name="T26" fmla="*/ 34 w 239"/>
                    <a:gd name="T27" fmla="*/ 432 h 223"/>
                    <a:gd name="T28" fmla="*/ 59 w 239"/>
                    <a:gd name="T29" fmla="*/ 444 h 223"/>
                    <a:gd name="T30" fmla="*/ 94 w 239"/>
                    <a:gd name="T31" fmla="*/ 460 h 223"/>
                    <a:gd name="T32" fmla="*/ 119 w 239"/>
                    <a:gd name="T33" fmla="*/ 495 h 223"/>
                    <a:gd name="T34" fmla="*/ 172 w 239"/>
                    <a:gd name="T35" fmla="*/ 510 h 223"/>
                    <a:gd name="T36" fmla="*/ 219 w 239"/>
                    <a:gd name="T37" fmla="*/ 535 h 223"/>
                    <a:gd name="T38" fmla="*/ 260 w 239"/>
                    <a:gd name="T39" fmla="*/ 526 h 223"/>
                    <a:gd name="T40" fmla="*/ 300 w 239"/>
                    <a:gd name="T41" fmla="*/ 510 h 223"/>
                    <a:gd name="T42" fmla="*/ 382 w 239"/>
                    <a:gd name="T43" fmla="*/ 538 h 223"/>
                    <a:gd name="T44" fmla="*/ 444 w 239"/>
                    <a:gd name="T45" fmla="*/ 567 h 223"/>
                    <a:gd name="T46" fmla="*/ 494 w 239"/>
                    <a:gd name="T47" fmla="*/ 598 h 223"/>
                    <a:gd name="T48" fmla="*/ 570 w 239"/>
                    <a:gd name="T49" fmla="*/ 632 h 223"/>
                    <a:gd name="T50" fmla="*/ 648 w 239"/>
                    <a:gd name="T51" fmla="*/ 673 h 223"/>
                    <a:gd name="T52" fmla="*/ 739 w 239"/>
                    <a:gd name="T53" fmla="*/ 579 h 223"/>
                    <a:gd name="T54" fmla="*/ 735 w 239"/>
                    <a:gd name="T55" fmla="*/ 188 h 223"/>
                    <a:gd name="T56" fmla="*/ 729 w 239"/>
                    <a:gd name="T57" fmla="*/ 169 h 223"/>
                    <a:gd name="T58" fmla="*/ 739 w 239"/>
                    <a:gd name="T59" fmla="*/ 128 h 223"/>
                    <a:gd name="T60" fmla="*/ 739 w 239"/>
                    <a:gd name="T61" fmla="*/ 91 h 223"/>
                    <a:gd name="T62" fmla="*/ 732 w 239"/>
                    <a:gd name="T63" fmla="*/ 63 h 223"/>
                    <a:gd name="T64" fmla="*/ 695 w 239"/>
                    <a:gd name="T65" fmla="*/ 59 h 223"/>
                    <a:gd name="T66" fmla="*/ 648 w 239"/>
                    <a:gd name="T67" fmla="*/ 44 h 223"/>
                    <a:gd name="T68" fmla="*/ 617 w 239"/>
                    <a:gd name="T69" fmla="*/ 19 h 223"/>
                    <a:gd name="T70" fmla="*/ 576 w 239"/>
                    <a:gd name="T71" fmla="*/ 16 h 223"/>
                    <a:gd name="T72" fmla="*/ 532 w 239"/>
                    <a:gd name="T73" fmla="*/ 31 h 223"/>
                    <a:gd name="T74" fmla="*/ 501 w 239"/>
                    <a:gd name="T75" fmla="*/ 59 h 223"/>
                    <a:gd name="T76" fmla="*/ 507 w 239"/>
                    <a:gd name="T77" fmla="*/ 103 h 223"/>
                    <a:gd name="T78" fmla="*/ 501 w 239"/>
                    <a:gd name="T79" fmla="*/ 128 h 223"/>
                    <a:gd name="T80" fmla="*/ 457 w 239"/>
                    <a:gd name="T81" fmla="*/ 153 h 223"/>
                    <a:gd name="T82" fmla="*/ 426 w 239"/>
                    <a:gd name="T83" fmla="*/ 135 h 223"/>
                    <a:gd name="T84" fmla="*/ 385 w 239"/>
                    <a:gd name="T85" fmla="*/ 116 h 223"/>
                    <a:gd name="T86" fmla="*/ 344 w 239"/>
                    <a:gd name="T87" fmla="*/ 103 h 223"/>
                    <a:gd name="T88" fmla="*/ 300 w 239"/>
                    <a:gd name="T89" fmla="*/ 94 h 223"/>
                    <a:gd name="T90" fmla="*/ 282 w 239"/>
                    <a:gd name="T91" fmla="*/ 56 h 223"/>
                    <a:gd name="T92" fmla="*/ 250 w 239"/>
                    <a:gd name="T93" fmla="*/ 38 h 223"/>
                    <a:gd name="T94" fmla="*/ 213 w 239"/>
                    <a:gd name="T95" fmla="*/ 22 h 223"/>
                    <a:gd name="T96" fmla="*/ 175 w 239"/>
                    <a:gd name="T97" fmla="*/ 16 h 223"/>
                    <a:gd name="T98" fmla="*/ 150 w 239"/>
                    <a:gd name="T99" fmla="*/ 19 h 223"/>
                    <a:gd name="T100" fmla="*/ 116 w 239"/>
                    <a:gd name="T101" fmla="*/ 6 h 223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0" t="0" r="r" b="b"/>
                  <a:pathLst>
                    <a:path w="239" h="223">
                      <a:moveTo>
                        <a:pt x="31" y="2"/>
                      </a:moveTo>
                      <a:lnTo>
                        <a:pt x="31" y="4"/>
                      </a:lnTo>
                      <a:lnTo>
                        <a:pt x="31" y="5"/>
                      </a:lnTo>
                      <a:lnTo>
                        <a:pt x="31" y="6"/>
                      </a:lnTo>
                      <a:lnTo>
                        <a:pt x="31" y="7"/>
                      </a:lnTo>
                      <a:lnTo>
                        <a:pt x="31" y="10"/>
                      </a:lnTo>
                      <a:lnTo>
                        <a:pt x="32" y="13"/>
                      </a:lnTo>
                      <a:lnTo>
                        <a:pt x="29" y="14"/>
                      </a:lnTo>
                      <a:lnTo>
                        <a:pt x="26" y="15"/>
                      </a:lnTo>
                      <a:lnTo>
                        <a:pt x="26" y="16"/>
                      </a:lnTo>
                      <a:lnTo>
                        <a:pt x="23" y="17"/>
                      </a:lnTo>
                      <a:lnTo>
                        <a:pt x="22" y="18"/>
                      </a:lnTo>
                      <a:lnTo>
                        <a:pt x="21" y="20"/>
                      </a:lnTo>
                      <a:lnTo>
                        <a:pt x="19" y="20"/>
                      </a:lnTo>
                      <a:lnTo>
                        <a:pt x="18" y="21"/>
                      </a:lnTo>
                      <a:lnTo>
                        <a:pt x="17" y="23"/>
                      </a:lnTo>
                      <a:lnTo>
                        <a:pt x="16" y="24"/>
                      </a:lnTo>
                      <a:lnTo>
                        <a:pt x="13" y="25"/>
                      </a:lnTo>
                      <a:lnTo>
                        <a:pt x="11" y="29"/>
                      </a:lnTo>
                      <a:lnTo>
                        <a:pt x="11" y="32"/>
                      </a:lnTo>
                      <a:lnTo>
                        <a:pt x="12" y="35"/>
                      </a:lnTo>
                      <a:lnTo>
                        <a:pt x="13" y="38"/>
                      </a:lnTo>
                      <a:lnTo>
                        <a:pt x="13" y="40"/>
                      </a:lnTo>
                      <a:lnTo>
                        <a:pt x="9" y="45"/>
                      </a:lnTo>
                      <a:lnTo>
                        <a:pt x="7" y="48"/>
                      </a:lnTo>
                      <a:lnTo>
                        <a:pt x="5" y="48"/>
                      </a:lnTo>
                      <a:lnTo>
                        <a:pt x="2" y="49"/>
                      </a:lnTo>
                      <a:lnTo>
                        <a:pt x="0" y="51"/>
                      </a:lnTo>
                      <a:lnTo>
                        <a:pt x="0" y="53"/>
                      </a:lnTo>
                      <a:lnTo>
                        <a:pt x="0" y="54"/>
                      </a:lnTo>
                      <a:lnTo>
                        <a:pt x="3" y="56"/>
                      </a:lnTo>
                      <a:lnTo>
                        <a:pt x="4" y="59"/>
                      </a:lnTo>
                      <a:lnTo>
                        <a:pt x="5" y="62"/>
                      </a:lnTo>
                      <a:lnTo>
                        <a:pt x="6" y="65"/>
                      </a:lnTo>
                      <a:lnTo>
                        <a:pt x="7" y="69"/>
                      </a:lnTo>
                      <a:lnTo>
                        <a:pt x="7" y="72"/>
                      </a:lnTo>
                      <a:lnTo>
                        <a:pt x="7" y="74"/>
                      </a:lnTo>
                      <a:lnTo>
                        <a:pt x="7" y="76"/>
                      </a:lnTo>
                      <a:lnTo>
                        <a:pt x="7" y="77"/>
                      </a:lnTo>
                      <a:lnTo>
                        <a:pt x="7" y="78"/>
                      </a:lnTo>
                      <a:lnTo>
                        <a:pt x="6" y="81"/>
                      </a:lnTo>
                      <a:lnTo>
                        <a:pt x="6" y="84"/>
                      </a:lnTo>
                      <a:lnTo>
                        <a:pt x="7" y="84"/>
                      </a:lnTo>
                      <a:lnTo>
                        <a:pt x="8" y="87"/>
                      </a:lnTo>
                      <a:lnTo>
                        <a:pt x="8" y="90"/>
                      </a:lnTo>
                      <a:lnTo>
                        <a:pt x="7" y="92"/>
                      </a:lnTo>
                      <a:lnTo>
                        <a:pt x="7" y="93"/>
                      </a:lnTo>
                      <a:lnTo>
                        <a:pt x="6" y="96"/>
                      </a:lnTo>
                      <a:lnTo>
                        <a:pt x="5" y="97"/>
                      </a:lnTo>
                      <a:lnTo>
                        <a:pt x="5" y="98"/>
                      </a:lnTo>
                      <a:lnTo>
                        <a:pt x="6" y="101"/>
                      </a:lnTo>
                      <a:lnTo>
                        <a:pt x="7" y="104"/>
                      </a:lnTo>
                      <a:lnTo>
                        <a:pt x="7" y="108"/>
                      </a:lnTo>
                      <a:lnTo>
                        <a:pt x="8" y="110"/>
                      </a:lnTo>
                      <a:lnTo>
                        <a:pt x="5" y="113"/>
                      </a:lnTo>
                      <a:lnTo>
                        <a:pt x="2" y="114"/>
                      </a:lnTo>
                      <a:lnTo>
                        <a:pt x="0" y="117"/>
                      </a:lnTo>
                      <a:lnTo>
                        <a:pt x="2" y="120"/>
                      </a:lnTo>
                      <a:lnTo>
                        <a:pt x="3" y="120"/>
                      </a:lnTo>
                      <a:lnTo>
                        <a:pt x="7" y="126"/>
                      </a:lnTo>
                      <a:lnTo>
                        <a:pt x="7" y="127"/>
                      </a:lnTo>
                      <a:lnTo>
                        <a:pt x="9" y="130"/>
                      </a:lnTo>
                      <a:lnTo>
                        <a:pt x="10" y="132"/>
                      </a:lnTo>
                      <a:lnTo>
                        <a:pt x="10" y="135"/>
                      </a:lnTo>
                      <a:lnTo>
                        <a:pt x="11" y="138"/>
                      </a:lnTo>
                      <a:lnTo>
                        <a:pt x="11" y="139"/>
                      </a:lnTo>
                      <a:lnTo>
                        <a:pt x="12" y="139"/>
                      </a:lnTo>
                      <a:lnTo>
                        <a:pt x="13" y="142"/>
                      </a:lnTo>
                      <a:lnTo>
                        <a:pt x="16" y="144"/>
                      </a:lnTo>
                      <a:lnTo>
                        <a:pt x="19" y="142"/>
                      </a:lnTo>
                      <a:lnTo>
                        <a:pt x="22" y="143"/>
                      </a:lnTo>
                      <a:lnTo>
                        <a:pt x="23" y="144"/>
                      </a:lnTo>
                      <a:lnTo>
                        <a:pt x="24" y="144"/>
                      </a:lnTo>
                      <a:lnTo>
                        <a:pt x="30" y="147"/>
                      </a:lnTo>
                      <a:lnTo>
                        <a:pt x="31" y="147"/>
                      </a:lnTo>
                      <a:lnTo>
                        <a:pt x="33" y="150"/>
                      </a:lnTo>
                      <a:lnTo>
                        <a:pt x="35" y="152"/>
                      </a:lnTo>
                      <a:lnTo>
                        <a:pt x="36" y="155"/>
                      </a:lnTo>
                      <a:lnTo>
                        <a:pt x="38" y="158"/>
                      </a:lnTo>
                      <a:lnTo>
                        <a:pt x="39" y="160"/>
                      </a:lnTo>
                      <a:lnTo>
                        <a:pt x="41" y="160"/>
                      </a:lnTo>
                      <a:lnTo>
                        <a:pt x="49" y="162"/>
                      </a:lnTo>
                      <a:lnTo>
                        <a:pt x="52" y="162"/>
                      </a:lnTo>
                      <a:lnTo>
                        <a:pt x="55" y="163"/>
                      </a:lnTo>
                      <a:lnTo>
                        <a:pt x="58" y="164"/>
                      </a:lnTo>
                      <a:lnTo>
                        <a:pt x="61" y="165"/>
                      </a:lnTo>
                      <a:lnTo>
                        <a:pt x="64" y="166"/>
                      </a:lnTo>
                      <a:lnTo>
                        <a:pt x="67" y="169"/>
                      </a:lnTo>
                      <a:lnTo>
                        <a:pt x="70" y="171"/>
                      </a:lnTo>
                      <a:lnTo>
                        <a:pt x="71" y="173"/>
                      </a:lnTo>
                      <a:lnTo>
                        <a:pt x="74" y="173"/>
                      </a:lnTo>
                      <a:lnTo>
                        <a:pt x="77" y="171"/>
                      </a:lnTo>
                      <a:lnTo>
                        <a:pt x="80" y="170"/>
                      </a:lnTo>
                      <a:lnTo>
                        <a:pt x="83" y="168"/>
                      </a:lnTo>
                      <a:lnTo>
                        <a:pt x="85" y="168"/>
                      </a:lnTo>
                      <a:lnTo>
                        <a:pt x="88" y="166"/>
                      </a:lnTo>
                      <a:lnTo>
                        <a:pt x="92" y="165"/>
                      </a:lnTo>
                      <a:lnTo>
                        <a:pt x="96" y="163"/>
                      </a:lnTo>
                      <a:lnTo>
                        <a:pt x="96" y="162"/>
                      </a:lnTo>
                      <a:lnTo>
                        <a:pt x="100" y="161"/>
                      </a:lnTo>
                      <a:lnTo>
                        <a:pt x="103" y="162"/>
                      </a:lnTo>
                      <a:lnTo>
                        <a:pt x="106" y="164"/>
                      </a:lnTo>
                      <a:lnTo>
                        <a:pt x="122" y="172"/>
                      </a:lnTo>
                      <a:lnTo>
                        <a:pt x="125" y="173"/>
                      </a:lnTo>
                      <a:lnTo>
                        <a:pt x="131" y="175"/>
                      </a:lnTo>
                      <a:lnTo>
                        <a:pt x="136" y="178"/>
                      </a:lnTo>
                      <a:lnTo>
                        <a:pt x="142" y="181"/>
                      </a:lnTo>
                      <a:lnTo>
                        <a:pt x="146" y="183"/>
                      </a:lnTo>
                      <a:lnTo>
                        <a:pt x="150" y="186"/>
                      </a:lnTo>
                      <a:lnTo>
                        <a:pt x="153" y="188"/>
                      </a:lnTo>
                      <a:lnTo>
                        <a:pt x="155" y="189"/>
                      </a:lnTo>
                      <a:lnTo>
                        <a:pt x="158" y="191"/>
                      </a:lnTo>
                      <a:lnTo>
                        <a:pt x="160" y="191"/>
                      </a:lnTo>
                      <a:lnTo>
                        <a:pt x="167" y="195"/>
                      </a:lnTo>
                      <a:lnTo>
                        <a:pt x="176" y="199"/>
                      </a:lnTo>
                      <a:lnTo>
                        <a:pt x="182" y="202"/>
                      </a:lnTo>
                      <a:lnTo>
                        <a:pt x="188" y="205"/>
                      </a:lnTo>
                      <a:lnTo>
                        <a:pt x="191" y="207"/>
                      </a:lnTo>
                      <a:lnTo>
                        <a:pt x="196" y="210"/>
                      </a:lnTo>
                      <a:lnTo>
                        <a:pt x="206" y="215"/>
                      </a:lnTo>
                      <a:lnTo>
                        <a:pt x="207" y="215"/>
                      </a:lnTo>
                      <a:lnTo>
                        <a:pt x="214" y="219"/>
                      </a:lnTo>
                      <a:lnTo>
                        <a:pt x="222" y="223"/>
                      </a:lnTo>
                      <a:lnTo>
                        <a:pt x="222" y="215"/>
                      </a:lnTo>
                      <a:lnTo>
                        <a:pt x="236" y="215"/>
                      </a:lnTo>
                      <a:lnTo>
                        <a:pt x="236" y="185"/>
                      </a:lnTo>
                      <a:lnTo>
                        <a:pt x="236" y="168"/>
                      </a:lnTo>
                      <a:lnTo>
                        <a:pt x="236" y="162"/>
                      </a:lnTo>
                      <a:lnTo>
                        <a:pt x="236" y="66"/>
                      </a:lnTo>
                      <a:lnTo>
                        <a:pt x="236" y="63"/>
                      </a:lnTo>
                      <a:lnTo>
                        <a:pt x="235" y="60"/>
                      </a:lnTo>
                      <a:lnTo>
                        <a:pt x="234" y="58"/>
                      </a:lnTo>
                      <a:lnTo>
                        <a:pt x="234" y="57"/>
                      </a:lnTo>
                      <a:lnTo>
                        <a:pt x="234" y="56"/>
                      </a:lnTo>
                      <a:lnTo>
                        <a:pt x="233" y="54"/>
                      </a:lnTo>
                      <a:lnTo>
                        <a:pt x="233" y="53"/>
                      </a:lnTo>
                      <a:lnTo>
                        <a:pt x="232" y="50"/>
                      </a:lnTo>
                      <a:lnTo>
                        <a:pt x="234" y="47"/>
                      </a:lnTo>
                      <a:lnTo>
                        <a:pt x="236" y="44"/>
                      </a:lnTo>
                      <a:lnTo>
                        <a:pt x="236" y="41"/>
                      </a:lnTo>
                      <a:lnTo>
                        <a:pt x="236" y="40"/>
                      </a:lnTo>
                      <a:lnTo>
                        <a:pt x="236" y="38"/>
                      </a:lnTo>
                      <a:lnTo>
                        <a:pt x="235" y="35"/>
                      </a:lnTo>
                      <a:lnTo>
                        <a:pt x="234" y="32"/>
                      </a:lnTo>
                      <a:lnTo>
                        <a:pt x="236" y="29"/>
                      </a:lnTo>
                      <a:lnTo>
                        <a:pt x="238" y="27"/>
                      </a:lnTo>
                      <a:lnTo>
                        <a:pt x="239" y="25"/>
                      </a:lnTo>
                      <a:lnTo>
                        <a:pt x="237" y="23"/>
                      </a:lnTo>
                      <a:lnTo>
                        <a:pt x="236" y="21"/>
                      </a:lnTo>
                      <a:lnTo>
                        <a:pt x="234" y="20"/>
                      </a:lnTo>
                      <a:lnTo>
                        <a:pt x="231" y="20"/>
                      </a:lnTo>
                      <a:lnTo>
                        <a:pt x="228" y="20"/>
                      </a:lnTo>
                      <a:lnTo>
                        <a:pt x="225" y="20"/>
                      </a:lnTo>
                      <a:lnTo>
                        <a:pt x="222" y="19"/>
                      </a:lnTo>
                      <a:lnTo>
                        <a:pt x="219" y="17"/>
                      </a:lnTo>
                      <a:lnTo>
                        <a:pt x="216" y="17"/>
                      </a:lnTo>
                      <a:lnTo>
                        <a:pt x="213" y="17"/>
                      </a:lnTo>
                      <a:lnTo>
                        <a:pt x="210" y="16"/>
                      </a:lnTo>
                      <a:lnTo>
                        <a:pt x="207" y="14"/>
                      </a:lnTo>
                      <a:lnTo>
                        <a:pt x="207" y="10"/>
                      </a:lnTo>
                      <a:lnTo>
                        <a:pt x="204" y="8"/>
                      </a:lnTo>
                      <a:lnTo>
                        <a:pt x="202" y="7"/>
                      </a:lnTo>
                      <a:lnTo>
                        <a:pt x="200" y="7"/>
                      </a:lnTo>
                      <a:lnTo>
                        <a:pt x="197" y="6"/>
                      </a:lnTo>
                      <a:lnTo>
                        <a:pt x="195" y="5"/>
                      </a:lnTo>
                      <a:lnTo>
                        <a:pt x="192" y="5"/>
                      </a:lnTo>
                      <a:lnTo>
                        <a:pt x="188" y="5"/>
                      </a:lnTo>
                      <a:lnTo>
                        <a:pt x="187" y="4"/>
                      </a:lnTo>
                      <a:lnTo>
                        <a:pt x="184" y="5"/>
                      </a:lnTo>
                      <a:lnTo>
                        <a:pt x="182" y="7"/>
                      </a:lnTo>
                      <a:lnTo>
                        <a:pt x="179" y="7"/>
                      </a:lnTo>
                      <a:lnTo>
                        <a:pt x="176" y="8"/>
                      </a:lnTo>
                      <a:lnTo>
                        <a:pt x="173" y="9"/>
                      </a:lnTo>
                      <a:lnTo>
                        <a:pt x="170" y="10"/>
                      </a:lnTo>
                      <a:lnTo>
                        <a:pt x="166" y="13"/>
                      </a:lnTo>
                      <a:lnTo>
                        <a:pt x="163" y="15"/>
                      </a:lnTo>
                      <a:lnTo>
                        <a:pt x="160" y="19"/>
                      </a:lnTo>
                      <a:lnTo>
                        <a:pt x="159" y="22"/>
                      </a:lnTo>
                      <a:lnTo>
                        <a:pt x="159" y="23"/>
                      </a:lnTo>
                      <a:lnTo>
                        <a:pt x="160" y="26"/>
                      </a:lnTo>
                      <a:lnTo>
                        <a:pt x="160" y="30"/>
                      </a:lnTo>
                      <a:lnTo>
                        <a:pt x="162" y="33"/>
                      </a:lnTo>
                      <a:lnTo>
                        <a:pt x="162" y="34"/>
                      </a:lnTo>
                      <a:lnTo>
                        <a:pt x="162" y="37"/>
                      </a:lnTo>
                      <a:lnTo>
                        <a:pt x="161" y="40"/>
                      </a:lnTo>
                      <a:lnTo>
                        <a:pt x="160" y="41"/>
                      </a:lnTo>
                      <a:lnTo>
                        <a:pt x="158" y="43"/>
                      </a:lnTo>
                      <a:lnTo>
                        <a:pt x="155" y="46"/>
                      </a:lnTo>
                      <a:lnTo>
                        <a:pt x="152" y="48"/>
                      </a:lnTo>
                      <a:lnTo>
                        <a:pt x="150" y="49"/>
                      </a:lnTo>
                      <a:lnTo>
                        <a:pt x="146" y="49"/>
                      </a:lnTo>
                      <a:lnTo>
                        <a:pt x="143" y="48"/>
                      </a:lnTo>
                      <a:lnTo>
                        <a:pt x="142" y="47"/>
                      </a:lnTo>
                      <a:lnTo>
                        <a:pt x="139" y="46"/>
                      </a:lnTo>
                      <a:lnTo>
                        <a:pt x="139" y="45"/>
                      </a:lnTo>
                      <a:lnTo>
                        <a:pt x="136" y="43"/>
                      </a:lnTo>
                      <a:lnTo>
                        <a:pt x="133" y="41"/>
                      </a:lnTo>
                      <a:lnTo>
                        <a:pt x="130" y="40"/>
                      </a:lnTo>
                      <a:lnTo>
                        <a:pt x="127" y="38"/>
                      </a:lnTo>
                      <a:lnTo>
                        <a:pt x="123" y="37"/>
                      </a:lnTo>
                      <a:lnTo>
                        <a:pt x="122" y="37"/>
                      </a:lnTo>
                      <a:lnTo>
                        <a:pt x="119" y="36"/>
                      </a:lnTo>
                      <a:lnTo>
                        <a:pt x="113" y="34"/>
                      </a:lnTo>
                      <a:lnTo>
                        <a:pt x="110" y="33"/>
                      </a:lnTo>
                      <a:lnTo>
                        <a:pt x="107" y="34"/>
                      </a:lnTo>
                      <a:lnTo>
                        <a:pt x="104" y="33"/>
                      </a:lnTo>
                      <a:lnTo>
                        <a:pt x="102" y="33"/>
                      </a:lnTo>
                      <a:lnTo>
                        <a:pt x="99" y="32"/>
                      </a:lnTo>
                      <a:lnTo>
                        <a:pt x="96" y="30"/>
                      </a:lnTo>
                      <a:lnTo>
                        <a:pt x="93" y="27"/>
                      </a:lnTo>
                      <a:lnTo>
                        <a:pt x="92" y="25"/>
                      </a:lnTo>
                      <a:lnTo>
                        <a:pt x="92" y="24"/>
                      </a:lnTo>
                      <a:lnTo>
                        <a:pt x="91" y="21"/>
                      </a:lnTo>
                      <a:lnTo>
                        <a:pt x="90" y="18"/>
                      </a:lnTo>
                      <a:lnTo>
                        <a:pt x="90" y="15"/>
                      </a:lnTo>
                      <a:lnTo>
                        <a:pt x="87" y="13"/>
                      </a:lnTo>
                      <a:lnTo>
                        <a:pt x="85" y="13"/>
                      </a:lnTo>
                      <a:lnTo>
                        <a:pt x="81" y="12"/>
                      </a:lnTo>
                      <a:lnTo>
                        <a:pt x="80" y="12"/>
                      </a:lnTo>
                      <a:lnTo>
                        <a:pt x="77" y="11"/>
                      </a:lnTo>
                      <a:lnTo>
                        <a:pt x="76" y="11"/>
                      </a:lnTo>
                      <a:lnTo>
                        <a:pt x="73" y="9"/>
                      </a:lnTo>
                      <a:lnTo>
                        <a:pt x="70" y="8"/>
                      </a:lnTo>
                      <a:lnTo>
                        <a:pt x="68" y="7"/>
                      </a:lnTo>
                      <a:lnTo>
                        <a:pt x="65" y="7"/>
                      </a:lnTo>
                      <a:lnTo>
                        <a:pt x="63" y="6"/>
                      </a:lnTo>
                      <a:lnTo>
                        <a:pt x="60" y="5"/>
                      </a:lnTo>
                      <a:lnTo>
                        <a:pt x="59" y="5"/>
                      </a:lnTo>
                      <a:lnTo>
                        <a:pt x="56" y="5"/>
                      </a:lnTo>
                      <a:lnTo>
                        <a:pt x="55" y="6"/>
                      </a:lnTo>
                      <a:lnTo>
                        <a:pt x="53" y="6"/>
                      </a:lnTo>
                      <a:lnTo>
                        <a:pt x="51" y="7"/>
                      </a:lnTo>
                      <a:lnTo>
                        <a:pt x="49" y="6"/>
                      </a:lnTo>
                      <a:lnTo>
                        <a:pt x="48" y="6"/>
                      </a:lnTo>
                      <a:lnTo>
                        <a:pt x="45" y="6"/>
                      </a:lnTo>
                      <a:lnTo>
                        <a:pt x="43" y="5"/>
                      </a:lnTo>
                      <a:lnTo>
                        <a:pt x="40" y="4"/>
                      </a:lnTo>
                      <a:lnTo>
                        <a:pt x="37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2" y="2"/>
                      </a:lnTo>
                      <a:lnTo>
                        <a:pt x="31" y="2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8" name="Freeform 840">
                  <a:extLst>
                    <a:ext uri="{FF2B5EF4-FFF2-40B4-BE49-F238E27FC236}">
                      <a16:creationId xmlns:a16="http://schemas.microsoft.com/office/drawing/2014/main" id="{085EBE74-6324-D32C-4B09-E4BA524F04E6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287" y="984"/>
                  <a:ext cx="576" cy="435"/>
                </a:xfrm>
                <a:custGeom>
                  <a:avLst/>
                  <a:gdLst>
                    <a:gd name="T0" fmla="*/ 229 w 184"/>
                    <a:gd name="T1" fmla="*/ 376 h 139"/>
                    <a:gd name="T2" fmla="*/ 257 w 184"/>
                    <a:gd name="T3" fmla="*/ 354 h 139"/>
                    <a:gd name="T4" fmla="*/ 285 w 184"/>
                    <a:gd name="T5" fmla="*/ 338 h 139"/>
                    <a:gd name="T6" fmla="*/ 319 w 184"/>
                    <a:gd name="T7" fmla="*/ 329 h 139"/>
                    <a:gd name="T8" fmla="*/ 332 w 184"/>
                    <a:gd name="T9" fmla="*/ 325 h 139"/>
                    <a:gd name="T10" fmla="*/ 363 w 184"/>
                    <a:gd name="T11" fmla="*/ 319 h 139"/>
                    <a:gd name="T12" fmla="*/ 382 w 184"/>
                    <a:gd name="T13" fmla="*/ 307 h 139"/>
                    <a:gd name="T14" fmla="*/ 391 w 184"/>
                    <a:gd name="T15" fmla="*/ 294 h 139"/>
                    <a:gd name="T16" fmla="*/ 419 w 184"/>
                    <a:gd name="T17" fmla="*/ 282 h 139"/>
                    <a:gd name="T18" fmla="*/ 432 w 184"/>
                    <a:gd name="T19" fmla="*/ 275 h 139"/>
                    <a:gd name="T20" fmla="*/ 454 w 184"/>
                    <a:gd name="T21" fmla="*/ 257 h 139"/>
                    <a:gd name="T22" fmla="*/ 448 w 184"/>
                    <a:gd name="T23" fmla="*/ 228 h 139"/>
                    <a:gd name="T24" fmla="*/ 476 w 184"/>
                    <a:gd name="T25" fmla="*/ 222 h 139"/>
                    <a:gd name="T26" fmla="*/ 488 w 184"/>
                    <a:gd name="T27" fmla="*/ 207 h 139"/>
                    <a:gd name="T28" fmla="*/ 517 w 184"/>
                    <a:gd name="T29" fmla="*/ 200 h 139"/>
                    <a:gd name="T30" fmla="*/ 573 w 184"/>
                    <a:gd name="T31" fmla="*/ 203 h 139"/>
                    <a:gd name="T32" fmla="*/ 570 w 184"/>
                    <a:gd name="T33" fmla="*/ 200 h 139"/>
                    <a:gd name="T34" fmla="*/ 576 w 184"/>
                    <a:gd name="T35" fmla="*/ 178 h 139"/>
                    <a:gd name="T36" fmla="*/ 560 w 184"/>
                    <a:gd name="T37" fmla="*/ 153 h 139"/>
                    <a:gd name="T38" fmla="*/ 554 w 184"/>
                    <a:gd name="T39" fmla="*/ 125 h 139"/>
                    <a:gd name="T40" fmla="*/ 551 w 184"/>
                    <a:gd name="T41" fmla="*/ 97 h 139"/>
                    <a:gd name="T42" fmla="*/ 551 w 184"/>
                    <a:gd name="T43" fmla="*/ 78 h 139"/>
                    <a:gd name="T44" fmla="*/ 542 w 184"/>
                    <a:gd name="T45" fmla="*/ 63 h 139"/>
                    <a:gd name="T46" fmla="*/ 526 w 184"/>
                    <a:gd name="T47" fmla="*/ 50 h 139"/>
                    <a:gd name="T48" fmla="*/ 507 w 184"/>
                    <a:gd name="T49" fmla="*/ 44 h 139"/>
                    <a:gd name="T50" fmla="*/ 488 w 184"/>
                    <a:gd name="T51" fmla="*/ 34 h 139"/>
                    <a:gd name="T52" fmla="*/ 470 w 184"/>
                    <a:gd name="T53" fmla="*/ 41 h 139"/>
                    <a:gd name="T54" fmla="*/ 448 w 184"/>
                    <a:gd name="T55" fmla="*/ 38 h 139"/>
                    <a:gd name="T56" fmla="*/ 423 w 184"/>
                    <a:gd name="T57" fmla="*/ 41 h 139"/>
                    <a:gd name="T58" fmla="*/ 394 w 184"/>
                    <a:gd name="T59" fmla="*/ 34 h 139"/>
                    <a:gd name="T60" fmla="*/ 379 w 184"/>
                    <a:gd name="T61" fmla="*/ 19 h 139"/>
                    <a:gd name="T62" fmla="*/ 373 w 184"/>
                    <a:gd name="T63" fmla="*/ 3 h 139"/>
                    <a:gd name="T64" fmla="*/ 357 w 184"/>
                    <a:gd name="T65" fmla="*/ 6 h 139"/>
                    <a:gd name="T66" fmla="*/ 341 w 184"/>
                    <a:gd name="T67" fmla="*/ 25 h 139"/>
                    <a:gd name="T68" fmla="*/ 332 w 184"/>
                    <a:gd name="T69" fmla="*/ 50 h 139"/>
                    <a:gd name="T70" fmla="*/ 322 w 184"/>
                    <a:gd name="T71" fmla="*/ 69 h 139"/>
                    <a:gd name="T72" fmla="*/ 313 w 184"/>
                    <a:gd name="T73" fmla="*/ 88 h 139"/>
                    <a:gd name="T74" fmla="*/ 297 w 184"/>
                    <a:gd name="T75" fmla="*/ 110 h 139"/>
                    <a:gd name="T76" fmla="*/ 272 w 184"/>
                    <a:gd name="T77" fmla="*/ 122 h 139"/>
                    <a:gd name="T78" fmla="*/ 250 w 184"/>
                    <a:gd name="T79" fmla="*/ 131 h 139"/>
                    <a:gd name="T80" fmla="*/ 232 w 184"/>
                    <a:gd name="T81" fmla="*/ 141 h 139"/>
                    <a:gd name="T82" fmla="*/ 210 w 184"/>
                    <a:gd name="T83" fmla="*/ 163 h 139"/>
                    <a:gd name="T84" fmla="*/ 191 w 184"/>
                    <a:gd name="T85" fmla="*/ 178 h 139"/>
                    <a:gd name="T86" fmla="*/ 185 w 184"/>
                    <a:gd name="T87" fmla="*/ 207 h 139"/>
                    <a:gd name="T88" fmla="*/ 169 w 184"/>
                    <a:gd name="T89" fmla="*/ 228 h 139"/>
                    <a:gd name="T90" fmla="*/ 163 w 184"/>
                    <a:gd name="T91" fmla="*/ 260 h 139"/>
                    <a:gd name="T92" fmla="*/ 160 w 184"/>
                    <a:gd name="T93" fmla="*/ 279 h 139"/>
                    <a:gd name="T94" fmla="*/ 172 w 184"/>
                    <a:gd name="T95" fmla="*/ 304 h 139"/>
                    <a:gd name="T96" fmla="*/ 163 w 184"/>
                    <a:gd name="T97" fmla="*/ 322 h 139"/>
                    <a:gd name="T98" fmla="*/ 150 w 184"/>
                    <a:gd name="T99" fmla="*/ 341 h 139"/>
                    <a:gd name="T100" fmla="*/ 122 w 184"/>
                    <a:gd name="T101" fmla="*/ 369 h 139"/>
                    <a:gd name="T102" fmla="*/ 100 w 184"/>
                    <a:gd name="T103" fmla="*/ 385 h 139"/>
                    <a:gd name="T104" fmla="*/ 75 w 184"/>
                    <a:gd name="T105" fmla="*/ 407 h 139"/>
                    <a:gd name="T106" fmla="*/ 56 w 184"/>
                    <a:gd name="T107" fmla="*/ 413 h 139"/>
                    <a:gd name="T108" fmla="*/ 28 w 184"/>
                    <a:gd name="T109" fmla="*/ 419 h 139"/>
                    <a:gd name="T110" fmla="*/ 0 w 184"/>
                    <a:gd name="T111" fmla="*/ 435 h 139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0" t="0" r="r" b="b"/>
                  <a:pathLst>
                    <a:path w="184" h="139">
                      <a:moveTo>
                        <a:pt x="69" y="122"/>
                      </a:moveTo>
                      <a:lnTo>
                        <a:pt x="70" y="122"/>
                      </a:lnTo>
                      <a:lnTo>
                        <a:pt x="73" y="120"/>
                      </a:lnTo>
                      <a:lnTo>
                        <a:pt x="76" y="117"/>
                      </a:lnTo>
                      <a:lnTo>
                        <a:pt x="79" y="116"/>
                      </a:lnTo>
                      <a:lnTo>
                        <a:pt x="82" y="113"/>
                      </a:lnTo>
                      <a:lnTo>
                        <a:pt x="84" y="111"/>
                      </a:lnTo>
                      <a:lnTo>
                        <a:pt x="87" y="110"/>
                      </a:lnTo>
                      <a:lnTo>
                        <a:pt x="91" y="108"/>
                      </a:lnTo>
                      <a:lnTo>
                        <a:pt x="93" y="106"/>
                      </a:lnTo>
                      <a:lnTo>
                        <a:pt x="99" y="107"/>
                      </a:lnTo>
                      <a:lnTo>
                        <a:pt x="102" y="105"/>
                      </a:lnTo>
                      <a:lnTo>
                        <a:pt x="103" y="103"/>
                      </a:lnTo>
                      <a:lnTo>
                        <a:pt x="106" y="104"/>
                      </a:lnTo>
                      <a:lnTo>
                        <a:pt x="109" y="103"/>
                      </a:lnTo>
                      <a:lnTo>
                        <a:pt x="110" y="103"/>
                      </a:lnTo>
                      <a:lnTo>
                        <a:pt x="116" y="102"/>
                      </a:lnTo>
                      <a:lnTo>
                        <a:pt x="119" y="101"/>
                      </a:lnTo>
                      <a:lnTo>
                        <a:pt x="122" y="98"/>
                      </a:lnTo>
                      <a:lnTo>
                        <a:pt x="122" y="97"/>
                      </a:lnTo>
                      <a:lnTo>
                        <a:pt x="124" y="94"/>
                      </a:lnTo>
                      <a:lnTo>
                        <a:pt x="125" y="94"/>
                      </a:lnTo>
                      <a:lnTo>
                        <a:pt x="127" y="92"/>
                      </a:lnTo>
                      <a:lnTo>
                        <a:pt x="130" y="90"/>
                      </a:lnTo>
                      <a:lnTo>
                        <a:pt x="134" y="90"/>
                      </a:lnTo>
                      <a:lnTo>
                        <a:pt x="137" y="88"/>
                      </a:lnTo>
                      <a:lnTo>
                        <a:pt x="138" y="88"/>
                      </a:lnTo>
                      <a:lnTo>
                        <a:pt x="141" y="86"/>
                      </a:lnTo>
                      <a:lnTo>
                        <a:pt x="144" y="85"/>
                      </a:lnTo>
                      <a:lnTo>
                        <a:pt x="145" y="82"/>
                      </a:lnTo>
                      <a:lnTo>
                        <a:pt x="143" y="80"/>
                      </a:lnTo>
                      <a:lnTo>
                        <a:pt x="144" y="77"/>
                      </a:lnTo>
                      <a:lnTo>
                        <a:pt x="143" y="73"/>
                      </a:lnTo>
                      <a:lnTo>
                        <a:pt x="146" y="72"/>
                      </a:lnTo>
                      <a:lnTo>
                        <a:pt x="149" y="72"/>
                      </a:lnTo>
                      <a:lnTo>
                        <a:pt x="152" y="71"/>
                      </a:lnTo>
                      <a:lnTo>
                        <a:pt x="154" y="70"/>
                      </a:lnTo>
                      <a:lnTo>
                        <a:pt x="156" y="69"/>
                      </a:lnTo>
                      <a:lnTo>
                        <a:pt x="156" y="66"/>
                      </a:lnTo>
                      <a:lnTo>
                        <a:pt x="159" y="65"/>
                      </a:lnTo>
                      <a:lnTo>
                        <a:pt x="162" y="65"/>
                      </a:lnTo>
                      <a:lnTo>
                        <a:pt x="165" y="64"/>
                      </a:lnTo>
                      <a:lnTo>
                        <a:pt x="175" y="65"/>
                      </a:lnTo>
                      <a:lnTo>
                        <a:pt x="180" y="65"/>
                      </a:lnTo>
                      <a:lnTo>
                        <a:pt x="183" y="65"/>
                      </a:lnTo>
                      <a:lnTo>
                        <a:pt x="182" y="64"/>
                      </a:lnTo>
                      <a:lnTo>
                        <a:pt x="182" y="63"/>
                      </a:lnTo>
                      <a:lnTo>
                        <a:pt x="183" y="60"/>
                      </a:lnTo>
                      <a:lnTo>
                        <a:pt x="184" y="57"/>
                      </a:lnTo>
                      <a:lnTo>
                        <a:pt x="181" y="55"/>
                      </a:lnTo>
                      <a:lnTo>
                        <a:pt x="178" y="52"/>
                      </a:lnTo>
                      <a:lnTo>
                        <a:pt x="179" y="49"/>
                      </a:lnTo>
                      <a:lnTo>
                        <a:pt x="176" y="46"/>
                      </a:lnTo>
                      <a:lnTo>
                        <a:pt x="176" y="43"/>
                      </a:lnTo>
                      <a:lnTo>
                        <a:pt x="177" y="40"/>
                      </a:lnTo>
                      <a:lnTo>
                        <a:pt x="175" y="38"/>
                      </a:lnTo>
                      <a:lnTo>
                        <a:pt x="175" y="35"/>
                      </a:lnTo>
                      <a:lnTo>
                        <a:pt x="176" y="31"/>
                      </a:lnTo>
                      <a:lnTo>
                        <a:pt x="175" y="28"/>
                      </a:lnTo>
                      <a:lnTo>
                        <a:pt x="176" y="25"/>
                      </a:lnTo>
                      <a:lnTo>
                        <a:pt x="173" y="22"/>
                      </a:lnTo>
                      <a:lnTo>
                        <a:pt x="173" y="20"/>
                      </a:lnTo>
                      <a:lnTo>
                        <a:pt x="173" y="19"/>
                      </a:lnTo>
                      <a:lnTo>
                        <a:pt x="170" y="17"/>
                      </a:lnTo>
                      <a:lnTo>
                        <a:pt x="168" y="16"/>
                      </a:lnTo>
                      <a:lnTo>
                        <a:pt x="167" y="14"/>
                      </a:lnTo>
                      <a:lnTo>
                        <a:pt x="165" y="14"/>
                      </a:lnTo>
                      <a:lnTo>
                        <a:pt x="162" y="14"/>
                      </a:lnTo>
                      <a:lnTo>
                        <a:pt x="159" y="14"/>
                      </a:lnTo>
                      <a:lnTo>
                        <a:pt x="156" y="11"/>
                      </a:lnTo>
                      <a:lnTo>
                        <a:pt x="156" y="10"/>
                      </a:lnTo>
                      <a:lnTo>
                        <a:pt x="153" y="11"/>
                      </a:lnTo>
                      <a:lnTo>
                        <a:pt x="150" y="13"/>
                      </a:lnTo>
                      <a:lnTo>
                        <a:pt x="147" y="12"/>
                      </a:lnTo>
                      <a:lnTo>
                        <a:pt x="144" y="11"/>
                      </a:lnTo>
                      <a:lnTo>
                        <a:pt x="143" y="12"/>
                      </a:lnTo>
                      <a:lnTo>
                        <a:pt x="140" y="12"/>
                      </a:lnTo>
                      <a:lnTo>
                        <a:pt x="137" y="13"/>
                      </a:lnTo>
                      <a:lnTo>
                        <a:pt x="135" y="13"/>
                      </a:lnTo>
                      <a:lnTo>
                        <a:pt x="133" y="13"/>
                      </a:lnTo>
                      <a:lnTo>
                        <a:pt x="129" y="12"/>
                      </a:lnTo>
                      <a:lnTo>
                        <a:pt x="126" y="11"/>
                      </a:lnTo>
                      <a:lnTo>
                        <a:pt x="125" y="9"/>
                      </a:lnTo>
                      <a:lnTo>
                        <a:pt x="123" y="8"/>
                      </a:lnTo>
                      <a:lnTo>
                        <a:pt x="121" y="6"/>
                      </a:lnTo>
                      <a:lnTo>
                        <a:pt x="119" y="2"/>
                      </a:lnTo>
                      <a:lnTo>
                        <a:pt x="119" y="1"/>
                      </a:lnTo>
                      <a:lnTo>
                        <a:pt x="119" y="0"/>
                      </a:lnTo>
                      <a:lnTo>
                        <a:pt x="117" y="1"/>
                      </a:lnTo>
                      <a:lnTo>
                        <a:pt x="114" y="2"/>
                      </a:lnTo>
                      <a:lnTo>
                        <a:pt x="111" y="2"/>
                      </a:lnTo>
                      <a:lnTo>
                        <a:pt x="110" y="5"/>
                      </a:lnTo>
                      <a:lnTo>
                        <a:pt x="109" y="8"/>
                      </a:lnTo>
                      <a:lnTo>
                        <a:pt x="108" y="10"/>
                      </a:lnTo>
                      <a:lnTo>
                        <a:pt x="107" y="13"/>
                      </a:lnTo>
                      <a:lnTo>
                        <a:pt x="106" y="16"/>
                      </a:lnTo>
                      <a:lnTo>
                        <a:pt x="105" y="19"/>
                      </a:lnTo>
                      <a:lnTo>
                        <a:pt x="103" y="22"/>
                      </a:lnTo>
                      <a:lnTo>
                        <a:pt x="102" y="25"/>
                      </a:lnTo>
                      <a:lnTo>
                        <a:pt x="100" y="28"/>
                      </a:lnTo>
                      <a:lnTo>
                        <a:pt x="99" y="30"/>
                      </a:lnTo>
                      <a:lnTo>
                        <a:pt x="98" y="32"/>
                      </a:lnTo>
                      <a:lnTo>
                        <a:pt x="95" y="35"/>
                      </a:lnTo>
                      <a:lnTo>
                        <a:pt x="92" y="37"/>
                      </a:lnTo>
                      <a:lnTo>
                        <a:pt x="88" y="38"/>
                      </a:lnTo>
                      <a:lnTo>
                        <a:pt x="87" y="39"/>
                      </a:lnTo>
                      <a:lnTo>
                        <a:pt x="84" y="40"/>
                      </a:lnTo>
                      <a:lnTo>
                        <a:pt x="82" y="41"/>
                      </a:lnTo>
                      <a:lnTo>
                        <a:pt x="80" y="42"/>
                      </a:lnTo>
                      <a:lnTo>
                        <a:pt x="79" y="42"/>
                      </a:lnTo>
                      <a:lnTo>
                        <a:pt x="76" y="44"/>
                      </a:lnTo>
                      <a:lnTo>
                        <a:pt x="74" y="45"/>
                      </a:lnTo>
                      <a:lnTo>
                        <a:pt x="71" y="46"/>
                      </a:lnTo>
                      <a:lnTo>
                        <a:pt x="69" y="49"/>
                      </a:lnTo>
                      <a:lnTo>
                        <a:pt x="67" y="52"/>
                      </a:lnTo>
                      <a:lnTo>
                        <a:pt x="64" y="55"/>
                      </a:lnTo>
                      <a:lnTo>
                        <a:pt x="63" y="55"/>
                      </a:lnTo>
                      <a:lnTo>
                        <a:pt x="61" y="57"/>
                      </a:lnTo>
                      <a:lnTo>
                        <a:pt x="60" y="60"/>
                      </a:lnTo>
                      <a:lnTo>
                        <a:pt x="60" y="63"/>
                      </a:lnTo>
                      <a:lnTo>
                        <a:pt x="59" y="66"/>
                      </a:lnTo>
                      <a:lnTo>
                        <a:pt x="58" y="67"/>
                      </a:lnTo>
                      <a:lnTo>
                        <a:pt x="55" y="70"/>
                      </a:lnTo>
                      <a:lnTo>
                        <a:pt x="54" y="73"/>
                      </a:lnTo>
                      <a:lnTo>
                        <a:pt x="52" y="77"/>
                      </a:lnTo>
                      <a:lnTo>
                        <a:pt x="52" y="80"/>
                      </a:lnTo>
                      <a:lnTo>
                        <a:pt x="52" y="83"/>
                      </a:lnTo>
                      <a:lnTo>
                        <a:pt x="52" y="86"/>
                      </a:lnTo>
                      <a:lnTo>
                        <a:pt x="51" y="89"/>
                      </a:lnTo>
                      <a:lnTo>
                        <a:pt x="54" y="92"/>
                      </a:lnTo>
                      <a:lnTo>
                        <a:pt x="55" y="94"/>
                      </a:lnTo>
                      <a:lnTo>
                        <a:pt x="55" y="97"/>
                      </a:lnTo>
                      <a:lnTo>
                        <a:pt x="54" y="100"/>
                      </a:lnTo>
                      <a:lnTo>
                        <a:pt x="54" y="101"/>
                      </a:lnTo>
                      <a:lnTo>
                        <a:pt x="52" y="103"/>
                      </a:lnTo>
                      <a:lnTo>
                        <a:pt x="50" y="106"/>
                      </a:lnTo>
                      <a:lnTo>
                        <a:pt x="49" y="106"/>
                      </a:lnTo>
                      <a:lnTo>
                        <a:pt x="48" y="109"/>
                      </a:lnTo>
                      <a:lnTo>
                        <a:pt x="45" y="112"/>
                      </a:lnTo>
                      <a:lnTo>
                        <a:pt x="42" y="116"/>
                      </a:lnTo>
                      <a:lnTo>
                        <a:pt x="39" y="118"/>
                      </a:lnTo>
                      <a:lnTo>
                        <a:pt x="36" y="120"/>
                      </a:lnTo>
                      <a:lnTo>
                        <a:pt x="33" y="121"/>
                      </a:lnTo>
                      <a:lnTo>
                        <a:pt x="32" y="123"/>
                      </a:lnTo>
                      <a:lnTo>
                        <a:pt x="29" y="125"/>
                      </a:lnTo>
                      <a:lnTo>
                        <a:pt x="27" y="128"/>
                      </a:lnTo>
                      <a:lnTo>
                        <a:pt x="24" y="130"/>
                      </a:lnTo>
                      <a:lnTo>
                        <a:pt x="21" y="131"/>
                      </a:lnTo>
                      <a:lnTo>
                        <a:pt x="18" y="132"/>
                      </a:lnTo>
                      <a:lnTo>
                        <a:pt x="15" y="133"/>
                      </a:lnTo>
                      <a:lnTo>
                        <a:pt x="12" y="133"/>
                      </a:lnTo>
                      <a:lnTo>
                        <a:pt x="9" y="134"/>
                      </a:lnTo>
                      <a:lnTo>
                        <a:pt x="6" y="134"/>
                      </a:lnTo>
                      <a:lnTo>
                        <a:pt x="3" y="137"/>
                      </a:lnTo>
                      <a:lnTo>
                        <a:pt x="0" y="139"/>
                      </a:lnTo>
                      <a:lnTo>
                        <a:pt x="69" y="139"/>
                      </a:lnTo>
                      <a:lnTo>
                        <a:pt x="69" y="122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9" name="Freeform 841">
                  <a:extLst>
                    <a:ext uri="{FF2B5EF4-FFF2-40B4-BE49-F238E27FC236}">
                      <a16:creationId xmlns:a16="http://schemas.microsoft.com/office/drawing/2014/main" id="{CBF73F6F-C1B9-ABA3-1D93-7DC5BD071353}"/>
                    </a:ext>
                  </a:extLst>
                </p:cNvPr>
                <p:cNvSpPr>
                  <a:spLocks noEditPoints="1"/>
                </p:cNvSpPr>
                <p:nvPr/>
              </p:nvSpPr>
              <p:spPr bwMode="gray">
                <a:xfrm>
                  <a:off x="6089" y="1209"/>
                  <a:ext cx="525" cy="513"/>
                </a:xfrm>
                <a:custGeom>
                  <a:avLst/>
                  <a:gdLst>
                    <a:gd name="T0" fmla="*/ 478 w 168"/>
                    <a:gd name="T1" fmla="*/ 91 h 164"/>
                    <a:gd name="T2" fmla="*/ 469 w 168"/>
                    <a:gd name="T3" fmla="*/ 56 h 164"/>
                    <a:gd name="T4" fmla="*/ 453 w 168"/>
                    <a:gd name="T5" fmla="*/ 31 h 164"/>
                    <a:gd name="T6" fmla="*/ 453 w 168"/>
                    <a:gd name="T7" fmla="*/ 22 h 164"/>
                    <a:gd name="T8" fmla="*/ 434 w 168"/>
                    <a:gd name="T9" fmla="*/ 31 h 164"/>
                    <a:gd name="T10" fmla="*/ 416 w 168"/>
                    <a:gd name="T11" fmla="*/ 31 h 164"/>
                    <a:gd name="T12" fmla="*/ 400 w 168"/>
                    <a:gd name="T13" fmla="*/ 38 h 164"/>
                    <a:gd name="T14" fmla="*/ 391 w 168"/>
                    <a:gd name="T15" fmla="*/ 34 h 164"/>
                    <a:gd name="T16" fmla="*/ 384 w 168"/>
                    <a:gd name="T17" fmla="*/ 34 h 164"/>
                    <a:gd name="T18" fmla="*/ 369 w 168"/>
                    <a:gd name="T19" fmla="*/ 31 h 164"/>
                    <a:gd name="T20" fmla="*/ 353 w 168"/>
                    <a:gd name="T21" fmla="*/ 34 h 164"/>
                    <a:gd name="T22" fmla="*/ 341 w 168"/>
                    <a:gd name="T23" fmla="*/ 25 h 164"/>
                    <a:gd name="T24" fmla="*/ 341 w 168"/>
                    <a:gd name="T25" fmla="*/ 6 h 164"/>
                    <a:gd name="T26" fmla="*/ 316 w 168"/>
                    <a:gd name="T27" fmla="*/ 6 h 164"/>
                    <a:gd name="T28" fmla="*/ 288 w 168"/>
                    <a:gd name="T29" fmla="*/ 16 h 164"/>
                    <a:gd name="T30" fmla="*/ 272 w 168"/>
                    <a:gd name="T31" fmla="*/ 13 h 164"/>
                    <a:gd name="T32" fmla="*/ 259 w 168"/>
                    <a:gd name="T33" fmla="*/ 25 h 164"/>
                    <a:gd name="T34" fmla="*/ 247 w 168"/>
                    <a:gd name="T35" fmla="*/ 28 h 164"/>
                    <a:gd name="T36" fmla="*/ 206 w 168"/>
                    <a:gd name="T37" fmla="*/ 47 h 164"/>
                    <a:gd name="T38" fmla="*/ 166 w 168"/>
                    <a:gd name="T39" fmla="*/ 34 h 164"/>
                    <a:gd name="T40" fmla="*/ 122 w 168"/>
                    <a:gd name="T41" fmla="*/ 19 h 164"/>
                    <a:gd name="T42" fmla="*/ 63 w 168"/>
                    <a:gd name="T43" fmla="*/ 3 h 164"/>
                    <a:gd name="T44" fmla="*/ 22 w 168"/>
                    <a:gd name="T45" fmla="*/ 6 h 164"/>
                    <a:gd name="T46" fmla="*/ 9 w 168"/>
                    <a:gd name="T47" fmla="*/ 31 h 164"/>
                    <a:gd name="T48" fmla="*/ 6 w 168"/>
                    <a:gd name="T49" fmla="*/ 69 h 164"/>
                    <a:gd name="T50" fmla="*/ 6 w 168"/>
                    <a:gd name="T51" fmla="*/ 100 h 164"/>
                    <a:gd name="T52" fmla="*/ 13 w 168"/>
                    <a:gd name="T53" fmla="*/ 128 h 164"/>
                    <a:gd name="T54" fmla="*/ 313 w 168"/>
                    <a:gd name="T55" fmla="*/ 491 h 164"/>
                    <a:gd name="T56" fmla="*/ 322 w 168"/>
                    <a:gd name="T57" fmla="*/ 500 h 164"/>
                    <a:gd name="T58" fmla="*/ 441 w 168"/>
                    <a:gd name="T59" fmla="*/ 510 h 164"/>
                    <a:gd name="T60" fmla="*/ 459 w 168"/>
                    <a:gd name="T61" fmla="*/ 485 h 164"/>
                    <a:gd name="T62" fmla="*/ 491 w 168"/>
                    <a:gd name="T63" fmla="*/ 454 h 164"/>
                    <a:gd name="T64" fmla="*/ 516 w 168"/>
                    <a:gd name="T65" fmla="*/ 435 h 164"/>
                    <a:gd name="T66" fmla="*/ 525 w 168"/>
                    <a:gd name="T67" fmla="*/ 397 h 164"/>
                    <a:gd name="T68" fmla="*/ 491 w 168"/>
                    <a:gd name="T69" fmla="*/ 353 h 164"/>
                    <a:gd name="T70" fmla="*/ 469 w 168"/>
                    <a:gd name="T71" fmla="*/ 313 h 164"/>
                    <a:gd name="T72" fmla="*/ 441 w 168"/>
                    <a:gd name="T73" fmla="*/ 266 h 164"/>
                    <a:gd name="T74" fmla="*/ 419 w 168"/>
                    <a:gd name="T75" fmla="*/ 216 h 164"/>
                    <a:gd name="T76" fmla="*/ 409 w 168"/>
                    <a:gd name="T77" fmla="*/ 191 h 164"/>
                    <a:gd name="T78" fmla="*/ 397 w 168"/>
                    <a:gd name="T79" fmla="*/ 175 h 164"/>
                    <a:gd name="T80" fmla="*/ 394 w 168"/>
                    <a:gd name="T81" fmla="*/ 169 h 164"/>
                    <a:gd name="T82" fmla="*/ 375 w 168"/>
                    <a:gd name="T83" fmla="*/ 125 h 164"/>
                    <a:gd name="T84" fmla="*/ 366 w 168"/>
                    <a:gd name="T85" fmla="*/ 103 h 164"/>
                    <a:gd name="T86" fmla="*/ 378 w 168"/>
                    <a:gd name="T87" fmla="*/ 100 h 164"/>
                    <a:gd name="T88" fmla="*/ 388 w 168"/>
                    <a:gd name="T89" fmla="*/ 122 h 164"/>
                    <a:gd name="T90" fmla="*/ 403 w 168"/>
                    <a:gd name="T91" fmla="*/ 144 h 164"/>
                    <a:gd name="T92" fmla="*/ 416 w 168"/>
                    <a:gd name="T93" fmla="*/ 175 h 164"/>
                    <a:gd name="T94" fmla="*/ 450 w 168"/>
                    <a:gd name="T95" fmla="*/ 203 h 164"/>
                    <a:gd name="T96" fmla="*/ 459 w 168"/>
                    <a:gd name="T97" fmla="*/ 191 h 164"/>
                    <a:gd name="T98" fmla="*/ 472 w 168"/>
                    <a:gd name="T99" fmla="*/ 156 h 164"/>
                    <a:gd name="T100" fmla="*/ 484 w 168"/>
                    <a:gd name="T101" fmla="*/ 116 h 164"/>
                    <a:gd name="T102" fmla="*/ 359 w 168"/>
                    <a:gd name="T103" fmla="*/ 59 h 164"/>
                    <a:gd name="T104" fmla="*/ 366 w 168"/>
                    <a:gd name="T105" fmla="*/ 69 h 164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0" t="0" r="r" b="b"/>
                  <a:pathLst>
                    <a:path w="168" h="164">
                      <a:moveTo>
                        <a:pt x="155" y="36"/>
                      </a:moveTo>
                      <a:lnTo>
                        <a:pt x="155" y="35"/>
                      </a:lnTo>
                      <a:lnTo>
                        <a:pt x="155" y="34"/>
                      </a:lnTo>
                      <a:lnTo>
                        <a:pt x="154" y="31"/>
                      </a:lnTo>
                      <a:lnTo>
                        <a:pt x="153" y="29"/>
                      </a:lnTo>
                      <a:lnTo>
                        <a:pt x="153" y="27"/>
                      </a:lnTo>
                      <a:lnTo>
                        <a:pt x="152" y="27"/>
                      </a:lnTo>
                      <a:lnTo>
                        <a:pt x="152" y="24"/>
                      </a:lnTo>
                      <a:lnTo>
                        <a:pt x="150" y="21"/>
                      </a:lnTo>
                      <a:lnTo>
                        <a:pt x="150" y="18"/>
                      </a:lnTo>
                      <a:lnTo>
                        <a:pt x="148" y="16"/>
                      </a:lnTo>
                      <a:lnTo>
                        <a:pt x="147" y="14"/>
                      </a:lnTo>
                      <a:lnTo>
                        <a:pt x="146" y="13"/>
                      </a:lnTo>
                      <a:lnTo>
                        <a:pt x="146" y="12"/>
                      </a:lnTo>
                      <a:lnTo>
                        <a:pt x="145" y="10"/>
                      </a:lnTo>
                      <a:lnTo>
                        <a:pt x="145" y="9"/>
                      </a:lnTo>
                      <a:lnTo>
                        <a:pt x="145" y="8"/>
                      </a:lnTo>
                      <a:lnTo>
                        <a:pt x="145" y="7"/>
                      </a:lnTo>
                      <a:lnTo>
                        <a:pt x="144" y="7"/>
                      </a:lnTo>
                      <a:lnTo>
                        <a:pt x="143" y="7"/>
                      </a:lnTo>
                      <a:lnTo>
                        <a:pt x="143" y="8"/>
                      </a:lnTo>
                      <a:lnTo>
                        <a:pt x="142" y="8"/>
                      </a:lnTo>
                      <a:lnTo>
                        <a:pt x="139" y="10"/>
                      </a:lnTo>
                      <a:lnTo>
                        <a:pt x="138" y="10"/>
                      </a:lnTo>
                      <a:lnTo>
                        <a:pt x="135" y="10"/>
                      </a:lnTo>
                      <a:lnTo>
                        <a:pt x="133" y="10"/>
                      </a:lnTo>
                      <a:lnTo>
                        <a:pt x="132" y="10"/>
                      </a:lnTo>
                      <a:lnTo>
                        <a:pt x="129" y="11"/>
                      </a:lnTo>
                      <a:lnTo>
                        <a:pt x="128" y="12"/>
                      </a:lnTo>
                      <a:lnTo>
                        <a:pt x="126" y="10"/>
                      </a:lnTo>
                      <a:lnTo>
                        <a:pt x="126" y="11"/>
                      </a:lnTo>
                      <a:lnTo>
                        <a:pt x="125" y="11"/>
                      </a:lnTo>
                      <a:lnTo>
                        <a:pt x="124" y="11"/>
                      </a:lnTo>
                      <a:lnTo>
                        <a:pt x="123" y="11"/>
                      </a:lnTo>
                      <a:lnTo>
                        <a:pt x="123" y="12"/>
                      </a:lnTo>
                      <a:lnTo>
                        <a:pt x="123" y="11"/>
                      </a:lnTo>
                      <a:lnTo>
                        <a:pt x="124" y="10"/>
                      </a:lnTo>
                      <a:lnTo>
                        <a:pt x="123" y="11"/>
                      </a:lnTo>
                      <a:lnTo>
                        <a:pt x="120" y="11"/>
                      </a:lnTo>
                      <a:lnTo>
                        <a:pt x="119" y="10"/>
                      </a:lnTo>
                      <a:lnTo>
                        <a:pt x="118" y="10"/>
                      </a:lnTo>
                      <a:lnTo>
                        <a:pt x="116" y="8"/>
                      </a:lnTo>
                      <a:lnTo>
                        <a:pt x="116" y="9"/>
                      </a:lnTo>
                      <a:lnTo>
                        <a:pt x="115" y="10"/>
                      </a:lnTo>
                      <a:lnTo>
                        <a:pt x="113" y="11"/>
                      </a:lnTo>
                      <a:lnTo>
                        <a:pt x="112" y="10"/>
                      </a:lnTo>
                      <a:lnTo>
                        <a:pt x="112" y="9"/>
                      </a:lnTo>
                      <a:lnTo>
                        <a:pt x="109" y="8"/>
                      </a:lnTo>
                      <a:lnTo>
                        <a:pt x="108" y="7"/>
                      </a:lnTo>
                      <a:lnTo>
                        <a:pt x="110" y="5"/>
                      </a:lnTo>
                      <a:lnTo>
                        <a:pt x="113" y="6"/>
                      </a:lnTo>
                      <a:lnTo>
                        <a:pt x="110" y="2"/>
                      </a:lnTo>
                      <a:lnTo>
                        <a:pt x="109" y="2"/>
                      </a:lnTo>
                      <a:lnTo>
                        <a:pt x="105" y="5"/>
                      </a:lnTo>
                      <a:lnTo>
                        <a:pt x="104" y="5"/>
                      </a:lnTo>
                      <a:lnTo>
                        <a:pt x="101" y="2"/>
                      </a:lnTo>
                      <a:lnTo>
                        <a:pt x="98" y="2"/>
                      </a:lnTo>
                      <a:lnTo>
                        <a:pt x="95" y="2"/>
                      </a:lnTo>
                      <a:lnTo>
                        <a:pt x="97" y="2"/>
                      </a:lnTo>
                      <a:lnTo>
                        <a:pt x="94" y="5"/>
                      </a:lnTo>
                      <a:lnTo>
                        <a:pt x="92" y="5"/>
                      </a:lnTo>
                      <a:lnTo>
                        <a:pt x="89" y="6"/>
                      </a:lnTo>
                      <a:lnTo>
                        <a:pt x="92" y="4"/>
                      </a:lnTo>
                      <a:lnTo>
                        <a:pt x="93" y="2"/>
                      </a:lnTo>
                      <a:lnTo>
                        <a:pt x="90" y="4"/>
                      </a:lnTo>
                      <a:lnTo>
                        <a:pt x="87" y="4"/>
                      </a:lnTo>
                      <a:lnTo>
                        <a:pt x="87" y="5"/>
                      </a:lnTo>
                      <a:lnTo>
                        <a:pt x="84" y="7"/>
                      </a:lnTo>
                      <a:lnTo>
                        <a:pt x="83" y="8"/>
                      </a:lnTo>
                      <a:lnTo>
                        <a:pt x="85" y="8"/>
                      </a:lnTo>
                      <a:lnTo>
                        <a:pt x="83" y="8"/>
                      </a:lnTo>
                      <a:lnTo>
                        <a:pt x="82" y="7"/>
                      </a:lnTo>
                      <a:lnTo>
                        <a:pt x="81" y="7"/>
                      </a:lnTo>
                      <a:lnTo>
                        <a:pt x="79" y="9"/>
                      </a:lnTo>
                      <a:lnTo>
                        <a:pt x="76" y="11"/>
                      </a:lnTo>
                      <a:lnTo>
                        <a:pt x="75" y="12"/>
                      </a:lnTo>
                      <a:lnTo>
                        <a:pt x="72" y="14"/>
                      </a:lnTo>
                      <a:lnTo>
                        <a:pt x="69" y="15"/>
                      </a:lnTo>
                      <a:lnTo>
                        <a:pt x="66" y="15"/>
                      </a:lnTo>
                      <a:lnTo>
                        <a:pt x="62" y="14"/>
                      </a:lnTo>
                      <a:lnTo>
                        <a:pt x="62" y="13"/>
                      </a:lnTo>
                      <a:lnTo>
                        <a:pt x="59" y="12"/>
                      </a:lnTo>
                      <a:lnTo>
                        <a:pt x="56" y="11"/>
                      </a:lnTo>
                      <a:lnTo>
                        <a:pt x="53" y="11"/>
                      </a:lnTo>
                      <a:lnTo>
                        <a:pt x="50" y="11"/>
                      </a:lnTo>
                      <a:lnTo>
                        <a:pt x="48" y="8"/>
                      </a:lnTo>
                      <a:lnTo>
                        <a:pt x="45" y="9"/>
                      </a:lnTo>
                      <a:lnTo>
                        <a:pt x="42" y="8"/>
                      </a:lnTo>
                      <a:lnTo>
                        <a:pt x="39" y="6"/>
                      </a:lnTo>
                      <a:lnTo>
                        <a:pt x="36" y="5"/>
                      </a:lnTo>
                      <a:lnTo>
                        <a:pt x="33" y="5"/>
                      </a:lnTo>
                      <a:lnTo>
                        <a:pt x="24" y="2"/>
                      </a:lnTo>
                      <a:lnTo>
                        <a:pt x="20" y="1"/>
                      </a:lnTo>
                      <a:lnTo>
                        <a:pt x="17" y="1"/>
                      </a:lnTo>
                      <a:lnTo>
                        <a:pt x="14" y="2"/>
                      </a:lnTo>
                      <a:lnTo>
                        <a:pt x="11" y="4"/>
                      </a:lnTo>
                      <a:lnTo>
                        <a:pt x="8" y="4"/>
                      </a:lnTo>
                      <a:lnTo>
                        <a:pt x="7" y="2"/>
                      </a:lnTo>
                      <a:lnTo>
                        <a:pt x="7" y="0"/>
                      </a:lnTo>
                      <a:lnTo>
                        <a:pt x="6" y="2"/>
                      </a:lnTo>
                      <a:lnTo>
                        <a:pt x="4" y="4"/>
                      </a:lnTo>
                      <a:lnTo>
                        <a:pt x="2" y="7"/>
                      </a:lnTo>
                      <a:lnTo>
                        <a:pt x="3" y="10"/>
                      </a:lnTo>
                      <a:lnTo>
                        <a:pt x="4" y="13"/>
                      </a:lnTo>
                      <a:lnTo>
                        <a:pt x="4" y="15"/>
                      </a:lnTo>
                      <a:lnTo>
                        <a:pt x="4" y="16"/>
                      </a:lnTo>
                      <a:lnTo>
                        <a:pt x="4" y="19"/>
                      </a:lnTo>
                      <a:lnTo>
                        <a:pt x="2" y="22"/>
                      </a:lnTo>
                      <a:lnTo>
                        <a:pt x="0" y="25"/>
                      </a:lnTo>
                      <a:lnTo>
                        <a:pt x="1" y="28"/>
                      </a:lnTo>
                      <a:lnTo>
                        <a:pt x="1" y="29"/>
                      </a:lnTo>
                      <a:lnTo>
                        <a:pt x="2" y="31"/>
                      </a:lnTo>
                      <a:lnTo>
                        <a:pt x="2" y="32"/>
                      </a:lnTo>
                      <a:lnTo>
                        <a:pt x="2" y="33"/>
                      </a:lnTo>
                      <a:lnTo>
                        <a:pt x="3" y="35"/>
                      </a:lnTo>
                      <a:lnTo>
                        <a:pt x="4" y="38"/>
                      </a:lnTo>
                      <a:lnTo>
                        <a:pt x="4" y="41"/>
                      </a:lnTo>
                      <a:lnTo>
                        <a:pt x="4" y="137"/>
                      </a:lnTo>
                      <a:lnTo>
                        <a:pt x="4" y="143"/>
                      </a:lnTo>
                      <a:lnTo>
                        <a:pt x="4" y="160"/>
                      </a:lnTo>
                      <a:lnTo>
                        <a:pt x="98" y="160"/>
                      </a:lnTo>
                      <a:lnTo>
                        <a:pt x="100" y="157"/>
                      </a:lnTo>
                      <a:lnTo>
                        <a:pt x="102" y="155"/>
                      </a:lnTo>
                      <a:lnTo>
                        <a:pt x="103" y="155"/>
                      </a:lnTo>
                      <a:lnTo>
                        <a:pt x="103" y="156"/>
                      </a:lnTo>
                      <a:lnTo>
                        <a:pt x="103" y="160"/>
                      </a:lnTo>
                      <a:lnTo>
                        <a:pt x="129" y="160"/>
                      </a:lnTo>
                      <a:lnTo>
                        <a:pt x="132" y="162"/>
                      </a:lnTo>
                      <a:lnTo>
                        <a:pt x="135" y="164"/>
                      </a:lnTo>
                      <a:lnTo>
                        <a:pt x="138" y="164"/>
                      </a:lnTo>
                      <a:lnTo>
                        <a:pt x="141" y="163"/>
                      </a:lnTo>
                      <a:lnTo>
                        <a:pt x="142" y="160"/>
                      </a:lnTo>
                      <a:lnTo>
                        <a:pt x="143" y="160"/>
                      </a:lnTo>
                      <a:lnTo>
                        <a:pt x="143" y="155"/>
                      </a:lnTo>
                      <a:lnTo>
                        <a:pt x="144" y="155"/>
                      </a:lnTo>
                      <a:lnTo>
                        <a:pt x="147" y="155"/>
                      </a:lnTo>
                      <a:lnTo>
                        <a:pt x="151" y="154"/>
                      </a:lnTo>
                      <a:lnTo>
                        <a:pt x="154" y="151"/>
                      </a:lnTo>
                      <a:lnTo>
                        <a:pt x="155" y="149"/>
                      </a:lnTo>
                      <a:lnTo>
                        <a:pt x="156" y="146"/>
                      </a:lnTo>
                      <a:lnTo>
                        <a:pt x="157" y="145"/>
                      </a:lnTo>
                      <a:lnTo>
                        <a:pt x="160" y="146"/>
                      </a:lnTo>
                      <a:lnTo>
                        <a:pt x="163" y="144"/>
                      </a:lnTo>
                      <a:lnTo>
                        <a:pt x="165" y="142"/>
                      </a:lnTo>
                      <a:lnTo>
                        <a:pt x="166" y="141"/>
                      </a:lnTo>
                      <a:lnTo>
                        <a:pt x="165" y="139"/>
                      </a:lnTo>
                      <a:lnTo>
                        <a:pt x="165" y="136"/>
                      </a:lnTo>
                      <a:lnTo>
                        <a:pt x="164" y="133"/>
                      </a:lnTo>
                      <a:lnTo>
                        <a:pt x="164" y="130"/>
                      </a:lnTo>
                      <a:lnTo>
                        <a:pt x="165" y="127"/>
                      </a:lnTo>
                      <a:lnTo>
                        <a:pt x="168" y="127"/>
                      </a:lnTo>
                      <a:lnTo>
                        <a:pt x="166" y="126"/>
                      </a:lnTo>
                      <a:lnTo>
                        <a:pt x="163" y="123"/>
                      </a:lnTo>
                      <a:lnTo>
                        <a:pt x="160" y="119"/>
                      </a:lnTo>
                      <a:lnTo>
                        <a:pt x="159" y="116"/>
                      </a:lnTo>
                      <a:lnTo>
                        <a:pt x="157" y="113"/>
                      </a:lnTo>
                      <a:lnTo>
                        <a:pt x="156" y="110"/>
                      </a:lnTo>
                      <a:lnTo>
                        <a:pt x="155" y="109"/>
                      </a:lnTo>
                      <a:lnTo>
                        <a:pt x="153" y="105"/>
                      </a:lnTo>
                      <a:lnTo>
                        <a:pt x="152" y="103"/>
                      </a:lnTo>
                      <a:lnTo>
                        <a:pt x="150" y="100"/>
                      </a:lnTo>
                      <a:lnTo>
                        <a:pt x="147" y="97"/>
                      </a:lnTo>
                      <a:lnTo>
                        <a:pt x="146" y="94"/>
                      </a:lnTo>
                      <a:lnTo>
                        <a:pt x="144" y="91"/>
                      </a:lnTo>
                      <a:lnTo>
                        <a:pt x="143" y="88"/>
                      </a:lnTo>
                      <a:lnTo>
                        <a:pt x="141" y="85"/>
                      </a:lnTo>
                      <a:lnTo>
                        <a:pt x="140" y="82"/>
                      </a:lnTo>
                      <a:lnTo>
                        <a:pt x="140" y="78"/>
                      </a:lnTo>
                      <a:lnTo>
                        <a:pt x="139" y="75"/>
                      </a:lnTo>
                      <a:lnTo>
                        <a:pt x="136" y="72"/>
                      </a:lnTo>
                      <a:lnTo>
                        <a:pt x="134" y="69"/>
                      </a:lnTo>
                      <a:lnTo>
                        <a:pt x="135" y="67"/>
                      </a:lnTo>
                      <a:lnTo>
                        <a:pt x="134" y="66"/>
                      </a:lnTo>
                      <a:lnTo>
                        <a:pt x="134" y="63"/>
                      </a:lnTo>
                      <a:lnTo>
                        <a:pt x="131" y="61"/>
                      </a:lnTo>
                      <a:lnTo>
                        <a:pt x="130" y="60"/>
                      </a:lnTo>
                      <a:lnTo>
                        <a:pt x="130" y="59"/>
                      </a:lnTo>
                      <a:lnTo>
                        <a:pt x="128" y="56"/>
                      </a:lnTo>
                      <a:lnTo>
                        <a:pt x="127" y="56"/>
                      </a:lnTo>
                      <a:lnTo>
                        <a:pt x="127" y="55"/>
                      </a:lnTo>
                      <a:lnTo>
                        <a:pt x="126" y="55"/>
                      </a:lnTo>
                      <a:lnTo>
                        <a:pt x="126" y="54"/>
                      </a:lnTo>
                      <a:lnTo>
                        <a:pt x="124" y="51"/>
                      </a:lnTo>
                      <a:lnTo>
                        <a:pt x="122" y="49"/>
                      </a:lnTo>
                      <a:lnTo>
                        <a:pt x="120" y="46"/>
                      </a:lnTo>
                      <a:lnTo>
                        <a:pt x="121" y="44"/>
                      </a:lnTo>
                      <a:lnTo>
                        <a:pt x="120" y="40"/>
                      </a:lnTo>
                      <a:lnTo>
                        <a:pt x="118" y="37"/>
                      </a:lnTo>
                      <a:lnTo>
                        <a:pt x="117" y="34"/>
                      </a:lnTo>
                      <a:lnTo>
                        <a:pt x="117" y="33"/>
                      </a:lnTo>
                      <a:lnTo>
                        <a:pt x="118" y="30"/>
                      </a:lnTo>
                      <a:lnTo>
                        <a:pt x="120" y="29"/>
                      </a:lnTo>
                      <a:lnTo>
                        <a:pt x="121" y="31"/>
                      </a:lnTo>
                      <a:lnTo>
                        <a:pt x="121" y="32"/>
                      </a:lnTo>
                      <a:lnTo>
                        <a:pt x="122" y="35"/>
                      </a:lnTo>
                      <a:lnTo>
                        <a:pt x="122" y="36"/>
                      </a:lnTo>
                      <a:lnTo>
                        <a:pt x="124" y="39"/>
                      </a:lnTo>
                      <a:lnTo>
                        <a:pt x="124" y="41"/>
                      </a:lnTo>
                      <a:lnTo>
                        <a:pt x="127" y="44"/>
                      </a:lnTo>
                      <a:lnTo>
                        <a:pt x="128" y="45"/>
                      </a:lnTo>
                      <a:lnTo>
                        <a:pt x="129" y="46"/>
                      </a:lnTo>
                      <a:lnTo>
                        <a:pt x="129" y="49"/>
                      </a:lnTo>
                      <a:lnTo>
                        <a:pt x="129" y="51"/>
                      </a:lnTo>
                      <a:lnTo>
                        <a:pt x="129" y="52"/>
                      </a:lnTo>
                      <a:lnTo>
                        <a:pt x="130" y="53"/>
                      </a:lnTo>
                      <a:lnTo>
                        <a:pt x="133" y="56"/>
                      </a:lnTo>
                      <a:lnTo>
                        <a:pt x="134" y="57"/>
                      </a:lnTo>
                      <a:lnTo>
                        <a:pt x="136" y="60"/>
                      </a:lnTo>
                      <a:lnTo>
                        <a:pt x="139" y="63"/>
                      </a:lnTo>
                      <a:lnTo>
                        <a:pt x="142" y="65"/>
                      </a:lnTo>
                      <a:lnTo>
                        <a:pt x="144" y="65"/>
                      </a:lnTo>
                      <a:lnTo>
                        <a:pt x="145" y="66"/>
                      </a:lnTo>
                      <a:lnTo>
                        <a:pt x="145" y="65"/>
                      </a:lnTo>
                      <a:lnTo>
                        <a:pt x="145" y="64"/>
                      </a:lnTo>
                      <a:lnTo>
                        <a:pt x="146" y="64"/>
                      </a:lnTo>
                      <a:lnTo>
                        <a:pt x="147" y="61"/>
                      </a:lnTo>
                      <a:lnTo>
                        <a:pt x="147" y="58"/>
                      </a:lnTo>
                      <a:lnTo>
                        <a:pt x="148" y="55"/>
                      </a:lnTo>
                      <a:lnTo>
                        <a:pt x="150" y="53"/>
                      </a:lnTo>
                      <a:lnTo>
                        <a:pt x="151" y="50"/>
                      </a:lnTo>
                      <a:lnTo>
                        <a:pt x="152" y="47"/>
                      </a:lnTo>
                      <a:lnTo>
                        <a:pt x="152" y="44"/>
                      </a:lnTo>
                      <a:lnTo>
                        <a:pt x="153" y="40"/>
                      </a:lnTo>
                      <a:lnTo>
                        <a:pt x="153" y="39"/>
                      </a:lnTo>
                      <a:lnTo>
                        <a:pt x="155" y="37"/>
                      </a:lnTo>
                      <a:lnTo>
                        <a:pt x="155" y="36"/>
                      </a:lnTo>
                      <a:close/>
                      <a:moveTo>
                        <a:pt x="116" y="19"/>
                      </a:moveTo>
                      <a:lnTo>
                        <a:pt x="115" y="19"/>
                      </a:lnTo>
                      <a:lnTo>
                        <a:pt x="116" y="19"/>
                      </a:lnTo>
                      <a:close/>
                      <a:moveTo>
                        <a:pt x="119" y="24"/>
                      </a:moveTo>
                      <a:lnTo>
                        <a:pt x="118" y="24"/>
                      </a:lnTo>
                      <a:lnTo>
                        <a:pt x="117" y="22"/>
                      </a:lnTo>
                      <a:lnTo>
                        <a:pt x="119" y="24"/>
                      </a:lnTo>
                      <a:lnTo>
                        <a:pt x="120" y="26"/>
                      </a:lnTo>
                      <a:lnTo>
                        <a:pt x="119" y="24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0" name="Freeform 842">
                  <a:extLst>
                    <a:ext uri="{FF2B5EF4-FFF2-40B4-BE49-F238E27FC236}">
                      <a16:creationId xmlns:a16="http://schemas.microsoft.com/office/drawing/2014/main" id="{1211AA1F-BE15-EEAB-26EA-AAF204FD6EDD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090" y="1969"/>
                  <a:ext cx="285" cy="213"/>
                </a:xfrm>
                <a:custGeom>
                  <a:avLst/>
                  <a:gdLst>
                    <a:gd name="T0" fmla="*/ 60 w 91"/>
                    <a:gd name="T1" fmla="*/ 204 h 68"/>
                    <a:gd name="T2" fmla="*/ 85 w 91"/>
                    <a:gd name="T3" fmla="*/ 204 h 68"/>
                    <a:gd name="T4" fmla="*/ 103 w 91"/>
                    <a:gd name="T5" fmla="*/ 194 h 68"/>
                    <a:gd name="T6" fmla="*/ 172 w 91"/>
                    <a:gd name="T7" fmla="*/ 194 h 68"/>
                    <a:gd name="T8" fmla="*/ 194 w 91"/>
                    <a:gd name="T9" fmla="*/ 194 h 68"/>
                    <a:gd name="T10" fmla="*/ 219 w 91"/>
                    <a:gd name="T11" fmla="*/ 204 h 68"/>
                    <a:gd name="T12" fmla="*/ 241 w 91"/>
                    <a:gd name="T13" fmla="*/ 213 h 68"/>
                    <a:gd name="T14" fmla="*/ 247 w 91"/>
                    <a:gd name="T15" fmla="*/ 210 h 68"/>
                    <a:gd name="T16" fmla="*/ 276 w 91"/>
                    <a:gd name="T17" fmla="*/ 207 h 68"/>
                    <a:gd name="T18" fmla="*/ 282 w 91"/>
                    <a:gd name="T19" fmla="*/ 197 h 68"/>
                    <a:gd name="T20" fmla="*/ 276 w 91"/>
                    <a:gd name="T21" fmla="*/ 169 h 68"/>
                    <a:gd name="T22" fmla="*/ 254 w 91"/>
                    <a:gd name="T23" fmla="*/ 147 h 68"/>
                    <a:gd name="T24" fmla="*/ 257 w 91"/>
                    <a:gd name="T25" fmla="*/ 128 h 68"/>
                    <a:gd name="T26" fmla="*/ 247 w 91"/>
                    <a:gd name="T27" fmla="*/ 110 h 68"/>
                    <a:gd name="T28" fmla="*/ 235 w 91"/>
                    <a:gd name="T29" fmla="*/ 85 h 68"/>
                    <a:gd name="T30" fmla="*/ 225 w 91"/>
                    <a:gd name="T31" fmla="*/ 75 h 68"/>
                    <a:gd name="T32" fmla="*/ 219 w 91"/>
                    <a:gd name="T33" fmla="*/ 72 h 68"/>
                    <a:gd name="T34" fmla="*/ 194 w 91"/>
                    <a:gd name="T35" fmla="*/ 44 h 68"/>
                    <a:gd name="T36" fmla="*/ 175 w 91"/>
                    <a:gd name="T37" fmla="*/ 25 h 68"/>
                    <a:gd name="T38" fmla="*/ 157 w 91"/>
                    <a:gd name="T39" fmla="*/ 16 h 68"/>
                    <a:gd name="T40" fmla="*/ 128 w 91"/>
                    <a:gd name="T41" fmla="*/ 3 h 68"/>
                    <a:gd name="T42" fmla="*/ 113 w 91"/>
                    <a:gd name="T43" fmla="*/ 0 h 68"/>
                    <a:gd name="T44" fmla="*/ 94 w 91"/>
                    <a:gd name="T45" fmla="*/ 6 h 68"/>
                    <a:gd name="T46" fmla="*/ 66 w 91"/>
                    <a:gd name="T47" fmla="*/ 9 h 68"/>
                    <a:gd name="T48" fmla="*/ 47 w 91"/>
                    <a:gd name="T49" fmla="*/ 22 h 68"/>
                    <a:gd name="T50" fmla="*/ 41 w 91"/>
                    <a:gd name="T51" fmla="*/ 44 h 68"/>
                    <a:gd name="T52" fmla="*/ 25 w 91"/>
                    <a:gd name="T53" fmla="*/ 69 h 68"/>
                    <a:gd name="T54" fmla="*/ 9 w 91"/>
                    <a:gd name="T55" fmla="*/ 85 h 68"/>
                    <a:gd name="T56" fmla="*/ 9 w 91"/>
                    <a:gd name="T57" fmla="*/ 100 h 68"/>
                    <a:gd name="T58" fmla="*/ 25 w 91"/>
                    <a:gd name="T59" fmla="*/ 125 h 68"/>
                    <a:gd name="T60" fmla="*/ 41 w 91"/>
                    <a:gd name="T61" fmla="*/ 125 h 68"/>
                    <a:gd name="T62" fmla="*/ 47 w 91"/>
                    <a:gd name="T63" fmla="*/ 125 h 68"/>
                    <a:gd name="T64" fmla="*/ 38 w 91"/>
                    <a:gd name="T65" fmla="*/ 132 h 68"/>
                    <a:gd name="T66" fmla="*/ 41 w 91"/>
                    <a:gd name="T67" fmla="*/ 132 h 68"/>
                    <a:gd name="T68" fmla="*/ 38 w 91"/>
                    <a:gd name="T69" fmla="*/ 150 h 68"/>
                    <a:gd name="T70" fmla="*/ 100 w 91"/>
                    <a:gd name="T71" fmla="*/ 141 h 68"/>
                    <a:gd name="T72" fmla="*/ 119 w 91"/>
                    <a:gd name="T73" fmla="*/ 141 h 68"/>
                    <a:gd name="T74" fmla="*/ 150 w 91"/>
                    <a:gd name="T75" fmla="*/ 157 h 68"/>
                    <a:gd name="T76" fmla="*/ 166 w 91"/>
                    <a:gd name="T77" fmla="*/ 163 h 68"/>
                    <a:gd name="T78" fmla="*/ 144 w 91"/>
                    <a:gd name="T79" fmla="*/ 166 h 68"/>
                    <a:gd name="T80" fmla="*/ 116 w 91"/>
                    <a:gd name="T81" fmla="*/ 157 h 68"/>
                    <a:gd name="T82" fmla="*/ 97 w 91"/>
                    <a:gd name="T83" fmla="*/ 163 h 68"/>
                    <a:gd name="T84" fmla="*/ 72 w 91"/>
                    <a:gd name="T85" fmla="*/ 166 h 68"/>
                    <a:gd name="T86" fmla="*/ 28 w 91"/>
                    <a:gd name="T87" fmla="*/ 175 h 68"/>
                    <a:gd name="T88" fmla="*/ 38 w 91"/>
                    <a:gd name="T89" fmla="*/ 188 h 68"/>
                    <a:gd name="T90" fmla="*/ 60 w 91"/>
                    <a:gd name="T91" fmla="*/ 197 h 68"/>
                    <a:gd name="T92" fmla="*/ 72 w 91"/>
                    <a:gd name="T93" fmla="*/ 197 h 68"/>
                    <a:gd name="T94" fmla="*/ 88 w 91"/>
                    <a:gd name="T95" fmla="*/ 188 h 68"/>
                    <a:gd name="T96" fmla="*/ 88 w 91"/>
                    <a:gd name="T97" fmla="*/ 197 h 68"/>
                    <a:gd name="T98" fmla="*/ 81 w 91"/>
                    <a:gd name="T99" fmla="*/ 197 h 68"/>
                    <a:gd name="T100" fmla="*/ 50 w 91"/>
                    <a:gd name="T101" fmla="*/ 197 h 68"/>
                    <a:gd name="T102" fmla="*/ 28 w 91"/>
                    <a:gd name="T103" fmla="*/ 207 h 68"/>
                    <a:gd name="T104" fmla="*/ 44 w 91"/>
                    <a:gd name="T105" fmla="*/ 210 h 68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0" t="0" r="r" b="b"/>
                  <a:pathLst>
                    <a:path w="91" h="68">
                      <a:moveTo>
                        <a:pt x="14" y="67"/>
                      </a:moveTo>
                      <a:lnTo>
                        <a:pt x="17" y="66"/>
                      </a:lnTo>
                      <a:lnTo>
                        <a:pt x="19" y="65"/>
                      </a:lnTo>
                      <a:lnTo>
                        <a:pt x="22" y="66"/>
                      </a:lnTo>
                      <a:lnTo>
                        <a:pt x="23" y="66"/>
                      </a:lnTo>
                      <a:lnTo>
                        <a:pt x="27" y="65"/>
                      </a:lnTo>
                      <a:lnTo>
                        <a:pt x="30" y="64"/>
                      </a:lnTo>
                      <a:lnTo>
                        <a:pt x="31" y="63"/>
                      </a:lnTo>
                      <a:lnTo>
                        <a:pt x="33" y="62"/>
                      </a:lnTo>
                      <a:lnTo>
                        <a:pt x="40" y="62"/>
                      </a:lnTo>
                      <a:lnTo>
                        <a:pt x="43" y="62"/>
                      </a:lnTo>
                      <a:lnTo>
                        <a:pt x="55" y="62"/>
                      </a:lnTo>
                      <a:lnTo>
                        <a:pt x="61" y="62"/>
                      </a:lnTo>
                      <a:lnTo>
                        <a:pt x="62" y="62"/>
                      </a:lnTo>
                      <a:lnTo>
                        <a:pt x="65" y="64"/>
                      </a:lnTo>
                      <a:lnTo>
                        <a:pt x="66" y="65"/>
                      </a:lnTo>
                      <a:lnTo>
                        <a:pt x="70" y="65"/>
                      </a:lnTo>
                      <a:lnTo>
                        <a:pt x="73" y="67"/>
                      </a:lnTo>
                      <a:lnTo>
                        <a:pt x="74" y="66"/>
                      </a:lnTo>
                      <a:lnTo>
                        <a:pt x="77" y="68"/>
                      </a:lnTo>
                      <a:lnTo>
                        <a:pt x="77" y="67"/>
                      </a:lnTo>
                      <a:lnTo>
                        <a:pt x="79" y="67"/>
                      </a:lnTo>
                      <a:lnTo>
                        <a:pt x="82" y="66"/>
                      </a:lnTo>
                      <a:lnTo>
                        <a:pt x="85" y="66"/>
                      </a:lnTo>
                      <a:lnTo>
                        <a:pt x="88" y="66"/>
                      </a:lnTo>
                      <a:lnTo>
                        <a:pt x="91" y="66"/>
                      </a:lnTo>
                      <a:lnTo>
                        <a:pt x="91" y="65"/>
                      </a:lnTo>
                      <a:lnTo>
                        <a:pt x="90" y="63"/>
                      </a:lnTo>
                      <a:lnTo>
                        <a:pt x="91" y="60"/>
                      </a:lnTo>
                      <a:lnTo>
                        <a:pt x="91" y="57"/>
                      </a:lnTo>
                      <a:lnTo>
                        <a:pt x="88" y="54"/>
                      </a:lnTo>
                      <a:lnTo>
                        <a:pt x="86" y="51"/>
                      </a:lnTo>
                      <a:lnTo>
                        <a:pt x="83" y="50"/>
                      </a:lnTo>
                      <a:lnTo>
                        <a:pt x="81" y="47"/>
                      </a:lnTo>
                      <a:lnTo>
                        <a:pt x="80" y="47"/>
                      </a:lnTo>
                      <a:lnTo>
                        <a:pt x="83" y="44"/>
                      </a:lnTo>
                      <a:lnTo>
                        <a:pt x="82" y="41"/>
                      </a:lnTo>
                      <a:lnTo>
                        <a:pt x="82" y="38"/>
                      </a:lnTo>
                      <a:lnTo>
                        <a:pt x="79" y="36"/>
                      </a:lnTo>
                      <a:lnTo>
                        <a:pt x="79" y="35"/>
                      </a:lnTo>
                      <a:lnTo>
                        <a:pt x="80" y="31"/>
                      </a:lnTo>
                      <a:lnTo>
                        <a:pt x="78" y="29"/>
                      </a:lnTo>
                      <a:lnTo>
                        <a:pt x="75" y="27"/>
                      </a:lnTo>
                      <a:lnTo>
                        <a:pt x="75" y="26"/>
                      </a:lnTo>
                      <a:lnTo>
                        <a:pt x="72" y="24"/>
                      </a:lnTo>
                      <a:lnTo>
                        <a:pt x="70" y="24"/>
                      </a:lnTo>
                      <a:lnTo>
                        <a:pt x="70" y="23"/>
                      </a:lnTo>
                      <a:lnTo>
                        <a:pt x="68" y="20"/>
                      </a:lnTo>
                      <a:lnTo>
                        <a:pt x="65" y="17"/>
                      </a:lnTo>
                      <a:lnTo>
                        <a:pt x="62" y="14"/>
                      </a:lnTo>
                      <a:lnTo>
                        <a:pt x="60" y="11"/>
                      </a:lnTo>
                      <a:lnTo>
                        <a:pt x="58" y="8"/>
                      </a:lnTo>
                      <a:lnTo>
                        <a:pt x="56" y="8"/>
                      </a:lnTo>
                      <a:lnTo>
                        <a:pt x="55" y="8"/>
                      </a:lnTo>
                      <a:lnTo>
                        <a:pt x="52" y="7"/>
                      </a:lnTo>
                      <a:lnTo>
                        <a:pt x="50" y="5"/>
                      </a:lnTo>
                      <a:lnTo>
                        <a:pt x="47" y="3"/>
                      </a:lnTo>
                      <a:lnTo>
                        <a:pt x="44" y="1"/>
                      </a:lnTo>
                      <a:lnTo>
                        <a:pt x="41" y="1"/>
                      </a:lnTo>
                      <a:lnTo>
                        <a:pt x="38" y="1"/>
                      </a:lnTo>
                      <a:lnTo>
                        <a:pt x="37" y="1"/>
                      </a:lnTo>
                      <a:lnTo>
                        <a:pt x="36" y="0"/>
                      </a:lnTo>
                      <a:lnTo>
                        <a:pt x="36" y="1"/>
                      </a:lnTo>
                      <a:lnTo>
                        <a:pt x="33" y="2"/>
                      </a:lnTo>
                      <a:lnTo>
                        <a:pt x="30" y="2"/>
                      </a:lnTo>
                      <a:lnTo>
                        <a:pt x="27" y="3"/>
                      </a:lnTo>
                      <a:lnTo>
                        <a:pt x="23" y="3"/>
                      </a:lnTo>
                      <a:lnTo>
                        <a:pt x="21" y="3"/>
                      </a:lnTo>
                      <a:lnTo>
                        <a:pt x="19" y="2"/>
                      </a:lnTo>
                      <a:lnTo>
                        <a:pt x="16" y="4"/>
                      </a:lnTo>
                      <a:lnTo>
                        <a:pt x="15" y="7"/>
                      </a:lnTo>
                      <a:lnTo>
                        <a:pt x="13" y="10"/>
                      </a:lnTo>
                      <a:lnTo>
                        <a:pt x="13" y="14"/>
                      </a:lnTo>
                      <a:lnTo>
                        <a:pt x="11" y="16"/>
                      </a:lnTo>
                      <a:lnTo>
                        <a:pt x="10" y="19"/>
                      </a:lnTo>
                      <a:lnTo>
                        <a:pt x="8" y="22"/>
                      </a:lnTo>
                      <a:lnTo>
                        <a:pt x="6" y="24"/>
                      </a:lnTo>
                      <a:lnTo>
                        <a:pt x="4" y="26"/>
                      </a:lnTo>
                      <a:lnTo>
                        <a:pt x="3" y="27"/>
                      </a:lnTo>
                      <a:lnTo>
                        <a:pt x="0" y="29"/>
                      </a:lnTo>
                      <a:lnTo>
                        <a:pt x="1" y="30"/>
                      </a:lnTo>
                      <a:lnTo>
                        <a:pt x="3" y="32"/>
                      </a:lnTo>
                      <a:lnTo>
                        <a:pt x="6" y="36"/>
                      </a:lnTo>
                      <a:lnTo>
                        <a:pt x="7" y="38"/>
                      </a:lnTo>
                      <a:lnTo>
                        <a:pt x="8" y="40"/>
                      </a:lnTo>
                      <a:lnTo>
                        <a:pt x="9" y="43"/>
                      </a:lnTo>
                      <a:lnTo>
                        <a:pt x="12" y="41"/>
                      </a:lnTo>
                      <a:lnTo>
                        <a:pt x="13" y="40"/>
                      </a:lnTo>
                      <a:lnTo>
                        <a:pt x="14" y="39"/>
                      </a:lnTo>
                      <a:lnTo>
                        <a:pt x="15" y="40"/>
                      </a:lnTo>
                      <a:lnTo>
                        <a:pt x="13" y="40"/>
                      </a:lnTo>
                      <a:lnTo>
                        <a:pt x="12" y="42"/>
                      </a:lnTo>
                      <a:lnTo>
                        <a:pt x="10" y="45"/>
                      </a:lnTo>
                      <a:lnTo>
                        <a:pt x="12" y="44"/>
                      </a:lnTo>
                      <a:lnTo>
                        <a:pt x="13" y="42"/>
                      </a:lnTo>
                      <a:lnTo>
                        <a:pt x="13" y="45"/>
                      </a:lnTo>
                      <a:lnTo>
                        <a:pt x="13" y="46"/>
                      </a:lnTo>
                      <a:lnTo>
                        <a:pt x="12" y="48"/>
                      </a:lnTo>
                      <a:lnTo>
                        <a:pt x="27" y="48"/>
                      </a:lnTo>
                      <a:lnTo>
                        <a:pt x="29" y="47"/>
                      </a:lnTo>
                      <a:lnTo>
                        <a:pt x="32" y="45"/>
                      </a:lnTo>
                      <a:lnTo>
                        <a:pt x="35" y="45"/>
                      </a:lnTo>
                      <a:lnTo>
                        <a:pt x="36" y="45"/>
                      </a:lnTo>
                      <a:lnTo>
                        <a:pt x="38" y="45"/>
                      </a:lnTo>
                      <a:lnTo>
                        <a:pt x="41" y="47"/>
                      </a:lnTo>
                      <a:lnTo>
                        <a:pt x="44" y="49"/>
                      </a:lnTo>
                      <a:lnTo>
                        <a:pt x="48" y="50"/>
                      </a:lnTo>
                      <a:lnTo>
                        <a:pt x="50" y="49"/>
                      </a:lnTo>
                      <a:lnTo>
                        <a:pt x="53" y="49"/>
                      </a:lnTo>
                      <a:lnTo>
                        <a:pt x="53" y="52"/>
                      </a:lnTo>
                      <a:lnTo>
                        <a:pt x="50" y="53"/>
                      </a:lnTo>
                      <a:lnTo>
                        <a:pt x="48" y="54"/>
                      </a:lnTo>
                      <a:lnTo>
                        <a:pt x="46" y="53"/>
                      </a:lnTo>
                      <a:lnTo>
                        <a:pt x="43" y="52"/>
                      </a:lnTo>
                      <a:lnTo>
                        <a:pt x="40" y="51"/>
                      </a:lnTo>
                      <a:lnTo>
                        <a:pt x="37" y="50"/>
                      </a:lnTo>
                      <a:lnTo>
                        <a:pt x="36" y="50"/>
                      </a:lnTo>
                      <a:lnTo>
                        <a:pt x="34" y="49"/>
                      </a:lnTo>
                      <a:lnTo>
                        <a:pt x="31" y="52"/>
                      </a:lnTo>
                      <a:lnTo>
                        <a:pt x="29" y="51"/>
                      </a:lnTo>
                      <a:lnTo>
                        <a:pt x="26" y="52"/>
                      </a:lnTo>
                      <a:lnTo>
                        <a:pt x="23" y="53"/>
                      </a:lnTo>
                      <a:lnTo>
                        <a:pt x="22" y="55"/>
                      </a:lnTo>
                      <a:lnTo>
                        <a:pt x="12" y="55"/>
                      </a:lnTo>
                      <a:lnTo>
                        <a:pt x="9" y="56"/>
                      </a:lnTo>
                      <a:lnTo>
                        <a:pt x="9" y="59"/>
                      </a:lnTo>
                      <a:lnTo>
                        <a:pt x="10" y="61"/>
                      </a:lnTo>
                      <a:lnTo>
                        <a:pt x="12" y="60"/>
                      </a:lnTo>
                      <a:lnTo>
                        <a:pt x="14" y="63"/>
                      </a:lnTo>
                      <a:lnTo>
                        <a:pt x="16" y="63"/>
                      </a:lnTo>
                      <a:lnTo>
                        <a:pt x="19" y="63"/>
                      </a:lnTo>
                      <a:lnTo>
                        <a:pt x="20" y="61"/>
                      </a:lnTo>
                      <a:lnTo>
                        <a:pt x="21" y="62"/>
                      </a:lnTo>
                      <a:lnTo>
                        <a:pt x="23" y="63"/>
                      </a:lnTo>
                      <a:lnTo>
                        <a:pt x="27" y="63"/>
                      </a:lnTo>
                      <a:lnTo>
                        <a:pt x="28" y="63"/>
                      </a:lnTo>
                      <a:lnTo>
                        <a:pt x="28" y="60"/>
                      </a:lnTo>
                      <a:lnTo>
                        <a:pt x="31" y="60"/>
                      </a:lnTo>
                      <a:lnTo>
                        <a:pt x="29" y="63"/>
                      </a:lnTo>
                      <a:lnTo>
                        <a:pt x="28" y="63"/>
                      </a:lnTo>
                      <a:lnTo>
                        <a:pt x="27" y="63"/>
                      </a:lnTo>
                      <a:lnTo>
                        <a:pt x="26" y="63"/>
                      </a:lnTo>
                      <a:lnTo>
                        <a:pt x="22" y="63"/>
                      </a:lnTo>
                      <a:lnTo>
                        <a:pt x="21" y="63"/>
                      </a:lnTo>
                      <a:lnTo>
                        <a:pt x="16" y="63"/>
                      </a:lnTo>
                      <a:lnTo>
                        <a:pt x="14" y="63"/>
                      </a:lnTo>
                      <a:lnTo>
                        <a:pt x="11" y="63"/>
                      </a:lnTo>
                      <a:lnTo>
                        <a:pt x="9" y="66"/>
                      </a:lnTo>
                      <a:lnTo>
                        <a:pt x="10" y="67"/>
                      </a:lnTo>
                      <a:lnTo>
                        <a:pt x="11" y="67"/>
                      </a:lnTo>
                      <a:lnTo>
                        <a:pt x="14" y="67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1" name="Freeform 843">
                  <a:extLst>
                    <a:ext uri="{FF2B5EF4-FFF2-40B4-BE49-F238E27FC236}">
                      <a16:creationId xmlns:a16="http://schemas.microsoft.com/office/drawing/2014/main" id="{2F4D7A7C-0707-1DC8-B84E-94AA80A129B2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122" y="2163"/>
                  <a:ext cx="144" cy="85"/>
                </a:xfrm>
                <a:custGeom>
                  <a:avLst/>
                  <a:gdLst>
                    <a:gd name="T0" fmla="*/ 100 w 46"/>
                    <a:gd name="T1" fmla="*/ 57 h 27"/>
                    <a:gd name="T2" fmla="*/ 119 w 46"/>
                    <a:gd name="T3" fmla="*/ 50 h 27"/>
                    <a:gd name="T4" fmla="*/ 135 w 46"/>
                    <a:gd name="T5" fmla="*/ 50 h 27"/>
                    <a:gd name="T6" fmla="*/ 138 w 46"/>
                    <a:gd name="T7" fmla="*/ 28 h 27"/>
                    <a:gd name="T8" fmla="*/ 131 w 46"/>
                    <a:gd name="T9" fmla="*/ 22 h 27"/>
                    <a:gd name="T10" fmla="*/ 144 w 46"/>
                    <a:gd name="T11" fmla="*/ 19 h 27"/>
                    <a:gd name="T12" fmla="*/ 141 w 46"/>
                    <a:gd name="T13" fmla="*/ 3 h 27"/>
                    <a:gd name="T14" fmla="*/ 103 w 46"/>
                    <a:gd name="T15" fmla="*/ 0 h 27"/>
                    <a:gd name="T16" fmla="*/ 72 w 46"/>
                    <a:gd name="T17" fmla="*/ 0 h 27"/>
                    <a:gd name="T18" fmla="*/ 63 w 46"/>
                    <a:gd name="T19" fmla="*/ 6 h 27"/>
                    <a:gd name="T20" fmla="*/ 41 w 46"/>
                    <a:gd name="T21" fmla="*/ 13 h 27"/>
                    <a:gd name="T22" fmla="*/ 28 w 46"/>
                    <a:gd name="T23" fmla="*/ 9 h 27"/>
                    <a:gd name="T24" fmla="*/ 13 w 46"/>
                    <a:gd name="T25" fmla="*/ 16 h 27"/>
                    <a:gd name="T26" fmla="*/ 0 w 46"/>
                    <a:gd name="T27" fmla="*/ 16 h 27"/>
                    <a:gd name="T28" fmla="*/ 16 w 46"/>
                    <a:gd name="T29" fmla="*/ 22 h 27"/>
                    <a:gd name="T30" fmla="*/ 25 w 46"/>
                    <a:gd name="T31" fmla="*/ 19 h 27"/>
                    <a:gd name="T32" fmla="*/ 22 w 46"/>
                    <a:gd name="T33" fmla="*/ 22 h 27"/>
                    <a:gd name="T34" fmla="*/ 16 w 46"/>
                    <a:gd name="T35" fmla="*/ 31 h 27"/>
                    <a:gd name="T36" fmla="*/ 28 w 46"/>
                    <a:gd name="T37" fmla="*/ 41 h 27"/>
                    <a:gd name="T38" fmla="*/ 50 w 46"/>
                    <a:gd name="T39" fmla="*/ 31 h 27"/>
                    <a:gd name="T40" fmla="*/ 38 w 46"/>
                    <a:gd name="T41" fmla="*/ 47 h 27"/>
                    <a:gd name="T42" fmla="*/ 56 w 46"/>
                    <a:gd name="T43" fmla="*/ 41 h 27"/>
                    <a:gd name="T44" fmla="*/ 75 w 46"/>
                    <a:gd name="T45" fmla="*/ 38 h 27"/>
                    <a:gd name="T46" fmla="*/ 81 w 46"/>
                    <a:gd name="T47" fmla="*/ 44 h 27"/>
                    <a:gd name="T48" fmla="*/ 81 w 46"/>
                    <a:gd name="T49" fmla="*/ 47 h 27"/>
                    <a:gd name="T50" fmla="*/ 63 w 46"/>
                    <a:gd name="T51" fmla="*/ 41 h 27"/>
                    <a:gd name="T52" fmla="*/ 63 w 46"/>
                    <a:gd name="T53" fmla="*/ 50 h 27"/>
                    <a:gd name="T54" fmla="*/ 75 w 46"/>
                    <a:gd name="T55" fmla="*/ 50 h 27"/>
                    <a:gd name="T56" fmla="*/ 59 w 46"/>
                    <a:gd name="T57" fmla="*/ 66 h 27"/>
                    <a:gd name="T58" fmla="*/ 69 w 46"/>
                    <a:gd name="T59" fmla="*/ 63 h 27"/>
                    <a:gd name="T60" fmla="*/ 72 w 46"/>
                    <a:gd name="T61" fmla="*/ 79 h 27"/>
                    <a:gd name="T62" fmla="*/ 81 w 46"/>
                    <a:gd name="T63" fmla="*/ 85 h 27"/>
                    <a:gd name="T64" fmla="*/ 88 w 46"/>
                    <a:gd name="T65" fmla="*/ 76 h 2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46" h="27">
                      <a:moveTo>
                        <a:pt x="29" y="21"/>
                      </a:moveTo>
                      <a:lnTo>
                        <a:pt x="32" y="18"/>
                      </a:lnTo>
                      <a:lnTo>
                        <a:pt x="35" y="18"/>
                      </a:lnTo>
                      <a:lnTo>
                        <a:pt x="38" y="16"/>
                      </a:lnTo>
                      <a:lnTo>
                        <a:pt x="40" y="17"/>
                      </a:lnTo>
                      <a:lnTo>
                        <a:pt x="43" y="16"/>
                      </a:lnTo>
                      <a:lnTo>
                        <a:pt x="45" y="13"/>
                      </a:lnTo>
                      <a:lnTo>
                        <a:pt x="44" y="9"/>
                      </a:lnTo>
                      <a:lnTo>
                        <a:pt x="42" y="8"/>
                      </a:lnTo>
                      <a:lnTo>
                        <a:pt x="42" y="7"/>
                      </a:lnTo>
                      <a:lnTo>
                        <a:pt x="43" y="6"/>
                      </a:lnTo>
                      <a:lnTo>
                        <a:pt x="46" y="6"/>
                      </a:lnTo>
                      <a:lnTo>
                        <a:pt x="46" y="4"/>
                      </a:lnTo>
                      <a:lnTo>
                        <a:pt x="45" y="1"/>
                      </a:lnTo>
                      <a:lnTo>
                        <a:pt x="45" y="0"/>
                      </a:lnTo>
                      <a:lnTo>
                        <a:pt x="33" y="0"/>
                      </a:lnTo>
                      <a:lnTo>
                        <a:pt x="30" y="0"/>
                      </a:lnTo>
                      <a:lnTo>
                        <a:pt x="23" y="0"/>
                      </a:lnTo>
                      <a:lnTo>
                        <a:pt x="21" y="1"/>
                      </a:lnTo>
                      <a:lnTo>
                        <a:pt x="20" y="2"/>
                      </a:lnTo>
                      <a:lnTo>
                        <a:pt x="17" y="3"/>
                      </a:lnTo>
                      <a:lnTo>
                        <a:pt x="13" y="4"/>
                      </a:lnTo>
                      <a:lnTo>
                        <a:pt x="12" y="4"/>
                      </a:lnTo>
                      <a:lnTo>
                        <a:pt x="9" y="3"/>
                      </a:lnTo>
                      <a:lnTo>
                        <a:pt x="7" y="4"/>
                      </a:lnTo>
                      <a:lnTo>
                        <a:pt x="4" y="5"/>
                      </a:lnTo>
                      <a:lnTo>
                        <a:pt x="1" y="5"/>
                      </a:lnTo>
                      <a:lnTo>
                        <a:pt x="0" y="5"/>
                      </a:lnTo>
                      <a:lnTo>
                        <a:pt x="3" y="7"/>
                      </a:lnTo>
                      <a:lnTo>
                        <a:pt x="5" y="7"/>
                      </a:lnTo>
                      <a:lnTo>
                        <a:pt x="6" y="6"/>
                      </a:lnTo>
                      <a:lnTo>
                        <a:pt x="8" y="6"/>
                      </a:lnTo>
                      <a:lnTo>
                        <a:pt x="9" y="5"/>
                      </a:lnTo>
                      <a:lnTo>
                        <a:pt x="7" y="7"/>
                      </a:lnTo>
                      <a:lnTo>
                        <a:pt x="5" y="10"/>
                      </a:lnTo>
                      <a:lnTo>
                        <a:pt x="6" y="10"/>
                      </a:lnTo>
                      <a:lnTo>
                        <a:pt x="9" y="13"/>
                      </a:lnTo>
                      <a:lnTo>
                        <a:pt x="11" y="10"/>
                      </a:lnTo>
                      <a:lnTo>
                        <a:pt x="16" y="10"/>
                      </a:lnTo>
                      <a:lnTo>
                        <a:pt x="12" y="12"/>
                      </a:lnTo>
                      <a:lnTo>
                        <a:pt x="12" y="15"/>
                      </a:lnTo>
                      <a:lnTo>
                        <a:pt x="16" y="14"/>
                      </a:lnTo>
                      <a:lnTo>
                        <a:pt x="18" y="13"/>
                      </a:lnTo>
                      <a:lnTo>
                        <a:pt x="21" y="12"/>
                      </a:lnTo>
                      <a:lnTo>
                        <a:pt x="24" y="12"/>
                      </a:lnTo>
                      <a:lnTo>
                        <a:pt x="26" y="12"/>
                      </a:lnTo>
                      <a:lnTo>
                        <a:pt x="26" y="14"/>
                      </a:lnTo>
                      <a:lnTo>
                        <a:pt x="27" y="15"/>
                      </a:lnTo>
                      <a:lnTo>
                        <a:pt x="26" y="15"/>
                      </a:lnTo>
                      <a:lnTo>
                        <a:pt x="23" y="13"/>
                      </a:lnTo>
                      <a:lnTo>
                        <a:pt x="20" y="13"/>
                      </a:lnTo>
                      <a:lnTo>
                        <a:pt x="19" y="16"/>
                      </a:lnTo>
                      <a:lnTo>
                        <a:pt x="20" y="16"/>
                      </a:lnTo>
                      <a:lnTo>
                        <a:pt x="21" y="16"/>
                      </a:lnTo>
                      <a:lnTo>
                        <a:pt x="24" y="16"/>
                      </a:lnTo>
                      <a:lnTo>
                        <a:pt x="21" y="18"/>
                      </a:lnTo>
                      <a:lnTo>
                        <a:pt x="19" y="21"/>
                      </a:lnTo>
                      <a:lnTo>
                        <a:pt x="22" y="20"/>
                      </a:lnTo>
                      <a:lnTo>
                        <a:pt x="21" y="22"/>
                      </a:lnTo>
                      <a:lnTo>
                        <a:pt x="23" y="25"/>
                      </a:lnTo>
                      <a:lnTo>
                        <a:pt x="26" y="24"/>
                      </a:lnTo>
                      <a:lnTo>
                        <a:pt x="26" y="27"/>
                      </a:lnTo>
                      <a:lnTo>
                        <a:pt x="28" y="24"/>
                      </a:lnTo>
                      <a:lnTo>
                        <a:pt x="29" y="21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2" name="Freeform 844">
                  <a:extLst>
                    <a:ext uri="{FF2B5EF4-FFF2-40B4-BE49-F238E27FC236}">
                      <a16:creationId xmlns:a16="http://schemas.microsoft.com/office/drawing/2014/main" id="{5689C6CF-8AFD-EB79-1C39-55DDBA050EDB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203" y="2163"/>
                  <a:ext cx="347" cy="263"/>
                </a:xfrm>
                <a:custGeom>
                  <a:avLst/>
                  <a:gdLst>
                    <a:gd name="T0" fmla="*/ 103 w 111"/>
                    <a:gd name="T1" fmla="*/ 166 h 84"/>
                    <a:gd name="T2" fmla="*/ 116 w 111"/>
                    <a:gd name="T3" fmla="*/ 144 h 84"/>
                    <a:gd name="T4" fmla="*/ 128 w 111"/>
                    <a:gd name="T5" fmla="*/ 132 h 84"/>
                    <a:gd name="T6" fmla="*/ 153 w 111"/>
                    <a:gd name="T7" fmla="*/ 128 h 84"/>
                    <a:gd name="T8" fmla="*/ 172 w 111"/>
                    <a:gd name="T9" fmla="*/ 128 h 84"/>
                    <a:gd name="T10" fmla="*/ 191 w 111"/>
                    <a:gd name="T11" fmla="*/ 147 h 84"/>
                    <a:gd name="T12" fmla="*/ 209 w 111"/>
                    <a:gd name="T13" fmla="*/ 175 h 84"/>
                    <a:gd name="T14" fmla="*/ 213 w 111"/>
                    <a:gd name="T15" fmla="*/ 197 h 84"/>
                    <a:gd name="T16" fmla="*/ 213 w 111"/>
                    <a:gd name="T17" fmla="*/ 210 h 84"/>
                    <a:gd name="T18" fmla="*/ 225 w 111"/>
                    <a:gd name="T19" fmla="*/ 204 h 84"/>
                    <a:gd name="T20" fmla="*/ 250 w 111"/>
                    <a:gd name="T21" fmla="*/ 200 h 84"/>
                    <a:gd name="T22" fmla="*/ 259 w 111"/>
                    <a:gd name="T23" fmla="*/ 210 h 84"/>
                    <a:gd name="T24" fmla="*/ 266 w 111"/>
                    <a:gd name="T25" fmla="*/ 222 h 84"/>
                    <a:gd name="T26" fmla="*/ 269 w 111"/>
                    <a:gd name="T27" fmla="*/ 247 h 84"/>
                    <a:gd name="T28" fmla="*/ 275 w 111"/>
                    <a:gd name="T29" fmla="*/ 254 h 84"/>
                    <a:gd name="T30" fmla="*/ 294 w 111"/>
                    <a:gd name="T31" fmla="*/ 257 h 84"/>
                    <a:gd name="T32" fmla="*/ 306 w 111"/>
                    <a:gd name="T33" fmla="*/ 241 h 84"/>
                    <a:gd name="T34" fmla="*/ 316 w 111"/>
                    <a:gd name="T35" fmla="*/ 244 h 84"/>
                    <a:gd name="T36" fmla="*/ 328 w 111"/>
                    <a:gd name="T37" fmla="*/ 235 h 84"/>
                    <a:gd name="T38" fmla="*/ 334 w 111"/>
                    <a:gd name="T39" fmla="*/ 225 h 84"/>
                    <a:gd name="T40" fmla="*/ 322 w 111"/>
                    <a:gd name="T41" fmla="*/ 204 h 84"/>
                    <a:gd name="T42" fmla="*/ 347 w 111"/>
                    <a:gd name="T43" fmla="*/ 210 h 84"/>
                    <a:gd name="T44" fmla="*/ 344 w 111"/>
                    <a:gd name="T45" fmla="*/ 194 h 84"/>
                    <a:gd name="T46" fmla="*/ 344 w 111"/>
                    <a:gd name="T47" fmla="*/ 175 h 84"/>
                    <a:gd name="T48" fmla="*/ 338 w 111"/>
                    <a:gd name="T49" fmla="*/ 160 h 84"/>
                    <a:gd name="T50" fmla="*/ 325 w 111"/>
                    <a:gd name="T51" fmla="*/ 144 h 84"/>
                    <a:gd name="T52" fmla="*/ 325 w 111"/>
                    <a:gd name="T53" fmla="*/ 128 h 84"/>
                    <a:gd name="T54" fmla="*/ 325 w 111"/>
                    <a:gd name="T55" fmla="*/ 110 h 84"/>
                    <a:gd name="T56" fmla="*/ 316 w 111"/>
                    <a:gd name="T57" fmla="*/ 91 h 84"/>
                    <a:gd name="T58" fmla="*/ 303 w 111"/>
                    <a:gd name="T59" fmla="*/ 85 h 84"/>
                    <a:gd name="T60" fmla="*/ 316 w 111"/>
                    <a:gd name="T61" fmla="*/ 66 h 84"/>
                    <a:gd name="T62" fmla="*/ 300 w 111"/>
                    <a:gd name="T63" fmla="*/ 50 h 84"/>
                    <a:gd name="T64" fmla="*/ 294 w 111"/>
                    <a:gd name="T65" fmla="*/ 38 h 84"/>
                    <a:gd name="T66" fmla="*/ 288 w 111"/>
                    <a:gd name="T67" fmla="*/ 22 h 84"/>
                    <a:gd name="T68" fmla="*/ 278 w 111"/>
                    <a:gd name="T69" fmla="*/ 9 h 84"/>
                    <a:gd name="T70" fmla="*/ 272 w 111"/>
                    <a:gd name="T71" fmla="*/ 19 h 84"/>
                    <a:gd name="T72" fmla="*/ 253 w 111"/>
                    <a:gd name="T73" fmla="*/ 28 h 84"/>
                    <a:gd name="T74" fmla="*/ 231 w 111"/>
                    <a:gd name="T75" fmla="*/ 25 h 84"/>
                    <a:gd name="T76" fmla="*/ 206 w 111"/>
                    <a:gd name="T77" fmla="*/ 41 h 84"/>
                    <a:gd name="T78" fmla="*/ 188 w 111"/>
                    <a:gd name="T79" fmla="*/ 22 h 84"/>
                    <a:gd name="T80" fmla="*/ 169 w 111"/>
                    <a:gd name="T81" fmla="*/ 25 h 84"/>
                    <a:gd name="T82" fmla="*/ 172 w 111"/>
                    <a:gd name="T83" fmla="*/ 13 h 84"/>
                    <a:gd name="T84" fmla="*/ 144 w 111"/>
                    <a:gd name="T85" fmla="*/ 13 h 84"/>
                    <a:gd name="T86" fmla="*/ 128 w 111"/>
                    <a:gd name="T87" fmla="*/ 16 h 84"/>
                    <a:gd name="T88" fmla="*/ 116 w 111"/>
                    <a:gd name="T89" fmla="*/ 16 h 84"/>
                    <a:gd name="T90" fmla="*/ 91 w 111"/>
                    <a:gd name="T91" fmla="*/ 6 h 84"/>
                    <a:gd name="T92" fmla="*/ 78 w 111"/>
                    <a:gd name="T93" fmla="*/ 0 h 84"/>
                    <a:gd name="T94" fmla="*/ 63 w 111"/>
                    <a:gd name="T95" fmla="*/ 13 h 84"/>
                    <a:gd name="T96" fmla="*/ 50 w 111"/>
                    <a:gd name="T97" fmla="*/ 22 h 84"/>
                    <a:gd name="T98" fmla="*/ 59 w 111"/>
                    <a:gd name="T99" fmla="*/ 41 h 84"/>
                    <a:gd name="T100" fmla="*/ 38 w 111"/>
                    <a:gd name="T101" fmla="*/ 50 h 84"/>
                    <a:gd name="T102" fmla="*/ 9 w 111"/>
                    <a:gd name="T103" fmla="*/ 66 h 84"/>
                    <a:gd name="T104" fmla="*/ 6 w 111"/>
                    <a:gd name="T105" fmla="*/ 81 h 84"/>
                    <a:gd name="T106" fmla="*/ 19 w 111"/>
                    <a:gd name="T107" fmla="*/ 97 h 84"/>
                    <a:gd name="T108" fmla="*/ 25 w 111"/>
                    <a:gd name="T109" fmla="*/ 113 h 84"/>
                    <a:gd name="T110" fmla="*/ 47 w 111"/>
                    <a:gd name="T111" fmla="*/ 122 h 84"/>
                    <a:gd name="T112" fmla="*/ 56 w 111"/>
                    <a:gd name="T113" fmla="*/ 135 h 84"/>
                    <a:gd name="T114" fmla="*/ 59 w 111"/>
                    <a:gd name="T115" fmla="*/ 141 h 84"/>
                    <a:gd name="T116" fmla="*/ 69 w 111"/>
                    <a:gd name="T117" fmla="*/ 150 h 84"/>
                    <a:gd name="T118" fmla="*/ 78 w 111"/>
                    <a:gd name="T119" fmla="*/ 175 h 84"/>
                    <a:gd name="T120" fmla="*/ 100 w 111"/>
                    <a:gd name="T121" fmla="*/ 169 h 84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111" h="84">
                      <a:moveTo>
                        <a:pt x="32" y="54"/>
                      </a:moveTo>
                      <a:lnTo>
                        <a:pt x="32" y="53"/>
                      </a:lnTo>
                      <a:lnTo>
                        <a:pt x="33" y="53"/>
                      </a:lnTo>
                      <a:lnTo>
                        <a:pt x="36" y="51"/>
                      </a:lnTo>
                      <a:lnTo>
                        <a:pt x="37" y="47"/>
                      </a:lnTo>
                      <a:lnTo>
                        <a:pt x="37" y="46"/>
                      </a:lnTo>
                      <a:lnTo>
                        <a:pt x="38" y="43"/>
                      </a:lnTo>
                      <a:lnTo>
                        <a:pt x="39" y="43"/>
                      </a:lnTo>
                      <a:lnTo>
                        <a:pt x="41" y="42"/>
                      </a:lnTo>
                      <a:lnTo>
                        <a:pt x="44" y="43"/>
                      </a:lnTo>
                      <a:lnTo>
                        <a:pt x="46" y="43"/>
                      </a:lnTo>
                      <a:lnTo>
                        <a:pt x="49" y="41"/>
                      </a:lnTo>
                      <a:lnTo>
                        <a:pt x="52" y="41"/>
                      </a:lnTo>
                      <a:lnTo>
                        <a:pt x="53" y="41"/>
                      </a:lnTo>
                      <a:lnTo>
                        <a:pt x="55" y="41"/>
                      </a:lnTo>
                      <a:lnTo>
                        <a:pt x="58" y="43"/>
                      </a:lnTo>
                      <a:lnTo>
                        <a:pt x="59" y="44"/>
                      </a:lnTo>
                      <a:lnTo>
                        <a:pt x="61" y="47"/>
                      </a:lnTo>
                      <a:lnTo>
                        <a:pt x="63" y="49"/>
                      </a:lnTo>
                      <a:lnTo>
                        <a:pt x="66" y="53"/>
                      </a:lnTo>
                      <a:lnTo>
                        <a:pt x="67" y="56"/>
                      </a:lnTo>
                      <a:lnTo>
                        <a:pt x="67" y="59"/>
                      </a:lnTo>
                      <a:lnTo>
                        <a:pt x="68" y="63"/>
                      </a:lnTo>
                      <a:lnTo>
                        <a:pt x="66" y="65"/>
                      </a:lnTo>
                      <a:lnTo>
                        <a:pt x="65" y="68"/>
                      </a:lnTo>
                      <a:lnTo>
                        <a:pt x="68" y="67"/>
                      </a:lnTo>
                      <a:lnTo>
                        <a:pt x="71" y="65"/>
                      </a:lnTo>
                      <a:lnTo>
                        <a:pt x="72" y="65"/>
                      </a:lnTo>
                      <a:lnTo>
                        <a:pt x="76" y="65"/>
                      </a:lnTo>
                      <a:lnTo>
                        <a:pt x="78" y="65"/>
                      </a:lnTo>
                      <a:lnTo>
                        <a:pt x="80" y="64"/>
                      </a:lnTo>
                      <a:lnTo>
                        <a:pt x="81" y="65"/>
                      </a:lnTo>
                      <a:lnTo>
                        <a:pt x="84" y="67"/>
                      </a:lnTo>
                      <a:lnTo>
                        <a:pt x="83" y="67"/>
                      </a:lnTo>
                      <a:lnTo>
                        <a:pt x="84" y="69"/>
                      </a:lnTo>
                      <a:lnTo>
                        <a:pt x="84" y="72"/>
                      </a:lnTo>
                      <a:lnTo>
                        <a:pt x="85" y="71"/>
                      </a:lnTo>
                      <a:lnTo>
                        <a:pt x="85" y="73"/>
                      </a:lnTo>
                      <a:lnTo>
                        <a:pt x="86" y="76"/>
                      </a:lnTo>
                      <a:lnTo>
                        <a:pt x="86" y="79"/>
                      </a:lnTo>
                      <a:lnTo>
                        <a:pt x="84" y="82"/>
                      </a:lnTo>
                      <a:lnTo>
                        <a:pt x="87" y="81"/>
                      </a:lnTo>
                      <a:lnTo>
                        <a:pt x="88" y="81"/>
                      </a:lnTo>
                      <a:lnTo>
                        <a:pt x="90" y="84"/>
                      </a:lnTo>
                      <a:lnTo>
                        <a:pt x="91" y="83"/>
                      </a:lnTo>
                      <a:lnTo>
                        <a:pt x="94" y="82"/>
                      </a:lnTo>
                      <a:lnTo>
                        <a:pt x="95" y="79"/>
                      </a:lnTo>
                      <a:lnTo>
                        <a:pt x="96" y="77"/>
                      </a:lnTo>
                      <a:lnTo>
                        <a:pt x="98" y="77"/>
                      </a:lnTo>
                      <a:lnTo>
                        <a:pt x="98" y="78"/>
                      </a:lnTo>
                      <a:lnTo>
                        <a:pt x="99" y="79"/>
                      </a:lnTo>
                      <a:lnTo>
                        <a:pt x="101" y="78"/>
                      </a:lnTo>
                      <a:lnTo>
                        <a:pt x="103" y="79"/>
                      </a:lnTo>
                      <a:lnTo>
                        <a:pt x="103" y="78"/>
                      </a:lnTo>
                      <a:lnTo>
                        <a:pt x="105" y="75"/>
                      </a:lnTo>
                      <a:lnTo>
                        <a:pt x="105" y="71"/>
                      </a:lnTo>
                      <a:lnTo>
                        <a:pt x="107" y="72"/>
                      </a:lnTo>
                      <a:lnTo>
                        <a:pt x="105" y="70"/>
                      </a:lnTo>
                      <a:lnTo>
                        <a:pt x="103" y="68"/>
                      </a:lnTo>
                      <a:lnTo>
                        <a:pt x="103" y="65"/>
                      </a:lnTo>
                      <a:lnTo>
                        <a:pt x="105" y="65"/>
                      </a:lnTo>
                      <a:lnTo>
                        <a:pt x="108" y="66"/>
                      </a:lnTo>
                      <a:lnTo>
                        <a:pt x="111" y="67"/>
                      </a:lnTo>
                      <a:lnTo>
                        <a:pt x="111" y="65"/>
                      </a:lnTo>
                      <a:lnTo>
                        <a:pt x="110" y="62"/>
                      </a:lnTo>
                      <a:lnTo>
                        <a:pt x="107" y="61"/>
                      </a:lnTo>
                      <a:lnTo>
                        <a:pt x="107" y="58"/>
                      </a:lnTo>
                      <a:lnTo>
                        <a:pt x="110" y="56"/>
                      </a:lnTo>
                      <a:lnTo>
                        <a:pt x="109" y="55"/>
                      </a:lnTo>
                      <a:lnTo>
                        <a:pt x="108" y="52"/>
                      </a:lnTo>
                      <a:lnTo>
                        <a:pt x="108" y="51"/>
                      </a:lnTo>
                      <a:lnTo>
                        <a:pt x="105" y="51"/>
                      </a:lnTo>
                      <a:lnTo>
                        <a:pt x="104" y="49"/>
                      </a:lnTo>
                      <a:lnTo>
                        <a:pt x="104" y="46"/>
                      </a:lnTo>
                      <a:lnTo>
                        <a:pt x="105" y="44"/>
                      </a:lnTo>
                      <a:lnTo>
                        <a:pt x="104" y="41"/>
                      </a:lnTo>
                      <a:lnTo>
                        <a:pt x="107" y="39"/>
                      </a:lnTo>
                      <a:lnTo>
                        <a:pt x="105" y="36"/>
                      </a:lnTo>
                      <a:lnTo>
                        <a:pt x="104" y="35"/>
                      </a:lnTo>
                      <a:lnTo>
                        <a:pt x="103" y="35"/>
                      </a:lnTo>
                      <a:lnTo>
                        <a:pt x="102" y="32"/>
                      </a:lnTo>
                      <a:lnTo>
                        <a:pt x="101" y="29"/>
                      </a:lnTo>
                      <a:lnTo>
                        <a:pt x="102" y="26"/>
                      </a:lnTo>
                      <a:lnTo>
                        <a:pt x="99" y="25"/>
                      </a:lnTo>
                      <a:lnTo>
                        <a:pt x="97" y="27"/>
                      </a:lnTo>
                      <a:lnTo>
                        <a:pt x="96" y="26"/>
                      </a:lnTo>
                      <a:lnTo>
                        <a:pt x="98" y="23"/>
                      </a:lnTo>
                      <a:lnTo>
                        <a:pt x="101" y="21"/>
                      </a:lnTo>
                      <a:lnTo>
                        <a:pt x="98" y="19"/>
                      </a:lnTo>
                      <a:lnTo>
                        <a:pt x="96" y="17"/>
                      </a:lnTo>
                      <a:lnTo>
                        <a:pt x="96" y="16"/>
                      </a:lnTo>
                      <a:lnTo>
                        <a:pt x="95" y="17"/>
                      </a:lnTo>
                      <a:lnTo>
                        <a:pt x="94" y="15"/>
                      </a:lnTo>
                      <a:lnTo>
                        <a:pt x="94" y="12"/>
                      </a:lnTo>
                      <a:lnTo>
                        <a:pt x="94" y="10"/>
                      </a:lnTo>
                      <a:lnTo>
                        <a:pt x="92" y="7"/>
                      </a:lnTo>
                      <a:lnTo>
                        <a:pt x="92" y="6"/>
                      </a:lnTo>
                      <a:lnTo>
                        <a:pt x="90" y="4"/>
                      </a:lnTo>
                      <a:lnTo>
                        <a:pt x="89" y="3"/>
                      </a:lnTo>
                      <a:lnTo>
                        <a:pt x="87" y="3"/>
                      </a:lnTo>
                      <a:lnTo>
                        <a:pt x="86" y="3"/>
                      </a:lnTo>
                      <a:lnTo>
                        <a:pt x="87" y="6"/>
                      </a:lnTo>
                      <a:lnTo>
                        <a:pt x="86" y="6"/>
                      </a:lnTo>
                      <a:lnTo>
                        <a:pt x="84" y="6"/>
                      </a:lnTo>
                      <a:lnTo>
                        <a:pt x="81" y="9"/>
                      </a:lnTo>
                      <a:lnTo>
                        <a:pt x="78" y="9"/>
                      </a:lnTo>
                      <a:lnTo>
                        <a:pt x="76" y="8"/>
                      </a:lnTo>
                      <a:lnTo>
                        <a:pt x="74" y="8"/>
                      </a:lnTo>
                      <a:lnTo>
                        <a:pt x="70" y="7"/>
                      </a:lnTo>
                      <a:lnTo>
                        <a:pt x="68" y="9"/>
                      </a:lnTo>
                      <a:lnTo>
                        <a:pt x="66" y="13"/>
                      </a:lnTo>
                      <a:lnTo>
                        <a:pt x="65" y="12"/>
                      </a:lnTo>
                      <a:lnTo>
                        <a:pt x="63" y="8"/>
                      </a:lnTo>
                      <a:lnTo>
                        <a:pt x="60" y="7"/>
                      </a:lnTo>
                      <a:lnTo>
                        <a:pt x="58" y="10"/>
                      </a:lnTo>
                      <a:lnTo>
                        <a:pt x="55" y="10"/>
                      </a:lnTo>
                      <a:lnTo>
                        <a:pt x="54" y="8"/>
                      </a:lnTo>
                      <a:lnTo>
                        <a:pt x="53" y="8"/>
                      </a:lnTo>
                      <a:lnTo>
                        <a:pt x="53" y="7"/>
                      </a:lnTo>
                      <a:lnTo>
                        <a:pt x="55" y="4"/>
                      </a:lnTo>
                      <a:lnTo>
                        <a:pt x="52" y="4"/>
                      </a:lnTo>
                      <a:lnTo>
                        <a:pt x="49" y="4"/>
                      </a:lnTo>
                      <a:lnTo>
                        <a:pt x="46" y="4"/>
                      </a:lnTo>
                      <a:lnTo>
                        <a:pt x="43" y="5"/>
                      </a:lnTo>
                      <a:lnTo>
                        <a:pt x="41" y="5"/>
                      </a:lnTo>
                      <a:lnTo>
                        <a:pt x="41" y="6"/>
                      </a:lnTo>
                      <a:lnTo>
                        <a:pt x="38" y="4"/>
                      </a:lnTo>
                      <a:lnTo>
                        <a:pt x="37" y="5"/>
                      </a:lnTo>
                      <a:lnTo>
                        <a:pt x="34" y="3"/>
                      </a:lnTo>
                      <a:lnTo>
                        <a:pt x="30" y="3"/>
                      </a:lnTo>
                      <a:lnTo>
                        <a:pt x="29" y="2"/>
                      </a:lnTo>
                      <a:lnTo>
                        <a:pt x="26" y="0"/>
                      </a:lnTo>
                      <a:lnTo>
                        <a:pt x="25" y="0"/>
                      </a:lnTo>
                      <a:lnTo>
                        <a:pt x="19" y="0"/>
                      </a:lnTo>
                      <a:lnTo>
                        <a:pt x="19" y="1"/>
                      </a:lnTo>
                      <a:lnTo>
                        <a:pt x="20" y="4"/>
                      </a:lnTo>
                      <a:lnTo>
                        <a:pt x="20" y="6"/>
                      </a:lnTo>
                      <a:lnTo>
                        <a:pt x="17" y="6"/>
                      </a:lnTo>
                      <a:lnTo>
                        <a:pt x="16" y="7"/>
                      </a:lnTo>
                      <a:lnTo>
                        <a:pt x="16" y="8"/>
                      </a:lnTo>
                      <a:lnTo>
                        <a:pt x="18" y="9"/>
                      </a:lnTo>
                      <a:lnTo>
                        <a:pt x="19" y="13"/>
                      </a:lnTo>
                      <a:lnTo>
                        <a:pt x="17" y="16"/>
                      </a:lnTo>
                      <a:lnTo>
                        <a:pt x="14" y="17"/>
                      </a:lnTo>
                      <a:lnTo>
                        <a:pt x="12" y="16"/>
                      </a:lnTo>
                      <a:lnTo>
                        <a:pt x="9" y="18"/>
                      </a:lnTo>
                      <a:lnTo>
                        <a:pt x="6" y="18"/>
                      </a:lnTo>
                      <a:lnTo>
                        <a:pt x="3" y="21"/>
                      </a:lnTo>
                      <a:lnTo>
                        <a:pt x="2" y="24"/>
                      </a:lnTo>
                      <a:lnTo>
                        <a:pt x="0" y="27"/>
                      </a:lnTo>
                      <a:lnTo>
                        <a:pt x="2" y="26"/>
                      </a:lnTo>
                      <a:lnTo>
                        <a:pt x="5" y="26"/>
                      </a:lnTo>
                      <a:lnTo>
                        <a:pt x="3" y="29"/>
                      </a:lnTo>
                      <a:lnTo>
                        <a:pt x="6" y="31"/>
                      </a:lnTo>
                      <a:lnTo>
                        <a:pt x="7" y="34"/>
                      </a:lnTo>
                      <a:lnTo>
                        <a:pt x="8" y="36"/>
                      </a:lnTo>
                      <a:lnTo>
                        <a:pt x="11" y="39"/>
                      </a:lnTo>
                      <a:lnTo>
                        <a:pt x="14" y="39"/>
                      </a:lnTo>
                      <a:lnTo>
                        <a:pt x="15" y="39"/>
                      </a:lnTo>
                      <a:lnTo>
                        <a:pt x="15" y="41"/>
                      </a:lnTo>
                      <a:lnTo>
                        <a:pt x="18" y="43"/>
                      </a:lnTo>
                      <a:lnTo>
                        <a:pt x="20" y="42"/>
                      </a:lnTo>
                      <a:lnTo>
                        <a:pt x="19" y="45"/>
                      </a:lnTo>
                      <a:lnTo>
                        <a:pt x="20" y="44"/>
                      </a:lnTo>
                      <a:lnTo>
                        <a:pt x="21" y="47"/>
                      </a:lnTo>
                      <a:lnTo>
                        <a:pt x="22" y="48"/>
                      </a:lnTo>
                      <a:lnTo>
                        <a:pt x="24" y="52"/>
                      </a:lnTo>
                      <a:lnTo>
                        <a:pt x="25" y="54"/>
                      </a:lnTo>
                      <a:lnTo>
                        <a:pt x="25" y="56"/>
                      </a:lnTo>
                      <a:lnTo>
                        <a:pt x="26" y="57"/>
                      </a:lnTo>
                      <a:lnTo>
                        <a:pt x="28" y="56"/>
                      </a:lnTo>
                      <a:lnTo>
                        <a:pt x="32" y="54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473" name="Group 845">
                  <a:extLst>
                    <a:ext uri="{FF2B5EF4-FFF2-40B4-BE49-F238E27FC236}">
                      <a16:creationId xmlns:a16="http://schemas.microsoft.com/office/drawing/2014/main" id="{80ECDDFB-01CF-5951-5A31-CDAF545FB29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4" y="2291"/>
                  <a:ext cx="144" cy="147"/>
                  <a:chOff x="2782" y="2847"/>
                  <a:chExt cx="46" cy="47"/>
                </a:xfrm>
                <a:grpFill/>
              </p:grpSpPr>
              <p:sp>
                <p:nvSpPr>
                  <p:cNvPr id="514" name="Freeform 846">
                    <a:extLst>
                      <a:ext uri="{FF2B5EF4-FFF2-40B4-BE49-F238E27FC236}">
                        <a16:creationId xmlns:a16="http://schemas.microsoft.com/office/drawing/2014/main" id="{2507EC3F-B540-3C44-2800-6B68ECAA438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2782" y="2847"/>
                    <a:ext cx="46" cy="47"/>
                  </a:xfrm>
                  <a:custGeom>
                    <a:avLst/>
                    <a:gdLst>
                      <a:gd name="T0" fmla="*/ 33 w 46"/>
                      <a:gd name="T1" fmla="*/ 41 h 47"/>
                      <a:gd name="T2" fmla="*/ 34 w 46"/>
                      <a:gd name="T3" fmla="*/ 40 h 47"/>
                      <a:gd name="T4" fmla="*/ 37 w 46"/>
                      <a:gd name="T5" fmla="*/ 37 h 47"/>
                      <a:gd name="T6" fmla="*/ 40 w 46"/>
                      <a:gd name="T7" fmla="*/ 31 h 47"/>
                      <a:gd name="T8" fmla="*/ 45 w 46"/>
                      <a:gd name="T9" fmla="*/ 26 h 47"/>
                      <a:gd name="T10" fmla="*/ 46 w 46"/>
                      <a:gd name="T11" fmla="*/ 24 h 47"/>
                      <a:gd name="T12" fmla="*/ 42 w 46"/>
                      <a:gd name="T13" fmla="*/ 26 h 47"/>
                      <a:gd name="T14" fmla="*/ 40 w 46"/>
                      <a:gd name="T15" fmla="*/ 24 h 47"/>
                      <a:gd name="T16" fmla="*/ 41 w 46"/>
                      <a:gd name="T17" fmla="*/ 18 h 47"/>
                      <a:gd name="T18" fmla="*/ 41 w 46"/>
                      <a:gd name="T19" fmla="*/ 15 h 47"/>
                      <a:gd name="T20" fmla="*/ 37 w 46"/>
                      <a:gd name="T21" fmla="*/ 8 h 47"/>
                      <a:gd name="T22" fmla="*/ 33 w 46"/>
                      <a:gd name="T23" fmla="*/ 3 h 47"/>
                      <a:gd name="T24" fmla="*/ 29 w 46"/>
                      <a:gd name="T25" fmla="*/ 0 h 47"/>
                      <a:gd name="T26" fmla="*/ 26 w 46"/>
                      <a:gd name="T27" fmla="*/ 0 h 47"/>
                      <a:gd name="T28" fmla="*/ 20 w 46"/>
                      <a:gd name="T29" fmla="*/ 2 h 47"/>
                      <a:gd name="T30" fmla="*/ 15 w 46"/>
                      <a:gd name="T31" fmla="*/ 1 h 47"/>
                      <a:gd name="T32" fmla="*/ 12 w 46"/>
                      <a:gd name="T33" fmla="*/ 2 h 47"/>
                      <a:gd name="T34" fmla="*/ 11 w 46"/>
                      <a:gd name="T35" fmla="*/ 6 h 47"/>
                      <a:gd name="T36" fmla="*/ 7 w 46"/>
                      <a:gd name="T37" fmla="*/ 12 h 47"/>
                      <a:gd name="T38" fmla="*/ 6 w 46"/>
                      <a:gd name="T39" fmla="*/ 13 h 47"/>
                      <a:gd name="T40" fmla="*/ 0 w 46"/>
                      <a:gd name="T41" fmla="*/ 16 h 47"/>
                      <a:gd name="T42" fmla="*/ 3 w 46"/>
                      <a:gd name="T43" fmla="*/ 17 h 47"/>
                      <a:gd name="T44" fmla="*/ 1 w 46"/>
                      <a:gd name="T45" fmla="*/ 18 h 47"/>
                      <a:gd name="T46" fmla="*/ 3 w 46"/>
                      <a:gd name="T47" fmla="*/ 21 h 47"/>
                      <a:gd name="T48" fmla="*/ 7 w 46"/>
                      <a:gd name="T49" fmla="*/ 23 h 47"/>
                      <a:gd name="T50" fmla="*/ 2 w 46"/>
                      <a:gd name="T51" fmla="*/ 25 h 47"/>
                      <a:gd name="T52" fmla="*/ 0 w 46"/>
                      <a:gd name="T53" fmla="*/ 24 h 47"/>
                      <a:gd name="T54" fmla="*/ 4 w 46"/>
                      <a:gd name="T55" fmla="*/ 27 h 47"/>
                      <a:gd name="T56" fmla="*/ 6 w 46"/>
                      <a:gd name="T57" fmla="*/ 32 h 47"/>
                      <a:gd name="T58" fmla="*/ 11 w 46"/>
                      <a:gd name="T59" fmla="*/ 36 h 47"/>
                      <a:gd name="T60" fmla="*/ 15 w 46"/>
                      <a:gd name="T61" fmla="*/ 37 h 47"/>
                      <a:gd name="T62" fmla="*/ 14 w 46"/>
                      <a:gd name="T63" fmla="*/ 38 h 47"/>
                      <a:gd name="T64" fmla="*/ 17 w 46"/>
                      <a:gd name="T65" fmla="*/ 42 h 47"/>
                      <a:gd name="T66" fmla="*/ 26 w 46"/>
                      <a:gd name="T67" fmla="*/ 46 h 47"/>
                      <a:gd name="T68" fmla="*/ 26 w 46"/>
                      <a:gd name="T69" fmla="*/ 47 h 47"/>
                      <a:gd name="T70" fmla="*/ 29 w 46"/>
                      <a:gd name="T71" fmla="*/ 46 h 4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46" h="47">
                        <a:moveTo>
                          <a:pt x="30" y="43"/>
                        </a:moveTo>
                        <a:lnTo>
                          <a:pt x="33" y="41"/>
                        </a:lnTo>
                        <a:lnTo>
                          <a:pt x="34" y="40"/>
                        </a:lnTo>
                        <a:lnTo>
                          <a:pt x="37" y="38"/>
                        </a:lnTo>
                        <a:lnTo>
                          <a:pt x="37" y="37"/>
                        </a:lnTo>
                        <a:lnTo>
                          <a:pt x="41" y="34"/>
                        </a:lnTo>
                        <a:lnTo>
                          <a:pt x="40" y="31"/>
                        </a:lnTo>
                        <a:lnTo>
                          <a:pt x="44" y="29"/>
                        </a:lnTo>
                        <a:lnTo>
                          <a:pt x="45" y="26"/>
                        </a:lnTo>
                        <a:lnTo>
                          <a:pt x="46" y="24"/>
                        </a:lnTo>
                        <a:lnTo>
                          <a:pt x="45" y="24"/>
                        </a:lnTo>
                        <a:lnTo>
                          <a:pt x="42" y="26"/>
                        </a:lnTo>
                        <a:lnTo>
                          <a:pt x="39" y="27"/>
                        </a:lnTo>
                        <a:lnTo>
                          <a:pt x="40" y="24"/>
                        </a:lnTo>
                        <a:lnTo>
                          <a:pt x="42" y="22"/>
                        </a:lnTo>
                        <a:lnTo>
                          <a:pt x="41" y="18"/>
                        </a:lnTo>
                        <a:lnTo>
                          <a:pt x="41" y="15"/>
                        </a:lnTo>
                        <a:lnTo>
                          <a:pt x="40" y="12"/>
                        </a:lnTo>
                        <a:lnTo>
                          <a:pt x="37" y="8"/>
                        </a:lnTo>
                        <a:lnTo>
                          <a:pt x="35" y="6"/>
                        </a:lnTo>
                        <a:lnTo>
                          <a:pt x="33" y="3"/>
                        </a:lnTo>
                        <a:lnTo>
                          <a:pt x="32" y="2"/>
                        </a:lnTo>
                        <a:lnTo>
                          <a:pt x="29" y="0"/>
                        </a:lnTo>
                        <a:lnTo>
                          <a:pt x="27" y="0"/>
                        </a:lnTo>
                        <a:lnTo>
                          <a:pt x="26" y="0"/>
                        </a:lnTo>
                        <a:lnTo>
                          <a:pt x="23" y="0"/>
                        </a:lnTo>
                        <a:lnTo>
                          <a:pt x="20" y="2"/>
                        </a:lnTo>
                        <a:lnTo>
                          <a:pt x="18" y="2"/>
                        </a:lnTo>
                        <a:lnTo>
                          <a:pt x="15" y="1"/>
                        </a:lnTo>
                        <a:lnTo>
                          <a:pt x="13" y="2"/>
                        </a:lnTo>
                        <a:lnTo>
                          <a:pt x="12" y="2"/>
                        </a:lnTo>
                        <a:lnTo>
                          <a:pt x="11" y="5"/>
                        </a:lnTo>
                        <a:lnTo>
                          <a:pt x="11" y="6"/>
                        </a:lnTo>
                        <a:lnTo>
                          <a:pt x="10" y="10"/>
                        </a:lnTo>
                        <a:lnTo>
                          <a:pt x="7" y="12"/>
                        </a:lnTo>
                        <a:lnTo>
                          <a:pt x="6" y="12"/>
                        </a:lnTo>
                        <a:lnTo>
                          <a:pt x="6" y="13"/>
                        </a:lnTo>
                        <a:lnTo>
                          <a:pt x="2" y="15"/>
                        </a:lnTo>
                        <a:lnTo>
                          <a:pt x="0" y="16"/>
                        </a:lnTo>
                        <a:lnTo>
                          <a:pt x="3" y="17"/>
                        </a:lnTo>
                        <a:lnTo>
                          <a:pt x="4" y="18"/>
                        </a:lnTo>
                        <a:lnTo>
                          <a:pt x="1" y="18"/>
                        </a:lnTo>
                        <a:lnTo>
                          <a:pt x="0" y="21"/>
                        </a:lnTo>
                        <a:lnTo>
                          <a:pt x="3" y="21"/>
                        </a:lnTo>
                        <a:lnTo>
                          <a:pt x="3" y="22"/>
                        </a:lnTo>
                        <a:lnTo>
                          <a:pt x="7" y="23"/>
                        </a:lnTo>
                        <a:lnTo>
                          <a:pt x="3" y="24"/>
                        </a:lnTo>
                        <a:lnTo>
                          <a:pt x="2" y="25"/>
                        </a:lnTo>
                        <a:lnTo>
                          <a:pt x="3" y="26"/>
                        </a:lnTo>
                        <a:lnTo>
                          <a:pt x="0" y="24"/>
                        </a:lnTo>
                        <a:lnTo>
                          <a:pt x="1" y="27"/>
                        </a:lnTo>
                        <a:lnTo>
                          <a:pt x="4" y="27"/>
                        </a:lnTo>
                        <a:lnTo>
                          <a:pt x="6" y="30"/>
                        </a:lnTo>
                        <a:lnTo>
                          <a:pt x="6" y="32"/>
                        </a:lnTo>
                        <a:lnTo>
                          <a:pt x="8" y="34"/>
                        </a:lnTo>
                        <a:lnTo>
                          <a:pt x="11" y="36"/>
                        </a:lnTo>
                        <a:lnTo>
                          <a:pt x="12" y="35"/>
                        </a:lnTo>
                        <a:lnTo>
                          <a:pt x="15" y="37"/>
                        </a:lnTo>
                        <a:lnTo>
                          <a:pt x="17" y="37"/>
                        </a:lnTo>
                        <a:lnTo>
                          <a:pt x="14" y="38"/>
                        </a:lnTo>
                        <a:lnTo>
                          <a:pt x="14" y="40"/>
                        </a:lnTo>
                        <a:lnTo>
                          <a:pt x="17" y="42"/>
                        </a:lnTo>
                        <a:lnTo>
                          <a:pt x="23" y="44"/>
                        </a:lnTo>
                        <a:lnTo>
                          <a:pt x="26" y="46"/>
                        </a:lnTo>
                        <a:lnTo>
                          <a:pt x="26" y="47"/>
                        </a:lnTo>
                        <a:lnTo>
                          <a:pt x="27" y="47"/>
                        </a:lnTo>
                        <a:lnTo>
                          <a:pt x="29" y="46"/>
                        </a:lnTo>
                        <a:lnTo>
                          <a:pt x="30" y="43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15" name="Freeform 847">
                    <a:extLst>
                      <a:ext uri="{FF2B5EF4-FFF2-40B4-BE49-F238E27FC236}">
                        <a16:creationId xmlns:a16="http://schemas.microsoft.com/office/drawing/2014/main" id="{13BE7ECD-8A8B-CB11-4A17-3774D73BDD0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2788" y="2884"/>
                    <a:ext cx="6" cy="2"/>
                  </a:xfrm>
                  <a:custGeom>
                    <a:avLst/>
                    <a:gdLst>
                      <a:gd name="T0" fmla="*/ 4 w 6"/>
                      <a:gd name="T1" fmla="*/ 0 h 2"/>
                      <a:gd name="T2" fmla="*/ 1 w 6"/>
                      <a:gd name="T3" fmla="*/ 0 h 2"/>
                      <a:gd name="T4" fmla="*/ 0 w 6"/>
                      <a:gd name="T5" fmla="*/ 1 h 2"/>
                      <a:gd name="T6" fmla="*/ 3 w 6"/>
                      <a:gd name="T7" fmla="*/ 2 h 2"/>
                      <a:gd name="T8" fmla="*/ 6 w 6"/>
                      <a:gd name="T9" fmla="*/ 1 h 2"/>
                      <a:gd name="T10" fmla="*/ 5 w 6"/>
                      <a:gd name="T11" fmla="*/ 0 h 2"/>
                      <a:gd name="T12" fmla="*/ 4 w 6"/>
                      <a:gd name="T13" fmla="*/ 0 h 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6" h="2">
                        <a:moveTo>
                          <a:pt x="4" y="0"/>
                        </a:moveTo>
                        <a:lnTo>
                          <a:pt x="1" y="0"/>
                        </a:lnTo>
                        <a:lnTo>
                          <a:pt x="0" y="1"/>
                        </a:lnTo>
                        <a:lnTo>
                          <a:pt x="3" y="2"/>
                        </a:lnTo>
                        <a:lnTo>
                          <a:pt x="6" y="1"/>
                        </a:lnTo>
                        <a:lnTo>
                          <a:pt x="5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74" name="Freeform 848">
                  <a:extLst>
                    <a:ext uri="{FF2B5EF4-FFF2-40B4-BE49-F238E27FC236}">
                      <a16:creationId xmlns:a16="http://schemas.microsoft.com/office/drawing/2014/main" id="{87D308A5-42F7-2939-44DC-A0E048B49710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653" y="2044"/>
                  <a:ext cx="376" cy="272"/>
                </a:xfrm>
                <a:custGeom>
                  <a:avLst/>
                  <a:gdLst>
                    <a:gd name="T0" fmla="*/ 363 w 120"/>
                    <a:gd name="T1" fmla="*/ 134 h 87"/>
                    <a:gd name="T2" fmla="*/ 357 w 120"/>
                    <a:gd name="T3" fmla="*/ 116 h 87"/>
                    <a:gd name="T4" fmla="*/ 335 w 120"/>
                    <a:gd name="T5" fmla="*/ 119 h 87"/>
                    <a:gd name="T6" fmla="*/ 313 w 120"/>
                    <a:gd name="T7" fmla="*/ 103 h 87"/>
                    <a:gd name="T8" fmla="*/ 316 w 120"/>
                    <a:gd name="T9" fmla="*/ 88 h 87"/>
                    <a:gd name="T10" fmla="*/ 320 w 120"/>
                    <a:gd name="T11" fmla="*/ 84 h 87"/>
                    <a:gd name="T12" fmla="*/ 291 w 120"/>
                    <a:gd name="T13" fmla="*/ 66 h 87"/>
                    <a:gd name="T14" fmla="*/ 282 w 120"/>
                    <a:gd name="T15" fmla="*/ 44 h 87"/>
                    <a:gd name="T16" fmla="*/ 273 w 120"/>
                    <a:gd name="T17" fmla="*/ 22 h 87"/>
                    <a:gd name="T18" fmla="*/ 273 w 120"/>
                    <a:gd name="T19" fmla="*/ 9 h 87"/>
                    <a:gd name="T20" fmla="*/ 244 w 120"/>
                    <a:gd name="T21" fmla="*/ 6 h 87"/>
                    <a:gd name="T22" fmla="*/ 226 w 120"/>
                    <a:gd name="T23" fmla="*/ 6 h 87"/>
                    <a:gd name="T24" fmla="*/ 207 w 120"/>
                    <a:gd name="T25" fmla="*/ 16 h 87"/>
                    <a:gd name="T26" fmla="*/ 197 w 120"/>
                    <a:gd name="T27" fmla="*/ 22 h 87"/>
                    <a:gd name="T28" fmla="*/ 166 w 120"/>
                    <a:gd name="T29" fmla="*/ 38 h 87"/>
                    <a:gd name="T30" fmla="*/ 160 w 120"/>
                    <a:gd name="T31" fmla="*/ 50 h 87"/>
                    <a:gd name="T32" fmla="*/ 132 w 120"/>
                    <a:gd name="T33" fmla="*/ 50 h 87"/>
                    <a:gd name="T34" fmla="*/ 122 w 120"/>
                    <a:gd name="T35" fmla="*/ 75 h 87"/>
                    <a:gd name="T36" fmla="*/ 107 w 120"/>
                    <a:gd name="T37" fmla="*/ 72 h 87"/>
                    <a:gd name="T38" fmla="*/ 100 w 120"/>
                    <a:gd name="T39" fmla="*/ 91 h 87"/>
                    <a:gd name="T40" fmla="*/ 94 w 120"/>
                    <a:gd name="T41" fmla="*/ 94 h 87"/>
                    <a:gd name="T42" fmla="*/ 72 w 120"/>
                    <a:gd name="T43" fmla="*/ 84 h 87"/>
                    <a:gd name="T44" fmla="*/ 63 w 120"/>
                    <a:gd name="T45" fmla="*/ 109 h 87"/>
                    <a:gd name="T46" fmla="*/ 53 w 120"/>
                    <a:gd name="T47" fmla="*/ 119 h 87"/>
                    <a:gd name="T48" fmla="*/ 41 w 120"/>
                    <a:gd name="T49" fmla="*/ 147 h 87"/>
                    <a:gd name="T50" fmla="*/ 25 w 120"/>
                    <a:gd name="T51" fmla="*/ 150 h 87"/>
                    <a:gd name="T52" fmla="*/ 6 w 120"/>
                    <a:gd name="T53" fmla="*/ 163 h 87"/>
                    <a:gd name="T54" fmla="*/ 13 w 120"/>
                    <a:gd name="T55" fmla="*/ 188 h 87"/>
                    <a:gd name="T56" fmla="*/ 3 w 120"/>
                    <a:gd name="T57" fmla="*/ 213 h 87"/>
                    <a:gd name="T58" fmla="*/ 0 w 120"/>
                    <a:gd name="T59" fmla="*/ 228 h 87"/>
                    <a:gd name="T60" fmla="*/ 19 w 120"/>
                    <a:gd name="T61" fmla="*/ 241 h 87"/>
                    <a:gd name="T62" fmla="*/ 25 w 120"/>
                    <a:gd name="T63" fmla="*/ 247 h 87"/>
                    <a:gd name="T64" fmla="*/ 47 w 120"/>
                    <a:gd name="T65" fmla="*/ 263 h 87"/>
                    <a:gd name="T66" fmla="*/ 60 w 120"/>
                    <a:gd name="T67" fmla="*/ 263 h 87"/>
                    <a:gd name="T68" fmla="*/ 88 w 120"/>
                    <a:gd name="T69" fmla="*/ 250 h 87"/>
                    <a:gd name="T70" fmla="*/ 113 w 120"/>
                    <a:gd name="T71" fmla="*/ 256 h 87"/>
                    <a:gd name="T72" fmla="*/ 135 w 120"/>
                    <a:gd name="T73" fmla="*/ 272 h 87"/>
                    <a:gd name="T74" fmla="*/ 132 w 120"/>
                    <a:gd name="T75" fmla="*/ 247 h 87"/>
                    <a:gd name="T76" fmla="*/ 125 w 120"/>
                    <a:gd name="T77" fmla="*/ 225 h 87"/>
                    <a:gd name="T78" fmla="*/ 128 w 120"/>
                    <a:gd name="T79" fmla="*/ 200 h 87"/>
                    <a:gd name="T80" fmla="*/ 201 w 120"/>
                    <a:gd name="T81" fmla="*/ 200 h 87"/>
                    <a:gd name="T82" fmla="*/ 238 w 120"/>
                    <a:gd name="T83" fmla="*/ 200 h 87"/>
                    <a:gd name="T84" fmla="*/ 257 w 120"/>
                    <a:gd name="T85" fmla="*/ 194 h 87"/>
                    <a:gd name="T86" fmla="*/ 269 w 120"/>
                    <a:gd name="T87" fmla="*/ 197 h 87"/>
                    <a:gd name="T88" fmla="*/ 288 w 120"/>
                    <a:gd name="T89" fmla="*/ 203 h 87"/>
                    <a:gd name="T90" fmla="*/ 307 w 120"/>
                    <a:gd name="T91" fmla="*/ 200 h 87"/>
                    <a:gd name="T92" fmla="*/ 326 w 120"/>
                    <a:gd name="T93" fmla="*/ 188 h 87"/>
                    <a:gd name="T94" fmla="*/ 345 w 120"/>
                    <a:gd name="T95" fmla="*/ 181 h 87"/>
                    <a:gd name="T96" fmla="*/ 363 w 120"/>
                    <a:gd name="T97" fmla="*/ 175 h 87"/>
                    <a:gd name="T98" fmla="*/ 376 w 120"/>
                    <a:gd name="T99" fmla="*/ 159 h 87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0" t="0" r="r" b="b"/>
                  <a:pathLst>
                    <a:path w="120" h="87">
                      <a:moveTo>
                        <a:pt x="119" y="47"/>
                      </a:moveTo>
                      <a:lnTo>
                        <a:pt x="118" y="46"/>
                      </a:lnTo>
                      <a:lnTo>
                        <a:pt x="116" y="43"/>
                      </a:lnTo>
                      <a:lnTo>
                        <a:pt x="118" y="40"/>
                      </a:lnTo>
                      <a:lnTo>
                        <a:pt x="115" y="37"/>
                      </a:lnTo>
                      <a:lnTo>
                        <a:pt x="114" y="37"/>
                      </a:lnTo>
                      <a:lnTo>
                        <a:pt x="111" y="39"/>
                      </a:lnTo>
                      <a:lnTo>
                        <a:pt x="108" y="39"/>
                      </a:lnTo>
                      <a:lnTo>
                        <a:pt x="107" y="38"/>
                      </a:lnTo>
                      <a:lnTo>
                        <a:pt x="104" y="35"/>
                      </a:lnTo>
                      <a:lnTo>
                        <a:pt x="102" y="34"/>
                      </a:lnTo>
                      <a:lnTo>
                        <a:pt x="100" y="33"/>
                      </a:lnTo>
                      <a:lnTo>
                        <a:pt x="98" y="32"/>
                      </a:lnTo>
                      <a:lnTo>
                        <a:pt x="98" y="29"/>
                      </a:lnTo>
                      <a:lnTo>
                        <a:pt x="101" y="28"/>
                      </a:lnTo>
                      <a:lnTo>
                        <a:pt x="102" y="28"/>
                      </a:lnTo>
                      <a:lnTo>
                        <a:pt x="104" y="28"/>
                      </a:lnTo>
                      <a:lnTo>
                        <a:pt x="102" y="27"/>
                      </a:lnTo>
                      <a:lnTo>
                        <a:pt x="100" y="26"/>
                      </a:lnTo>
                      <a:lnTo>
                        <a:pt x="96" y="24"/>
                      </a:lnTo>
                      <a:lnTo>
                        <a:pt x="93" y="21"/>
                      </a:lnTo>
                      <a:lnTo>
                        <a:pt x="91" y="19"/>
                      </a:lnTo>
                      <a:lnTo>
                        <a:pt x="89" y="17"/>
                      </a:lnTo>
                      <a:lnTo>
                        <a:pt x="90" y="14"/>
                      </a:lnTo>
                      <a:lnTo>
                        <a:pt x="87" y="12"/>
                      </a:lnTo>
                      <a:lnTo>
                        <a:pt x="87" y="11"/>
                      </a:lnTo>
                      <a:lnTo>
                        <a:pt x="87" y="7"/>
                      </a:lnTo>
                      <a:lnTo>
                        <a:pt x="87" y="4"/>
                      </a:lnTo>
                      <a:lnTo>
                        <a:pt x="87" y="3"/>
                      </a:lnTo>
                      <a:lnTo>
                        <a:pt x="84" y="2"/>
                      </a:lnTo>
                      <a:lnTo>
                        <a:pt x="78" y="2"/>
                      </a:lnTo>
                      <a:lnTo>
                        <a:pt x="77" y="0"/>
                      </a:lnTo>
                      <a:lnTo>
                        <a:pt x="73" y="0"/>
                      </a:lnTo>
                      <a:lnTo>
                        <a:pt x="72" y="2"/>
                      </a:lnTo>
                      <a:lnTo>
                        <a:pt x="71" y="3"/>
                      </a:lnTo>
                      <a:lnTo>
                        <a:pt x="68" y="5"/>
                      </a:lnTo>
                      <a:lnTo>
                        <a:pt x="66" y="5"/>
                      </a:lnTo>
                      <a:lnTo>
                        <a:pt x="65" y="6"/>
                      </a:lnTo>
                      <a:lnTo>
                        <a:pt x="63" y="7"/>
                      </a:lnTo>
                      <a:lnTo>
                        <a:pt x="59" y="9"/>
                      </a:lnTo>
                      <a:lnTo>
                        <a:pt x="56" y="11"/>
                      </a:lnTo>
                      <a:lnTo>
                        <a:pt x="53" y="12"/>
                      </a:lnTo>
                      <a:lnTo>
                        <a:pt x="51" y="16"/>
                      </a:lnTo>
                      <a:lnTo>
                        <a:pt x="48" y="14"/>
                      </a:lnTo>
                      <a:lnTo>
                        <a:pt x="45" y="14"/>
                      </a:lnTo>
                      <a:lnTo>
                        <a:pt x="42" y="16"/>
                      </a:lnTo>
                      <a:lnTo>
                        <a:pt x="40" y="19"/>
                      </a:lnTo>
                      <a:lnTo>
                        <a:pt x="40" y="20"/>
                      </a:lnTo>
                      <a:lnTo>
                        <a:pt x="39" y="24"/>
                      </a:lnTo>
                      <a:lnTo>
                        <a:pt x="38" y="23"/>
                      </a:lnTo>
                      <a:lnTo>
                        <a:pt x="35" y="23"/>
                      </a:lnTo>
                      <a:lnTo>
                        <a:pt x="34" y="23"/>
                      </a:lnTo>
                      <a:lnTo>
                        <a:pt x="35" y="23"/>
                      </a:lnTo>
                      <a:lnTo>
                        <a:pt x="35" y="29"/>
                      </a:lnTo>
                      <a:lnTo>
                        <a:pt x="32" y="29"/>
                      </a:lnTo>
                      <a:lnTo>
                        <a:pt x="32" y="30"/>
                      </a:lnTo>
                      <a:lnTo>
                        <a:pt x="32" y="31"/>
                      </a:lnTo>
                      <a:lnTo>
                        <a:pt x="30" y="30"/>
                      </a:lnTo>
                      <a:lnTo>
                        <a:pt x="26" y="28"/>
                      </a:lnTo>
                      <a:lnTo>
                        <a:pt x="24" y="25"/>
                      </a:lnTo>
                      <a:lnTo>
                        <a:pt x="23" y="27"/>
                      </a:lnTo>
                      <a:lnTo>
                        <a:pt x="20" y="29"/>
                      </a:lnTo>
                      <a:lnTo>
                        <a:pt x="19" y="32"/>
                      </a:lnTo>
                      <a:lnTo>
                        <a:pt x="20" y="35"/>
                      </a:lnTo>
                      <a:lnTo>
                        <a:pt x="20" y="37"/>
                      </a:lnTo>
                      <a:lnTo>
                        <a:pt x="16" y="37"/>
                      </a:lnTo>
                      <a:lnTo>
                        <a:pt x="17" y="38"/>
                      </a:lnTo>
                      <a:lnTo>
                        <a:pt x="17" y="41"/>
                      </a:lnTo>
                      <a:lnTo>
                        <a:pt x="16" y="44"/>
                      </a:lnTo>
                      <a:lnTo>
                        <a:pt x="13" y="47"/>
                      </a:lnTo>
                      <a:lnTo>
                        <a:pt x="12" y="47"/>
                      </a:lnTo>
                      <a:lnTo>
                        <a:pt x="10" y="48"/>
                      </a:lnTo>
                      <a:lnTo>
                        <a:pt x="8" y="48"/>
                      </a:lnTo>
                      <a:lnTo>
                        <a:pt x="7" y="48"/>
                      </a:lnTo>
                      <a:lnTo>
                        <a:pt x="4" y="51"/>
                      </a:lnTo>
                      <a:lnTo>
                        <a:pt x="2" y="52"/>
                      </a:lnTo>
                      <a:lnTo>
                        <a:pt x="4" y="54"/>
                      </a:lnTo>
                      <a:lnTo>
                        <a:pt x="4" y="57"/>
                      </a:lnTo>
                      <a:lnTo>
                        <a:pt x="4" y="60"/>
                      </a:lnTo>
                      <a:lnTo>
                        <a:pt x="2" y="63"/>
                      </a:lnTo>
                      <a:lnTo>
                        <a:pt x="1" y="65"/>
                      </a:lnTo>
                      <a:lnTo>
                        <a:pt x="1" y="68"/>
                      </a:lnTo>
                      <a:lnTo>
                        <a:pt x="1" y="70"/>
                      </a:lnTo>
                      <a:lnTo>
                        <a:pt x="0" y="72"/>
                      </a:lnTo>
                      <a:lnTo>
                        <a:pt x="0" y="73"/>
                      </a:lnTo>
                      <a:lnTo>
                        <a:pt x="3" y="75"/>
                      </a:lnTo>
                      <a:lnTo>
                        <a:pt x="6" y="75"/>
                      </a:lnTo>
                      <a:lnTo>
                        <a:pt x="6" y="77"/>
                      </a:lnTo>
                      <a:lnTo>
                        <a:pt x="7" y="77"/>
                      </a:lnTo>
                      <a:lnTo>
                        <a:pt x="8" y="78"/>
                      </a:lnTo>
                      <a:lnTo>
                        <a:pt x="8" y="79"/>
                      </a:lnTo>
                      <a:lnTo>
                        <a:pt x="11" y="82"/>
                      </a:lnTo>
                      <a:lnTo>
                        <a:pt x="15" y="83"/>
                      </a:lnTo>
                      <a:lnTo>
                        <a:pt x="15" y="84"/>
                      </a:lnTo>
                      <a:lnTo>
                        <a:pt x="18" y="85"/>
                      </a:lnTo>
                      <a:lnTo>
                        <a:pt x="19" y="85"/>
                      </a:lnTo>
                      <a:lnTo>
                        <a:pt x="19" y="84"/>
                      </a:lnTo>
                      <a:lnTo>
                        <a:pt x="22" y="82"/>
                      </a:lnTo>
                      <a:lnTo>
                        <a:pt x="25" y="81"/>
                      </a:lnTo>
                      <a:lnTo>
                        <a:pt x="28" y="80"/>
                      </a:lnTo>
                      <a:lnTo>
                        <a:pt x="29" y="80"/>
                      </a:lnTo>
                      <a:lnTo>
                        <a:pt x="33" y="81"/>
                      </a:lnTo>
                      <a:lnTo>
                        <a:pt x="36" y="82"/>
                      </a:lnTo>
                      <a:lnTo>
                        <a:pt x="39" y="83"/>
                      </a:lnTo>
                      <a:lnTo>
                        <a:pt x="40" y="86"/>
                      </a:lnTo>
                      <a:lnTo>
                        <a:pt x="43" y="87"/>
                      </a:lnTo>
                      <a:lnTo>
                        <a:pt x="42" y="84"/>
                      </a:lnTo>
                      <a:lnTo>
                        <a:pt x="42" y="82"/>
                      </a:lnTo>
                      <a:lnTo>
                        <a:pt x="42" y="79"/>
                      </a:lnTo>
                      <a:lnTo>
                        <a:pt x="41" y="77"/>
                      </a:lnTo>
                      <a:lnTo>
                        <a:pt x="41" y="74"/>
                      </a:lnTo>
                      <a:lnTo>
                        <a:pt x="40" y="72"/>
                      </a:lnTo>
                      <a:lnTo>
                        <a:pt x="39" y="69"/>
                      </a:lnTo>
                      <a:lnTo>
                        <a:pt x="40" y="67"/>
                      </a:lnTo>
                      <a:lnTo>
                        <a:pt x="41" y="64"/>
                      </a:lnTo>
                      <a:lnTo>
                        <a:pt x="60" y="64"/>
                      </a:lnTo>
                      <a:lnTo>
                        <a:pt x="63" y="64"/>
                      </a:lnTo>
                      <a:lnTo>
                        <a:pt x="64" y="64"/>
                      </a:lnTo>
                      <a:lnTo>
                        <a:pt x="74" y="64"/>
                      </a:lnTo>
                      <a:lnTo>
                        <a:pt x="74" y="66"/>
                      </a:lnTo>
                      <a:lnTo>
                        <a:pt x="76" y="64"/>
                      </a:lnTo>
                      <a:lnTo>
                        <a:pt x="78" y="63"/>
                      </a:lnTo>
                      <a:lnTo>
                        <a:pt x="80" y="62"/>
                      </a:lnTo>
                      <a:lnTo>
                        <a:pt x="82" y="62"/>
                      </a:lnTo>
                      <a:lnTo>
                        <a:pt x="84" y="63"/>
                      </a:lnTo>
                      <a:lnTo>
                        <a:pt x="86" y="63"/>
                      </a:lnTo>
                      <a:lnTo>
                        <a:pt x="87" y="63"/>
                      </a:lnTo>
                      <a:lnTo>
                        <a:pt x="89" y="64"/>
                      </a:lnTo>
                      <a:lnTo>
                        <a:pt x="92" y="65"/>
                      </a:lnTo>
                      <a:lnTo>
                        <a:pt x="95" y="64"/>
                      </a:lnTo>
                      <a:lnTo>
                        <a:pt x="97" y="64"/>
                      </a:lnTo>
                      <a:lnTo>
                        <a:pt x="98" y="64"/>
                      </a:lnTo>
                      <a:lnTo>
                        <a:pt x="101" y="62"/>
                      </a:lnTo>
                      <a:lnTo>
                        <a:pt x="104" y="60"/>
                      </a:lnTo>
                      <a:lnTo>
                        <a:pt x="106" y="57"/>
                      </a:lnTo>
                      <a:lnTo>
                        <a:pt x="107" y="57"/>
                      </a:lnTo>
                      <a:lnTo>
                        <a:pt x="110" y="58"/>
                      </a:lnTo>
                      <a:lnTo>
                        <a:pt x="115" y="58"/>
                      </a:lnTo>
                      <a:lnTo>
                        <a:pt x="116" y="57"/>
                      </a:lnTo>
                      <a:lnTo>
                        <a:pt x="116" y="56"/>
                      </a:lnTo>
                      <a:lnTo>
                        <a:pt x="119" y="54"/>
                      </a:lnTo>
                      <a:lnTo>
                        <a:pt x="120" y="51"/>
                      </a:lnTo>
                      <a:lnTo>
                        <a:pt x="119" y="48"/>
                      </a:lnTo>
                      <a:lnTo>
                        <a:pt x="119" y="47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5" name="Freeform 849">
                  <a:extLst>
                    <a:ext uri="{FF2B5EF4-FFF2-40B4-BE49-F238E27FC236}">
                      <a16:creationId xmlns:a16="http://schemas.microsoft.com/office/drawing/2014/main" id="{449C67DB-1996-E1AD-41B4-ACF6E56A0B84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369" y="2363"/>
                  <a:ext cx="194" cy="197"/>
                </a:xfrm>
                <a:custGeom>
                  <a:avLst/>
                  <a:gdLst>
                    <a:gd name="T0" fmla="*/ 185 w 62"/>
                    <a:gd name="T1" fmla="*/ 178 h 63"/>
                    <a:gd name="T2" fmla="*/ 188 w 62"/>
                    <a:gd name="T3" fmla="*/ 166 h 63"/>
                    <a:gd name="T4" fmla="*/ 194 w 62"/>
                    <a:gd name="T5" fmla="*/ 156 h 63"/>
                    <a:gd name="T6" fmla="*/ 194 w 62"/>
                    <a:gd name="T7" fmla="*/ 138 h 63"/>
                    <a:gd name="T8" fmla="*/ 181 w 62"/>
                    <a:gd name="T9" fmla="*/ 125 h 63"/>
                    <a:gd name="T10" fmla="*/ 166 w 62"/>
                    <a:gd name="T11" fmla="*/ 109 h 63"/>
                    <a:gd name="T12" fmla="*/ 147 w 62"/>
                    <a:gd name="T13" fmla="*/ 100 h 63"/>
                    <a:gd name="T14" fmla="*/ 138 w 62"/>
                    <a:gd name="T15" fmla="*/ 97 h 63"/>
                    <a:gd name="T16" fmla="*/ 150 w 62"/>
                    <a:gd name="T17" fmla="*/ 84 h 63"/>
                    <a:gd name="T18" fmla="*/ 153 w 62"/>
                    <a:gd name="T19" fmla="*/ 69 h 63"/>
                    <a:gd name="T20" fmla="*/ 147 w 62"/>
                    <a:gd name="T21" fmla="*/ 56 h 63"/>
                    <a:gd name="T22" fmla="*/ 144 w 62"/>
                    <a:gd name="T23" fmla="*/ 47 h 63"/>
                    <a:gd name="T24" fmla="*/ 141 w 62"/>
                    <a:gd name="T25" fmla="*/ 41 h 63"/>
                    <a:gd name="T26" fmla="*/ 131 w 62"/>
                    <a:gd name="T27" fmla="*/ 47 h 63"/>
                    <a:gd name="T28" fmla="*/ 119 w 62"/>
                    <a:gd name="T29" fmla="*/ 59 h 63"/>
                    <a:gd name="T30" fmla="*/ 110 w 62"/>
                    <a:gd name="T31" fmla="*/ 53 h 63"/>
                    <a:gd name="T32" fmla="*/ 97 w 62"/>
                    <a:gd name="T33" fmla="*/ 56 h 63"/>
                    <a:gd name="T34" fmla="*/ 103 w 62"/>
                    <a:gd name="T35" fmla="*/ 38 h 63"/>
                    <a:gd name="T36" fmla="*/ 100 w 62"/>
                    <a:gd name="T37" fmla="*/ 22 h 63"/>
                    <a:gd name="T38" fmla="*/ 97 w 62"/>
                    <a:gd name="T39" fmla="*/ 16 h 63"/>
                    <a:gd name="T40" fmla="*/ 97 w 62"/>
                    <a:gd name="T41" fmla="*/ 9 h 63"/>
                    <a:gd name="T42" fmla="*/ 84 w 62"/>
                    <a:gd name="T43" fmla="*/ 0 h 63"/>
                    <a:gd name="T44" fmla="*/ 72 w 62"/>
                    <a:gd name="T45" fmla="*/ 3 h 63"/>
                    <a:gd name="T46" fmla="*/ 59 w 62"/>
                    <a:gd name="T47" fmla="*/ 3 h 63"/>
                    <a:gd name="T48" fmla="*/ 56 w 62"/>
                    <a:gd name="T49" fmla="*/ 9 h 63"/>
                    <a:gd name="T50" fmla="*/ 41 w 62"/>
                    <a:gd name="T51" fmla="*/ 25 h 63"/>
                    <a:gd name="T52" fmla="*/ 31 w 62"/>
                    <a:gd name="T53" fmla="*/ 44 h 63"/>
                    <a:gd name="T54" fmla="*/ 22 w 62"/>
                    <a:gd name="T55" fmla="*/ 53 h 63"/>
                    <a:gd name="T56" fmla="*/ 19 w 62"/>
                    <a:gd name="T57" fmla="*/ 56 h 63"/>
                    <a:gd name="T58" fmla="*/ 6 w 62"/>
                    <a:gd name="T59" fmla="*/ 72 h 63"/>
                    <a:gd name="T60" fmla="*/ 3 w 62"/>
                    <a:gd name="T61" fmla="*/ 81 h 63"/>
                    <a:gd name="T62" fmla="*/ 19 w 62"/>
                    <a:gd name="T63" fmla="*/ 94 h 63"/>
                    <a:gd name="T64" fmla="*/ 28 w 62"/>
                    <a:gd name="T65" fmla="*/ 100 h 63"/>
                    <a:gd name="T66" fmla="*/ 34 w 62"/>
                    <a:gd name="T67" fmla="*/ 103 h 63"/>
                    <a:gd name="T68" fmla="*/ 31 w 62"/>
                    <a:gd name="T69" fmla="*/ 106 h 63"/>
                    <a:gd name="T70" fmla="*/ 50 w 62"/>
                    <a:gd name="T71" fmla="*/ 113 h 63"/>
                    <a:gd name="T72" fmla="*/ 66 w 62"/>
                    <a:gd name="T73" fmla="*/ 122 h 63"/>
                    <a:gd name="T74" fmla="*/ 72 w 62"/>
                    <a:gd name="T75" fmla="*/ 131 h 63"/>
                    <a:gd name="T76" fmla="*/ 84 w 62"/>
                    <a:gd name="T77" fmla="*/ 141 h 63"/>
                    <a:gd name="T78" fmla="*/ 100 w 62"/>
                    <a:gd name="T79" fmla="*/ 156 h 63"/>
                    <a:gd name="T80" fmla="*/ 119 w 62"/>
                    <a:gd name="T81" fmla="*/ 169 h 63"/>
                    <a:gd name="T82" fmla="*/ 135 w 62"/>
                    <a:gd name="T83" fmla="*/ 178 h 63"/>
                    <a:gd name="T84" fmla="*/ 150 w 62"/>
                    <a:gd name="T85" fmla="*/ 184 h 63"/>
                    <a:gd name="T86" fmla="*/ 172 w 62"/>
                    <a:gd name="T87" fmla="*/ 194 h 63"/>
                    <a:gd name="T88" fmla="*/ 188 w 62"/>
                    <a:gd name="T89" fmla="*/ 197 h 63"/>
                    <a:gd name="T90" fmla="*/ 188 w 62"/>
                    <a:gd name="T91" fmla="*/ 184 h 63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0" t="0" r="r" b="b"/>
                  <a:pathLst>
                    <a:path w="62" h="63">
                      <a:moveTo>
                        <a:pt x="60" y="59"/>
                      </a:moveTo>
                      <a:lnTo>
                        <a:pt x="59" y="57"/>
                      </a:lnTo>
                      <a:lnTo>
                        <a:pt x="59" y="56"/>
                      </a:lnTo>
                      <a:lnTo>
                        <a:pt x="60" y="53"/>
                      </a:lnTo>
                      <a:lnTo>
                        <a:pt x="61" y="50"/>
                      </a:lnTo>
                      <a:lnTo>
                        <a:pt x="62" y="50"/>
                      </a:lnTo>
                      <a:lnTo>
                        <a:pt x="62" y="44"/>
                      </a:lnTo>
                      <a:lnTo>
                        <a:pt x="61" y="41"/>
                      </a:lnTo>
                      <a:lnTo>
                        <a:pt x="58" y="40"/>
                      </a:lnTo>
                      <a:lnTo>
                        <a:pt x="55" y="38"/>
                      </a:lnTo>
                      <a:lnTo>
                        <a:pt x="53" y="35"/>
                      </a:lnTo>
                      <a:lnTo>
                        <a:pt x="50" y="35"/>
                      </a:lnTo>
                      <a:lnTo>
                        <a:pt x="47" y="32"/>
                      </a:lnTo>
                      <a:lnTo>
                        <a:pt x="45" y="32"/>
                      </a:lnTo>
                      <a:lnTo>
                        <a:pt x="44" y="31"/>
                      </a:lnTo>
                      <a:lnTo>
                        <a:pt x="47" y="29"/>
                      </a:lnTo>
                      <a:lnTo>
                        <a:pt x="48" y="27"/>
                      </a:lnTo>
                      <a:lnTo>
                        <a:pt x="48" y="26"/>
                      </a:lnTo>
                      <a:lnTo>
                        <a:pt x="49" y="22"/>
                      </a:lnTo>
                      <a:lnTo>
                        <a:pt x="48" y="19"/>
                      </a:lnTo>
                      <a:lnTo>
                        <a:pt x="47" y="18"/>
                      </a:lnTo>
                      <a:lnTo>
                        <a:pt x="47" y="15"/>
                      </a:lnTo>
                      <a:lnTo>
                        <a:pt x="46" y="15"/>
                      </a:lnTo>
                      <a:lnTo>
                        <a:pt x="45" y="14"/>
                      </a:lnTo>
                      <a:lnTo>
                        <a:pt x="45" y="13"/>
                      </a:lnTo>
                      <a:lnTo>
                        <a:pt x="43" y="13"/>
                      </a:lnTo>
                      <a:lnTo>
                        <a:pt x="42" y="15"/>
                      </a:lnTo>
                      <a:lnTo>
                        <a:pt x="41" y="18"/>
                      </a:lnTo>
                      <a:lnTo>
                        <a:pt x="38" y="19"/>
                      </a:lnTo>
                      <a:lnTo>
                        <a:pt x="37" y="20"/>
                      </a:lnTo>
                      <a:lnTo>
                        <a:pt x="35" y="17"/>
                      </a:lnTo>
                      <a:lnTo>
                        <a:pt x="34" y="17"/>
                      </a:lnTo>
                      <a:lnTo>
                        <a:pt x="31" y="18"/>
                      </a:lnTo>
                      <a:lnTo>
                        <a:pt x="33" y="15"/>
                      </a:lnTo>
                      <a:lnTo>
                        <a:pt x="33" y="12"/>
                      </a:lnTo>
                      <a:lnTo>
                        <a:pt x="32" y="9"/>
                      </a:lnTo>
                      <a:lnTo>
                        <a:pt x="32" y="7"/>
                      </a:lnTo>
                      <a:lnTo>
                        <a:pt x="31" y="8"/>
                      </a:lnTo>
                      <a:lnTo>
                        <a:pt x="31" y="5"/>
                      </a:lnTo>
                      <a:lnTo>
                        <a:pt x="30" y="3"/>
                      </a:lnTo>
                      <a:lnTo>
                        <a:pt x="31" y="3"/>
                      </a:lnTo>
                      <a:lnTo>
                        <a:pt x="28" y="1"/>
                      </a:lnTo>
                      <a:lnTo>
                        <a:pt x="27" y="0"/>
                      </a:lnTo>
                      <a:lnTo>
                        <a:pt x="25" y="1"/>
                      </a:lnTo>
                      <a:lnTo>
                        <a:pt x="23" y="1"/>
                      </a:lnTo>
                      <a:lnTo>
                        <a:pt x="19" y="1"/>
                      </a:lnTo>
                      <a:lnTo>
                        <a:pt x="18" y="3"/>
                      </a:lnTo>
                      <a:lnTo>
                        <a:pt x="17" y="6"/>
                      </a:lnTo>
                      <a:lnTo>
                        <a:pt x="13" y="8"/>
                      </a:lnTo>
                      <a:lnTo>
                        <a:pt x="14" y="11"/>
                      </a:lnTo>
                      <a:lnTo>
                        <a:pt x="10" y="14"/>
                      </a:lnTo>
                      <a:lnTo>
                        <a:pt x="10" y="15"/>
                      </a:lnTo>
                      <a:lnTo>
                        <a:pt x="7" y="17"/>
                      </a:lnTo>
                      <a:lnTo>
                        <a:pt x="6" y="18"/>
                      </a:lnTo>
                      <a:lnTo>
                        <a:pt x="3" y="20"/>
                      </a:lnTo>
                      <a:lnTo>
                        <a:pt x="2" y="23"/>
                      </a:lnTo>
                      <a:lnTo>
                        <a:pt x="0" y="24"/>
                      </a:lnTo>
                      <a:lnTo>
                        <a:pt x="1" y="26"/>
                      </a:lnTo>
                      <a:lnTo>
                        <a:pt x="3" y="29"/>
                      </a:lnTo>
                      <a:lnTo>
                        <a:pt x="6" y="30"/>
                      </a:lnTo>
                      <a:lnTo>
                        <a:pt x="9" y="32"/>
                      </a:lnTo>
                      <a:lnTo>
                        <a:pt x="10" y="33"/>
                      </a:lnTo>
                      <a:lnTo>
                        <a:pt x="11" y="33"/>
                      </a:lnTo>
                      <a:lnTo>
                        <a:pt x="10" y="34"/>
                      </a:lnTo>
                      <a:lnTo>
                        <a:pt x="13" y="36"/>
                      </a:lnTo>
                      <a:lnTo>
                        <a:pt x="16" y="36"/>
                      </a:lnTo>
                      <a:lnTo>
                        <a:pt x="17" y="37"/>
                      </a:lnTo>
                      <a:lnTo>
                        <a:pt x="21" y="39"/>
                      </a:lnTo>
                      <a:lnTo>
                        <a:pt x="22" y="40"/>
                      </a:lnTo>
                      <a:lnTo>
                        <a:pt x="23" y="42"/>
                      </a:lnTo>
                      <a:lnTo>
                        <a:pt x="26" y="44"/>
                      </a:lnTo>
                      <a:lnTo>
                        <a:pt x="27" y="45"/>
                      </a:lnTo>
                      <a:lnTo>
                        <a:pt x="30" y="47"/>
                      </a:lnTo>
                      <a:lnTo>
                        <a:pt x="32" y="50"/>
                      </a:lnTo>
                      <a:lnTo>
                        <a:pt x="35" y="52"/>
                      </a:lnTo>
                      <a:lnTo>
                        <a:pt x="38" y="54"/>
                      </a:lnTo>
                      <a:lnTo>
                        <a:pt x="41" y="55"/>
                      </a:lnTo>
                      <a:lnTo>
                        <a:pt x="43" y="57"/>
                      </a:lnTo>
                      <a:lnTo>
                        <a:pt x="45" y="58"/>
                      </a:lnTo>
                      <a:lnTo>
                        <a:pt x="48" y="59"/>
                      </a:lnTo>
                      <a:lnTo>
                        <a:pt x="54" y="61"/>
                      </a:lnTo>
                      <a:lnTo>
                        <a:pt x="55" y="62"/>
                      </a:lnTo>
                      <a:lnTo>
                        <a:pt x="57" y="63"/>
                      </a:lnTo>
                      <a:lnTo>
                        <a:pt x="60" y="63"/>
                      </a:lnTo>
                      <a:lnTo>
                        <a:pt x="60" y="62"/>
                      </a:lnTo>
                      <a:lnTo>
                        <a:pt x="60" y="59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6" name="Freeform 850">
                  <a:extLst>
                    <a:ext uri="{FF2B5EF4-FFF2-40B4-BE49-F238E27FC236}">
                      <a16:creationId xmlns:a16="http://schemas.microsoft.com/office/drawing/2014/main" id="{8E188478-BE52-932B-BCA2-3A29FB54071D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506" y="2257"/>
                  <a:ext cx="291" cy="303"/>
                </a:xfrm>
                <a:custGeom>
                  <a:avLst/>
                  <a:gdLst>
                    <a:gd name="T0" fmla="*/ 278 w 93"/>
                    <a:gd name="T1" fmla="*/ 256 h 97"/>
                    <a:gd name="T2" fmla="*/ 266 w 93"/>
                    <a:gd name="T3" fmla="*/ 237 h 97"/>
                    <a:gd name="T4" fmla="*/ 260 w 93"/>
                    <a:gd name="T5" fmla="*/ 216 h 97"/>
                    <a:gd name="T6" fmla="*/ 257 w 93"/>
                    <a:gd name="T7" fmla="*/ 197 h 97"/>
                    <a:gd name="T8" fmla="*/ 263 w 93"/>
                    <a:gd name="T9" fmla="*/ 175 h 97"/>
                    <a:gd name="T10" fmla="*/ 272 w 93"/>
                    <a:gd name="T11" fmla="*/ 150 h 97"/>
                    <a:gd name="T12" fmla="*/ 278 w 93"/>
                    <a:gd name="T13" fmla="*/ 134 h 97"/>
                    <a:gd name="T14" fmla="*/ 288 w 93"/>
                    <a:gd name="T15" fmla="*/ 112 h 97"/>
                    <a:gd name="T16" fmla="*/ 285 w 93"/>
                    <a:gd name="T17" fmla="*/ 97 h 97"/>
                    <a:gd name="T18" fmla="*/ 282 w 93"/>
                    <a:gd name="T19" fmla="*/ 72 h 97"/>
                    <a:gd name="T20" fmla="*/ 269 w 93"/>
                    <a:gd name="T21" fmla="*/ 47 h 97"/>
                    <a:gd name="T22" fmla="*/ 238 w 93"/>
                    <a:gd name="T23" fmla="*/ 37 h 97"/>
                    <a:gd name="T24" fmla="*/ 216 w 93"/>
                    <a:gd name="T25" fmla="*/ 44 h 97"/>
                    <a:gd name="T26" fmla="*/ 203 w 93"/>
                    <a:gd name="T27" fmla="*/ 53 h 97"/>
                    <a:gd name="T28" fmla="*/ 181 w 93"/>
                    <a:gd name="T29" fmla="*/ 44 h 97"/>
                    <a:gd name="T30" fmla="*/ 169 w 93"/>
                    <a:gd name="T31" fmla="*/ 28 h 97"/>
                    <a:gd name="T32" fmla="*/ 156 w 93"/>
                    <a:gd name="T33" fmla="*/ 22 h 97"/>
                    <a:gd name="T34" fmla="*/ 135 w 93"/>
                    <a:gd name="T35" fmla="*/ 16 h 97"/>
                    <a:gd name="T36" fmla="*/ 116 w 93"/>
                    <a:gd name="T37" fmla="*/ 25 h 97"/>
                    <a:gd name="T38" fmla="*/ 113 w 93"/>
                    <a:gd name="T39" fmla="*/ 9 h 97"/>
                    <a:gd name="T40" fmla="*/ 94 w 93"/>
                    <a:gd name="T41" fmla="*/ 3 h 97"/>
                    <a:gd name="T42" fmla="*/ 94 w 93"/>
                    <a:gd name="T43" fmla="*/ 19 h 97"/>
                    <a:gd name="T44" fmla="*/ 78 w 93"/>
                    <a:gd name="T45" fmla="*/ 28 h 97"/>
                    <a:gd name="T46" fmla="*/ 53 w 93"/>
                    <a:gd name="T47" fmla="*/ 12 h 97"/>
                    <a:gd name="T48" fmla="*/ 41 w 93"/>
                    <a:gd name="T49" fmla="*/ 22 h 97"/>
                    <a:gd name="T50" fmla="*/ 22 w 93"/>
                    <a:gd name="T51" fmla="*/ 34 h 97"/>
                    <a:gd name="T52" fmla="*/ 22 w 93"/>
                    <a:gd name="T53" fmla="*/ 50 h 97"/>
                    <a:gd name="T54" fmla="*/ 34 w 93"/>
                    <a:gd name="T55" fmla="*/ 66 h 97"/>
                    <a:gd name="T56" fmla="*/ 41 w 93"/>
                    <a:gd name="T57" fmla="*/ 81 h 97"/>
                    <a:gd name="T58" fmla="*/ 41 w 93"/>
                    <a:gd name="T59" fmla="*/ 100 h 97"/>
                    <a:gd name="T60" fmla="*/ 44 w 93"/>
                    <a:gd name="T61" fmla="*/ 116 h 97"/>
                    <a:gd name="T62" fmla="*/ 19 w 93"/>
                    <a:gd name="T63" fmla="*/ 109 h 97"/>
                    <a:gd name="T64" fmla="*/ 31 w 93"/>
                    <a:gd name="T65" fmla="*/ 131 h 97"/>
                    <a:gd name="T66" fmla="*/ 25 w 93"/>
                    <a:gd name="T67" fmla="*/ 141 h 97"/>
                    <a:gd name="T68" fmla="*/ 13 w 93"/>
                    <a:gd name="T69" fmla="*/ 150 h 97"/>
                    <a:gd name="T70" fmla="*/ 9 w 93"/>
                    <a:gd name="T71" fmla="*/ 162 h 97"/>
                    <a:gd name="T72" fmla="*/ 13 w 93"/>
                    <a:gd name="T73" fmla="*/ 187 h 97"/>
                    <a:gd name="T74" fmla="*/ 0 w 93"/>
                    <a:gd name="T75" fmla="*/ 203 h 97"/>
                    <a:gd name="T76" fmla="*/ 19 w 93"/>
                    <a:gd name="T77" fmla="*/ 216 h 97"/>
                    <a:gd name="T78" fmla="*/ 44 w 93"/>
                    <a:gd name="T79" fmla="*/ 231 h 97"/>
                    <a:gd name="T80" fmla="*/ 56 w 93"/>
                    <a:gd name="T81" fmla="*/ 244 h 97"/>
                    <a:gd name="T82" fmla="*/ 50 w 93"/>
                    <a:gd name="T83" fmla="*/ 272 h 97"/>
                    <a:gd name="T84" fmla="*/ 50 w 93"/>
                    <a:gd name="T85" fmla="*/ 291 h 97"/>
                    <a:gd name="T86" fmla="*/ 63 w 93"/>
                    <a:gd name="T87" fmla="*/ 300 h 97"/>
                    <a:gd name="T88" fmla="*/ 88 w 93"/>
                    <a:gd name="T89" fmla="*/ 291 h 97"/>
                    <a:gd name="T90" fmla="*/ 113 w 93"/>
                    <a:gd name="T91" fmla="*/ 281 h 97"/>
                    <a:gd name="T92" fmla="*/ 141 w 93"/>
                    <a:gd name="T93" fmla="*/ 272 h 97"/>
                    <a:gd name="T94" fmla="*/ 160 w 93"/>
                    <a:gd name="T95" fmla="*/ 269 h 97"/>
                    <a:gd name="T96" fmla="*/ 153 w 93"/>
                    <a:gd name="T97" fmla="*/ 269 h 97"/>
                    <a:gd name="T98" fmla="*/ 172 w 93"/>
                    <a:gd name="T99" fmla="*/ 266 h 97"/>
                    <a:gd name="T100" fmla="*/ 194 w 93"/>
                    <a:gd name="T101" fmla="*/ 266 h 97"/>
                    <a:gd name="T102" fmla="*/ 219 w 93"/>
                    <a:gd name="T103" fmla="*/ 262 h 97"/>
                    <a:gd name="T104" fmla="*/ 200 w 93"/>
                    <a:gd name="T105" fmla="*/ 266 h 97"/>
                    <a:gd name="T106" fmla="*/ 178 w 93"/>
                    <a:gd name="T107" fmla="*/ 266 h 97"/>
                    <a:gd name="T108" fmla="*/ 207 w 93"/>
                    <a:gd name="T109" fmla="*/ 259 h 97"/>
                    <a:gd name="T110" fmla="*/ 222 w 93"/>
                    <a:gd name="T111" fmla="*/ 259 h 97"/>
                    <a:gd name="T112" fmla="*/ 222 w 93"/>
                    <a:gd name="T113" fmla="*/ 262 h 97"/>
                    <a:gd name="T114" fmla="*/ 235 w 93"/>
                    <a:gd name="T115" fmla="*/ 266 h 97"/>
                    <a:gd name="T116" fmla="*/ 250 w 93"/>
                    <a:gd name="T117" fmla="*/ 269 h 97"/>
                    <a:gd name="T118" fmla="*/ 260 w 93"/>
                    <a:gd name="T119" fmla="*/ 266 h 97"/>
                    <a:gd name="T120" fmla="*/ 272 w 93"/>
                    <a:gd name="T121" fmla="*/ 269 h 97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93" h="97">
                      <a:moveTo>
                        <a:pt x="88" y="84"/>
                      </a:moveTo>
                      <a:lnTo>
                        <a:pt x="89" y="82"/>
                      </a:lnTo>
                      <a:lnTo>
                        <a:pt x="89" y="79"/>
                      </a:lnTo>
                      <a:lnTo>
                        <a:pt x="86" y="78"/>
                      </a:lnTo>
                      <a:lnTo>
                        <a:pt x="85" y="76"/>
                      </a:lnTo>
                      <a:lnTo>
                        <a:pt x="84" y="72"/>
                      </a:lnTo>
                      <a:lnTo>
                        <a:pt x="83" y="69"/>
                      </a:lnTo>
                      <a:lnTo>
                        <a:pt x="82" y="66"/>
                      </a:lnTo>
                      <a:lnTo>
                        <a:pt x="82" y="63"/>
                      </a:lnTo>
                      <a:lnTo>
                        <a:pt x="82" y="61"/>
                      </a:lnTo>
                      <a:lnTo>
                        <a:pt x="83" y="57"/>
                      </a:lnTo>
                      <a:lnTo>
                        <a:pt x="84" y="56"/>
                      </a:lnTo>
                      <a:lnTo>
                        <a:pt x="86" y="53"/>
                      </a:lnTo>
                      <a:lnTo>
                        <a:pt x="86" y="50"/>
                      </a:lnTo>
                      <a:lnTo>
                        <a:pt x="87" y="48"/>
                      </a:lnTo>
                      <a:lnTo>
                        <a:pt x="87" y="46"/>
                      </a:lnTo>
                      <a:lnTo>
                        <a:pt x="88" y="43"/>
                      </a:lnTo>
                      <a:lnTo>
                        <a:pt x="89" y="43"/>
                      </a:lnTo>
                      <a:lnTo>
                        <a:pt x="90" y="42"/>
                      </a:lnTo>
                      <a:lnTo>
                        <a:pt x="93" y="39"/>
                      </a:lnTo>
                      <a:lnTo>
                        <a:pt x="92" y="36"/>
                      </a:lnTo>
                      <a:lnTo>
                        <a:pt x="92" y="33"/>
                      </a:lnTo>
                      <a:lnTo>
                        <a:pt x="91" y="31"/>
                      </a:lnTo>
                      <a:lnTo>
                        <a:pt x="90" y="28"/>
                      </a:lnTo>
                      <a:lnTo>
                        <a:pt x="89" y="25"/>
                      </a:lnTo>
                      <a:lnTo>
                        <a:pt x="90" y="23"/>
                      </a:lnTo>
                      <a:lnTo>
                        <a:pt x="90" y="19"/>
                      </a:lnTo>
                      <a:lnTo>
                        <a:pt x="87" y="18"/>
                      </a:lnTo>
                      <a:lnTo>
                        <a:pt x="86" y="15"/>
                      </a:lnTo>
                      <a:lnTo>
                        <a:pt x="83" y="14"/>
                      </a:lnTo>
                      <a:lnTo>
                        <a:pt x="80" y="13"/>
                      </a:lnTo>
                      <a:lnTo>
                        <a:pt x="76" y="12"/>
                      </a:lnTo>
                      <a:lnTo>
                        <a:pt x="75" y="12"/>
                      </a:lnTo>
                      <a:lnTo>
                        <a:pt x="72" y="13"/>
                      </a:lnTo>
                      <a:lnTo>
                        <a:pt x="69" y="14"/>
                      </a:lnTo>
                      <a:lnTo>
                        <a:pt x="66" y="16"/>
                      </a:lnTo>
                      <a:lnTo>
                        <a:pt x="66" y="17"/>
                      </a:lnTo>
                      <a:lnTo>
                        <a:pt x="65" y="17"/>
                      </a:lnTo>
                      <a:lnTo>
                        <a:pt x="62" y="16"/>
                      </a:lnTo>
                      <a:lnTo>
                        <a:pt x="62" y="15"/>
                      </a:lnTo>
                      <a:lnTo>
                        <a:pt x="58" y="14"/>
                      </a:lnTo>
                      <a:lnTo>
                        <a:pt x="55" y="11"/>
                      </a:lnTo>
                      <a:lnTo>
                        <a:pt x="55" y="10"/>
                      </a:lnTo>
                      <a:lnTo>
                        <a:pt x="54" y="9"/>
                      </a:lnTo>
                      <a:lnTo>
                        <a:pt x="53" y="9"/>
                      </a:lnTo>
                      <a:lnTo>
                        <a:pt x="53" y="7"/>
                      </a:lnTo>
                      <a:lnTo>
                        <a:pt x="50" y="7"/>
                      </a:lnTo>
                      <a:lnTo>
                        <a:pt x="47" y="5"/>
                      </a:lnTo>
                      <a:lnTo>
                        <a:pt x="45" y="4"/>
                      </a:lnTo>
                      <a:lnTo>
                        <a:pt x="43" y="5"/>
                      </a:lnTo>
                      <a:lnTo>
                        <a:pt x="40" y="8"/>
                      </a:lnTo>
                      <a:lnTo>
                        <a:pt x="37" y="8"/>
                      </a:lnTo>
                      <a:lnTo>
                        <a:pt x="36" y="7"/>
                      </a:lnTo>
                      <a:lnTo>
                        <a:pt x="37" y="6"/>
                      </a:lnTo>
                      <a:lnTo>
                        <a:pt x="36" y="3"/>
                      </a:lnTo>
                      <a:lnTo>
                        <a:pt x="36" y="0"/>
                      </a:lnTo>
                      <a:lnTo>
                        <a:pt x="33" y="3"/>
                      </a:lnTo>
                      <a:lnTo>
                        <a:pt x="30" y="1"/>
                      </a:lnTo>
                      <a:lnTo>
                        <a:pt x="30" y="4"/>
                      </a:lnTo>
                      <a:lnTo>
                        <a:pt x="30" y="6"/>
                      </a:lnTo>
                      <a:lnTo>
                        <a:pt x="27" y="6"/>
                      </a:lnTo>
                      <a:lnTo>
                        <a:pt x="25" y="9"/>
                      </a:lnTo>
                      <a:lnTo>
                        <a:pt x="22" y="8"/>
                      </a:lnTo>
                      <a:lnTo>
                        <a:pt x="18" y="7"/>
                      </a:lnTo>
                      <a:lnTo>
                        <a:pt x="17" y="4"/>
                      </a:lnTo>
                      <a:lnTo>
                        <a:pt x="14" y="5"/>
                      </a:lnTo>
                      <a:lnTo>
                        <a:pt x="13" y="5"/>
                      </a:lnTo>
                      <a:lnTo>
                        <a:pt x="13" y="7"/>
                      </a:lnTo>
                      <a:lnTo>
                        <a:pt x="10" y="9"/>
                      </a:lnTo>
                      <a:lnTo>
                        <a:pt x="7" y="11"/>
                      </a:lnTo>
                      <a:lnTo>
                        <a:pt x="8" y="14"/>
                      </a:lnTo>
                      <a:lnTo>
                        <a:pt x="7" y="16"/>
                      </a:lnTo>
                      <a:lnTo>
                        <a:pt x="7" y="19"/>
                      </a:lnTo>
                      <a:lnTo>
                        <a:pt x="8" y="21"/>
                      </a:lnTo>
                      <a:lnTo>
                        <a:pt x="11" y="21"/>
                      </a:lnTo>
                      <a:lnTo>
                        <a:pt x="11" y="22"/>
                      </a:lnTo>
                      <a:lnTo>
                        <a:pt x="12" y="25"/>
                      </a:lnTo>
                      <a:lnTo>
                        <a:pt x="13" y="26"/>
                      </a:lnTo>
                      <a:lnTo>
                        <a:pt x="10" y="28"/>
                      </a:lnTo>
                      <a:lnTo>
                        <a:pt x="10" y="31"/>
                      </a:lnTo>
                      <a:lnTo>
                        <a:pt x="13" y="32"/>
                      </a:lnTo>
                      <a:lnTo>
                        <a:pt x="14" y="35"/>
                      </a:lnTo>
                      <a:lnTo>
                        <a:pt x="14" y="37"/>
                      </a:lnTo>
                      <a:lnTo>
                        <a:pt x="11" y="36"/>
                      </a:lnTo>
                      <a:lnTo>
                        <a:pt x="8" y="35"/>
                      </a:lnTo>
                      <a:lnTo>
                        <a:pt x="6" y="35"/>
                      </a:lnTo>
                      <a:lnTo>
                        <a:pt x="6" y="38"/>
                      </a:lnTo>
                      <a:lnTo>
                        <a:pt x="8" y="40"/>
                      </a:lnTo>
                      <a:lnTo>
                        <a:pt x="10" y="42"/>
                      </a:lnTo>
                      <a:lnTo>
                        <a:pt x="8" y="41"/>
                      </a:lnTo>
                      <a:lnTo>
                        <a:pt x="8" y="45"/>
                      </a:lnTo>
                      <a:lnTo>
                        <a:pt x="6" y="48"/>
                      </a:lnTo>
                      <a:lnTo>
                        <a:pt x="6" y="49"/>
                      </a:lnTo>
                      <a:lnTo>
                        <a:pt x="4" y="48"/>
                      </a:lnTo>
                      <a:lnTo>
                        <a:pt x="2" y="49"/>
                      </a:lnTo>
                      <a:lnTo>
                        <a:pt x="3" y="49"/>
                      </a:lnTo>
                      <a:lnTo>
                        <a:pt x="3" y="52"/>
                      </a:lnTo>
                      <a:lnTo>
                        <a:pt x="4" y="53"/>
                      </a:lnTo>
                      <a:lnTo>
                        <a:pt x="5" y="56"/>
                      </a:lnTo>
                      <a:lnTo>
                        <a:pt x="4" y="60"/>
                      </a:lnTo>
                      <a:lnTo>
                        <a:pt x="4" y="61"/>
                      </a:lnTo>
                      <a:lnTo>
                        <a:pt x="3" y="63"/>
                      </a:lnTo>
                      <a:lnTo>
                        <a:pt x="0" y="65"/>
                      </a:lnTo>
                      <a:lnTo>
                        <a:pt x="1" y="66"/>
                      </a:lnTo>
                      <a:lnTo>
                        <a:pt x="3" y="66"/>
                      </a:lnTo>
                      <a:lnTo>
                        <a:pt x="6" y="69"/>
                      </a:lnTo>
                      <a:lnTo>
                        <a:pt x="9" y="69"/>
                      </a:lnTo>
                      <a:lnTo>
                        <a:pt x="11" y="72"/>
                      </a:lnTo>
                      <a:lnTo>
                        <a:pt x="14" y="74"/>
                      </a:lnTo>
                      <a:lnTo>
                        <a:pt x="17" y="75"/>
                      </a:lnTo>
                      <a:lnTo>
                        <a:pt x="18" y="78"/>
                      </a:lnTo>
                      <a:lnTo>
                        <a:pt x="18" y="84"/>
                      </a:lnTo>
                      <a:lnTo>
                        <a:pt x="17" y="84"/>
                      </a:lnTo>
                      <a:lnTo>
                        <a:pt x="16" y="87"/>
                      </a:lnTo>
                      <a:lnTo>
                        <a:pt x="15" y="90"/>
                      </a:lnTo>
                      <a:lnTo>
                        <a:pt x="15" y="91"/>
                      </a:lnTo>
                      <a:lnTo>
                        <a:pt x="16" y="93"/>
                      </a:lnTo>
                      <a:lnTo>
                        <a:pt x="16" y="96"/>
                      </a:lnTo>
                      <a:lnTo>
                        <a:pt x="16" y="97"/>
                      </a:lnTo>
                      <a:lnTo>
                        <a:pt x="20" y="96"/>
                      </a:lnTo>
                      <a:lnTo>
                        <a:pt x="22" y="95"/>
                      </a:lnTo>
                      <a:lnTo>
                        <a:pt x="25" y="94"/>
                      </a:lnTo>
                      <a:lnTo>
                        <a:pt x="28" y="93"/>
                      </a:lnTo>
                      <a:lnTo>
                        <a:pt x="30" y="92"/>
                      </a:lnTo>
                      <a:lnTo>
                        <a:pt x="33" y="91"/>
                      </a:lnTo>
                      <a:lnTo>
                        <a:pt x="36" y="90"/>
                      </a:lnTo>
                      <a:lnTo>
                        <a:pt x="39" y="89"/>
                      </a:lnTo>
                      <a:lnTo>
                        <a:pt x="42" y="87"/>
                      </a:lnTo>
                      <a:lnTo>
                        <a:pt x="45" y="87"/>
                      </a:lnTo>
                      <a:lnTo>
                        <a:pt x="48" y="87"/>
                      </a:lnTo>
                      <a:lnTo>
                        <a:pt x="48" y="86"/>
                      </a:lnTo>
                      <a:lnTo>
                        <a:pt x="51" y="86"/>
                      </a:lnTo>
                      <a:lnTo>
                        <a:pt x="55" y="86"/>
                      </a:lnTo>
                      <a:lnTo>
                        <a:pt x="51" y="85"/>
                      </a:lnTo>
                      <a:lnTo>
                        <a:pt x="49" y="86"/>
                      </a:lnTo>
                      <a:lnTo>
                        <a:pt x="50" y="85"/>
                      </a:lnTo>
                      <a:lnTo>
                        <a:pt x="51" y="85"/>
                      </a:lnTo>
                      <a:lnTo>
                        <a:pt x="55" y="85"/>
                      </a:lnTo>
                      <a:lnTo>
                        <a:pt x="55" y="86"/>
                      </a:lnTo>
                      <a:lnTo>
                        <a:pt x="58" y="86"/>
                      </a:lnTo>
                      <a:lnTo>
                        <a:pt x="62" y="85"/>
                      </a:lnTo>
                      <a:lnTo>
                        <a:pt x="65" y="85"/>
                      </a:lnTo>
                      <a:lnTo>
                        <a:pt x="67" y="85"/>
                      </a:lnTo>
                      <a:lnTo>
                        <a:pt x="70" y="84"/>
                      </a:lnTo>
                      <a:lnTo>
                        <a:pt x="69" y="84"/>
                      </a:lnTo>
                      <a:lnTo>
                        <a:pt x="67" y="84"/>
                      </a:lnTo>
                      <a:lnTo>
                        <a:pt x="64" y="85"/>
                      </a:lnTo>
                      <a:lnTo>
                        <a:pt x="59" y="85"/>
                      </a:lnTo>
                      <a:lnTo>
                        <a:pt x="58" y="85"/>
                      </a:lnTo>
                      <a:lnTo>
                        <a:pt x="57" y="85"/>
                      </a:lnTo>
                      <a:lnTo>
                        <a:pt x="60" y="84"/>
                      </a:lnTo>
                      <a:lnTo>
                        <a:pt x="64" y="84"/>
                      </a:lnTo>
                      <a:lnTo>
                        <a:pt x="66" y="83"/>
                      </a:lnTo>
                      <a:lnTo>
                        <a:pt x="69" y="83"/>
                      </a:lnTo>
                      <a:lnTo>
                        <a:pt x="71" y="84"/>
                      </a:lnTo>
                      <a:lnTo>
                        <a:pt x="71" y="83"/>
                      </a:lnTo>
                      <a:lnTo>
                        <a:pt x="74" y="84"/>
                      </a:lnTo>
                      <a:lnTo>
                        <a:pt x="71" y="84"/>
                      </a:lnTo>
                      <a:lnTo>
                        <a:pt x="74" y="85"/>
                      </a:lnTo>
                      <a:lnTo>
                        <a:pt x="75" y="85"/>
                      </a:lnTo>
                      <a:lnTo>
                        <a:pt x="77" y="86"/>
                      </a:lnTo>
                      <a:lnTo>
                        <a:pt x="80" y="86"/>
                      </a:lnTo>
                      <a:lnTo>
                        <a:pt x="82" y="83"/>
                      </a:lnTo>
                      <a:lnTo>
                        <a:pt x="82" y="82"/>
                      </a:lnTo>
                      <a:lnTo>
                        <a:pt x="83" y="85"/>
                      </a:lnTo>
                      <a:lnTo>
                        <a:pt x="86" y="86"/>
                      </a:lnTo>
                      <a:lnTo>
                        <a:pt x="87" y="86"/>
                      </a:lnTo>
                      <a:lnTo>
                        <a:pt x="88" y="84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477" name="Group 851">
                  <a:extLst>
                    <a:ext uri="{FF2B5EF4-FFF2-40B4-BE49-F238E27FC236}">
                      <a16:creationId xmlns:a16="http://schemas.microsoft.com/office/drawing/2014/main" id="{1B16F6CD-8494-EF32-52F8-8DCC4A416AB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971" y="3348"/>
                  <a:ext cx="344" cy="666"/>
                  <a:chOff x="3641" y="3185"/>
                  <a:chExt cx="110" cy="213"/>
                </a:xfrm>
                <a:grpFill/>
              </p:grpSpPr>
              <p:sp>
                <p:nvSpPr>
                  <p:cNvPr id="511" name="Freeform 852">
                    <a:extLst>
                      <a:ext uri="{FF2B5EF4-FFF2-40B4-BE49-F238E27FC236}">
                        <a16:creationId xmlns:a16="http://schemas.microsoft.com/office/drawing/2014/main" id="{F1A41624-EF6E-3DF4-2E51-FB0383C62E2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3641" y="3185"/>
                    <a:ext cx="110" cy="213"/>
                  </a:xfrm>
                  <a:custGeom>
                    <a:avLst/>
                    <a:gdLst>
                      <a:gd name="T0" fmla="*/ 106 w 110"/>
                      <a:gd name="T1" fmla="*/ 35 h 213"/>
                      <a:gd name="T2" fmla="*/ 103 w 110"/>
                      <a:gd name="T3" fmla="*/ 22 h 213"/>
                      <a:gd name="T4" fmla="*/ 99 w 110"/>
                      <a:gd name="T5" fmla="*/ 11 h 213"/>
                      <a:gd name="T6" fmla="*/ 91 w 110"/>
                      <a:gd name="T7" fmla="*/ 3 h 213"/>
                      <a:gd name="T8" fmla="*/ 87 w 110"/>
                      <a:gd name="T9" fmla="*/ 6 h 213"/>
                      <a:gd name="T10" fmla="*/ 86 w 110"/>
                      <a:gd name="T11" fmla="*/ 14 h 213"/>
                      <a:gd name="T12" fmla="*/ 85 w 110"/>
                      <a:gd name="T13" fmla="*/ 16 h 213"/>
                      <a:gd name="T14" fmla="*/ 77 w 110"/>
                      <a:gd name="T15" fmla="*/ 26 h 213"/>
                      <a:gd name="T16" fmla="*/ 72 w 110"/>
                      <a:gd name="T17" fmla="*/ 29 h 213"/>
                      <a:gd name="T18" fmla="*/ 69 w 110"/>
                      <a:gd name="T19" fmla="*/ 39 h 213"/>
                      <a:gd name="T20" fmla="*/ 67 w 110"/>
                      <a:gd name="T21" fmla="*/ 41 h 213"/>
                      <a:gd name="T22" fmla="*/ 64 w 110"/>
                      <a:gd name="T23" fmla="*/ 41 h 213"/>
                      <a:gd name="T24" fmla="*/ 60 w 110"/>
                      <a:gd name="T25" fmla="*/ 51 h 213"/>
                      <a:gd name="T26" fmla="*/ 57 w 110"/>
                      <a:gd name="T27" fmla="*/ 51 h 213"/>
                      <a:gd name="T28" fmla="*/ 47 w 110"/>
                      <a:gd name="T29" fmla="*/ 55 h 213"/>
                      <a:gd name="T30" fmla="*/ 48 w 110"/>
                      <a:gd name="T31" fmla="*/ 60 h 213"/>
                      <a:gd name="T32" fmla="*/ 42 w 110"/>
                      <a:gd name="T33" fmla="*/ 58 h 213"/>
                      <a:gd name="T34" fmla="*/ 31 w 110"/>
                      <a:gd name="T35" fmla="*/ 62 h 213"/>
                      <a:gd name="T36" fmla="*/ 21 w 110"/>
                      <a:gd name="T37" fmla="*/ 64 h 213"/>
                      <a:gd name="T38" fmla="*/ 18 w 110"/>
                      <a:gd name="T39" fmla="*/ 69 h 213"/>
                      <a:gd name="T40" fmla="*/ 15 w 110"/>
                      <a:gd name="T41" fmla="*/ 75 h 213"/>
                      <a:gd name="T42" fmla="*/ 11 w 110"/>
                      <a:gd name="T43" fmla="*/ 87 h 213"/>
                      <a:gd name="T44" fmla="*/ 12 w 110"/>
                      <a:gd name="T45" fmla="*/ 98 h 213"/>
                      <a:gd name="T46" fmla="*/ 15 w 110"/>
                      <a:gd name="T47" fmla="*/ 110 h 213"/>
                      <a:gd name="T48" fmla="*/ 17 w 110"/>
                      <a:gd name="T49" fmla="*/ 118 h 213"/>
                      <a:gd name="T50" fmla="*/ 18 w 110"/>
                      <a:gd name="T51" fmla="*/ 124 h 213"/>
                      <a:gd name="T52" fmla="*/ 15 w 110"/>
                      <a:gd name="T53" fmla="*/ 129 h 213"/>
                      <a:gd name="T54" fmla="*/ 9 w 110"/>
                      <a:gd name="T55" fmla="*/ 140 h 213"/>
                      <a:gd name="T56" fmla="*/ 5 w 110"/>
                      <a:gd name="T57" fmla="*/ 144 h 213"/>
                      <a:gd name="T58" fmla="*/ 3 w 110"/>
                      <a:gd name="T59" fmla="*/ 149 h 213"/>
                      <a:gd name="T60" fmla="*/ 1 w 110"/>
                      <a:gd name="T61" fmla="*/ 159 h 213"/>
                      <a:gd name="T62" fmla="*/ 3 w 110"/>
                      <a:gd name="T63" fmla="*/ 170 h 213"/>
                      <a:gd name="T64" fmla="*/ 8 w 110"/>
                      <a:gd name="T65" fmla="*/ 181 h 213"/>
                      <a:gd name="T66" fmla="*/ 8 w 110"/>
                      <a:gd name="T67" fmla="*/ 195 h 213"/>
                      <a:gd name="T68" fmla="*/ 13 w 110"/>
                      <a:gd name="T69" fmla="*/ 204 h 213"/>
                      <a:gd name="T70" fmla="*/ 22 w 110"/>
                      <a:gd name="T71" fmla="*/ 209 h 213"/>
                      <a:gd name="T72" fmla="*/ 34 w 110"/>
                      <a:gd name="T73" fmla="*/ 213 h 213"/>
                      <a:gd name="T74" fmla="*/ 46 w 110"/>
                      <a:gd name="T75" fmla="*/ 207 h 213"/>
                      <a:gd name="T76" fmla="*/ 56 w 110"/>
                      <a:gd name="T77" fmla="*/ 205 h 213"/>
                      <a:gd name="T78" fmla="*/ 62 w 110"/>
                      <a:gd name="T79" fmla="*/ 193 h 213"/>
                      <a:gd name="T80" fmla="*/ 66 w 110"/>
                      <a:gd name="T81" fmla="*/ 182 h 213"/>
                      <a:gd name="T82" fmla="*/ 68 w 110"/>
                      <a:gd name="T83" fmla="*/ 174 h 213"/>
                      <a:gd name="T84" fmla="*/ 70 w 110"/>
                      <a:gd name="T85" fmla="*/ 164 h 213"/>
                      <a:gd name="T86" fmla="*/ 74 w 110"/>
                      <a:gd name="T87" fmla="*/ 153 h 213"/>
                      <a:gd name="T88" fmla="*/ 77 w 110"/>
                      <a:gd name="T89" fmla="*/ 144 h 213"/>
                      <a:gd name="T90" fmla="*/ 81 w 110"/>
                      <a:gd name="T91" fmla="*/ 133 h 213"/>
                      <a:gd name="T92" fmla="*/ 84 w 110"/>
                      <a:gd name="T93" fmla="*/ 124 h 213"/>
                      <a:gd name="T94" fmla="*/ 86 w 110"/>
                      <a:gd name="T95" fmla="*/ 117 h 213"/>
                      <a:gd name="T96" fmla="*/ 91 w 110"/>
                      <a:gd name="T97" fmla="*/ 103 h 213"/>
                      <a:gd name="T98" fmla="*/ 94 w 110"/>
                      <a:gd name="T99" fmla="*/ 92 h 213"/>
                      <a:gd name="T100" fmla="*/ 94 w 110"/>
                      <a:gd name="T101" fmla="*/ 80 h 213"/>
                      <a:gd name="T102" fmla="*/ 100 w 110"/>
                      <a:gd name="T103" fmla="*/ 69 h 213"/>
                      <a:gd name="T104" fmla="*/ 98 w 110"/>
                      <a:gd name="T105" fmla="*/ 58 h 213"/>
                      <a:gd name="T106" fmla="*/ 102 w 110"/>
                      <a:gd name="T107" fmla="*/ 57 h 213"/>
                      <a:gd name="T108" fmla="*/ 109 w 110"/>
                      <a:gd name="T109" fmla="*/ 52 h 213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</a:gdLst>
                    <a:ahLst/>
                    <a:cxnLst>
                      <a:cxn ang="T110">
                        <a:pos x="T0" y="T1"/>
                      </a:cxn>
                      <a:cxn ang="T111">
                        <a:pos x="T2" y="T3"/>
                      </a:cxn>
                      <a:cxn ang="T112">
                        <a:pos x="T4" y="T5"/>
                      </a:cxn>
                      <a:cxn ang="T113">
                        <a:pos x="T6" y="T7"/>
                      </a:cxn>
                      <a:cxn ang="T114">
                        <a:pos x="T8" y="T9"/>
                      </a:cxn>
                      <a:cxn ang="T115">
                        <a:pos x="T10" y="T11"/>
                      </a:cxn>
                      <a:cxn ang="T116">
                        <a:pos x="T12" y="T13"/>
                      </a:cxn>
                      <a:cxn ang="T117">
                        <a:pos x="T14" y="T15"/>
                      </a:cxn>
                      <a:cxn ang="T118">
                        <a:pos x="T16" y="T17"/>
                      </a:cxn>
                      <a:cxn ang="T119">
                        <a:pos x="T18" y="T19"/>
                      </a:cxn>
                      <a:cxn ang="T120">
                        <a:pos x="T20" y="T21"/>
                      </a:cxn>
                      <a:cxn ang="T121">
                        <a:pos x="T22" y="T23"/>
                      </a:cxn>
                      <a:cxn ang="T122">
                        <a:pos x="T24" y="T25"/>
                      </a:cxn>
                      <a:cxn ang="T123">
                        <a:pos x="T26" y="T27"/>
                      </a:cxn>
                      <a:cxn ang="T124">
                        <a:pos x="T28" y="T29"/>
                      </a:cxn>
                      <a:cxn ang="T125">
                        <a:pos x="T30" y="T31"/>
                      </a:cxn>
                      <a:cxn ang="T126">
                        <a:pos x="T32" y="T33"/>
                      </a:cxn>
                      <a:cxn ang="T127">
                        <a:pos x="T34" y="T35"/>
                      </a:cxn>
                      <a:cxn ang="T128">
                        <a:pos x="T36" y="T37"/>
                      </a:cxn>
                      <a:cxn ang="T129">
                        <a:pos x="T38" y="T39"/>
                      </a:cxn>
                      <a:cxn ang="T130">
                        <a:pos x="T40" y="T41"/>
                      </a:cxn>
                      <a:cxn ang="T131">
                        <a:pos x="T42" y="T43"/>
                      </a:cxn>
                      <a:cxn ang="T132">
                        <a:pos x="T44" y="T45"/>
                      </a:cxn>
                      <a:cxn ang="T133">
                        <a:pos x="T46" y="T47"/>
                      </a:cxn>
                      <a:cxn ang="T134">
                        <a:pos x="T48" y="T49"/>
                      </a:cxn>
                      <a:cxn ang="T135">
                        <a:pos x="T50" y="T51"/>
                      </a:cxn>
                      <a:cxn ang="T136">
                        <a:pos x="T52" y="T53"/>
                      </a:cxn>
                      <a:cxn ang="T137">
                        <a:pos x="T54" y="T55"/>
                      </a:cxn>
                      <a:cxn ang="T138">
                        <a:pos x="T56" y="T57"/>
                      </a:cxn>
                      <a:cxn ang="T139">
                        <a:pos x="T58" y="T59"/>
                      </a:cxn>
                      <a:cxn ang="T140">
                        <a:pos x="T60" y="T61"/>
                      </a:cxn>
                      <a:cxn ang="T141">
                        <a:pos x="T62" y="T63"/>
                      </a:cxn>
                      <a:cxn ang="T142">
                        <a:pos x="T64" y="T65"/>
                      </a:cxn>
                      <a:cxn ang="T143">
                        <a:pos x="T66" y="T67"/>
                      </a:cxn>
                      <a:cxn ang="T144">
                        <a:pos x="T68" y="T69"/>
                      </a:cxn>
                      <a:cxn ang="T145">
                        <a:pos x="T70" y="T71"/>
                      </a:cxn>
                      <a:cxn ang="T146">
                        <a:pos x="T72" y="T73"/>
                      </a:cxn>
                      <a:cxn ang="T147">
                        <a:pos x="T74" y="T75"/>
                      </a:cxn>
                      <a:cxn ang="T148">
                        <a:pos x="T76" y="T77"/>
                      </a:cxn>
                      <a:cxn ang="T149">
                        <a:pos x="T78" y="T79"/>
                      </a:cxn>
                      <a:cxn ang="T150">
                        <a:pos x="T80" y="T81"/>
                      </a:cxn>
                      <a:cxn ang="T151">
                        <a:pos x="T82" y="T83"/>
                      </a:cxn>
                      <a:cxn ang="T152">
                        <a:pos x="T84" y="T85"/>
                      </a:cxn>
                      <a:cxn ang="T153">
                        <a:pos x="T86" y="T87"/>
                      </a:cxn>
                      <a:cxn ang="T154">
                        <a:pos x="T88" y="T89"/>
                      </a:cxn>
                      <a:cxn ang="T155">
                        <a:pos x="T90" y="T91"/>
                      </a:cxn>
                      <a:cxn ang="T156">
                        <a:pos x="T92" y="T93"/>
                      </a:cxn>
                      <a:cxn ang="T157">
                        <a:pos x="T94" y="T95"/>
                      </a:cxn>
                      <a:cxn ang="T158">
                        <a:pos x="T96" y="T97"/>
                      </a:cxn>
                      <a:cxn ang="T159">
                        <a:pos x="T98" y="T99"/>
                      </a:cxn>
                      <a:cxn ang="T160">
                        <a:pos x="T100" y="T101"/>
                      </a:cxn>
                      <a:cxn ang="T161">
                        <a:pos x="T102" y="T103"/>
                      </a:cxn>
                      <a:cxn ang="T162">
                        <a:pos x="T104" y="T105"/>
                      </a:cxn>
                      <a:cxn ang="T163">
                        <a:pos x="T106" y="T107"/>
                      </a:cxn>
                      <a:cxn ang="T164">
                        <a:pos x="T108" y="T109"/>
                      </a:cxn>
                    </a:cxnLst>
                    <a:rect l="0" t="0" r="r" b="b"/>
                    <a:pathLst>
                      <a:path w="110" h="213">
                        <a:moveTo>
                          <a:pt x="107" y="44"/>
                        </a:moveTo>
                        <a:lnTo>
                          <a:pt x="106" y="41"/>
                        </a:lnTo>
                        <a:lnTo>
                          <a:pt x="105" y="38"/>
                        </a:lnTo>
                        <a:lnTo>
                          <a:pt x="106" y="35"/>
                        </a:lnTo>
                        <a:lnTo>
                          <a:pt x="105" y="32"/>
                        </a:lnTo>
                        <a:lnTo>
                          <a:pt x="104" y="29"/>
                        </a:lnTo>
                        <a:lnTo>
                          <a:pt x="104" y="26"/>
                        </a:lnTo>
                        <a:lnTo>
                          <a:pt x="103" y="22"/>
                        </a:lnTo>
                        <a:lnTo>
                          <a:pt x="102" y="19"/>
                        </a:lnTo>
                        <a:lnTo>
                          <a:pt x="101" y="17"/>
                        </a:lnTo>
                        <a:lnTo>
                          <a:pt x="101" y="14"/>
                        </a:lnTo>
                        <a:lnTo>
                          <a:pt x="99" y="11"/>
                        </a:lnTo>
                        <a:lnTo>
                          <a:pt x="96" y="9"/>
                        </a:lnTo>
                        <a:lnTo>
                          <a:pt x="96" y="6"/>
                        </a:lnTo>
                        <a:lnTo>
                          <a:pt x="93" y="3"/>
                        </a:lnTo>
                        <a:lnTo>
                          <a:pt x="91" y="3"/>
                        </a:lnTo>
                        <a:lnTo>
                          <a:pt x="93" y="0"/>
                        </a:lnTo>
                        <a:lnTo>
                          <a:pt x="90" y="0"/>
                        </a:lnTo>
                        <a:lnTo>
                          <a:pt x="89" y="3"/>
                        </a:lnTo>
                        <a:lnTo>
                          <a:pt x="87" y="6"/>
                        </a:lnTo>
                        <a:lnTo>
                          <a:pt x="84" y="5"/>
                        </a:lnTo>
                        <a:lnTo>
                          <a:pt x="86" y="8"/>
                        </a:lnTo>
                        <a:lnTo>
                          <a:pt x="87" y="11"/>
                        </a:lnTo>
                        <a:lnTo>
                          <a:pt x="86" y="14"/>
                        </a:lnTo>
                        <a:lnTo>
                          <a:pt x="85" y="15"/>
                        </a:lnTo>
                        <a:lnTo>
                          <a:pt x="85" y="16"/>
                        </a:lnTo>
                        <a:lnTo>
                          <a:pt x="85" y="18"/>
                        </a:lnTo>
                        <a:lnTo>
                          <a:pt x="82" y="20"/>
                        </a:lnTo>
                        <a:lnTo>
                          <a:pt x="78" y="22"/>
                        </a:lnTo>
                        <a:lnTo>
                          <a:pt x="77" y="26"/>
                        </a:lnTo>
                        <a:lnTo>
                          <a:pt x="73" y="23"/>
                        </a:lnTo>
                        <a:lnTo>
                          <a:pt x="71" y="23"/>
                        </a:lnTo>
                        <a:lnTo>
                          <a:pt x="70" y="27"/>
                        </a:lnTo>
                        <a:lnTo>
                          <a:pt x="72" y="29"/>
                        </a:lnTo>
                        <a:lnTo>
                          <a:pt x="72" y="31"/>
                        </a:lnTo>
                        <a:lnTo>
                          <a:pt x="70" y="33"/>
                        </a:lnTo>
                        <a:lnTo>
                          <a:pt x="67" y="36"/>
                        </a:lnTo>
                        <a:lnTo>
                          <a:pt x="69" y="39"/>
                        </a:lnTo>
                        <a:lnTo>
                          <a:pt x="71" y="39"/>
                        </a:lnTo>
                        <a:lnTo>
                          <a:pt x="71" y="42"/>
                        </a:lnTo>
                        <a:lnTo>
                          <a:pt x="70" y="40"/>
                        </a:lnTo>
                        <a:lnTo>
                          <a:pt x="67" y="41"/>
                        </a:lnTo>
                        <a:lnTo>
                          <a:pt x="65" y="44"/>
                        </a:lnTo>
                        <a:lnTo>
                          <a:pt x="63" y="47"/>
                        </a:lnTo>
                        <a:lnTo>
                          <a:pt x="64" y="44"/>
                        </a:lnTo>
                        <a:lnTo>
                          <a:pt x="64" y="41"/>
                        </a:lnTo>
                        <a:lnTo>
                          <a:pt x="61" y="43"/>
                        </a:lnTo>
                        <a:lnTo>
                          <a:pt x="60" y="46"/>
                        </a:lnTo>
                        <a:lnTo>
                          <a:pt x="58" y="48"/>
                        </a:lnTo>
                        <a:lnTo>
                          <a:pt x="60" y="51"/>
                        </a:lnTo>
                        <a:lnTo>
                          <a:pt x="60" y="52"/>
                        </a:lnTo>
                        <a:lnTo>
                          <a:pt x="59" y="52"/>
                        </a:lnTo>
                        <a:lnTo>
                          <a:pt x="58" y="52"/>
                        </a:lnTo>
                        <a:lnTo>
                          <a:pt x="57" y="51"/>
                        </a:lnTo>
                        <a:lnTo>
                          <a:pt x="56" y="48"/>
                        </a:lnTo>
                        <a:lnTo>
                          <a:pt x="53" y="50"/>
                        </a:lnTo>
                        <a:lnTo>
                          <a:pt x="50" y="52"/>
                        </a:lnTo>
                        <a:lnTo>
                          <a:pt x="47" y="55"/>
                        </a:lnTo>
                        <a:lnTo>
                          <a:pt x="47" y="58"/>
                        </a:lnTo>
                        <a:lnTo>
                          <a:pt x="49" y="60"/>
                        </a:lnTo>
                        <a:lnTo>
                          <a:pt x="48" y="59"/>
                        </a:lnTo>
                        <a:lnTo>
                          <a:pt x="48" y="60"/>
                        </a:lnTo>
                        <a:lnTo>
                          <a:pt x="47" y="60"/>
                        </a:lnTo>
                        <a:lnTo>
                          <a:pt x="46" y="59"/>
                        </a:lnTo>
                        <a:lnTo>
                          <a:pt x="45" y="56"/>
                        </a:lnTo>
                        <a:lnTo>
                          <a:pt x="42" y="58"/>
                        </a:lnTo>
                        <a:lnTo>
                          <a:pt x="39" y="57"/>
                        </a:lnTo>
                        <a:lnTo>
                          <a:pt x="38" y="57"/>
                        </a:lnTo>
                        <a:lnTo>
                          <a:pt x="34" y="60"/>
                        </a:lnTo>
                        <a:lnTo>
                          <a:pt x="31" y="62"/>
                        </a:lnTo>
                        <a:lnTo>
                          <a:pt x="28" y="60"/>
                        </a:lnTo>
                        <a:lnTo>
                          <a:pt x="25" y="64"/>
                        </a:lnTo>
                        <a:lnTo>
                          <a:pt x="24" y="65"/>
                        </a:lnTo>
                        <a:lnTo>
                          <a:pt x="21" y="64"/>
                        </a:lnTo>
                        <a:lnTo>
                          <a:pt x="18" y="64"/>
                        </a:lnTo>
                        <a:lnTo>
                          <a:pt x="17" y="67"/>
                        </a:lnTo>
                        <a:lnTo>
                          <a:pt x="18" y="70"/>
                        </a:lnTo>
                        <a:lnTo>
                          <a:pt x="18" y="69"/>
                        </a:lnTo>
                        <a:lnTo>
                          <a:pt x="18" y="70"/>
                        </a:lnTo>
                        <a:lnTo>
                          <a:pt x="17" y="72"/>
                        </a:lnTo>
                        <a:lnTo>
                          <a:pt x="15" y="75"/>
                        </a:lnTo>
                        <a:lnTo>
                          <a:pt x="13" y="78"/>
                        </a:lnTo>
                        <a:lnTo>
                          <a:pt x="12" y="81"/>
                        </a:lnTo>
                        <a:lnTo>
                          <a:pt x="10" y="84"/>
                        </a:lnTo>
                        <a:lnTo>
                          <a:pt x="11" y="87"/>
                        </a:lnTo>
                        <a:lnTo>
                          <a:pt x="12" y="89"/>
                        </a:lnTo>
                        <a:lnTo>
                          <a:pt x="11" y="92"/>
                        </a:lnTo>
                        <a:lnTo>
                          <a:pt x="12" y="95"/>
                        </a:lnTo>
                        <a:lnTo>
                          <a:pt x="12" y="98"/>
                        </a:lnTo>
                        <a:lnTo>
                          <a:pt x="13" y="101"/>
                        </a:lnTo>
                        <a:lnTo>
                          <a:pt x="15" y="105"/>
                        </a:lnTo>
                        <a:lnTo>
                          <a:pt x="15" y="107"/>
                        </a:lnTo>
                        <a:lnTo>
                          <a:pt x="15" y="110"/>
                        </a:lnTo>
                        <a:lnTo>
                          <a:pt x="17" y="113"/>
                        </a:lnTo>
                        <a:lnTo>
                          <a:pt x="18" y="114"/>
                        </a:lnTo>
                        <a:lnTo>
                          <a:pt x="18" y="116"/>
                        </a:lnTo>
                        <a:lnTo>
                          <a:pt x="17" y="118"/>
                        </a:lnTo>
                        <a:lnTo>
                          <a:pt x="17" y="119"/>
                        </a:lnTo>
                        <a:lnTo>
                          <a:pt x="17" y="121"/>
                        </a:lnTo>
                        <a:lnTo>
                          <a:pt x="18" y="121"/>
                        </a:lnTo>
                        <a:lnTo>
                          <a:pt x="18" y="124"/>
                        </a:lnTo>
                        <a:lnTo>
                          <a:pt x="16" y="127"/>
                        </a:lnTo>
                        <a:lnTo>
                          <a:pt x="15" y="128"/>
                        </a:lnTo>
                        <a:lnTo>
                          <a:pt x="15" y="129"/>
                        </a:lnTo>
                        <a:lnTo>
                          <a:pt x="13" y="132"/>
                        </a:lnTo>
                        <a:lnTo>
                          <a:pt x="12" y="135"/>
                        </a:lnTo>
                        <a:lnTo>
                          <a:pt x="10" y="137"/>
                        </a:lnTo>
                        <a:lnTo>
                          <a:pt x="9" y="140"/>
                        </a:lnTo>
                        <a:lnTo>
                          <a:pt x="7" y="144"/>
                        </a:lnTo>
                        <a:lnTo>
                          <a:pt x="6" y="144"/>
                        </a:lnTo>
                        <a:lnTo>
                          <a:pt x="5" y="144"/>
                        </a:lnTo>
                        <a:lnTo>
                          <a:pt x="4" y="145"/>
                        </a:lnTo>
                        <a:lnTo>
                          <a:pt x="4" y="146"/>
                        </a:lnTo>
                        <a:lnTo>
                          <a:pt x="3" y="149"/>
                        </a:lnTo>
                        <a:lnTo>
                          <a:pt x="2" y="152"/>
                        </a:lnTo>
                        <a:lnTo>
                          <a:pt x="1" y="154"/>
                        </a:lnTo>
                        <a:lnTo>
                          <a:pt x="0" y="157"/>
                        </a:lnTo>
                        <a:lnTo>
                          <a:pt x="1" y="159"/>
                        </a:lnTo>
                        <a:lnTo>
                          <a:pt x="0" y="161"/>
                        </a:lnTo>
                        <a:lnTo>
                          <a:pt x="1" y="164"/>
                        </a:lnTo>
                        <a:lnTo>
                          <a:pt x="2" y="167"/>
                        </a:lnTo>
                        <a:lnTo>
                          <a:pt x="3" y="170"/>
                        </a:lnTo>
                        <a:lnTo>
                          <a:pt x="5" y="173"/>
                        </a:lnTo>
                        <a:lnTo>
                          <a:pt x="6" y="176"/>
                        </a:lnTo>
                        <a:lnTo>
                          <a:pt x="6" y="177"/>
                        </a:lnTo>
                        <a:lnTo>
                          <a:pt x="8" y="181"/>
                        </a:lnTo>
                        <a:lnTo>
                          <a:pt x="6" y="183"/>
                        </a:lnTo>
                        <a:lnTo>
                          <a:pt x="6" y="186"/>
                        </a:lnTo>
                        <a:lnTo>
                          <a:pt x="6" y="192"/>
                        </a:lnTo>
                        <a:lnTo>
                          <a:pt x="8" y="195"/>
                        </a:lnTo>
                        <a:lnTo>
                          <a:pt x="10" y="198"/>
                        </a:lnTo>
                        <a:lnTo>
                          <a:pt x="11" y="201"/>
                        </a:lnTo>
                        <a:lnTo>
                          <a:pt x="12" y="204"/>
                        </a:lnTo>
                        <a:lnTo>
                          <a:pt x="13" y="204"/>
                        </a:lnTo>
                        <a:lnTo>
                          <a:pt x="15" y="206"/>
                        </a:lnTo>
                        <a:lnTo>
                          <a:pt x="19" y="208"/>
                        </a:lnTo>
                        <a:lnTo>
                          <a:pt x="22" y="209"/>
                        </a:lnTo>
                        <a:lnTo>
                          <a:pt x="25" y="211"/>
                        </a:lnTo>
                        <a:lnTo>
                          <a:pt x="28" y="213"/>
                        </a:lnTo>
                        <a:lnTo>
                          <a:pt x="31" y="213"/>
                        </a:lnTo>
                        <a:lnTo>
                          <a:pt x="34" y="213"/>
                        </a:lnTo>
                        <a:lnTo>
                          <a:pt x="35" y="212"/>
                        </a:lnTo>
                        <a:lnTo>
                          <a:pt x="39" y="210"/>
                        </a:lnTo>
                        <a:lnTo>
                          <a:pt x="45" y="207"/>
                        </a:lnTo>
                        <a:lnTo>
                          <a:pt x="46" y="207"/>
                        </a:lnTo>
                        <a:lnTo>
                          <a:pt x="48" y="206"/>
                        </a:lnTo>
                        <a:lnTo>
                          <a:pt x="50" y="207"/>
                        </a:lnTo>
                        <a:lnTo>
                          <a:pt x="53" y="206"/>
                        </a:lnTo>
                        <a:lnTo>
                          <a:pt x="56" y="205"/>
                        </a:lnTo>
                        <a:lnTo>
                          <a:pt x="59" y="202"/>
                        </a:lnTo>
                        <a:lnTo>
                          <a:pt x="60" y="199"/>
                        </a:lnTo>
                        <a:lnTo>
                          <a:pt x="61" y="196"/>
                        </a:lnTo>
                        <a:lnTo>
                          <a:pt x="62" y="193"/>
                        </a:lnTo>
                        <a:lnTo>
                          <a:pt x="63" y="190"/>
                        </a:lnTo>
                        <a:lnTo>
                          <a:pt x="64" y="188"/>
                        </a:lnTo>
                        <a:lnTo>
                          <a:pt x="65" y="185"/>
                        </a:lnTo>
                        <a:lnTo>
                          <a:pt x="66" y="182"/>
                        </a:lnTo>
                        <a:lnTo>
                          <a:pt x="66" y="181"/>
                        </a:lnTo>
                        <a:lnTo>
                          <a:pt x="67" y="177"/>
                        </a:lnTo>
                        <a:lnTo>
                          <a:pt x="68" y="174"/>
                        </a:lnTo>
                        <a:lnTo>
                          <a:pt x="69" y="171"/>
                        </a:lnTo>
                        <a:lnTo>
                          <a:pt x="69" y="168"/>
                        </a:lnTo>
                        <a:lnTo>
                          <a:pt x="69" y="167"/>
                        </a:lnTo>
                        <a:lnTo>
                          <a:pt x="70" y="164"/>
                        </a:lnTo>
                        <a:lnTo>
                          <a:pt x="71" y="161"/>
                        </a:lnTo>
                        <a:lnTo>
                          <a:pt x="72" y="158"/>
                        </a:lnTo>
                        <a:lnTo>
                          <a:pt x="73" y="156"/>
                        </a:lnTo>
                        <a:lnTo>
                          <a:pt x="74" y="153"/>
                        </a:lnTo>
                        <a:lnTo>
                          <a:pt x="75" y="150"/>
                        </a:lnTo>
                        <a:lnTo>
                          <a:pt x="76" y="147"/>
                        </a:lnTo>
                        <a:lnTo>
                          <a:pt x="77" y="144"/>
                        </a:lnTo>
                        <a:lnTo>
                          <a:pt x="77" y="143"/>
                        </a:lnTo>
                        <a:lnTo>
                          <a:pt x="78" y="139"/>
                        </a:lnTo>
                        <a:lnTo>
                          <a:pt x="80" y="136"/>
                        </a:lnTo>
                        <a:lnTo>
                          <a:pt x="81" y="133"/>
                        </a:lnTo>
                        <a:lnTo>
                          <a:pt x="82" y="130"/>
                        </a:lnTo>
                        <a:lnTo>
                          <a:pt x="83" y="126"/>
                        </a:lnTo>
                        <a:lnTo>
                          <a:pt x="84" y="124"/>
                        </a:lnTo>
                        <a:lnTo>
                          <a:pt x="84" y="123"/>
                        </a:lnTo>
                        <a:lnTo>
                          <a:pt x="85" y="123"/>
                        </a:lnTo>
                        <a:lnTo>
                          <a:pt x="85" y="120"/>
                        </a:lnTo>
                        <a:lnTo>
                          <a:pt x="86" y="117"/>
                        </a:lnTo>
                        <a:lnTo>
                          <a:pt x="87" y="114"/>
                        </a:lnTo>
                        <a:lnTo>
                          <a:pt x="88" y="111"/>
                        </a:lnTo>
                        <a:lnTo>
                          <a:pt x="90" y="105"/>
                        </a:lnTo>
                        <a:lnTo>
                          <a:pt x="91" y="103"/>
                        </a:lnTo>
                        <a:lnTo>
                          <a:pt x="93" y="99"/>
                        </a:lnTo>
                        <a:lnTo>
                          <a:pt x="93" y="96"/>
                        </a:lnTo>
                        <a:lnTo>
                          <a:pt x="94" y="94"/>
                        </a:lnTo>
                        <a:lnTo>
                          <a:pt x="94" y="92"/>
                        </a:lnTo>
                        <a:lnTo>
                          <a:pt x="95" y="89"/>
                        </a:lnTo>
                        <a:lnTo>
                          <a:pt x="95" y="86"/>
                        </a:lnTo>
                        <a:lnTo>
                          <a:pt x="94" y="83"/>
                        </a:lnTo>
                        <a:lnTo>
                          <a:pt x="94" y="80"/>
                        </a:lnTo>
                        <a:lnTo>
                          <a:pt x="95" y="78"/>
                        </a:lnTo>
                        <a:lnTo>
                          <a:pt x="96" y="75"/>
                        </a:lnTo>
                        <a:lnTo>
                          <a:pt x="98" y="72"/>
                        </a:lnTo>
                        <a:lnTo>
                          <a:pt x="100" y="69"/>
                        </a:lnTo>
                        <a:lnTo>
                          <a:pt x="100" y="66"/>
                        </a:lnTo>
                        <a:lnTo>
                          <a:pt x="98" y="64"/>
                        </a:lnTo>
                        <a:lnTo>
                          <a:pt x="97" y="61"/>
                        </a:lnTo>
                        <a:lnTo>
                          <a:pt x="98" y="58"/>
                        </a:lnTo>
                        <a:lnTo>
                          <a:pt x="97" y="55"/>
                        </a:lnTo>
                        <a:lnTo>
                          <a:pt x="99" y="52"/>
                        </a:lnTo>
                        <a:lnTo>
                          <a:pt x="101" y="54"/>
                        </a:lnTo>
                        <a:lnTo>
                          <a:pt x="102" y="57"/>
                        </a:lnTo>
                        <a:lnTo>
                          <a:pt x="104" y="59"/>
                        </a:lnTo>
                        <a:lnTo>
                          <a:pt x="107" y="58"/>
                        </a:lnTo>
                        <a:lnTo>
                          <a:pt x="108" y="55"/>
                        </a:lnTo>
                        <a:lnTo>
                          <a:pt x="109" y="52"/>
                        </a:lnTo>
                        <a:lnTo>
                          <a:pt x="110" y="49"/>
                        </a:lnTo>
                        <a:lnTo>
                          <a:pt x="108" y="47"/>
                        </a:lnTo>
                        <a:lnTo>
                          <a:pt x="107" y="44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12" name="Freeform 853">
                    <a:extLst>
                      <a:ext uri="{FF2B5EF4-FFF2-40B4-BE49-F238E27FC236}">
                        <a16:creationId xmlns:a16="http://schemas.microsoft.com/office/drawing/2014/main" id="{CA3B6367-716F-203A-3215-EFA44DCBAEC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3742" y="3257"/>
                    <a:ext cx="1" cy="4"/>
                  </a:xfrm>
                  <a:custGeom>
                    <a:avLst/>
                    <a:gdLst>
                      <a:gd name="T0" fmla="*/ 0 w 1"/>
                      <a:gd name="T1" fmla="*/ 4 h 4"/>
                      <a:gd name="T2" fmla="*/ 1 w 1"/>
                      <a:gd name="T3" fmla="*/ 1 h 4"/>
                      <a:gd name="T4" fmla="*/ 1 w 1"/>
                      <a:gd name="T5" fmla="*/ 0 h 4"/>
                      <a:gd name="T6" fmla="*/ 1 w 1"/>
                      <a:gd name="T7" fmla="*/ 1 h 4"/>
                      <a:gd name="T8" fmla="*/ 0 w 1"/>
                      <a:gd name="T9" fmla="*/ 4 h 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" h="4">
                        <a:moveTo>
                          <a:pt x="0" y="4"/>
                        </a:moveTo>
                        <a:lnTo>
                          <a:pt x="1" y="1"/>
                        </a:lnTo>
                        <a:lnTo>
                          <a:pt x="1" y="0"/>
                        </a:lnTo>
                        <a:lnTo>
                          <a:pt x="1" y="1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13" name="Rectangle 854">
                    <a:extLst>
                      <a:ext uri="{FF2B5EF4-FFF2-40B4-BE49-F238E27FC236}">
                        <a16:creationId xmlns:a16="http://schemas.microsoft.com/office/drawing/2014/main" id="{805651D7-2A2C-8FB3-45B0-348C646BC98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3659" y="3254"/>
                    <a:ext cx="1" cy="1"/>
                  </a:xfrm>
                  <a:prstGeom prst="rect">
                    <a:avLst/>
                  </a:prstGeom>
                  <a:grpFill/>
                  <a:ln w="6350" cap="rnd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lnSpc>
                        <a:spcPct val="90000"/>
                      </a:lnSpc>
                      <a:spcBef>
                        <a:spcPct val="20000"/>
                      </a:spcBef>
                      <a:buClr>
                        <a:srgbClr val="00447C"/>
                      </a:buClr>
                      <a:buSzPct val="75000"/>
                      <a:buFont typeface="Wingdings" panose="05000000000000000000" pitchFamily="2" charset="2"/>
                      <a:buChar char="u"/>
                      <a:defRPr sz="90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lnSpc>
                        <a:spcPct val="90000"/>
                      </a:lnSpc>
                      <a:spcBef>
                        <a:spcPct val="20000"/>
                      </a:spcBef>
                      <a:buClr>
                        <a:srgbClr val="00447C"/>
                      </a:buClr>
                      <a:buSzPct val="75000"/>
                      <a:buFont typeface="Wingdings" panose="05000000000000000000" pitchFamily="2" charset="2"/>
                      <a:buChar char="u"/>
                      <a:defRPr sz="90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lnSpc>
                        <a:spcPct val="90000"/>
                      </a:lnSpc>
                      <a:spcBef>
                        <a:spcPct val="20000"/>
                      </a:spcBef>
                      <a:buClr>
                        <a:srgbClr val="00447C"/>
                      </a:buClr>
                      <a:buSzPct val="75000"/>
                      <a:buFont typeface="Wingdings" panose="05000000000000000000" pitchFamily="2" charset="2"/>
                      <a:buChar char="u"/>
                      <a:defRPr sz="90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lnSpc>
                        <a:spcPct val="90000"/>
                      </a:lnSpc>
                      <a:spcBef>
                        <a:spcPct val="20000"/>
                      </a:spcBef>
                      <a:buClr>
                        <a:srgbClr val="00447C"/>
                      </a:buClr>
                      <a:buSzPct val="75000"/>
                      <a:buFont typeface="Wingdings" panose="05000000000000000000" pitchFamily="2" charset="2"/>
                      <a:buChar char="u"/>
                      <a:defRPr sz="90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lnSpc>
                        <a:spcPct val="90000"/>
                      </a:lnSpc>
                      <a:spcBef>
                        <a:spcPct val="20000"/>
                      </a:spcBef>
                      <a:buClr>
                        <a:srgbClr val="00447C"/>
                      </a:buClr>
                      <a:buSzPct val="75000"/>
                      <a:buFont typeface="Wingdings" panose="05000000000000000000" pitchFamily="2" charset="2"/>
                      <a:buChar char="u"/>
                      <a:defRPr sz="90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447C"/>
                      </a:buClr>
                      <a:buSzPct val="75000"/>
                      <a:buFont typeface="Wingdings" panose="05000000000000000000" pitchFamily="2" charset="2"/>
                      <a:buChar char="u"/>
                      <a:defRPr sz="90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447C"/>
                      </a:buClr>
                      <a:buSzPct val="75000"/>
                      <a:buFont typeface="Wingdings" panose="05000000000000000000" pitchFamily="2" charset="2"/>
                      <a:buChar char="u"/>
                      <a:defRPr sz="90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447C"/>
                      </a:buClr>
                      <a:buSzPct val="75000"/>
                      <a:buFont typeface="Wingdings" panose="05000000000000000000" pitchFamily="2" charset="2"/>
                      <a:buChar char="u"/>
                      <a:defRPr sz="90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447C"/>
                      </a:buClr>
                      <a:buSzPct val="75000"/>
                      <a:buFont typeface="Wingdings" panose="05000000000000000000" pitchFamily="2" charset="2"/>
                      <a:buChar char="u"/>
                      <a:defRPr sz="90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/>
                    <a:endParaRPr lang="it-IT" altLang="en-US"/>
                  </a:p>
                </p:txBody>
              </p:sp>
            </p:grpSp>
            <p:grpSp>
              <p:nvGrpSpPr>
                <p:cNvPr id="478" name="Group 855">
                  <a:extLst>
                    <a:ext uri="{FF2B5EF4-FFF2-40B4-BE49-F238E27FC236}">
                      <a16:creationId xmlns:a16="http://schemas.microsoft.com/office/drawing/2014/main" id="{B94D7E83-4543-152C-9BC8-DF6DC7954DF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324" y="2820"/>
                  <a:ext cx="512" cy="513"/>
                  <a:chOff x="3434" y="3016"/>
                  <a:chExt cx="164" cy="164"/>
                </a:xfrm>
                <a:grpFill/>
              </p:grpSpPr>
              <p:sp>
                <p:nvSpPr>
                  <p:cNvPr id="507" name="Freeform 856">
                    <a:extLst>
                      <a:ext uri="{FF2B5EF4-FFF2-40B4-BE49-F238E27FC236}">
                        <a16:creationId xmlns:a16="http://schemas.microsoft.com/office/drawing/2014/main" id="{BB399397-3DCD-6316-2A1E-5A669237EF1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3434" y="3016"/>
                    <a:ext cx="164" cy="164"/>
                  </a:xfrm>
                  <a:custGeom>
                    <a:avLst/>
                    <a:gdLst>
                      <a:gd name="T0" fmla="*/ 133 w 164"/>
                      <a:gd name="T1" fmla="*/ 47 h 164"/>
                      <a:gd name="T2" fmla="*/ 121 w 164"/>
                      <a:gd name="T3" fmla="*/ 37 h 164"/>
                      <a:gd name="T4" fmla="*/ 122 w 164"/>
                      <a:gd name="T5" fmla="*/ 30 h 164"/>
                      <a:gd name="T6" fmla="*/ 111 w 164"/>
                      <a:gd name="T7" fmla="*/ 24 h 164"/>
                      <a:gd name="T8" fmla="*/ 98 w 164"/>
                      <a:gd name="T9" fmla="*/ 17 h 164"/>
                      <a:gd name="T10" fmla="*/ 92 w 164"/>
                      <a:gd name="T11" fmla="*/ 14 h 164"/>
                      <a:gd name="T12" fmla="*/ 81 w 164"/>
                      <a:gd name="T13" fmla="*/ 7 h 164"/>
                      <a:gd name="T14" fmla="*/ 67 w 164"/>
                      <a:gd name="T15" fmla="*/ 0 h 164"/>
                      <a:gd name="T16" fmla="*/ 61 w 164"/>
                      <a:gd name="T17" fmla="*/ 10 h 164"/>
                      <a:gd name="T18" fmla="*/ 56 w 164"/>
                      <a:gd name="T19" fmla="*/ 15 h 164"/>
                      <a:gd name="T20" fmla="*/ 60 w 164"/>
                      <a:gd name="T21" fmla="*/ 20 h 164"/>
                      <a:gd name="T22" fmla="*/ 50 w 164"/>
                      <a:gd name="T23" fmla="*/ 23 h 164"/>
                      <a:gd name="T24" fmla="*/ 46 w 164"/>
                      <a:gd name="T25" fmla="*/ 21 h 164"/>
                      <a:gd name="T26" fmla="*/ 37 w 164"/>
                      <a:gd name="T27" fmla="*/ 26 h 164"/>
                      <a:gd name="T28" fmla="*/ 34 w 164"/>
                      <a:gd name="T29" fmla="*/ 24 h 164"/>
                      <a:gd name="T30" fmla="*/ 34 w 164"/>
                      <a:gd name="T31" fmla="*/ 3 h 164"/>
                      <a:gd name="T32" fmla="*/ 13 w 164"/>
                      <a:gd name="T33" fmla="*/ 1 h 164"/>
                      <a:gd name="T34" fmla="*/ 17 w 164"/>
                      <a:gd name="T35" fmla="*/ 7 h 164"/>
                      <a:gd name="T36" fmla="*/ 18 w 164"/>
                      <a:gd name="T37" fmla="*/ 13 h 164"/>
                      <a:gd name="T38" fmla="*/ 17 w 164"/>
                      <a:gd name="T39" fmla="*/ 20 h 164"/>
                      <a:gd name="T40" fmla="*/ 12 w 164"/>
                      <a:gd name="T41" fmla="*/ 24 h 164"/>
                      <a:gd name="T42" fmla="*/ 18 w 164"/>
                      <a:gd name="T43" fmla="*/ 29 h 164"/>
                      <a:gd name="T44" fmla="*/ 14 w 164"/>
                      <a:gd name="T45" fmla="*/ 38 h 164"/>
                      <a:gd name="T46" fmla="*/ 8 w 164"/>
                      <a:gd name="T47" fmla="*/ 46 h 164"/>
                      <a:gd name="T48" fmla="*/ 2 w 164"/>
                      <a:gd name="T49" fmla="*/ 52 h 164"/>
                      <a:gd name="T50" fmla="*/ 2 w 164"/>
                      <a:gd name="T51" fmla="*/ 65 h 164"/>
                      <a:gd name="T52" fmla="*/ 3 w 164"/>
                      <a:gd name="T53" fmla="*/ 81 h 164"/>
                      <a:gd name="T54" fmla="*/ 11 w 164"/>
                      <a:gd name="T55" fmla="*/ 87 h 164"/>
                      <a:gd name="T56" fmla="*/ 17 w 164"/>
                      <a:gd name="T57" fmla="*/ 102 h 164"/>
                      <a:gd name="T58" fmla="*/ 26 w 164"/>
                      <a:gd name="T59" fmla="*/ 116 h 164"/>
                      <a:gd name="T60" fmla="*/ 33 w 164"/>
                      <a:gd name="T61" fmla="*/ 120 h 164"/>
                      <a:gd name="T62" fmla="*/ 47 w 164"/>
                      <a:gd name="T63" fmla="*/ 126 h 164"/>
                      <a:gd name="T64" fmla="*/ 51 w 164"/>
                      <a:gd name="T65" fmla="*/ 128 h 164"/>
                      <a:gd name="T66" fmla="*/ 65 w 164"/>
                      <a:gd name="T67" fmla="*/ 133 h 164"/>
                      <a:gd name="T68" fmla="*/ 75 w 164"/>
                      <a:gd name="T69" fmla="*/ 137 h 164"/>
                      <a:gd name="T70" fmla="*/ 77 w 164"/>
                      <a:gd name="T71" fmla="*/ 149 h 164"/>
                      <a:gd name="T72" fmla="*/ 88 w 164"/>
                      <a:gd name="T73" fmla="*/ 161 h 164"/>
                      <a:gd name="T74" fmla="*/ 102 w 164"/>
                      <a:gd name="T75" fmla="*/ 163 h 164"/>
                      <a:gd name="T76" fmla="*/ 118 w 164"/>
                      <a:gd name="T77" fmla="*/ 163 h 164"/>
                      <a:gd name="T78" fmla="*/ 129 w 164"/>
                      <a:gd name="T79" fmla="*/ 157 h 164"/>
                      <a:gd name="T80" fmla="*/ 140 w 164"/>
                      <a:gd name="T81" fmla="*/ 155 h 164"/>
                      <a:gd name="T82" fmla="*/ 155 w 164"/>
                      <a:gd name="T83" fmla="*/ 150 h 164"/>
                      <a:gd name="T84" fmla="*/ 163 w 164"/>
                      <a:gd name="T85" fmla="*/ 141 h 164"/>
                      <a:gd name="T86" fmla="*/ 153 w 164"/>
                      <a:gd name="T87" fmla="*/ 137 h 164"/>
                      <a:gd name="T88" fmla="*/ 150 w 164"/>
                      <a:gd name="T89" fmla="*/ 123 h 164"/>
                      <a:gd name="T90" fmla="*/ 146 w 164"/>
                      <a:gd name="T91" fmla="*/ 110 h 164"/>
                      <a:gd name="T92" fmla="*/ 147 w 164"/>
                      <a:gd name="T93" fmla="*/ 103 h 164"/>
                      <a:gd name="T94" fmla="*/ 150 w 164"/>
                      <a:gd name="T95" fmla="*/ 92 h 164"/>
                      <a:gd name="T96" fmla="*/ 145 w 164"/>
                      <a:gd name="T97" fmla="*/ 85 h 164"/>
                      <a:gd name="T98" fmla="*/ 140 w 164"/>
                      <a:gd name="T99" fmla="*/ 79 h 164"/>
                      <a:gd name="T100" fmla="*/ 142 w 164"/>
                      <a:gd name="T101" fmla="*/ 67 h 164"/>
                      <a:gd name="T102" fmla="*/ 146 w 164"/>
                      <a:gd name="T103" fmla="*/ 57 h 164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</a:gdLst>
                    <a:ahLst/>
                    <a:cxnLst>
                      <a:cxn ang="T104">
                        <a:pos x="T0" y="T1"/>
                      </a:cxn>
                      <a:cxn ang="T105">
                        <a:pos x="T2" y="T3"/>
                      </a:cxn>
                      <a:cxn ang="T106">
                        <a:pos x="T4" y="T5"/>
                      </a:cxn>
                      <a:cxn ang="T107">
                        <a:pos x="T6" y="T7"/>
                      </a:cxn>
                      <a:cxn ang="T108">
                        <a:pos x="T8" y="T9"/>
                      </a:cxn>
                      <a:cxn ang="T109">
                        <a:pos x="T10" y="T11"/>
                      </a:cxn>
                      <a:cxn ang="T110">
                        <a:pos x="T12" y="T13"/>
                      </a:cxn>
                      <a:cxn ang="T111">
                        <a:pos x="T14" y="T15"/>
                      </a:cxn>
                      <a:cxn ang="T112">
                        <a:pos x="T16" y="T17"/>
                      </a:cxn>
                      <a:cxn ang="T113">
                        <a:pos x="T18" y="T19"/>
                      </a:cxn>
                      <a:cxn ang="T114">
                        <a:pos x="T20" y="T21"/>
                      </a:cxn>
                      <a:cxn ang="T115">
                        <a:pos x="T22" y="T23"/>
                      </a:cxn>
                      <a:cxn ang="T116">
                        <a:pos x="T24" y="T25"/>
                      </a:cxn>
                      <a:cxn ang="T117">
                        <a:pos x="T26" y="T27"/>
                      </a:cxn>
                      <a:cxn ang="T118">
                        <a:pos x="T28" y="T29"/>
                      </a:cxn>
                      <a:cxn ang="T119">
                        <a:pos x="T30" y="T31"/>
                      </a:cxn>
                      <a:cxn ang="T120">
                        <a:pos x="T32" y="T33"/>
                      </a:cxn>
                      <a:cxn ang="T121">
                        <a:pos x="T34" y="T35"/>
                      </a:cxn>
                      <a:cxn ang="T122">
                        <a:pos x="T36" y="T37"/>
                      </a:cxn>
                      <a:cxn ang="T123">
                        <a:pos x="T38" y="T39"/>
                      </a:cxn>
                      <a:cxn ang="T124">
                        <a:pos x="T40" y="T41"/>
                      </a:cxn>
                      <a:cxn ang="T125">
                        <a:pos x="T42" y="T43"/>
                      </a:cxn>
                      <a:cxn ang="T126">
                        <a:pos x="T44" y="T45"/>
                      </a:cxn>
                      <a:cxn ang="T127">
                        <a:pos x="T46" y="T47"/>
                      </a:cxn>
                      <a:cxn ang="T128">
                        <a:pos x="T48" y="T49"/>
                      </a:cxn>
                      <a:cxn ang="T129">
                        <a:pos x="T50" y="T51"/>
                      </a:cxn>
                      <a:cxn ang="T130">
                        <a:pos x="T52" y="T53"/>
                      </a:cxn>
                      <a:cxn ang="T131">
                        <a:pos x="T54" y="T55"/>
                      </a:cxn>
                      <a:cxn ang="T132">
                        <a:pos x="T56" y="T57"/>
                      </a:cxn>
                      <a:cxn ang="T133">
                        <a:pos x="T58" y="T59"/>
                      </a:cxn>
                      <a:cxn ang="T134">
                        <a:pos x="T60" y="T61"/>
                      </a:cxn>
                      <a:cxn ang="T135">
                        <a:pos x="T62" y="T63"/>
                      </a:cxn>
                      <a:cxn ang="T136">
                        <a:pos x="T64" y="T65"/>
                      </a:cxn>
                      <a:cxn ang="T137">
                        <a:pos x="T66" y="T67"/>
                      </a:cxn>
                      <a:cxn ang="T138">
                        <a:pos x="T68" y="T69"/>
                      </a:cxn>
                      <a:cxn ang="T139">
                        <a:pos x="T70" y="T71"/>
                      </a:cxn>
                      <a:cxn ang="T140">
                        <a:pos x="T72" y="T73"/>
                      </a:cxn>
                      <a:cxn ang="T141">
                        <a:pos x="T74" y="T75"/>
                      </a:cxn>
                      <a:cxn ang="T142">
                        <a:pos x="T76" y="T77"/>
                      </a:cxn>
                      <a:cxn ang="T143">
                        <a:pos x="T78" y="T79"/>
                      </a:cxn>
                      <a:cxn ang="T144">
                        <a:pos x="T80" y="T81"/>
                      </a:cxn>
                      <a:cxn ang="T145">
                        <a:pos x="T82" y="T83"/>
                      </a:cxn>
                      <a:cxn ang="T146">
                        <a:pos x="T84" y="T85"/>
                      </a:cxn>
                      <a:cxn ang="T147">
                        <a:pos x="T86" y="T87"/>
                      </a:cxn>
                      <a:cxn ang="T148">
                        <a:pos x="T88" y="T89"/>
                      </a:cxn>
                      <a:cxn ang="T149">
                        <a:pos x="T90" y="T91"/>
                      </a:cxn>
                      <a:cxn ang="T150">
                        <a:pos x="T92" y="T93"/>
                      </a:cxn>
                      <a:cxn ang="T151">
                        <a:pos x="T94" y="T95"/>
                      </a:cxn>
                      <a:cxn ang="T152">
                        <a:pos x="T96" y="T97"/>
                      </a:cxn>
                      <a:cxn ang="T153">
                        <a:pos x="T98" y="T99"/>
                      </a:cxn>
                      <a:cxn ang="T154">
                        <a:pos x="T100" y="T101"/>
                      </a:cxn>
                      <a:cxn ang="T155">
                        <a:pos x="T102" y="T103"/>
                      </a:cxn>
                    </a:cxnLst>
                    <a:rect l="0" t="0" r="r" b="b"/>
                    <a:pathLst>
                      <a:path w="164" h="164">
                        <a:moveTo>
                          <a:pt x="143" y="54"/>
                        </a:moveTo>
                        <a:lnTo>
                          <a:pt x="141" y="52"/>
                        </a:lnTo>
                        <a:lnTo>
                          <a:pt x="137" y="50"/>
                        </a:lnTo>
                        <a:lnTo>
                          <a:pt x="135" y="48"/>
                        </a:lnTo>
                        <a:lnTo>
                          <a:pt x="133" y="47"/>
                        </a:lnTo>
                        <a:lnTo>
                          <a:pt x="130" y="44"/>
                        </a:lnTo>
                        <a:lnTo>
                          <a:pt x="127" y="42"/>
                        </a:lnTo>
                        <a:lnTo>
                          <a:pt x="124" y="40"/>
                        </a:lnTo>
                        <a:lnTo>
                          <a:pt x="124" y="39"/>
                        </a:lnTo>
                        <a:lnTo>
                          <a:pt x="121" y="37"/>
                        </a:lnTo>
                        <a:lnTo>
                          <a:pt x="122" y="35"/>
                        </a:lnTo>
                        <a:lnTo>
                          <a:pt x="123" y="34"/>
                        </a:lnTo>
                        <a:lnTo>
                          <a:pt x="123" y="32"/>
                        </a:lnTo>
                        <a:lnTo>
                          <a:pt x="122" y="30"/>
                        </a:lnTo>
                        <a:lnTo>
                          <a:pt x="119" y="28"/>
                        </a:lnTo>
                        <a:lnTo>
                          <a:pt x="115" y="26"/>
                        </a:lnTo>
                        <a:lnTo>
                          <a:pt x="112" y="25"/>
                        </a:lnTo>
                        <a:lnTo>
                          <a:pt x="111" y="24"/>
                        </a:lnTo>
                        <a:lnTo>
                          <a:pt x="108" y="23"/>
                        </a:lnTo>
                        <a:lnTo>
                          <a:pt x="107" y="22"/>
                        </a:lnTo>
                        <a:lnTo>
                          <a:pt x="104" y="20"/>
                        </a:lnTo>
                        <a:lnTo>
                          <a:pt x="100" y="19"/>
                        </a:lnTo>
                        <a:lnTo>
                          <a:pt x="98" y="17"/>
                        </a:lnTo>
                        <a:lnTo>
                          <a:pt x="97" y="17"/>
                        </a:lnTo>
                        <a:lnTo>
                          <a:pt x="97" y="16"/>
                        </a:lnTo>
                        <a:lnTo>
                          <a:pt x="95" y="15"/>
                        </a:lnTo>
                        <a:lnTo>
                          <a:pt x="92" y="14"/>
                        </a:lnTo>
                        <a:lnTo>
                          <a:pt x="90" y="12"/>
                        </a:lnTo>
                        <a:lnTo>
                          <a:pt x="89" y="12"/>
                        </a:lnTo>
                        <a:lnTo>
                          <a:pt x="84" y="9"/>
                        </a:lnTo>
                        <a:lnTo>
                          <a:pt x="82" y="8"/>
                        </a:lnTo>
                        <a:lnTo>
                          <a:pt x="81" y="7"/>
                        </a:lnTo>
                        <a:lnTo>
                          <a:pt x="78" y="6"/>
                        </a:lnTo>
                        <a:lnTo>
                          <a:pt x="77" y="5"/>
                        </a:lnTo>
                        <a:lnTo>
                          <a:pt x="73" y="4"/>
                        </a:lnTo>
                        <a:lnTo>
                          <a:pt x="70" y="2"/>
                        </a:lnTo>
                        <a:lnTo>
                          <a:pt x="67" y="0"/>
                        </a:lnTo>
                        <a:lnTo>
                          <a:pt x="64" y="3"/>
                        </a:lnTo>
                        <a:lnTo>
                          <a:pt x="63" y="6"/>
                        </a:lnTo>
                        <a:lnTo>
                          <a:pt x="65" y="7"/>
                        </a:lnTo>
                        <a:lnTo>
                          <a:pt x="62" y="7"/>
                        </a:lnTo>
                        <a:lnTo>
                          <a:pt x="61" y="10"/>
                        </a:lnTo>
                        <a:lnTo>
                          <a:pt x="59" y="12"/>
                        </a:lnTo>
                        <a:lnTo>
                          <a:pt x="58" y="12"/>
                        </a:lnTo>
                        <a:lnTo>
                          <a:pt x="56" y="12"/>
                        </a:lnTo>
                        <a:lnTo>
                          <a:pt x="59" y="14"/>
                        </a:lnTo>
                        <a:lnTo>
                          <a:pt x="56" y="15"/>
                        </a:lnTo>
                        <a:lnTo>
                          <a:pt x="54" y="16"/>
                        </a:lnTo>
                        <a:lnTo>
                          <a:pt x="60" y="17"/>
                        </a:lnTo>
                        <a:lnTo>
                          <a:pt x="63" y="16"/>
                        </a:lnTo>
                        <a:lnTo>
                          <a:pt x="63" y="17"/>
                        </a:lnTo>
                        <a:lnTo>
                          <a:pt x="60" y="20"/>
                        </a:lnTo>
                        <a:lnTo>
                          <a:pt x="57" y="22"/>
                        </a:lnTo>
                        <a:lnTo>
                          <a:pt x="57" y="23"/>
                        </a:lnTo>
                        <a:lnTo>
                          <a:pt x="55" y="22"/>
                        </a:lnTo>
                        <a:lnTo>
                          <a:pt x="52" y="20"/>
                        </a:lnTo>
                        <a:lnTo>
                          <a:pt x="50" y="23"/>
                        </a:lnTo>
                        <a:lnTo>
                          <a:pt x="49" y="25"/>
                        </a:lnTo>
                        <a:lnTo>
                          <a:pt x="49" y="28"/>
                        </a:lnTo>
                        <a:lnTo>
                          <a:pt x="49" y="25"/>
                        </a:lnTo>
                        <a:lnTo>
                          <a:pt x="49" y="22"/>
                        </a:lnTo>
                        <a:lnTo>
                          <a:pt x="46" y="21"/>
                        </a:lnTo>
                        <a:lnTo>
                          <a:pt x="43" y="22"/>
                        </a:lnTo>
                        <a:lnTo>
                          <a:pt x="41" y="19"/>
                        </a:lnTo>
                        <a:lnTo>
                          <a:pt x="38" y="20"/>
                        </a:lnTo>
                        <a:lnTo>
                          <a:pt x="36" y="23"/>
                        </a:lnTo>
                        <a:lnTo>
                          <a:pt x="37" y="26"/>
                        </a:lnTo>
                        <a:lnTo>
                          <a:pt x="34" y="25"/>
                        </a:lnTo>
                        <a:lnTo>
                          <a:pt x="34" y="27"/>
                        </a:lnTo>
                        <a:lnTo>
                          <a:pt x="34" y="25"/>
                        </a:lnTo>
                        <a:lnTo>
                          <a:pt x="34" y="24"/>
                        </a:lnTo>
                        <a:lnTo>
                          <a:pt x="30" y="18"/>
                        </a:lnTo>
                        <a:lnTo>
                          <a:pt x="32" y="12"/>
                        </a:lnTo>
                        <a:lnTo>
                          <a:pt x="33" y="8"/>
                        </a:lnTo>
                        <a:lnTo>
                          <a:pt x="33" y="6"/>
                        </a:lnTo>
                        <a:lnTo>
                          <a:pt x="34" y="3"/>
                        </a:lnTo>
                        <a:lnTo>
                          <a:pt x="34" y="1"/>
                        </a:lnTo>
                        <a:lnTo>
                          <a:pt x="33" y="0"/>
                        </a:lnTo>
                        <a:lnTo>
                          <a:pt x="18" y="0"/>
                        </a:lnTo>
                        <a:lnTo>
                          <a:pt x="15" y="1"/>
                        </a:lnTo>
                        <a:lnTo>
                          <a:pt x="13" y="1"/>
                        </a:lnTo>
                        <a:lnTo>
                          <a:pt x="13" y="3"/>
                        </a:lnTo>
                        <a:lnTo>
                          <a:pt x="15" y="5"/>
                        </a:lnTo>
                        <a:lnTo>
                          <a:pt x="16" y="6"/>
                        </a:lnTo>
                        <a:lnTo>
                          <a:pt x="17" y="7"/>
                        </a:lnTo>
                        <a:lnTo>
                          <a:pt x="17" y="8"/>
                        </a:lnTo>
                        <a:lnTo>
                          <a:pt x="18" y="9"/>
                        </a:lnTo>
                        <a:lnTo>
                          <a:pt x="18" y="12"/>
                        </a:lnTo>
                        <a:lnTo>
                          <a:pt x="18" y="13"/>
                        </a:lnTo>
                        <a:lnTo>
                          <a:pt x="18" y="14"/>
                        </a:lnTo>
                        <a:lnTo>
                          <a:pt x="19" y="15"/>
                        </a:lnTo>
                        <a:lnTo>
                          <a:pt x="18" y="17"/>
                        </a:lnTo>
                        <a:lnTo>
                          <a:pt x="17" y="20"/>
                        </a:lnTo>
                        <a:lnTo>
                          <a:pt x="14" y="21"/>
                        </a:lnTo>
                        <a:lnTo>
                          <a:pt x="13" y="24"/>
                        </a:lnTo>
                        <a:lnTo>
                          <a:pt x="12" y="24"/>
                        </a:lnTo>
                        <a:lnTo>
                          <a:pt x="14" y="24"/>
                        </a:lnTo>
                        <a:lnTo>
                          <a:pt x="12" y="26"/>
                        </a:lnTo>
                        <a:lnTo>
                          <a:pt x="13" y="29"/>
                        </a:lnTo>
                        <a:lnTo>
                          <a:pt x="16" y="29"/>
                        </a:lnTo>
                        <a:lnTo>
                          <a:pt x="18" y="29"/>
                        </a:lnTo>
                        <a:lnTo>
                          <a:pt x="18" y="30"/>
                        </a:lnTo>
                        <a:lnTo>
                          <a:pt x="18" y="33"/>
                        </a:lnTo>
                        <a:lnTo>
                          <a:pt x="16" y="34"/>
                        </a:lnTo>
                        <a:lnTo>
                          <a:pt x="15" y="35"/>
                        </a:lnTo>
                        <a:lnTo>
                          <a:pt x="14" y="38"/>
                        </a:lnTo>
                        <a:lnTo>
                          <a:pt x="12" y="39"/>
                        </a:lnTo>
                        <a:lnTo>
                          <a:pt x="12" y="41"/>
                        </a:lnTo>
                        <a:lnTo>
                          <a:pt x="12" y="42"/>
                        </a:lnTo>
                        <a:lnTo>
                          <a:pt x="10" y="43"/>
                        </a:lnTo>
                        <a:lnTo>
                          <a:pt x="8" y="46"/>
                        </a:lnTo>
                        <a:lnTo>
                          <a:pt x="8" y="47"/>
                        </a:lnTo>
                        <a:lnTo>
                          <a:pt x="6" y="50"/>
                        </a:lnTo>
                        <a:lnTo>
                          <a:pt x="5" y="50"/>
                        </a:lnTo>
                        <a:lnTo>
                          <a:pt x="2" y="51"/>
                        </a:lnTo>
                        <a:lnTo>
                          <a:pt x="2" y="52"/>
                        </a:lnTo>
                        <a:lnTo>
                          <a:pt x="1" y="52"/>
                        </a:lnTo>
                        <a:lnTo>
                          <a:pt x="0" y="58"/>
                        </a:lnTo>
                        <a:lnTo>
                          <a:pt x="2" y="60"/>
                        </a:lnTo>
                        <a:lnTo>
                          <a:pt x="3" y="63"/>
                        </a:lnTo>
                        <a:lnTo>
                          <a:pt x="2" y="65"/>
                        </a:lnTo>
                        <a:lnTo>
                          <a:pt x="3" y="68"/>
                        </a:lnTo>
                        <a:lnTo>
                          <a:pt x="4" y="71"/>
                        </a:lnTo>
                        <a:lnTo>
                          <a:pt x="4" y="74"/>
                        </a:lnTo>
                        <a:lnTo>
                          <a:pt x="1" y="78"/>
                        </a:lnTo>
                        <a:lnTo>
                          <a:pt x="3" y="81"/>
                        </a:lnTo>
                        <a:lnTo>
                          <a:pt x="5" y="83"/>
                        </a:lnTo>
                        <a:lnTo>
                          <a:pt x="6" y="83"/>
                        </a:lnTo>
                        <a:lnTo>
                          <a:pt x="9" y="84"/>
                        </a:lnTo>
                        <a:lnTo>
                          <a:pt x="10" y="85"/>
                        </a:lnTo>
                        <a:lnTo>
                          <a:pt x="11" y="87"/>
                        </a:lnTo>
                        <a:lnTo>
                          <a:pt x="13" y="90"/>
                        </a:lnTo>
                        <a:lnTo>
                          <a:pt x="14" y="96"/>
                        </a:lnTo>
                        <a:lnTo>
                          <a:pt x="14" y="99"/>
                        </a:lnTo>
                        <a:lnTo>
                          <a:pt x="16" y="102"/>
                        </a:lnTo>
                        <a:lnTo>
                          <a:pt x="17" y="102"/>
                        </a:lnTo>
                        <a:lnTo>
                          <a:pt x="19" y="106"/>
                        </a:lnTo>
                        <a:lnTo>
                          <a:pt x="20" y="109"/>
                        </a:lnTo>
                        <a:lnTo>
                          <a:pt x="22" y="112"/>
                        </a:lnTo>
                        <a:lnTo>
                          <a:pt x="23" y="116"/>
                        </a:lnTo>
                        <a:lnTo>
                          <a:pt x="26" y="116"/>
                        </a:lnTo>
                        <a:lnTo>
                          <a:pt x="28" y="117"/>
                        </a:lnTo>
                        <a:lnTo>
                          <a:pt x="29" y="117"/>
                        </a:lnTo>
                        <a:lnTo>
                          <a:pt x="30" y="120"/>
                        </a:lnTo>
                        <a:lnTo>
                          <a:pt x="32" y="121"/>
                        </a:lnTo>
                        <a:lnTo>
                          <a:pt x="33" y="120"/>
                        </a:lnTo>
                        <a:lnTo>
                          <a:pt x="36" y="123"/>
                        </a:lnTo>
                        <a:lnTo>
                          <a:pt x="38" y="123"/>
                        </a:lnTo>
                        <a:lnTo>
                          <a:pt x="41" y="124"/>
                        </a:lnTo>
                        <a:lnTo>
                          <a:pt x="44" y="124"/>
                        </a:lnTo>
                        <a:lnTo>
                          <a:pt x="47" y="126"/>
                        </a:lnTo>
                        <a:lnTo>
                          <a:pt x="48" y="126"/>
                        </a:lnTo>
                        <a:lnTo>
                          <a:pt x="48" y="127"/>
                        </a:lnTo>
                        <a:lnTo>
                          <a:pt x="50" y="128"/>
                        </a:lnTo>
                        <a:lnTo>
                          <a:pt x="51" y="128"/>
                        </a:lnTo>
                        <a:lnTo>
                          <a:pt x="55" y="129"/>
                        </a:lnTo>
                        <a:lnTo>
                          <a:pt x="57" y="131"/>
                        </a:lnTo>
                        <a:lnTo>
                          <a:pt x="60" y="131"/>
                        </a:lnTo>
                        <a:lnTo>
                          <a:pt x="62" y="131"/>
                        </a:lnTo>
                        <a:lnTo>
                          <a:pt x="65" y="133"/>
                        </a:lnTo>
                        <a:lnTo>
                          <a:pt x="66" y="131"/>
                        </a:lnTo>
                        <a:lnTo>
                          <a:pt x="68" y="131"/>
                        </a:lnTo>
                        <a:lnTo>
                          <a:pt x="69" y="131"/>
                        </a:lnTo>
                        <a:lnTo>
                          <a:pt x="71" y="134"/>
                        </a:lnTo>
                        <a:lnTo>
                          <a:pt x="75" y="137"/>
                        </a:lnTo>
                        <a:lnTo>
                          <a:pt x="75" y="139"/>
                        </a:lnTo>
                        <a:lnTo>
                          <a:pt x="75" y="142"/>
                        </a:lnTo>
                        <a:lnTo>
                          <a:pt x="75" y="145"/>
                        </a:lnTo>
                        <a:lnTo>
                          <a:pt x="76" y="146"/>
                        </a:lnTo>
                        <a:lnTo>
                          <a:pt x="77" y="149"/>
                        </a:lnTo>
                        <a:lnTo>
                          <a:pt x="76" y="152"/>
                        </a:lnTo>
                        <a:lnTo>
                          <a:pt x="77" y="156"/>
                        </a:lnTo>
                        <a:lnTo>
                          <a:pt x="80" y="159"/>
                        </a:lnTo>
                        <a:lnTo>
                          <a:pt x="81" y="161"/>
                        </a:lnTo>
                        <a:lnTo>
                          <a:pt x="88" y="161"/>
                        </a:lnTo>
                        <a:lnTo>
                          <a:pt x="91" y="162"/>
                        </a:lnTo>
                        <a:lnTo>
                          <a:pt x="94" y="159"/>
                        </a:lnTo>
                        <a:lnTo>
                          <a:pt x="97" y="161"/>
                        </a:lnTo>
                        <a:lnTo>
                          <a:pt x="99" y="163"/>
                        </a:lnTo>
                        <a:lnTo>
                          <a:pt x="102" y="163"/>
                        </a:lnTo>
                        <a:lnTo>
                          <a:pt x="105" y="164"/>
                        </a:lnTo>
                        <a:lnTo>
                          <a:pt x="108" y="163"/>
                        </a:lnTo>
                        <a:lnTo>
                          <a:pt x="111" y="162"/>
                        </a:lnTo>
                        <a:lnTo>
                          <a:pt x="114" y="163"/>
                        </a:lnTo>
                        <a:lnTo>
                          <a:pt x="118" y="163"/>
                        </a:lnTo>
                        <a:lnTo>
                          <a:pt x="119" y="164"/>
                        </a:lnTo>
                        <a:lnTo>
                          <a:pt x="122" y="162"/>
                        </a:lnTo>
                        <a:lnTo>
                          <a:pt x="125" y="159"/>
                        </a:lnTo>
                        <a:lnTo>
                          <a:pt x="127" y="157"/>
                        </a:lnTo>
                        <a:lnTo>
                          <a:pt x="129" y="157"/>
                        </a:lnTo>
                        <a:lnTo>
                          <a:pt x="132" y="157"/>
                        </a:lnTo>
                        <a:lnTo>
                          <a:pt x="135" y="159"/>
                        </a:lnTo>
                        <a:lnTo>
                          <a:pt x="137" y="157"/>
                        </a:lnTo>
                        <a:lnTo>
                          <a:pt x="140" y="155"/>
                        </a:lnTo>
                        <a:lnTo>
                          <a:pt x="144" y="155"/>
                        </a:lnTo>
                        <a:lnTo>
                          <a:pt x="146" y="155"/>
                        </a:lnTo>
                        <a:lnTo>
                          <a:pt x="149" y="152"/>
                        </a:lnTo>
                        <a:lnTo>
                          <a:pt x="152" y="151"/>
                        </a:lnTo>
                        <a:lnTo>
                          <a:pt x="155" y="150"/>
                        </a:lnTo>
                        <a:lnTo>
                          <a:pt x="157" y="149"/>
                        </a:lnTo>
                        <a:lnTo>
                          <a:pt x="161" y="146"/>
                        </a:lnTo>
                        <a:lnTo>
                          <a:pt x="164" y="145"/>
                        </a:lnTo>
                        <a:lnTo>
                          <a:pt x="164" y="144"/>
                        </a:lnTo>
                        <a:lnTo>
                          <a:pt x="163" y="141"/>
                        </a:lnTo>
                        <a:lnTo>
                          <a:pt x="160" y="139"/>
                        </a:lnTo>
                        <a:lnTo>
                          <a:pt x="157" y="139"/>
                        </a:lnTo>
                        <a:lnTo>
                          <a:pt x="156" y="140"/>
                        </a:lnTo>
                        <a:lnTo>
                          <a:pt x="154" y="137"/>
                        </a:lnTo>
                        <a:lnTo>
                          <a:pt x="153" y="137"/>
                        </a:lnTo>
                        <a:lnTo>
                          <a:pt x="154" y="134"/>
                        </a:lnTo>
                        <a:lnTo>
                          <a:pt x="153" y="131"/>
                        </a:lnTo>
                        <a:lnTo>
                          <a:pt x="152" y="129"/>
                        </a:lnTo>
                        <a:lnTo>
                          <a:pt x="152" y="126"/>
                        </a:lnTo>
                        <a:lnTo>
                          <a:pt x="150" y="123"/>
                        </a:lnTo>
                        <a:lnTo>
                          <a:pt x="148" y="120"/>
                        </a:lnTo>
                        <a:lnTo>
                          <a:pt x="148" y="117"/>
                        </a:lnTo>
                        <a:lnTo>
                          <a:pt x="147" y="113"/>
                        </a:lnTo>
                        <a:lnTo>
                          <a:pt x="147" y="110"/>
                        </a:lnTo>
                        <a:lnTo>
                          <a:pt x="146" y="110"/>
                        </a:lnTo>
                        <a:lnTo>
                          <a:pt x="148" y="107"/>
                        </a:lnTo>
                        <a:lnTo>
                          <a:pt x="149" y="106"/>
                        </a:lnTo>
                        <a:lnTo>
                          <a:pt x="148" y="104"/>
                        </a:lnTo>
                        <a:lnTo>
                          <a:pt x="148" y="103"/>
                        </a:lnTo>
                        <a:lnTo>
                          <a:pt x="147" y="103"/>
                        </a:lnTo>
                        <a:lnTo>
                          <a:pt x="146" y="103"/>
                        </a:lnTo>
                        <a:lnTo>
                          <a:pt x="146" y="100"/>
                        </a:lnTo>
                        <a:lnTo>
                          <a:pt x="147" y="98"/>
                        </a:lnTo>
                        <a:lnTo>
                          <a:pt x="148" y="95"/>
                        </a:lnTo>
                        <a:lnTo>
                          <a:pt x="150" y="92"/>
                        </a:lnTo>
                        <a:lnTo>
                          <a:pt x="150" y="91"/>
                        </a:lnTo>
                        <a:lnTo>
                          <a:pt x="147" y="89"/>
                        </a:lnTo>
                        <a:lnTo>
                          <a:pt x="146" y="89"/>
                        </a:lnTo>
                        <a:lnTo>
                          <a:pt x="146" y="88"/>
                        </a:lnTo>
                        <a:lnTo>
                          <a:pt x="145" y="85"/>
                        </a:lnTo>
                        <a:lnTo>
                          <a:pt x="144" y="85"/>
                        </a:lnTo>
                        <a:lnTo>
                          <a:pt x="142" y="83"/>
                        </a:lnTo>
                        <a:lnTo>
                          <a:pt x="140" y="81"/>
                        </a:lnTo>
                        <a:lnTo>
                          <a:pt x="140" y="79"/>
                        </a:lnTo>
                        <a:lnTo>
                          <a:pt x="139" y="76"/>
                        </a:lnTo>
                        <a:lnTo>
                          <a:pt x="139" y="74"/>
                        </a:lnTo>
                        <a:lnTo>
                          <a:pt x="140" y="71"/>
                        </a:lnTo>
                        <a:lnTo>
                          <a:pt x="141" y="70"/>
                        </a:lnTo>
                        <a:lnTo>
                          <a:pt x="142" y="67"/>
                        </a:lnTo>
                        <a:lnTo>
                          <a:pt x="143" y="63"/>
                        </a:lnTo>
                        <a:lnTo>
                          <a:pt x="144" y="61"/>
                        </a:lnTo>
                        <a:lnTo>
                          <a:pt x="144" y="60"/>
                        </a:lnTo>
                        <a:lnTo>
                          <a:pt x="146" y="57"/>
                        </a:lnTo>
                        <a:lnTo>
                          <a:pt x="145" y="55"/>
                        </a:lnTo>
                        <a:lnTo>
                          <a:pt x="144" y="54"/>
                        </a:lnTo>
                        <a:lnTo>
                          <a:pt x="143" y="54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08" name="Freeform 857">
                    <a:extLst>
                      <a:ext uri="{FF2B5EF4-FFF2-40B4-BE49-F238E27FC236}">
                        <a16:creationId xmlns:a16="http://schemas.microsoft.com/office/drawing/2014/main" id="{C6949CA3-FC6E-4F19-D49A-E90F6F0BC15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3484" y="3029"/>
                    <a:ext cx="3" cy="4"/>
                  </a:xfrm>
                  <a:custGeom>
                    <a:avLst/>
                    <a:gdLst>
                      <a:gd name="T0" fmla="*/ 0 w 3"/>
                      <a:gd name="T1" fmla="*/ 0 h 4"/>
                      <a:gd name="T2" fmla="*/ 1 w 3"/>
                      <a:gd name="T3" fmla="*/ 3 h 4"/>
                      <a:gd name="T4" fmla="*/ 3 w 3"/>
                      <a:gd name="T5" fmla="*/ 4 h 4"/>
                      <a:gd name="T6" fmla="*/ 3 w 3"/>
                      <a:gd name="T7" fmla="*/ 3 h 4"/>
                      <a:gd name="T8" fmla="*/ 3 w 3"/>
                      <a:gd name="T9" fmla="*/ 1 h 4"/>
                      <a:gd name="T10" fmla="*/ 0 w 3"/>
                      <a:gd name="T11" fmla="*/ 0 h 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3" h="4">
                        <a:moveTo>
                          <a:pt x="0" y="0"/>
                        </a:moveTo>
                        <a:lnTo>
                          <a:pt x="1" y="3"/>
                        </a:lnTo>
                        <a:lnTo>
                          <a:pt x="3" y="4"/>
                        </a:lnTo>
                        <a:lnTo>
                          <a:pt x="3" y="3"/>
                        </a:lnTo>
                        <a:lnTo>
                          <a:pt x="3" y="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09" name="Freeform 858">
                    <a:extLst>
                      <a:ext uri="{FF2B5EF4-FFF2-40B4-BE49-F238E27FC236}">
                        <a16:creationId xmlns:a16="http://schemas.microsoft.com/office/drawing/2014/main" id="{92270720-6141-6CEE-BA90-DEAF9CDD39D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3579" y="3088"/>
                    <a:ext cx="5" cy="11"/>
                  </a:xfrm>
                  <a:custGeom>
                    <a:avLst/>
                    <a:gdLst>
                      <a:gd name="T0" fmla="*/ 3 w 5"/>
                      <a:gd name="T1" fmla="*/ 0 h 11"/>
                      <a:gd name="T2" fmla="*/ 1 w 5"/>
                      <a:gd name="T3" fmla="*/ 1 h 11"/>
                      <a:gd name="T4" fmla="*/ 0 w 5"/>
                      <a:gd name="T5" fmla="*/ 5 h 11"/>
                      <a:gd name="T6" fmla="*/ 0 w 5"/>
                      <a:gd name="T7" fmla="*/ 7 h 11"/>
                      <a:gd name="T8" fmla="*/ 1 w 5"/>
                      <a:gd name="T9" fmla="*/ 8 h 11"/>
                      <a:gd name="T10" fmla="*/ 4 w 5"/>
                      <a:gd name="T11" fmla="*/ 11 h 11"/>
                      <a:gd name="T12" fmla="*/ 5 w 5"/>
                      <a:gd name="T13" fmla="*/ 10 h 11"/>
                      <a:gd name="T14" fmla="*/ 5 w 5"/>
                      <a:gd name="T15" fmla="*/ 7 h 11"/>
                      <a:gd name="T16" fmla="*/ 3 w 5"/>
                      <a:gd name="T17" fmla="*/ 4 h 11"/>
                      <a:gd name="T18" fmla="*/ 3 w 5"/>
                      <a:gd name="T19" fmla="*/ 4 h 11"/>
                      <a:gd name="T20" fmla="*/ 3 w 5"/>
                      <a:gd name="T21" fmla="*/ 0 h 11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5" h="11">
                        <a:moveTo>
                          <a:pt x="3" y="0"/>
                        </a:moveTo>
                        <a:lnTo>
                          <a:pt x="1" y="1"/>
                        </a:lnTo>
                        <a:lnTo>
                          <a:pt x="0" y="5"/>
                        </a:lnTo>
                        <a:lnTo>
                          <a:pt x="0" y="7"/>
                        </a:lnTo>
                        <a:lnTo>
                          <a:pt x="1" y="8"/>
                        </a:lnTo>
                        <a:lnTo>
                          <a:pt x="4" y="11"/>
                        </a:lnTo>
                        <a:lnTo>
                          <a:pt x="5" y="10"/>
                        </a:lnTo>
                        <a:lnTo>
                          <a:pt x="5" y="7"/>
                        </a:lnTo>
                        <a:lnTo>
                          <a:pt x="3" y="4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10" name="Freeform 859">
                    <a:extLst>
                      <a:ext uri="{FF2B5EF4-FFF2-40B4-BE49-F238E27FC236}">
                        <a16:creationId xmlns:a16="http://schemas.microsoft.com/office/drawing/2014/main" id="{BE9FDDCF-192D-FA3B-55F4-8B9B2C407AD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3586" y="3075"/>
                    <a:ext cx="3" cy="7"/>
                  </a:xfrm>
                  <a:custGeom>
                    <a:avLst/>
                    <a:gdLst>
                      <a:gd name="T0" fmla="*/ 3 w 3"/>
                      <a:gd name="T1" fmla="*/ 4 h 7"/>
                      <a:gd name="T2" fmla="*/ 3 w 3"/>
                      <a:gd name="T3" fmla="*/ 4 h 7"/>
                      <a:gd name="T4" fmla="*/ 3 w 3"/>
                      <a:gd name="T5" fmla="*/ 1 h 7"/>
                      <a:gd name="T6" fmla="*/ 3 w 3"/>
                      <a:gd name="T7" fmla="*/ 0 h 7"/>
                      <a:gd name="T8" fmla="*/ 0 w 3"/>
                      <a:gd name="T9" fmla="*/ 1 h 7"/>
                      <a:gd name="T10" fmla="*/ 1 w 3"/>
                      <a:gd name="T11" fmla="*/ 4 h 7"/>
                      <a:gd name="T12" fmla="*/ 0 w 3"/>
                      <a:gd name="T13" fmla="*/ 4 h 7"/>
                      <a:gd name="T14" fmla="*/ 2 w 3"/>
                      <a:gd name="T15" fmla="*/ 7 h 7"/>
                      <a:gd name="T16" fmla="*/ 3 w 3"/>
                      <a:gd name="T17" fmla="*/ 4 h 7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3" h="7">
                        <a:moveTo>
                          <a:pt x="3" y="4"/>
                        </a:moveTo>
                        <a:lnTo>
                          <a:pt x="3" y="4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0" y="1"/>
                        </a:lnTo>
                        <a:lnTo>
                          <a:pt x="1" y="4"/>
                        </a:lnTo>
                        <a:lnTo>
                          <a:pt x="0" y="4"/>
                        </a:lnTo>
                        <a:lnTo>
                          <a:pt x="2" y="7"/>
                        </a:lnTo>
                        <a:lnTo>
                          <a:pt x="3" y="4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79" name="Group 860">
                  <a:extLst>
                    <a:ext uri="{FF2B5EF4-FFF2-40B4-BE49-F238E27FC236}">
                      <a16:creationId xmlns:a16="http://schemas.microsoft.com/office/drawing/2014/main" id="{B35001AE-CDB4-3390-C324-DEFDEA453C5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316" y="2144"/>
                  <a:ext cx="370" cy="548"/>
                  <a:chOff x="3112" y="2800"/>
                  <a:chExt cx="118" cy="175"/>
                </a:xfrm>
                <a:grpFill/>
              </p:grpSpPr>
              <p:sp>
                <p:nvSpPr>
                  <p:cNvPr id="505" name="Freeform 861">
                    <a:extLst>
                      <a:ext uri="{FF2B5EF4-FFF2-40B4-BE49-F238E27FC236}">
                        <a16:creationId xmlns:a16="http://schemas.microsoft.com/office/drawing/2014/main" id="{1A1499A8-B0FD-11B5-A785-F9E8AA3040E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3113" y="2800"/>
                    <a:ext cx="117" cy="175"/>
                  </a:xfrm>
                  <a:custGeom>
                    <a:avLst/>
                    <a:gdLst>
                      <a:gd name="T0" fmla="*/ 43 w 117"/>
                      <a:gd name="T1" fmla="*/ 165 h 175"/>
                      <a:gd name="T2" fmla="*/ 59 w 117"/>
                      <a:gd name="T3" fmla="*/ 165 h 175"/>
                      <a:gd name="T4" fmla="*/ 68 w 117"/>
                      <a:gd name="T5" fmla="*/ 166 h 175"/>
                      <a:gd name="T6" fmla="*/ 92 w 117"/>
                      <a:gd name="T7" fmla="*/ 166 h 175"/>
                      <a:gd name="T8" fmla="*/ 102 w 117"/>
                      <a:gd name="T9" fmla="*/ 169 h 175"/>
                      <a:gd name="T10" fmla="*/ 114 w 117"/>
                      <a:gd name="T11" fmla="*/ 173 h 175"/>
                      <a:gd name="T12" fmla="*/ 117 w 117"/>
                      <a:gd name="T13" fmla="*/ 166 h 175"/>
                      <a:gd name="T14" fmla="*/ 115 w 117"/>
                      <a:gd name="T15" fmla="*/ 159 h 175"/>
                      <a:gd name="T16" fmla="*/ 109 w 117"/>
                      <a:gd name="T17" fmla="*/ 151 h 175"/>
                      <a:gd name="T18" fmla="*/ 102 w 117"/>
                      <a:gd name="T19" fmla="*/ 139 h 175"/>
                      <a:gd name="T20" fmla="*/ 99 w 117"/>
                      <a:gd name="T21" fmla="*/ 132 h 175"/>
                      <a:gd name="T22" fmla="*/ 93 w 117"/>
                      <a:gd name="T23" fmla="*/ 124 h 175"/>
                      <a:gd name="T24" fmla="*/ 92 w 117"/>
                      <a:gd name="T25" fmla="*/ 119 h 175"/>
                      <a:gd name="T26" fmla="*/ 92 w 117"/>
                      <a:gd name="T27" fmla="*/ 110 h 175"/>
                      <a:gd name="T28" fmla="*/ 92 w 117"/>
                      <a:gd name="T29" fmla="*/ 106 h 175"/>
                      <a:gd name="T30" fmla="*/ 99 w 117"/>
                      <a:gd name="T31" fmla="*/ 98 h 175"/>
                      <a:gd name="T32" fmla="*/ 105 w 117"/>
                      <a:gd name="T33" fmla="*/ 88 h 175"/>
                      <a:gd name="T34" fmla="*/ 107 w 117"/>
                      <a:gd name="T35" fmla="*/ 81 h 175"/>
                      <a:gd name="T36" fmla="*/ 103 w 117"/>
                      <a:gd name="T37" fmla="*/ 72 h 175"/>
                      <a:gd name="T38" fmla="*/ 95 w 117"/>
                      <a:gd name="T39" fmla="*/ 66 h 175"/>
                      <a:gd name="T40" fmla="*/ 86 w 117"/>
                      <a:gd name="T41" fmla="*/ 57 h 175"/>
                      <a:gd name="T42" fmla="*/ 86 w 117"/>
                      <a:gd name="T43" fmla="*/ 47 h 175"/>
                      <a:gd name="T44" fmla="*/ 99 w 117"/>
                      <a:gd name="T45" fmla="*/ 48 h 175"/>
                      <a:gd name="T46" fmla="*/ 109 w 117"/>
                      <a:gd name="T47" fmla="*/ 47 h 175"/>
                      <a:gd name="T48" fmla="*/ 103 w 117"/>
                      <a:gd name="T49" fmla="*/ 40 h 175"/>
                      <a:gd name="T50" fmla="*/ 99 w 117"/>
                      <a:gd name="T51" fmla="*/ 31 h 175"/>
                      <a:gd name="T52" fmla="*/ 100 w 117"/>
                      <a:gd name="T53" fmla="*/ 19 h 175"/>
                      <a:gd name="T54" fmla="*/ 96 w 117"/>
                      <a:gd name="T55" fmla="*/ 14 h 175"/>
                      <a:gd name="T56" fmla="*/ 96 w 117"/>
                      <a:gd name="T57" fmla="*/ 7 h 175"/>
                      <a:gd name="T58" fmla="*/ 91 w 117"/>
                      <a:gd name="T59" fmla="*/ 1 h 175"/>
                      <a:gd name="T60" fmla="*/ 85 w 117"/>
                      <a:gd name="T61" fmla="*/ 3 h 175"/>
                      <a:gd name="T62" fmla="*/ 86 w 117"/>
                      <a:gd name="T63" fmla="*/ 11 h 175"/>
                      <a:gd name="T64" fmla="*/ 93 w 117"/>
                      <a:gd name="T65" fmla="*/ 14 h 175"/>
                      <a:gd name="T66" fmla="*/ 90 w 117"/>
                      <a:gd name="T67" fmla="*/ 26 h 175"/>
                      <a:gd name="T68" fmla="*/ 82 w 117"/>
                      <a:gd name="T69" fmla="*/ 29 h 175"/>
                      <a:gd name="T70" fmla="*/ 76 w 117"/>
                      <a:gd name="T71" fmla="*/ 40 h 175"/>
                      <a:gd name="T72" fmla="*/ 74 w 117"/>
                      <a:gd name="T73" fmla="*/ 46 h 175"/>
                      <a:gd name="T74" fmla="*/ 73 w 117"/>
                      <a:gd name="T75" fmla="*/ 51 h 175"/>
                      <a:gd name="T76" fmla="*/ 67 w 117"/>
                      <a:gd name="T77" fmla="*/ 58 h 175"/>
                      <a:gd name="T78" fmla="*/ 64 w 117"/>
                      <a:gd name="T79" fmla="*/ 67 h 175"/>
                      <a:gd name="T80" fmla="*/ 59 w 117"/>
                      <a:gd name="T81" fmla="*/ 71 h 175"/>
                      <a:gd name="T82" fmla="*/ 54 w 117"/>
                      <a:gd name="T83" fmla="*/ 81 h 175"/>
                      <a:gd name="T84" fmla="*/ 49 w 117"/>
                      <a:gd name="T85" fmla="*/ 93 h 175"/>
                      <a:gd name="T86" fmla="*/ 41 w 117"/>
                      <a:gd name="T87" fmla="*/ 102 h 175"/>
                      <a:gd name="T88" fmla="*/ 38 w 117"/>
                      <a:gd name="T89" fmla="*/ 97 h 175"/>
                      <a:gd name="T90" fmla="*/ 31 w 117"/>
                      <a:gd name="T91" fmla="*/ 94 h 175"/>
                      <a:gd name="T92" fmla="*/ 23 w 117"/>
                      <a:gd name="T93" fmla="*/ 96 h 175"/>
                      <a:gd name="T94" fmla="*/ 18 w 117"/>
                      <a:gd name="T95" fmla="*/ 101 h 175"/>
                      <a:gd name="T96" fmla="*/ 7 w 117"/>
                      <a:gd name="T97" fmla="*/ 110 h 175"/>
                      <a:gd name="T98" fmla="*/ 5 w 117"/>
                      <a:gd name="T99" fmla="*/ 116 h 175"/>
                      <a:gd name="T100" fmla="*/ 1 w 117"/>
                      <a:gd name="T101" fmla="*/ 127 h 175"/>
                      <a:gd name="T102" fmla="*/ 3 w 117"/>
                      <a:gd name="T103" fmla="*/ 129 h 175"/>
                      <a:gd name="T104" fmla="*/ 7 w 117"/>
                      <a:gd name="T105" fmla="*/ 136 h 175"/>
                      <a:gd name="T106" fmla="*/ 12 w 117"/>
                      <a:gd name="T107" fmla="*/ 139 h 175"/>
                      <a:gd name="T108" fmla="*/ 15 w 117"/>
                      <a:gd name="T109" fmla="*/ 140 h 175"/>
                      <a:gd name="T110" fmla="*/ 15 w 117"/>
                      <a:gd name="T111" fmla="*/ 138 h 175"/>
                      <a:gd name="T112" fmla="*/ 19 w 117"/>
                      <a:gd name="T113" fmla="*/ 138 h 175"/>
                      <a:gd name="T114" fmla="*/ 18 w 117"/>
                      <a:gd name="T115" fmla="*/ 142 h 175"/>
                      <a:gd name="T116" fmla="*/ 22 w 117"/>
                      <a:gd name="T117" fmla="*/ 151 h 175"/>
                      <a:gd name="T118" fmla="*/ 20 w 117"/>
                      <a:gd name="T119" fmla="*/ 162 h 175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</a:gdLst>
                    <a:ahLst/>
                    <a:cxnLst>
                      <a:cxn ang="T120">
                        <a:pos x="T0" y="T1"/>
                      </a:cxn>
                      <a:cxn ang="T121">
                        <a:pos x="T2" y="T3"/>
                      </a:cxn>
                      <a:cxn ang="T122">
                        <a:pos x="T4" y="T5"/>
                      </a:cxn>
                      <a:cxn ang="T123">
                        <a:pos x="T6" y="T7"/>
                      </a:cxn>
                      <a:cxn ang="T124">
                        <a:pos x="T8" y="T9"/>
                      </a:cxn>
                      <a:cxn ang="T125">
                        <a:pos x="T10" y="T11"/>
                      </a:cxn>
                      <a:cxn ang="T126">
                        <a:pos x="T12" y="T13"/>
                      </a:cxn>
                      <a:cxn ang="T127">
                        <a:pos x="T14" y="T15"/>
                      </a:cxn>
                      <a:cxn ang="T128">
                        <a:pos x="T16" y="T17"/>
                      </a:cxn>
                      <a:cxn ang="T129">
                        <a:pos x="T18" y="T19"/>
                      </a:cxn>
                      <a:cxn ang="T130">
                        <a:pos x="T20" y="T21"/>
                      </a:cxn>
                      <a:cxn ang="T131">
                        <a:pos x="T22" y="T23"/>
                      </a:cxn>
                      <a:cxn ang="T132">
                        <a:pos x="T24" y="T25"/>
                      </a:cxn>
                      <a:cxn ang="T133">
                        <a:pos x="T26" y="T27"/>
                      </a:cxn>
                      <a:cxn ang="T134">
                        <a:pos x="T28" y="T29"/>
                      </a:cxn>
                      <a:cxn ang="T135">
                        <a:pos x="T30" y="T31"/>
                      </a:cxn>
                      <a:cxn ang="T136">
                        <a:pos x="T32" y="T33"/>
                      </a:cxn>
                      <a:cxn ang="T137">
                        <a:pos x="T34" y="T35"/>
                      </a:cxn>
                      <a:cxn ang="T138">
                        <a:pos x="T36" y="T37"/>
                      </a:cxn>
                      <a:cxn ang="T139">
                        <a:pos x="T38" y="T39"/>
                      </a:cxn>
                      <a:cxn ang="T140">
                        <a:pos x="T40" y="T41"/>
                      </a:cxn>
                      <a:cxn ang="T141">
                        <a:pos x="T42" y="T43"/>
                      </a:cxn>
                      <a:cxn ang="T142">
                        <a:pos x="T44" y="T45"/>
                      </a:cxn>
                      <a:cxn ang="T143">
                        <a:pos x="T46" y="T47"/>
                      </a:cxn>
                      <a:cxn ang="T144">
                        <a:pos x="T48" y="T49"/>
                      </a:cxn>
                      <a:cxn ang="T145">
                        <a:pos x="T50" y="T51"/>
                      </a:cxn>
                      <a:cxn ang="T146">
                        <a:pos x="T52" y="T53"/>
                      </a:cxn>
                      <a:cxn ang="T147">
                        <a:pos x="T54" y="T55"/>
                      </a:cxn>
                      <a:cxn ang="T148">
                        <a:pos x="T56" y="T57"/>
                      </a:cxn>
                      <a:cxn ang="T149">
                        <a:pos x="T58" y="T59"/>
                      </a:cxn>
                      <a:cxn ang="T150">
                        <a:pos x="T60" y="T61"/>
                      </a:cxn>
                      <a:cxn ang="T151">
                        <a:pos x="T62" y="T63"/>
                      </a:cxn>
                      <a:cxn ang="T152">
                        <a:pos x="T64" y="T65"/>
                      </a:cxn>
                      <a:cxn ang="T153">
                        <a:pos x="T66" y="T67"/>
                      </a:cxn>
                      <a:cxn ang="T154">
                        <a:pos x="T68" y="T69"/>
                      </a:cxn>
                      <a:cxn ang="T155">
                        <a:pos x="T70" y="T71"/>
                      </a:cxn>
                      <a:cxn ang="T156">
                        <a:pos x="T72" y="T73"/>
                      </a:cxn>
                      <a:cxn ang="T157">
                        <a:pos x="T74" y="T75"/>
                      </a:cxn>
                      <a:cxn ang="T158">
                        <a:pos x="T76" y="T77"/>
                      </a:cxn>
                      <a:cxn ang="T159">
                        <a:pos x="T78" y="T79"/>
                      </a:cxn>
                      <a:cxn ang="T160">
                        <a:pos x="T80" y="T81"/>
                      </a:cxn>
                      <a:cxn ang="T161">
                        <a:pos x="T82" y="T83"/>
                      </a:cxn>
                      <a:cxn ang="T162">
                        <a:pos x="T84" y="T85"/>
                      </a:cxn>
                      <a:cxn ang="T163">
                        <a:pos x="T86" y="T87"/>
                      </a:cxn>
                      <a:cxn ang="T164">
                        <a:pos x="T88" y="T89"/>
                      </a:cxn>
                      <a:cxn ang="T165">
                        <a:pos x="T90" y="T91"/>
                      </a:cxn>
                      <a:cxn ang="T166">
                        <a:pos x="T92" y="T93"/>
                      </a:cxn>
                      <a:cxn ang="T167">
                        <a:pos x="T94" y="T95"/>
                      </a:cxn>
                      <a:cxn ang="T168">
                        <a:pos x="T96" y="T97"/>
                      </a:cxn>
                      <a:cxn ang="T169">
                        <a:pos x="T98" y="T99"/>
                      </a:cxn>
                      <a:cxn ang="T170">
                        <a:pos x="T100" y="T101"/>
                      </a:cxn>
                      <a:cxn ang="T171">
                        <a:pos x="T102" y="T103"/>
                      </a:cxn>
                      <a:cxn ang="T172">
                        <a:pos x="T104" y="T105"/>
                      </a:cxn>
                      <a:cxn ang="T173">
                        <a:pos x="T106" y="T107"/>
                      </a:cxn>
                      <a:cxn ang="T174">
                        <a:pos x="T108" y="T109"/>
                      </a:cxn>
                      <a:cxn ang="T175">
                        <a:pos x="T110" y="T111"/>
                      </a:cxn>
                      <a:cxn ang="T176">
                        <a:pos x="T112" y="T113"/>
                      </a:cxn>
                      <a:cxn ang="T177">
                        <a:pos x="T114" y="T115"/>
                      </a:cxn>
                      <a:cxn ang="T178">
                        <a:pos x="T116" y="T117"/>
                      </a:cxn>
                      <a:cxn ang="T179">
                        <a:pos x="T118" y="T119"/>
                      </a:cxn>
                    </a:cxnLst>
                    <a:rect l="0" t="0" r="r" b="b"/>
                    <a:pathLst>
                      <a:path w="117" h="175">
                        <a:moveTo>
                          <a:pt x="23" y="167"/>
                        </a:moveTo>
                        <a:lnTo>
                          <a:pt x="43" y="167"/>
                        </a:lnTo>
                        <a:lnTo>
                          <a:pt x="43" y="165"/>
                        </a:lnTo>
                        <a:lnTo>
                          <a:pt x="48" y="165"/>
                        </a:lnTo>
                        <a:lnTo>
                          <a:pt x="51" y="165"/>
                        </a:lnTo>
                        <a:lnTo>
                          <a:pt x="55" y="165"/>
                        </a:lnTo>
                        <a:lnTo>
                          <a:pt x="59" y="165"/>
                        </a:lnTo>
                        <a:lnTo>
                          <a:pt x="62" y="165"/>
                        </a:lnTo>
                        <a:lnTo>
                          <a:pt x="65" y="166"/>
                        </a:lnTo>
                        <a:lnTo>
                          <a:pt x="68" y="166"/>
                        </a:lnTo>
                        <a:lnTo>
                          <a:pt x="71" y="165"/>
                        </a:lnTo>
                        <a:lnTo>
                          <a:pt x="73" y="167"/>
                        </a:lnTo>
                        <a:lnTo>
                          <a:pt x="89" y="167"/>
                        </a:lnTo>
                        <a:lnTo>
                          <a:pt x="92" y="166"/>
                        </a:lnTo>
                        <a:lnTo>
                          <a:pt x="99" y="169"/>
                        </a:lnTo>
                        <a:lnTo>
                          <a:pt x="102" y="169"/>
                        </a:lnTo>
                        <a:lnTo>
                          <a:pt x="105" y="170"/>
                        </a:lnTo>
                        <a:lnTo>
                          <a:pt x="108" y="170"/>
                        </a:lnTo>
                        <a:lnTo>
                          <a:pt x="111" y="171"/>
                        </a:lnTo>
                        <a:lnTo>
                          <a:pt x="114" y="173"/>
                        </a:lnTo>
                        <a:lnTo>
                          <a:pt x="115" y="175"/>
                        </a:lnTo>
                        <a:lnTo>
                          <a:pt x="116" y="172"/>
                        </a:lnTo>
                        <a:lnTo>
                          <a:pt x="115" y="169"/>
                        </a:lnTo>
                        <a:lnTo>
                          <a:pt x="117" y="166"/>
                        </a:lnTo>
                        <a:lnTo>
                          <a:pt x="116" y="165"/>
                        </a:lnTo>
                        <a:lnTo>
                          <a:pt x="115" y="162"/>
                        </a:lnTo>
                        <a:lnTo>
                          <a:pt x="116" y="159"/>
                        </a:lnTo>
                        <a:lnTo>
                          <a:pt x="115" y="159"/>
                        </a:lnTo>
                        <a:lnTo>
                          <a:pt x="115" y="156"/>
                        </a:lnTo>
                        <a:lnTo>
                          <a:pt x="113" y="153"/>
                        </a:lnTo>
                        <a:lnTo>
                          <a:pt x="112" y="153"/>
                        </a:lnTo>
                        <a:lnTo>
                          <a:pt x="109" y="151"/>
                        </a:lnTo>
                        <a:lnTo>
                          <a:pt x="106" y="147"/>
                        </a:lnTo>
                        <a:lnTo>
                          <a:pt x="103" y="145"/>
                        </a:lnTo>
                        <a:lnTo>
                          <a:pt x="101" y="142"/>
                        </a:lnTo>
                        <a:lnTo>
                          <a:pt x="102" y="139"/>
                        </a:lnTo>
                        <a:lnTo>
                          <a:pt x="101" y="138"/>
                        </a:lnTo>
                        <a:lnTo>
                          <a:pt x="101" y="137"/>
                        </a:lnTo>
                        <a:lnTo>
                          <a:pt x="101" y="136"/>
                        </a:lnTo>
                        <a:lnTo>
                          <a:pt x="99" y="132"/>
                        </a:lnTo>
                        <a:lnTo>
                          <a:pt x="97" y="132"/>
                        </a:lnTo>
                        <a:lnTo>
                          <a:pt x="94" y="130"/>
                        </a:lnTo>
                        <a:lnTo>
                          <a:pt x="94" y="127"/>
                        </a:lnTo>
                        <a:lnTo>
                          <a:pt x="93" y="124"/>
                        </a:lnTo>
                        <a:lnTo>
                          <a:pt x="94" y="122"/>
                        </a:lnTo>
                        <a:lnTo>
                          <a:pt x="93" y="121"/>
                        </a:lnTo>
                        <a:lnTo>
                          <a:pt x="91" y="119"/>
                        </a:lnTo>
                        <a:lnTo>
                          <a:pt x="92" y="119"/>
                        </a:lnTo>
                        <a:lnTo>
                          <a:pt x="92" y="116"/>
                        </a:lnTo>
                        <a:lnTo>
                          <a:pt x="93" y="113"/>
                        </a:lnTo>
                        <a:lnTo>
                          <a:pt x="92" y="110"/>
                        </a:lnTo>
                        <a:lnTo>
                          <a:pt x="90" y="108"/>
                        </a:lnTo>
                        <a:lnTo>
                          <a:pt x="92" y="106"/>
                        </a:lnTo>
                        <a:lnTo>
                          <a:pt x="95" y="105"/>
                        </a:lnTo>
                        <a:lnTo>
                          <a:pt x="96" y="102"/>
                        </a:lnTo>
                        <a:lnTo>
                          <a:pt x="97" y="99"/>
                        </a:lnTo>
                        <a:lnTo>
                          <a:pt x="99" y="98"/>
                        </a:lnTo>
                        <a:lnTo>
                          <a:pt x="101" y="94"/>
                        </a:lnTo>
                        <a:lnTo>
                          <a:pt x="102" y="91"/>
                        </a:lnTo>
                        <a:lnTo>
                          <a:pt x="103" y="89"/>
                        </a:lnTo>
                        <a:lnTo>
                          <a:pt x="105" y="88"/>
                        </a:lnTo>
                        <a:lnTo>
                          <a:pt x="107" y="85"/>
                        </a:lnTo>
                        <a:lnTo>
                          <a:pt x="108" y="82"/>
                        </a:lnTo>
                        <a:lnTo>
                          <a:pt x="107" y="81"/>
                        </a:lnTo>
                        <a:lnTo>
                          <a:pt x="106" y="81"/>
                        </a:lnTo>
                        <a:lnTo>
                          <a:pt x="105" y="78"/>
                        </a:lnTo>
                        <a:lnTo>
                          <a:pt x="104" y="75"/>
                        </a:lnTo>
                        <a:lnTo>
                          <a:pt x="103" y="72"/>
                        </a:lnTo>
                        <a:lnTo>
                          <a:pt x="102" y="71"/>
                        </a:lnTo>
                        <a:lnTo>
                          <a:pt x="99" y="68"/>
                        </a:lnTo>
                        <a:lnTo>
                          <a:pt x="95" y="66"/>
                        </a:lnTo>
                        <a:lnTo>
                          <a:pt x="92" y="63"/>
                        </a:lnTo>
                        <a:lnTo>
                          <a:pt x="89" y="61"/>
                        </a:lnTo>
                        <a:lnTo>
                          <a:pt x="89" y="60"/>
                        </a:lnTo>
                        <a:lnTo>
                          <a:pt x="86" y="57"/>
                        </a:lnTo>
                        <a:lnTo>
                          <a:pt x="83" y="53"/>
                        </a:lnTo>
                        <a:lnTo>
                          <a:pt x="83" y="51"/>
                        </a:lnTo>
                        <a:lnTo>
                          <a:pt x="86" y="49"/>
                        </a:lnTo>
                        <a:lnTo>
                          <a:pt x="86" y="47"/>
                        </a:lnTo>
                        <a:lnTo>
                          <a:pt x="89" y="47"/>
                        </a:lnTo>
                        <a:lnTo>
                          <a:pt x="90" y="47"/>
                        </a:lnTo>
                        <a:lnTo>
                          <a:pt x="93" y="48"/>
                        </a:lnTo>
                        <a:lnTo>
                          <a:pt x="99" y="48"/>
                        </a:lnTo>
                        <a:lnTo>
                          <a:pt x="101" y="47"/>
                        </a:lnTo>
                        <a:lnTo>
                          <a:pt x="104" y="48"/>
                        </a:lnTo>
                        <a:lnTo>
                          <a:pt x="107" y="48"/>
                        </a:lnTo>
                        <a:lnTo>
                          <a:pt x="109" y="47"/>
                        </a:lnTo>
                        <a:lnTo>
                          <a:pt x="106" y="45"/>
                        </a:lnTo>
                        <a:lnTo>
                          <a:pt x="104" y="43"/>
                        </a:lnTo>
                        <a:lnTo>
                          <a:pt x="103" y="40"/>
                        </a:lnTo>
                        <a:lnTo>
                          <a:pt x="101" y="37"/>
                        </a:lnTo>
                        <a:lnTo>
                          <a:pt x="100" y="34"/>
                        </a:lnTo>
                        <a:lnTo>
                          <a:pt x="100" y="32"/>
                        </a:lnTo>
                        <a:lnTo>
                          <a:pt x="99" y="31"/>
                        </a:lnTo>
                        <a:lnTo>
                          <a:pt x="100" y="28"/>
                        </a:lnTo>
                        <a:lnTo>
                          <a:pt x="101" y="25"/>
                        </a:lnTo>
                        <a:lnTo>
                          <a:pt x="100" y="22"/>
                        </a:lnTo>
                        <a:lnTo>
                          <a:pt x="100" y="19"/>
                        </a:lnTo>
                        <a:lnTo>
                          <a:pt x="100" y="15"/>
                        </a:lnTo>
                        <a:lnTo>
                          <a:pt x="99" y="15"/>
                        </a:lnTo>
                        <a:lnTo>
                          <a:pt x="96" y="14"/>
                        </a:lnTo>
                        <a:lnTo>
                          <a:pt x="97" y="11"/>
                        </a:lnTo>
                        <a:lnTo>
                          <a:pt x="97" y="10"/>
                        </a:lnTo>
                        <a:lnTo>
                          <a:pt x="96" y="7"/>
                        </a:lnTo>
                        <a:lnTo>
                          <a:pt x="93" y="5"/>
                        </a:lnTo>
                        <a:lnTo>
                          <a:pt x="92" y="4"/>
                        </a:lnTo>
                        <a:lnTo>
                          <a:pt x="91" y="1"/>
                        </a:lnTo>
                        <a:lnTo>
                          <a:pt x="88" y="0"/>
                        </a:lnTo>
                        <a:lnTo>
                          <a:pt x="87" y="0"/>
                        </a:lnTo>
                        <a:lnTo>
                          <a:pt x="84" y="0"/>
                        </a:lnTo>
                        <a:lnTo>
                          <a:pt x="85" y="3"/>
                        </a:lnTo>
                        <a:lnTo>
                          <a:pt x="86" y="6"/>
                        </a:lnTo>
                        <a:lnTo>
                          <a:pt x="86" y="9"/>
                        </a:lnTo>
                        <a:lnTo>
                          <a:pt x="86" y="10"/>
                        </a:lnTo>
                        <a:lnTo>
                          <a:pt x="86" y="11"/>
                        </a:lnTo>
                        <a:lnTo>
                          <a:pt x="87" y="11"/>
                        </a:lnTo>
                        <a:lnTo>
                          <a:pt x="90" y="11"/>
                        </a:lnTo>
                        <a:lnTo>
                          <a:pt x="93" y="14"/>
                        </a:lnTo>
                        <a:lnTo>
                          <a:pt x="93" y="18"/>
                        </a:lnTo>
                        <a:lnTo>
                          <a:pt x="92" y="21"/>
                        </a:lnTo>
                        <a:lnTo>
                          <a:pt x="93" y="24"/>
                        </a:lnTo>
                        <a:lnTo>
                          <a:pt x="90" y="26"/>
                        </a:lnTo>
                        <a:lnTo>
                          <a:pt x="87" y="28"/>
                        </a:lnTo>
                        <a:lnTo>
                          <a:pt x="84" y="28"/>
                        </a:lnTo>
                        <a:lnTo>
                          <a:pt x="83" y="28"/>
                        </a:lnTo>
                        <a:lnTo>
                          <a:pt x="82" y="29"/>
                        </a:lnTo>
                        <a:lnTo>
                          <a:pt x="80" y="32"/>
                        </a:lnTo>
                        <a:lnTo>
                          <a:pt x="79" y="34"/>
                        </a:lnTo>
                        <a:lnTo>
                          <a:pt x="77" y="37"/>
                        </a:lnTo>
                        <a:lnTo>
                          <a:pt x="76" y="40"/>
                        </a:lnTo>
                        <a:lnTo>
                          <a:pt x="76" y="43"/>
                        </a:lnTo>
                        <a:lnTo>
                          <a:pt x="75" y="45"/>
                        </a:lnTo>
                        <a:lnTo>
                          <a:pt x="74" y="46"/>
                        </a:lnTo>
                        <a:lnTo>
                          <a:pt x="73" y="46"/>
                        </a:lnTo>
                        <a:lnTo>
                          <a:pt x="72" y="47"/>
                        </a:lnTo>
                        <a:lnTo>
                          <a:pt x="73" y="48"/>
                        </a:lnTo>
                        <a:lnTo>
                          <a:pt x="73" y="51"/>
                        </a:lnTo>
                        <a:lnTo>
                          <a:pt x="72" y="53"/>
                        </a:lnTo>
                        <a:lnTo>
                          <a:pt x="69" y="55"/>
                        </a:lnTo>
                        <a:lnTo>
                          <a:pt x="66" y="58"/>
                        </a:lnTo>
                        <a:lnTo>
                          <a:pt x="67" y="58"/>
                        </a:lnTo>
                        <a:lnTo>
                          <a:pt x="67" y="60"/>
                        </a:lnTo>
                        <a:lnTo>
                          <a:pt x="66" y="61"/>
                        </a:lnTo>
                        <a:lnTo>
                          <a:pt x="66" y="64"/>
                        </a:lnTo>
                        <a:lnTo>
                          <a:pt x="64" y="67"/>
                        </a:lnTo>
                        <a:lnTo>
                          <a:pt x="61" y="69"/>
                        </a:lnTo>
                        <a:lnTo>
                          <a:pt x="60" y="69"/>
                        </a:lnTo>
                        <a:lnTo>
                          <a:pt x="59" y="71"/>
                        </a:lnTo>
                        <a:lnTo>
                          <a:pt x="57" y="74"/>
                        </a:lnTo>
                        <a:lnTo>
                          <a:pt x="57" y="75"/>
                        </a:lnTo>
                        <a:lnTo>
                          <a:pt x="57" y="79"/>
                        </a:lnTo>
                        <a:lnTo>
                          <a:pt x="54" y="81"/>
                        </a:lnTo>
                        <a:lnTo>
                          <a:pt x="53" y="84"/>
                        </a:lnTo>
                        <a:lnTo>
                          <a:pt x="51" y="87"/>
                        </a:lnTo>
                        <a:lnTo>
                          <a:pt x="50" y="90"/>
                        </a:lnTo>
                        <a:lnTo>
                          <a:pt x="49" y="93"/>
                        </a:lnTo>
                        <a:lnTo>
                          <a:pt x="46" y="96"/>
                        </a:lnTo>
                        <a:lnTo>
                          <a:pt x="46" y="99"/>
                        </a:lnTo>
                        <a:lnTo>
                          <a:pt x="44" y="101"/>
                        </a:lnTo>
                        <a:lnTo>
                          <a:pt x="41" y="102"/>
                        </a:lnTo>
                        <a:lnTo>
                          <a:pt x="39" y="102"/>
                        </a:lnTo>
                        <a:lnTo>
                          <a:pt x="39" y="99"/>
                        </a:lnTo>
                        <a:lnTo>
                          <a:pt x="38" y="97"/>
                        </a:lnTo>
                        <a:lnTo>
                          <a:pt x="35" y="94"/>
                        </a:lnTo>
                        <a:lnTo>
                          <a:pt x="32" y="92"/>
                        </a:lnTo>
                        <a:lnTo>
                          <a:pt x="32" y="91"/>
                        </a:lnTo>
                        <a:lnTo>
                          <a:pt x="31" y="94"/>
                        </a:lnTo>
                        <a:lnTo>
                          <a:pt x="30" y="96"/>
                        </a:lnTo>
                        <a:lnTo>
                          <a:pt x="27" y="96"/>
                        </a:lnTo>
                        <a:lnTo>
                          <a:pt x="24" y="94"/>
                        </a:lnTo>
                        <a:lnTo>
                          <a:pt x="23" y="96"/>
                        </a:lnTo>
                        <a:lnTo>
                          <a:pt x="22" y="97"/>
                        </a:lnTo>
                        <a:lnTo>
                          <a:pt x="19" y="99"/>
                        </a:lnTo>
                        <a:lnTo>
                          <a:pt x="19" y="101"/>
                        </a:lnTo>
                        <a:lnTo>
                          <a:pt x="18" y="101"/>
                        </a:lnTo>
                        <a:lnTo>
                          <a:pt x="15" y="103"/>
                        </a:lnTo>
                        <a:lnTo>
                          <a:pt x="12" y="106"/>
                        </a:lnTo>
                        <a:lnTo>
                          <a:pt x="9" y="108"/>
                        </a:lnTo>
                        <a:lnTo>
                          <a:pt x="7" y="110"/>
                        </a:lnTo>
                        <a:lnTo>
                          <a:pt x="5" y="111"/>
                        </a:lnTo>
                        <a:lnTo>
                          <a:pt x="5" y="112"/>
                        </a:lnTo>
                        <a:lnTo>
                          <a:pt x="5" y="113"/>
                        </a:lnTo>
                        <a:lnTo>
                          <a:pt x="5" y="116"/>
                        </a:lnTo>
                        <a:lnTo>
                          <a:pt x="5" y="119"/>
                        </a:lnTo>
                        <a:lnTo>
                          <a:pt x="5" y="121"/>
                        </a:lnTo>
                        <a:lnTo>
                          <a:pt x="3" y="124"/>
                        </a:lnTo>
                        <a:lnTo>
                          <a:pt x="1" y="127"/>
                        </a:lnTo>
                        <a:lnTo>
                          <a:pt x="0" y="129"/>
                        </a:lnTo>
                        <a:lnTo>
                          <a:pt x="3" y="131"/>
                        </a:lnTo>
                        <a:lnTo>
                          <a:pt x="2" y="128"/>
                        </a:lnTo>
                        <a:lnTo>
                          <a:pt x="3" y="129"/>
                        </a:lnTo>
                        <a:lnTo>
                          <a:pt x="4" y="130"/>
                        </a:lnTo>
                        <a:lnTo>
                          <a:pt x="5" y="129"/>
                        </a:lnTo>
                        <a:lnTo>
                          <a:pt x="6" y="132"/>
                        </a:lnTo>
                        <a:lnTo>
                          <a:pt x="7" y="136"/>
                        </a:lnTo>
                        <a:lnTo>
                          <a:pt x="9" y="139"/>
                        </a:lnTo>
                        <a:lnTo>
                          <a:pt x="12" y="139"/>
                        </a:lnTo>
                        <a:lnTo>
                          <a:pt x="12" y="140"/>
                        </a:lnTo>
                        <a:lnTo>
                          <a:pt x="12" y="141"/>
                        </a:lnTo>
                        <a:lnTo>
                          <a:pt x="15" y="139"/>
                        </a:lnTo>
                        <a:lnTo>
                          <a:pt x="15" y="140"/>
                        </a:lnTo>
                        <a:lnTo>
                          <a:pt x="16" y="139"/>
                        </a:lnTo>
                        <a:lnTo>
                          <a:pt x="15" y="139"/>
                        </a:lnTo>
                        <a:lnTo>
                          <a:pt x="15" y="138"/>
                        </a:lnTo>
                        <a:lnTo>
                          <a:pt x="16" y="138"/>
                        </a:lnTo>
                        <a:lnTo>
                          <a:pt x="18" y="138"/>
                        </a:lnTo>
                        <a:lnTo>
                          <a:pt x="19" y="138"/>
                        </a:lnTo>
                        <a:lnTo>
                          <a:pt x="18" y="139"/>
                        </a:lnTo>
                        <a:lnTo>
                          <a:pt x="19" y="142"/>
                        </a:lnTo>
                        <a:lnTo>
                          <a:pt x="18" y="142"/>
                        </a:lnTo>
                        <a:lnTo>
                          <a:pt x="18" y="145"/>
                        </a:lnTo>
                        <a:lnTo>
                          <a:pt x="20" y="145"/>
                        </a:lnTo>
                        <a:lnTo>
                          <a:pt x="20" y="148"/>
                        </a:lnTo>
                        <a:lnTo>
                          <a:pt x="22" y="151"/>
                        </a:lnTo>
                        <a:lnTo>
                          <a:pt x="23" y="153"/>
                        </a:lnTo>
                        <a:lnTo>
                          <a:pt x="21" y="156"/>
                        </a:lnTo>
                        <a:lnTo>
                          <a:pt x="21" y="159"/>
                        </a:lnTo>
                        <a:lnTo>
                          <a:pt x="20" y="162"/>
                        </a:lnTo>
                        <a:lnTo>
                          <a:pt x="20" y="164"/>
                        </a:lnTo>
                        <a:lnTo>
                          <a:pt x="21" y="165"/>
                        </a:lnTo>
                        <a:lnTo>
                          <a:pt x="23" y="167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06" name="Freeform 862">
                    <a:extLst>
                      <a:ext uri="{FF2B5EF4-FFF2-40B4-BE49-F238E27FC236}">
                        <a16:creationId xmlns:a16="http://schemas.microsoft.com/office/drawing/2014/main" id="{CE0D9CC6-936C-555A-0342-FE735E116EE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3112" y="2943"/>
                    <a:ext cx="6" cy="8"/>
                  </a:xfrm>
                  <a:custGeom>
                    <a:avLst/>
                    <a:gdLst>
                      <a:gd name="T0" fmla="*/ 5 w 6"/>
                      <a:gd name="T1" fmla="*/ 6 h 8"/>
                      <a:gd name="T2" fmla="*/ 6 w 6"/>
                      <a:gd name="T3" fmla="*/ 3 h 8"/>
                      <a:gd name="T4" fmla="*/ 6 w 6"/>
                      <a:gd name="T5" fmla="*/ 0 h 8"/>
                      <a:gd name="T6" fmla="*/ 3 w 6"/>
                      <a:gd name="T7" fmla="*/ 2 h 8"/>
                      <a:gd name="T8" fmla="*/ 0 w 6"/>
                      <a:gd name="T9" fmla="*/ 5 h 8"/>
                      <a:gd name="T10" fmla="*/ 1 w 6"/>
                      <a:gd name="T11" fmla="*/ 8 h 8"/>
                      <a:gd name="T12" fmla="*/ 4 w 6"/>
                      <a:gd name="T13" fmla="*/ 8 h 8"/>
                      <a:gd name="T14" fmla="*/ 5 w 6"/>
                      <a:gd name="T15" fmla="*/ 6 h 8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6" h="8">
                        <a:moveTo>
                          <a:pt x="5" y="6"/>
                        </a:moveTo>
                        <a:lnTo>
                          <a:pt x="6" y="3"/>
                        </a:lnTo>
                        <a:lnTo>
                          <a:pt x="6" y="0"/>
                        </a:lnTo>
                        <a:lnTo>
                          <a:pt x="3" y="2"/>
                        </a:lnTo>
                        <a:lnTo>
                          <a:pt x="0" y="5"/>
                        </a:lnTo>
                        <a:lnTo>
                          <a:pt x="1" y="8"/>
                        </a:lnTo>
                        <a:lnTo>
                          <a:pt x="4" y="8"/>
                        </a:lnTo>
                        <a:lnTo>
                          <a:pt x="5" y="6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80" name="Group 863">
                  <a:extLst>
                    <a:ext uri="{FF2B5EF4-FFF2-40B4-BE49-F238E27FC236}">
                      <a16:creationId xmlns:a16="http://schemas.microsoft.com/office/drawing/2014/main" id="{2CAED6A9-7546-EC76-F21C-B30106FD3FB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176" y="2751"/>
                  <a:ext cx="62" cy="97"/>
                  <a:chOff x="3067" y="2994"/>
                  <a:chExt cx="20" cy="31"/>
                </a:xfrm>
                <a:grpFill/>
              </p:grpSpPr>
              <p:sp>
                <p:nvSpPr>
                  <p:cNvPr id="503" name="Freeform 864">
                    <a:extLst>
                      <a:ext uri="{FF2B5EF4-FFF2-40B4-BE49-F238E27FC236}">
                        <a16:creationId xmlns:a16="http://schemas.microsoft.com/office/drawing/2014/main" id="{9F0F9E24-6AB7-FA7C-B606-6147026EF32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3082" y="2994"/>
                    <a:ext cx="5" cy="6"/>
                  </a:xfrm>
                  <a:custGeom>
                    <a:avLst/>
                    <a:gdLst>
                      <a:gd name="T0" fmla="*/ 5 w 5"/>
                      <a:gd name="T1" fmla="*/ 3 h 6"/>
                      <a:gd name="T2" fmla="*/ 3 w 5"/>
                      <a:gd name="T3" fmla="*/ 0 h 6"/>
                      <a:gd name="T4" fmla="*/ 0 w 5"/>
                      <a:gd name="T5" fmla="*/ 3 h 6"/>
                      <a:gd name="T6" fmla="*/ 0 w 5"/>
                      <a:gd name="T7" fmla="*/ 6 h 6"/>
                      <a:gd name="T8" fmla="*/ 1 w 5"/>
                      <a:gd name="T9" fmla="*/ 5 h 6"/>
                      <a:gd name="T10" fmla="*/ 5 w 5"/>
                      <a:gd name="T11" fmla="*/ 3 h 6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5" h="6">
                        <a:moveTo>
                          <a:pt x="5" y="3"/>
                        </a:moveTo>
                        <a:lnTo>
                          <a:pt x="3" y="0"/>
                        </a:lnTo>
                        <a:lnTo>
                          <a:pt x="0" y="3"/>
                        </a:lnTo>
                        <a:lnTo>
                          <a:pt x="0" y="6"/>
                        </a:lnTo>
                        <a:lnTo>
                          <a:pt x="1" y="5"/>
                        </a:lnTo>
                        <a:lnTo>
                          <a:pt x="5" y="3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04" name="Freeform 865">
                    <a:extLst>
                      <a:ext uri="{FF2B5EF4-FFF2-40B4-BE49-F238E27FC236}">
                        <a16:creationId xmlns:a16="http://schemas.microsoft.com/office/drawing/2014/main" id="{B1F52ED0-A5FC-D6F0-C0F6-37DCF79DF26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3067" y="3022"/>
                    <a:ext cx="3" cy="3"/>
                  </a:xfrm>
                  <a:custGeom>
                    <a:avLst/>
                    <a:gdLst>
                      <a:gd name="T0" fmla="*/ 0 w 3"/>
                      <a:gd name="T1" fmla="*/ 3 h 3"/>
                      <a:gd name="T2" fmla="*/ 3 w 3"/>
                      <a:gd name="T3" fmla="*/ 2 h 3"/>
                      <a:gd name="T4" fmla="*/ 0 w 3"/>
                      <a:gd name="T5" fmla="*/ 0 h 3"/>
                      <a:gd name="T6" fmla="*/ 0 w 3"/>
                      <a:gd name="T7" fmla="*/ 3 h 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" h="3">
                        <a:moveTo>
                          <a:pt x="0" y="3"/>
                        </a:moveTo>
                        <a:lnTo>
                          <a:pt x="3" y="2"/>
                        </a:lnTo>
                        <a:lnTo>
                          <a:pt x="0" y="0"/>
                        </a:lnTo>
                        <a:lnTo>
                          <a:pt x="0" y="3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81" name="Group 866">
                  <a:extLst>
                    <a:ext uri="{FF2B5EF4-FFF2-40B4-BE49-F238E27FC236}">
                      <a16:creationId xmlns:a16="http://schemas.microsoft.com/office/drawing/2014/main" id="{5E346C0C-95E7-F9CD-FF2A-F135E43D120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73" y="906"/>
                  <a:ext cx="190" cy="378"/>
                  <a:chOff x="3098" y="2404"/>
                  <a:chExt cx="61" cy="121"/>
                </a:xfrm>
                <a:grpFill/>
              </p:grpSpPr>
              <p:sp>
                <p:nvSpPr>
                  <p:cNvPr id="500" name="Freeform 867">
                    <a:extLst>
                      <a:ext uri="{FF2B5EF4-FFF2-40B4-BE49-F238E27FC236}">
                        <a16:creationId xmlns:a16="http://schemas.microsoft.com/office/drawing/2014/main" id="{1CC47A06-443E-6D8C-9CCF-DE9B5FB068B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3098" y="2404"/>
                    <a:ext cx="61" cy="121"/>
                  </a:xfrm>
                  <a:custGeom>
                    <a:avLst/>
                    <a:gdLst>
                      <a:gd name="T0" fmla="*/ 13 w 61"/>
                      <a:gd name="T1" fmla="*/ 12 h 121"/>
                      <a:gd name="T2" fmla="*/ 13 w 61"/>
                      <a:gd name="T3" fmla="*/ 17 h 121"/>
                      <a:gd name="T4" fmla="*/ 12 w 61"/>
                      <a:gd name="T5" fmla="*/ 25 h 121"/>
                      <a:gd name="T6" fmla="*/ 13 w 61"/>
                      <a:gd name="T7" fmla="*/ 31 h 121"/>
                      <a:gd name="T8" fmla="*/ 13 w 61"/>
                      <a:gd name="T9" fmla="*/ 38 h 121"/>
                      <a:gd name="T10" fmla="*/ 11 w 61"/>
                      <a:gd name="T11" fmla="*/ 42 h 121"/>
                      <a:gd name="T12" fmla="*/ 9 w 61"/>
                      <a:gd name="T13" fmla="*/ 49 h 121"/>
                      <a:gd name="T14" fmla="*/ 5 w 61"/>
                      <a:gd name="T15" fmla="*/ 51 h 121"/>
                      <a:gd name="T16" fmla="*/ 1 w 61"/>
                      <a:gd name="T17" fmla="*/ 56 h 121"/>
                      <a:gd name="T18" fmla="*/ 0 w 61"/>
                      <a:gd name="T19" fmla="*/ 57 h 121"/>
                      <a:gd name="T20" fmla="*/ 1 w 61"/>
                      <a:gd name="T21" fmla="*/ 65 h 121"/>
                      <a:gd name="T22" fmla="*/ 6 w 61"/>
                      <a:gd name="T23" fmla="*/ 73 h 121"/>
                      <a:gd name="T24" fmla="*/ 12 w 61"/>
                      <a:gd name="T25" fmla="*/ 80 h 121"/>
                      <a:gd name="T26" fmla="*/ 18 w 61"/>
                      <a:gd name="T27" fmla="*/ 87 h 121"/>
                      <a:gd name="T28" fmla="*/ 24 w 61"/>
                      <a:gd name="T29" fmla="*/ 93 h 121"/>
                      <a:gd name="T30" fmla="*/ 25 w 61"/>
                      <a:gd name="T31" fmla="*/ 101 h 121"/>
                      <a:gd name="T32" fmla="*/ 27 w 61"/>
                      <a:gd name="T33" fmla="*/ 109 h 121"/>
                      <a:gd name="T34" fmla="*/ 30 w 61"/>
                      <a:gd name="T35" fmla="*/ 118 h 121"/>
                      <a:gd name="T36" fmla="*/ 34 w 61"/>
                      <a:gd name="T37" fmla="*/ 120 h 121"/>
                      <a:gd name="T38" fmla="*/ 42 w 61"/>
                      <a:gd name="T39" fmla="*/ 112 h 121"/>
                      <a:gd name="T40" fmla="*/ 40 w 61"/>
                      <a:gd name="T41" fmla="*/ 104 h 121"/>
                      <a:gd name="T42" fmla="*/ 42 w 61"/>
                      <a:gd name="T43" fmla="*/ 97 h 121"/>
                      <a:gd name="T44" fmla="*/ 47 w 61"/>
                      <a:gd name="T45" fmla="*/ 93 h 121"/>
                      <a:gd name="T46" fmla="*/ 51 w 61"/>
                      <a:gd name="T47" fmla="*/ 90 h 121"/>
                      <a:gd name="T48" fmla="*/ 55 w 61"/>
                      <a:gd name="T49" fmla="*/ 87 h 121"/>
                      <a:gd name="T50" fmla="*/ 60 w 61"/>
                      <a:gd name="T51" fmla="*/ 82 h 121"/>
                      <a:gd name="T52" fmla="*/ 60 w 61"/>
                      <a:gd name="T53" fmla="*/ 77 h 121"/>
                      <a:gd name="T54" fmla="*/ 60 w 61"/>
                      <a:gd name="T55" fmla="*/ 74 h 121"/>
                      <a:gd name="T56" fmla="*/ 58 w 61"/>
                      <a:gd name="T57" fmla="*/ 71 h 121"/>
                      <a:gd name="T58" fmla="*/ 54 w 61"/>
                      <a:gd name="T59" fmla="*/ 68 h 121"/>
                      <a:gd name="T60" fmla="*/ 49 w 61"/>
                      <a:gd name="T61" fmla="*/ 67 h 121"/>
                      <a:gd name="T62" fmla="*/ 45 w 61"/>
                      <a:gd name="T63" fmla="*/ 64 h 121"/>
                      <a:gd name="T64" fmla="*/ 38 w 61"/>
                      <a:gd name="T65" fmla="*/ 56 h 121"/>
                      <a:gd name="T66" fmla="*/ 44 w 61"/>
                      <a:gd name="T67" fmla="*/ 50 h 121"/>
                      <a:gd name="T68" fmla="*/ 51 w 61"/>
                      <a:gd name="T69" fmla="*/ 43 h 121"/>
                      <a:gd name="T70" fmla="*/ 54 w 61"/>
                      <a:gd name="T71" fmla="*/ 37 h 121"/>
                      <a:gd name="T72" fmla="*/ 50 w 61"/>
                      <a:gd name="T73" fmla="*/ 29 h 121"/>
                      <a:gd name="T74" fmla="*/ 46 w 61"/>
                      <a:gd name="T75" fmla="*/ 24 h 121"/>
                      <a:gd name="T76" fmla="*/ 46 w 61"/>
                      <a:gd name="T77" fmla="*/ 17 h 121"/>
                      <a:gd name="T78" fmla="*/ 53 w 61"/>
                      <a:gd name="T79" fmla="*/ 10 h 121"/>
                      <a:gd name="T80" fmla="*/ 48 w 61"/>
                      <a:gd name="T81" fmla="*/ 8 h 121"/>
                      <a:gd name="T82" fmla="*/ 42 w 61"/>
                      <a:gd name="T83" fmla="*/ 10 h 121"/>
                      <a:gd name="T84" fmla="*/ 42 w 61"/>
                      <a:gd name="T85" fmla="*/ 9 h 121"/>
                      <a:gd name="T86" fmla="*/ 41 w 61"/>
                      <a:gd name="T87" fmla="*/ 4 h 121"/>
                      <a:gd name="T88" fmla="*/ 38 w 61"/>
                      <a:gd name="T89" fmla="*/ 2 h 121"/>
                      <a:gd name="T90" fmla="*/ 36 w 61"/>
                      <a:gd name="T91" fmla="*/ 1 h 121"/>
                      <a:gd name="T92" fmla="*/ 26 w 61"/>
                      <a:gd name="T93" fmla="*/ 2 h 121"/>
                      <a:gd name="T94" fmla="*/ 18 w 61"/>
                      <a:gd name="T95" fmla="*/ 6 h 121"/>
                      <a:gd name="T96" fmla="*/ 16 w 61"/>
                      <a:gd name="T97" fmla="*/ 9 h 121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</a:gdLst>
                    <a:ahLst/>
                    <a:cxnLst>
                      <a:cxn ang="T98">
                        <a:pos x="T0" y="T1"/>
                      </a:cxn>
                      <a:cxn ang="T99">
                        <a:pos x="T2" y="T3"/>
                      </a:cxn>
                      <a:cxn ang="T100">
                        <a:pos x="T4" y="T5"/>
                      </a:cxn>
                      <a:cxn ang="T101">
                        <a:pos x="T6" y="T7"/>
                      </a:cxn>
                      <a:cxn ang="T102">
                        <a:pos x="T8" y="T9"/>
                      </a:cxn>
                      <a:cxn ang="T103">
                        <a:pos x="T10" y="T11"/>
                      </a:cxn>
                      <a:cxn ang="T104">
                        <a:pos x="T12" y="T13"/>
                      </a:cxn>
                      <a:cxn ang="T105">
                        <a:pos x="T14" y="T15"/>
                      </a:cxn>
                      <a:cxn ang="T106">
                        <a:pos x="T16" y="T17"/>
                      </a:cxn>
                      <a:cxn ang="T107">
                        <a:pos x="T18" y="T19"/>
                      </a:cxn>
                      <a:cxn ang="T108">
                        <a:pos x="T20" y="T21"/>
                      </a:cxn>
                      <a:cxn ang="T109">
                        <a:pos x="T22" y="T23"/>
                      </a:cxn>
                      <a:cxn ang="T110">
                        <a:pos x="T24" y="T25"/>
                      </a:cxn>
                      <a:cxn ang="T111">
                        <a:pos x="T26" y="T27"/>
                      </a:cxn>
                      <a:cxn ang="T112">
                        <a:pos x="T28" y="T29"/>
                      </a:cxn>
                      <a:cxn ang="T113">
                        <a:pos x="T30" y="T31"/>
                      </a:cxn>
                      <a:cxn ang="T114">
                        <a:pos x="T32" y="T33"/>
                      </a:cxn>
                      <a:cxn ang="T115">
                        <a:pos x="T34" y="T35"/>
                      </a:cxn>
                      <a:cxn ang="T116">
                        <a:pos x="T36" y="T37"/>
                      </a:cxn>
                      <a:cxn ang="T117">
                        <a:pos x="T38" y="T39"/>
                      </a:cxn>
                      <a:cxn ang="T118">
                        <a:pos x="T40" y="T41"/>
                      </a:cxn>
                      <a:cxn ang="T119">
                        <a:pos x="T42" y="T43"/>
                      </a:cxn>
                      <a:cxn ang="T120">
                        <a:pos x="T44" y="T45"/>
                      </a:cxn>
                      <a:cxn ang="T121">
                        <a:pos x="T46" y="T47"/>
                      </a:cxn>
                      <a:cxn ang="T122">
                        <a:pos x="T48" y="T49"/>
                      </a:cxn>
                      <a:cxn ang="T123">
                        <a:pos x="T50" y="T51"/>
                      </a:cxn>
                      <a:cxn ang="T124">
                        <a:pos x="T52" y="T53"/>
                      </a:cxn>
                      <a:cxn ang="T125">
                        <a:pos x="T54" y="T55"/>
                      </a:cxn>
                      <a:cxn ang="T126">
                        <a:pos x="T56" y="T57"/>
                      </a:cxn>
                      <a:cxn ang="T127">
                        <a:pos x="T58" y="T59"/>
                      </a:cxn>
                      <a:cxn ang="T128">
                        <a:pos x="T60" y="T61"/>
                      </a:cxn>
                      <a:cxn ang="T129">
                        <a:pos x="T62" y="T63"/>
                      </a:cxn>
                      <a:cxn ang="T130">
                        <a:pos x="T64" y="T65"/>
                      </a:cxn>
                      <a:cxn ang="T131">
                        <a:pos x="T66" y="T67"/>
                      </a:cxn>
                      <a:cxn ang="T132">
                        <a:pos x="T68" y="T69"/>
                      </a:cxn>
                      <a:cxn ang="T133">
                        <a:pos x="T70" y="T71"/>
                      </a:cxn>
                      <a:cxn ang="T134">
                        <a:pos x="T72" y="T73"/>
                      </a:cxn>
                      <a:cxn ang="T135">
                        <a:pos x="T74" y="T75"/>
                      </a:cxn>
                      <a:cxn ang="T136">
                        <a:pos x="T76" y="T77"/>
                      </a:cxn>
                      <a:cxn ang="T137">
                        <a:pos x="T78" y="T79"/>
                      </a:cxn>
                      <a:cxn ang="T138">
                        <a:pos x="T80" y="T81"/>
                      </a:cxn>
                      <a:cxn ang="T139">
                        <a:pos x="T82" y="T83"/>
                      </a:cxn>
                      <a:cxn ang="T140">
                        <a:pos x="T84" y="T85"/>
                      </a:cxn>
                      <a:cxn ang="T141">
                        <a:pos x="T86" y="T87"/>
                      </a:cxn>
                      <a:cxn ang="T142">
                        <a:pos x="T88" y="T89"/>
                      </a:cxn>
                      <a:cxn ang="T143">
                        <a:pos x="T90" y="T91"/>
                      </a:cxn>
                      <a:cxn ang="T144">
                        <a:pos x="T92" y="T93"/>
                      </a:cxn>
                      <a:cxn ang="T145">
                        <a:pos x="T94" y="T95"/>
                      </a:cxn>
                      <a:cxn ang="T146">
                        <a:pos x="T96" y="T97"/>
                      </a:cxn>
                    </a:cxnLst>
                    <a:rect l="0" t="0" r="r" b="b"/>
                    <a:pathLst>
                      <a:path w="61" h="121">
                        <a:moveTo>
                          <a:pt x="16" y="9"/>
                        </a:moveTo>
                        <a:lnTo>
                          <a:pt x="14" y="9"/>
                        </a:lnTo>
                        <a:lnTo>
                          <a:pt x="13" y="12"/>
                        </a:lnTo>
                        <a:lnTo>
                          <a:pt x="10" y="15"/>
                        </a:lnTo>
                        <a:lnTo>
                          <a:pt x="13" y="16"/>
                        </a:lnTo>
                        <a:lnTo>
                          <a:pt x="13" y="17"/>
                        </a:lnTo>
                        <a:lnTo>
                          <a:pt x="12" y="19"/>
                        </a:lnTo>
                        <a:lnTo>
                          <a:pt x="12" y="22"/>
                        </a:lnTo>
                        <a:lnTo>
                          <a:pt x="12" y="25"/>
                        </a:lnTo>
                        <a:lnTo>
                          <a:pt x="11" y="27"/>
                        </a:lnTo>
                        <a:lnTo>
                          <a:pt x="12" y="31"/>
                        </a:lnTo>
                        <a:lnTo>
                          <a:pt x="13" y="31"/>
                        </a:lnTo>
                        <a:lnTo>
                          <a:pt x="13" y="32"/>
                        </a:lnTo>
                        <a:lnTo>
                          <a:pt x="12" y="35"/>
                        </a:lnTo>
                        <a:lnTo>
                          <a:pt x="13" y="38"/>
                        </a:lnTo>
                        <a:lnTo>
                          <a:pt x="12" y="41"/>
                        </a:lnTo>
                        <a:lnTo>
                          <a:pt x="11" y="42"/>
                        </a:lnTo>
                        <a:lnTo>
                          <a:pt x="11" y="45"/>
                        </a:lnTo>
                        <a:lnTo>
                          <a:pt x="11" y="46"/>
                        </a:lnTo>
                        <a:lnTo>
                          <a:pt x="9" y="49"/>
                        </a:lnTo>
                        <a:lnTo>
                          <a:pt x="6" y="50"/>
                        </a:lnTo>
                        <a:lnTo>
                          <a:pt x="5" y="51"/>
                        </a:lnTo>
                        <a:lnTo>
                          <a:pt x="4" y="54"/>
                        </a:lnTo>
                        <a:lnTo>
                          <a:pt x="1" y="55"/>
                        </a:lnTo>
                        <a:lnTo>
                          <a:pt x="1" y="56"/>
                        </a:lnTo>
                        <a:lnTo>
                          <a:pt x="0" y="56"/>
                        </a:lnTo>
                        <a:lnTo>
                          <a:pt x="0" y="57"/>
                        </a:lnTo>
                        <a:lnTo>
                          <a:pt x="0" y="58"/>
                        </a:lnTo>
                        <a:lnTo>
                          <a:pt x="0" y="62"/>
                        </a:lnTo>
                        <a:lnTo>
                          <a:pt x="1" y="65"/>
                        </a:lnTo>
                        <a:lnTo>
                          <a:pt x="3" y="68"/>
                        </a:lnTo>
                        <a:lnTo>
                          <a:pt x="3" y="71"/>
                        </a:lnTo>
                        <a:lnTo>
                          <a:pt x="6" y="73"/>
                        </a:lnTo>
                        <a:lnTo>
                          <a:pt x="9" y="74"/>
                        </a:lnTo>
                        <a:lnTo>
                          <a:pt x="11" y="77"/>
                        </a:lnTo>
                        <a:lnTo>
                          <a:pt x="12" y="80"/>
                        </a:lnTo>
                        <a:lnTo>
                          <a:pt x="13" y="83"/>
                        </a:lnTo>
                        <a:lnTo>
                          <a:pt x="15" y="84"/>
                        </a:lnTo>
                        <a:lnTo>
                          <a:pt x="18" y="87"/>
                        </a:lnTo>
                        <a:lnTo>
                          <a:pt x="21" y="89"/>
                        </a:lnTo>
                        <a:lnTo>
                          <a:pt x="23" y="92"/>
                        </a:lnTo>
                        <a:lnTo>
                          <a:pt x="24" y="93"/>
                        </a:lnTo>
                        <a:lnTo>
                          <a:pt x="25" y="96"/>
                        </a:lnTo>
                        <a:lnTo>
                          <a:pt x="25" y="98"/>
                        </a:lnTo>
                        <a:lnTo>
                          <a:pt x="25" y="101"/>
                        </a:lnTo>
                        <a:lnTo>
                          <a:pt x="26" y="104"/>
                        </a:lnTo>
                        <a:lnTo>
                          <a:pt x="27" y="107"/>
                        </a:lnTo>
                        <a:lnTo>
                          <a:pt x="27" y="109"/>
                        </a:lnTo>
                        <a:lnTo>
                          <a:pt x="29" y="113"/>
                        </a:lnTo>
                        <a:lnTo>
                          <a:pt x="30" y="115"/>
                        </a:lnTo>
                        <a:lnTo>
                          <a:pt x="30" y="118"/>
                        </a:lnTo>
                        <a:lnTo>
                          <a:pt x="31" y="121"/>
                        </a:lnTo>
                        <a:lnTo>
                          <a:pt x="34" y="120"/>
                        </a:lnTo>
                        <a:lnTo>
                          <a:pt x="36" y="120"/>
                        </a:lnTo>
                        <a:lnTo>
                          <a:pt x="38" y="117"/>
                        </a:lnTo>
                        <a:lnTo>
                          <a:pt x="42" y="112"/>
                        </a:lnTo>
                        <a:lnTo>
                          <a:pt x="42" y="110"/>
                        </a:lnTo>
                        <a:lnTo>
                          <a:pt x="41" y="107"/>
                        </a:lnTo>
                        <a:lnTo>
                          <a:pt x="40" y="104"/>
                        </a:lnTo>
                        <a:lnTo>
                          <a:pt x="40" y="101"/>
                        </a:lnTo>
                        <a:lnTo>
                          <a:pt x="42" y="97"/>
                        </a:lnTo>
                        <a:lnTo>
                          <a:pt x="45" y="96"/>
                        </a:lnTo>
                        <a:lnTo>
                          <a:pt x="46" y="95"/>
                        </a:lnTo>
                        <a:lnTo>
                          <a:pt x="47" y="93"/>
                        </a:lnTo>
                        <a:lnTo>
                          <a:pt x="48" y="92"/>
                        </a:lnTo>
                        <a:lnTo>
                          <a:pt x="50" y="92"/>
                        </a:lnTo>
                        <a:lnTo>
                          <a:pt x="51" y="90"/>
                        </a:lnTo>
                        <a:lnTo>
                          <a:pt x="52" y="89"/>
                        </a:lnTo>
                        <a:lnTo>
                          <a:pt x="55" y="88"/>
                        </a:lnTo>
                        <a:lnTo>
                          <a:pt x="55" y="87"/>
                        </a:lnTo>
                        <a:lnTo>
                          <a:pt x="58" y="86"/>
                        </a:lnTo>
                        <a:lnTo>
                          <a:pt x="61" y="85"/>
                        </a:lnTo>
                        <a:lnTo>
                          <a:pt x="60" y="82"/>
                        </a:lnTo>
                        <a:lnTo>
                          <a:pt x="60" y="79"/>
                        </a:lnTo>
                        <a:lnTo>
                          <a:pt x="60" y="78"/>
                        </a:lnTo>
                        <a:lnTo>
                          <a:pt x="60" y="77"/>
                        </a:lnTo>
                        <a:lnTo>
                          <a:pt x="60" y="76"/>
                        </a:lnTo>
                        <a:lnTo>
                          <a:pt x="60" y="74"/>
                        </a:lnTo>
                        <a:lnTo>
                          <a:pt x="61" y="74"/>
                        </a:lnTo>
                        <a:lnTo>
                          <a:pt x="61" y="72"/>
                        </a:lnTo>
                        <a:lnTo>
                          <a:pt x="58" y="71"/>
                        </a:lnTo>
                        <a:lnTo>
                          <a:pt x="55" y="71"/>
                        </a:lnTo>
                        <a:lnTo>
                          <a:pt x="55" y="69"/>
                        </a:lnTo>
                        <a:lnTo>
                          <a:pt x="54" y="68"/>
                        </a:lnTo>
                        <a:lnTo>
                          <a:pt x="53" y="65"/>
                        </a:lnTo>
                        <a:lnTo>
                          <a:pt x="52" y="65"/>
                        </a:lnTo>
                        <a:lnTo>
                          <a:pt x="49" y="67"/>
                        </a:lnTo>
                        <a:lnTo>
                          <a:pt x="49" y="65"/>
                        </a:lnTo>
                        <a:lnTo>
                          <a:pt x="46" y="65"/>
                        </a:lnTo>
                        <a:lnTo>
                          <a:pt x="45" y="64"/>
                        </a:lnTo>
                        <a:lnTo>
                          <a:pt x="42" y="63"/>
                        </a:lnTo>
                        <a:lnTo>
                          <a:pt x="39" y="59"/>
                        </a:lnTo>
                        <a:lnTo>
                          <a:pt x="38" y="56"/>
                        </a:lnTo>
                        <a:lnTo>
                          <a:pt x="38" y="55"/>
                        </a:lnTo>
                        <a:lnTo>
                          <a:pt x="41" y="52"/>
                        </a:lnTo>
                        <a:lnTo>
                          <a:pt x="44" y="50"/>
                        </a:lnTo>
                        <a:lnTo>
                          <a:pt x="47" y="49"/>
                        </a:lnTo>
                        <a:lnTo>
                          <a:pt x="49" y="45"/>
                        </a:lnTo>
                        <a:lnTo>
                          <a:pt x="51" y="43"/>
                        </a:lnTo>
                        <a:lnTo>
                          <a:pt x="52" y="41"/>
                        </a:lnTo>
                        <a:lnTo>
                          <a:pt x="53" y="39"/>
                        </a:lnTo>
                        <a:lnTo>
                          <a:pt x="54" y="37"/>
                        </a:lnTo>
                        <a:lnTo>
                          <a:pt x="53" y="33"/>
                        </a:lnTo>
                        <a:lnTo>
                          <a:pt x="53" y="31"/>
                        </a:lnTo>
                        <a:lnTo>
                          <a:pt x="50" y="29"/>
                        </a:lnTo>
                        <a:lnTo>
                          <a:pt x="48" y="28"/>
                        </a:lnTo>
                        <a:lnTo>
                          <a:pt x="46" y="25"/>
                        </a:lnTo>
                        <a:lnTo>
                          <a:pt x="46" y="24"/>
                        </a:lnTo>
                        <a:lnTo>
                          <a:pt x="45" y="20"/>
                        </a:lnTo>
                        <a:lnTo>
                          <a:pt x="46" y="17"/>
                        </a:lnTo>
                        <a:lnTo>
                          <a:pt x="49" y="15"/>
                        </a:lnTo>
                        <a:lnTo>
                          <a:pt x="51" y="13"/>
                        </a:lnTo>
                        <a:lnTo>
                          <a:pt x="53" y="10"/>
                        </a:lnTo>
                        <a:lnTo>
                          <a:pt x="54" y="6"/>
                        </a:lnTo>
                        <a:lnTo>
                          <a:pt x="51" y="6"/>
                        </a:lnTo>
                        <a:lnTo>
                          <a:pt x="48" y="8"/>
                        </a:lnTo>
                        <a:lnTo>
                          <a:pt x="45" y="10"/>
                        </a:lnTo>
                        <a:lnTo>
                          <a:pt x="44" y="11"/>
                        </a:lnTo>
                        <a:lnTo>
                          <a:pt x="42" y="10"/>
                        </a:lnTo>
                        <a:lnTo>
                          <a:pt x="42" y="9"/>
                        </a:lnTo>
                        <a:lnTo>
                          <a:pt x="42" y="10"/>
                        </a:lnTo>
                        <a:lnTo>
                          <a:pt x="42" y="9"/>
                        </a:lnTo>
                        <a:lnTo>
                          <a:pt x="43" y="8"/>
                        </a:lnTo>
                        <a:lnTo>
                          <a:pt x="42" y="7"/>
                        </a:lnTo>
                        <a:lnTo>
                          <a:pt x="41" y="4"/>
                        </a:lnTo>
                        <a:lnTo>
                          <a:pt x="38" y="2"/>
                        </a:lnTo>
                        <a:lnTo>
                          <a:pt x="36" y="2"/>
                        </a:lnTo>
                        <a:lnTo>
                          <a:pt x="36" y="1"/>
                        </a:lnTo>
                        <a:lnTo>
                          <a:pt x="33" y="0"/>
                        </a:lnTo>
                        <a:lnTo>
                          <a:pt x="30" y="2"/>
                        </a:lnTo>
                        <a:lnTo>
                          <a:pt x="26" y="2"/>
                        </a:lnTo>
                        <a:lnTo>
                          <a:pt x="23" y="3"/>
                        </a:lnTo>
                        <a:lnTo>
                          <a:pt x="21" y="6"/>
                        </a:lnTo>
                        <a:lnTo>
                          <a:pt x="18" y="6"/>
                        </a:lnTo>
                        <a:lnTo>
                          <a:pt x="17" y="7"/>
                        </a:lnTo>
                        <a:lnTo>
                          <a:pt x="16" y="8"/>
                        </a:lnTo>
                        <a:lnTo>
                          <a:pt x="16" y="9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01" name="Freeform 868">
                    <a:extLst>
                      <a:ext uri="{FF2B5EF4-FFF2-40B4-BE49-F238E27FC236}">
                        <a16:creationId xmlns:a16="http://schemas.microsoft.com/office/drawing/2014/main" id="{380E4EBB-9A0C-3B04-8C15-4D4D101EC97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3151" y="2450"/>
                    <a:ext cx="1" cy="1"/>
                  </a:xfrm>
                  <a:custGeom>
                    <a:avLst/>
                    <a:gdLst>
                      <a:gd name="T0" fmla="*/ 0 w 1"/>
                      <a:gd name="T1" fmla="*/ 1 h 1"/>
                      <a:gd name="T2" fmla="*/ 1 w 1"/>
                      <a:gd name="T3" fmla="*/ 0 h 1"/>
                      <a:gd name="T4" fmla="*/ 0 w 1"/>
                      <a:gd name="T5" fmla="*/ 1 h 1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0" y="1"/>
                        </a:moveTo>
                        <a:lnTo>
                          <a:pt x="1" y="0"/>
                        </a:lnTo>
                        <a:lnTo>
                          <a:pt x="0" y="1"/>
                        </a:lnTo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02" name="Freeform 869">
                    <a:extLst>
                      <a:ext uri="{FF2B5EF4-FFF2-40B4-BE49-F238E27FC236}">
                        <a16:creationId xmlns:a16="http://schemas.microsoft.com/office/drawing/2014/main" id="{DC8D1240-3D94-37C2-F0F3-345B0ACD689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3147" y="2464"/>
                    <a:ext cx="3" cy="5"/>
                  </a:xfrm>
                  <a:custGeom>
                    <a:avLst/>
                    <a:gdLst>
                      <a:gd name="T0" fmla="*/ 2 w 3"/>
                      <a:gd name="T1" fmla="*/ 5 h 5"/>
                      <a:gd name="T2" fmla="*/ 2 w 3"/>
                      <a:gd name="T3" fmla="*/ 4 h 5"/>
                      <a:gd name="T4" fmla="*/ 3 w 3"/>
                      <a:gd name="T5" fmla="*/ 3 h 5"/>
                      <a:gd name="T6" fmla="*/ 3 w 3"/>
                      <a:gd name="T7" fmla="*/ 0 h 5"/>
                      <a:gd name="T8" fmla="*/ 0 w 3"/>
                      <a:gd name="T9" fmla="*/ 2 h 5"/>
                      <a:gd name="T10" fmla="*/ 2 w 3"/>
                      <a:gd name="T11" fmla="*/ 5 h 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3" h="5">
                        <a:moveTo>
                          <a:pt x="2" y="5"/>
                        </a:moveTo>
                        <a:lnTo>
                          <a:pt x="2" y="4"/>
                        </a:lnTo>
                        <a:lnTo>
                          <a:pt x="3" y="3"/>
                        </a:lnTo>
                        <a:lnTo>
                          <a:pt x="3" y="0"/>
                        </a:lnTo>
                        <a:lnTo>
                          <a:pt x="0" y="2"/>
                        </a:lnTo>
                        <a:lnTo>
                          <a:pt x="2" y="5"/>
                        </a:lnTo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82" name="Group 870">
                  <a:extLst>
                    <a:ext uri="{FF2B5EF4-FFF2-40B4-BE49-F238E27FC236}">
                      <a16:creationId xmlns:a16="http://schemas.microsoft.com/office/drawing/2014/main" id="{F4D06DAD-2C91-BF0D-0A5F-63E42FB4052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646" y="1904"/>
                  <a:ext cx="319" cy="272"/>
                  <a:chOff x="3537" y="2723"/>
                  <a:chExt cx="102" cy="87"/>
                </a:xfrm>
                <a:grpFill/>
              </p:grpSpPr>
              <p:sp>
                <p:nvSpPr>
                  <p:cNvPr id="498" name="Freeform 871">
                    <a:extLst>
                      <a:ext uri="{FF2B5EF4-FFF2-40B4-BE49-F238E27FC236}">
                        <a16:creationId xmlns:a16="http://schemas.microsoft.com/office/drawing/2014/main" id="{83C3D309-18E6-6380-B558-1170D421CB0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3537" y="2723"/>
                    <a:ext cx="102" cy="87"/>
                  </a:xfrm>
                  <a:custGeom>
                    <a:avLst/>
                    <a:gdLst>
                      <a:gd name="T0" fmla="*/ 29 w 102"/>
                      <a:gd name="T1" fmla="*/ 6 h 87"/>
                      <a:gd name="T2" fmla="*/ 23 w 102"/>
                      <a:gd name="T3" fmla="*/ 9 h 87"/>
                      <a:gd name="T4" fmla="*/ 17 w 102"/>
                      <a:gd name="T5" fmla="*/ 11 h 87"/>
                      <a:gd name="T6" fmla="*/ 16 w 102"/>
                      <a:gd name="T7" fmla="*/ 15 h 87"/>
                      <a:gd name="T8" fmla="*/ 12 w 102"/>
                      <a:gd name="T9" fmla="*/ 15 h 87"/>
                      <a:gd name="T10" fmla="*/ 9 w 102"/>
                      <a:gd name="T11" fmla="*/ 19 h 87"/>
                      <a:gd name="T12" fmla="*/ 8 w 102"/>
                      <a:gd name="T13" fmla="*/ 25 h 87"/>
                      <a:gd name="T14" fmla="*/ 6 w 102"/>
                      <a:gd name="T15" fmla="*/ 31 h 87"/>
                      <a:gd name="T16" fmla="*/ 4 w 102"/>
                      <a:gd name="T17" fmla="*/ 37 h 87"/>
                      <a:gd name="T18" fmla="*/ 2 w 102"/>
                      <a:gd name="T19" fmla="*/ 41 h 87"/>
                      <a:gd name="T20" fmla="*/ 0 w 102"/>
                      <a:gd name="T21" fmla="*/ 45 h 87"/>
                      <a:gd name="T22" fmla="*/ 0 w 102"/>
                      <a:gd name="T23" fmla="*/ 47 h 87"/>
                      <a:gd name="T24" fmla="*/ 1 w 102"/>
                      <a:gd name="T25" fmla="*/ 52 h 87"/>
                      <a:gd name="T26" fmla="*/ 2 w 102"/>
                      <a:gd name="T27" fmla="*/ 59 h 87"/>
                      <a:gd name="T28" fmla="*/ 3 w 102"/>
                      <a:gd name="T29" fmla="*/ 58 h 87"/>
                      <a:gd name="T30" fmla="*/ 9 w 102"/>
                      <a:gd name="T31" fmla="*/ 59 h 87"/>
                      <a:gd name="T32" fmla="*/ 15 w 102"/>
                      <a:gd name="T33" fmla="*/ 57 h 87"/>
                      <a:gd name="T34" fmla="*/ 18 w 102"/>
                      <a:gd name="T35" fmla="*/ 61 h 87"/>
                      <a:gd name="T36" fmla="*/ 20 w 102"/>
                      <a:gd name="T37" fmla="*/ 54 h 87"/>
                      <a:gd name="T38" fmla="*/ 23 w 102"/>
                      <a:gd name="T39" fmla="*/ 50 h 87"/>
                      <a:gd name="T40" fmla="*/ 26 w 102"/>
                      <a:gd name="T41" fmla="*/ 52 h 87"/>
                      <a:gd name="T42" fmla="*/ 32 w 102"/>
                      <a:gd name="T43" fmla="*/ 57 h 87"/>
                      <a:gd name="T44" fmla="*/ 36 w 102"/>
                      <a:gd name="T45" fmla="*/ 56 h 87"/>
                      <a:gd name="T46" fmla="*/ 39 w 102"/>
                      <a:gd name="T47" fmla="*/ 52 h 87"/>
                      <a:gd name="T48" fmla="*/ 42 w 102"/>
                      <a:gd name="T49" fmla="*/ 54 h 87"/>
                      <a:gd name="T50" fmla="*/ 45 w 102"/>
                      <a:gd name="T51" fmla="*/ 56 h 87"/>
                      <a:gd name="T52" fmla="*/ 51 w 102"/>
                      <a:gd name="T53" fmla="*/ 54 h 87"/>
                      <a:gd name="T54" fmla="*/ 57 w 102"/>
                      <a:gd name="T55" fmla="*/ 56 h 87"/>
                      <a:gd name="T56" fmla="*/ 59 w 102"/>
                      <a:gd name="T57" fmla="*/ 57 h 87"/>
                      <a:gd name="T58" fmla="*/ 65 w 102"/>
                      <a:gd name="T59" fmla="*/ 60 h 87"/>
                      <a:gd name="T60" fmla="*/ 67 w 102"/>
                      <a:gd name="T61" fmla="*/ 61 h 87"/>
                      <a:gd name="T62" fmla="*/ 72 w 102"/>
                      <a:gd name="T63" fmla="*/ 67 h 87"/>
                      <a:gd name="T64" fmla="*/ 77 w 102"/>
                      <a:gd name="T65" fmla="*/ 72 h 87"/>
                      <a:gd name="T66" fmla="*/ 82 w 102"/>
                      <a:gd name="T67" fmla="*/ 77 h 87"/>
                      <a:gd name="T68" fmla="*/ 87 w 102"/>
                      <a:gd name="T69" fmla="*/ 81 h 87"/>
                      <a:gd name="T70" fmla="*/ 89 w 102"/>
                      <a:gd name="T71" fmla="*/ 84 h 87"/>
                      <a:gd name="T72" fmla="*/ 92 w 102"/>
                      <a:gd name="T73" fmla="*/ 85 h 87"/>
                      <a:gd name="T74" fmla="*/ 95 w 102"/>
                      <a:gd name="T75" fmla="*/ 87 h 87"/>
                      <a:gd name="T76" fmla="*/ 101 w 102"/>
                      <a:gd name="T77" fmla="*/ 83 h 87"/>
                      <a:gd name="T78" fmla="*/ 99 w 102"/>
                      <a:gd name="T79" fmla="*/ 81 h 87"/>
                      <a:gd name="T80" fmla="*/ 95 w 102"/>
                      <a:gd name="T81" fmla="*/ 78 h 87"/>
                      <a:gd name="T82" fmla="*/ 90 w 102"/>
                      <a:gd name="T83" fmla="*/ 72 h 87"/>
                      <a:gd name="T84" fmla="*/ 88 w 102"/>
                      <a:gd name="T85" fmla="*/ 68 h 87"/>
                      <a:gd name="T86" fmla="*/ 82 w 102"/>
                      <a:gd name="T87" fmla="*/ 65 h 87"/>
                      <a:gd name="T88" fmla="*/ 78 w 102"/>
                      <a:gd name="T89" fmla="*/ 61 h 87"/>
                      <a:gd name="T90" fmla="*/ 74 w 102"/>
                      <a:gd name="T91" fmla="*/ 56 h 87"/>
                      <a:gd name="T92" fmla="*/ 71 w 102"/>
                      <a:gd name="T93" fmla="*/ 52 h 87"/>
                      <a:gd name="T94" fmla="*/ 65 w 102"/>
                      <a:gd name="T95" fmla="*/ 48 h 87"/>
                      <a:gd name="T96" fmla="*/ 61 w 102"/>
                      <a:gd name="T97" fmla="*/ 47 h 87"/>
                      <a:gd name="T98" fmla="*/ 57 w 102"/>
                      <a:gd name="T99" fmla="*/ 47 h 87"/>
                      <a:gd name="T100" fmla="*/ 54 w 102"/>
                      <a:gd name="T101" fmla="*/ 41 h 87"/>
                      <a:gd name="T102" fmla="*/ 51 w 102"/>
                      <a:gd name="T103" fmla="*/ 43 h 87"/>
                      <a:gd name="T104" fmla="*/ 50 w 102"/>
                      <a:gd name="T105" fmla="*/ 43 h 87"/>
                      <a:gd name="T106" fmla="*/ 45 w 102"/>
                      <a:gd name="T107" fmla="*/ 38 h 87"/>
                      <a:gd name="T108" fmla="*/ 46 w 102"/>
                      <a:gd name="T109" fmla="*/ 37 h 87"/>
                      <a:gd name="T110" fmla="*/ 43 w 102"/>
                      <a:gd name="T111" fmla="*/ 31 h 87"/>
                      <a:gd name="T112" fmla="*/ 42 w 102"/>
                      <a:gd name="T113" fmla="*/ 25 h 87"/>
                      <a:gd name="T114" fmla="*/ 41 w 102"/>
                      <a:gd name="T115" fmla="*/ 20 h 87"/>
                      <a:gd name="T116" fmla="*/ 39 w 102"/>
                      <a:gd name="T117" fmla="*/ 14 h 87"/>
                      <a:gd name="T118" fmla="*/ 37 w 102"/>
                      <a:gd name="T119" fmla="*/ 8 h 87"/>
                      <a:gd name="T120" fmla="*/ 35 w 102"/>
                      <a:gd name="T121" fmla="*/ 3 h 87"/>
                      <a:gd name="T122" fmla="*/ 31 w 102"/>
                      <a:gd name="T123" fmla="*/ 2 h 87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60000 65536"/>
                      <a:gd name="T184" fmla="*/ 0 60000 65536"/>
                      <a:gd name="T185" fmla="*/ 0 60000 65536"/>
                    </a:gdLst>
                    <a:ahLst/>
                    <a:cxnLst>
                      <a:cxn ang="T124">
                        <a:pos x="T0" y="T1"/>
                      </a:cxn>
                      <a:cxn ang="T125">
                        <a:pos x="T2" y="T3"/>
                      </a:cxn>
                      <a:cxn ang="T126">
                        <a:pos x="T4" y="T5"/>
                      </a:cxn>
                      <a:cxn ang="T127">
                        <a:pos x="T6" y="T7"/>
                      </a:cxn>
                      <a:cxn ang="T128">
                        <a:pos x="T8" y="T9"/>
                      </a:cxn>
                      <a:cxn ang="T129">
                        <a:pos x="T10" y="T11"/>
                      </a:cxn>
                      <a:cxn ang="T130">
                        <a:pos x="T12" y="T13"/>
                      </a:cxn>
                      <a:cxn ang="T131">
                        <a:pos x="T14" y="T15"/>
                      </a:cxn>
                      <a:cxn ang="T132">
                        <a:pos x="T16" y="T17"/>
                      </a:cxn>
                      <a:cxn ang="T133">
                        <a:pos x="T18" y="T19"/>
                      </a:cxn>
                      <a:cxn ang="T134">
                        <a:pos x="T20" y="T21"/>
                      </a:cxn>
                      <a:cxn ang="T135">
                        <a:pos x="T22" y="T23"/>
                      </a:cxn>
                      <a:cxn ang="T136">
                        <a:pos x="T24" y="T25"/>
                      </a:cxn>
                      <a:cxn ang="T137">
                        <a:pos x="T26" y="T27"/>
                      </a:cxn>
                      <a:cxn ang="T138">
                        <a:pos x="T28" y="T29"/>
                      </a:cxn>
                      <a:cxn ang="T139">
                        <a:pos x="T30" y="T31"/>
                      </a:cxn>
                      <a:cxn ang="T140">
                        <a:pos x="T32" y="T33"/>
                      </a:cxn>
                      <a:cxn ang="T141">
                        <a:pos x="T34" y="T35"/>
                      </a:cxn>
                      <a:cxn ang="T142">
                        <a:pos x="T36" y="T37"/>
                      </a:cxn>
                      <a:cxn ang="T143">
                        <a:pos x="T38" y="T39"/>
                      </a:cxn>
                      <a:cxn ang="T144">
                        <a:pos x="T40" y="T41"/>
                      </a:cxn>
                      <a:cxn ang="T145">
                        <a:pos x="T42" y="T43"/>
                      </a:cxn>
                      <a:cxn ang="T146">
                        <a:pos x="T44" y="T45"/>
                      </a:cxn>
                      <a:cxn ang="T147">
                        <a:pos x="T46" y="T47"/>
                      </a:cxn>
                      <a:cxn ang="T148">
                        <a:pos x="T48" y="T49"/>
                      </a:cxn>
                      <a:cxn ang="T149">
                        <a:pos x="T50" y="T51"/>
                      </a:cxn>
                      <a:cxn ang="T150">
                        <a:pos x="T52" y="T53"/>
                      </a:cxn>
                      <a:cxn ang="T151">
                        <a:pos x="T54" y="T55"/>
                      </a:cxn>
                      <a:cxn ang="T152">
                        <a:pos x="T56" y="T57"/>
                      </a:cxn>
                      <a:cxn ang="T153">
                        <a:pos x="T58" y="T59"/>
                      </a:cxn>
                      <a:cxn ang="T154">
                        <a:pos x="T60" y="T61"/>
                      </a:cxn>
                      <a:cxn ang="T155">
                        <a:pos x="T62" y="T63"/>
                      </a:cxn>
                      <a:cxn ang="T156">
                        <a:pos x="T64" y="T65"/>
                      </a:cxn>
                      <a:cxn ang="T157">
                        <a:pos x="T66" y="T67"/>
                      </a:cxn>
                      <a:cxn ang="T158">
                        <a:pos x="T68" y="T69"/>
                      </a:cxn>
                      <a:cxn ang="T159">
                        <a:pos x="T70" y="T71"/>
                      </a:cxn>
                      <a:cxn ang="T160">
                        <a:pos x="T72" y="T73"/>
                      </a:cxn>
                      <a:cxn ang="T161">
                        <a:pos x="T74" y="T75"/>
                      </a:cxn>
                      <a:cxn ang="T162">
                        <a:pos x="T76" y="T77"/>
                      </a:cxn>
                      <a:cxn ang="T163">
                        <a:pos x="T78" y="T79"/>
                      </a:cxn>
                      <a:cxn ang="T164">
                        <a:pos x="T80" y="T81"/>
                      </a:cxn>
                      <a:cxn ang="T165">
                        <a:pos x="T82" y="T83"/>
                      </a:cxn>
                      <a:cxn ang="T166">
                        <a:pos x="T84" y="T85"/>
                      </a:cxn>
                      <a:cxn ang="T167">
                        <a:pos x="T86" y="T87"/>
                      </a:cxn>
                      <a:cxn ang="T168">
                        <a:pos x="T88" y="T89"/>
                      </a:cxn>
                      <a:cxn ang="T169">
                        <a:pos x="T90" y="T91"/>
                      </a:cxn>
                      <a:cxn ang="T170">
                        <a:pos x="T92" y="T93"/>
                      </a:cxn>
                      <a:cxn ang="T171">
                        <a:pos x="T94" y="T95"/>
                      </a:cxn>
                      <a:cxn ang="T172">
                        <a:pos x="T96" y="T97"/>
                      </a:cxn>
                      <a:cxn ang="T173">
                        <a:pos x="T98" y="T99"/>
                      </a:cxn>
                      <a:cxn ang="T174">
                        <a:pos x="T100" y="T101"/>
                      </a:cxn>
                      <a:cxn ang="T175">
                        <a:pos x="T102" y="T103"/>
                      </a:cxn>
                      <a:cxn ang="T176">
                        <a:pos x="T104" y="T105"/>
                      </a:cxn>
                      <a:cxn ang="T177">
                        <a:pos x="T106" y="T107"/>
                      </a:cxn>
                      <a:cxn ang="T178">
                        <a:pos x="T108" y="T109"/>
                      </a:cxn>
                      <a:cxn ang="T179">
                        <a:pos x="T110" y="T111"/>
                      </a:cxn>
                      <a:cxn ang="T180">
                        <a:pos x="T112" y="T113"/>
                      </a:cxn>
                      <a:cxn ang="T181">
                        <a:pos x="T114" y="T115"/>
                      </a:cxn>
                      <a:cxn ang="T182">
                        <a:pos x="T116" y="T117"/>
                      </a:cxn>
                      <a:cxn ang="T183">
                        <a:pos x="T118" y="T119"/>
                      </a:cxn>
                      <a:cxn ang="T184">
                        <a:pos x="T120" y="T121"/>
                      </a:cxn>
                      <a:cxn ang="T185">
                        <a:pos x="T122" y="T123"/>
                      </a:cxn>
                    </a:cxnLst>
                    <a:rect l="0" t="0" r="r" b="b"/>
                    <a:pathLst>
                      <a:path w="102" h="87">
                        <a:moveTo>
                          <a:pt x="30" y="5"/>
                        </a:moveTo>
                        <a:lnTo>
                          <a:pt x="29" y="6"/>
                        </a:lnTo>
                        <a:lnTo>
                          <a:pt x="26" y="8"/>
                        </a:lnTo>
                        <a:lnTo>
                          <a:pt x="23" y="9"/>
                        </a:lnTo>
                        <a:lnTo>
                          <a:pt x="20" y="10"/>
                        </a:lnTo>
                        <a:lnTo>
                          <a:pt x="17" y="11"/>
                        </a:lnTo>
                        <a:lnTo>
                          <a:pt x="17" y="12"/>
                        </a:lnTo>
                        <a:lnTo>
                          <a:pt x="16" y="15"/>
                        </a:lnTo>
                        <a:lnTo>
                          <a:pt x="15" y="15"/>
                        </a:lnTo>
                        <a:lnTo>
                          <a:pt x="12" y="15"/>
                        </a:lnTo>
                        <a:lnTo>
                          <a:pt x="9" y="15"/>
                        </a:lnTo>
                        <a:lnTo>
                          <a:pt x="9" y="19"/>
                        </a:lnTo>
                        <a:lnTo>
                          <a:pt x="7" y="22"/>
                        </a:lnTo>
                        <a:lnTo>
                          <a:pt x="8" y="25"/>
                        </a:lnTo>
                        <a:lnTo>
                          <a:pt x="8" y="28"/>
                        </a:lnTo>
                        <a:lnTo>
                          <a:pt x="6" y="31"/>
                        </a:lnTo>
                        <a:lnTo>
                          <a:pt x="5" y="34"/>
                        </a:lnTo>
                        <a:lnTo>
                          <a:pt x="4" y="37"/>
                        </a:lnTo>
                        <a:lnTo>
                          <a:pt x="3" y="40"/>
                        </a:lnTo>
                        <a:lnTo>
                          <a:pt x="2" y="41"/>
                        </a:lnTo>
                        <a:lnTo>
                          <a:pt x="1" y="44"/>
                        </a:lnTo>
                        <a:lnTo>
                          <a:pt x="0" y="45"/>
                        </a:lnTo>
                        <a:lnTo>
                          <a:pt x="0" y="47"/>
                        </a:lnTo>
                        <a:lnTo>
                          <a:pt x="1" y="48"/>
                        </a:lnTo>
                        <a:lnTo>
                          <a:pt x="1" y="52"/>
                        </a:lnTo>
                        <a:lnTo>
                          <a:pt x="1" y="54"/>
                        </a:lnTo>
                        <a:lnTo>
                          <a:pt x="2" y="59"/>
                        </a:lnTo>
                        <a:lnTo>
                          <a:pt x="3" y="58"/>
                        </a:lnTo>
                        <a:lnTo>
                          <a:pt x="6" y="58"/>
                        </a:lnTo>
                        <a:lnTo>
                          <a:pt x="9" y="59"/>
                        </a:lnTo>
                        <a:lnTo>
                          <a:pt x="12" y="56"/>
                        </a:lnTo>
                        <a:lnTo>
                          <a:pt x="15" y="57"/>
                        </a:lnTo>
                        <a:lnTo>
                          <a:pt x="16" y="60"/>
                        </a:lnTo>
                        <a:lnTo>
                          <a:pt x="18" y="61"/>
                        </a:lnTo>
                        <a:lnTo>
                          <a:pt x="19" y="58"/>
                        </a:lnTo>
                        <a:lnTo>
                          <a:pt x="20" y="54"/>
                        </a:lnTo>
                        <a:lnTo>
                          <a:pt x="21" y="53"/>
                        </a:lnTo>
                        <a:lnTo>
                          <a:pt x="23" y="50"/>
                        </a:lnTo>
                        <a:lnTo>
                          <a:pt x="23" y="49"/>
                        </a:lnTo>
                        <a:lnTo>
                          <a:pt x="26" y="52"/>
                        </a:lnTo>
                        <a:lnTo>
                          <a:pt x="29" y="53"/>
                        </a:lnTo>
                        <a:lnTo>
                          <a:pt x="32" y="57"/>
                        </a:lnTo>
                        <a:lnTo>
                          <a:pt x="35" y="56"/>
                        </a:lnTo>
                        <a:lnTo>
                          <a:pt x="36" y="56"/>
                        </a:lnTo>
                        <a:lnTo>
                          <a:pt x="39" y="54"/>
                        </a:lnTo>
                        <a:lnTo>
                          <a:pt x="39" y="52"/>
                        </a:lnTo>
                        <a:lnTo>
                          <a:pt x="41" y="53"/>
                        </a:lnTo>
                        <a:lnTo>
                          <a:pt x="42" y="54"/>
                        </a:lnTo>
                        <a:lnTo>
                          <a:pt x="43" y="57"/>
                        </a:lnTo>
                        <a:lnTo>
                          <a:pt x="45" y="56"/>
                        </a:lnTo>
                        <a:lnTo>
                          <a:pt x="45" y="54"/>
                        </a:lnTo>
                        <a:lnTo>
                          <a:pt x="51" y="54"/>
                        </a:lnTo>
                        <a:lnTo>
                          <a:pt x="54" y="56"/>
                        </a:lnTo>
                        <a:lnTo>
                          <a:pt x="57" y="56"/>
                        </a:lnTo>
                        <a:lnTo>
                          <a:pt x="58" y="56"/>
                        </a:lnTo>
                        <a:lnTo>
                          <a:pt x="59" y="57"/>
                        </a:lnTo>
                        <a:lnTo>
                          <a:pt x="62" y="59"/>
                        </a:lnTo>
                        <a:lnTo>
                          <a:pt x="65" y="60"/>
                        </a:lnTo>
                        <a:lnTo>
                          <a:pt x="67" y="61"/>
                        </a:lnTo>
                        <a:lnTo>
                          <a:pt x="70" y="64"/>
                        </a:lnTo>
                        <a:lnTo>
                          <a:pt x="72" y="67"/>
                        </a:lnTo>
                        <a:lnTo>
                          <a:pt x="74" y="70"/>
                        </a:lnTo>
                        <a:lnTo>
                          <a:pt x="77" y="72"/>
                        </a:lnTo>
                        <a:lnTo>
                          <a:pt x="80" y="74"/>
                        </a:lnTo>
                        <a:lnTo>
                          <a:pt x="82" y="77"/>
                        </a:lnTo>
                        <a:lnTo>
                          <a:pt x="84" y="80"/>
                        </a:lnTo>
                        <a:lnTo>
                          <a:pt x="87" y="81"/>
                        </a:lnTo>
                        <a:lnTo>
                          <a:pt x="89" y="84"/>
                        </a:lnTo>
                        <a:lnTo>
                          <a:pt x="90" y="86"/>
                        </a:lnTo>
                        <a:lnTo>
                          <a:pt x="92" y="85"/>
                        </a:lnTo>
                        <a:lnTo>
                          <a:pt x="94" y="87"/>
                        </a:lnTo>
                        <a:lnTo>
                          <a:pt x="95" y="87"/>
                        </a:lnTo>
                        <a:lnTo>
                          <a:pt x="97" y="84"/>
                        </a:lnTo>
                        <a:lnTo>
                          <a:pt x="101" y="83"/>
                        </a:lnTo>
                        <a:lnTo>
                          <a:pt x="102" y="82"/>
                        </a:lnTo>
                        <a:lnTo>
                          <a:pt x="99" y="81"/>
                        </a:lnTo>
                        <a:lnTo>
                          <a:pt x="97" y="80"/>
                        </a:lnTo>
                        <a:lnTo>
                          <a:pt x="95" y="78"/>
                        </a:lnTo>
                        <a:lnTo>
                          <a:pt x="93" y="75"/>
                        </a:lnTo>
                        <a:lnTo>
                          <a:pt x="90" y="72"/>
                        </a:lnTo>
                        <a:lnTo>
                          <a:pt x="88" y="69"/>
                        </a:lnTo>
                        <a:lnTo>
                          <a:pt x="88" y="68"/>
                        </a:lnTo>
                        <a:lnTo>
                          <a:pt x="85" y="66"/>
                        </a:lnTo>
                        <a:lnTo>
                          <a:pt x="82" y="65"/>
                        </a:lnTo>
                        <a:lnTo>
                          <a:pt x="79" y="63"/>
                        </a:lnTo>
                        <a:lnTo>
                          <a:pt x="78" y="61"/>
                        </a:lnTo>
                        <a:lnTo>
                          <a:pt x="76" y="59"/>
                        </a:lnTo>
                        <a:lnTo>
                          <a:pt x="74" y="56"/>
                        </a:lnTo>
                        <a:lnTo>
                          <a:pt x="74" y="54"/>
                        </a:lnTo>
                        <a:lnTo>
                          <a:pt x="71" y="52"/>
                        </a:lnTo>
                        <a:lnTo>
                          <a:pt x="68" y="51"/>
                        </a:lnTo>
                        <a:lnTo>
                          <a:pt x="65" y="48"/>
                        </a:lnTo>
                        <a:lnTo>
                          <a:pt x="63" y="47"/>
                        </a:lnTo>
                        <a:lnTo>
                          <a:pt x="61" y="47"/>
                        </a:lnTo>
                        <a:lnTo>
                          <a:pt x="59" y="48"/>
                        </a:lnTo>
                        <a:lnTo>
                          <a:pt x="57" y="47"/>
                        </a:lnTo>
                        <a:lnTo>
                          <a:pt x="55" y="44"/>
                        </a:lnTo>
                        <a:lnTo>
                          <a:pt x="54" y="41"/>
                        </a:lnTo>
                        <a:lnTo>
                          <a:pt x="51" y="40"/>
                        </a:lnTo>
                        <a:lnTo>
                          <a:pt x="51" y="43"/>
                        </a:lnTo>
                        <a:lnTo>
                          <a:pt x="51" y="46"/>
                        </a:lnTo>
                        <a:lnTo>
                          <a:pt x="50" y="43"/>
                        </a:lnTo>
                        <a:lnTo>
                          <a:pt x="48" y="40"/>
                        </a:lnTo>
                        <a:lnTo>
                          <a:pt x="45" y="38"/>
                        </a:lnTo>
                        <a:lnTo>
                          <a:pt x="46" y="37"/>
                        </a:lnTo>
                        <a:lnTo>
                          <a:pt x="45" y="34"/>
                        </a:lnTo>
                        <a:lnTo>
                          <a:pt x="43" y="31"/>
                        </a:lnTo>
                        <a:lnTo>
                          <a:pt x="42" y="28"/>
                        </a:lnTo>
                        <a:lnTo>
                          <a:pt x="42" y="25"/>
                        </a:lnTo>
                        <a:lnTo>
                          <a:pt x="41" y="22"/>
                        </a:lnTo>
                        <a:lnTo>
                          <a:pt x="41" y="20"/>
                        </a:lnTo>
                        <a:lnTo>
                          <a:pt x="40" y="18"/>
                        </a:lnTo>
                        <a:lnTo>
                          <a:pt x="39" y="14"/>
                        </a:lnTo>
                        <a:lnTo>
                          <a:pt x="39" y="11"/>
                        </a:lnTo>
                        <a:lnTo>
                          <a:pt x="37" y="8"/>
                        </a:lnTo>
                        <a:lnTo>
                          <a:pt x="37" y="6"/>
                        </a:lnTo>
                        <a:lnTo>
                          <a:pt x="35" y="3"/>
                        </a:lnTo>
                        <a:lnTo>
                          <a:pt x="33" y="0"/>
                        </a:lnTo>
                        <a:lnTo>
                          <a:pt x="31" y="2"/>
                        </a:lnTo>
                        <a:lnTo>
                          <a:pt x="30" y="5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99" name="Freeform 872">
                    <a:extLst>
                      <a:ext uri="{FF2B5EF4-FFF2-40B4-BE49-F238E27FC236}">
                        <a16:creationId xmlns:a16="http://schemas.microsoft.com/office/drawing/2014/main" id="{4693CCAD-EFA8-97E5-F327-AEF9FB76254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3591" y="2756"/>
                    <a:ext cx="6" cy="5"/>
                  </a:xfrm>
                  <a:custGeom>
                    <a:avLst/>
                    <a:gdLst>
                      <a:gd name="T0" fmla="*/ 0 w 6"/>
                      <a:gd name="T1" fmla="*/ 4 h 5"/>
                      <a:gd name="T2" fmla="*/ 3 w 6"/>
                      <a:gd name="T3" fmla="*/ 5 h 5"/>
                      <a:gd name="T4" fmla="*/ 6 w 6"/>
                      <a:gd name="T5" fmla="*/ 4 h 5"/>
                      <a:gd name="T6" fmla="*/ 3 w 6"/>
                      <a:gd name="T7" fmla="*/ 3 h 5"/>
                      <a:gd name="T8" fmla="*/ 0 w 6"/>
                      <a:gd name="T9" fmla="*/ 0 h 5"/>
                      <a:gd name="T10" fmla="*/ 0 w 6"/>
                      <a:gd name="T11" fmla="*/ 4 h 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6" h="5">
                        <a:moveTo>
                          <a:pt x="0" y="4"/>
                        </a:moveTo>
                        <a:lnTo>
                          <a:pt x="3" y="5"/>
                        </a:lnTo>
                        <a:lnTo>
                          <a:pt x="6" y="4"/>
                        </a:lnTo>
                        <a:lnTo>
                          <a:pt x="3" y="3"/>
                        </a:lnTo>
                        <a:lnTo>
                          <a:pt x="0" y="0"/>
                        </a:lnTo>
                        <a:lnTo>
                          <a:pt x="0" y="4"/>
                        </a:lnTo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83" name="Freeform 873">
                  <a:extLst>
                    <a:ext uri="{FF2B5EF4-FFF2-40B4-BE49-F238E27FC236}">
                      <a16:creationId xmlns:a16="http://schemas.microsoft.com/office/drawing/2014/main" id="{7A001480-68AC-C70D-7A90-9C447C941A75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474" y="3220"/>
                  <a:ext cx="147" cy="375"/>
                </a:xfrm>
                <a:custGeom>
                  <a:avLst/>
                  <a:gdLst>
                    <a:gd name="T0" fmla="*/ 13 w 47"/>
                    <a:gd name="T1" fmla="*/ 9 h 120"/>
                    <a:gd name="T2" fmla="*/ 25 w 47"/>
                    <a:gd name="T3" fmla="*/ 19 h 120"/>
                    <a:gd name="T4" fmla="*/ 34 w 47"/>
                    <a:gd name="T5" fmla="*/ 34 h 120"/>
                    <a:gd name="T6" fmla="*/ 41 w 47"/>
                    <a:gd name="T7" fmla="*/ 53 h 120"/>
                    <a:gd name="T8" fmla="*/ 25 w 47"/>
                    <a:gd name="T9" fmla="*/ 66 h 120"/>
                    <a:gd name="T10" fmla="*/ 28 w 47"/>
                    <a:gd name="T11" fmla="*/ 88 h 120"/>
                    <a:gd name="T12" fmla="*/ 25 w 47"/>
                    <a:gd name="T13" fmla="*/ 106 h 120"/>
                    <a:gd name="T14" fmla="*/ 25 w 47"/>
                    <a:gd name="T15" fmla="*/ 125 h 120"/>
                    <a:gd name="T16" fmla="*/ 25 w 47"/>
                    <a:gd name="T17" fmla="*/ 138 h 120"/>
                    <a:gd name="T18" fmla="*/ 25 w 47"/>
                    <a:gd name="T19" fmla="*/ 150 h 120"/>
                    <a:gd name="T20" fmla="*/ 9 w 47"/>
                    <a:gd name="T21" fmla="*/ 159 h 120"/>
                    <a:gd name="T22" fmla="*/ 9 w 47"/>
                    <a:gd name="T23" fmla="*/ 178 h 120"/>
                    <a:gd name="T24" fmla="*/ 0 w 47"/>
                    <a:gd name="T25" fmla="*/ 197 h 120"/>
                    <a:gd name="T26" fmla="*/ 6 w 47"/>
                    <a:gd name="T27" fmla="*/ 213 h 120"/>
                    <a:gd name="T28" fmla="*/ 16 w 47"/>
                    <a:gd name="T29" fmla="*/ 219 h 120"/>
                    <a:gd name="T30" fmla="*/ 22 w 47"/>
                    <a:gd name="T31" fmla="*/ 225 h 120"/>
                    <a:gd name="T32" fmla="*/ 34 w 47"/>
                    <a:gd name="T33" fmla="*/ 244 h 120"/>
                    <a:gd name="T34" fmla="*/ 53 w 47"/>
                    <a:gd name="T35" fmla="*/ 244 h 120"/>
                    <a:gd name="T36" fmla="*/ 75 w 47"/>
                    <a:gd name="T37" fmla="*/ 241 h 120"/>
                    <a:gd name="T38" fmla="*/ 84 w 47"/>
                    <a:gd name="T39" fmla="*/ 259 h 120"/>
                    <a:gd name="T40" fmla="*/ 88 w 47"/>
                    <a:gd name="T41" fmla="*/ 272 h 120"/>
                    <a:gd name="T42" fmla="*/ 84 w 47"/>
                    <a:gd name="T43" fmla="*/ 288 h 120"/>
                    <a:gd name="T44" fmla="*/ 75 w 47"/>
                    <a:gd name="T45" fmla="*/ 300 h 120"/>
                    <a:gd name="T46" fmla="*/ 75 w 47"/>
                    <a:gd name="T47" fmla="*/ 319 h 120"/>
                    <a:gd name="T48" fmla="*/ 88 w 47"/>
                    <a:gd name="T49" fmla="*/ 341 h 120"/>
                    <a:gd name="T50" fmla="*/ 106 w 47"/>
                    <a:gd name="T51" fmla="*/ 356 h 120"/>
                    <a:gd name="T52" fmla="*/ 116 w 47"/>
                    <a:gd name="T53" fmla="*/ 375 h 120"/>
                    <a:gd name="T54" fmla="*/ 119 w 47"/>
                    <a:gd name="T55" fmla="*/ 366 h 120"/>
                    <a:gd name="T56" fmla="*/ 113 w 47"/>
                    <a:gd name="T57" fmla="*/ 347 h 120"/>
                    <a:gd name="T58" fmla="*/ 119 w 47"/>
                    <a:gd name="T59" fmla="*/ 338 h 120"/>
                    <a:gd name="T60" fmla="*/ 131 w 47"/>
                    <a:gd name="T61" fmla="*/ 322 h 120"/>
                    <a:gd name="T62" fmla="*/ 144 w 47"/>
                    <a:gd name="T63" fmla="*/ 319 h 120"/>
                    <a:gd name="T64" fmla="*/ 144 w 47"/>
                    <a:gd name="T65" fmla="*/ 300 h 120"/>
                    <a:gd name="T66" fmla="*/ 144 w 47"/>
                    <a:gd name="T67" fmla="*/ 288 h 120"/>
                    <a:gd name="T68" fmla="*/ 144 w 47"/>
                    <a:gd name="T69" fmla="*/ 278 h 120"/>
                    <a:gd name="T70" fmla="*/ 147 w 47"/>
                    <a:gd name="T71" fmla="*/ 266 h 120"/>
                    <a:gd name="T72" fmla="*/ 147 w 47"/>
                    <a:gd name="T73" fmla="*/ 253 h 120"/>
                    <a:gd name="T74" fmla="*/ 134 w 47"/>
                    <a:gd name="T75" fmla="*/ 241 h 120"/>
                    <a:gd name="T76" fmla="*/ 122 w 47"/>
                    <a:gd name="T77" fmla="*/ 222 h 120"/>
                    <a:gd name="T78" fmla="*/ 100 w 47"/>
                    <a:gd name="T79" fmla="*/ 197 h 120"/>
                    <a:gd name="T80" fmla="*/ 109 w 47"/>
                    <a:gd name="T81" fmla="*/ 213 h 120"/>
                    <a:gd name="T82" fmla="*/ 116 w 47"/>
                    <a:gd name="T83" fmla="*/ 231 h 120"/>
                    <a:gd name="T84" fmla="*/ 113 w 47"/>
                    <a:gd name="T85" fmla="*/ 238 h 120"/>
                    <a:gd name="T86" fmla="*/ 100 w 47"/>
                    <a:gd name="T87" fmla="*/ 225 h 120"/>
                    <a:gd name="T88" fmla="*/ 91 w 47"/>
                    <a:gd name="T89" fmla="*/ 234 h 120"/>
                    <a:gd name="T90" fmla="*/ 88 w 47"/>
                    <a:gd name="T91" fmla="*/ 216 h 120"/>
                    <a:gd name="T92" fmla="*/ 75 w 47"/>
                    <a:gd name="T93" fmla="*/ 197 h 120"/>
                    <a:gd name="T94" fmla="*/ 72 w 47"/>
                    <a:gd name="T95" fmla="*/ 178 h 120"/>
                    <a:gd name="T96" fmla="*/ 69 w 47"/>
                    <a:gd name="T97" fmla="*/ 159 h 120"/>
                    <a:gd name="T98" fmla="*/ 66 w 47"/>
                    <a:gd name="T99" fmla="*/ 147 h 120"/>
                    <a:gd name="T100" fmla="*/ 56 w 47"/>
                    <a:gd name="T101" fmla="*/ 134 h 120"/>
                    <a:gd name="T102" fmla="*/ 66 w 47"/>
                    <a:gd name="T103" fmla="*/ 116 h 120"/>
                    <a:gd name="T104" fmla="*/ 69 w 47"/>
                    <a:gd name="T105" fmla="*/ 103 h 120"/>
                    <a:gd name="T106" fmla="*/ 66 w 47"/>
                    <a:gd name="T107" fmla="*/ 84 h 120"/>
                    <a:gd name="T108" fmla="*/ 66 w 47"/>
                    <a:gd name="T109" fmla="*/ 56 h 120"/>
                    <a:gd name="T110" fmla="*/ 59 w 47"/>
                    <a:gd name="T111" fmla="*/ 38 h 120"/>
                    <a:gd name="T112" fmla="*/ 53 w 47"/>
                    <a:gd name="T113" fmla="*/ 22 h 120"/>
                    <a:gd name="T114" fmla="*/ 44 w 47"/>
                    <a:gd name="T115" fmla="*/ 9 h 120"/>
                    <a:gd name="T116" fmla="*/ 28 w 47"/>
                    <a:gd name="T117" fmla="*/ 9 h 120"/>
                    <a:gd name="T118" fmla="*/ 9 w 47"/>
                    <a:gd name="T119" fmla="*/ 0 h 120"/>
                    <a:gd name="T120" fmla="*/ 9 w 47"/>
                    <a:gd name="T121" fmla="*/ 6 h 120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47" h="120">
                      <a:moveTo>
                        <a:pt x="3" y="3"/>
                      </a:moveTo>
                      <a:lnTo>
                        <a:pt x="4" y="3"/>
                      </a:lnTo>
                      <a:lnTo>
                        <a:pt x="7" y="4"/>
                      </a:lnTo>
                      <a:lnTo>
                        <a:pt x="8" y="6"/>
                      </a:lnTo>
                      <a:lnTo>
                        <a:pt x="8" y="9"/>
                      </a:lnTo>
                      <a:lnTo>
                        <a:pt x="11" y="11"/>
                      </a:lnTo>
                      <a:lnTo>
                        <a:pt x="11" y="14"/>
                      </a:lnTo>
                      <a:lnTo>
                        <a:pt x="13" y="17"/>
                      </a:lnTo>
                      <a:lnTo>
                        <a:pt x="11" y="19"/>
                      </a:lnTo>
                      <a:lnTo>
                        <a:pt x="8" y="21"/>
                      </a:lnTo>
                      <a:lnTo>
                        <a:pt x="8" y="24"/>
                      </a:lnTo>
                      <a:lnTo>
                        <a:pt x="9" y="28"/>
                      </a:lnTo>
                      <a:lnTo>
                        <a:pt x="7" y="31"/>
                      </a:lnTo>
                      <a:lnTo>
                        <a:pt x="8" y="34"/>
                      </a:lnTo>
                      <a:lnTo>
                        <a:pt x="8" y="37"/>
                      </a:lnTo>
                      <a:lnTo>
                        <a:pt x="8" y="40"/>
                      </a:lnTo>
                      <a:lnTo>
                        <a:pt x="8" y="43"/>
                      </a:lnTo>
                      <a:lnTo>
                        <a:pt x="8" y="44"/>
                      </a:lnTo>
                      <a:lnTo>
                        <a:pt x="11" y="46"/>
                      </a:lnTo>
                      <a:lnTo>
                        <a:pt x="8" y="48"/>
                      </a:lnTo>
                      <a:lnTo>
                        <a:pt x="5" y="49"/>
                      </a:lnTo>
                      <a:lnTo>
                        <a:pt x="3" y="51"/>
                      </a:lnTo>
                      <a:lnTo>
                        <a:pt x="3" y="54"/>
                      </a:lnTo>
                      <a:lnTo>
                        <a:pt x="3" y="57"/>
                      </a:lnTo>
                      <a:lnTo>
                        <a:pt x="2" y="60"/>
                      </a:lnTo>
                      <a:lnTo>
                        <a:pt x="0" y="63"/>
                      </a:lnTo>
                      <a:lnTo>
                        <a:pt x="0" y="67"/>
                      </a:lnTo>
                      <a:lnTo>
                        <a:pt x="2" y="68"/>
                      </a:lnTo>
                      <a:lnTo>
                        <a:pt x="3" y="71"/>
                      </a:lnTo>
                      <a:lnTo>
                        <a:pt x="5" y="70"/>
                      </a:lnTo>
                      <a:lnTo>
                        <a:pt x="7" y="71"/>
                      </a:lnTo>
                      <a:lnTo>
                        <a:pt x="7" y="72"/>
                      </a:lnTo>
                      <a:lnTo>
                        <a:pt x="9" y="74"/>
                      </a:lnTo>
                      <a:lnTo>
                        <a:pt x="11" y="78"/>
                      </a:lnTo>
                      <a:lnTo>
                        <a:pt x="14" y="78"/>
                      </a:lnTo>
                      <a:lnTo>
                        <a:pt x="17" y="78"/>
                      </a:lnTo>
                      <a:lnTo>
                        <a:pt x="23" y="77"/>
                      </a:lnTo>
                      <a:lnTo>
                        <a:pt x="24" y="77"/>
                      </a:lnTo>
                      <a:lnTo>
                        <a:pt x="27" y="80"/>
                      </a:lnTo>
                      <a:lnTo>
                        <a:pt x="27" y="83"/>
                      </a:lnTo>
                      <a:lnTo>
                        <a:pt x="28" y="86"/>
                      </a:lnTo>
                      <a:lnTo>
                        <a:pt x="28" y="87"/>
                      </a:lnTo>
                      <a:lnTo>
                        <a:pt x="28" y="89"/>
                      </a:lnTo>
                      <a:lnTo>
                        <a:pt x="27" y="92"/>
                      </a:lnTo>
                      <a:lnTo>
                        <a:pt x="24" y="95"/>
                      </a:lnTo>
                      <a:lnTo>
                        <a:pt x="24" y="96"/>
                      </a:lnTo>
                      <a:lnTo>
                        <a:pt x="22" y="99"/>
                      </a:lnTo>
                      <a:lnTo>
                        <a:pt x="24" y="102"/>
                      </a:lnTo>
                      <a:lnTo>
                        <a:pt x="24" y="106"/>
                      </a:lnTo>
                      <a:lnTo>
                        <a:pt x="28" y="109"/>
                      </a:lnTo>
                      <a:lnTo>
                        <a:pt x="31" y="111"/>
                      </a:lnTo>
                      <a:lnTo>
                        <a:pt x="34" y="114"/>
                      </a:lnTo>
                      <a:lnTo>
                        <a:pt x="36" y="117"/>
                      </a:lnTo>
                      <a:lnTo>
                        <a:pt x="37" y="120"/>
                      </a:lnTo>
                      <a:lnTo>
                        <a:pt x="38" y="120"/>
                      </a:lnTo>
                      <a:lnTo>
                        <a:pt x="38" y="117"/>
                      </a:lnTo>
                      <a:lnTo>
                        <a:pt x="38" y="114"/>
                      </a:lnTo>
                      <a:lnTo>
                        <a:pt x="36" y="111"/>
                      </a:lnTo>
                      <a:lnTo>
                        <a:pt x="38" y="108"/>
                      </a:lnTo>
                      <a:lnTo>
                        <a:pt x="39" y="105"/>
                      </a:lnTo>
                      <a:lnTo>
                        <a:pt x="42" y="103"/>
                      </a:lnTo>
                      <a:lnTo>
                        <a:pt x="45" y="102"/>
                      </a:lnTo>
                      <a:lnTo>
                        <a:pt x="46" y="102"/>
                      </a:lnTo>
                      <a:lnTo>
                        <a:pt x="46" y="99"/>
                      </a:lnTo>
                      <a:lnTo>
                        <a:pt x="46" y="96"/>
                      </a:lnTo>
                      <a:lnTo>
                        <a:pt x="47" y="93"/>
                      </a:lnTo>
                      <a:lnTo>
                        <a:pt x="46" y="92"/>
                      </a:lnTo>
                      <a:lnTo>
                        <a:pt x="46" y="91"/>
                      </a:lnTo>
                      <a:lnTo>
                        <a:pt x="46" y="89"/>
                      </a:lnTo>
                      <a:lnTo>
                        <a:pt x="47" y="86"/>
                      </a:lnTo>
                      <a:lnTo>
                        <a:pt x="47" y="85"/>
                      </a:lnTo>
                      <a:lnTo>
                        <a:pt x="47" y="83"/>
                      </a:lnTo>
                      <a:lnTo>
                        <a:pt x="47" y="81"/>
                      </a:lnTo>
                      <a:lnTo>
                        <a:pt x="46" y="80"/>
                      </a:lnTo>
                      <a:lnTo>
                        <a:pt x="43" y="77"/>
                      </a:lnTo>
                      <a:lnTo>
                        <a:pt x="42" y="74"/>
                      </a:lnTo>
                      <a:lnTo>
                        <a:pt x="39" y="71"/>
                      </a:lnTo>
                      <a:lnTo>
                        <a:pt x="37" y="68"/>
                      </a:lnTo>
                      <a:lnTo>
                        <a:pt x="32" y="63"/>
                      </a:lnTo>
                      <a:lnTo>
                        <a:pt x="34" y="67"/>
                      </a:lnTo>
                      <a:lnTo>
                        <a:pt x="35" y="68"/>
                      </a:lnTo>
                      <a:lnTo>
                        <a:pt x="36" y="71"/>
                      </a:lnTo>
                      <a:lnTo>
                        <a:pt x="37" y="74"/>
                      </a:lnTo>
                      <a:lnTo>
                        <a:pt x="37" y="77"/>
                      </a:lnTo>
                      <a:lnTo>
                        <a:pt x="36" y="76"/>
                      </a:lnTo>
                      <a:lnTo>
                        <a:pt x="34" y="73"/>
                      </a:lnTo>
                      <a:lnTo>
                        <a:pt x="32" y="72"/>
                      </a:lnTo>
                      <a:lnTo>
                        <a:pt x="30" y="75"/>
                      </a:lnTo>
                      <a:lnTo>
                        <a:pt x="29" y="75"/>
                      </a:lnTo>
                      <a:lnTo>
                        <a:pt x="27" y="72"/>
                      </a:lnTo>
                      <a:lnTo>
                        <a:pt x="28" y="69"/>
                      </a:lnTo>
                      <a:lnTo>
                        <a:pt x="28" y="66"/>
                      </a:lnTo>
                      <a:lnTo>
                        <a:pt x="24" y="63"/>
                      </a:lnTo>
                      <a:lnTo>
                        <a:pt x="23" y="60"/>
                      </a:lnTo>
                      <a:lnTo>
                        <a:pt x="23" y="57"/>
                      </a:lnTo>
                      <a:lnTo>
                        <a:pt x="23" y="54"/>
                      </a:lnTo>
                      <a:lnTo>
                        <a:pt x="22" y="51"/>
                      </a:lnTo>
                      <a:lnTo>
                        <a:pt x="21" y="50"/>
                      </a:lnTo>
                      <a:lnTo>
                        <a:pt x="21" y="47"/>
                      </a:lnTo>
                      <a:lnTo>
                        <a:pt x="18" y="44"/>
                      </a:lnTo>
                      <a:lnTo>
                        <a:pt x="18" y="43"/>
                      </a:lnTo>
                      <a:lnTo>
                        <a:pt x="19" y="40"/>
                      </a:lnTo>
                      <a:lnTo>
                        <a:pt x="21" y="37"/>
                      </a:lnTo>
                      <a:lnTo>
                        <a:pt x="23" y="34"/>
                      </a:lnTo>
                      <a:lnTo>
                        <a:pt x="22" y="33"/>
                      </a:lnTo>
                      <a:lnTo>
                        <a:pt x="22" y="31"/>
                      </a:lnTo>
                      <a:lnTo>
                        <a:pt x="21" y="27"/>
                      </a:lnTo>
                      <a:lnTo>
                        <a:pt x="21" y="21"/>
                      </a:lnTo>
                      <a:lnTo>
                        <a:pt x="21" y="18"/>
                      </a:lnTo>
                      <a:lnTo>
                        <a:pt x="22" y="15"/>
                      </a:lnTo>
                      <a:lnTo>
                        <a:pt x="19" y="12"/>
                      </a:lnTo>
                      <a:lnTo>
                        <a:pt x="18" y="9"/>
                      </a:lnTo>
                      <a:lnTo>
                        <a:pt x="17" y="7"/>
                      </a:lnTo>
                      <a:lnTo>
                        <a:pt x="17" y="5"/>
                      </a:lnTo>
                      <a:lnTo>
                        <a:pt x="14" y="3"/>
                      </a:lnTo>
                      <a:lnTo>
                        <a:pt x="12" y="3"/>
                      </a:lnTo>
                      <a:lnTo>
                        <a:pt x="9" y="3"/>
                      </a:lnTo>
                      <a:lnTo>
                        <a:pt x="7" y="1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3" y="2"/>
                      </a:lnTo>
                      <a:lnTo>
                        <a:pt x="3" y="3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4" name="Freeform 874">
                  <a:extLst>
                    <a:ext uri="{FF2B5EF4-FFF2-40B4-BE49-F238E27FC236}">
                      <a16:creationId xmlns:a16="http://schemas.microsoft.com/office/drawing/2014/main" id="{B6D5298C-BD9E-EF8F-DF11-46AB7CF8B531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320" y="2570"/>
                  <a:ext cx="260" cy="272"/>
                </a:xfrm>
                <a:custGeom>
                  <a:avLst/>
                  <a:gdLst>
                    <a:gd name="T0" fmla="*/ 63 w 83"/>
                    <a:gd name="T1" fmla="*/ 63 h 87"/>
                    <a:gd name="T2" fmla="*/ 63 w 83"/>
                    <a:gd name="T3" fmla="*/ 88 h 87"/>
                    <a:gd name="T4" fmla="*/ 75 w 83"/>
                    <a:gd name="T5" fmla="*/ 91 h 87"/>
                    <a:gd name="T6" fmla="*/ 75 w 83"/>
                    <a:gd name="T7" fmla="*/ 106 h 87"/>
                    <a:gd name="T8" fmla="*/ 53 w 83"/>
                    <a:gd name="T9" fmla="*/ 128 h 87"/>
                    <a:gd name="T10" fmla="*/ 38 w 83"/>
                    <a:gd name="T11" fmla="*/ 144 h 87"/>
                    <a:gd name="T12" fmla="*/ 31 w 83"/>
                    <a:gd name="T13" fmla="*/ 147 h 87"/>
                    <a:gd name="T14" fmla="*/ 22 w 83"/>
                    <a:gd name="T15" fmla="*/ 159 h 87"/>
                    <a:gd name="T16" fmla="*/ 19 w 83"/>
                    <a:gd name="T17" fmla="*/ 169 h 87"/>
                    <a:gd name="T18" fmla="*/ 13 w 83"/>
                    <a:gd name="T19" fmla="*/ 191 h 87"/>
                    <a:gd name="T20" fmla="*/ 6 w 83"/>
                    <a:gd name="T21" fmla="*/ 203 h 87"/>
                    <a:gd name="T22" fmla="*/ 6 w 83"/>
                    <a:gd name="T23" fmla="*/ 222 h 87"/>
                    <a:gd name="T24" fmla="*/ 0 w 83"/>
                    <a:gd name="T25" fmla="*/ 247 h 87"/>
                    <a:gd name="T26" fmla="*/ 3 w 83"/>
                    <a:gd name="T27" fmla="*/ 263 h 87"/>
                    <a:gd name="T28" fmla="*/ 13 w 83"/>
                    <a:gd name="T29" fmla="*/ 266 h 87"/>
                    <a:gd name="T30" fmla="*/ 38 w 83"/>
                    <a:gd name="T31" fmla="*/ 256 h 87"/>
                    <a:gd name="T32" fmla="*/ 50 w 83"/>
                    <a:gd name="T33" fmla="*/ 253 h 87"/>
                    <a:gd name="T34" fmla="*/ 107 w 83"/>
                    <a:gd name="T35" fmla="*/ 247 h 87"/>
                    <a:gd name="T36" fmla="*/ 116 w 83"/>
                    <a:gd name="T37" fmla="*/ 216 h 87"/>
                    <a:gd name="T38" fmla="*/ 125 w 83"/>
                    <a:gd name="T39" fmla="*/ 203 h 87"/>
                    <a:gd name="T40" fmla="*/ 147 w 83"/>
                    <a:gd name="T41" fmla="*/ 191 h 87"/>
                    <a:gd name="T42" fmla="*/ 157 w 83"/>
                    <a:gd name="T43" fmla="*/ 191 h 87"/>
                    <a:gd name="T44" fmla="*/ 172 w 83"/>
                    <a:gd name="T45" fmla="*/ 181 h 87"/>
                    <a:gd name="T46" fmla="*/ 182 w 83"/>
                    <a:gd name="T47" fmla="*/ 191 h 87"/>
                    <a:gd name="T48" fmla="*/ 207 w 83"/>
                    <a:gd name="T49" fmla="*/ 191 h 87"/>
                    <a:gd name="T50" fmla="*/ 216 w 83"/>
                    <a:gd name="T51" fmla="*/ 178 h 87"/>
                    <a:gd name="T52" fmla="*/ 226 w 83"/>
                    <a:gd name="T53" fmla="*/ 166 h 87"/>
                    <a:gd name="T54" fmla="*/ 232 w 83"/>
                    <a:gd name="T55" fmla="*/ 156 h 87"/>
                    <a:gd name="T56" fmla="*/ 238 w 83"/>
                    <a:gd name="T57" fmla="*/ 150 h 87"/>
                    <a:gd name="T58" fmla="*/ 251 w 83"/>
                    <a:gd name="T59" fmla="*/ 134 h 87"/>
                    <a:gd name="T60" fmla="*/ 260 w 83"/>
                    <a:gd name="T61" fmla="*/ 106 h 87"/>
                    <a:gd name="T62" fmla="*/ 254 w 83"/>
                    <a:gd name="T63" fmla="*/ 88 h 87"/>
                    <a:gd name="T64" fmla="*/ 251 w 83"/>
                    <a:gd name="T65" fmla="*/ 72 h 87"/>
                    <a:gd name="T66" fmla="*/ 232 w 83"/>
                    <a:gd name="T67" fmla="*/ 50 h 87"/>
                    <a:gd name="T68" fmla="*/ 226 w 83"/>
                    <a:gd name="T69" fmla="*/ 22 h 87"/>
                    <a:gd name="T70" fmla="*/ 210 w 83"/>
                    <a:gd name="T71" fmla="*/ 0 h 87"/>
                    <a:gd name="T72" fmla="*/ 188 w 83"/>
                    <a:gd name="T73" fmla="*/ 22 h 87"/>
                    <a:gd name="T74" fmla="*/ 163 w 83"/>
                    <a:gd name="T75" fmla="*/ 19 h 87"/>
                    <a:gd name="T76" fmla="*/ 135 w 83"/>
                    <a:gd name="T77" fmla="*/ 25 h 87"/>
                    <a:gd name="T78" fmla="*/ 119 w 83"/>
                    <a:gd name="T79" fmla="*/ 31 h 87"/>
                    <a:gd name="T80" fmla="*/ 110 w 83"/>
                    <a:gd name="T81" fmla="*/ 22 h 87"/>
                    <a:gd name="T82" fmla="*/ 78 w 83"/>
                    <a:gd name="T83" fmla="*/ 22 h 87"/>
                    <a:gd name="T84" fmla="*/ 60 w 83"/>
                    <a:gd name="T85" fmla="*/ 34 h 87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83" h="87">
                      <a:moveTo>
                        <a:pt x="18" y="17"/>
                      </a:moveTo>
                      <a:lnTo>
                        <a:pt x="20" y="20"/>
                      </a:lnTo>
                      <a:lnTo>
                        <a:pt x="18" y="24"/>
                      </a:lnTo>
                      <a:lnTo>
                        <a:pt x="17" y="26"/>
                      </a:lnTo>
                      <a:lnTo>
                        <a:pt x="20" y="28"/>
                      </a:lnTo>
                      <a:lnTo>
                        <a:pt x="22" y="28"/>
                      </a:lnTo>
                      <a:lnTo>
                        <a:pt x="23" y="29"/>
                      </a:lnTo>
                      <a:lnTo>
                        <a:pt x="24" y="29"/>
                      </a:lnTo>
                      <a:lnTo>
                        <a:pt x="25" y="30"/>
                      </a:lnTo>
                      <a:lnTo>
                        <a:pt x="25" y="31"/>
                      </a:lnTo>
                      <a:lnTo>
                        <a:pt x="24" y="34"/>
                      </a:lnTo>
                      <a:lnTo>
                        <a:pt x="22" y="36"/>
                      </a:lnTo>
                      <a:lnTo>
                        <a:pt x="20" y="40"/>
                      </a:lnTo>
                      <a:lnTo>
                        <a:pt x="17" y="41"/>
                      </a:lnTo>
                      <a:lnTo>
                        <a:pt x="14" y="45"/>
                      </a:lnTo>
                      <a:lnTo>
                        <a:pt x="13" y="46"/>
                      </a:lnTo>
                      <a:lnTo>
                        <a:pt x="12" y="46"/>
                      </a:lnTo>
                      <a:lnTo>
                        <a:pt x="12" y="47"/>
                      </a:lnTo>
                      <a:lnTo>
                        <a:pt x="11" y="47"/>
                      </a:lnTo>
                      <a:lnTo>
                        <a:pt x="10" y="47"/>
                      </a:lnTo>
                      <a:lnTo>
                        <a:pt x="10" y="48"/>
                      </a:lnTo>
                      <a:lnTo>
                        <a:pt x="10" y="50"/>
                      </a:lnTo>
                      <a:lnTo>
                        <a:pt x="7" y="51"/>
                      </a:lnTo>
                      <a:lnTo>
                        <a:pt x="6" y="51"/>
                      </a:lnTo>
                      <a:lnTo>
                        <a:pt x="6" y="52"/>
                      </a:lnTo>
                      <a:lnTo>
                        <a:pt x="6" y="54"/>
                      </a:lnTo>
                      <a:lnTo>
                        <a:pt x="6" y="57"/>
                      </a:lnTo>
                      <a:lnTo>
                        <a:pt x="5" y="58"/>
                      </a:lnTo>
                      <a:lnTo>
                        <a:pt x="4" y="61"/>
                      </a:lnTo>
                      <a:lnTo>
                        <a:pt x="2" y="63"/>
                      </a:lnTo>
                      <a:lnTo>
                        <a:pt x="3" y="64"/>
                      </a:lnTo>
                      <a:lnTo>
                        <a:pt x="2" y="65"/>
                      </a:lnTo>
                      <a:lnTo>
                        <a:pt x="2" y="67"/>
                      </a:lnTo>
                      <a:lnTo>
                        <a:pt x="2" y="69"/>
                      </a:lnTo>
                      <a:lnTo>
                        <a:pt x="2" y="71"/>
                      </a:lnTo>
                      <a:lnTo>
                        <a:pt x="1" y="74"/>
                      </a:lnTo>
                      <a:lnTo>
                        <a:pt x="1" y="75"/>
                      </a:lnTo>
                      <a:lnTo>
                        <a:pt x="0" y="79"/>
                      </a:lnTo>
                      <a:lnTo>
                        <a:pt x="0" y="80"/>
                      </a:lnTo>
                      <a:lnTo>
                        <a:pt x="0" y="82"/>
                      </a:lnTo>
                      <a:lnTo>
                        <a:pt x="1" y="84"/>
                      </a:lnTo>
                      <a:lnTo>
                        <a:pt x="1" y="85"/>
                      </a:lnTo>
                      <a:lnTo>
                        <a:pt x="3" y="85"/>
                      </a:lnTo>
                      <a:lnTo>
                        <a:pt x="4" y="85"/>
                      </a:lnTo>
                      <a:lnTo>
                        <a:pt x="5" y="87"/>
                      </a:lnTo>
                      <a:lnTo>
                        <a:pt x="7" y="87"/>
                      </a:lnTo>
                      <a:lnTo>
                        <a:pt x="12" y="82"/>
                      </a:lnTo>
                      <a:lnTo>
                        <a:pt x="12" y="81"/>
                      </a:lnTo>
                      <a:lnTo>
                        <a:pt x="14" y="81"/>
                      </a:lnTo>
                      <a:lnTo>
                        <a:pt x="16" y="81"/>
                      </a:lnTo>
                      <a:lnTo>
                        <a:pt x="19" y="80"/>
                      </a:lnTo>
                      <a:lnTo>
                        <a:pt x="34" y="80"/>
                      </a:lnTo>
                      <a:lnTo>
                        <a:pt x="34" y="79"/>
                      </a:lnTo>
                      <a:lnTo>
                        <a:pt x="33" y="75"/>
                      </a:lnTo>
                      <a:lnTo>
                        <a:pt x="35" y="72"/>
                      </a:lnTo>
                      <a:lnTo>
                        <a:pt x="37" y="69"/>
                      </a:lnTo>
                      <a:lnTo>
                        <a:pt x="37" y="66"/>
                      </a:lnTo>
                      <a:lnTo>
                        <a:pt x="40" y="65"/>
                      </a:lnTo>
                      <a:lnTo>
                        <a:pt x="40" y="64"/>
                      </a:lnTo>
                      <a:lnTo>
                        <a:pt x="46" y="63"/>
                      </a:lnTo>
                      <a:lnTo>
                        <a:pt x="47" y="61"/>
                      </a:lnTo>
                      <a:lnTo>
                        <a:pt x="47" y="60"/>
                      </a:lnTo>
                      <a:lnTo>
                        <a:pt x="48" y="63"/>
                      </a:lnTo>
                      <a:lnTo>
                        <a:pt x="50" y="61"/>
                      </a:lnTo>
                      <a:lnTo>
                        <a:pt x="53" y="61"/>
                      </a:lnTo>
                      <a:lnTo>
                        <a:pt x="56" y="58"/>
                      </a:lnTo>
                      <a:lnTo>
                        <a:pt x="55" y="58"/>
                      </a:lnTo>
                      <a:lnTo>
                        <a:pt x="56" y="57"/>
                      </a:lnTo>
                      <a:lnTo>
                        <a:pt x="59" y="59"/>
                      </a:lnTo>
                      <a:lnTo>
                        <a:pt x="58" y="61"/>
                      </a:lnTo>
                      <a:lnTo>
                        <a:pt x="61" y="61"/>
                      </a:lnTo>
                      <a:lnTo>
                        <a:pt x="64" y="62"/>
                      </a:lnTo>
                      <a:lnTo>
                        <a:pt x="66" y="61"/>
                      </a:lnTo>
                      <a:lnTo>
                        <a:pt x="67" y="61"/>
                      </a:lnTo>
                      <a:lnTo>
                        <a:pt x="67" y="60"/>
                      </a:lnTo>
                      <a:lnTo>
                        <a:pt x="69" y="57"/>
                      </a:lnTo>
                      <a:lnTo>
                        <a:pt x="69" y="55"/>
                      </a:lnTo>
                      <a:lnTo>
                        <a:pt x="71" y="54"/>
                      </a:lnTo>
                      <a:lnTo>
                        <a:pt x="72" y="53"/>
                      </a:lnTo>
                      <a:lnTo>
                        <a:pt x="72" y="52"/>
                      </a:lnTo>
                      <a:lnTo>
                        <a:pt x="73" y="52"/>
                      </a:lnTo>
                      <a:lnTo>
                        <a:pt x="74" y="50"/>
                      </a:lnTo>
                      <a:lnTo>
                        <a:pt x="76" y="48"/>
                      </a:lnTo>
                      <a:lnTo>
                        <a:pt x="79" y="46"/>
                      </a:lnTo>
                      <a:lnTo>
                        <a:pt x="80" y="45"/>
                      </a:lnTo>
                      <a:lnTo>
                        <a:pt x="80" y="43"/>
                      </a:lnTo>
                      <a:lnTo>
                        <a:pt x="81" y="41"/>
                      </a:lnTo>
                      <a:lnTo>
                        <a:pt x="83" y="37"/>
                      </a:lnTo>
                      <a:lnTo>
                        <a:pt x="83" y="34"/>
                      </a:lnTo>
                      <a:lnTo>
                        <a:pt x="82" y="33"/>
                      </a:lnTo>
                      <a:lnTo>
                        <a:pt x="82" y="30"/>
                      </a:lnTo>
                      <a:lnTo>
                        <a:pt x="81" y="28"/>
                      </a:lnTo>
                      <a:lnTo>
                        <a:pt x="82" y="26"/>
                      </a:lnTo>
                      <a:lnTo>
                        <a:pt x="81" y="26"/>
                      </a:lnTo>
                      <a:lnTo>
                        <a:pt x="80" y="23"/>
                      </a:lnTo>
                      <a:lnTo>
                        <a:pt x="77" y="20"/>
                      </a:lnTo>
                      <a:lnTo>
                        <a:pt x="76" y="17"/>
                      </a:lnTo>
                      <a:lnTo>
                        <a:pt x="74" y="16"/>
                      </a:lnTo>
                      <a:lnTo>
                        <a:pt x="73" y="13"/>
                      </a:lnTo>
                      <a:lnTo>
                        <a:pt x="74" y="11"/>
                      </a:lnTo>
                      <a:lnTo>
                        <a:pt x="72" y="7"/>
                      </a:lnTo>
                      <a:lnTo>
                        <a:pt x="69" y="6"/>
                      </a:lnTo>
                      <a:lnTo>
                        <a:pt x="68" y="3"/>
                      </a:lnTo>
                      <a:lnTo>
                        <a:pt x="67" y="0"/>
                      </a:lnTo>
                      <a:lnTo>
                        <a:pt x="66" y="2"/>
                      </a:lnTo>
                      <a:lnTo>
                        <a:pt x="63" y="5"/>
                      </a:lnTo>
                      <a:lnTo>
                        <a:pt x="60" y="7"/>
                      </a:lnTo>
                      <a:lnTo>
                        <a:pt x="58" y="7"/>
                      </a:lnTo>
                      <a:lnTo>
                        <a:pt x="55" y="7"/>
                      </a:lnTo>
                      <a:lnTo>
                        <a:pt x="52" y="6"/>
                      </a:lnTo>
                      <a:lnTo>
                        <a:pt x="49" y="7"/>
                      </a:lnTo>
                      <a:lnTo>
                        <a:pt x="46" y="7"/>
                      </a:lnTo>
                      <a:lnTo>
                        <a:pt x="43" y="8"/>
                      </a:lnTo>
                      <a:lnTo>
                        <a:pt x="40" y="9"/>
                      </a:lnTo>
                      <a:lnTo>
                        <a:pt x="40" y="11"/>
                      </a:lnTo>
                      <a:lnTo>
                        <a:pt x="38" y="10"/>
                      </a:lnTo>
                      <a:lnTo>
                        <a:pt x="35" y="7"/>
                      </a:lnTo>
                      <a:lnTo>
                        <a:pt x="33" y="8"/>
                      </a:lnTo>
                      <a:lnTo>
                        <a:pt x="28" y="8"/>
                      </a:lnTo>
                      <a:lnTo>
                        <a:pt x="25" y="7"/>
                      </a:lnTo>
                      <a:lnTo>
                        <a:pt x="23" y="8"/>
                      </a:lnTo>
                      <a:lnTo>
                        <a:pt x="20" y="10"/>
                      </a:lnTo>
                      <a:lnTo>
                        <a:pt x="19" y="11"/>
                      </a:lnTo>
                      <a:lnTo>
                        <a:pt x="19" y="14"/>
                      </a:lnTo>
                      <a:lnTo>
                        <a:pt x="18" y="17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485" name="Group 875">
                  <a:extLst>
                    <a:ext uri="{FF2B5EF4-FFF2-40B4-BE49-F238E27FC236}">
                      <a16:creationId xmlns:a16="http://schemas.microsoft.com/office/drawing/2014/main" id="{6DAFD2B9-125B-8399-823E-FAF6F41CDBB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527" y="2513"/>
                  <a:ext cx="378" cy="479"/>
                  <a:chOff x="3499" y="2918"/>
                  <a:chExt cx="121" cy="153"/>
                </a:xfrm>
                <a:grpFill/>
              </p:grpSpPr>
              <p:sp>
                <p:nvSpPr>
                  <p:cNvPr id="496" name="Rectangle 876">
                    <a:extLst>
                      <a:ext uri="{FF2B5EF4-FFF2-40B4-BE49-F238E27FC236}">
                        <a16:creationId xmlns:a16="http://schemas.microsoft.com/office/drawing/2014/main" id="{085EEB2A-DA58-D8B6-3159-D6838A7BA42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3586" y="3062"/>
                    <a:ext cx="1" cy="1"/>
                  </a:xfrm>
                  <a:prstGeom prst="rect">
                    <a:avLst/>
                  </a:prstGeom>
                  <a:grpFill/>
                  <a:ln w="6350" cap="rnd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lnSpc>
                        <a:spcPct val="90000"/>
                      </a:lnSpc>
                      <a:spcBef>
                        <a:spcPct val="20000"/>
                      </a:spcBef>
                      <a:buClr>
                        <a:srgbClr val="00447C"/>
                      </a:buClr>
                      <a:buSzPct val="75000"/>
                      <a:buFont typeface="Wingdings" panose="05000000000000000000" pitchFamily="2" charset="2"/>
                      <a:buChar char="u"/>
                      <a:defRPr sz="90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lnSpc>
                        <a:spcPct val="90000"/>
                      </a:lnSpc>
                      <a:spcBef>
                        <a:spcPct val="20000"/>
                      </a:spcBef>
                      <a:buClr>
                        <a:srgbClr val="00447C"/>
                      </a:buClr>
                      <a:buSzPct val="75000"/>
                      <a:buFont typeface="Wingdings" panose="05000000000000000000" pitchFamily="2" charset="2"/>
                      <a:buChar char="u"/>
                      <a:defRPr sz="90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lnSpc>
                        <a:spcPct val="90000"/>
                      </a:lnSpc>
                      <a:spcBef>
                        <a:spcPct val="20000"/>
                      </a:spcBef>
                      <a:buClr>
                        <a:srgbClr val="00447C"/>
                      </a:buClr>
                      <a:buSzPct val="75000"/>
                      <a:buFont typeface="Wingdings" panose="05000000000000000000" pitchFamily="2" charset="2"/>
                      <a:buChar char="u"/>
                      <a:defRPr sz="90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lnSpc>
                        <a:spcPct val="90000"/>
                      </a:lnSpc>
                      <a:spcBef>
                        <a:spcPct val="20000"/>
                      </a:spcBef>
                      <a:buClr>
                        <a:srgbClr val="00447C"/>
                      </a:buClr>
                      <a:buSzPct val="75000"/>
                      <a:buFont typeface="Wingdings" panose="05000000000000000000" pitchFamily="2" charset="2"/>
                      <a:buChar char="u"/>
                      <a:defRPr sz="90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lnSpc>
                        <a:spcPct val="90000"/>
                      </a:lnSpc>
                      <a:spcBef>
                        <a:spcPct val="20000"/>
                      </a:spcBef>
                      <a:buClr>
                        <a:srgbClr val="00447C"/>
                      </a:buClr>
                      <a:buSzPct val="75000"/>
                      <a:buFont typeface="Wingdings" panose="05000000000000000000" pitchFamily="2" charset="2"/>
                      <a:buChar char="u"/>
                      <a:defRPr sz="90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447C"/>
                      </a:buClr>
                      <a:buSzPct val="75000"/>
                      <a:buFont typeface="Wingdings" panose="05000000000000000000" pitchFamily="2" charset="2"/>
                      <a:buChar char="u"/>
                      <a:defRPr sz="90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447C"/>
                      </a:buClr>
                      <a:buSzPct val="75000"/>
                      <a:buFont typeface="Wingdings" panose="05000000000000000000" pitchFamily="2" charset="2"/>
                      <a:buChar char="u"/>
                      <a:defRPr sz="90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447C"/>
                      </a:buClr>
                      <a:buSzPct val="75000"/>
                      <a:buFont typeface="Wingdings" panose="05000000000000000000" pitchFamily="2" charset="2"/>
                      <a:buChar char="u"/>
                      <a:defRPr sz="90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447C"/>
                      </a:buClr>
                      <a:buSzPct val="75000"/>
                      <a:buFont typeface="Wingdings" panose="05000000000000000000" pitchFamily="2" charset="2"/>
                      <a:buChar char="u"/>
                      <a:defRPr sz="90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/>
                    <a:endParaRPr lang="it-IT" altLang="en-US"/>
                  </a:p>
                </p:txBody>
              </p:sp>
              <p:sp>
                <p:nvSpPr>
                  <p:cNvPr id="497" name="Freeform 877">
                    <a:extLst>
                      <a:ext uri="{FF2B5EF4-FFF2-40B4-BE49-F238E27FC236}">
                        <a16:creationId xmlns:a16="http://schemas.microsoft.com/office/drawing/2014/main" id="{EFD5D18B-6FFE-ED80-1C43-88F29BCEC2A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3499" y="2918"/>
                    <a:ext cx="121" cy="153"/>
                  </a:xfrm>
                  <a:custGeom>
                    <a:avLst/>
                    <a:gdLst>
                      <a:gd name="T0" fmla="*/ 107 w 121"/>
                      <a:gd name="T1" fmla="*/ 20 h 153"/>
                      <a:gd name="T2" fmla="*/ 100 w 121"/>
                      <a:gd name="T3" fmla="*/ 19 h 153"/>
                      <a:gd name="T4" fmla="*/ 92 w 121"/>
                      <a:gd name="T5" fmla="*/ 23 h 153"/>
                      <a:gd name="T6" fmla="*/ 85 w 121"/>
                      <a:gd name="T7" fmla="*/ 31 h 153"/>
                      <a:gd name="T8" fmla="*/ 79 w 121"/>
                      <a:gd name="T9" fmla="*/ 29 h 153"/>
                      <a:gd name="T10" fmla="*/ 69 w 121"/>
                      <a:gd name="T11" fmla="*/ 27 h 153"/>
                      <a:gd name="T12" fmla="*/ 58 w 121"/>
                      <a:gd name="T13" fmla="*/ 23 h 153"/>
                      <a:gd name="T14" fmla="*/ 48 w 121"/>
                      <a:gd name="T15" fmla="*/ 16 h 153"/>
                      <a:gd name="T16" fmla="*/ 39 w 121"/>
                      <a:gd name="T17" fmla="*/ 14 h 153"/>
                      <a:gd name="T18" fmla="*/ 28 w 121"/>
                      <a:gd name="T19" fmla="*/ 8 h 153"/>
                      <a:gd name="T20" fmla="*/ 29 w 121"/>
                      <a:gd name="T21" fmla="*/ 1 h 153"/>
                      <a:gd name="T22" fmla="*/ 20 w 121"/>
                      <a:gd name="T23" fmla="*/ 7 h 153"/>
                      <a:gd name="T24" fmla="*/ 7 w 121"/>
                      <a:gd name="T25" fmla="*/ 12 h 153"/>
                      <a:gd name="T26" fmla="*/ 1 w 121"/>
                      <a:gd name="T27" fmla="*/ 18 h 153"/>
                      <a:gd name="T28" fmla="*/ 3 w 121"/>
                      <a:gd name="T29" fmla="*/ 24 h 153"/>
                      <a:gd name="T30" fmla="*/ 7 w 121"/>
                      <a:gd name="T31" fmla="*/ 31 h 153"/>
                      <a:gd name="T32" fmla="*/ 11 w 121"/>
                      <a:gd name="T33" fmla="*/ 38 h 153"/>
                      <a:gd name="T34" fmla="*/ 16 w 121"/>
                      <a:gd name="T35" fmla="*/ 44 h 153"/>
                      <a:gd name="T36" fmla="*/ 16 w 121"/>
                      <a:gd name="T37" fmla="*/ 51 h 153"/>
                      <a:gd name="T38" fmla="*/ 15 w 121"/>
                      <a:gd name="T39" fmla="*/ 59 h 153"/>
                      <a:gd name="T40" fmla="*/ 13 w 121"/>
                      <a:gd name="T41" fmla="*/ 64 h 153"/>
                      <a:gd name="T42" fmla="*/ 10 w 121"/>
                      <a:gd name="T43" fmla="*/ 66 h 153"/>
                      <a:gd name="T44" fmla="*/ 6 w 121"/>
                      <a:gd name="T45" fmla="*/ 70 h 153"/>
                      <a:gd name="T46" fmla="*/ 3 w 121"/>
                      <a:gd name="T47" fmla="*/ 73 h 153"/>
                      <a:gd name="T48" fmla="*/ 1 w 121"/>
                      <a:gd name="T49" fmla="*/ 79 h 153"/>
                      <a:gd name="T50" fmla="*/ 1 w 121"/>
                      <a:gd name="T51" fmla="*/ 82 h 153"/>
                      <a:gd name="T52" fmla="*/ 11 w 121"/>
                      <a:gd name="T53" fmla="*/ 84 h 153"/>
                      <a:gd name="T54" fmla="*/ 10 w 121"/>
                      <a:gd name="T55" fmla="*/ 87 h 153"/>
                      <a:gd name="T56" fmla="*/ 2 w 121"/>
                      <a:gd name="T57" fmla="*/ 91 h 153"/>
                      <a:gd name="T58" fmla="*/ 5 w 121"/>
                      <a:gd name="T59" fmla="*/ 100 h 153"/>
                      <a:gd name="T60" fmla="*/ 13 w 121"/>
                      <a:gd name="T61" fmla="*/ 104 h 153"/>
                      <a:gd name="T62" fmla="*/ 19 w 121"/>
                      <a:gd name="T63" fmla="*/ 107 h 153"/>
                      <a:gd name="T64" fmla="*/ 27 w 121"/>
                      <a:gd name="T65" fmla="*/ 112 h 153"/>
                      <a:gd name="T66" fmla="*/ 32 w 121"/>
                      <a:gd name="T67" fmla="*/ 115 h 153"/>
                      <a:gd name="T68" fmla="*/ 35 w 121"/>
                      <a:gd name="T69" fmla="*/ 117 h 153"/>
                      <a:gd name="T70" fmla="*/ 43 w 121"/>
                      <a:gd name="T71" fmla="*/ 121 h 153"/>
                      <a:gd name="T72" fmla="*/ 47 w 121"/>
                      <a:gd name="T73" fmla="*/ 123 h 153"/>
                      <a:gd name="T74" fmla="*/ 57 w 121"/>
                      <a:gd name="T75" fmla="*/ 128 h 153"/>
                      <a:gd name="T76" fmla="*/ 58 w 121"/>
                      <a:gd name="T77" fmla="*/ 132 h 153"/>
                      <a:gd name="T78" fmla="*/ 59 w 121"/>
                      <a:gd name="T79" fmla="*/ 137 h 153"/>
                      <a:gd name="T80" fmla="*/ 65 w 121"/>
                      <a:gd name="T81" fmla="*/ 142 h 153"/>
                      <a:gd name="T82" fmla="*/ 72 w 121"/>
                      <a:gd name="T83" fmla="*/ 148 h 153"/>
                      <a:gd name="T84" fmla="*/ 79 w 121"/>
                      <a:gd name="T85" fmla="*/ 152 h 153"/>
                      <a:gd name="T86" fmla="*/ 83 w 121"/>
                      <a:gd name="T87" fmla="*/ 152 h 153"/>
                      <a:gd name="T88" fmla="*/ 87 w 121"/>
                      <a:gd name="T89" fmla="*/ 144 h 153"/>
                      <a:gd name="T90" fmla="*/ 90 w 121"/>
                      <a:gd name="T91" fmla="*/ 140 h 153"/>
                      <a:gd name="T92" fmla="*/ 92 w 121"/>
                      <a:gd name="T93" fmla="*/ 133 h 153"/>
                      <a:gd name="T94" fmla="*/ 96 w 121"/>
                      <a:gd name="T95" fmla="*/ 127 h 153"/>
                      <a:gd name="T96" fmla="*/ 101 w 121"/>
                      <a:gd name="T97" fmla="*/ 121 h 153"/>
                      <a:gd name="T98" fmla="*/ 106 w 121"/>
                      <a:gd name="T99" fmla="*/ 114 h 153"/>
                      <a:gd name="T100" fmla="*/ 114 w 121"/>
                      <a:gd name="T101" fmla="*/ 111 h 153"/>
                      <a:gd name="T102" fmla="*/ 113 w 121"/>
                      <a:gd name="T103" fmla="*/ 103 h 153"/>
                      <a:gd name="T104" fmla="*/ 108 w 121"/>
                      <a:gd name="T105" fmla="*/ 94 h 153"/>
                      <a:gd name="T106" fmla="*/ 109 w 121"/>
                      <a:gd name="T107" fmla="*/ 37 h 153"/>
                      <a:gd name="T108" fmla="*/ 117 w 121"/>
                      <a:gd name="T109" fmla="*/ 29 h 153"/>
                      <a:gd name="T110" fmla="*/ 121 w 121"/>
                      <a:gd name="T111" fmla="*/ 22 h 153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</a:gdLst>
                    <a:ahLst/>
                    <a:cxnLst>
                      <a:cxn ang="T112">
                        <a:pos x="T0" y="T1"/>
                      </a:cxn>
                      <a:cxn ang="T113">
                        <a:pos x="T2" y="T3"/>
                      </a:cxn>
                      <a:cxn ang="T114">
                        <a:pos x="T4" y="T5"/>
                      </a:cxn>
                      <a:cxn ang="T115">
                        <a:pos x="T6" y="T7"/>
                      </a:cxn>
                      <a:cxn ang="T116">
                        <a:pos x="T8" y="T9"/>
                      </a:cxn>
                      <a:cxn ang="T117">
                        <a:pos x="T10" y="T11"/>
                      </a:cxn>
                      <a:cxn ang="T118">
                        <a:pos x="T12" y="T13"/>
                      </a:cxn>
                      <a:cxn ang="T119">
                        <a:pos x="T14" y="T15"/>
                      </a:cxn>
                      <a:cxn ang="T120">
                        <a:pos x="T16" y="T17"/>
                      </a:cxn>
                      <a:cxn ang="T121">
                        <a:pos x="T18" y="T19"/>
                      </a:cxn>
                      <a:cxn ang="T122">
                        <a:pos x="T20" y="T21"/>
                      </a:cxn>
                      <a:cxn ang="T123">
                        <a:pos x="T22" y="T23"/>
                      </a:cxn>
                      <a:cxn ang="T124">
                        <a:pos x="T24" y="T25"/>
                      </a:cxn>
                      <a:cxn ang="T125">
                        <a:pos x="T26" y="T27"/>
                      </a:cxn>
                      <a:cxn ang="T126">
                        <a:pos x="T28" y="T29"/>
                      </a:cxn>
                      <a:cxn ang="T127">
                        <a:pos x="T30" y="T31"/>
                      </a:cxn>
                      <a:cxn ang="T128">
                        <a:pos x="T32" y="T33"/>
                      </a:cxn>
                      <a:cxn ang="T129">
                        <a:pos x="T34" y="T35"/>
                      </a:cxn>
                      <a:cxn ang="T130">
                        <a:pos x="T36" y="T37"/>
                      </a:cxn>
                      <a:cxn ang="T131">
                        <a:pos x="T38" y="T39"/>
                      </a:cxn>
                      <a:cxn ang="T132">
                        <a:pos x="T40" y="T41"/>
                      </a:cxn>
                      <a:cxn ang="T133">
                        <a:pos x="T42" y="T43"/>
                      </a:cxn>
                      <a:cxn ang="T134">
                        <a:pos x="T44" y="T45"/>
                      </a:cxn>
                      <a:cxn ang="T135">
                        <a:pos x="T46" y="T47"/>
                      </a:cxn>
                      <a:cxn ang="T136">
                        <a:pos x="T48" y="T49"/>
                      </a:cxn>
                      <a:cxn ang="T137">
                        <a:pos x="T50" y="T51"/>
                      </a:cxn>
                      <a:cxn ang="T138">
                        <a:pos x="T52" y="T53"/>
                      </a:cxn>
                      <a:cxn ang="T139">
                        <a:pos x="T54" y="T55"/>
                      </a:cxn>
                      <a:cxn ang="T140">
                        <a:pos x="T56" y="T57"/>
                      </a:cxn>
                      <a:cxn ang="T141">
                        <a:pos x="T58" y="T59"/>
                      </a:cxn>
                      <a:cxn ang="T142">
                        <a:pos x="T60" y="T61"/>
                      </a:cxn>
                      <a:cxn ang="T143">
                        <a:pos x="T62" y="T63"/>
                      </a:cxn>
                      <a:cxn ang="T144">
                        <a:pos x="T64" y="T65"/>
                      </a:cxn>
                      <a:cxn ang="T145">
                        <a:pos x="T66" y="T67"/>
                      </a:cxn>
                      <a:cxn ang="T146">
                        <a:pos x="T68" y="T69"/>
                      </a:cxn>
                      <a:cxn ang="T147">
                        <a:pos x="T70" y="T71"/>
                      </a:cxn>
                      <a:cxn ang="T148">
                        <a:pos x="T72" y="T73"/>
                      </a:cxn>
                      <a:cxn ang="T149">
                        <a:pos x="T74" y="T75"/>
                      </a:cxn>
                      <a:cxn ang="T150">
                        <a:pos x="T76" y="T77"/>
                      </a:cxn>
                      <a:cxn ang="T151">
                        <a:pos x="T78" y="T79"/>
                      </a:cxn>
                      <a:cxn ang="T152">
                        <a:pos x="T80" y="T81"/>
                      </a:cxn>
                      <a:cxn ang="T153">
                        <a:pos x="T82" y="T83"/>
                      </a:cxn>
                      <a:cxn ang="T154">
                        <a:pos x="T84" y="T85"/>
                      </a:cxn>
                      <a:cxn ang="T155">
                        <a:pos x="T86" y="T87"/>
                      </a:cxn>
                      <a:cxn ang="T156">
                        <a:pos x="T88" y="T89"/>
                      </a:cxn>
                      <a:cxn ang="T157">
                        <a:pos x="T90" y="T91"/>
                      </a:cxn>
                      <a:cxn ang="T158">
                        <a:pos x="T92" y="T93"/>
                      </a:cxn>
                      <a:cxn ang="T159">
                        <a:pos x="T94" y="T95"/>
                      </a:cxn>
                      <a:cxn ang="T160">
                        <a:pos x="T96" y="T97"/>
                      </a:cxn>
                      <a:cxn ang="T161">
                        <a:pos x="T98" y="T99"/>
                      </a:cxn>
                      <a:cxn ang="T162">
                        <a:pos x="T100" y="T101"/>
                      </a:cxn>
                      <a:cxn ang="T163">
                        <a:pos x="T102" y="T103"/>
                      </a:cxn>
                      <a:cxn ang="T164">
                        <a:pos x="T104" y="T105"/>
                      </a:cxn>
                      <a:cxn ang="T165">
                        <a:pos x="T106" y="T107"/>
                      </a:cxn>
                      <a:cxn ang="T166">
                        <a:pos x="T108" y="T109"/>
                      </a:cxn>
                      <a:cxn ang="T167">
                        <a:pos x="T110" y="T111"/>
                      </a:cxn>
                    </a:cxnLst>
                    <a:rect l="0" t="0" r="r" b="b"/>
                    <a:pathLst>
                      <a:path w="121" h="153">
                        <a:moveTo>
                          <a:pt x="113" y="23"/>
                        </a:moveTo>
                        <a:lnTo>
                          <a:pt x="110" y="23"/>
                        </a:lnTo>
                        <a:lnTo>
                          <a:pt x="107" y="20"/>
                        </a:lnTo>
                        <a:lnTo>
                          <a:pt x="105" y="16"/>
                        </a:lnTo>
                        <a:lnTo>
                          <a:pt x="103" y="18"/>
                        </a:lnTo>
                        <a:lnTo>
                          <a:pt x="100" y="19"/>
                        </a:lnTo>
                        <a:lnTo>
                          <a:pt x="97" y="21"/>
                        </a:lnTo>
                        <a:lnTo>
                          <a:pt x="93" y="22"/>
                        </a:lnTo>
                        <a:lnTo>
                          <a:pt x="92" y="23"/>
                        </a:lnTo>
                        <a:lnTo>
                          <a:pt x="89" y="27"/>
                        </a:lnTo>
                        <a:lnTo>
                          <a:pt x="85" y="31"/>
                        </a:lnTo>
                        <a:lnTo>
                          <a:pt x="82" y="29"/>
                        </a:lnTo>
                        <a:lnTo>
                          <a:pt x="81" y="29"/>
                        </a:lnTo>
                        <a:lnTo>
                          <a:pt x="79" y="29"/>
                        </a:lnTo>
                        <a:lnTo>
                          <a:pt x="74" y="29"/>
                        </a:lnTo>
                        <a:lnTo>
                          <a:pt x="71" y="27"/>
                        </a:lnTo>
                        <a:lnTo>
                          <a:pt x="69" y="27"/>
                        </a:lnTo>
                        <a:lnTo>
                          <a:pt x="65" y="27"/>
                        </a:lnTo>
                        <a:lnTo>
                          <a:pt x="62" y="26"/>
                        </a:lnTo>
                        <a:lnTo>
                          <a:pt x="58" y="23"/>
                        </a:lnTo>
                        <a:lnTo>
                          <a:pt x="56" y="21"/>
                        </a:lnTo>
                        <a:lnTo>
                          <a:pt x="52" y="19"/>
                        </a:lnTo>
                        <a:lnTo>
                          <a:pt x="48" y="16"/>
                        </a:lnTo>
                        <a:lnTo>
                          <a:pt x="45" y="14"/>
                        </a:lnTo>
                        <a:lnTo>
                          <a:pt x="42" y="14"/>
                        </a:lnTo>
                        <a:lnTo>
                          <a:pt x="39" y="14"/>
                        </a:lnTo>
                        <a:lnTo>
                          <a:pt x="32" y="14"/>
                        </a:lnTo>
                        <a:lnTo>
                          <a:pt x="31" y="11"/>
                        </a:lnTo>
                        <a:lnTo>
                          <a:pt x="28" y="8"/>
                        </a:lnTo>
                        <a:lnTo>
                          <a:pt x="28" y="6"/>
                        </a:lnTo>
                        <a:lnTo>
                          <a:pt x="29" y="3"/>
                        </a:lnTo>
                        <a:lnTo>
                          <a:pt x="29" y="1"/>
                        </a:lnTo>
                        <a:lnTo>
                          <a:pt x="26" y="0"/>
                        </a:lnTo>
                        <a:lnTo>
                          <a:pt x="21" y="6"/>
                        </a:lnTo>
                        <a:lnTo>
                          <a:pt x="20" y="7"/>
                        </a:lnTo>
                        <a:lnTo>
                          <a:pt x="17" y="7"/>
                        </a:lnTo>
                        <a:lnTo>
                          <a:pt x="12" y="9"/>
                        </a:lnTo>
                        <a:lnTo>
                          <a:pt x="7" y="12"/>
                        </a:lnTo>
                        <a:lnTo>
                          <a:pt x="5" y="13"/>
                        </a:lnTo>
                        <a:lnTo>
                          <a:pt x="4" y="14"/>
                        </a:lnTo>
                        <a:lnTo>
                          <a:pt x="1" y="18"/>
                        </a:lnTo>
                        <a:lnTo>
                          <a:pt x="2" y="21"/>
                        </a:lnTo>
                        <a:lnTo>
                          <a:pt x="3" y="22"/>
                        </a:lnTo>
                        <a:lnTo>
                          <a:pt x="3" y="24"/>
                        </a:lnTo>
                        <a:lnTo>
                          <a:pt x="6" y="25"/>
                        </a:lnTo>
                        <a:lnTo>
                          <a:pt x="8" y="29"/>
                        </a:lnTo>
                        <a:lnTo>
                          <a:pt x="7" y="31"/>
                        </a:lnTo>
                        <a:lnTo>
                          <a:pt x="8" y="34"/>
                        </a:lnTo>
                        <a:lnTo>
                          <a:pt x="10" y="35"/>
                        </a:lnTo>
                        <a:lnTo>
                          <a:pt x="11" y="38"/>
                        </a:lnTo>
                        <a:lnTo>
                          <a:pt x="14" y="41"/>
                        </a:lnTo>
                        <a:lnTo>
                          <a:pt x="15" y="44"/>
                        </a:lnTo>
                        <a:lnTo>
                          <a:pt x="16" y="44"/>
                        </a:lnTo>
                        <a:lnTo>
                          <a:pt x="15" y="46"/>
                        </a:lnTo>
                        <a:lnTo>
                          <a:pt x="16" y="48"/>
                        </a:lnTo>
                        <a:lnTo>
                          <a:pt x="16" y="51"/>
                        </a:lnTo>
                        <a:lnTo>
                          <a:pt x="17" y="52"/>
                        </a:lnTo>
                        <a:lnTo>
                          <a:pt x="17" y="55"/>
                        </a:lnTo>
                        <a:lnTo>
                          <a:pt x="15" y="59"/>
                        </a:lnTo>
                        <a:lnTo>
                          <a:pt x="14" y="61"/>
                        </a:lnTo>
                        <a:lnTo>
                          <a:pt x="14" y="63"/>
                        </a:lnTo>
                        <a:lnTo>
                          <a:pt x="13" y="64"/>
                        </a:lnTo>
                        <a:lnTo>
                          <a:pt x="10" y="66"/>
                        </a:lnTo>
                        <a:lnTo>
                          <a:pt x="8" y="68"/>
                        </a:lnTo>
                        <a:lnTo>
                          <a:pt x="7" y="70"/>
                        </a:lnTo>
                        <a:lnTo>
                          <a:pt x="6" y="70"/>
                        </a:lnTo>
                        <a:lnTo>
                          <a:pt x="6" y="71"/>
                        </a:lnTo>
                        <a:lnTo>
                          <a:pt x="5" y="72"/>
                        </a:lnTo>
                        <a:lnTo>
                          <a:pt x="3" y="73"/>
                        </a:lnTo>
                        <a:lnTo>
                          <a:pt x="3" y="75"/>
                        </a:lnTo>
                        <a:lnTo>
                          <a:pt x="1" y="78"/>
                        </a:lnTo>
                        <a:lnTo>
                          <a:pt x="1" y="79"/>
                        </a:lnTo>
                        <a:lnTo>
                          <a:pt x="0" y="81"/>
                        </a:lnTo>
                        <a:lnTo>
                          <a:pt x="1" y="82"/>
                        </a:lnTo>
                        <a:lnTo>
                          <a:pt x="4" y="85"/>
                        </a:lnTo>
                        <a:lnTo>
                          <a:pt x="7" y="86"/>
                        </a:lnTo>
                        <a:lnTo>
                          <a:pt x="11" y="84"/>
                        </a:lnTo>
                        <a:lnTo>
                          <a:pt x="14" y="85"/>
                        </a:lnTo>
                        <a:lnTo>
                          <a:pt x="14" y="86"/>
                        </a:lnTo>
                        <a:lnTo>
                          <a:pt x="10" y="87"/>
                        </a:lnTo>
                        <a:lnTo>
                          <a:pt x="7" y="90"/>
                        </a:lnTo>
                        <a:lnTo>
                          <a:pt x="5" y="88"/>
                        </a:lnTo>
                        <a:lnTo>
                          <a:pt x="2" y="91"/>
                        </a:lnTo>
                        <a:lnTo>
                          <a:pt x="3" y="96"/>
                        </a:lnTo>
                        <a:lnTo>
                          <a:pt x="2" y="98"/>
                        </a:lnTo>
                        <a:lnTo>
                          <a:pt x="5" y="100"/>
                        </a:lnTo>
                        <a:lnTo>
                          <a:pt x="8" y="102"/>
                        </a:lnTo>
                        <a:lnTo>
                          <a:pt x="12" y="103"/>
                        </a:lnTo>
                        <a:lnTo>
                          <a:pt x="13" y="104"/>
                        </a:lnTo>
                        <a:lnTo>
                          <a:pt x="16" y="105"/>
                        </a:lnTo>
                        <a:lnTo>
                          <a:pt x="17" y="106"/>
                        </a:lnTo>
                        <a:lnTo>
                          <a:pt x="19" y="107"/>
                        </a:lnTo>
                        <a:lnTo>
                          <a:pt x="24" y="110"/>
                        </a:lnTo>
                        <a:lnTo>
                          <a:pt x="25" y="110"/>
                        </a:lnTo>
                        <a:lnTo>
                          <a:pt x="27" y="112"/>
                        </a:lnTo>
                        <a:lnTo>
                          <a:pt x="30" y="113"/>
                        </a:lnTo>
                        <a:lnTo>
                          <a:pt x="32" y="114"/>
                        </a:lnTo>
                        <a:lnTo>
                          <a:pt x="32" y="115"/>
                        </a:lnTo>
                        <a:lnTo>
                          <a:pt x="33" y="115"/>
                        </a:lnTo>
                        <a:lnTo>
                          <a:pt x="35" y="117"/>
                        </a:lnTo>
                        <a:lnTo>
                          <a:pt x="39" y="118"/>
                        </a:lnTo>
                        <a:lnTo>
                          <a:pt x="42" y="120"/>
                        </a:lnTo>
                        <a:lnTo>
                          <a:pt x="43" y="121"/>
                        </a:lnTo>
                        <a:lnTo>
                          <a:pt x="46" y="122"/>
                        </a:lnTo>
                        <a:lnTo>
                          <a:pt x="47" y="123"/>
                        </a:lnTo>
                        <a:lnTo>
                          <a:pt x="50" y="124"/>
                        </a:lnTo>
                        <a:lnTo>
                          <a:pt x="54" y="126"/>
                        </a:lnTo>
                        <a:lnTo>
                          <a:pt x="57" y="128"/>
                        </a:lnTo>
                        <a:lnTo>
                          <a:pt x="58" y="130"/>
                        </a:lnTo>
                        <a:lnTo>
                          <a:pt x="58" y="132"/>
                        </a:lnTo>
                        <a:lnTo>
                          <a:pt x="57" y="133"/>
                        </a:lnTo>
                        <a:lnTo>
                          <a:pt x="56" y="135"/>
                        </a:lnTo>
                        <a:lnTo>
                          <a:pt x="59" y="137"/>
                        </a:lnTo>
                        <a:lnTo>
                          <a:pt x="59" y="138"/>
                        </a:lnTo>
                        <a:lnTo>
                          <a:pt x="62" y="140"/>
                        </a:lnTo>
                        <a:lnTo>
                          <a:pt x="65" y="142"/>
                        </a:lnTo>
                        <a:lnTo>
                          <a:pt x="68" y="145"/>
                        </a:lnTo>
                        <a:lnTo>
                          <a:pt x="70" y="146"/>
                        </a:lnTo>
                        <a:lnTo>
                          <a:pt x="72" y="148"/>
                        </a:lnTo>
                        <a:lnTo>
                          <a:pt x="76" y="150"/>
                        </a:lnTo>
                        <a:lnTo>
                          <a:pt x="78" y="152"/>
                        </a:lnTo>
                        <a:lnTo>
                          <a:pt x="79" y="152"/>
                        </a:lnTo>
                        <a:lnTo>
                          <a:pt x="80" y="153"/>
                        </a:lnTo>
                        <a:lnTo>
                          <a:pt x="81" y="153"/>
                        </a:lnTo>
                        <a:lnTo>
                          <a:pt x="83" y="152"/>
                        </a:lnTo>
                        <a:lnTo>
                          <a:pt x="85" y="149"/>
                        </a:lnTo>
                        <a:lnTo>
                          <a:pt x="87" y="146"/>
                        </a:lnTo>
                        <a:lnTo>
                          <a:pt x="87" y="144"/>
                        </a:lnTo>
                        <a:lnTo>
                          <a:pt x="88" y="143"/>
                        </a:lnTo>
                        <a:lnTo>
                          <a:pt x="90" y="140"/>
                        </a:lnTo>
                        <a:lnTo>
                          <a:pt x="90" y="138"/>
                        </a:lnTo>
                        <a:lnTo>
                          <a:pt x="91" y="135"/>
                        </a:lnTo>
                        <a:lnTo>
                          <a:pt x="92" y="133"/>
                        </a:lnTo>
                        <a:lnTo>
                          <a:pt x="95" y="130"/>
                        </a:lnTo>
                        <a:lnTo>
                          <a:pt x="96" y="127"/>
                        </a:lnTo>
                        <a:lnTo>
                          <a:pt x="96" y="124"/>
                        </a:lnTo>
                        <a:lnTo>
                          <a:pt x="99" y="121"/>
                        </a:lnTo>
                        <a:lnTo>
                          <a:pt x="101" y="121"/>
                        </a:lnTo>
                        <a:lnTo>
                          <a:pt x="103" y="120"/>
                        </a:lnTo>
                        <a:lnTo>
                          <a:pt x="105" y="117"/>
                        </a:lnTo>
                        <a:lnTo>
                          <a:pt x="106" y="114"/>
                        </a:lnTo>
                        <a:lnTo>
                          <a:pt x="108" y="111"/>
                        </a:lnTo>
                        <a:lnTo>
                          <a:pt x="111" y="112"/>
                        </a:lnTo>
                        <a:lnTo>
                          <a:pt x="114" y="111"/>
                        </a:lnTo>
                        <a:lnTo>
                          <a:pt x="116" y="108"/>
                        </a:lnTo>
                        <a:lnTo>
                          <a:pt x="116" y="106"/>
                        </a:lnTo>
                        <a:lnTo>
                          <a:pt x="113" y="103"/>
                        </a:lnTo>
                        <a:lnTo>
                          <a:pt x="111" y="100"/>
                        </a:lnTo>
                        <a:lnTo>
                          <a:pt x="109" y="98"/>
                        </a:lnTo>
                        <a:lnTo>
                          <a:pt x="108" y="94"/>
                        </a:lnTo>
                        <a:lnTo>
                          <a:pt x="108" y="43"/>
                        </a:lnTo>
                        <a:lnTo>
                          <a:pt x="108" y="38"/>
                        </a:lnTo>
                        <a:lnTo>
                          <a:pt x="109" y="37"/>
                        </a:lnTo>
                        <a:lnTo>
                          <a:pt x="112" y="35"/>
                        </a:lnTo>
                        <a:lnTo>
                          <a:pt x="115" y="31"/>
                        </a:lnTo>
                        <a:lnTo>
                          <a:pt x="117" y="29"/>
                        </a:lnTo>
                        <a:lnTo>
                          <a:pt x="119" y="25"/>
                        </a:lnTo>
                        <a:lnTo>
                          <a:pt x="121" y="23"/>
                        </a:lnTo>
                        <a:lnTo>
                          <a:pt x="121" y="22"/>
                        </a:lnTo>
                        <a:lnTo>
                          <a:pt x="116" y="22"/>
                        </a:lnTo>
                        <a:lnTo>
                          <a:pt x="113" y="23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86" name="Freeform 878">
                  <a:extLst>
                    <a:ext uri="{FF2B5EF4-FFF2-40B4-BE49-F238E27FC236}">
                      <a16:creationId xmlns:a16="http://schemas.microsoft.com/office/drawing/2014/main" id="{8C4D5B44-FE59-684F-FCB5-193B40B803CC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954" y="1650"/>
                  <a:ext cx="795" cy="954"/>
                </a:xfrm>
                <a:custGeom>
                  <a:avLst/>
                  <a:gdLst>
                    <a:gd name="T0" fmla="*/ 754 w 254"/>
                    <a:gd name="T1" fmla="*/ 219 h 305"/>
                    <a:gd name="T2" fmla="*/ 729 w 254"/>
                    <a:gd name="T3" fmla="*/ 178 h 305"/>
                    <a:gd name="T4" fmla="*/ 726 w 254"/>
                    <a:gd name="T5" fmla="*/ 138 h 305"/>
                    <a:gd name="T6" fmla="*/ 729 w 254"/>
                    <a:gd name="T7" fmla="*/ 103 h 305"/>
                    <a:gd name="T8" fmla="*/ 714 w 254"/>
                    <a:gd name="T9" fmla="*/ 59 h 305"/>
                    <a:gd name="T10" fmla="*/ 676 w 254"/>
                    <a:gd name="T11" fmla="*/ 22 h 305"/>
                    <a:gd name="T12" fmla="*/ 645 w 254"/>
                    <a:gd name="T13" fmla="*/ 9 h 305"/>
                    <a:gd name="T14" fmla="*/ 617 w 254"/>
                    <a:gd name="T15" fmla="*/ 31 h 305"/>
                    <a:gd name="T16" fmla="*/ 582 w 254"/>
                    <a:gd name="T17" fmla="*/ 59 h 305"/>
                    <a:gd name="T18" fmla="*/ 548 w 254"/>
                    <a:gd name="T19" fmla="*/ 66 h 305"/>
                    <a:gd name="T20" fmla="*/ 448 w 254"/>
                    <a:gd name="T21" fmla="*/ 50 h 305"/>
                    <a:gd name="T22" fmla="*/ 103 w 254"/>
                    <a:gd name="T23" fmla="*/ 153 h 305"/>
                    <a:gd name="T24" fmla="*/ 63 w 254"/>
                    <a:gd name="T25" fmla="*/ 366 h 305"/>
                    <a:gd name="T26" fmla="*/ 50 w 254"/>
                    <a:gd name="T27" fmla="*/ 394 h 305"/>
                    <a:gd name="T28" fmla="*/ 34 w 254"/>
                    <a:gd name="T29" fmla="*/ 416 h 305"/>
                    <a:gd name="T30" fmla="*/ 19 w 254"/>
                    <a:gd name="T31" fmla="*/ 450 h 305"/>
                    <a:gd name="T32" fmla="*/ 16 w 254"/>
                    <a:gd name="T33" fmla="*/ 485 h 305"/>
                    <a:gd name="T34" fmla="*/ 16 w 254"/>
                    <a:gd name="T35" fmla="*/ 510 h 305"/>
                    <a:gd name="T36" fmla="*/ 34 w 254"/>
                    <a:gd name="T37" fmla="*/ 554 h 305"/>
                    <a:gd name="T38" fmla="*/ 47 w 254"/>
                    <a:gd name="T39" fmla="*/ 597 h 305"/>
                    <a:gd name="T40" fmla="*/ 75 w 254"/>
                    <a:gd name="T41" fmla="*/ 629 h 305"/>
                    <a:gd name="T42" fmla="*/ 88 w 254"/>
                    <a:gd name="T43" fmla="*/ 672 h 305"/>
                    <a:gd name="T44" fmla="*/ 88 w 254"/>
                    <a:gd name="T45" fmla="*/ 704 h 305"/>
                    <a:gd name="T46" fmla="*/ 116 w 254"/>
                    <a:gd name="T47" fmla="*/ 726 h 305"/>
                    <a:gd name="T48" fmla="*/ 147 w 254"/>
                    <a:gd name="T49" fmla="*/ 738 h 305"/>
                    <a:gd name="T50" fmla="*/ 178 w 254"/>
                    <a:gd name="T51" fmla="*/ 776 h 305"/>
                    <a:gd name="T52" fmla="*/ 216 w 254"/>
                    <a:gd name="T53" fmla="*/ 804 h 305"/>
                    <a:gd name="T54" fmla="*/ 235 w 254"/>
                    <a:gd name="T55" fmla="*/ 835 h 305"/>
                    <a:gd name="T56" fmla="*/ 260 w 254"/>
                    <a:gd name="T57" fmla="*/ 873 h 305"/>
                    <a:gd name="T58" fmla="*/ 282 w 254"/>
                    <a:gd name="T59" fmla="*/ 901 h 305"/>
                    <a:gd name="T60" fmla="*/ 319 w 254"/>
                    <a:gd name="T61" fmla="*/ 910 h 305"/>
                    <a:gd name="T62" fmla="*/ 363 w 254"/>
                    <a:gd name="T63" fmla="*/ 898 h 305"/>
                    <a:gd name="T64" fmla="*/ 394 w 254"/>
                    <a:gd name="T65" fmla="*/ 929 h 305"/>
                    <a:gd name="T66" fmla="*/ 423 w 254"/>
                    <a:gd name="T67" fmla="*/ 948 h 305"/>
                    <a:gd name="T68" fmla="*/ 454 w 254"/>
                    <a:gd name="T69" fmla="*/ 945 h 305"/>
                    <a:gd name="T70" fmla="*/ 485 w 254"/>
                    <a:gd name="T71" fmla="*/ 951 h 305"/>
                    <a:gd name="T72" fmla="*/ 520 w 254"/>
                    <a:gd name="T73" fmla="*/ 941 h 305"/>
                    <a:gd name="T74" fmla="*/ 563 w 254"/>
                    <a:gd name="T75" fmla="*/ 935 h 305"/>
                    <a:gd name="T76" fmla="*/ 595 w 254"/>
                    <a:gd name="T77" fmla="*/ 901 h 305"/>
                    <a:gd name="T78" fmla="*/ 654 w 254"/>
                    <a:gd name="T79" fmla="*/ 863 h 305"/>
                    <a:gd name="T80" fmla="*/ 626 w 254"/>
                    <a:gd name="T81" fmla="*/ 841 h 305"/>
                    <a:gd name="T82" fmla="*/ 613 w 254"/>
                    <a:gd name="T83" fmla="*/ 807 h 305"/>
                    <a:gd name="T84" fmla="*/ 585 w 254"/>
                    <a:gd name="T85" fmla="*/ 782 h 305"/>
                    <a:gd name="T86" fmla="*/ 548 w 254"/>
                    <a:gd name="T87" fmla="*/ 751 h 305"/>
                    <a:gd name="T88" fmla="*/ 538 w 254"/>
                    <a:gd name="T89" fmla="*/ 723 h 305"/>
                    <a:gd name="T90" fmla="*/ 567 w 254"/>
                    <a:gd name="T91" fmla="*/ 719 h 305"/>
                    <a:gd name="T92" fmla="*/ 579 w 254"/>
                    <a:gd name="T93" fmla="*/ 666 h 305"/>
                    <a:gd name="T94" fmla="*/ 592 w 254"/>
                    <a:gd name="T95" fmla="*/ 622 h 305"/>
                    <a:gd name="T96" fmla="*/ 623 w 254"/>
                    <a:gd name="T97" fmla="*/ 601 h 305"/>
                    <a:gd name="T98" fmla="*/ 623 w 254"/>
                    <a:gd name="T99" fmla="*/ 582 h 305"/>
                    <a:gd name="T100" fmla="*/ 639 w 254"/>
                    <a:gd name="T101" fmla="*/ 551 h 305"/>
                    <a:gd name="T102" fmla="*/ 657 w 254"/>
                    <a:gd name="T103" fmla="*/ 513 h 305"/>
                    <a:gd name="T104" fmla="*/ 679 w 254"/>
                    <a:gd name="T105" fmla="*/ 494 h 305"/>
                    <a:gd name="T106" fmla="*/ 692 w 254"/>
                    <a:gd name="T107" fmla="*/ 454 h 305"/>
                    <a:gd name="T108" fmla="*/ 695 w 254"/>
                    <a:gd name="T109" fmla="*/ 416 h 305"/>
                    <a:gd name="T110" fmla="*/ 695 w 254"/>
                    <a:gd name="T111" fmla="*/ 391 h 305"/>
                    <a:gd name="T112" fmla="*/ 710 w 254"/>
                    <a:gd name="T113" fmla="*/ 350 h 305"/>
                    <a:gd name="T114" fmla="*/ 720 w 254"/>
                    <a:gd name="T115" fmla="*/ 300 h 305"/>
                    <a:gd name="T116" fmla="*/ 745 w 254"/>
                    <a:gd name="T117" fmla="*/ 288 h 305"/>
                    <a:gd name="T118" fmla="*/ 786 w 254"/>
                    <a:gd name="T119" fmla="*/ 269 h 305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0" t="0" r="r" b="b"/>
                  <a:pathLst>
                    <a:path w="254" h="305">
                      <a:moveTo>
                        <a:pt x="253" y="80"/>
                      </a:moveTo>
                      <a:lnTo>
                        <a:pt x="250" y="78"/>
                      </a:lnTo>
                      <a:lnTo>
                        <a:pt x="247" y="75"/>
                      </a:lnTo>
                      <a:lnTo>
                        <a:pt x="244" y="73"/>
                      </a:lnTo>
                      <a:lnTo>
                        <a:pt x="241" y="70"/>
                      </a:lnTo>
                      <a:lnTo>
                        <a:pt x="238" y="70"/>
                      </a:lnTo>
                      <a:lnTo>
                        <a:pt x="237" y="67"/>
                      </a:lnTo>
                      <a:lnTo>
                        <a:pt x="236" y="64"/>
                      </a:lnTo>
                      <a:lnTo>
                        <a:pt x="235" y="61"/>
                      </a:lnTo>
                      <a:lnTo>
                        <a:pt x="233" y="57"/>
                      </a:lnTo>
                      <a:lnTo>
                        <a:pt x="233" y="54"/>
                      </a:lnTo>
                      <a:lnTo>
                        <a:pt x="233" y="51"/>
                      </a:lnTo>
                      <a:lnTo>
                        <a:pt x="232" y="49"/>
                      </a:lnTo>
                      <a:lnTo>
                        <a:pt x="232" y="46"/>
                      </a:lnTo>
                      <a:lnTo>
                        <a:pt x="232" y="44"/>
                      </a:lnTo>
                      <a:lnTo>
                        <a:pt x="233" y="40"/>
                      </a:lnTo>
                      <a:lnTo>
                        <a:pt x="232" y="38"/>
                      </a:lnTo>
                      <a:lnTo>
                        <a:pt x="231" y="35"/>
                      </a:lnTo>
                      <a:lnTo>
                        <a:pt x="231" y="32"/>
                      </a:lnTo>
                      <a:lnTo>
                        <a:pt x="233" y="33"/>
                      </a:lnTo>
                      <a:lnTo>
                        <a:pt x="232" y="30"/>
                      </a:lnTo>
                      <a:lnTo>
                        <a:pt x="229" y="27"/>
                      </a:lnTo>
                      <a:lnTo>
                        <a:pt x="228" y="24"/>
                      </a:lnTo>
                      <a:lnTo>
                        <a:pt x="228" y="21"/>
                      </a:lnTo>
                      <a:lnTo>
                        <a:pt x="228" y="19"/>
                      </a:lnTo>
                      <a:lnTo>
                        <a:pt x="226" y="15"/>
                      </a:lnTo>
                      <a:lnTo>
                        <a:pt x="223" y="13"/>
                      </a:lnTo>
                      <a:lnTo>
                        <a:pt x="220" y="11"/>
                      </a:lnTo>
                      <a:lnTo>
                        <a:pt x="218" y="8"/>
                      </a:lnTo>
                      <a:lnTo>
                        <a:pt x="216" y="7"/>
                      </a:lnTo>
                      <a:lnTo>
                        <a:pt x="212" y="6"/>
                      </a:lnTo>
                      <a:lnTo>
                        <a:pt x="210" y="3"/>
                      </a:lnTo>
                      <a:lnTo>
                        <a:pt x="209" y="0"/>
                      </a:lnTo>
                      <a:lnTo>
                        <a:pt x="208" y="1"/>
                      </a:lnTo>
                      <a:lnTo>
                        <a:pt x="206" y="3"/>
                      </a:lnTo>
                      <a:lnTo>
                        <a:pt x="203" y="5"/>
                      </a:lnTo>
                      <a:lnTo>
                        <a:pt x="200" y="4"/>
                      </a:lnTo>
                      <a:lnTo>
                        <a:pt x="199" y="5"/>
                      </a:lnTo>
                      <a:lnTo>
                        <a:pt x="198" y="8"/>
                      </a:lnTo>
                      <a:lnTo>
                        <a:pt x="197" y="10"/>
                      </a:lnTo>
                      <a:lnTo>
                        <a:pt x="194" y="13"/>
                      </a:lnTo>
                      <a:lnTo>
                        <a:pt x="190" y="14"/>
                      </a:lnTo>
                      <a:lnTo>
                        <a:pt x="187" y="14"/>
                      </a:lnTo>
                      <a:lnTo>
                        <a:pt x="186" y="14"/>
                      </a:lnTo>
                      <a:lnTo>
                        <a:pt x="186" y="19"/>
                      </a:lnTo>
                      <a:lnTo>
                        <a:pt x="185" y="19"/>
                      </a:lnTo>
                      <a:lnTo>
                        <a:pt x="184" y="22"/>
                      </a:lnTo>
                      <a:lnTo>
                        <a:pt x="181" y="23"/>
                      </a:lnTo>
                      <a:lnTo>
                        <a:pt x="178" y="23"/>
                      </a:lnTo>
                      <a:lnTo>
                        <a:pt x="175" y="21"/>
                      </a:lnTo>
                      <a:lnTo>
                        <a:pt x="172" y="19"/>
                      </a:lnTo>
                      <a:lnTo>
                        <a:pt x="146" y="19"/>
                      </a:lnTo>
                      <a:lnTo>
                        <a:pt x="146" y="15"/>
                      </a:lnTo>
                      <a:lnTo>
                        <a:pt x="145" y="14"/>
                      </a:lnTo>
                      <a:lnTo>
                        <a:pt x="143" y="16"/>
                      </a:lnTo>
                      <a:lnTo>
                        <a:pt x="141" y="19"/>
                      </a:lnTo>
                      <a:lnTo>
                        <a:pt x="47" y="19"/>
                      </a:lnTo>
                      <a:lnTo>
                        <a:pt x="47" y="49"/>
                      </a:lnTo>
                      <a:lnTo>
                        <a:pt x="33" y="49"/>
                      </a:lnTo>
                      <a:lnTo>
                        <a:pt x="33" y="117"/>
                      </a:lnTo>
                      <a:lnTo>
                        <a:pt x="30" y="116"/>
                      </a:lnTo>
                      <a:lnTo>
                        <a:pt x="27" y="116"/>
                      </a:lnTo>
                      <a:lnTo>
                        <a:pt x="24" y="118"/>
                      </a:lnTo>
                      <a:lnTo>
                        <a:pt x="20" y="117"/>
                      </a:lnTo>
                      <a:lnTo>
                        <a:pt x="19" y="117"/>
                      </a:lnTo>
                      <a:lnTo>
                        <a:pt x="16" y="120"/>
                      </a:lnTo>
                      <a:lnTo>
                        <a:pt x="17" y="123"/>
                      </a:lnTo>
                      <a:lnTo>
                        <a:pt x="16" y="126"/>
                      </a:lnTo>
                      <a:lnTo>
                        <a:pt x="14" y="127"/>
                      </a:lnTo>
                      <a:lnTo>
                        <a:pt x="13" y="128"/>
                      </a:lnTo>
                      <a:lnTo>
                        <a:pt x="12" y="131"/>
                      </a:lnTo>
                      <a:lnTo>
                        <a:pt x="12" y="132"/>
                      </a:lnTo>
                      <a:lnTo>
                        <a:pt x="11" y="133"/>
                      </a:lnTo>
                      <a:lnTo>
                        <a:pt x="8" y="134"/>
                      </a:lnTo>
                      <a:lnTo>
                        <a:pt x="9" y="138"/>
                      </a:lnTo>
                      <a:lnTo>
                        <a:pt x="9" y="140"/>
                      </a:lnTo>
                      <a:lnTo>
                        <a:pt x="8" y="143"/>
                      </a:lnTo>
                      <a:lnTo>
                        <a:pt x="6" y="144"/>
                      </a:lnTo>
                      <a:lnTo>
                        <a:pt x="5" y="145"/>
                      </a:lnTo>
                      <a:lnTo>
                        <a:pt x="4" y="148"/>
                      </a:lnTo>
                      <a:lnTo>
                        <a:pt x="5" y="151"/>
                      </a:lnTo>
                      <a:lnTo>
                        <a:pt x="6" y="152"/>
                      </a:lnTo>
                      <a:lnTo>
                        <a:pt x="5" y="155"/>
                      </a:lnTo>
                      <a:lnTo>
                        <a:pt x="2" y="157"/>
                      </a:lnTo>
                      <a:lnTo>
                        <a:pt x="0" y="160"/>
                      </a:lnTo>
                      <a:lnTo>
                        <a:pt x="0" y="162"/>
                      </a:lnTo>
                      <a:lnTo>
                        <a:pt x="2" y="165"/>
                      </a:lnTo>
                      <a:lnTo>
                        <a:pt x="5" y="163"/>
                      </a:lnTo>
                      <a:lnTo>
                        <a:pt x="8" y="165"/>
                      </a:lnTo>
                      <a:lnTo>
                        <a:pt x="8" y="168"/>
                      </a:lnTo>
                      <a:lnTo>
                        <a:pt x="9" y="170"/>
                      </a:lnTo>
                      <a:lnTo>
                        <a:pt x="9" y="174"/>
                      </a:lnTo>
                      <a:lnTo>
                        <a:pt x="11" y="177"/>
                      </a:lnTo>
                      <a:lnTo>
                        <a:pt x="10" y="181"/>
                      </a:lnTo>
                      <a:lnTo>
                        <a:pt x="13" y="183"/>
                      </a:lnTo>
                      <a:lnTo>
                        <a:pt x="16" y="185"/>
                      </a:lnTo>
                      <a:lnTo>
                        <a:pt x="16" y="188"/>
                      </a:lnTo>
                      <a:lnTo>
                        <a:pt x="15" y="191"/>
                      </a:lnTo>
                      <a:lnTo>
                        <a:pt x="17" y="194"/>
                      </a:lnTo>
                      <a:lnTo>
                        <a:pt x="20" y="197"/>
                      </a:lnTo>
                      <a:lnTo>
                        <a:pt x="21" y="198"/>
                      </a:lnTo>
                      <a:lnTo>
                        <a:pt x="24" y="201"/>
                      </a:lnTo>
                      <a:lnTo>
                        <a:pt x="26" y="204"/>
                      </a:lnTo>
                      <a:lnTo>
                        <a:pt x="26" y="205"/>
                      </a:lnTo>
                      <a:lnTo>
                        <a:pt x="28" y="208"/>
                      </a:lnTo>
                      <a:lnTo>
                        <a:pt x="28" y="211"/>
                      </a:lnTo>
                      <a:lnTo>
                        <a:pt x="28" y="215"/>
                      </a:lnTo>
                      <a:lnTo>
                        <a:pt x="26" y="218"/>
                      </a:lnTo>
                      <a:lnTo>
                        <a:pt x="25" y="219"/>
                      </a:lnTo>
                      <a:lnTo>
                        <a:pt x="25" y="221"/>
                      </a:lnTo>
                      <a:lnTo>
                        <a:pt x="25" y="225"/>
                      </a:lnTo>
                      <a:lnTo>
                        <a:pt x="28" y="225"/>
                      </a:lnTo>
                      <a:lnTo>
                        <a:pt x="31" y="225"/>
                      </a:lnTo>
                      <a:lnTo>
                        <a:pt x="34" y="226"/>
                      </a:lnTo>
                      <a:lnTo>
                        <a:pt x="35" y="226"/>
                      </a:lnTo>
                      <a:lnTo>
                        <a:pt x="35" y="231"/>
                      </a:lnTo>
                      <a:lnTo>
                        <a:pt x="37" y="232"/>
                      </a:lnTo>
                      <a:lnTo>
                        <a:pt x="39" y="232"/>
                      </a:lnTo>
                      <a:lnTo>
                        <a:pt x="42" y="233"/>
                      </a:lnTo>
                      <a:lnTo>
                        <a:pt x="45" y="233"/>
                      </a:lnTo>
                      <a:lnTo>
                        <a:pt x="47" y="236"/>
                      </a:lnTo>
                      <a:lnTo>
                        <a:pt x="50" y="238"/>
                      </a:lnTo>
                      <a:lnTo>
                        <a:pt x="52" y="241"/>
                      </a:lnTo>
                      <a:lnTo>
                        <a:pt x="51" y="244"/>
                      </a:lnTo>
                      <a:lnTo>
                        <a:pt x="54" y="246"/>
                      </a:lnTo>
                      <a:lnTo>
                        <a:pt x="57" y="248"/>
                      </a:lnTo>
                      <a:lnTo>
                        <a:pt x="60" y="249"/>
                      </a:lnTo>
                      <a:lnTo>
                        <a:pt x="63" y="251"/>
                      </a:lnTo>
                      <a:lnTo>
                        <a:pt x="66" y="255"/>
                      </a:lnTo>
                      <a:lnTo>
                        <a:pt x="69" y="257"/>
                      </a:lnTo>
                      <a:lnTo>
                        <a:pt x="68" y="260"/>
                      </a:lnTo>
                      <a:lnTo>
                        <a:pt x="70" y="263"/>
                      </a:lnTo>
                      <a:lnTo>
                        <a:pt x="72" y="266"/>
                      </a:lnTo>
                      <a:lnTo>
                        <a:pt x="74" y="267"/>
                      </a:lnTo>
                      <a:lnTo>
                        <a:pt x="75" y="267"/>
                      </a:lnTo>
                      <a:lnTo>
                        <a:pt x="78" y="269"/>
                      </a:lnTo>
                      <a:lnTo>
                        <a:pt x="80" y="271"/>
                      </a:lnTo>
                      <a:lnTo>
                        <a:pt x="82" y="274"/>
                      </a:lnTo>
                      <a:lnTo>
                        <a:pt x="82" y="276"/>
                      </a:lnTo>
                      <a:lnTo>
                        <a:pt x="83" y="279"/>
                      </a:lnTo>
                      <a:lnTo>
                        <a:pt x="85" y="282"/>
                      </a:lnTo>
                      <a:lnTo>
                        <a:pt x="88" y="283"/>
                      </a:lnTo>
                      <a:lnTo>
                        <a:pt x="89" y="285"/>
                      </a:lnTo>
                      <a:lnTo>
                        <a:pt x="90" y="288"/>
                      </a:lnTo>
                      <a:lnTo>
                        <a:pt x="93" y="288"/>
                      </a:lnTo>
                      <a:lnTo>
                        <a:pt x="96" y="291"/>
                      </a:lnTo>
                      <a:lnTo>
                        <a:pt x="99" y="292"/>
                      </a:lnTo>
                      <a:lnTo>
                        <a:pt x="99" y="294"/>
                      </a:lnTo>
                      <a:lnTo>
                        <a:pt x="102" y="291"/>
                      </a:lnTo>
                      <a:lnTo>
                        <a:pt x="105" y="289"/>
                      </a:lnTo>
                      <a:lnTo>
                        <a:pt x="109" y="289"/>
                      </a:lnTo>
                      <a:lnTo>
                        <a:pt x="111" y="291"/>
                      </a:lnTo>
                      <a:lnTo>
                        <a:pt x="114" y="290"/>
                      </a:lnTo>
                      <a:lnTo>
                        <a:pt x="116" y="287"/>
                      </a:lnTo>
                      <a:lnTo>
                        <a:pt x="119" y="287"/>
                      </a:lnTo>
                      <a:lnTo>
                        <a:pt x="121" y="290"/>
                      </a:lnTo>
                      <a:lnTo>
                        <a:pt x="123" y="294"/>
                      </a:lnTo>
                      <a:lnTo>
                        <a:pt x="124" y="294"/>
                      </a:lnTo>
                      <a:lnTo>
                        <a:pt x="126" y="297"/>
                      </a:lnTo>
                      <a:lnTo>
                        <a:pt x="129" y="299"/>
                      </a:lnTo>
                      <a:lnTo>
                        <a:pt x="132" y="300"/>
                      </a:lnTo>
                      <a:lnTo>
                        <a:pt x="132" y="303"/>
                      </a:lnTo>
                      <a:lnTo>
                        <a:pt x="135" y="303"/>
                      </a:lnTo>
                      <a:lnTo>
                        <a:pt x="136" y="305"/>
                      </a:lnTo>
                      <a:lnTo>
                        <a:pt x="137" y="304"/>
                      </a:lnTo>
                      <a:lnTo>
                        <a:pt x="140" y="302"/>
                      </a:lnTo>
                      <a:lnTo>
                        <a:pt x="142" y="301"/>
                      </a:lnTo>
                      <a:lnTo>
                        <a:pt x="145" y="302"/>
                      </a:lnTo>
                      <a:lnTo>
                        <a:pt x="150" y="302"/>
                      </a:lnTo>
                      <a:lnTo>
                        <a:pt x="152" y="301"/>
                      </a:lnTo>
                      <a:lnTo>
                        <a:pt x="155" y="304"/>
                      </a:lnTo>
                      <a:lnTo>
                        <a:pt x="157" y="305"/>
                      </a:lnTo>
                      <a:lnTo>
                        <a:pt x="157" y="303"/>
                      </a:lnTo>
                      <a:lnTo>
                        <a:pt x="160" y="302"/>
                      </a:lnTo>
                      <a:lnTo>
                        <a:pt x="163" y="301"/>
                      </a:lnTo>
                      <a:lnTo>
                        <a:pt x="166" y="301"/>
                      </a:lnTo>
                      <a:lnTo>
                        <a:pt x="169" y="300"/>
                      </a:lnTo>
                      <a:lnTo>
                        <a:pt x="172" y="301"/>
                      </a:lnTo>
                      <a:lnTo>
                        <a:pt x="175" y="301"/>
                      </a:lnTo>
                      <a:lnTo>
                        <a:pt x="177" y="301"/>
                      </a:lnTo>
                      <a:lnTo>
                        <a:pt x="180" y="299"/>
                      </a:lnTo>
                      <a:lnTo>
                        <a:pt x="183" y="296"/>
                      </a:lnTo>
                      <a:lnTo>
                        <a:pt x="184" y="294"/>
                      </a:lnTo>
                      <a:lnTo>
                        <a:pt x="187" y="290"/>
                      </a:lnTo>
                      <a:lnTo>
                        <a:pt x="188" y="289"/>
                      </a:lnTo>
                      <a:lnTo>
                        <a:pt x="190" y="288"/>
                      </a:lnTo>
                      <a:lnTo>
                        <a:pt x="195" y="285"/>
                      </a:lnTo>
                      <a:lnTo>
                        <a:pt x="200" y="283"/>
                      </a:lnTo>
                      <a:lnTo>
                        <a:pt x="203" y="283"/>
                      </a:lnTo>
                      <a:lnTo>
                        <a:pt x="204" y="282"/>
                      </a:lnTo>
                      <a:lnTo>
                        <a:pt x="209" y="276"/>
                      </a:lnTo>
                      <a:lnTo>
                        <a:pt x="206" y="276"/>
                      </a:lnTo>
                      <a:lnTo>
                        <a:pt x="203" y="274"/>
                      </a:lnTo>
                      <a:lnTo>
                        <a:pt x="202" y="273"/>
                      </a:lnTo>
                      <a:lnTo>
                        <a:pt x="201" y="270"/>
                      </a:lnTo>
                      <a:lnTo>
                        <a:pt x="200" y="269"/>
                      </a:lnTo>
                      <a:lnTo>
                        <a:pt x="199" y="267"/>
                      </a:lnTo>
                      <a:lnTo>
                        <a:pt x="198" y="264"/>
                      </a:lnTo>
                      <a:lnTo>
                        <a:pt x="197" y="261"/>
                      </a:lnTo>
                      <a:lnTo>
                        <a:pt x="196" y="258"/>
                      </a:lnTo>
                      <a:lnTo>
                        <a:pt x="193" y="256"/>
                      </a:lnTo>
                      <a:lnTo>
                        <a:pt x="193" y="255"/>
                      </a:lnTo>
                      <a:lnTo>
                        <a:pt x="191" y="254"/>
                      </a:lnTo>
                      <a:lnTo>
                        <a:pt x="188" y="252"/>
                      </a:lnTo>
                      <a:lnTo>
                        <a:pt x="187" y="250"/>
                      </a:lnTo>
                      <a:lnTo>
                        <a:pt x="185" y="248"/>
                      </a:lnTo>
                      <a:lnTo>
                        <a:pt x="184" y="245"/>
                      </a:lnTo>
                      <a:lnTo>
                        <a:pt x="181" y="242"/>
                      </a:lnTo>
                      <a:lnTo>
                        <a:pt x="178" y="241"/>
                      </a:lnTo>
                      <a:lnTo>
                        <a:pt x="175" y="240"/>
                      </a:lnTo>
                      <a:lnTo>
                        <a:pt x="172" y="239"/>
                      </a:lnTo>
                      <a:lnTo>
                        <a:pt x="169" y="238"/>
                      </a:lnTo>
                      <a:lnTo>
                        <a:pt x="170" y="236"/>
                      </a:lnTo>
                      <a:lnTo>
                        <a:pt x="172" y="234"/>
                      </a:lnTo>
                      <a:lnTo>
                        <a:pt x="172" y="231"/>
                      </a:lnTo>
                      <a:lnTo>
                        <a:pt x="172" y="230"/>
                      </a:lnTo>
                      <a:lnTo>
                        <a:pt x="175" y="229"/>
                      </a:lnTo>
                      <a:lnTo>
                        <a:pt x="178" y="229"/>
                      </a:lnTo>
                      <a:lnTo>
                        <a:pt x="181" y="231"/>
                      </a:lnTo>
                      <a:lnTo>
                        <a:pt x="181" y="230"/>
                      </a:lnTo>
                      <a:lnTo>
                        <a:pt x="184" y="229"/>
                      </a:lnTo>
                      <a:lnTo>
                        <a:pt x="186" y="227"/>
                      </a:lnTo>
                      <a:lnTo>
                        <a:pt x="186" y="218"/>
                      </a:lnTo>
                      <a:lnTo>
                        <a:pt x="186" y="215"/>
                      </a:lnTo>
                      <a:lnTo>
                        <a:pt x="185" y="213"/>
                      </a:lnTo>
                      <a:lnTo>
                        <a:pt x="186" y="210"/>
                      </a:lnTo>
                      <a:lnTo>
                        <a:pt x="187" y="207"/>
                      </a:lnTo>
                      <a:lnTo>
                        <a:pt x="187" y="205"/>
                      </a:lnTo>
                      <a:lnTo>
                        <a:pt x="189" y="202"/>
                      </a:lnTo>
                      <a:lnTo>
                        <a:pt x="189" y="199"/>
                      </a:lnTo>
                      <a:lnTo>
                        <a:pt x="188" y="197"/>
                      </a:lnTo>
                      <a:lnTo>
                        <a:pt x="190" y="194"/>
                      </a:lnTo>
                      <a:lnTo>
                        <a:pt x="194" y="192"/>
                      </a:lnTo>
                      <a:lnTo>
                        <a:pt x="197" y="195"/>
                      </a:lnTo>
                      <a:lnTo>
                        <a:pt x="199" y="192"/>
                      </a:lnTo>
                      <a:lnTo>
                        <a:pt x="199" y="189"/>
                      </a:lnTo>
                      <a:lnTo>
                        <a:pt x="200" y="188"/>
                      </a:lnTo>
                      <a:lnTo>
                        <a:pt x="200" y="187"/>
                      </a:lnTo>
                      <a:lnTo>
                        <a:pt x="199" y="187"/>
                      </a:lnTo>
                      <a:lnTo>
                        <a:pt x="199" y="186"/>
                      </a:lnTo>
                      <a:lnTo>
                        <a:pt x="200" y="185"/>
                      </a:lnTo>
                      <a:lnTo>
                        <a:pt x="201" y="182"/>
                      </a:lnTo>
                      <a:lnTo>
                        <a:pt x="201" y="179"/>
                      </a:lnTo>
                      <a:lnTo>
                        <a:pt x="204" y="176"/>
                      </a:lnTo>
                      <a:lnTo>
                        <a:pt x="205" y="172"/>
                      </a:lnTo>
                      <a:lnTo>
                        <a:pt x="207" y="169"/>
                      </a:lnTo>
                      <a:lnTo>
                        <a:pt x="209" y="166"/>
                      </a:lnTo>
                      <a:lnTo>
                        <a:pt x="210" y="164"/>
                      </a:lnTo>
                      <a:lnTo>
                        <a:pt x="214" y="163"/>
                      </a:lnTo>
                      <a:lnTo>
                        <a:pt x="216" y="164"/>
                      </a:lnTo>
                      <a:lnTo>
                        <a:pt x="217" y="163"/>
                      </a:lnTo>
                      <a:lnTo>
                        <a:pt x="217" y="160"/>
                      </a:lnTo>
                      <a:lnTo>
                        <a:pt x="217" y="158"/>
                      </a:lnTo>
                      <a:lnTo>
                        <a:pt x="218" y="155"/>
                      </a:lnTo>
                      <a:lnTo>
                        <a:pt x="219" y="152"/>
                      </a:lnTo>
                      <a:lnTo>
                        <a:pt x="221" y="149"/>
                      </a:lnTo>
                      <a:lnTo>
                        <a:pt x="221" y="148"/>
                      </a:lnTo>
                      <a:lnTo>
                        <a:pt x="221" y="145"/>
                      </a:lnTo>
                      <a:lnTo>
                        <a:pt x="222" y="142"/>
                      </a:lnTo>
                      <a:lnTo>
                        <a:pt x="223" y="140"/>
                      </a:lnTo>
                      <a:lnTo>
                        <a:pt x="222" y="135"/>
                      </a:lnTo>
                      <a:lnTo>
                        <a:pt x="222" y="133"/>
                      </a:lnTo>
                      <a:lnTo>
                        <a:pt x="222" y="129"/>
                      </a:lnTo>
                      <a:lnTo>
                        <a:pt x="221" y="128"/>
                      </a:lnTo>
                      <a:lnTo>
                        <a:pt x="221" y="126"/>
                      </a:lnTo>
                      <a:lnTo>
                        <a:pt x="222" y="125"/>
                      </a:lnTo>
                      <a:lnTo>
                        <a:pt x="223" y="122"/>
                      </a:lnTo>
                      <a:lnTo>
                        <a:pt x="224" y="121"/>
                      </a:lnTo>
                      <a:lnTo>
                        <a:pt x="225" y="118"/>
                      </a:lnTo>
                      <a:lnTo>
                        <a:pt x="226" y="115"/>
                      </a:lnTo>
                      <a:lnTo>
                        <a:pt x="227" y="112"/>
                      </a:lnTo>
                      <a:lnTo>
                        <a:pt x="229" y="109"/>
                      </a:lnTo>
                      <a:lnTo>
                        <a:pt x="229" y="106"/>
                      </a:lnTo>
                      <a:lnTo>
                        <a:pt x="228" y="103"/>
                      </a:lnTo>
                      <a:lnTo>
                        <a:pt x="230" y="100"/>
                      </a:lnTo>
                      <a:lnTo>
                        <a:pt x="230" y="96"/>
                      </a:lnTo>
                      <a:lnTo>
                        <a:pt x="233" y="96"/>
                      </a:lnTo>
                      <a:lnTo>
                        <a:pt x="236" y="96"/>
                      </a:lnTo>
                      <a:lnTo>
                        <a:pt x="237" y="96"/>
                      </a:lnTo>
                      <a:lnTo>
                        <a:pt x="238" y="93"/>
                      </a:lnTo>
                      <a:lnTo>
                        <a:pt x="238" y="92"/>
                      </a:lnTo>
                      <a:lnTo>
                        <a:pt x="241" y="91"/>
                      </a:lnTo>
                      <a:lnTo>
                        <a:pt x="244" y="90"/>
                      </a:lnTo>
                      <a:lnTo>
                        <a:pt x="247" y="89"/>
                      </a:lnTo>
                      <a:lnTo>
                        <a:pt x="250" y="87"/>
                      </a:lnTo>
                      <a:lnTo>
                        <a:pt x="251" y="86"/>
                      </a:lnTo>
                      <a:lnTo>
                        <a:pt x="252" y="83"/>
                      </a:lnTo>
                      <a:lnTo>
                        <a:pt x="254" y="81"/>
                      </a:lnTo>
                      <a:lnTo>
                        <a:pt x="253" y="8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7" name="Freeform 879">
                  <a:extLst>
                    <a:ext uri="{FF2B5EF4-FFF2-40B4-BE49-F238E27FC236}">
                      <a16:creationId xmlns:a16="http://schemas.microsoft.com/office/drawing/2014/main" id="{6F552030-A1BE-7076-261D-29DFA6C6422C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483" y="2057"/>
                  <a:ext cx="710" cy="553"/>
                </a:xfrm>
                <a:custGeom>
                  <a:avLst/>
                  <a:gdLst>
                    <a:gd name="T0" fmla="*/ 185 w 227"/>
                    <a:gd name="T1" fmla="*/ 500 h 177"/>
                    <a:gd name="T2" fmla="*/ 225 w 227"/>
                    <a:gd name="T3" fmla="*/ 528 h 177"/>
                    <a:gd name="T4" fmla="*/ 266 w 227"/>
                    <a:gd name="T5" fmla="*/ 541 h 177"/>
                    <a:gd name="T6" fmla="*/ 300 w 227"/>
                    <a:gd name="T7" fmla="*/ 547 h 177"/>
                    <a:gd name="T8" fmla="*/ 332 w 227"/>
                    <a:gd name="T9" fmla="*/ 528 h 177"/>
                    <a:gd name="T10" fmla="*/ 366 w 227"/>
                    <a:gd name="T11" fmla="*/ 512 h 177"/>
                    <a:gd name="T12" fmla="*/ 397 w 227"/>
                    <a:gd name="T13" fmla="*/ 528 h 177"/>
                    <a:gd name="T14" fmla="*/ 432 w 227"/>
                    <a:gd name="T15" fmla="*/ 516 h 177"/>
                    <a:gd name="T16" fmla="*/ 460 w 227"/>
                    <a:gd name="T17" fmla="*/ 512 h 177"/>
                    <a:gd name="T18" fmla="*/ 494 w 227"/>
                    <a:gd name="T19" fmla="*/ 484 h 177"/>
                    <a:gd name="T20" fmla="*/ 525 w 227"/>
                    <a:gd name="T21" fmla="*/ 475 h 177"/>
                    <a:gd name="T22" fmla="*/ 563 w 227"/>
                    <a:gd name="T23" fmla="*/ 478 h 177"/>
                    <a:gd name="T24" fmla="*/ 576 w 227"/>
                    <a:gd name="T25" fmla="*/ 469 h 177"/>
                    <a:gd name="T26" fmla="*/ 613 w 227"/>
                    <a:gd name="T27" fmla="*/ 434 h 177"/>
                    <a:gd name="T28" fmla="*/ 663 w 227"/>
                    <a:gd name="T29" fmla="*/ 378 h 177"/>
                    <a:gd name="T30" fmla="*/ 691 w 227"/>
                    <a:gd name="T31" fmla="*/ 350 h 177"/>
                    <a:gd name="T32" fmla="*/ 666 w 227"/>
                    <a:gd name="T33" fmla="*/ 331 h 177"/>
                    <a:gd name="T34" fmla="*/ 635 w 227"/>
                    <a:gd name="T35" fmla="*/ 322 h 177"/>
                    <a:gd name="T36" fmla="*/ 594 w 227"/>
                    <a:gd name="T37" fmla="*/ 309 h 177"/>
                    <a:gd name="T38" fmla="*/ 563 w 227"/>
                    <a:gd name="T39" fmla="*/ 297 h 177"/>
                    <a:gd name="T40" fmla="*/ 535 w 227"/>
                    <a:gd name="T41" fmla="*/ 287 h 177"/>
                    <a:gd name="T42" fmla="*/ 497 w 227"/>
                    <a:gd name="T43" fmla="*/ 266 h 177"/>
                    <a:gd name="T44" fmla="*/ 479 w 227"/>
                    <a:gd name="T45" fmla="*/ 234 h 177"/>
                    <a:gd name="T46" fmla="*/ 460 w 227"/>
                    <a:gd name="T47" fmla="*/ 206 h 177"/>
                    <a:gd name="T48" fmla="*/ 463 w 227"/>
                    <a:gd name="T49" fmla="*/ 184 h 177"/>
                    <a:gd name="T50" fmla="*/ 438 w 227"/>
                    <a:gd name="T51" fmla="*/ 187 h 177"/>
                    <a:gd name="T52" fmla="*/ 419 w 227"/>
                    <a:gd name="T53" fmla="*/ 184 h 177"/>
                    <a:gd name="T54" fmla="*/ 419 w 227"/>
                    <a:gd name="T55" fmla="*/ 153 h 177"/>
                    <a:gd name="T56" fmla="*/ 444 w 227"/>
                    <a:gd name="T57" fmla="*/ 116 h 177"/>
                    <a:gd name="T58" fmla="*/ 425 w 227"/>
                    <a:gd name="T59" fmla="*/ 97 h 177"/>
                    <a:gd name="T60" fmla="*/ 394 w 227"/>
                    <a:gd name="T61" fmla="*/ 66 h 177"/>
                    <a:gd name="T62" fmla="*/ 366 w 227"/>
                    <a:gd name="T63" fmla="*/ 34 h 177"/>
                    <a:gd name="T64" fmla="*/ 344 w 227"/>
                    <a:gd name="T65" fmla="*/ 22 h 177"/>
                    <a:gd name="T66" fmla="*/ 303 w 227"/>
                    <a:gd name="T67" fmla="*/ 16 h 177"/>
                    <a:gd name="T68" fmla="*/ 291 w 227"/>
                    <a:gd name="T69" fmla="*/ 12 h 177"/>
                    <a:gd name="T70" fmla="*/ 272 w 227"/>
                    <a:gd name="T71" fmla="*/ 22 h 177"/>
                    <a:gd name="T72" fmla="*/ 235 w 227"/>
                    <a:gd name="T73" fmla="*/ 0 h 177"/>
                    <a:gd name="T74" fmla="*/ 222 w 227"/>
                    <a:gd name="T75" fmla="*/ 28 h 177"/>
                    <a:gd name="T76" fmla="*/ 200 w 227"/>
                    <a:gd name="T77" fmla="*/ 22 h 177"/>
                    <a:gd name="T78" fmla="*/ 169 w 227"/>
                    <a:gd name="T79" fmla="*/ 31 h 177"/>
                    <a:gd name="T80" fmla="*/ 163 w 227"/>
                    <a:gd name="T81" fmla="*/ 59 h 177"/>
                    <a:gd name="T82" fmla="*/ 150 w 227"/>
                    <a:gd name="T83" fmla="*/ 94 h 177"/>
                    <a:gd name="T84" fmla="*/ 128 w 227"/>
                    <a:gd name="T85" fmla="*/ 106 h 177"/>
                    <a:gd name="T86" fmla="*/ 113 w 227"/>
                    <a:gd name="T87" fmla="*/ 131 h 177"/>
                    <a:gd name="T88" fmla="*/ 100 w 227"/>
                    <a:gd name="T89" fmla="*/ 162 h 177"/>
                    <a:gd name="T90" fmla="*/ 97 w 227"/>
                    <a:gd name="T91" fmla="*/ 178 h 177"/>
                    <a:gd name="T92" fmla="*/ 88 w 227"/>
                    <a:gd name="T93" fmla="*/ 203 h 177"/>
                    <a:gd name="T94" fmla="*/ 63 w 227"/>
                    <a:gd name="T95" fmla="*/ 216 h 177"/>
                    <a:gd name="T96" fmla="*/ 53 w 227"/>
                    <a:gd name="T97" fmla="*/ 250 h 177"/>
                    <a:gd name="T98" fmla="*/ 53 w 227"/>
                    <a:gd name="T99" fmla="*/ 303 h 177"/>
                    <a:gd name="T100" fmla="*/ 28 w 227"/>
                    <a:gd name="T101" fmla="*/ 309 h 177"/>
                    <a:gd name="T102" fmla="*/ 9 w 227"/>
                    <a:gd name="T103" fmla="*/ 325 h 177"/>
                    <a:gd name="T104" fmla="*/ 19 w 227"/>
                    <a:gd name="T105" fmla="*/ 344 h 177"/>
                    <a:gd name="T106" fmla="*/ 50 w 227"/>
                    <a:gd name="T107" fmla="*/ 369 h 177"/>
                    <a:gd name="T108" fmla="*/ 75 w 227"/>
                    <a:gd name="T109" fmla="*/ 391 h 177"/>
                    <a:gd name="T110" fmla="*/ 88 w 227"/>
                    <a:gd name="T111" fmla="*/ 409 h 177"/>
                    <a:gd name="T112" fmla="*/ 100 w 227"/>
                    <a:gd name="T113" fmla="*/ 437 h 177"/>
                    <a:gd name="T114" fmla="*/ 134 w 227"/>
                    <a:gd name="T115" fmla="*/ 459 h 177"/>
                    <a:gd name="T116" fmla="*/ 141 w 227"/>
                    <a:gd name="T117" fmla="*/ 491 h 177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0" t="0" r="r" b="b"/>
                  <a:pathLst>
                    <a:path w="227" h="177">
                      <a:moveTo>
                        <a:pt x="46" y="160"/>
                      </a:moveTo>
                      <a:lnTo>
                        <a:pt x="53" y="160"/>
                      </a:lnTo>
                      <a:lnTo>
                        <a:pt x="56" y="160"/>
                      </a:lnTo>
                      <a:lnTo>
                        <a:pt x="59" y="160"/>
                      </a:lnTo>
                      <a:lnTo>
                        <a:pt x="62" y="162"/>
                      </a:lnTo>
                      <a:lnTo>
                        <a:pt x="66" y="165"/>
                      </a:lnTo>
                      <a:lnTo>
                        <a:pt x="70" y="167"/>
                      </a:lnTo>
                      <a:lnTo>
                        <a:pt x="72" y="169"/>
                      </a:lnTo>
                      <a:lnTo>
                        <a:pt x="76" y="172"/>
                      </a:lnTo>
                      <a:lnTo>
                        <a:pt x="79" y="173"/>
                      </a:lnTo>
                      <a:lnTo>
                        <a:pt x="83" y="173"/>
                      </a:lnTo>
                      <a:lnTo>
                        <a:pt x="85" y="173"/>
                      </a:lnTo>
                      <a:lnTo>
                        <a:pt x="88" y="175"/>
                      </a:lnTo>
                      <a:lnTo>
                        <a:pt x="93" y="175"/>
                      </a:lnTo>
                      <a:lnTo>
                        <a:pt x="95" y="175"/>
                      </a:lnTo>
                      <a:lnTo>
                        <a:pt x="96" y="175"/>
                      </a:lnTo>
                      <a:lnTo>
                        <a:pt x="99" y="177"/>
                      </a:lnTo>
                      <a:lnTo>
                        <a:pt x="103" y="173"/>
                      </a:lnTo>
                      <a:lnTo>
                        <a:pt x="106" y="169"/>
                      </a:lnTo>
                      <a:lnTo>
                        <a:pt x="107" y="168"/>
                      </a:lnTo>
                      <a:lnTo>
                        <a:pt x="111" y="167"/>
                      </a:lnTo>
                      <a:lnTo>
                        <a:pt x="114" y="165"/>
                      </a:lnTo>
                      <a:lnTo>
                        <a:pt x="117" y="164"/>
                      </a:lnTo>
                      <a:lnTo>
                        <a:pt x="119" y="162"/>
                      </a:lnTo>
                      <a:lnTo>
                        <a:pt x="121" y="166"/>
                      </a:lnTo>
                      <a:lnTo>
                        <a:pt x="124" y="169"/>
                      </a:lnTo>
                      <a:lnTo>
                        <a:pt x="127" y="169"/>
                      </a:lnTo>
                      <a:lnTo>
                        <a:pt x="130" y="168"/>
                      </a:lnTo>
                      <a:lnTo>
                        <a:pt x="135" y="168"/>
                      </a:lnTo>
                      <a:lnTo>
                        <a:pt x="138" y="165"/>
                      </a:lnTo>
                      <a:lnTo>
                        <a:pt x="141" y="164"/>
                      </a:lnTo>
                      <a:lnTo>
                        <a:pt x="144" y="164"/>
                      </a:lnTo>
                      <a:lnTo>
                        <a:pt x="147" y="164"/>
                      </a:lnTo>
                      <a:lnTo>
                        <a:pt x="152" y="161"/>
                      </a:lnTo>
                      <a:lnTo>
                        <a:pt x="153" y="159"/>
                      </a:lnTo>
                      <a:lnTo>
                        <a:pt x="156" y="156"/>
                      </a:lnTo>
                      <a:lnTo>
                        <a:pt x="158" y="155"/>
                      </a:lnTo>
                      <a:lnTo>
                        <a:pt x="161" y="154"/>
                      </a:lnTo>
                      <a:lnTo>
                        <a:pt x="165" y="153"/>
                      </a:lnTo>
                      <a:lnTo>
                        <a:pt x="167" y="152"/>
                      </a:lnTo>
                      <a:lnTo>
                        <a:pt x="168" y="152"/>
                      </a:lnTo>
                      <a:lnTo>
                        <a:pt x="171" y="153"/>
                      </a:lnTo>
                      <a:lnTo>
                        <a:pt x="174" y="153"/>
                      </a:lnTo>
                      <a:lnTo>
                        <a:pt x="177" y="153"/>
                      </a:lnTo>
                      <a:lnTo>
                        <a:pt x="180" y="153"/>
                      </a:lnTo>
                      <a:lnTo>
                        <a:pt x="182" y="153"/>
                      </a:lnTo>
                      <a:lnTo>
                        <a:pt x="182" y="152"/>
                      </a:lnTo>
                      <a:lnTo>
                        <a:pt x="183" y="152"/>
                      </a:lnTo>
                      <a:lnTo>
                        <a:pt x="184" y="150"/>
                      </a:lnTo>
                      <a:lnTo>
                        <a:pt x="187" y="147"/>
                      </a:lnTo>
                      <a:lnTo>
                        <a:pt x="189" y="144"/>
                      </a:lnTo>
                      <a:lnTo>
                        <a:pt x="192" y="142"/>
                      </a:lnTo>
                      <a:lnTo>
                        <a:pt x="196" y="139"/>
                      </a:lnTo>
                      <a:lnTo>
                        <a:pt x="199" y="136"/>
                      </a:lnTo>
                      <a:lnTo>
                        <a:pt x="200" y="134"/>
                      </a:lnTo>
                      <a:lnTo>
                        <a:pt x="212" y="121"/>
                      </a:lnTo>
                      <a:lnTo>
                        <a:pt x="215" y="118"/>
                      </a:lnTo>
                      <a:lnTo>
                        <a:pt x="218" y="115"/>
                      </a:lnTo>
                      <a:lnTo>
                        <a:pt x="221" y="112"/>
                      </a:lnTo>
                      <a:lnTo>
                        <a:pt x="224" y="109"/>
                      </a:lnTo>
                      <a:lnTo>
                        <a:pt x="227" y="107"/>
                      </a:lnTo>
                      <a:lnTo>
                        <a:pt x="227" y="106"/>
                      </a:lnTo>
                      <a:lnTo>
                        <a:pt x="213" y="106"/>
                      </a:lnTo>
                      <a:lnTo>
                        <a:pt x="212" y="106"/>
                      </a:lnTo>
                      <a:lnTo>
                        <a:pt x="209" y="105"/>
                      </a:lnTo>
                      <a:lnTo>
                        <a:pt x="206" y="104"/>
                      </a:lnTo>
                      <a:lnTo>
                        <a:pt x="203" y="103"/>
                      </a:lnTo>
                      <a:lnTo>
                        <a:pt x="200" y="102"/>
                      </a:lnTo>
                      <a:lnTo>
                        <a:pt x="197" y="101"/>
                      </a:lnTo>
                      <a:lnTo>
                        <a:pt x="194" y="100"/>
                      </a:lnTo>
                      <a:lnTo>
                        <a:pt x="190" y="99"/>
                      </a:lnTo>
                      <a:lnTo>
                        <a:pt x="188" y="98"/>
                      </a:lnTo>
                      <a:lnTo>
                        <a:pt x="185" y="97"/>
                      </a:lnTo>
                      <a:lnTo>
                        <a:pt x="182" y="96"/>
                      </a:lnTo>
                      <a:lnTo>
                        <a:pt x="180" y="95"/>
                      </a:lnTo>
                      <a:lnTo>
                        <a:pt x="177" y="94"/>
                      </a:lnTo>
                      <a:lnTo>
                        <a:pt x="174" y="93"/>
                      </a:lnTo>
                      <a:lnTo>
                        <a:pt x="171" y="92"/>
                      </a:lnTo>
                      <a:lnTo>
                        <a:pt x="168" y="91"/>
                      </a:lnTo>
                      <a:lnTo>
                        <a:pt x="165" y="88"/>
                      </a:lnTo>
                      <a:lnTo>
                        <a:pt x="162" y="86"/>
                      </a:lnTo>
                      <a:lnTo>
                        <a:pt x="159" y="85"/>
                      </a:lnTo>
                      <a:lnTo>
                        <a:pt x="158" y="81"/>
                      </a:lnTo>
                      <a:lnTo>
                        <a:pt x="156" y="80"/>
                      </a:lnTo>
                      <a:lnTo>
                        <a:pt x="156" y="77"/>
                      </a:lnTo>
                      <a:lnTo>
                        <a:pt x="153" y="75"/>
                      </a:lnTo>
                      <a:lnTo>
                        <a:pt x="149" y="72"/>
                      </a:lnTo>
                      <a:lnTo>
                        <a:pt x="149" y="69"/>
                      </a:lnTo>
                      <a:lnTo>
                        <a:pt x="147" y="66"/>
                      </a:lnTo>
                      <a:lnTo>
                        <a:pt x="148" y="63"/>
                      </a:lnTo>
                      <a:lnTo>
                        <a:pt x="149" y="62"/>
                      </a:lnTo>
                      <a:lnTo>
                        <a:pt x="152" y="60"/>
                      </a:lnTo>
                      <a:lnTo>
                        <a:pt x="148" y="59"/>
                      </a:lnTo>
                      <a:lnTo>
                        <a:pt x="146" y="59"/>
                      </a:lnTo>
                      <a:lnTo>
                        <a:pt x="143" y="60"/>
                      </a:lnTo>
                      <a:lnTo>
                        <a:pt x="140" y="60"/>
                      </a:lnTo>
                      <a:lnTo>
                        <a:pt x="137" y="61"/>
                      </a:lnTo>
                      <a:lnTo>
                        <a:pt x="134" y="61"/>
                      </a:lnTo>
                      <a:lnTo>
                        <a:pt x="134" y="60"/>
                      </a:lnTo>
                      <a:lnTo>
                        <a:pt x="134" y="59"/>
                      </a:lnTo>
                      <a:lnTo>
                        <a:pt x="134" y="56"/>
                      </a:lnTo>
                      <a:lnTo>
                        <a:pt x="133" y="53"/>
                      </a:lnTo>
                      <a:lnTo>
                        <a:pt x="134" y="50"/>
                      </a:lnTo>
                      <a:lnTo>
                        <a:pt x="134" y="49"/>
                      </a:lnTo>
                      <a:lnTo>
                        <a:pt x="137" y="46"/>
                      </a:lnTo>
                      <a:lnTo>
                        <a:pt x="139" y="43"/>
                      </a:lnTo>
                      <a:lnTo>
                        <a:pt x="141" y="40"/>
                      </a:lnTo>
                      <a:lnTo>
                        <a:pt x="142" y="37"/>
                      </a:lnTo>
                      <a:lnTo>
                        <a:pt x="141" y="35"/>
                      </a:lnTo>
                      <a:lnTo>
                        <a:pt x="139" y="32"/>
                      </a:lnTo>
                      <a:lnTo>
                        <a:pt x="136" y="31"/>
                      </a:lnTo>
                      <a:lnTo>
                        <a:pt x="134" y="28"/>
                      </a:lnTo>
                      <a:lnTo>
                        <a:pt x="132" y="25"/>
                      </a:lnTo>
                      <a:lnTo>
                        <a:pt x="129" y="23"/>
                      </a:lnTo>
                      <a:lnTo>
                        <a:pt x="126" y="21"/>
                      </a:lnTo>
                      <a:lnTo>
                        <a:pt x="124" y="18"/>
                      </a:lnTo>
                      <a:lnTo>
                        <a:pt x="122" y="15"/>
                      </a:lnTo>
                      <a:lnTo>
                        <a:pt x="119" y="12"/>
                      </a:lnTo>
                      <a:lnTo>
                        <a:pt x="117" y="11"/>
                      </a:lnTo>
                      <a:lnTo>
                        <a:pt x="114" y="10"/>
                      </a:lnTo>
                      <a:lnTo>
                        <a:pt x="111" y="8"/>
                      </a:lnTo>
                      <a:lnTo>
                        <a:pt x="110" y="7"/>
                      </a:lnTo>
                      <a:lnTo>
                        <a:pt x="109" y="7"/>
                      </a:lnTo>
                      <a:lnTo>
                        <a:pt x="106" y="7"/>
                      </a:lnTo>
                      <a:lnTo>
                        <a:pt x="103" y="5"/>
                      </a:lnTo>
                      <a:lnTo>
                        <a:pt x="97" y="5"/>
                      </a:lnTo>
                      <a:lnTo>
                        <a:pt x="97" y="7"/>
                      </a:lnTo>
                      <a:lnTo>
                        <a:pt x="95" y="8"/>
                      </a:lnTo>
                      <a:lnTo>
                        <a:pt x="94" y="5"/>
                      </a:lnTo>
                      <a:lnTo>
                        <a:pt x="93" y="4"/>
                      </a:lnTo>
                      <a:lnTo>
                        <a:pt x="91" y="3"/>
                      </a:lnTo>
                      <a:lnTo>
                        <a:pt x="91" y="5"/>
                      </a:lnTo>
                      <a:lnTo>
                        <a:pt x="88" y="7"/>
                      </a:lnTo>
                      <a:lnTo>
                        <a:pt x="87" y="7"/>
                      </a:lnTo>
                      <a:lnTo>
                        <a:pt x="84" y="8"/>
                      </a:lnTo>
                      <a:lnTo>
                        <a:pt x="81" y="4"/>
                      </a:lnTo>
                      <a:lnTo>
                        <a:pt x="78" y="3"/>
                      </a:lnTo>
                      <a:lnTo>
                        <a:pt x="75" y="0"/>
                      </a:lnTo>
                      <a:lnTo>
                        <a:pt x="75" y="1"/>
                      </a:lnTo>
                      <a:lnTo>
                        <a:pt x="73" y="4"/>
                      </a:lnTo>
                      <a:lnTo>
                        <a:pt x="72" y="5"/>
                      </a:lnTo>
                      <a:lnTo>
                        <a:pt x="71" y="9"/>
                      </a:lnTo>
                      <a:lnTo>
                        <a:pt x="70" y="12"/>
                      </a:lnTo>
                      <a:lnTo>
                        <a:pt x="68" y="11"/>
                      </a:lnTo>
                      <a:lnTo>
                        <a:pt x="67" y="8"/>
                      </a:lnTo>
                      <a:lnTo>
                        <a:pt x="64" y="7"/>
                      </a:lnTo>
                      <a:lnTo>
                        <a:pt x="61" y="10"/>
                      </a:lnTo>
                      <a:lnTo>
                        <a:pt x="58" y="9"/>
                      </a:lnTo>
                      <a:lnTo>
                        <a:pt x="55" y="9"/>
                      </a:lnTo>
                      <a:lnTo>
                        <a:pt x="54" y="10"/>
                      </a:lnTo>
                      <a:lnTo>
                        <a:pt x="53" y="12"/>
                      </a:lnTo>
                      <a:lnTo>
                        <a:pt x="52" y="15"/>
                      </a:lnTo>
                      <a:lnTo>
                        <a:pt x="52" y="18"/>
                      </a:lnTo>
                      <a:lnTo>
                        <a:pt x="52" y="19"/>
                      </a:lnTo>
                      <a:lnTo>
                        <a:pt x="50" y="22"/>
                      </a:lnTo>
                      <a:lnTo>
                        <a:pt x="49" y="25"/>
                      </a:lnTo>
                      <a:lnTo>
                        <a:pt x="48" y="28"/>
                      </a:lnTo>
                      <a:lnTo>
                        <a:pt x="48" y="30"/>
                      </a:lnTo>
                      <a:lnTo>
                        <a:pt x="48" y="33"/>
                      </a:lnTo>
                      <a:lnTo>
                        <a:pt x="47" y="34"/>
                      </a:lnTo>
                      <a:lnTo>
                        <a:pt x="45" y="33"/>
                      </a:lnTo>
                      <a:lnTo>
                        <a:pt x="41" y="34"/>
                      </a:lnTo>
                      <a:lnTo>
                        <a:pt x="40" y="36"/>
                      </a:lnTo>
                      <a:lnTo>
                        <a:pt x="38" y="39"/>
                      </a:lnTo>
                      <a:lnTo>
                        <a:pt x="36" y="42"/>
                      </a:lnTo>
                      <a:lnTo>
                        <a:pt x="35" y="46"/>
                      </a:lnTo>
                      <a:lnTo>
                        <a:pt x="32" y="49"/>
                      </a:lnTo>
                      <a:lnTo>
                        <a:pt x="32" y="52"/>
                      </a:lnTo>
                      <a:lnTo>
                        <a:pt x="31" y="55"/>
                      </a:lnTo>
                      <a:lnTo>
                        <a:pt x="30" y="56"/>
                      </a:lnTo>
                      <a:lnTo>
                        <a:pt x="30" y="57"/>
                      </a:lnTo>
                      <a:lnTo>
                        <a:pt x="31" y="57"/>
                      </a:lnTo>
                      <a:lnTo>
                        <a:pt x="31" y="58"/>
                      </a:lnTo>
                      <a:lnTo>
                        <a:pt x="30" y="59"/>
                      </a:lnTo>
                      <a:lnTo>
                        <a:pt x="30" y="62"/>
                      </a:lnTo>
                      <a:lnTo>
                        <a:pt x="28" y="65"/>
                      </a:lnTo>
                      <a:lnTo>
                        <a:pt x="25" y="62"/>
                      </a:lnTo>
                      <a:lnTo>
                        <a:pt x="21" y="64"/>
                      </a:lnTo>
                      <a:lnTo>
                        <a:pt x="19" y="67"/>
                      </a:lnTo>
                      <a:lnTo>
                        <a:pt x="20" y="69"/>
                      </a:lnTo>
                      <a:lnTo>
                        <a:pt x="20" y="72"/>
                      </a:lnTo>
                      <a:lnTo>
                        <a:pt x="18" y="75"/>
                      </a:lnTo>
                      <a:lnTo>
                        <a:pt x="18" y="77"/>
                      </a:lnTo>
                      <a:lnTo>
                        <a:pt x="17" y="80"/>
                      </a:lnTo>
                      <a:lnTo>
                        <a:pt x="16" y="83"/>
                      </a:lnTo>
                      <a:lnTo>
                        <a:pt x="17" y="85"/>
                      </a:lnTo>
                      <a:lnTo>
                        <a:pt x="17" y="88"/>
                      </a:lnTo>
                      <a:lnTo>
                        <a:pt x="17" y="97"/>
                      </a:lnTo>
                      <a:lnTo>
                        <a:pt x="15" y="99"/>
                      </a:lnTo>
                      <a:lnTo>
                        <a:pt x="12" y="100"/>
                      </a:lnTo>
                      <a:lnTo>
                        <a:pt x="12" y="101"/>
                      </a:lnTo>
                      <a:lnTo>
                        <a:pt x="9" y="99"/>
                      </a:lnTo>
                      <a:lnTo>
                        <a:pt x="6" y="99"/>
                      </a:lnTo>
                      <a:lnTo>
                        <a:pt x="3" y="100"/>
                      </a:lnTo>
                      <a:lnTo>
                        <a:pt x="3" y="101"/>
                      </a:lnTo>
                      <a:lnTo>
                        <a:pt x="3" y="104"/>
                      </a:lnTo>
                      <a:lnTo>
                        <a:pt x="1" y="106"/>
                      </a:lnTo>
                      <a:lnTo>
                        <a:pt x="0" y="108"/>
                      </a:lnTo>
                      <a:lnTo>
                        <a:pt x="3" y="109"/>
                      </a:lnTo>
                      <a:lnTo>
                        <a:pt x="6" y="110"/>
                      </a:lnTo>
                      <a:lnTo>
                        <a:pt x="9" y="111"/>
                      </a:lnTo>
                      <a:lnTo>
                        <a:pt x="12" y="112"/>
                      </a:lnTo>
                      <a:lnTo>
                        <a:pt x="15" y="115"/>
                      </a:lnTo>
                      <a:lnTo>
                        <a:pt x="16" y="118"/>
                      </a:lnTo>
                      <a:lnTo>
                        <a:pt x="18" y="120"/>
                      </a:lnTo>
                      <a:lnTo>
                        <a:pt x="19" y="122"/>
                      </a:lnTo>
                      <a:lnTo>
                        <a:pt x="22" y="124"/>
                      </a:lnTo>
                      <a:lnTo>
                        <a:pt x="24" y="125"/>
                      </a:lnTo>
                      <a:lnTo>
                        <a:pt x="24" y="126"/>
                      </a:lnTo>
                      <a:lnTo>
                        <a:pt x="27" y="128"/>
                      </a:lnTo>
                      <a:lnTo>
                        <a:pt x="28" y="131"/>
                      </a:lnTo>
                      <a:lnTo>
                        <a:pt x="29" y="134"/>
                      </a:lnTo>
                      <a:lnTo>
                        <a:pt x="30" y="137"/>
                      </a:lnTo>
                      <a:lnTo>
                        <a:pt x="31" y="139"/>
                      </a:lnTo>
                      <a:lnTo>
                        <a:pt x="32" y="140"/>
                      </a:lnTo>
                      <a:lnTo>
                        <a:pt x="34" y="144"/>
                      </a:lnTo>
                      <a:lnTo>
                        <a:pt x="37" y="146"/>
                      </a:lnTo>
                      <a:lnTo>
                        <a:pt x="40" y="146"/>
                      </a:lnTo>
                      <a:lnTo>
                        <a:pt x="43" y="147"/>
                      </a:lnTo>
                      <a:lnTo>
                        <a:pt x="43" y="149"/>
                      </a:lnTo>
                      <a:lnTo>
                        <a:pt x="42" y="152"/>
                      </a:lnTo>
                      <a:lnTo>
                        <a:pt x="42" y="154"/>
                      </a:lnTo>
                      <a:lnTo>
                        <a:pt x="45" y="157"/>
                      </a:lnTo>
                      <a:lnTo>
                        <a:pt x="46" y="16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8" name="Freeform 880">
                  <a:extLst>
                    <a:ext uri="{FF2B5EF4-FFF2-40B4-BE49-F238E27FC236}">
                      <a16:creationId xmlns:a16="http://schemas.microsoft.com/office/drawing/2014/main" id="{BFB17A3D-D0F9-261A-09A0-6F7F14FA125C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951" y="2176"/>
                  <a:ext cx="150" cy="300"/>
                </a:xfrm>
                <a:custGeom>
                  <a:avLst/>
                  <a:gdLst>
                    <a:gd name="T0" fmla="*/ 94 w 48"/>
                    <a:gd name="T1" fmla="*/ 272 h 96"/>
                    <a:gd name="T2" fmla="*/ 97 w 48"/>
                    <a:gd name="T3" fmla="*/ 250 h 96"/>
                    <a:gd name="T4" fmla="*/ 97 w 48"/>
                    <a:gd name="T5" fmla="*/ 241 h 96"/>
                    <a:gd name="T6" fmla="*/ 94 w 48"/>
                    <a:gd name="T7" fmla="*/ 228 h 96"/>
                    <a:gd name="T8" fmla="*/ 94 w 48"/>
                    <a:gd name="T9" fmla="*/ 219 h 96"/>
                    <a:gd name="T10" fmla="*/ 94 w 48"/>
                    <a:gd name="T11" fmla="*/ 213 h 96"/>
                    <a:gd name="T12" fmla="*/ 94 w 48"/>
                    <a:gd name="T13" fmla="*/ 197 h 96"/>
                    <a:gd name="T14" fmla="*/ 94 w 48"/>
                    <a:gd name="T15" fmla="*/ 178 h 96"/>
                    <a:gd name="T16" fmla="*/ 97 w 48"/>
                    <a:gd name="T17" fmla="*/ 163 h 96"/>
                    <a:gd name="T18" fmla="*/ 116 w 48"/>
                    <a:gd name="T19" fmla="*/ 153 h 96"/>
                    <a:gd name="T20" fmla="*/ 122 w 48"/>
                    <a:gd name="T21" fmla="*/ 131 h 96"/>
                    <a:gd name="T22" fmla="*/ 122 w 48"/>
                    <a:gd name="T23" fmla="*/ 122 h 96"/>
                    <a:gd name="T24" fmla="*/ 131 w 48"/>
                    <a:gd name="T25" fmla="*/ 122 h 96"/>
                    <a:gd name="T26" fmla="*/ 138 w 48"/>
                    <a:gd name="T27" fmla="*/ 113 h 96"/>
                    <a:gd name="T28" fmla="*/ 141 w 48"/>
                    <a:gd name="T29" fmla="*/ 106 h 96"/>
                    <a:gd name="T30" fmla="*/ 134 w 48"/>
                    <a:gd name="T31" fmla="*/ 103 h 96"/>
                    <a:gd name="T32" fmla="*/ 138 w 48"/>
                    <a:gd name="T33" fmla="*/ 97 h 96"/>
                    <a:gd name="T34" fmla="*/ 150 w 48"/>
                    <a:gd name="T35" fmla="*/ 97 h 96"/>
                    <a:gd name="T36" fmla="*/ 150 w 48"/>
                    <a:gd name="T37" fmla="*/ 91 h 96"/>
                    <a:gd name="T38" fmla="*/ 150 w 48"/>
                    <a:gd name="T39" fmla="*/ 81 h 96"/>
                    <a:gd name="T40" fmla="*/ 147 w 48"/>
                    <a:gd name="T41" fmla="*/ 72 h 96"/>
                    <a:gd name="T42" fmla="*/ 147 w 48"/>
                    <a:gd name="T43" fmla="*/ 66 h 96"/>
                    <a:gd name="T44" fmla="*/ 131 w 48"/>
                    <a:gd name="T45" fmla="*/ 53 h 96"/>
                    <a:gd name="T46" fmla="*/ 134 w 48"/>
                    <a:gd name="T47" fmla="*/ 38 h 96"/>
                    <a:gd name="T48" fmla="*/ 134 w 48"/>
                    <a:gd name="T49" fmla="*/ 34 h 96"/>
                    <a:gd name="T50" fmla="*/ 122 w 48"/>
                    <a:gd name="T51" fmla="*/ 25 h 96"/>
                    <a:gd name="T52" fmla="*/ 119 w 48"/>
                    <a:gd name="T53" fmla="*/ 19 h 96"/>
                    <a:gd name="T54" fmla="*/ 109 w 48"/>
                    <a:gd name="T55" fmla="*/ 9 h 96"/>
                    <a:gd name="T56" fmla="*/ 94 w 48"/>
                    <a:gd name="T57" fmla="*/ 3 h 96"/>
                    <a:gd name="T58" fmla="*/ 78 w 48"/>
                    <a:gd name="T59" fmla="*/ 16 h 96"/>
                    <a:gd name="T60" fmla="*/ 78 w 48"/>
                    <a:gd name="T61" fmla="*/ 28 h 96"/>
                    <a:gd name="T62" fmla="*/ 66 w 48"/>
                    <a:gd name="T63" fmla="*/ 44 h 96"/>
                    <a:gd name="T64" fmla="*/ 63 w 48"/>
                    <a:gd name="T65" fmla="*/ 50 h 96"/>
                    <a:gd name="T66" fmla="*/ 38 w 48"/>
                    <a:gd name="T67" fmla="*/ 47 h 96"/>
                    <a:gd name="T68" fmla="*/ 28 w 48"/>
                    <a:gd name="T69" fmla="*/ 56 h 96"/>
                    <a:gd name="T70" fmla="*/ 9 w 48"/>
                    <a:gd name="T71" fmla="*/ 69 h 96"/>
                    <a:gd name="T72" fmla="*/ 6 w 48"/>
                    <a:gd name="T73" fmla="*/ 69 h 96"/>
                    <a:gd name="T74" fmla="*/ 3 w 48"/>
                    <a:gd name="T75" fmla="*/ 81 h 96"/>
                    <a:gd name="T76" fmla="*/ 0 w 48"/>
                    <a:gd name="T77" fmla="*/ 97 h 96"/>
                    <a:gd name="T78" fmla="*/ 16 w 48"/>
                    <a:gd name="T79" fmla="*/ 106 h 96"/>
                    <a:gd name="T80" fmla="*/ 25 w 48"/>
                    <a:gd name="T81" fmla="*/ 113 h 96"/>
                    <a:gd name="T82" fmla="*/ 31 w 48"/>
                    <a:gd name="T83" fmla="*/ 122 h 96"/>
                    <a:gd name="T84" fmla="*/ 31 w 48"/>
                    <a:gd name="T85" fmla="*/ 141 h 96"/>
                    <a:gd name="T86" fmla="*/ 34 w 48"/>
                    <a:gd name="T87" fmla="*/ 150 h 96"/>
                    <a:gd name="T88" fmla="*/ 41 w 48"/>
                    <a:gd name="T89" fmla="*/ 156 h 96"/>
                    <a:gd name="T90" fmla="*/ 44 w 48"/>
                    <a:gd name="T91" fmla="*/ 172 h 96"/>
                    <a:gd name="T92" fmla="*/ 47 w 48"/>
                    <a:gd name="T93" fmla="*/ 188 h 96"/>
                    <a:gd name="T94" fmla="*/ 44 w 48"/>
                    <a:gd name="T95" fmla="*/ 213 h 96"/>
                    <a:gd name="T96" fmla="*/ 44 w 48"/>
                    <a:gd name="T97" fmla="*/ 234 h 96"/>
                    <a:gd name="T98" fmla="*/ 44 w 48"/>
                    <a:gd name="T99" fmla="*/ 259 h 96"/>
                    <a:gd name="T100" fmla="*/ 41 w 48"/>
                    <a:gd name="T101" fmla="*/ 263 h 96"/>
                    <a:gd name="T102" fmla="*/ 44 w 48"/>
                    <a:gd name="T103" fmla="*/ 281 h 96"/>
                    <a:gd name="T104" fmla="*/ 50 w 48"/>
                    <a:gd name="T105" fmla="*/ 297 h 96"/>
                    <a:gd name="T106" fmla="*/ 44 w 48"/>
                    <a:gd name="T107" fmla="*/ 300 h 96"/>
                    <a:gd name="T108" fmla="*/ 56 w 48"/>
                    <a:gd name="T109" fmla="*/ 297 h 96"/>
                    <a:gd name="T110" fmla="*/ 78 w 48"/>
                    <a:gd name="T111" fmla="*/ 294 h 96"/>
                    <a:gd name="T112" fmla="*/ 81 w 48"/>
                    <a:gd name="T113" fmla="*/ 294 h 96"/>
                    <a:gd name="T114" fmla="*/ 94 w 48"/>
                    <a:gd name="T115" fmla="*/ 294 h 96"/>
                    <a:gd name="T116" fmla="*/ 94 w 48"/>
                    <a:gd name="T117" fmla="*/ 278 h 9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0" t="0" r="r" b="b"/>
                  <a:pathLst>
                    <a:path w="48" h="96">
                      <a:moveTo>
                        <a:pt x="30" y="89"/>
                      </a:moveTo>
                      <a:lnTo>
                        <a:pt x="30" y="87"/>
                      </a:lnTo>
                      <a:lnTo>
                        <a:pt x="31" y="83"/>
                      </a:lnTo>
                      <a:lnTo>
                        <a:pt x="31" y="80"/>
                      </a:lnTo>
                      <a:lnTo>
                        <a:pt x="30" y="77"/>
                      </a:lnTo>
                      <a:lnTo>
                        <a:pt x="31" y="77"/>
                      </a:lnTo>
                      <a:lnTo>
                        <a:pt x="30" y="74"/>
                      </a:lnTo>
                      <a:lnTo>
                        <a:pt x="30" y="73"/>
                      </a:lnTo>
                      <a:lnTo>
                        <a:pt x="30" y="70"/>
                      </a:lnTo>
                      <a:lnTo>
                        <a:pt x="30" y="68"/>
                      </a:lnTo>
                      <a:lnTo>
                        <a:pt x="30" y="66"/>
                      </a:lnTo>
                      <a:lnTo>
                        <a:pt x="30" y="63"/>
                      </a:lnTo>
                      <a:lnTo>
                        <a:pt x="30" y="60"/>
                      </a:lnTo>
                      <a:lnTo>
                        <a:pt x="30" y="57"/>
                      </a:lnTo>
                      <a:lnTo>
                        <a:pt x="31" y="55"/>
                      </a:lnTo>
                      <a:lnTo>
                        <a:pt x="31" y="52"/>
                      </a:lnTo>
                      <a:lnTo>
                        <a:pt x="34" y="52"/>
                      </a:lnTo>
                      <a:lnTo>
                        <a:pt x="37" y="49"/>
                      </a:lnTo>
                      <a:lnTo>
                        <a:pt x="37" y="45"/>
                      </a:lnTo>
                      <a:lnTo>
                        <a:pt x="39" y="42"/>
                      </a:lnTo>
                      <a:lnTo>
                        <a:pt x="40" y="40"/>
                      </a:lnTo>
                      <a:lnTo>
                        <a:pt x="39" y="39"/>
                      </a:lnTo>
                      <a:lnTo>
                        <a:pt x="41" y="39"/>
                      </a:lnTo>
                      <a:lnTo>
                        <a:pt x="42" y="39"/>
                      </a:lnTo>
                      <a:lnTo>
                        <a:pt x="44" y="38"/>
                      </a:lnTo>
                      <a:lnTo>
                        <a:pt x="44" y="36"/>
                      </a:lnTo>
                      <a:lnTo>
                        <a:pt x="45" y="34"/>
                      </a:lnTo>
                      <a:lnTo>
                        <a:pt x="44" y="33"/>
                      </a:lnTo>
                      <a:lnTo>
                        <a:pt x="43" y="33"/>
                      </a:lnTo>
                      <a:lnTo>
                        <a:pt x="44" y="32"/>
                      </a:lnTo>
                      <a:lnTo>
                        <a:pt x="44" y="31"/>
                      </a:lnTo>
                      <a:lnTo>
                        <a:pt x="45" y="30"/>
                      </a:lnTo>
                      <a:lnTo>
                        <a:pt x="48" y="31"/>
                      </a:lnTo>
                      <a:lnTo>
                        <a:pt x="48" y="30"/>
                      </a:lnTo>
                      <a:lnTo>
                        <a:pt x="48" y="29"/>
                      </a:lnTo>
                      <a:lnTo>
                        <a:pt x="48" y="28"/>
                      </a:lnTo>
                      <a:lnTo>
                        <a:pt x="48" y="26"/>
                      </a:lnTo>
                      <a:lnTo>
                        <a:pt x="47" y="25"/>
                      </a:lnTo>
                      <a:lnTo>
                        <a:pt x="47" y="23"/>
                      </a:lnTo>
                      <a:lnTo>
                        <a:pt x="47" y="22"/>
                      </a:lnTo>
                      <a:lnTo>
                        <a:pt x="47" y="21"/>
                      </a:lnTo>
                      <a:lnTo>
                        <a:pt x="45" y="20"/>
                      </a:lnTo>
                      <a:lnTo>
                        <a:pt x="42" y="17"/>
                      </a:lnTo>
                      <a:lnTo>
                        <a:pt x="42" y="14"/>
                      </a:lnTo>
                      <a:lnTo>
                        <a:pt x="43" y="12"/>
                      </a:lnTo>
                      <a:lnTo>
                        <a:pt x="43" y="11"/>
                      </a:lnTo>
                      <a:lnTo>
                        <a:pt x="40" y="9"/>
                      </a:lnTo>
                      <a:lnTo>
                        <a:pt x="39" y="8"/>
                      </a:lnTo>
                      <a:lnTo>
                        <a:pt x="38" y="6"/>
                      </a:lnTo>
                      <a:lnTo>
                        <a:pt x="37" y="6"/>
                      </a:lnTo>
                      <a:lnTo>
                        <a:pt x="35" y="3"/>
                      </a:lnTo>
                      <a:lnTo>
                        <a:pt x="32" y="0"/>
                      </a:lnTo>
                      <a:lnTo>
                        <a:pt x="30" y="1"/>
                      </a:lnTo>
                      <a:lnTo>
                        <a:pt x="27" y="2"/>
                      </a:lnTo>
                      <a:lnTo>
                        <a:pt x="25" y="5"/>
                      </a:lnTo>
                      <a:lnTo>
                        <a:pt x="25" y="9"/>
                      </a:lnTo>
                      <a:lnTo>
                        <a:pt x="24" y="12"/>
                      </a:lnTo>
                      <a:lnTo>
                        <a:pt x="21" y="14"/>
                      </a:lnTo>
                      <a:lnTo>
                        <a:pt x="21" y="15"/>
                      </a:lnTo>
                      <a:lnTo>
                        <a:pt x="20" y="16"/>
                      </a:lnTo>
                      <a:lnTo>
                        <a:pt x="15" y="16"/>
                      </a:lnTo>
                      <a:lnTo>
                        <a:pt x="12" y="15"/>
                      </a:lnTo>
                      <a:lnTo>
                        <a:pt x="11" y="15"/>
                      </a:lnTo>
                      <a:lnTo>
                        <a:pt x="9" y="18"/>
                      </a:lnTo>
                      <a:lnTo>
                        <a:pt x="6" y="20"/>
                      </a:lnTo>
                      <a:lnTo>
                        <a:pt x="3" y="22"/>
                      </a:lnTo>
                      <a:lnTo>
                        <a:pt x="2" y="22"/>
                      </a:lnTo>
                      <a:lnTo>
                        <a:pt x="2" y="24"/>
                      </a:lnTo>
                      <a:lnTo>
                        <a:pt x="1" y="26"/>
                      </a:lnTo>
                      <a:lnTo>
                        <a:pt x="0" y="30"/>
                      </a:lnTo>
                      <a:lnTo>
                        <a:pt x="0" y="31"/>
                      </a:lnTo>
                      <a:lnTo>
                        <a:pt x="3" y="34"/>
                      </a:lnTo>
                      <a:lnTo>
                        <a:pt x="5" y="34"/>
                      </a:lnTo>
                      <a:lnTo>
                        <a:pt x="7" y="36"/>
                      </a:lnTo>
                      <a:lnTo>
                        <a:pt x="8" y="36"/>
                      </a:lnTo>
                      <a:lnTo>
                        <a:pt x="10" y="37"/>
                      </a:lnTo>
                      <a:lnTo>
                        <a:pt x="10" y="39"/>
                      </a:lnTo>
                      <a:lnTo>
                        <a:pt x="10" y="41"/>
                      </a:lnTo>
                      <a:lnTo>
                        <a:pt x="10" y="45"/>
                      </a:lnTo>
                      <a:lnTo>
                        <a:pt x="10" y="47"/>
                      </a:lnTo>
                      <a:lnTo>
                        <a:pt x="11" y="48"/>
                      </a:lnTo>
                      <a:lnTo>
                        <a:pt x="12" y="49"/>
                      </a:lnTo>
                      <a:lnTo>
                        <a:pt x="13" y="50"/>
                      </a:lnTo>
                      <a:lnTo>
                        <a:pt x="14" y="52"/>
                      </a:lnTo>
                      <a:lnTo>
                        <a:pt x="14" y="55"/>
                      </a:lnTo>
                      <a:lnTo>
                        <a:pt x="14" y="59"/>
                      </a:lnTo>
                      <a:lnTo>
                        <a:pt x="15" y="60"/>
                      </a:lnTo>
                      <a:lnTo>
                        <a:pt x="14" y="61"/>
                      </a:lnTo>
                      <a:lnTo>
                        <a:pt x="14" y="68"/>
                      </a:lnTo>
                      <a:lnTo>
                        <a:pt x="14" y="74"/>
                      </a:lnTo>
                      <a:lnTo>
                        <a:pt x="14" y="75"/>
                      </a:lnTo>
                      <a:lnTo>
                        <a:pt x="14" y="77"/>
                      </a:lnTo>
                      <a:lnTo>
                        <a:pt x="14" y="83"/>
                      </a:lnTo>
                      <a:lnTo>
                        <a:pt x="13" y="83"/>
                      </a:lnTo>
                      <a:lnTo>
                        <a:pt x="13" y="84"/>
                      </a:lnTo>
                      <a:lnTo>
                        <a:pt x="13" y="88"/>
                      </a:lnTo>
                      <a:lnTo>
                        <a:pt x="14" y="90"/>
                      </a:lnTo>
                      <a:lnTo>
                        <a:pt x="16" y="93"/>
                      </a:lnTo>
                      <a:lnTo>
                        <a:pt x="16" y="95"/>
                      </a:lnTo>
                      <a:lnTo>
                        <a:pt x="14" y="95"/>
                      </a:lnTo>
                      <a:lnTo>
                        <a:pt x="14" y="96"/>
                      </a:lnTo>
                      <a:lnTo>
                        <a:pt x="17" y="95"/>
                      </a:lnTo>
                      <a:lnTo>
                        <a:pt x="18" y="95"/>
                      </a:lnTo>
                      <a:lnTo>
                        <a:pt x="19" y="95"/>
                      </a:lnTo>
                      <a:lnTo>
                        <a:pt x="25" y="94"/>
                      </a:lnTo>
                      <a:lnTo>
                        <a:pt x="26" y="94"/>
                      </a:lnTo>
                      <a:lnTo>
                        <a:pt x="30" y="94"/>
                      </a:lnTo>
                      <a:lnTo>
                        <a:pt x="30" y="91"/>
                      </a:lnTo>
                      <a:lnTo>
                        <a:pt x="30" y="89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9" name="Freeform 881">
                  <a:extLst>
                    <a:ext uri="{FF2B5EF4-FFF2-40B4-BE49-F238E27FC236}">
                      <a16:creationId xmlns:a16="http://schemas.microsoft.com/office/drawing/2014/main" id="{0ADCE450-FEAD-626C-549E-5C2C41751A5A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763" y="2238"/>
                  <a:ext cx="209" cy="307"/>
                </a:xfrm>
                <a:custGeom>
                  <a:avLst/>
                  <a:gdLst>
                    <a:gd name="T0" fmla="*/ 187 w 67"/>
                    <a:gd name="T1" fmla="*/ 222 h 98"/>
                    <a:gd name="T2" fmla="*/ 181 w 67"/>
                    <a:gd name="T3" fmla="*/ 210 h 98"/>
                    <a:gd name="T4" fmla="*/ 181 w 67"/>
                    <a:gd name="T5" fmla="*/ 191 h 98"/>
                    <a:gd name="T6" fmla="*/ 175 w 67"/>
                    <a:gd name="T7" fmla="*/ 172 h 98"/>
                    <a:gd name="T8" fmla="*/ 181 w 67"/>
                    <a:gd name="T9" fmla="*/ 157 h 98"/>
                    <a:gd name="T10" fmla="*/ 181 w 67"/>
                    <a:gd name="T11" fmla="*/ 147 h 98"/>
                    <a:gd name="T12" fmla="*/ 181 w 67"/>
                    <a:gd name="T13" fmla="*/ 141 h 98"/>
                    <a:gd name="T14" fmla="*/ 184 w 67"/>
                    <a:gd name="T15" fmla="*/ 138 h 98"/>
                    <a:gd name="T16" fmla="*/ 184 w 67"/>
                    <a:gd name="T17" fmla="*/ 128 h 98"/>
                    <a:gd name="T18" fmla="*/ 175 w 67"/>
                    <a:gd name="T19" fmla="*/ 122 h 98"/>
                    <a:gd name="T20" fmla="*/ 168 w 67"/>
                    <a:gd name="T21" fmla="*/ 113 h 98"/>
                    <a:gd name="T22" fmla="*/ 175 w 67"/>
                    <a:gd name="T23" fmla="*/ 113 h 98"/>
                    <a:gd name="T24" fmla="*/ 175 w 67"/>
                    <a:gd name="T25" fmla="*/ 103 h 98"/>
                    <a:gd name="T26" fmla="*/ 175 w 67"/>
                    <a:gd name="T27" fmla="*/ 97 h 98"/>
                    <a:gd name="T28" fmla="*/ 178 w 67"/>
                    <a:gd name="T29" fmla="*/ 88 h 98"/>
                    <a:gd name="T30" fmla="*/ 175 w 67"/>
                    <a:gd name="T31" fmla="*/ 85 h 98"/>
                    <a:gd name="T32" fmla="*/ 168 w 67"/>
                    <a:gd name="T33" fmla="*/ 78 h 98"/>
                    <a:gd name="T34" fmla="*/ 168 w 67"/>
                    <a:gd name="T35" fmla="*/ 63 h 98"/>
                    <a:gd name="T36" fmla="*/ 168 w 67"/>
                    <a:gd name="T37" fmla="*/ 47 h 98"/>
                    <a:gd name="T38" fmla="*/ 162 w 67"/>
                    <a:gd name="T39" fmla="*/ 34 h 98"/>
                    <a:gd name="T40" fmla="*/ 147 w 67"/>
                    <a:gd name="T41" fmla="*/ 22 h 98"/>
                    <a:gd name="T42" fmla="*/ 153 w 67"/>
                    <a:gd name="T43" fmla="*/ 6 h 98"/>
                    <a:gd name="T44" fmla="*/ 140 w 67"/>
                    <a:gd name="T45" fmla="*/ 0 h 98"/>
                    <a:gd name="T46" fmla="*/ 122 w 67"/>
                    <a:gd name="T47" fmla="*/ 13 h 98"/>
                    <a:gd name="T48" fmla="*/ 87 w 67"/>
                    <a:gd name="T49" fmla="*/ 6 h 98"/>
                    <a:gd name="T50" fmla="*/ 16 w 67"/>
                    <a:gd name="T51" fmla="*/ 16 h 98"/>
                    <a:gd name="T52" fmla="*/ 19 w 67"/>
                    <a:gd name="T53" fmla="*/ 38 h 98"/>
                    <a:gd name="T54" fmla="*/ 22 w 67"/>
                    <a:gd name="T55" fmla="*/ 63 h 98"/>
                    <a:gd name="T56" fmla="*/ 25 w 67"/>
                    <a:gd name="T57" fmla="*/ 91 h 98"/>
                    <a:gd name="T58" fmla="*/ 28 w 67"/>
                    <a:gd name="T59" fmla="*/ 116 h 98"/>
                    <a:gd name="T60" fmla="*/ 31 w 67"/>
                    <a:gd name="T61" fmla="*/ 132 h 98"/>
                    <a:gd name="T62" fmla="*/ 22 w 67"/>
                    <a:gd name="T63" fmla="*/ 154 h 98"/>
                    <a:gd name="T64" fmla="*/ 16 w 67"/>
                    <a:gd name="T65" fmla="*/ 169 h 98"/>
                    <a:gd name="T66" fmla="*/ 6 w 67"/>
                    <a:gd name="T67" fmla="*/ 194 h 98"/>
                    <a:gd name="T68" fmla="*/ 0 w 67"/>
                    <a:gd name="T69" fmla="*/ 216 h 98"/>
                    <a:gd name="T70" fmla="*/ 3 w 67"/>
                    <a:gd name="T71" fmla="*/ 235 h 98"/>
                    <a:gd name="T72" fmla="*/ 9 w 67"/>
                    <a:gd name="T73" fmla="*/ 257 h 98"/>
                    <a:gd name="T74" fmla="*/ 22 w 67"/>
                    <a:gd name="T75" fmla="*/ 276 h 98"/>
                    <a:gd name="T76" fmla="*/ 16 w 67"/>
                    <a:gd name="T77" fmla="*/ 288 h 98"/>
                    <a:gd name="T78" fmla="*/ 6 w 67"/>
                    <a:gd name="T79" fmla="*/ 291 h 98"/>
                    <a:gd name="T80" fmla="*/ 41 w 67"/>
                    <a:gd name="T81" fmla="*/ 298 h 98"/>
                    <a:gd name="T82" fmla="*/ 62 w 67"/>
                    <a:gd name="T83" fmla="*/ 301 h 98"/>
                    <a:gd name="T84" fmla="*/ 81 w 67"/>
                    <a:gd name="T85" fmla="*/ 291 h 98"/>
                    <a:gd name="T86" fmla="*/ 106 w 67"/>
                    <a:gd name="T87" fmla="*/ 285 h 98"/>
                    <a:gd name="T88" fmla="*/ 128 w 67"/>
                    <a:gd name="T89" fmla="*/ 276 h 98"/>
                    <a:gd name="T90" fmla="*/ 153 w 67"/>
                    <a:gd name="T91" fmla="*/ 266 h 98"/>
                    <a:gd name="T92" fmla="*/ 181 w 67"/>
                    <a:gd name="T93" fmla="*/ 257 h 98"/>
                    <a:gd name="T94" fmla="*/ 165 w 67"/>
                    <a:gd name="T95" fmla="*/ 244 h 98"/>
                    <a:gd name="T96" fmla="*/ 175 w 67"/>
                    <a:gd name="T97" fmla="*/ 244 h 98"/>
                    <a:gd name="T98" fmla="*/ 181 w 67"/>
                    <a:gd name="T99" fmla="*/ 254 h 98"/>
                    <a:gd name="T100" fmla="*/ 203 w 67"/>
                    <a:gd name="T101" fmla="*/ 247 h 98"/>
                    <a:gd name="T102" fmla="*/ 206 w 67"/>
                    <a:gd name="T103" fmla="*/ 238 h 98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0" t="0" r="r" b="b"/>
                  <a:pathLst>
                    <a:path w="67" h="98">
                      <a:moveTo>
                        <a:pt x="66" y="76"/>
                      </a:moveTo>
                      <a:lnTo>
                        <a:pt x="62" y="74"/>
                      </a:lnTo>
                      <a:lnTo>
                        <a:pt x="60" y="71"/>
                      </a:lnTo>
                      <a:lnTo>
                        <a:pt x="59" y="70"/>
                      </a:lnTo>
                      <a:lnTo>
                        <a:pt x="58" y="67"/>
                      </a:lnTo>
                      <a:lnTo>
                        <a:pt x="57" y="67"/>
                      </a:lnTo>
                      <a:lnTo>
                        <a:pt x="56" y="64"/>
                      </a:lnTo>
                      <a:lnTo>
                        <a:pt x="58" y="61"/>
                      </a:lnTo>
                      <a:lnTo>
                        <a:pt x="58" y="58"/>
                      </a:lnTo>
                      <a:lnTo>
                        <a:pt x="56" y="55"/>
                      </a:lnTo>
                      <a:lnTo>
                        <a:pt x="56" y="54"/>
                      </a:lnTo>
                      <a:lnTo>
                        <a:pt x="58" y="51"/>
                      </a:lnTo>
                      <a:lnTo>
                        <a:pt x="58" y="50"/>
                      </a:lnTo>
                      <a:lnTo>
                        <a:pt x="58" y="49"/>
                      </a:lnTo>
                      <a:lnTo>
                        <a:pt x="58" y="48"/>
                      </a:lnTo>
                      <a:lnTo>
                        <a:pt x="58" y="47"/>
                      </a:lnTo>
                      <a:lnTo>
                        <a:pt x="58" y="46"/>
                      </a:lnTo>
                      <a:lnTo>
                        <a:pt x="58" y="45"/>
                      </a:lnTo>
                      <a:lnTo>
                        <a:pt x="59" y="44"/>
                      </a:lnTo>
                      <a:lnTo>
                        <a:pt x="59" y="43"/>
                      </a:lnTo>
                      <a:lnTo>
                        <a:pt x="59" y="42"/>
                      </a:lnTo>
                      <a:lnTo>
                        <a:pt x="59" y="41"/>
                      </a:lnTo>
                      <a:lnTo>
                        <a:pt x="58" y="40"/>
                      </a:lnTo>
                      <a:lnTo>
                        <a:pt x="57" y="40"/>
                      </a:lnTo>
                      <a:lnTo>
                        <a:pt x="56" y="39"/>
                      </a:lnTo>
                      <a:lnTo>
                        <a:pt x="55" y="38"/>
                      </a:lnTo>
                      <a:lnTo>
                        <a:pt x="54" y="36"/>
                      </a:lnTo>
                      <a:lnTo>
                        <a:pt x="55" y="36"/>
                      </a:lnTo>
                      <a:lnTo>
                        <a:pt x="56" y="36"/>
                      </a:lnTo>
                      <a:lnTo>
                        <a:pt x="56" y="35"/>
                      </a:lnTo>
                      <a:lnTo>
                        <a:pt x="56" y="33"/>
                      </a:lnTo>
                      <a:lnTo>
                        <a:pt x="55" y="32"/>
                      </a:lnTo>
                      <a:lnTo>
                        <a:pt x="56" y="32"/>
                      </a:lnTo>
                      <a:lnTo>
                        <a:pt x="56" y="31"/>
                      </a:lnTo>
                      <a:lnTo>
                        <a:pt x="56" y="30"/>
                      </a:lnTo>
                      <a:lnTo>
                        <a:pt x="56" y="29"/>
                      </a:lnTo>
                      <a:lnTo>
                        <a:pt x="57" y="28"/>
                      </a:lnTo>
                      <a:lnTo>
                        <a:pt x="57" y="27"/>
                      </a:lnTo>
                      <a:lnTo>
                        <a:pt x="56" y="27"/>
                      </a:lnTo>
                      <a:lnTo>
                        <a:pt x="56" y="25"/>
                      </a:lnTo>
                      <a:lnTo>
                        <a:pt x="55" y="25"/>
                      </a:lnTo>
                      <a:lnTo>
                        <a:pt x="54" y="25"/>
                      </a:lnTo>
                      <a:lnTo>
                        <a:pt x="52" y="27"/>
                      </a:lnTo>
                      <a:lnTo>
                        <a:pt x="53" y="23"/>
                      </a:lnTo>
                      <a:lnTo>
                        <a:pt x="54" y="20"/>
                      </a:lnTo>
                      <a:lnTo>
                        <a:pt x="54" y="17"/>
                      </a:lnTo>
                      <a:lnTo>
                        <a:pt x="55" y="17"/>
                      </a:lnTo>
                      <a:lnTo>
                        <a:pt x="54" y="15"/>
                      </a:lnTo>
                      <a:lnTo>
                        <a:pt x="54" y="13"/>
                      </a:lnTo>
                      <a:lnTo>
                        <a:pt x="55" y="13"/>
                      </a:lnTo>
                      <a:lnTo>
                        <a:pt x="52" y="11"/>
                      </a:lnTo>
                      <a:lnTo>
                        <a:pt x="51" y="9"/>
                      </a:lnTo>
                      <a:lnTo>
                        <a:pt x="49" y="8"/>
                      </a:lnTo>
                      <a:lnTo>
                        <a:pt x="47" y="7"/>
                      </a:lnTo>
                      <a:lnTo>
                        <a:pt x="49" y="4"/>
                      </a:lnTo>
                      <a:lnTo>
                        <a:pt x="49" y="3"/>
                      </a:lnTo>
                      <a:lnTo>
                        <a:pt x="49" y="2"/>
                      </a:lnTo>
                      <a:lnTo>
                        <a:pt x="49" y="1"/>
                      </a:lnTo>
                      <a:lnTo>
                        <a:pt x="47" y="0"/>
                      </a:lnTo>
                      <a:lnTo>
                        <a:pt x="45" y="0"/>
                      </a:lnTo>
                      <a:lnTo>
                        <a:pt x="43" y="1"/>
                      </a:lnTo>
                      <a:lnTo>
                        <a:pt x="41" y="2"/>
                      </a:lnTo>
                      <a:lnTo>
                        <a:pt x="39" y="4"/>
                      </a:lnTo>
                      <a:lnTo>
                        <a:pt x="39" y="2"/>
                      </a:lnTo>
                      <a:lnTo>
                        <a:pt x="29" y="2"/>
                      </a:lnTo>
                      <a:lnTo>
                        <a:pt x="28" y="2"/>
                      </a:lnTo>
                      <a:lnTo>
                        <a:pt x="25" y="2"/>
                      </a:lnTo>
                      <a:lnTo>
                        <a:pt x="6" y="2"/>
                      </a:lnTo>
                      <a:lnTo>
                        <a:pt x="5" y="5"/>
                      </a:lnTo>
                      <a:lnTo>
                        <a:pt x="4" y="7"/>
                      </a:lnTo>
                      <a:lnTo>
                        <a:pt x="5" y="10"/>
                      </a:lnTo>
                      <a:lnTo>
                        <a:pt x="6" y="12"/>
                      </a:lnTo>
                      <a:lnTo>
                        <a:pt x="6" y="15"/>
                      </a:lnTo>
                      <a:lnTo>
                        <a:pt x="7" y="17"/>
                      </a:lnTo>
                      <a:lnTo>
                        <a:pt x="7" y="20"/>
                      </a:lnTo>
                      <a:lnTo>
                        <a:pt x="7" y="22"/>
                      </a:lnTo>
                      <a:lnTo>
                        <a:pt x="8" y="25"/>
                      </a:lnTo>
                      <a:lnTo>
                        <a:pt x="8" y="29"/>
                      </a:lnTo>
                      <a:lnTo>
                        <a:pt x="7" y="31"/>
                      </a:lnTo>
                      <a:lnTo>
                        <a:pt x="8" y="34"/>
                      </a:lnTo>
                      <a:lnTo>
                        <a:pt x="9" y="37"/>
                      </a:lnTo>
                      <a:lnTo>
                        <a:pt x="10" y="39"/>
                      </a:lnTo>
                      <a:lnTo>
                        <a:pt x="10" y="42"/>
                      </a:lnTo>
                      <a:lnTo>
                        <a:pt x="11" y="45"/>
                      </a:lnTo>
                      <a:lnTo>
                        <a:pt x="8" y="48"/>
                      </a:lnTo>
                      <a:lnTo>
                        <a:pt x="7" y="49"/>
                      </a:lnTo>
                      <a:lnTo>
                        <a:pt x="6" y="49"/>
                      </a:lnTo>
                      <a:lnTo>
                        <a:pt x="5" y="52"/>
                      </a:lnTo>
                      <a:lnTo>
                        <a:pt x="5" y="54"/>
                      </a:lnTo>
                      <a:lnTo>
                        <a:pt x="4" y="56"/>
                      </a:lnTo>
                      <a:lnTo>
                        <a:pt x="4" y="59"/>
                      </a:lnTo>
                      <a:lnTo>
                        <a:pt x="2" y="62"/>
                      </a:lnTo>
                      <a:lnTo>
                        <a:pt x="1" y="63"/>
                      </a:lnTo>
                      <a:lnTo>
                        <a:pt x="0" y="67"/>
                      </a:lnTo>
                      <a:lnTo>
                        <a:pt x="0" y="69"/>
                      </a:lnTo>
                      <a:lnTo>
                        <a:pt x="0" y="72"/>
                      </a:lnTo>
                      <a:lnTo>
                        <a:pt x="1" y="75"/>
                      </a:lnTo>
                      <a:lnTo>
                        <a:pt x="2" y="78"/>
                      </a:lnTo>
                      <a:lnTo>
                        <a:pt x="3" y="82"/>
                      </a:lnTo>
                      <a:lnTo>
                        <a:pt x="4" y="84"/>
                      </a:lnTo>
                      <a:lnTo>
                        <a:pt x="7" y="85"/>
                      </a:lnTo>
                      <a:lnTo>
                        <a:pt x="7" y="88"/>
                      </a:lnTo>
                      <a:lnTo>
                        <a:pt x="6" y="90"/>
                      </a:lnTo>
                      <a:lnTo>
                        <a:pt x="5" y="92"/>
                      </a:lnTo>
                      <a:lnTo>
                        <a:pt x="4" y="92"/>
                      </a:lnTo>
                      <a:lnTo>
                        <a:pt x="2" y="92"/>
                      </a:lnTo>
                      <a:lnTo>
                        <a:pt x="2" y="93"/>
                      </a:lnTo>
                      <a:lnTo>
                        <a:pt x="8" y="94"/>
                      </a:lnTo>
                      <a:lnTo>
                        <a:pt x="10" y="95"/>
                      </a:lnTo>
                      <a:lnTo>
                        <a:pt x="13" y="95"/>
                      </a:lnTo>
                      <a:lnTo>
                        <a:pt x="14" y="95"/>
                      </a:lnTo>
                      <a:lnTo>
                        <a:pt x="17" y="98"/>
                      </a:lnTo>
                      <a:lnTo>
                        <a:pt x="20" y="96"/>
                      </a:lnTo>
                      <a:lnTo>
                        <a:pt x="24" y="95"/>
                      </a:lnTo>
                      <a:lnTo>
                        <a:pt x="25" y="94"/>
                      </a:lnTo>
                      <a:lnTo>
                        <a:pt x="26" y="93"/>
                      </a:lnTo>
                      <a:lnTo>
                        <a:pt x="28" y="93"/>
                      </a:lnTo>
                      <a:lnTo>
                        <a:pt x="31" y="92"/>
                      </a:lnTo>
                      <a:lnTo>
                        <a:pt x="34" y="91"/>
                      </a:lnTo>
                      <a:lnTo>
                        <a:pt x="37" y="91"/>
                      </a:lnTo>
                      <a:lnTo>
                        <a:pt x="38" y="90"/>
                      </a:lnTo>
                      <a:lnTo>
                        <a:pt x="41" y="88"/>
                      </a:lnTo>
                      <a:lnTo>
                        <a:pt x="43" y="86"/>
                      </a:lnTo>
                      <a:lnTo>
                        <a:pt x="46" y="86"/>
                      </a:lnTo>
                      <a:lnTo>
                        <a:pt x="49" y="85"/>
                      </a:lnTo>
                      <a:lnTo>
                        <a:pt x="51" y="83"/>
                      </a:lnTo>
                      <a:lnTo>
                        <a:pt x="55" y="82"/>
                      </a:lnTo>
                      <a:lnTo>
                        <a:pt x="58" y="82"/>
                      </a:lnTo>
                      <a:lnTo>
                        <a:pt x="58" y="81"/>
                      </a:lnTo>
                      <a:lnTo>
                        <a:pt x="56" y="78"/>
                      </a:lnTo>
                      <a:lnTo>
                        <a:pt x="53" y="78"/>
                      </a:lnTo>
                      <a:lnTo>
                        <a:pt x="52" y="78"/>
                      </a:lnTo>
                      <a:lnTo>
                        <a:pt x="55" y="78"/>
                      </a:lnTo>
                      <a:lnTo>
                        <a:pt x="56" y="78"/>
                      </a:lnTo>
                      <a:lnTo>
                        <a:pt x="58" y="79"/>
                      </a:lnTo>
                      <a:lnTo>
                        <a:pt x="58" y="81"/>
                      </a:lnTo>
                      <a:lnTo>
                        <a:pt x="59" y="82"/>
                      </a:lnTo>
                      <a:lnTo>
                        <a:pt x="62" y="82"/>
                      </a:lnTo>
                      <a:lnTo>
                        <a:pt x="65" y="79"/>
                      </a:lnTo>
                      <a:lnTo>
                        <a:pt x="67" y="78"/>
                      </a:lnTo>
                      <a:lnTo>
                        <a:pt x="67" y="76"/>
                      </a:lnTo>
                      <a:lnTo>
                        <a:pt x="66" y="76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0" name="Freeform 882">
                  <a:extLst>
                    <a:ext uri="{FF2B5EF4-FFF2-40B4-BE49-F238E27FC236}">
                      <a16:creationId xmlns:a16="http://schemas.microsoft.com/office/drawing/2014/main" id="{D429855C-A36D-0E29-50DC-D2F0B5A29EB8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044" y="2107"/>
                  <a:ext cx="566" cy="463"/>
                </a:xfrm>
                <a:custGeom>
                  <a:avLst/>
                  <a:gdLst>
                    <a:gd name="T0" fmla="*/ 291 w 181"/>
                    <a:gd name="T1" fmla="*/ 388 h 148"/>
                    <a:gd name="T2" fmla="*/ 322 w 181"/>
                    <a:gd name="T3" fmla="*/ 360 h 148"/>
                    <a:gd name="T4" fmla="*/ 347 w 181"/>
                    <a:gd name="T5" fmla="*/ 338 h 148"/>
                    <a:gd name="T6" fmla="*/ 375 w 181"/>
                    <a:gd name="T7" fmla="*/ 322 h 148"/>
                    <a:gd name="T8" fmla="*/ 397 w 181"/>
                    <a:gd name="T9" fmla="*/ 357 h 148"/>
                    <a:gd name="T10" fmla="*/ 419 w 181"/>
                    <a:gd name="T11" fmla="*/ 338 h 148"/>
                    <a:gd name="T12" fmla="*/ 444 w 181"/>
                    <a:gd name="T13" fmla="*/ 291 h 148"/>
                    <a:gd name="T14" fmla="*/ 463 w 181"/>
                    <a:gd name="T15" fmla="*/ 253 h 148"/>
                    <a:gd name="T16" fmla="*/ 482 w 181"/>
                    <a:gd name="T17" fmla="*/ 228 h 148"/>
                    <a:gd name="T18" fmla="*/ 500 w 181"/>
                    <a:gd name="T19" fmla="*/ 203 h 148"/>
                    <a:gd name="T20" fmla="*/ 507 w 181"/>
                    <a:gd name="T21" fmla="*/ 181 h 148"/>
                    <a:gd name="T22" fmla="*/ 516 w 181"/>
                    <a:gd name="T23" fmla="*/ 153 h 148"/>
                    <a:gd name="T24" fmla="*/ 538 w 181"/>
                    <a:gd name="T25" fmla="*/ 125 h 148"/>
                    <a:gd name="T26" fmla="*/ 566 w 181"/>
                    <a:gd name="T27" fmla="*/ 94 h 148"/>
                    <a:gd name="T28" fmla="*/ 544 w 181"/>
                    <a:gd name="T29" fmla="*/ 72 h 148"/>
                    <a:gd name="T30" fmla="*/ 538 w 181"/>
                    <a:gd name="T31" fmla="*/ 38 h 148"/>
                    <a:gd name="T32" fmla="*/ 519 w 181"/>
                    <a:gd name="T33" fmla="*/ 6 h 148"/>
                    <a:gd name="T34" fmla="*/ 478 w 181"/>
                    <a:gd name="T35" fmla="*/ 22 h 148"/>
                    <a:gd name="T36" fmla="*/ 441 w 181"/>
                    <a:gd name="T37" fmla="*/ 34 h 148"/>
                    <a:gd name="T38" fmla="*/ 403 w 181"/>
                    <a:gd name="T39" fmla="*/ 22 h 148"/>
                    <a:gd name="T40" fmla="*/ 366 w 181"/>
                    <a:gd name="T41" fmla="*/ 28 h 148"/>
                    <a:gd name="T42" fmla="*/ 331 w 181"/>
                    <a:gd name="T43" fmla="*/ 50 h 148"/>
                    <a:gd name="T44" fmla="*/ 297 w 181"/>
                    <a:gd name="T45" fmla="*/ 47 h 148"/>
                    <a:gd name="T46" fmla="*/ 266 w 181"/>
                    <a:gd name="T47" fmla="*/ 31 h 148"/>
                    <a:gd name="T48" fmla="*/ 238 w 181"/>
                    <a:gd name="T49" fmla="*/ 28 h 148"/>
                    <a:gd name="T50" fmla="*/ 206 w 181"/>
                    <a:gd name="T51" fmla="*/ 41 h 148"/>
                    <a:gd name="T52" fmla="*/ 169 w 181"/>
                    <a:gd name="T53" fmla="*/ 9 h 148"/>
                    <a:gd name="T54" fmla="*/ 131 w 181"/>
                    <a:gd name="T55" fmla="*/ 0 h 148"/>
                    <a:gd name="T56" fmla="*/ 91 w 181"/>
                    <a:gd name="T57" fmla="*/ 6 h 148"/>
                    <a:gd name="T58" fmla="*/ 69 w 181"/>
                    <a:gd name="T59" fmla="*/ 34 h 148"/>
                    <a:gd name="T60" fmla="*/ 44 w 181"/>
                    <a:gd name="T61" fmla="*/ 78 h 148"/>
                    <a:gd name="T62" fmla="*/ 41 w 181"/>
                    <a:gd name="T63" fmla="*/ 106 h 148"/>
                    <a:gd name="T64" fmla="*/ 53 w 181"/>
                    <a:gd name="T65" fmla="*/ 138 h 148"/>
                    <a:gd name="T66" fmla="*/ 56 w 181"/>
                    <a:gd name="T67" fmla="*/ 160 h 148"/>
                    <a:gd name="T68" fmla="*/ 44 w 181"/>
                    <a:gd name="T69" fmla="*/ 169 h 148"/>
                    <a:gd name="T70" fmla="*/ 44 w 181"/>
                    <a:gd name="T71" fmla="*/ 181 h 148"/>
                    <a:gd name="T72" fmla="*/ 31 w 181"/>
                    <a:gd name="T73" fmla="*/ 194 h 148"/>
                    <a:gd name="T74" fmla="*/ 3 w 181"/>
                    <a:gd name="T75" fmla="*/ 232 h 148"/>
                    <a:gd name="T76" fmla="*/ 0 w 181"/>
                    <a:gd name="T77" fmla="*/ 275 h 148"/>
                    <a:gd name="T78" fmla="*/ 0 w 181"/>
                    <a:gd name="T79" fmla="*/ 297 h 148"/>
                    <a:gd name="T80" fmla="*/ 3 w 181"/>
                    <a:gd name="T81" fmla="*/ 328 h 148"/>
                    <a:gd name="T82" fmla="*/ 9 w 181"/>
                    <a:gd name="T83" fmla="*/ 360 h 148"/>
                    <a:gd name="T84" fmla="*/ 41 w 181"/>
                    <a:gd name="T85" fmla="*/ 354 h 148"/>
                    <a:gd name="T86" fmla="*/ 41 w 181"/>
                    <a:gd name="T87" fmla="*/ 360 h 148"/>
                    <a:gd name="T88" fmla="*/ 84 w 181"/>
                    <a:gd name="T89" fmla="*/ 363 h 148"/>
                    <a:gd name="T90" fmla="*/ 122 w 181"/>
                    <a:gd name="T91" fmla="*/ 382 h 148"/>
                    <a:gd name="T92" fmla="*/ 122 w 181"/>
                    <a:gd name="T93" fmla="*/ 394 h 148"/>
                    <a:gd name="T94" fmla="*/ 131 w 181"/>
                    <a:gd name="T95" fmla="*/ 404 h 148"/>
                    <a:gd name="T96" fmla="*/ 131 w 181"/>
                    <a:gd name="T97" fmla="*/ 419 h 148"/>
                    <a:gd name="T98" fmla="*/ 144 w 181"/>
                    <a:gd name="T99" fmla="*/ 447 h 148"/>
                    <a:gd name="T100" fmla="*/ 166 w 181"/>
                    <a:gd name="T101" fmla="*/ 450 h 148"/>
                    <a:gd name="T102" fmla="*/ 181 w 181"/>
                    <a:gd name="T103" fmla="*/ 447 h 148"/>
                    <a:gd name="T104" fmla="*/ 194 w 181"/>
                    <a:gd name="T105" fmla="*/ 457 h 148"/>
                    <a:gd name="T106" fmla="*/ 200 w 181"/>
                    <a:gd name="T107" fmla="*/ 454 h 148"/>
                    <a:gd name="T108" fmla="*/ 206 w 181"/>
                    <a:gd name="T109" fmla="*/ 450 h 148"/>
                    <a:gd name="T110" fmla="*/ 231 w 181"/>
                    <a:gd name="T111" fmla="*/ 438 h 148"/>
                    <a:gd name="T112" fmla="*/ 260 w 181"/>
                    <a:gd name="T113" fmla="*/ 444 h 148"/>
                    <a:gd name="T114" fmla="*/ 269 w 181"/>
                    <a:gd name="T115" fmla="*/ 435 h 148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0" t="0" r="r" b="b"/>
                  <a:pathLst>
                    <a:path w="181" h="148">
                      <a:moveTo>
                        <a:pt x="93" y="133"/>
                      </a:moveTo>
                      <a:lnTo>
                        <a:pt x="93" y="131"/>
                      </a:lnTo>
                      <a:lnTo>
                        <a:pt x="93" y="128"/>
                      </a:lnTo>
                      <a:lnTo>
                        <a:pt x="93" y="125"/>
                      </a:lnTo>
                      <a:lnTo>
                        <a:pt x="93" y="124"/>
                      </a:lnTo>
                      <a:lnTo>
                        <a:pt x="93" y="123"/>
                      </a:lnTo>
                      <a:lnTo>
                        <a:pt x="95" y="122"/>
                      </a:lnTo>
                      <a:lnTo>
                        <a:pt x="97" y="120"/>
                      </a:lnTo>
                      <a:lnTo>
                        <a:pt x="100" y="118"/>
                      </a:lnTo>
                      <a:lnTo>
                        <a:pt x="103" y="115"/>
                      </a:lnTo>
                      <a:lnTo>
                        <a:pt x="106" y="113"/>
                      </a:lnTo>
                      <a:lnTo>
                        <a:pt x="107" y="113"/>
                      </a:lnTo>
                      <a:lnTo>
                        <a:pt x="107" y="111"/>
                      </a:lnTo>
                      <a:lnTo>
                        <a:pt x="110" y="109"/>
                      </a:lnTo>
                      <a:lnTo>
                        <a:pt x="111" y="108"/>
                      </a:lnTo>
                      <a:lnTo>
                        <a:pt x="112" y="106"/>
                      </a:lnTo>
                      <a:lnTo>
                        <a:pt x="115" y="108"/>
                      </a:lnTo>
                      <a:lnTo>
                        <a:pt x="118" y="108"/>
                      </a:lnTo>
                      <a:lnTo>
                        <a:pt x="119" y="106"/>
                      </a:lnTo>
                      <a:lnTo>
                        <a:pt x="120" y="103"/>
                      </a:lnTo>
                      <a:lnTo>
                        <a:pt x="120" y="104"/>
                      </a:lnTo>
                      <a:lnTo>
                        <a:pt x="123" y="106"/>
                      </a:lnTo>
                      <a:lnTo>
                        <a:pt x="126" y="109"/>
                      </a:lnTo>
                      <a:lnTo>
                        <a:pt x="127" y="111"/>
                      </a:lnTo>
                      <a:lnTo>
                        <a:pt x="127" y="114"/>
                      </a:lnTo>
                      <a:lnTo>
                        <a:pt x="129" y="114"/>
                      </a:lnTo>
                      <a:lnTo>
                        <a:pt x="132" y="113"/>
                      </a:lnTo>
                      <a:lnTo>
                        <a:pt x="134" y="111"/>
                      </a:lnTo>
                      <a:lnTo>
                        <a:pt x="134" y="108"/>
                      </a:lnTo>
                      <a:lnTo>
                        <a:pt x="137" y="105"/>
                      </a:lnTo>
                      <a:lnTo>
                        <a:pt x="138" y="102"/>
                      </a:lnTo>
                      <a:lnTo>
                        <a:pt x="139" y="99"/>
                      </a:lnTo>
                      <a:lnTo>
                        <a:pt x="141" y="96"/>
                      </a:lnTo>
                      <a:lnTo>
                        <a:pt x="142" y="93"/>
                      </a:lnTo>
                      <a:lnTo>
                        <a:pt x="145" y="91"/>
                      </a:lnTo>
                      <a:lnTo>
                        <a:pt x="145" y="87"/>
                      </a:lnTo>
                      <a:lnTo>
                        <a:pt x="145" y="86"/>
                      </a:lnTo>
                      <a:lnTo>
                        <a:pt x="147" y="83"/>
                      </a:lnTo>
                      <a:lnTo>
                        <a:pt x="148" y="81"/>
                      </a:lnTo>
                      <a:lnTo>
                        <a:pt x="149" y="81"/>
                      </a:lnTo>
                      <a:lnTo>
                        <a:pt x="152" y="79"/>
                      </a:lnTo>
                      <a:lnTo>
                        <a:pt x="154" y="76"/>
                      </a:lnTo>
                      <a:lnTo>
                        <a:pt x="154" y="73"/>
                      </a:lnTo>
                      <a:lnTo>
                        <a:pt x="155" y="72"/>
                      </a:lnTo>
                      <a:lnTo>
                        <a:pt x="155" y="70"/>
                      </a:lnTo>
                      <a:lnTo>
                        <a:pt x="154" y="70"/>
                      </a:lnTo>
                      <a:lnTo>
                        <a:pt x="157" y="67"/>
                      </a:lnTo>
                      <a:lnTo>
                        <a:pt x="160" y="65"/>
                      </a:lnTo>
                      <a:lnTo>
                        <a:pt x="161" y="63"/>
                      </a:lnTo>
                      <a:lnTo>
                        <a:pt x="161" y="60"/>
                      </a:lnTo>
                      <a:lnTo>
                        <a:pt x="160" y="59"/>
                      </a:lnTo>
                      <a:lnTo>
                        <a:pt x="161" y="58"/>
                      </a:lnTo>
                      <a:lnTo>
                        <a:pt x="162" y="58"/>
                      </a:lnTo>
                      <a:lnTo>
                        <a:pt x="163" y="57"/>
                      </a:lnTo>
                      <a:lnTo>
                        <a:pt x="164" y="55"/>
                      </a:lnTo>
                      <a:lnTo>
                        <a:pt x="164" y="52"/>
                      </a:lnTo>
                      <a:lnTo>
                        <a:pt x="165" y="49"/>
                      </a:lnTo>
                      <a:lnTo>
                        <a:pt x="167" y="46"/>
                      </a:lnTo>
                      <a:lnTo>
                        <a:pt x="168" y="44"/>
                      </a:lnTo>
                      <a:lnTo>
                        <a:pt x="170" y="41"/>
                      </a:lnTo>
                      <a:lnTo>
                        <a:pt x="171" y="40"/>
                      </a:lnTo>
                      <a:lnTo>
                        <a:pt x="172" y="40"/>
                      </a:lnTo>
                      <a:lnTo>
                        <a:pt x="175" y="40"/>
                      </a:lnTo>
                      <a:lnTo>
                        <a:pt x="178" y="38"/>
                      </a:lnTo>
                      <a:lnTo>
                        <a:pt x="181" y="36"/>
                      </a:lnTo>
                      <a:lnTo>
                        <a:pt x="180" y="33"/>
                      </a:lnTo>
                      <a:lnTo>
                        <a:pt x="181" y="30"/>
                      </a:lnTo>
                      <a:lnTo>
                        <a:pt x="181" y="26"/>
                      </a:lnTo>
                      <a:lnTo>
                        <a:pt x="178" y="23"/>
                      </a:lnTo>
                      <a:lnTo>
                        <a:pt x="175" y="23"/>
                      </a:lnTo>
                      <a:lnTo>
                        <a:pt x="174" y="23"/>
                      </a:lnTo>
                      <a:lnTo>
                        <a:pt x="174" y="22"/>
                      </a:lnTo>
                      <a:lnTo>
                        <a:pt x="174" y="21"/>
                      </a:lnTo>
                      <a:lnTo>
                        <a:pt x="174" y="18"/>
                      </a:lnTo>
                      <a:lnTo>
                        <a:pt x="173" y="15"/>
                      </a:lnTo>
                      <a:lnTo>
                        <a:pt x="172" y="12"/>
                      </a:lnTo>
                      <a:lnTo>
                        <a:pt x="171" y="10"/>
                      </a:lnTo>
                      <a:lnTo>
                        <a:pt x="169" y="7"/>
                      </a:lnTo>
                      <a:lnTo>
                        <a:pt x="169" y="6"/>
                      </a:lnTo>
                      <a:lnTo>
                        <a:pt x="168" y="5"/>
                      </a:lnTo>
                      <a:lnTo>
                        <a:pt x="166" y="2"/>
                      </a:lnTo>
                      <a:lnTo>
                        <a:pt x="162" y="2"/>
                      </a:lnTo>
                      <a:lnTo>
                        <a:pt x="161" y="3"/>
                      </a:lnTo>
                      <a:lnTo>
                        <a:pt x="159" y="5"/>
                      </a:lnTo>
                      <a:lnTo>
                        <a:pt x="156" y="5"/>
                      </a:lnTo>
                      <a:lnTo>
                        <a:pt x="153" y="7"/>
                      </a:lnTo>
                      <a:lnTo>
                        <a:pt x="150" y="9"/>
                      </a:lnTo>
                      <a:lnTo>
                        <a:pt x="148" y="12"/>
                      </a:lnTo>
                      <a:lnTo>
                        <a:pt x="147" y="12"/>
                      </a:lnTo>
                      <a:lnTo>
                        <a:pt x="143" y="11"/>
                      </a:lnTo>
                      <a:lnTo>
                        <a:pt x="141" y="11"/>
                      </a:lnTo>
                      <a:lnTo>
                        <a:pt x="138" y="9"/>
                      </a:lnTo>
                      <a:lnTo>
                        <a:pt x="135" y="8"/>
                      </a:lnTo>
                      <a:lnTo>
                        <a:pt x="132" y="7"/>
                      </a:lnTo>
                      <a:lnTo>
                        <a:pt x="129" y="7"/>
                      </a:lnTo>
                      <a:lnTo>
                        <a:pt x="126" y="8"/>
                      </a:lnTo>
                      <a:lnTo>
                        <a:pt x="124" y="7"/>
                      </a:lnTo>
                      <a:lnTo>
                        <a:pt x="121" y="7"/>
                      </a:lnTo>
                      <a:lnTo>
                        <a:pt x="120" y="8"/>
                      </a:lnTo>
                      <a:lnTo>
                        <a:pt x="117" y="9"/>
                      </a:lnTo>
                      <a:lnTo>
                        <a:pt x="114" y="9"/>
                      </a:lnTo>
                      <a:lnTo>
                        <a:pt x="111" y="10"/>
                      </a:lnTo>
                      <a:lnTo>
                        <a:pt x="111" y="11"/>
                      </a:lnTo>
                      <a:lnTo>
                        <a:pt x="108" y="13"/>
                      </a:lnTo>
                      <a:lnTo>
                        <a:pt x="106" y="16"/>
                      </a:lnTo>
                      <a:lnTo>
                        <a:pt x="103" y="16"/>
                      </a:lnTo>
                      <a:lnTo>
                        <a:pt x="102" y="16"/>
                      </a:lnTo>
                      <a:lnTo>
                        <a:pt x="98" y="16"/>
                      </a:lnTo>
                      <a:lnTo>
                        <a:pt x="95" y="15"/>
                      </a:lnTo>
                      <a:lnTo>
                        <a:pt x="93" y="15"/>
                      </a:lnTo>
                      <a:lnTo>
                        <a:pt x="90" y="14"/>
                      </a:lnTo>
                      <a:lnTo>
                        <a:pt x="87" y="12"/>
                      </a:lnTo>
                      <a:lnTo>
                        <a:pt x="85" y="10"/>
                      </a:lnTo>
                      <a:lnTo>
                        <a:pt x="84" y="10"/>
                      </a:lnTo>
                      <a:lnTo>
                        <a:pt x="81" y="8"/>
                      </a:lnTo>
                      <a:lnTo>
                        <a:pt x="78" y="8"/>
                      </a:lnTo>
                      <a:lnTo>
                        <a:pt x="76" y="9"/>
                      </a:lnTo>
                      <a:lnTo>
                        <a:pt x="72" y="11"/>
                      </a:lnTo>
                      <a:lnTo>
                        <a:pt x="69" y="11"/>
                      </a:lnTo>
                      <a:lnTo>
                        <a:pt x="68" y="12"/>
                      </a:lnTo>
                      <a:lnTo>
                        <a:pt x="66" y="13"/>
                      </a:lnTo>
                      <a:lnTo>
                        <a:pt x="64" y="13"/>
                      </a:lnTo>
                      <a:lnTo>
                        <a:pt x="62" y="10"/>
                      </a:lnTo>
                      <a:lnTo>
                        <a:pt x="60" y="7"/>
                      </a:lnTo>
                      <a:lnTo>
                        <a:pt x="56" y="4"/>
                      </a:lnTo>
                      <a:lnTo>
                        <a:pt x="54" y="3"/>
                      </a:lnTo>
                      <a:lnTo>
                        <a:pt x="52" y="3"/>
                      </a:lnTo>
                      <a:lnTo>
                        <a:pt x="49" y="2"/>
                      </a:lnTo>
                      <a:lnTo>
                        <a:pt x="46" y="1"/>
                      </a:lnTo>
                      <a:lnTo>
                        <a:pt x="43" y="0"/>
                      </a:lnTo>
                      <a:lnTo>
                        <a:pt x="42" y="0"/>
                      </a:lnTo>
                      <a:lnTo>
                        <a:pt x="39" y="2"/>
                      </a:lnTo>
                      <a:lnTo>
                        <a:pt x="38" y="2"/>
                      </a:lnTo>
                      <a:lnTo>
                        <a:pt x="35" y="2"/>
                      </a:lnTo>
                      <a:lnTo>
                        <a:pt x="32" y="2"/>
                      </a:lnTo>
                      <a:lnTo>
                        <a:pt x="29" y="2"/>
                      </a:lnTo>
                      <a:lnTo>
                        <a:pt x="28" y="3"/>
                      </a:lnTo>
                      <a:lnTo>
                        <a:pt x="25" y="4"/>
                      </a:lnTo>
                      <a:lnTo>
                        <a:pt x="22" y="6"/>
                      </a:lnTo>
                      <a:lnTo>
                        <a:pt x="22" y="9"/>
                      </a:lnTo>
                      <a:lnTo>
                        <a:pt x="22" y="11"/>
                      </a:lnTo>
                      <a:lnTo>
                        <a:pt x="21" y="14"/>
                      </a:lnTo>
                      <a:lnTo>
                        <a:pt x="19" y="17"/>
                      </a:lnTo>
                      <a:lnTo>
                        <a:pt x="15" y="19"/>
                      </a:lnTo>
                      <a:lnTo>
                        <a:pt x="14" y="22"/>
                      </a:lnTo>
                      <a:lnTo>
                        <a:pt x="14" y="25"/>
                      </a:lnTo>
                      <a:lnTo>
                        <a:pt x="14" y="28"/>
                      </a:lnTo>
                      <a:lnTo>
                        <a:pt x="13" y="31"/>
                      </a:lnTo>
                      <a:lnTo>
                        <a:pt x="13" y="34"/>
                      </a:lnTo>
                      <a:lnTo>
                        <a:pt x="12" y="36"/>
                      </a:lnTo>
                      <a:lnTo>
                        <a:pt x="12" y="39"/>
                      </a:lnTo>
                      <a:lnTo>
                        <a:pt x="15" y="42"/>
                      </a:lnTo>
                      <a:lnTo>
                        <a:pt x="17" y="43"/>
                      </a:lnTo>
                      <a:lnTo>
                        <a:pt x="17" y="44"/>
                      </a:lnTo>
                      <a:lnTo>
                        <a:pt x="17" y="45"/>
                      </a:lnTo>
                      <a:lnTo>
                        <a:pt x="17" y="47"/>
                      </a:lnTo>
                      <a:lnTo>
                        <a:pt x="18" y="48"/>
                      </a:lnTo>
                      <a:lnTo>
                        <a:pt x="18" y="50"/>
                      </a:lnTo>
                      <a:lnTo>
                        <a:pt x="18" y="51"/>
                      </a:lnTo>
                      <a:lnTo>
                        <a:pt x="18" y="52"/>
                      </a:lnTo>
                      <a:lnTo>
                        <a:pt x="18" y="53"/>
                      </a:lnTo>
                      <a:lnTo>
                        <a:pt x="15" y="52"/>
                      </a:lnTo>
                      <a:lnTo>
                        <a:pt x="14" y="53"/>
                      </a:lnTo>
                      <a:lnTo>
                        <a:pt x="14" y="54"/>
                      </a:lnTo>
                      <a:lnTo>
                        <a:pt x="13" y="55"/>
                      </a:lnTo>
                      <a:lnTo>
                        <a:pt x="14" y="55"/>
                      </a:lnTo>
                      <a:lnTo>
                        <a:pt x="15" y="56"/>
                      </a:lnTo>
                      <a:lnTo>
                        <a:pt x="14" y="58"/>
                      </a:lnTo>
                      <a:lnTo>
                        <a:pt x="14" y="60"/>
                      </a:lnTo>
                      <a:lnTo>
                        <a:pt x="12" y="61"/>
                      </a:lnTo>
                      <a:lnTo>
                        <a:pt x="11" y="61"/>
                      </a:lnTo>
                      <a:lnTo>
                        <a:pt x="9" y="61"/>
                      </a:lnTo>
                      <a:lnTo>
                        <a:pt x="10" y="62"/>
                      </a:lnTo>
                      <a:lnTo>
                        <a:pt x="9" y="64"/>
                      </a:lnTo>
                      <a:lnTo>
                        <a:pt x="7" y="67"/>
                      </a:lnTo>
                      <a:lnTo>
                        <a:pt x="7" y="71"/>
                      </a:lnTo>
                      <a:lnTo>
                        <a:pt x="4" y="74"/>
                      </a:lnTo>
                      <a:lnTo>
                        <a:pt x="1" y="74"/>
                      </a:lnTo>
                      <a:lnTo>
                        <a:pt x="1" y="77"/>
                      </a:lnTo>
                      <a:lnTo>
                        <a:pt x="0" y="79"/>
                      </a:lnTo>
                      <a:lnTo>
                        <a:pt x="0" y="82"/>
                      </a:lnTo>
                      <a:lnTo>
                        <a:pt x="0" y="85"/>
                      </a:lnTo>
                      <a:lnTo>
                        <a:pt x="0" y="88"/>
                      </a:lnTo>
                      <a:lnTo>
                        <a:pt x="0" y="90"/>
                      </a:lnTo>
                      <a:lnTo>
                        <a:pt x="0" y="92"/>
                      </a:lnTo>
                      <a:lnTo>
                        <a:pt x="0" y="95"/>
                      </a:lnTo>
                      <a:lnTo>
                        <a:pt x="0" y="96"/>
                      </a:lnTo>
                      <a:lnTo>
                        <a:pt x="1" y="99"/>
                      </a:lnTo>
                      <a:lnTo>
                        <a:pt x="0" y="99"/>
                      </a:lnTo>
                      <a:lnTo>
                        <a:pt x="1" y="102"/>
                      </a:lnTo>
                      <a:lnTo>
                        <a:pt x="1" y="105"/>
                      </a:lnTo>
                      <a:lnTo>
                        <a:pt x="0" y="109"/>
                      </a:lnTo>
                      <a:lnTo>
                        <a:pt x="0" y="111"/>
                      </a:lnTo>
                      <a:lnTo>
                        <a:pt x="0" y="113"/>
                      </a:lnTo>
                      <a:lnTo>
                        <a:pt x="0" y="116"/>
                      </a:lnTo>
                      <a:lnTo>
                        <a:pt x="3" y="115"/>
                      </a:lnTo>
                      <a:lnTo>
                        <a:pt x="9" y="115"/>
                      </a:lnTo>
                      <a:lnTo>
                        <a:pt x="10" y="114"/>
                      </a:lnTo>
                      <a:lnTo>
                        <a:pt x="13" y="113"/>
                      </a:lnTo>
                      <a:lnTo>
                        <a:pt x="15" y="112"/>
                      </a:lnTo>
                      <a:lnTo>
                        <a:pt x="12" y="114"/>
                      </a:lnTo>
                      <a:lnTo>
                        <a:pt x="10" y="114"/>
                      </a:lnTo>
                      <a:lnTo>
                        <a:pt x="13" y="115"/>
                      </a:lnTo>
                      <a:lnTo>
                        <a:pt x="17" y="114"/>
                      </a:lnTo>
                      <a:lnTo>
                        <a:pt x="20" y="115"/>
                      </a:lnTo>
                      <a:lnTo>
                        <a:pt x="23" y="115"/>
                      </a:lnTo>
                      <a:lnTo>
                        <a:pt x="25" y="115"/>
                      </a:lnTo>
                      <a:lnTo>
                        <a:pt x="27" y="116"/>
                      </a:lnTo>
                      <a:lnTo>
                        <a:pt x="30" y="118"/>
                      </a:lnTo>
                      <a:lnTo>
                        <a:pt x="33" y="121"/>
                      </a:lnTo>
                      <a:lnTo>
                        <a:pt x="35" y="123"/>
                      </a:lnTo>
                      <a:lnTo>
                        <a:pt x="37" y="123"/>
                      </a:lnTo>
                      <a:lnTo>
                        <a:pt x="39" y="122"/>
                      </a:lnTo>
                      <a:lnTo>
                        <a:pt x="37" y="124"/>
                      </a:lnTo>
                      <a:lnTo>
                        <a:pt x="37" y="127"/>
                      </a:lnTo>
                      <a:lnTo>
                        <a:pt x="40" y="125"/>
                      </a:lnTo>
                      <a:lnTo>
                        <a:pt x="39" y="126"/>
                      </a:lnTo>
                      <a:lnTo>
                        <a:pt x="42" y="127"/>
                      </a:lnTo>
                      <a:lnTo>
                        <a:pt x="39" y="127"/>
                      </a:lnTo>
                      <a:lnTo>
                        <a:pt x="41" y="130"/>
                      </a:lnTo>
                      <a:lnTo>
                        <a:pt x="41" y="129"/>
                      </a:lnTo>
                      <a:lnTo>
                        <a:pt x="42" y="129"/>
                      </a:lnTo>
                      <a:lnTo>
                        <a:pt x="44" y="128"/>
                      </a:lnTo>
                      <a:lnTo>
                        <a:pt x="44" y="130"/>
                      </a:lnTo>
                      <a:lnTo>
                        <a:pt x="42" y="131"/>
                      </a:lnTo>
                      <a:lnTo>
                        <a:pt x="42" y="133"/>
                      </a:lnTo>
                      <a:lnTo>
                        <a:pt x="42" y="134"/>
                      </a:lnTo>
                      <a:lnTo>
                        <a:pt x="42" y="135"/>
                      </a:lnTo>
                      <a:lnTo>
                        <a:pt x="42" y="137"/>
                      </a:lnTo>
                      <a:lnTo>
                        <a:pt x="42" y="139"/>
                      </a:lnTo>
                      <a:lnTo>
                        <a:pt x="44" y="140"/>
                      </a:lnTo>
                      <a:lnTo>
                        <a:pt x="46" y="143"/>
                      </a:lnTo>
                      <a:lnTo>
                        <a:pt x="47" y="144"/>
                      </a:lnTo>
                      <a:lnTo>
                        <a:pt x="50" y="145"/>
                      </a:lnTo>
                      <a:lnTo>
                        <a:pt x="51" y="148"/>
                      </a:lnTo>
                      <a:lnTo>
                        <a:pt x="53" y="144"/>
                      </a:lnTo>
                      <a:lnTo>
                        <a:pt x="53" y="143"/>
                      </a:lnTo>
                      <a:lnTo>
                        <a:pt x="53" y="144"/>
                      </a:lnTo>
                      <a:lnTo>
                        <a:pt x="53" y="146"/>
                      </a:lnTo>
                      <a:lnTo>
                        <a:pt x="56" y="146"/>
                      </a:lnTo>
                      <a:lnTo>
                        <a:pt x="58" y="143"/>
                      </a:lnTo>
                      <a:lnTo>
                        <a:pt x="61" y="143"/>
                      </a:lnTo>
                      <a:lnTo>
                        <a:pt x="62" y="142"/>
                      </a:lnTo>
                      <a:lnTo>
                        <a:pt x="61" y="145"/>
                      </a:lnTo>
                      <a:lnTo>
                        <a:pt x="62" y="146"/>
                      </a:lnTo>
                      <a:lnTo>
                        <a:pt x="63" y="143"/>
                      </a:lnTo>
                      <a:lnTo>
                        <a:pt x="62" y="140"/>
                      </a:lnTo>
                      <a:lnTo>
                        <a:pt x="62" y="139"/>
                      </a:lnTo>
                      <a:lnTo>
                        <a:pt x="63" y="142"/>
                      </a:lnTo>
                      <a:lnTo>
                        <a:pt x="64" y="145"/>
                      </a:lnTo>
                      <a:lnTo>
                        <a:pt x="65" y="144"/>
                      </a:lnTo>
                      <a:lnTo>
                        <a:pt x="64" y="141"/>
                      </a:lnTo>
                      <a:lnTo>
                        <a:pt x="66" y="141"/>
                      </a:lnTo>
                      <a:lnTo>
                        <a:pt x="66" y="144"/>
                      </a:lnTo>
                      <a:lnTo>
                        <a:pt x="67" y="141"/>
                      </a:lnTo>
                      <a:lnTo>
                        <a:pt x="69" y="143"/>
                      </a:lnTo>
                      <a:lnTo>
                        <a:pt x="71" y="142"/>
                      </a:lnTo>
                      <a:lnTo>
                        <a:pt x="73" y="142"/>
                      </a:lnTo>
                      <a:lnTo>
                        <a:pt x="74" y="140"/>
                      </a:lnTo>
                      <a:lnTo>
                        <a:pt x="74" y="142"/>
                      </a:lnTo>
                      <a:lnTo>
                        <a:pt x="77" y="143"/>
                      </a:lnTo>
                      <a:lnTo>
                        <a:pt x="80" y="143"/>
                      </a:lnTo>
                      <a:lnTo>
                        <a:pt x="83" y="142"/>
                      </a:lnTo>
                      <a:lnTo>
                        <a:pt x="86" y="141"/>
                      </a:lnTo>
                      <a:lnTo>
                        <a:pt x="84" y="139"/>
                      </a:lnTo>
                      <a:lnTo>
                        <a:pt x="84" y="138"/>
                      </a:lnTo>
                      <a:lnTo>
                        <a:pt x="83" y="136"/>
                      </a:lnTo>
                      <a:lnTo>
                        <a:pt x="86" y="139"/>
                      </a:lnTo>
                      <a:lnTo>
                        <a:pt x="87" y="138"/>
                      </a:lnTo>
                      <a:lnTo>
                        <a:pt x="89" y="139"/>
                      </a:lnTo>
                      <a:lnTo>
                        <a:pt x="91" y="136"/>
                      </a:lnTo>
                      <a:lnTo>
                        <a:pt x="93" y="133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1" name="Freeform 883">
                  <a:extLst>
                    <a:ext uri="{FF2B5EF4-FFF2-40B4-BE49-F238E27FC236}">
                      <a16:creationId xmlns:a16="http://schemas.microsoft.com/office/drawing/2014/main" id="{3DFA801F-B783-A3D7-D96F-39717925A94E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352" y="3270"/>
                  <a:ext cx="503" cy="810"/>
                </a:xfrm>
                <a:custGeom>
                  <a:avLst/>
                  <a:gdLst>
                    <a:gd name="T0" fmla="*/ 428 w 161"/>
                    <a:gd name="T1" fmla="*/ 34 h 259"/>
                    <a:gd name="T2" fmla="*/ 384 w 161"/>
                    <a:gd name="T3" fmla="*/ 41 h 259"/>
                    <a:gd name="T4" fmla="*/ 341 w 161"/>
                    <a:gd name="T5" fmla="*/ 59 h 259"/>
                    <a:gd name="T6" fmla="*/ 281 w 161"/>
                    <a:gd name="T7" fmla="*/ 59 h 259"/>
                    <a:gd name="T8" fmla="*/ 225 w 161"/>
                    <a:gd name="T9" fmla="*/ 63 h 259"/>
                    <a:gd name="T10" fmla="*/ 216 w 161"/>
                    <a:gd name="T11" fmla="*/ 119 h 259"/>
                    <a:gd name="T12" fmla="*/ 244 w 161"/>
                    <a:gd name="T13" fmla="*/ 172 h 259"/>
                    <a:gd name="T14" fmla="*/ 269 w 161"/>
                    <a:gd name="T15" fmla="*/ 216 h 259"/>
                    <a:gd name="T16" fmla="*/ 266 w 161"/>
                    <a:gd name="T17" fmla="*/ 250 h 259"/>
                    <a:gd name="T18" fmla="*/ 241 w 161"/>
                    <a:gd name="T19" fmla="*/ 288 h 259"/>
                    <a:gd name="T20" fmla="*/ 237 w 161"/>
                    <a:gd name="T21" fmla="*/ 325 h 259"/>
                    <a:gd name="T22" fmla="*/ 197 w 161"/>
                    <a:gd name="T23" fmla="*/ 269 h 259"/>
                    <a:gd name="T24" fmla="*/ 209 w 161"/>
                    <a:gd name="T25" fmla="*/ 222 h 259"/>
                    <a:gd name="T26" fmla="*/ 175 w 161"/>
                    <a:gd name="T27" fmla="*/ 194 h 259"/>
                    <a:gd name="T28" fmla="*/ 131 w 161"/>
                    <a:gd name="T29" fmla="*/ 175 h 259"/>
                    <a:gd name="T30" fmla="*/ 81 w 161"/>
                    <a:gd name="T31" fmla="*/ 191 h 259"/>
                    <a:gd name="T32" fmla="*/ 16 w 161"/>
                    <a:gd name="T33" fmla="*/ 213 h 259"/>
                    <a:gd name="T34" fmla="*/ 6 w 161"/>
                    <a:gd name="T35" fmla="*/ 247 h 259"/>
                    <a:gd name="T36" fmla="*/ 59 w 161"/>
                    <a:gd name="T37" fmla="*/ 278 h 259"/>
                    <a:gd name="T38" fmla="*/ 119 w 161"/>
                    <a:gd name="T39" fmla="*/ 297 h 259"/>
                    <a:gd name="T40" fmla="*/ 131 w 161"/>
                    <a:gd name="T41" fmla="*/ 332 h 259"/>
                    <a:gd name="T42" fmla="*/ 131 w 161"/>
                    <a:gd name="T43" fmla="*/ 378 h 259"/>
                    <a:gd name="T44" fmla="*/ 119 w 161"/>
                    <a:gd name="T45" fmla="*/ 407 h 259"/>
                    <a:gd name="T46" fmla="*/ 125 w 161"/>
                    <a:gd name="T47" fmla="*/ 450 h 259"/>
                    <a:gd name="T48" fmla="*/ 119 w 161"/>
                    <a:gd name="T49" fmla="*/ 488 h 259"/>
                    <a:gd name="T50" fmla="*/ 103 w 161"/>
                    <a:gd name="T51" fmla="*/ 532 h 259"/>
                    <a:gd name="T52" fmla="*/ 66 w 161"/>
                    <a:gd name="T53" fmla="*/ 569 h 259"/>
                    <a:gd name="T54" fmla="*/ 56 w 161"/>
                    <a:gd name="T55" fmla="*/ 607 h 259"/>
                    <a:gd name="T56" fmla="*/ 78 w 161"/>
                    <a:gd name="T57" fmla="*/ 663 h 259"/>
                    <a:gd name="T58" fmla="*/ 84 w 161"/>
                    <a:gd name="T59" fmla="*/ 726 h 259"/>
                    <a:gd name="T60" fmla="*/ 87 w 161"/>
                    <a:gd name="T61" fmla="*/ 763 h 259"/>
                    <a:gd name="T62" fmla="*/ 91 w 161"/>
                    <a:gd name="T63" fmla="*/ 801 h 259"/>
                    <a:gd name="T64" fmla="*/ 128 w 161"/>
                    <a:gd name="T65" fmla="*/ 791 h 259"/>
                    <a:gd name="T66" fmla="*/ 106 w 161"/>
                    <a:gd name="T67" fmla="*/ 763 h 259"/>
                    <a:gd name="T68" fmla="*/ 137 w 161"/>
                    <a:gd name="T69" fmla="*/ 732 h 259"/>
                    <a:gd name="T70" fmla="*/ 175 w 161"/>
                    <a:gd name="T71" fmla="*/ 716 h 259"/>
                    <a:gd name="T72" fmla="*/ 222 w 161"/>
                    <a:gd name="T73" fmla="*/ 701 h 259"/>
                    <a:gd name="T74" fmla="*/ 253 w 161"/>
                    <a:gd name="T75" fmla="*/ 660 h 259"/>
                    <a:gd name="T76" fmla="*/ 253 w 161"/>
                    <a:gd name="T77" fmla="*/ 616 h 259"/>
                    <a:gd name="T78" fmla="*/ 250 w 161"/>
                    <a:gd name="T79" fmla="*/ 569 h 259"/>
                    <a:gd name="T80" fmla="*/ 241 w 161"/>
                    <a:gd name="T81" fmla="*/ 557 h 259"/>
                    <a:gd name="T82" fmla="*/ 231 w 161"/>
                    <a:gd name="T83" fmla="*/ 510 h 259"/>
                    <a:gd name="T84" fmla="*/ 216 w 161"/>
                    <a:gd name="T85" fmla="*/ 466 h 259"/>
                    <a:gd name="T86" fmla="*/ 228 w 161"/>
                    <a:gd name="T87" fmla="*/ 453 h 259"/>
                    <a:gd name="T88" fmla="*/ 278 w 161"/>
                    <a:gd name="T89" fmla="*/ 407 h 259"/>
                    <a:gd name="T90" fmla="*/ 297 w 161"/>
                    <a:gd name="T91" fmla="*/ 391 h 259"/>
                    <a:gd name="T92" fmla="*/ 328 w 161"/>
                    <a:gd name="T93" fmla="*/ 353 h 259"/>
                    <a:gd name="T94" fmla="*/ 369 w 161"/>
                    <a:gd name="T95" fmla="*/ 335 h 259"/>
                    <a:gd name="T96" fmla="*/ 416 w 161"/>
                    <a:gd name="T97" fmla="*/ 316 h 259"/>
                    <a:gd name="T98" fmla="*/ 462 w 161"/>
                    <a:gd name="T99" fmla="*/ 281 h 259"/>
                    <a:gd name="T100" fmla="*/ 497 w 161"/>
                    <a:gd name="T101" fmla="*/ 231 h 259"/>
                    <a:gd name="T102" fmla="*/ 497 w 161"/>
                    <a:gd name="T103" fmla="*/ 197 h 259"/>
                    <a:gd name="T104" fmla="*/ 491 w 161"/>
                    <a:gd name="T105" fmla="*/ 147 h 259"/>
                    <a:gd name="T106" fmla="*/ 491 w 161"/>
                    <a:gd name="T107" fmla="*/ 94 h 259"/>
                    <a:gd name="T108" fmla="*/ 481 w 161"/>
                    <a:gd name="T109" fmla="*/ 44 h 259"/>
                    <a:gd name="T110" fmla="*/ 475 w 161"/>
                    <a:gd name="T111" fmla="*/ 6 h 259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0" t="0" r="r" b="b"/>
                  <a:pathLst>
                    <a:path w="161" h="259">
                      <a:moveTo>
                        <a:pt x="152" y="2"/>
                      </a:moveTo>
                      <a:lnTo>
                        <a:pt x="148" y="5"/>
                      </a:lnTo>
                      <a:lnTo>
                        <a:pt x="146" y="6"/>
                      </a:lnTo>
                      <a:lnTo>
                        <a:pt x="143" y="7"/>
                      </a:lnTo>
                      <a:lnTo>
                        <a:pt x="140" y="8"/>
                      </a:lnTo>
                      <a:lnTo>
                        <a:pt x="137" y="11"/>
                      </a:lnTo>
                      <a:lnTo>
                        <a:pt x="135" y="11"/>
                      </a:lnTo>
                      <a:lnTo>
                        <a:pt x="131" y="11"/>
                      </a:lnTo>
                      <a:lnTo>
                        <a:pt x="128" y="13"/>
                      </a:lnTo>
                      <a:lnTo>
                        <a:pt x="126" y="15"/>
                      </a:lnTo>
                      <a:lnTo>
                        <a:pt x="123" y="13"/>
                      </a:lnTo>
                      <a:lnTo>
                        <a:pt x="120" y="13"/>
                      </a:lnTo>
                      <a:lnTo>
                        <a:pt x="118" y="13"/>
                      </a:lnTo>
                      <a:lnTo>
                        <a:pt x="116" y="15"/>
                      </a:lnTo>
                      <a:lnTo>
                        <a:pt x="113" y="18"/>
                      </a:lnTo>
                      <a:lnTo>
                        <a:pt x="110" y="20"/>
                      </a:lnTo>
                      <a:lnTo>
                        <a:pt x="109" y="19"/>
                      </a:lnTo>
                      <a:lnTo>
                        <a:pt x="105" y="19"/>
                      </a:lnTo>
                      <a:lnTo>
                        <a:pt x="102" y="18"/>
                      </a:lnTo>
                      <a:lnTo>
                        <a:pt x="99" y="19"/>
                      </a:lnTo>
                      <a:lnTo>
                        <a:pt x="96" y="20"/>
                      </a:lnTo>
                      <a:lnTo>
                        <a:pt x="93" y="19"/>
                      </a:lnTo>
                      <a:lnTo>
                        <a:pt x="90" y="19"/>
                      </a:lnTo>
                      <a:lnTo>
                        <a:pt x="88" y="17"/>
                      </a:lnTo>
                      <a:lnTo>
                        <a:pt x="85" y="15"/>
                      </a:lnTo>
                      <a:lnTo>
                        <a:pt x="82" y="18"/>
                      </a:lnTo>
                      <a:lnTo>
                        <a:pt x="79" y="17"/>
                      </a:lnTo>
                      <a:lnTo>
                        <a:pt x="72" y="17"/>
                      </a:lnTo>
                      <a:lnTo>
                        <a:pt x="72" y="20"/>
                      </a:lnTo>
                      <a:lnTo>
                        <a:pt x="71" y="23"/>
                      </a:lnTo>
                      <a:lnTo>
                        <a:pt x="69" y="26"/>
                      </a:lnTo>
                      <a:lnTo>
                        <a:pt x="68" y="29"/>
                      </a:lnTo>
                      <a:lnTo>
                        <a:pt x="69" y="32"/>
                      </a:lnTo>
                      <a:lnTo>
                        <a:pt x="70" y="34"/>
                      </a:lnTo>
                      <a:lnTo>
                        <a:pt x="69" y="38"/>
                      </a:lnTo>
                      <a:lnTo>
                        <a:pt x="70" y="40"/>
                      </a:lnTo>
                      <a:lnTo>
                        <a:pt x="70" y="44"/>
                      </a:lnTo>
                      <a:lnTo>
                        <a:pt x="71" y="47"/>
                      </a:lnTo>
                      <a:lnTo>
                        <a:pt x="76" y="52"/>
                      </a:lnTo>
                      <a:lnTo>
                        <a:pt x="78" y="55"/>
                      </a:lnTo>
                      <a:lnTo>
                        <a:pt x="81" y="58"/>
                      </a:lnTo>
                      <a:lnTo>
                        <a:pt x="82" y="61"/>
                      </a:lnTo>
                      <a:lnTo>
                        <a:pt x="85" y="64"/>
                      </a:lnTo>
                      <a:lnTo>
                        <a:pt x="86" y="65"/>
                      </a:lnTo>
                      <a:lnTo>
                        <a:pt x="86" y="67"/>
                      </a:lnTo>
                      <a:lnTo>
                        <a:pt x="86" y="69"/>
                      </a:lnTo>
                      <a:lnTo>
                        <a:pt x="86" y="70"/>
                      </a:lnTo>
                      <a:lnTo>
                        <a:pt x="85" y="73"/>
                      </a:lnTo>
                      <a:lnTo>
                        <a:pt x="85" y="75"/>
                      </a:lnTo>
                      <a:lnTo>
                        <a:pt x="85" y="76"/>
                      </a:lnTo>
                      <a:lnTo>
                        <a:pt x="86" y="77"/>
                      </a:lnTo>
                      <a:lnTo>
                        <a:pt x="85" y="80"/>
                      </a:lnTo>
                      <a:lnTo>
                        <a:pt x="85" y="83"/>
                      </a:lnTo>
                      <a:lnTo>
                        <a:pt x="85" y="86"/>
                      </a:lnTo>
                      <a:lnTo>
                        <a:pt x="84" y="86"/>
                      </a:lnTo>
                      <a:lnTo>
                        <a:pt x="81" y="87"/>
                      </a:lnTo>
                      <a:lnTo>
                        <a:pt x="78" y="89"/>
                      </a:lnTo>
                      <a:lnTo>
                        <a:pt x="77" y="92"/>
                      </a:lnTo>
                      <a:lnTo>
                        <a:pt x="75" y="95"/>
                      </a:lnTo>
                      <a:lnTo>
                        <a:pt x="77" y="98"/>
                      </a:lnTo>
                      <a:lnTo>
                        <a:pt x="77" y="101"/>
                      </a:lnTo>
                      <a:lnTo>
                        <a:pt x="77" y="104"/>
                      </a:lnTo>
                      <a:lnTo>
                        <a:pt x="76" y="104"/>
                      </a:lnTo>
                      <a:lnTo>
                        <a:pt x="75" y="101"/>
                      </a:lnTo>
                      <a:lnTo>
                        <a:pt x="73" y="98"/>
                      </a:lnTo>
                      <a:lnTo>
                        <a:pt x="70" y="95"/>
                      </a:lnTo>
                      <a:lnTo>
                        <a:pt x="67" y="93"/>
                      </a:lnTo>
                      <a:lnTo>
                        <a:pt x="63" y="90"/>
                      </a:lnTo>
                      <a:lnTo>
                        <a:pt x="63" y="86"/>
                      </a:lnTo>
                      <a:lnTo>
                        <a:pt x="61" y="83"/>
                      </a:lnTo>
                      <a:lnTo>
                        <a:pt x="63" y="80"/>
                      </a:lnTo>
                      <a:lnTo>
                        <a:pt x="63" y="79"/>
                      </a:lnTo>
                      <a:lnTo>
                        <a:pt x="66" y="76"/>
                      </a:lnTo>
                      <a:lnTo>
                        <a:pt x="67" y="73"/>
                      </a:lnTo>
                      <a:lnTo>
                        <a:pt x="67" y="71"/>
                      </a:lnTo>
                      <a:lnTo>
                        <a:pt x="67" y="70"/>
                      </a:lnTo>
                      <a:lnTo>
                        <a:pt x="66" y="67"/>
                      </a:lnTo>
                      <a:lnTo>
                        <a:pt x="66" y="64"/>
                      </a:lnTo>
                      <a:lnTo>
                        <a:pt x="63" y="61"/>
                      </a:lnTo>
                      <a:lnTo>
                        <a:pt x="62" y="61"/>
                      </a:lnTo>
                      <a:lnTo>
                        <a:pt x="56" y="62"/>
                      </a:lnTo>
                      <a:lnTo>
                        <a:pt x="53" y="62"/>
                      </a:lnTo>
                      <a:lnTo>
                        <a:pt x="50" y="62"/>
                      </a:lnTo>
                      <a:lnTo>
                        <a:pt x="48" y="58"/>
                      </a:lnTo>
                      <a:lnTo>
                        <a:pt x="46" y="56"/>
                      </a:lnTo>
                      <a:lnTo>
                        <a:pt x="46" y="55"/>
                      </a:lnTo>
                      <a:lnTo>
                        <a:pt x="42" y="56"/>
                      </a:lnTo>
                      <a:lnTo>
                        <a:pt x="40" y="57"/>
                      </a:lnTo>
                      <a:lnTo>
                        <a:pt x="36" y="58"/>
                      </a:lnTo>
                      <a:lnTo>
                        <a:pt x="33" y="59"/>
                      </a:lnTo>
                      <a:lnTo>
                        <a:pt x="32" y="60"/>
                      </a:lnTo>
                      <a:lnTo>
                        <a:pt x="29" y="61"/>
                      </a:lnTo>
                      <a:lnTo>
                        <a:pt x="26" y="61"/>
                      </a:lnTo>
                      <a:lnTo>
                        <a:pt x="23" y="63"/>
                      </a:lnTo>
                      <a:lnTo>
                        <a:pt x="20" y="63"/>
                      </a:lnTo>
                      <a:lnTo>
                        <a:pt x="17" y="65"/>
                      </a:lnTo>
                      <a:lnTo>
                        <a:pt x="11" y="66"/>
                      </a:lnTo>
                      <a:lnTo>
                        <a:pt x="8" y="67"/>
                      </a:lnTo>
                      <a:lnTo>
                        <a:pt x="5" y="68"/>
                      </a:lnTo>
                      <a:lnTo>
                        <a:pt x="2" y="69"/>
                      </a:lnTo>
                      <a:lnTo>
                        <a:pt x="0" y="70"/>
                      </a:lnTo>
                      <a:lnTo>
                        <a:pt x="1" y="73"/>
                      </a:lnTo>
                      <a:lnTo>
                        <a:pt x="2" y="76"/>
                      </a:lnTo>
                      <a:lnTo>
                        <a:pt x="2" y="79"/>
                      </a:lnTo>
                      <a:lnTo>
                        <a:pt x="3" y="80"/>
                      </a:lnTo>
                      <a:lnTo>
                        <a:pt x="3" y="83"/>
                      </a:lnTo>
                      <a:lnTo>
                        <a:pt x="5" y="85"/>
                      </a:lnTo>
                      <a:lnTo>
                        <a:pt x="13" y="85"/>
                      </a:lnTo>
                      <a:lnTo>
                        <a:pt x="16" y="86"/>
                      </a:lnTo>
                      <a:lnTo>
                        <a:pt x="19" y="89"/>
                      </a:lnTo>
                      <a:lnTo>
                        <a:pt x="23" y="89"/>
                      </a:lnTo>
                      <a:lnTo>
                        <a:pt x="26" y="92"/>
                      </a:lnTo>
                      <a:lnTo>
                        <a:pt x="29" y="93"/>
                      </a:lnTo>
                      <a:lnTo>
                        <a:pt x="32" y="93"/>
                      </a:lnTo>
                      <a:lnTo>
                        <a:pt x="35" y="94"/>
                      </a:lnTo>
                      <a:lnTo>
                        <a:pt x="38" y="95"/>
                      </a:lnTo>
                      <a:lnTo>
                        <a:pt x="39" y="97"/>
                      </a:lnTo>
                      <a:lnTo>
                        <a:pt x="42" y="97"/>
                      </a:lnTo>
                      <a:lnTo>
                        <a:pt x="40" y="100"/>
                      </a:lnTo>
                      <a:lnTo>
                        <a:pt x="40" y="101"/>
                      </a:lnTo>
                      <a:lnTo>
                        <a:pt x="42" y="104"/>
                      </a:lnTo>
                      <a:lnTo>
                        <a:pt x="42" y="106"/>
                      </a:lnTo>
                      <a:lnTo>
                        <a:pt x="43" y="107"/>
                      </a:lnTo>
                      <a:lnTo>
                        <a:pt x="42" y="110"/>
                      </a:lnTo>
                      <a:lnTo>
                        <a:pt x="42" y="112"/>
                      </a:lnTo>
                      <a:lnTo>
                        <a:pt x="42" y="115"/>
                      </a:lnTo>
                      <a:lnTo>
                        <a:pt x="42" y="118"/>
                      </a:lnTo>
                      <a:lnTo>
                        <a:pt x="42" y="121"/>
                      </a:lnTo>
                      <a:lnTo>
                        <a:pt x="43" y="122"/>
                      </a:lnTo>
                      <a:lnTo>
                        <a:pt x="42" y="123"/>
                      </a:lnTo>
                      <a:lnTo>
                        <a:pt x="41" y="126"/>
                      </a:lnTo>
                      <a:lnTo>
                        <a:pt x="41" y="130"/>
                      </a:lnTo>
                      <a:lnTo>
                        <a:pt x="38" y="130"/>
                      </a:lnTo>
                      <a:lnTo>
                        <a:pt x="38" y="132"/>
                      </a:lnTo>
                      <a:lnTo>
                        <a:pt x="38" y="133"/>
                      </a:lnTo>
                      <a:lnTo>
                        <a:pt x="40" y="136"/>
                      </a:lnTo>
                      <a:lnTo>
                        <a:pt x="39" y="139"/>
                      </a:lnTo>
                      <a:lnTo>
                        <a:pt x="40" y="141"/>
                      </a:lnTo>
                      <a:lnTo>
                        <a:pt x="40" y="144"/>
                      </a:lnTo>
                      <a:lnTo>
                        <a:pt x="43" y="146"/>
                      </a:lnTo>
                      <a:lnTo>
                        <a:pt x="42" y="149"/>
                      </a:lnTo>
                      <a:lnTo>
                        <a:pt x="41" y="151"/>
                      </a:lnTo>
                      <a:lnTo>
                        <a:pt x="40" y="153"/>
                      </a:lnTo>
                      <a:lnTo>
                        <a:pt x="38" y="155"/>
                      </a:lnTo>
                      <a:lnTo>
                        <a:pt x="38" y="156"/>
                      </a:lnTo>
                      <a:lnTo>
                        <a:pt x="35" y="158"/>
                      </a:lnTo>
                      <a:lnTo>
                        <a:pt x="35" y="160"/>
                      </a:lnTo>
                      <a:lnTo>
                        <a:pt x="35" y="164"/>
                      </a:lnTo>
                      <a:lnTo>
                        <a:pt x="33" y="167"/>
                      </a:lnTo>
                      <a:lnTo>
                        <a:pt x="35" y="170"/>
                      </a:lnTo>
                      <a:lnTo>
                        <a:pt x="33" y="170"/>
                      </a:lnTo>
                      <a:lnTo>
                        <a:pt x="28" y="176"/>
                      </a:lnTo>
                      <a:lnTo>
                        <a:pt x="25" y="179"/>
                      </a:lnTo>
                      <a:lnTo>
                        <a:pt x="23" y="181"/>
                      </a:lnTo>
                      <a:lnTo>
                        <a:pt x="23" y="182"/>
                      </a:lnTo>
                      <a:lnTo>
                        <a:pt x="21" y="182"/>
                      </a:lnTo>
                      <a:lnTo>
                        <a:pt x="18" y="185"/>
                      </a:lnTo>
                      <a:lnTo>
                        <a:pt x="16" y="187"/>
                      </a:lnTo>
                      <a:lnTo>
                        <a:pt x="16" y="188"/>
                      </a:lnTo>
                      <a:lnTo>
                        <a:pt x="17" y="191"/>
                      </a:lnTo>
                      <a:lnTo>
                        <a:pt x="18" y="194"/>
                      </a:lnTo>
                      <a:lnTo>
                        <a:pt x="19" y="197"/>
                      </a:lnTo>
                      <a:lnTo>
                        <a:pt x="20" y="200"/>
                      </a:lnTo>
                      <a:lnTo>
                        <a:pt x="20" y="202"/>
                      </a:lnTo>
                      <a:lnTo>
                        <a:pt x="21" y="206"/>
                      </a:lnTo>
                      <a:lnTo>
                        <a:pt x="23" y="209"/>
                      </a:lnTo>
                      <a:lnTo>
                        <a:pt x="25" y="212"/>
                      </a:lnTo>
                      <a:lnTo>
                        <a:pt x="26" y="214"/>
                      </a:lnTo>
                      <a:lnTo>
                        <a:pt x="27" y="217"/>
                      </a:lnTo>
                      <a:lnTo>
                        <a:pt x="27" y="220"/>
                      </a:lnTo>
                      <a:lnTo>
                        <a:pt x="27" y="223"/>
                      </a:lnTo>
                      <a:lnTo>
                        <a:pt x="27" y="226"/>
                      </a:lnTo>
                      <a:lnTo>
                        <a:pt x="27" y="232"/>
                      </a:lnTo>
                      <a:lnTo>
                        <a:pt x="27" y="236"/>
                      </a:lnTo>
                      <a:lnTo>
                        <a:pt x="28" y="239"/>
                      </a:lnTo>
                      <a:lnTo>
                        <a:pt x="26" y="241"/>
                      </a:lnTo>
                      <a:lnTo>
                        <a:pt x="27" y="244"/>
                      </a:lnTo>
                      <a:lnTo>
                        <a:pt x="28" y="244"/>
                      </a:lnTo>
                      <a:lnTo>
                        <a:pt x="29" y="248"/>
                      </a:lnTo>
                      <a:lnTo>
                        <a:pt x="29" y="249"/>
                      </a:lnTo>
                      <a:lnTo>
                        <a:pt x="28" y="250"/>
                      </a:lnTo>
                      <a:lnTo>
                        <a:pt x="29" y="253"/>
                      </a:lnTo>
                      <a:lnTo>
                        <a:pt x="29" y="256"/>
                      </a:lnTo>
                      <a:lnTo>
                        <a:pt x="29" y="259"/>
                      </a:lnTo>
                      <a:lnTo>
                        <a:pt x="32" y="259"/>
                      </a:lnTo>
                      <a:lnTo>
                        <a:pt x="38" y="259"/>
                      </a:lnTo>
                      <a:lnTo>
                        <a:pt x="40" y="259"/>
                      </a:lnTo>
                      <a:lnTo>
                        <a:pt x="41" y="256"/>
                      </a:lnTo>
                      <a:lnTo>
                        <a:pt x="41" y="253"/>
                      </a:lnTo>
                      <a:lnTo>
                        <a:pt x="41" y="250"/>
                      </a:lnTo>
                      <a:lnTo>
                        <a:pt x="42" y="247"/>
                      </a:lnTo>
                      <a:lnTo>
                        <a:pt x="40" y="250"/>
                      </a:lnTo>
                      <a:lnTo>
                        <a:pt x="38" y="248"/>
                      </a:lnTo>
                      <a:lnTo>
                        <a:pt x="35" y="244"/>
                      </a:lnTo>
                      <a:lnTo>
                        <a:pt x="34" y="244"/>
                      </a:lnTo>
                      <a:lnTo>
                        <a:pt x="37" y="243"/>
                      </a:lnTo>
                      <a:lnTo>
                        <a:pt x="38" y="241"/>
                      </a:lnTo>
                      <a:lnTo>
                        <a:pt x="39" y="238"/>
                      </a:lnTo>
                      <a:lnTo>
                        <a:pt x="42" y="236"/>
                      </a:lnTo>
                      <a:lnTo>
                        <a:pt x="44" y="235"/>
                      </a:lnTo>
                      <a:lnTo>
                        <a:pt x="44" y="234"/>
                      </a:lnTo>
                      <a:lnTo>
                        <a:pt x="45" y="233"/>
                      </a:lnTo>
                      <a:lnTo>
                        <a:pt x="46" y="233"/>
                      </a:lnTo>
                      <a:lnTo>
                        <a:pt x="49" y="232"/>
                      </a:lnTo>
                      <a:lnTo>
                        <a:pt x="50" y="232"/>
                      </a:lnTo>
                      <a:lnTo>
                        <a:pt x="53" y="230"/>
                      </a:lnTo>
                      <a:lnTo>
                        <a:pt x="56" y="229"/>
                      </a:lnTo>
                      <a:lnTo>
                        <a:pt x="58" y="229"/>
                      </a:lnTo>
                      <a:lnTo>
                        <a:pt x="61" y="227"/>
                      </a:lnTo>
                      <a:lnTo>
                        <a:pt x="63" y="227"/>
                      </a:lnTo>
                      <a:lnTo>
                        <a:pt x="64" y="226"/>
                      </a:lnTo>
                      <a:lnTo>
                        <a:pt x="68" y="225"/>
                      </a:lnTo>
                      <a:lnTo>
                        <a:pt x="71" y="224"/>
                      </a:lnTo>
                      <a:lnTo>
                        <a:pt x="74" y="223"/>
                      </a:lnTo>
                      <a:lnTo>
                        <a:pt x="76" y="220"/>
                      </a:lnTo>
                      <a:lnTo>
                        <a:pt x="79" y="217"/>
                      </a:lnTo>
                      <a:lnTo>
                        <a:pt x="80" y="214"/>
                      </a:lnTo>
                      <a:lnTo>
                        <a:pt x="80" y="213"/>
                      </a:lnTo>
                      <a:lnTo>
                        <a:pt x="81" y="211"/>
                      </a:lnTo>
                      <a:lnTo>
                        <a:pt x="78" y="212"/>
                      </a:lnTo>
                      <a:lnTo>
                        <a:pt x="78" y="209"/>
                      </a:lnTo>
                      <a:lnTo>
                        <a:pt x="79" y="206"/>
                      </a:lnTo>
                      <a:lnTo>
                        <a:pt x="79" y="203"/>
                      </a:lnTo>
                      <a:lnTo>
                        <a:pt x="80" y="200"/>
                      </a:lnTo>
                      <a:lnTo>
                        <a:pt x="81" y="197"/>
                      </a:lnTo>
                      <a:lnTo>
                        <a:pt x="82" y="195"/>
                      </a:lnTo>
                      <a:lnTo>
                        <a:pt x="80" y="192"/>
                      </a:lnTo>
                      <a:lnTo>
                        <a:pt x="80" y="189"/>
                      </a:lnTo>
                      <a:lnTo>
                        <a:pt x="81" y="186"/>
                      </a:lnTo>
                      <a:lnTo>
                        <a:pt x="81" y="185"/>
                      </a:lnTo>
                      <a:lnTo>
                        <a:pt x="80" y="182"/>
                      </a:lnTo>
                      <a:lnTo>
                        <a:pt x="79" y="185"/>
                      </a:lnTo>
                      <a:lnTo>
                        <a:pt x="79" y="188"/>
                      </a:lnTo>
                      <a:lnTo>
                        <a:pt x="77" y="185"/>
                      </a:lnTo>
                      <a:lnTo>
                        <a:pt x="78" y="182"/>
                      </a:lnTo>
                      <a:lnTo>
                        <a:pt x="78" y="180"/>
                      </a:lnTo>
                      <a:lnTo>
                        <a:pt x="77" y="178"/>
                      </a:lnTo>
                      <a:lnTo>
                        <a:pt x="77" y="175"/>
                      </a:lnTo>
                      <a:lnTo>
                        <a:pt x="75" y="171"/>
                      </a:lnTo>
                      <a:lnTo>
                        <a:pt x="75" y="169"/>
                      </a:lnTo>
                      <a:lnTo>
                        <a:pt x="74" y="165"/>
                      </a:lnTo>
                      <a:lnTo>
                        <a:pt x="75" y="164"/>
                      </a:lnTo>
                      <a:lnTo>
                        <a:pt x="74" y="163"/>
                      </a:lnTo>
                      <a:lnTo>
                        <a:pt x="73" y="160"/>
                      </a:lnTo>
                      <a:lnTo>
                        <a:pt x="70" y="158"/>
                      </a:lnTo>
                      <a:lnTo>
                        <a:pt x="68" y="155"/>
                      </a:lnTo>
                      <a:lnTo>
                        <a:pt x="68" y="152"/>
                      </a:lnTo>
                      <a:lnTo>
                        <a:pt x="69" y="149"/>
                      </a:lnTo>
                      <a:lnTo>
                        <a:pt x="68" y="147"/>
                      </a:lnTo>
                      <a:lnTo>
                        <a:pt x="68" y="144"/>
                      </a:lnTo>
                      <a:lnTo>
                        <a:pt x="66" y="143"/>
                      </a:lnTo>
                      <a:lnTo>
                        <a:pt x="69" y="144"/>
                      </a:lnTo>
                      <a:lnTo>
                        <a:pt x="70" y="146"/>
                      </a:lnTo>
                      <a:lnTo>
                        <a:pt x="73" y="145"/>
                      </a:lnTo>
                      <a:lnTo>
                        <a:pt x="76" y="143"/>
                      </a:lnTo>
                      <a:lnTo>
                        <a:pt x="79" y="140"/>
                      </a:lnTo>
                      <a:lnTo>
                        <a:pt x="81" y="137"/>
                      </a:lnTo>
                      <a:lnTo>
                        <a:pt x="83" y="134"/>
                      </a:lnTo>
                      <a:lnTo>
                        <a:pt x="86" y="133"/>
                      </a:lnTo>
                      <a:lnTo>
                        <a:pt x="89" y="130"/>
                      </a:lnTo>
                      <a:lnTo>
                        <a:pt x="91" y="131"/>
                      </a:lnTo>
                      <a:lnTo>
                        <a:pt x="91" y="129"/>
                      </a:lnTo>
                      <a:lnTo>
                        <a:pt x="91" y="128"/>
                      </a:lnTo>
                      <a:lnTo>
                        <a:pt x="94" y="128"/>
                      </a:lnTo>
                      <a:lnTo>
                        <a:pt x="95" y="125"/>
                      </a:lnTo>
                      <a:lnTo>
                        <a:pt x="98" y="123"/>
                      </a:lnTo>
                      <a:lnTo>
                        <a:pt x="100" y="120"/>
                      </a:lnTo>
                      <a:lnTo>
                        <a:pt x="101" y="117"/>
                      </a:lnTo>
                      <a:lnTo>
                        <a:pt x="100" y="115"/>
                      </a:lnTo>
                      <a:lnTo>
                        <a:pt x="103" y="117"/>
                      </a:lnTo>
                      <a:lnTo>
                        <a:pt x="105" y="113"/>
                      </a:lnTo>
                      <a:lnTo>
                        <a:pt x="109" y="112"/>
                      </a:lnTo>
                      <a:lnTo>
                        <a:pt x="110" y="111"/>
                      </a:lnTo>
                      <a:lnTo>
                        <a:pt x="112" y="110"/>
                      </a:lnTo>
                      <a:lnTo>
                        <a:pt x="115" y="108"/>
                      </a:lnTo>
                      <a:lnTo>
                        <a:pt x="118" y="107"/>
                      </a:lnTo>
                      <a:lnTo>
                        <a:pt x="120" y="106"/>
                      </a:lnTo>
                      <a:lnTo>
                        <a:pt x="123" y="104"/>
                      </a:lnTo>
                      <a:lnTo>
                        <a:pt x="126" y="104"/>
                      </a:lnTo>
                      <a:lnTo>
                        <a:pt x="128" y="102"/>
                      </a:lnTo>
                      <a:lnTo>
                        <a:pt x="131" y="102"/>
                      </a:lnTo>
                      <a:lnTo>
                        <a:pt x="133" y="101"/>
                      </a:lnTo>
                      <a:lnTo>
                        <a:pt x="135" y="100"/>
                      </a:lnTo>
                      <a:lnTo>
                        <a:pt x="138" y="97"/>
                      </a:lnTo>
                      <a:lnTo>
                        <a:pt x="141" y="96"/>
                      </a:lnTo>
                      <a:lnTo>
                        <a:pt x="144" y="94"/>
                      </a:lnTo>
                      <a:lnTo>
                        <a:pt x="145" y="91"/>
                      </a:lnTo>
                      <a:lnTo>
                        <a:pt x="148" y="90"/>
                      </a:lnTo>
                      <a:lnTo>
                        <a:pt x="148" y="89"/>
                      </a:lnTo>
                      <a:lnTo>
                        <a:pt x="151" y="86"/>
                      </a:lnTo>
                      <a:lnTo>
                        <a:pt x="153" y="83"/>
                      </a:lnTo>
                      <a:lnTo>
                        <a:pt x="155" y="80"/>
                      </a:lnTo>
                      <a:lnTo>
                        <a:pt x="158" y="77"/>
                      </a:lnTo>
                      <a:lnTo>
                        <a:pt x="159" y="74"/>
                      </a:lnTo>
                      <a:lnTo>
                        <a:pt x="158" y="72"/>
                      </a:lnTo>
                      <a:lnTo>
                        <a:pt x="159" y="69"/>
                      </a:lnTo>
                      <a:lnTo>
                        <a:pt x="160" y="68"/>
                      </a:lnTo>
                      <a:lnTo>
                        <a:pt x="161" y="65"/>
                      </a:lnTo>
                      <a:lnTo>
                        <a:pt x="161" y="63"/>
                      </a:lnTo>
                      <a:lnTo>
                        <a:pt x="159" y="63"/>
                      </a:lnTo>
                      <a:lnTo>
                        <a:pt x="159" y="60"/>
                      </a:lnTo>
                      <a:lnTo>
                        <a:pt x="157" y="57"/>
                      </a:lnTo>
                      <a:lnTo>
                        <a:pt x="159" y="54"/>
                      </a:lnTo>
                      <a:lnTo>
                        <a:pt x="158" y="52"/>
                      </a:lnTo>
                      <a:lnTo>
                        <a:pt x="158" y="47"/>
                      </a:lnTo>
                      <a:lnTo>
                        <a:pt x="157" y="47"/>
                      </a:lnTo>
                      <a:lnTo>
                        <a:pt x="157" y="44"/>
                      </a:lnTo>
                      <a:lnTo>
                        <a:pt x="157" y="41"/>
                      </a:lnTo>
                      <a:lnTo>
                        <a:pt x="155" y="38"/>
                      </a:lnTo>
                      <a:lnTo>
                        <a:pt x="158" y="36"/>
                      </a:lnTo>
                      <a:lnTo>
                        <a:pt x="157" y="33"/>
                      </a:lnTo>
                      <a:lnTo>
                        <a:pt x="157" y="30"/>
                      </a:lnTo>
                      <a:lnTo>
                        <a:pt x="156" y="28"/>
                      </a:lnTo>
                      <a:lnTo>
                        <a:pt x="157" y="24"/>
                      </a:lnTo>
                      <a:lnTo>
                        <a:pt x="157" y="21"/>
                      </a:lnTo>
                      <a:lnTo>
                        <a:pt x="155" y="19"/>
                      </a:lnTo>
                      <a:lnTo>
                        <a:pt x="156" y="16"/>
                      </a:lnTo>
                      <a:lnTo>
                        <a:pt x="154" y="14"/>
                      </a:lnTo>
                      <a:lnTo>
                        <a:pt x="156" y="11"/>
                      </a:lnTo>
                      <a:lnTo>
                        <a:pt x="156" y="4"/>
                      </a:lnTo>
                      <a:lnTo>
                        <a:pt x="157" y="1"/>
                      </a:lnTo>
                      <a:lnTo>
                        <a:pt x="155" y="0"/>
                      </a:lnTo>
                      <a:lnTo>
                        <a:pt x="155" y="1"/>
                      </a:lnTo>
                      <a:lnTo>
                        <a:pt x="152" y="2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2" name="Freeform 884">
                  <a:extLst>
                    <a:ext uri="{FF2B5EF4-FFF2-40B4-BE49-F238E27FC236}">
                      <a16:creationId xmlns:a16="http://schemas.microsoft.com/office/drawing/2014/main" id="{11F975BC-717A-4416-D0A7-BD36449443F2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865" y="2201"/>
                  <a:ext cx="494" cy="650"/>
                </a:xfrm>
                <a:custGeom>
                  <a:avLst/>
                  <a:gdLst>
                    <a:gd name="T0" fmla="*/ 84 w 158"/>
                    <a:gd name="T1" fmla="*/ 50 h 208"/>
                    <a:gd name="T2" fmla="*/ 84 w 158"/>
                    <a:gd name="T3" fmla="*/ 72 h 208"/>
                    <a:gd name="T4" fmla="*/ 106 w 158"/>
                    <a:gd name="T5" fmla="*/ 106 h 208"/>
                    <a:gd name="T6" fmla="*/ 134 w 158"/>
                    <a:gd name="T7" fmla="*/ 131 h 208"/>
                    <a:gd name="T8" fmla="*/ 163 w 158"/>
                    <a:gd name="T9" fmla="*/ 147 h 208"/>
                    <a:gd name="T10" fmla="*/ 197 w 158"/>
                    <a:gd name="T11" fmla="*/ 159 h 208"/>
                    <a:gd name="T12" fmla="*/ 234 w 158"/>
                    <a:gd name="T13" fmla="*/ 172 h 208"/>
                    <a:gd name="T14" fmla="*/ 272 w 158"/>
                    <a:gd name="T15" fmla="*/ 184 h 208"/>
                    <a:gd name="T16" fmla="*/ 328 w 158"/>
                    <a:gd name="T17" fmla="*/ 191 h 208"/>
                    <a:gd name="T18" fmla="*/ 291 w 158"/>
                    <a:gd name="T19" fmla="*/ 225 h 208"/>
                    <a:gd name="T20" fmla="*/ 244 w 158"/>
                    <a:gd name="T21" fmla="*/ 275 h 208"/>
                    <a:gd name="T22" fmla="*/ 209 w 158"/>
                    <a:gd name="T23" fmla="*/ 306 h 208"/>
                    <a:gd name="T24" fmla="*/ 188 w 158"/>
                    <a:gd name="T25" fmla="*/ 331 h 208"/>
                    <a:gd name="T26" fmla="*/ 163 w 158"/>
                    <a:gd name="T27" fmla="*/ 334 h 208"/>
                    <a:gd name="T28" fmla="*/ 134 w 158"/>
                    <a:gd name="T29" fmla="*/ 334 h 208"/>
                    <a:gd name="T30" fmla="*/ 97 w 158"/>
                    <a:gd name="T31" fmla="*/ 353 h 208"/>
                    <a:gd name="T32" fmla="*/ 69 w 158"/>
                    <a:gd name="T33" fmla="*/ 369 h 208"/>
                    <a:gd name="T34" fmla="*/ 41 w 158"/>
                    <a:gd name="T35" fmla="*/ 381 h 208"/>
                    <a:gd name="T36" fmla="*/ 22 w 158"/>
                    <a:gd name="T37" fmla="*/ 409 h 208"/>
                    <a:gd name="T38" fmla="*/ 0 w 158"/>
                    <a:gd name="T39" fmla="*/ 447 h 208"/>
                    <a:gd name="T40" fmla="*/ 16 w 158"/>
                    <a:gd name="T41" fmla="*/ 634 h 208"/>
                    <a:gd name="T42" fmla="*/ 38 w 158"/>
                    <a:gd name="T43" fmla="*/ 631 h 208"/>
                    <a:gd name="T44" fmla="*/ 50 w 158"/>
                    <a:gd name="T45" fmla="*/ 606 h 208"/>
                    <a:gd name="T46" fmla="*/ 75 w 158"/>
                    <a:gd name="T47" fmla="*/ 581 h 208"/>
                    <a:gd name="T48" fmla="*/ 106 w 158"/>
                    <a:gd name="T49" fmla="*/ 550 h 208"/>
                    <a:gd name="T50" fmla="*/ 134 w 158"/>
                    <a:gd name="T51" fmla="*/ 525 h 208"/>
                    <a:gd name="T52" fmla="*/ 172 w 158"/>
                    <a:gd name="T53" fmla="*/ 494 h 208"/>
                    <a:gd name="T54" fmla="*/ 203 w 158"/>
                    <a:gd name="T55" fmla="*/ 472 h 208"/>
                    <a:gd name="T56" fmla="*/ 238 w 158"/>
                    <a:gd name="T57" fmla="*/ 453 h 208"/>
                    <a:gd name="T58" fmla="*/ 272 w 158"/>
                    <a:gd name="T59" fmla="*/ 419 h 208"/>
                    <a:gd name="T60" fmla="*/ 306 w 158"/>
                    <a:gd name="T61" fmla="*/ 384 h 208"/>
                    <a:gd name="T62" fmla="*/ 335 w 158"/>
                    <a:gd name="T63" fmla="*/ 347 h 208"/>
                    <a:gd name="T64" fmla="*/ 366 w 158"/>
                    <a:gd name="T65" fmla="*/ 303 h 208"/>
                    <a:gd name="T66" fmla="*/ 385 w 158"/>
                    <a:gd name="T67" fmla="*/ 266 h 208"/>
                    <a:gd name="T68" fmla="*/ 400 w 158"/>
                    <a:gd name="T69" fmla="*/ 228 h 208"/>
                    <a:gd name="T70" fmla="*/ 419 w 158"/>
                    <a:gd name="T71" fmla="*/ 197 h 208"/>
                    <a:gd name="T72" fmla="*/ 428 w 158"/>
                    <a:gd name="T73" fmla="*/ 181 h 208"/>
                    <a:gd name="T74" fmla="*/ 444 w 158"/>
                    <a:gd name="T75" fmla="*/ 153 h 208"/>
                    <a:gd name="T76" fmla="*/ 466 w 158"/>
                    <a:gd name="T77" fmla="*/ 122 h 208"/>
                    <a:gd name="T78" fmla="*/ 469 w 158"/>
                    <a:gd name="T79" fmla="*/ 81 h 208"/>
                    <a:gd name="T80" fmla="*/ 481 w 158"/>
                    <a:gd name="T81" fmla="*/ 69 h 208"/>
                    <a:gd name="T82" fmla="*/ 478 w 158"/>
                    <a:gd name="T83" fmla="*/ 44 h 208"/>
                    <a:gd name="T84" fmla="*/ 488 w 158"/>
                    <a:gd name="T85" fmla="*/ 9 h 208"/>
                    <a:gd name="T86" fmla="*/ 450 w 158"/>
                    <a:gd name="T87" fmla="*/ 9 h 208"/>
                    <a:gd name="T88" fmla="*/ 422 w 158"/>
                    <a:gd name="T89" fmla="*/ 22 h 208"/>
                    <a:gd name="T90" fmla="*/ 385 w 158"/>
                    <a:gd name="T91" fmla="*/ 31 h 208"/>
                    <a:gd name="T92" fmla="*/ 356 w 158"/>
                    <a:gd name="T93" fmla="*/ 31 h 208"/>
                    <a:gd name="T94" fmla="*/ 316 w 158"/>
                    <a:gd name="T95" fmla="*/ 41 h 208"/>
                    <a:gd name="T96" fmla="*/ 278 w 158"/>
                    <a:gd name="T97" fmla="*/ 50 h 208"/>
                    <a:gd name="T98" fmla="*/ 241 w 158"/>
                    <a:gd name="T99" fmla="*/ 56 h 208"/>
                    <a:gd name="T100" fmla="*/ 209 w 158"/>
                    <a:gd name="T101" fmla="*/ 59 h 208"/>
                    <a:gd name="T102" fmla="*/ 178 w 158"/>
                    <a:gd name="T103" fmla="*/ 69 h 208"/>
                    <a:gd name="T104" fmla="*/ 153 w 158"/>
                    <a:gd name="T105" fmla="*/ 69 h 208"/>
                    <a:gd name="T106" fmla="*/ 125 w 158"/>
                    <a:gd name="T107" fmla="*/ 47 h 208"/>
                    <a:gd name="T108" fmla="*/ 106 w 158"/>
                    <a:gd name="T109" fmla="*/ 22 h 208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0" t="0" r="r" b="b"/>
                  <a:pathLst>
                    <a:path w="158" h="208">
                      <a:moveTo>
                        <a:pt x="34" y="8"/>
                      </a:moveTo>
                      <a:lnTo>
                        <a:pt x="32" y="11"/>
                      </a:lnTo>
                      <a:lnTo>
                        <a:pt x="30" y="14"/>
                      </a:lnTo>
                      <a:lnTo>
                        <a:pt x="27" y="16"/>
                      </a:lnTo>
                      <a:lnTo>
                        <a:pt x="26" y="17"/>
                      </a:lnTo>
                      <a:lnTo>
                        <a:pt x="25" y="20"/>
                      </a:lnTo>
                      <a:lnTo>
                        <a:pt x="27" y="23"/>
                      </a:lnTo>
                      <a:lnTo>
                        <a:pt x="27" y="26"/>
                      </a:lnTo>
                      <a:lnTo>
                        <a:pt x="31" y="29"/>
                      </a:lnTo>
                      <a:lnTo>
                        <a:pt x="34" y="31"/>
                      </a:lnTo>
                      <a:lnTo>
                        <a:pt x="34" y="34"/>
                      </a:lnTo>
                      <a:lnTo>
                        <a:pt x="36" y="35"/>
                      </a:lnTo>
                      <a:lnTo>
                        <a:pt x="37" y="39"/>
                      </a:lnTo>
                      <a:lnTo>
                        <a:pt x="40" y="40"/>
                      </a:lnTo>
                      <a:lnTo>
                        <a:pt x="43" y="42"/>
                      </a:lnTo>
                      <a:lnTo>
                        <a:pt x="46" y="45"/>
                      </a:lnTo>
                      <a:lnTo>
                        <a:pt x="49" y="46"/>
                      </a:lnTo>
                      <a:lnTo>
                        <a:pt x="52" y="47"/>
                      </a:lnTo>
                      <a:lnTo>
                        <a:pt x="55" y="48"/>
                      </a:lnTo>
                      <a:lnTo>
                        <a:pt x="58" y="49"/>
                      </a:lnTo>
                      <a:lnTo>
                        <a:pt x="60" y="50"/>
                      </a:lnTo>
                      <a:lnTo>
                        <a:pt x="63" y="51"/>
                      </a:lnTo>
                      <a:lnTo>
                        <a:pt x="66" y="52"/>
                      </a:lnTo>
                      <a:lnTo>
                        <a:pt x="68" y="53"/>
                      </a:lnTo>
                      <a:lnTo>
                        <a:pt x="72" y="54"/>
                      </a:lnTo>
                      <a:lnTo>
                        <a:pt x="75" y="55"/>
                      </a:lnTo>
                      <a:lnTo>
                        <a:pt x="78" y="56"/>
                      </a:lnTo>
                      <a:lnTo>
                        <a:pt x="81" y="57"/>
                      </a:lnTo>
                      <a:lnTo>
                        <a:pt x="84" y="58"/>
                      </a:lnTo>
                      <a:lnTo>
                        <a:pt x="87" y="59"/>
                      </a:lnTo>
                      <a:lnTo>
                        <a:pt x="90" y="60"/>
                      </a:lnTo>
                      <a:lnTo>
                        <a:pt x="91" y="60"/>
                      </a:lnTo>
                      <a:lnTo>
                        <a:pt x="105" y="60"/>
                      </a:lnTo>
                      <a:lnTo>
                        <a:pt x="105" y="61"/>
                      </a:lnTo>
                      <a:lnTo>
                        <a:pt x="102" y="63"/>
                      </a:lnTo>
                      <a:lnTo>
                        <a:pt x="99" y="66"/>
                      </a:lnTo>
                      <a:lnTo>
                        <a:pt x="96" y="69"/>
                      </a:lnTo>
                      <a:lnTo>
                        <a:pt x="93" y="72"/>
                      </a:lnTo>
                      <a:lnTo>
                        <a:pt x="90" y="75"/>
                      </a:lnTo>
                      <a:lnTo>
                        <a:pt x="78" y="88"/>
                      </a:lnTo>
                      <a:lnTo>
                        <a:pt x="77" y="90"/>
                      </a:lnTo>
                      <a:lnTo>
                        <a:pt x="74" y="93"/>
                      </a:lnTo>
                      <a:lnTo>
                        <a:pt x="70" y="96"/>
                      </a:lnTo>
                      <a:lnTo>
                        <a:pt x="67" y="98"/>
                      </a:lnTo>
                      <a:lnTo>
                        <a:pt x="65" y="101"/>
                      </a:lnTo>
                      <a:lnTo>
                        <a:pt x="62" y="104"/>
                      </a:lnTo>
                      <a:lnTo>
                        <a:pt x="61" y="106"/>
                      </a:lnTo>
                      <a:lnTo>
                        <a:pt x="60" y="106"/>
                      </a:lnTo>
                      <a:lnTo>
                        <a:pt x="60" y="107"/>
                      </a:lnTo>
                      <a:lnTo>
                        <a:pt x="58" y="107"/>
                      </a:lnTo>
                      <a:lnTo>
                        <a:pt x="55" y="107"/>
                      </a:lnTo>
                      <a:lnTo>
                        <a:pt x="52" y="107"/>
                      </a:lnTo>
                      <a:lnTo>
                        <a:pt x="49" y="107"/>
                      </a:lnTo>
                      <a:lnTo>
                        <a:pt x="46" y="106"/>
                      </a:lnTo>
                      <a:lnTo>
                        <a:pt x="45" y="106"/>
                      </a:lnTo>
                      <a:lnTo>
                        <a:pt x="43" y="107"/>
                      </a:lnTo>
                      <a:lnTo>
                        <a:pt x="39" y="108"/>
                      </a:lnTo>
                      <a:lnTo>
                        <a:pt x="36" y="109"/>
                      </a:lnTo>
                      <a:lnTo>
                        <a:pt x="34" y="110"/>
                      </a:lnTo>
                      <a:lnTo>
                        <a:pt x="31" y="113"/>
                      </a:lnTo>
                      <a:lnTo>
                        <a:pt x="30" y="115"/>
                      </a:lnTo>
                      <a:lnTo>
                        <a:pt x="25" y="118"/>
                      </a:lnTo>
                      <a:lnTo>
                        <a:pt x="22" y="118"/>
                      </a:lnTo>
                      <a:lnTo>
                        <a:pt x="19" y="118"/>
                      </a:lnTo>
                      <a:lnTo>
                        <a:pt x="16" y="119"/>
                      </a:lnTo>
                      <a:lnTo>
                        <a:pt x="13" y="122"/>
                      </a:lnTo>
                      <a:lnTo>
                        <a:pt x="13" y="123"/>
                      </a:lnTo>
                      <a:lnTo>
                        <a:pt x="11" y="125"/>
                      </a:lnTo>
                      <a:lnTo>
                        <a:pt x="9" y="129"/>
                      </a:lnTo>
                      <a:lnTo>
                        <a:pt x="7" y="131"/>
                      </a:lnTo>
                      <a:lnTo>
                        <a:pt x="4" y="135"/>
                      </a:lnTo>
                      <a:lnTo>
                        <a:pt x="1" y="137"/>
                      </a:lnTo>
                      <a:lnTo>
                        <a:pt x="0" y="138"/>
                      </a:lnTo>
                      <a:lnTo>
                        <a:pt x="0" y="143"/>
                      </a:lnTo>
                      <a:lnTo>
                        <a:pt x="0" y="194"/>
                      </a:lnTo>
                      <a:lnTo>
                        <a:pt x="1" y="198"/>
                      </a:lnTo>
                      <a:lnTo>
                        <a:pt x="3" y="200"/>
                      </a:lnTo>
                      <a:lnTo>
                        <a:pt x="5" y="203"/>
                      </a:lnTo>
                      <a:lnTo>
                        <a:pt x="8" y="206"/>
                      </a:lnTo>
                      <a:lnTo>
                        <a:pt x="8" y="208"/>
                      </a:lnTo>
                      <a:lnTo>
                        <a:pt x="10" y="205"/>
                      </a:lnTo>
                      <a:lnTo>
                        <a:pt x="12" y="202"/>
                      </a:lnTo>
                      <a:lnTo>
                        <a:pt x="12" y="201"/>
                      </a:lnTo>
                      <a:lnTo>
                        <a:pt x="14" y="198"/>
                      </a:lnTo>
                      <a:lnTo>
                        <a:pt x="14" y="196"/>
                      </a:lnTo>
                      <a:lnTo>
                        <a:pt x="16" y="194"/>
                      </a:lnTo>
                      <a:lnTo>
                        <a:pt x="18" y="192"/>
                      </a:lnTo>
                      <a:lnTo>
                        <a:pt x="21" y="189"/>
                      </a:lnTo>
                      <a:lnTo>
                        <a:pt x="23" y="186"/>
                      </a:lnTo>
                      <a:lnTo>
                        <a:pt x="24" y="186"/>
                      </a:lnTo>
                      <a:lnTo>
                        <a:pt x="27" y="183"/>
                      </a:lnTo>
                      <a:lnTo>
                        <a:pt x="29" y="182"/>
                      </a:lnTo>
                      <a:lnTo>
                        <a:pt x="32" y="179"/>
                      </a:lnTo>
                      <a:lnTo>
                        <a:pt x="34" y="176"/>
                      </a:lnTo>
                      <a:lnTo>
                        <a:pt x="36" y="174"/>
                      </a:lnTo>
                      <a:lnTo>
                        <a:pt x="38" y="172"/>
                      </a:lnTo>
                      <a:lnTo>
                        <a:pt x="40" y="170"/>
                      </a:lnTo>
                      <a:lnTo>
                        <a:pt x="43" y="168"/>
                      </a:lnTo>
                      <a:lnTo>
                        <a:pt x="46" y="166"/>
                      </a:lnTo>
                      <a:lnTo>
                        <a:pt x="49" y="163"/>
                      </a:lnTo>
                      <a:lnTo>
                        <a:pt x="51" y="160"/>
                      </a:lnTo>
                      <a:lnTo>
                        <a:pt x="55" y="158"/>
                      </a:lnTo>
                      <a:lnTo>
                        <a:pt x="57" y="155"/>
                      </a:lnTo>
                      <a:lnTo>
                        <a:pt x="60" y="153"/>
                      </a:lnTo>
                      <a:lnTo>
                        <a:pt x="62" y="152"/>
                      </a:lnTo>
                      <a:lnTo>
                        <a:pt x="65" y="151"/>
                      </a:lnTo>
                      <a:lnTo>
                        <a:pt x="68" y="149"/>
                      </a:lnTo>
                      <a:lnTo>
                        <a:pt x="69" y="149"/>
                      </a:lnTo>
                      <a:lnTo>
                        <a:pt x="73" y="147"/>
                      </a:lnTo>
                      <a:lnTo>
                        <a:pt x="76" y="145"/>
                      </a:lnTo>
                      <a:lnTo>
                        <a:pt x="79" y="143"/>
                      </a:lnTo>
                      <a:lnTo>
                        <a:pt x="81" y="140"/>
                      </a:lnTo>
                      <a:lnTo>
                        <a:pt x="84" y="137"/>
                      </a:lnTo>
                      <a:lnTo>
                        <a:pt x="87" y="134"/>
                      </a:lnTo>
                      <a:lnTo>
                        <a:pt x="90" y="131"/>
                      </a:lnTo>
                      <a:lnTo>
                        <a:pt x="92" y="129"/>
                      </a:lnTo>
                      <a:lnTo>
                        <a:pt x="95" y="125"/>
                      </a:lnTo>
                      <a:lnTo>
                        <a:pt x="98" y="123"/>
                      </a:lnTo>
                      <a:lnTo>
                        <a:pt x="100" y="120"/>
                      </a:lnTo>
                      <a:lnTo>
                        <a:pt x="103" y="116"/>
                      </a:lnTo>
                      <a:lnTo>
                        <a:pt x="105" y="114"/>
                      </a:lnTo>
                      <a:lnTo>
                        <a:pt x="107" y="111"/>
                      </a:lnTo>
                      <a:lnTo>
                        <a:pt x="108" y="108"/>
                      </a:lnTo>
                      <a:lnTo>
                        <a:pt x="110" y="106"/>
                      </a:lnTo>
                      <a:lnTo>
                        <a:pt x="112" y="103"/>
                      </a:lnTo>
                      <a:lnTo>
                        <a:pt x="117" y="97"/>
                      </a:lnTo>
                      <a:lnTo>
                        <a:pt x="119" y="94"/>
                      </a:lnTo>
                      <a:lnTo>
                        <a:pt x="121" y="91"/>
                      </a:lnTo>
                      <a:lnTo>
                        <a:pt x="122" y="88"/>
                      </a:lnTo>
                      <a:lnTo>
                        <a:pt x="123" y="85"/>
                      </a:lnTo>
                      <a:lnTo>
                        <a:pt x="123" y="82"/>
                      </a:lnTo>
                      <a:lnTo>
                        <a:pt x="125" y="79"/>
                      </a:lnTo>
                      <a:lnTo>
                        <a:pt x="126" y="76"/>
                      </a:lnTo>
                      <a:lnTo>
                        <a:pt x="128" y="73"/>
                      </a:lnTo>
                      <a:lnTo>
                        <a:pt x="131" y="70"/>
                      </a:lnTo>
                      <a:lnTo>
                        <a:pt x="131" y="69"/>
                      </a:lnTo>
                      <a:lnTo>
                        <a:pt x="133" y="66"/>
                      </a:lnTo>
                      <a:lnTo>
                        <a:pt x="134" y="63"/>
                      </a:lnTo>
                      <a:lnTo>
                        <a:pt x="133" y="62"/>
                      </a:lnTo>
                      <a:lnTo>
                        <a:pt x="134" y="61"/>
                      </a:lnTo>
                      <a:lnTo>
                        <a:pt x="136" y="59"/>
                      </a:lnTo>
                      <a:lnTo>
                        <a:pt x="137" y="58"/>
                      </a:lnTo>
                      <a:lnTo>
                        <a:pt x="139" y="55"/>
                      </a:lnTo>
                      <a:lnTo>
                        <a:pt x="141" y="52"/>
                      </a:lnTo>
                      <a:lnTo>
                        <a:pt x="142" y="49"/>
                      </a:lnTo>
                      <a:lnTo>
                        <a:pt x="143" y="46"/>
                      </a:lnTo>
                      <a:lnTo>
                        <a:pt x="146" y="44"/>
                      </a:lnTo>
                      <a:lnTo>
                        <a:pt x="146" y="42"/>
                      </a:lnTo>
                      <a:lnTo>
                        <a:pt x="149" y="39"/>
                      </a:lnTo>
                      <a:lnTo>
                        <a:pt x="148" y="35"/>
                      </a:lnTo>
                      <a:lnTo>
                        <a:pt x="149" y="32"/>
                      </a:lnTo>
                      <a:lnTo>
                        <a:pt x="150" y="29"/>
                      </a:lnTo>
                      <a:lnTo>
                        <a:pt x="150" y="26"/>
                      </a:lnTo>
                      <a:lnTo>
                        <a:pt x="151" y="24"/>
                      </a:lnTo>
                      <a:lnTo>
                        <a:pt x="154" y="23"/>
                      </a:lnTo>
                      <a:lnTo>
                        <a:pt x="158" y="24"/>
                      </a:lnTo>
                      <a:lnTo>
                        <a:pt x="154" y="22"/>
                      </a:lnTo>
                      <a:lnTo>
                        <a:pt x="151" y="23"/>
                      </a:lnTo>
                      <a:lnTo>
                        <a:pt x="153" y="20"/>
                      </a:lnTo>
                      <a:lnTo>
                        <a:pt x="153" y="17"/>
                      </a:lnTo>
                      <a:lnTo>
                        <a:pt x="153" y="14"/>
                      </a:lnTo>
                      <a:lnTo>
                        <a:pt x="152" y="11"/>
                      </a:lnTo>
                      <a:lnTo>
                        <a:pt x="152" y="8"/>
                      </a:lnTo>
                      <a:lnTo>
                        <a:pt x="154" y="5"/>
                      </a:lnTo>
                      <a:lnTo>
                        <a:pt x="156" y="3"/>
                      </a:lnTo>
                      <a:lnTo>
                        <a:pt x="152" y="1"/>
                      </a:lnTo>
                      <a:lnTo>
                        <a:pt x="149" y="0"/>
                      </a:lnTo>
                      <a:lnTo>
                        <a:pt x="146" y="0"/>
                      </a:lnTo>
                      <a:lnTo>
                        <a:pt x="144" y="3"/>
                      </a:lnTo>
                      <a:lnTo>
                        <a:pt x="141" y="5"/>
                      </a:lnTo>
                      <a:lnTo>
                        <a:pt x="138" y="6"/>
                      </a:lnTo>
                      <a:lnTo>
                        <a:pt x="136" y="7"/>
                      </a:lnTo>
                      <a:lnTo>
                        <a:pt x="135" y="7"/>
                      </a:lnTo>
                      <a:lnTo>
                        <a:pt x="132" y="7"/>
                      </a:lnTo>
                      <a:lnTo>
                        <a:pt x="129" y="8"/>
                      </a:lnTo>
                      <a:lnTo>
                        <a:pt x="126" y="9"/>
                      </a:lnTo>
                      <a:lnTo>
                        <a:pt x="123" y="10"/>
                      </a:lnTo>
                      <a:lnTo>
                        <a:pt x="121" y="11"/>
                      </a:lnTo>
                      <a:lnTo>
                        <a:pt x="120" y="10"/>
                      </a:lnTo>
                      <a:lnTo>
                        <a:pt x="117" y="10"/>
                      </a:lnTo>
                      <a:lnTo>
                        <a:pt x="114" y="10"/>
                      </a:lnTo>
                      <a:lnTo>
                        <a:pt x="110" y="11"/>
                      </a:lnTo>
                      <a:lnTo>
                        <a:pt x="107" y="12"/>
                      </a:lnTo>
                      <a:lnTo>
                        <a:pt x="104" y="12"/>
                      </a:lnTo>
                      <a:lnTo>
                        <a:pt x="101" y="13"/>
                      </a:lnTo>
                      <a:lnTo>
                        <a:pt x="98" y="12"/>
                      </a:lnTo>
                      <a:lnTo>
                        <a:pt x="95" y="12"/>
                      </a:lnTo>
                      <a:lnTo>
                        <a:pt x="92" y="14"/>
                      </a:lnTo>
                      <a:lnTo>
                        <a:pt x="89" y="16"/>
                      </a:lnTo>
                      <a:lnTo>
                        <a:pt x="86" y="18"/>
                      </a:lnTo>
                      <a:lnTo>
                        <a:pt x="84" y="18"/>
                      </a:lnTo>
                      <a:lnTo>
                        <a:pt x="80" y="18"/>
                      </a:lnTo>
                      <a:lnTo>
                        <a:pt x="77" y="18"/>
                      </a:lnTo>
                      <a:lnTo>
                        <a:pt x="75" y="17"/>
                      </a:lnTo>
                      <a:lnTo>
                        <a:pt x="74" y="17"/>
                      </a:lnTo>
                      <a:lnTo>
                        <a:pt x="70" y="17"/>
                      </a:lnTo>
                      <a:lnTo>
                        <a:pt x="67" y="19"/>
                      </a:lnTo>
                      <a:lnTo>
                        <a:pt x="64" y="20"/>
                      </a:lnTo>
                      <a:lnTo>
                        <a:pt x="61" y="22"/>
                      </a:lnTo>
                      <a:lnTo>
                        <a:pt x="60" y="22"/>
                      </a:lnTo>
                      <a:lnTo>
                        <a:pt x="57" y="22"/>
                      </a:lnTo>
                      <a:lnTo>
                        <a:pt x="54" y="23"/>
                      </a:lnTo>
                      <a:lnTo>
                        <a:pt x="53" y="23"/>
                      </a:lnTo>
                      <a:lnTo>
                        <a:pt x="50" y="23"/>
                      </a:lnTo>
                      <a:lnTo>
                        <a:pt x="49" y="22"/>
                      </a:lnTo>
                      <a:lnTo>
                        <a:pt x="48" y="22"/>
                      </a:lnTo>
                      <a:lnTo>
                        <a:pt x="47" y="20"/>
                      </a:lnTo>
                      <a:lnTo>
                        <a:pt x="44" y="18"/>
                      </a:lnTo>
                      <a:lnTo>
                        <a:pt x="40" y="15"/>
                      </a:lnTo>
                      <a:lnTo>
                        <a:pt x="40" y="14"/>
                      </a:lnTo>
                      <a:lnTo>
                        <a:pt x="38" y="10"/>
                      </a:lnTo>
                      <a:lnTo>
                        <a:pt x="37" y="9"/>
                      </a:lnTo>
                      <a:lnTo>
                        <a:pt x="34" y="7"/>
                      </a:lnTo>
                      <a:lnTo>
                        <a:pt x="34" y="8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3" name="Freeform 885">
                  <a:extLst>
                    <a:ext uri="{FF2B5EF4-FFF2-40B4-BE49-F238E27FC236}">
                      <a16:creationId xmlns:a16="http://schemas.microsoft.com/office/drawing/2014/main" id="{8D76A432-ECC7-64C5-9772-4A1C890CF2B4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445" y="2595"/>
                  <a:ext cx="356" cy="416"/>
                </a:xfrm>
                <a:custGeom>
                  <a:avLst/>
                  <a:gdLst>
                    <a:gd name="T0" fmla="*/ 62 w 114"/>
                    <a:gd name="T1" fmla="*/ 397 h 133"/>
                    <a:gd name="T2" fmla="*/ 84 w 114"/>
                    <a:gd name="T3" fmla="*/ 388 h 133"/>
                    <a:gd name="T4" fmla="*/ 109 w 114"/>
                    <a:gd name="T5" fmla="*/ 410 h 133"/>
                    <a:gd name="T6" fmla="*/ 131 w 114"/>
                    <a:gd name="T7" fmla="*/ 388 h 133"/>
                    <a:gd name="T8" fmla="*/ 159 w 114"/>
                    <a:gd name="T9" fmla="*/ 388 h 133"/>
                    <a:gd name="T10" fmla="*/ 156 w 114"/>
                    <a:gd name="T11" fmla="*/ 410 h 133"/>
                    <a:gd name="T12" fmla="*/ 175 w 114"/>
                    <a:gd name="T13" fmla="*/ 403 h 133"/>
                    <a:gd name="T14" fmla="*/ 190 w 114"/>
                    <a:gd name="T15" fmla="*/ 388 h 133"/>
                    <a:gd name="T16" fmla="*/ 200 w 114"/>
                    <a:gd name="T17" fmla="*/ 382 h 133"/>
                    <a:gd name="T18" fmla="*/ 209 w 114"/>
                    <a:gd name="T19" fmla="*/ 372 h 133"/>
                    <a:gd name="T20" fmla="*/ 231 w 114"/>
                    <a:gd name="T21" fmla="*/ 357 h 133"/>
                    <a:gd name="T22" fmla="*/ 240 w 114"/>
                    <a:gd name="T23" fmla="*/ 325 h 133"/>
                    <a:gd name="T24" fmla="*/ 240 w 114"/>
                    <a:gd name="T25" fmla="*/ 307 h 133"/>
                    <a:gd name="T26" fmla="*/ 240 w 114"/>
                    <a:gd name="T27" fmla="*/ 282 h 133"/>
                    <a:gd name="T28" fmla="*/ 265 w 114"/>
                    <a:gd name="T29" fmla="*/ 241 h 133"/>
                    <a:gd name="T30" fmla="*/ 294 w 114"/>
                    <a:gd name="T31" fmla="*/ 222 h 133"/>
                    <a:gd name="T32" fmla="*/ 319 w 114"/>
                    <a:gd name="T33" fmla="*/ 194 h 133"/>
                    <a:gd name="T34" fmla="*/ 319 w 114"/>
                    <a:gd name="T35" fmla="*/ 163 h 133"/>
                    <a:gd name="T36" fmla="*/ 322 w 114"/>
                    <a:gd name="T37" fmla="*/ 138 h 133"/>
                    <a:gd name="T38" fmla="*/ 325 w 114"/>
                    <a:gd name="T39" fmla="*/ 119 h 133"/>
                    <a:gd name="T40" fmla="*/ 331 w 114"/>
                    <a:gd name="T41" fmla="*/ 103 h 133"/>
                    <a:gd name="T42" fmla="*/ 331 w 114"/>
                    <a:gd name="T43" fmla="*/ 78 h 133"/>
                    <a:gd name="T44" fmla="*/ 337 w 114"/>
                    <a:gd name="T45" fmla="*/ 56 h 133"/>
                    <a:gd name="T46" fmla="*/ 347 w 114"/>
                    <a:gd name="T47" fmla="*/ 41 h 133"/>
                    <a:gd name="T48" fmla="*/ 356 w 114"/>
                    <a:gd name="T49" fmla="*/ 19 h 133"/>
                    <a:gd name="T50" fmla="*/ 337 w 114"/>
                    <a:gd name="T51" fmla="*/ 9 h 133"/>
                    <a:gd name="T52" fmla="*/ 297 w 114"/>
                    <a:gd name="T53" fmla="*/ 0 h 133"/>
                    <a:gd name="T54" fmla="*/ 278 w 114"/>
                    <a:gd name="T55" fmla="*/ 9 h 133"/>
                    <a:gd name="T56" fmla="*/ 259 w 114"/>
                    <a:gd name="T57" fmla="*/ 16 h 133"/>
                    <a:gd name="T58" fmla="*/ 253 w 114"/>
                    <a:gd name="T59" fmla="*/ 41 h 133"/>
                    <a:gd name="T60" fmla="*/ 244 w 114"/>
                    <a:gd name="T61" fmla="*/ 63 h 133"/>
                    <a:gd name="T62" fmla="*/ 237 w 114"/>
                    <a:gd name="T63" fmla="*/ 88 h 133"/>
                    <a:gd name="T64" fmla="*/ 222 w 114"/>
                    <a:gd name="T65" fmla="*/ 84 h 133"/>
                    <a:gd name="T66" fmla="*/ 194 w 114"/>
                    <a:gd name="T67" fmla="*/ 78 h 133"/>
                    <a:gd name="T68" fmla="*/ 184 w 114"/>
                    <a:gd name="T69" fmla="*/ 78 h 133"/>
                    <a:gd name="T70" fmla="*/ 103 w 114"/>
                    <a:gd name="T71" fmla="*/ 72 h 133"/>
                    <a:gd name="T72" fmla="*/ 97 w 114"/>
                    <a:gd name="T73" fmla="*/ 100 h 133"/>
                    <a:gd name="T74" fmla="*/ 103 w 114"/>
                    <a:gd name="T75" fmla="*/ 116 h 133"/>
                    <a:gd name="T76" fmla="*/ 141 w 114"/>
                    <a:gd name="T77" fmla="*/ 109 h 133"/>
                    <a:gd name="T78" fmla="*/ 156 w 114"/>
                    <a:gd name="T79" fmla="*/ 131 h 133"/>
                    <a:gd name="T80" fmla="*/ 144 w 114"/>
                    <a:gd name="T81" fmla="*/ 150 h 133"/>
                    <a:gd name="T82" fmla="*/ 131 w 114"/>
                    <a:gd name="T83" fmla="*/ 175 h 133"/>
                    <a:gd name="T84" fmla="*/ 150 w 114"/>
                    <a:gd name="T85" fmla="*/ 194 h 133"/>
                    <a:gd name="T86" fmla="*/ 156 w 114"/>
                    <a:gd name="T87" fmla="*/ 222 h 133"/>
                    <a:gd name="T88" fmla="*/ 159 w 114"/>
                    <a:gd name="T89" fmla="*/ 244 h 133"/>
                    <a:gd name="T90" fmla="*/ 153 w 114"/>
                    <a:gd name="T91" fmla="*/ 266 h 133"/>
                    <a:gd name="T92" fmla="*/ 141 w 114"/>
                    <a:gd name="T93" fmla="*/ 294 h 133"/>
                    <a:gd name="T94" fmla="*/ 128 w 114"/>
                    <a:gd name="T95" fmla="*/ 282 h 133"/>
                    <a:gd name="T96" fmla="*/ 109 w 114"/>
                    <a:gd name="T97" fmla="*/ 291 h 133"/>
                    <a:gd name="T98" fmla="*/ 91 w 114"/>
                    <a:gd name="T99" fmla="*/ 288 h 133"/>
                    <a:gd name="T100" fmla="*/ 81 w 114"/>
                    <a:gd name="T101" fmla="*/ 266 h 133"/>
                    <a:gd name="T102" fmla="*/ 62 w 114"/>
                    <a:gd name="T103" fmla="*/ 266 h 133"/>
                    <a:gd name="T104" fmla="*/ 66 w 114"/>
                    <a:gd name="T105" fmla="*/ 288 h 133"/>
                    <a:gd name="T106" fmla="*/ 28 w 114"/>
                    <a:gd name="T107" fmla="*/ 288 h 133"/>
                    <a:gd name="T108" fmla="*/ 22 w 114"/>
                    <a:gd name="T109" fmla="*/ 300 h 133"/>
                    <a:gd name="T110" fmla="*/ 31 w 114"/>
                    <a:gd name="T111" fmla="*/ 319 h 133"/>
                    <a:gd name="T112" fmla="*/ 34 w 114"/>
                    <a:gd name="T113" fmla="*/ 344 h 133"/>
                    <a:gd name="T114" fmla="*/ 22 w 114"/>
                    <a:gd name="T115" fmla="*/ 350 h 133"/>
                    <a:gd name="T116" fmla="*/ 0 w 114"/>
                    <a:gd name="T117" fmla="*/ 360 h 133"/>
                    <a:gd name="T118" fmla="*/ 16 w 114"/>
                    <a:gd name="T119" fmla="*/ 382 h 133"/>
                    <a:gd name="T120" fmla="*/ 28 w 114"/>
                    <a:gd name="T121" fmla="*/ 397 h 133"/>
                    <a:gd name="T122" fmla="*/ 41 w 114"/>
                    <a:gd name="T123" fmla="*/ 416 h 133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114" h="133">
                      <a:moveTo>
                        <a:pt x="14" y="132"/>
                      </a:moveTo>
                      <a:lnTo>
                        <a:pt x="18" y="129"/>
                      </a:lnTo>
                      <a:lnTo>
                        <a:pt x="20" y="127"/>
                      </a:lnTo>
                      <a:lnTo>
                        <a:pt x="23" y="126"/>
                      </a:lnTo>
                      <a:lnTo>
                        <a:pt x="25" y="123"/>
                      </a:lnTo>
                      <a:lnTo>
                        <a:pt x="27" y="124"/>
                      </a:lnTo>
                      <a:lnTo>
                        <a:pt x="30" y="127"/>
                      </a:lnTo>
                      <a:lnTo>
                        <a:pt x="32" y="128"/>
                      </a:lnTo>
                      <a:lnTo>
                        <a:pt x="35" y="131"/>
                      </a:lnTo>
                      <a:lnTo>
                        <a:pt x="37" y="129"/>
                      </a:lnTo>
                      <a:lnTo>
                        <a:pt x="39" y="127"/>
                      </a:lnTo>
                      <a:lnTo>
                        <a:pt x="42" y="124"/>
                      </a:lnTo>
                      <a:lnTo>
                        <a:pt x="45" y="123"/>
                      </a:lnTo>
                      <a:lnTo>
                        <a:pt x="48" y="122"/>
                      </a:lnTo>
                      <a:lnTo>
                        <a:pt x="51" y="124"/>
                      </a:lnTo>
                      <a:lnTo>
                        <a:pt x="50" y="125"/>
                      </a:lnTo>
                      <a:lnTo>
                        <a:pt x="50" y="128"/>
                      </a:lnTo>
                      <a:lnTo>
                        <a:pt x="50" y="131"/>
                      </a:lnTo>
                      <a:lnTo>
                        <a:pt x="50" y="130"/>
                      </a:lnTo>
                      <a:lnTo>
                        <a:pt x="53" y="131"/>
                      </a:lnTo>
                      <a:lnTo>
                        <a:pt x="56" y="129"/>
                      </a:lnTo>
                      <a:lnTo>
                        <a:pt x="59" y="126"/>
                      </a:lnTo>
                      <a:lnTo>
                        <a:pt x="61" y="124"/>
                      </a:lnTo>
                      <a:lnTo>
                        <a:pt x="63" y="122"/>
                      </a:lnTo>
                      <a:lnTo>
                        <a:pt x="64" y="122"/>
                      </a:lnTo>
                      <a:lnTo>
                        <a:pt x="66" y="120"/>
                      </a:lnTo>
                      <a:lnTo>
                        <a:pt x="67" y="119"/>
                      </a:lnTo>
                      <a:lnTo>
                        <a:pt x="70" y="117"/>
                      </a:lnTo>
                      <a:lnTo>
                        <a:pt x="72" y="116"/>
                      </a:lnTo>
                      <a:lnTo>
                        <a:pt x="74" y="114"/>
                      </a:lnTo>
                      <a:lnTo>
                        <a:pt x="75" y="111"/>
                      </a:lnTo>
                      <a:lnTo>
                        <a:pt x="77" y="107"/>
                      </a:lnTo>
                      <a:lnTo>
                        <a:pt x="77" y="104"/>
                      </a:lnTo>
                      <a:lnTo>
                        <a:pt x="77" y="102"/>
                      </a:lnTo>
                      <a:lnTo>
                        <a:pt x="77" y="101"/>
                      </a:lnTo>
                      <a:lnTo>
                        <a:pt x="77" y="98"/>
                      </a:lnTo>
                      <a:lnTo>
                        <a:pt x="77" y="95"/>
                      </a:lnTo>
                      <a:lnTo>
                        <a:pt x="77" y="92"/>
                      </a:lnTo>
                      <a:lnTo>
                        <a:pt x="77" y="90"/>
                      </a:lnTo>
                      <a:lnTo>
                        <a:pt x="80" y="85"/>
                      </a:lnTo>
                      <a:lnTo>
                        <a:pt x="83" y="83"/>
                      </a:lnTo>
                      <a:lnTo>
                        <a:pt x="85" y="77"/>
                      </a:lnTo>
                      <a:lnTo>
                        <a:pt x="87" y="73"/>
                      </a:lnTo>
                      <a:lnTo>
                        <a:pt x="91" y="73"/>
                      </a:lnTo>
                      <a:lnTo>
                        <a:pt x="94" y="71"/>
                      </a:lnTo>
                      <a:lnTo>
                        <a:pt x="96" y="68"/>
                      </a:lnTo>
                      <a:lnTo>
                        <a:pt x="98" y="64"/>
                      </a:lnTo>
                      <a:lnTo>
                        <a:pt x="102" y="62"/>
                      </a:lnTo>
                      <a:lnTo>
                        <a:pt x="102" y="58"/>
                      </a:lnTo>
                      <a:lnTo>
                        <a:pt x="102" y="54"/>
                      </a:lnTo>
                      <a:lnTo>
                        <a:pt x="102" y="52"/>
                      </a:lnTo>
                      <a:lnTo>
                        <a:pt x="103" y="50"/>
                      </a:lnTo>
                      <a:lnTo>
                        <a:pt x="103" y="48"/>
                      </a:lnTo>
                      <a:lnTo>
                        <a:pt x="103" y="44"/>
                      </a:lnTo>
                      <a:lnTo>
                        <a:pt x="103" y="42"/>
                      </a:lnTo>
                      <a:lnTo>
                        <a:pt x="103" y="39"/>
                      </a:lnTo>
                      <a:lnTo>
                        <a:pt x="104" y="38"/>
                      </a:lnTo>
                      <a:lnTo>
                        <a:pt x="105" y="37"/>
                      </a:lnTo>
                      <a:lnTo>
                        <a:pt x="105" y="35"/>
                      </a:lnTo>
                      <a:lnTo>
                        <a:pt x="106" y="33"/>
                      </a:lnTo>
                      <a:lnTo>
                        <a:pt x="106" y="29"/>
                      </a:lnTo>
                      <a:lnTo>
                        <a:pt x="106" y="26"/>
                      </a:lnTo>
                      <a:lnTo>
                        <a:pt x="106" y="25"/>
                      </a:lnTo>
                      <a:lnTo>
                        <a:pt x="106" y="22"/>
                      </a:lnTo>
                      <a:lnTo>
                        <a:pt x="108" y="19"/>
                      </a:lnTo>
                      <a:lnTo>
                        <a:pt x="108" y="18"/>
                      </a:lnTo>
                      <a:lnTo>
                        <a:pt x="110" y="16"/>
                      </a:lnTo>
                      <a:lnTo>
                        <a:pt x="111" y="14"/>
                      </a:lnTo>
                      <a:lnTo>
                        <a:pt x="111" y="13"/>
                      </a:lnTo>
                      <a:lnTo>
                        <a:pt x="113" y="9"/>
                      </a:lnTo>
                      <a:lnTo>
                        <a:pt x="114" y="6"/>
                      </a:lnTo>
                      <a:lnTo>
                        <a:pt x="114" y="3"/>
                      </a:lnTo>
                      <a:lnTo>
                        <a:pt x="111" y="2"/>
                      </a:lnTo>
                      <a:lnTo>
                        <a:pt x="108" y="3"/>
                      </a:lnTo>
                      <a:lnTo>
                        <a:pt x="105" y="2"/>
                      </a:lnTo>
                      <a:lnTo>
                        <a:pt x="98" y="1"/>
                      </a:lnTo>
                      <a:lnTo>
                        <a:pt x="95" y="0"/>
                      </a:lnTo>
                      <a:lnTo>
                        <a:pt x="92" y="2"/>
                      </a:lnTo>
                      <a:lnTo>
                        <a:pt x="89" y="3"/>
                      </a:lnTo>
                      <a:lnTo>
                        <a:pt x="86" y="3"/>
                      </a:lnTo>
                      <a:lnTo>
                        <a:pt x="83" y="3"/>
                      </a:lnTo>
                      <a:lnTo>
                        <a:pt x="83" y="5"/>
                      </a:lnTo>
                      <a:lnTo>
                        <a:pt x="82" y="7"/>
                      </a:lnTo>
                      <a:lnTo>
                        <a:pt x="81" y="10"/>
                      </a:lnTo>
                      <a:lnTo>
                        <a:pt x="81" y="13"/>
                      </a:lnTo>
                      <a:lnTo>
                        <a:pt x="80" y="15"/>
                      </a:lnTo>
                      <a:lnTo>
                        <a:pt x="79" y="18"/>
                      </a:lnTo>
                      <a:lnTo>
                        <a:pt x="78" y="20"/>
                      </a:lnTo>
                      <a:lnTo>
                        <a:pt x="77" y="22"/>
                      </a:lnTo>
                      <a:lnTo>
                        <a:pt x="75" y="25"/>
                      </a:lnTo>
                      <a:lnTo>
                        <a:pt x="76" y="28"/>
                      </a:lnTo>
                      <a:lnTo>
                        <a:pt x="75" y="31"/>
                      </a:lnTo>
                      <a:lnTo>
                        <a:pt x="74" y="29"/>
                      </a:lnTo>
                      <a:lnTo>
                        <a:pt x="71" y="27"/>
                      </a:lnTo>
                      <a:lnTo>
                        <a:pt x="68" y="26"/>
                      </a:lnTo>
                      <a:lnTo>
                        <a:pt x="65" y="26"/>
                      </a:lnTo>
                      <a:lnTo>
                        <a:pt x="62" y="25"/>
                      </a:lnTo>
                      <a:lnTo>
                        <a:pt x="59" y="25"/>
                      </a:lnTo>
                      <a:lnTo>
                        <a:pt x="52" y="22"/>
                      </a:lnTo>
                      <a:lnTo>
                        <a:pt x="49" y="23"/>
                      </a:lnTo>
                      <a:lnTo>
                        <a:pt x="33" y="23"/>
                      </a:lnTo>
                      <a:lnTo>
                        <a:pt x="32" y="26"/>
                      </a:lnTo>
                      <a:lnTo>
                        <a:pt x="31" y="28"/>
                      </a:lnTo>
                      <a:lnTo>
                        <a:pt x="31" y="32"/>
                      </a:lnTo>
                      <a:lnTo>
                        <a:pt x="32" y="35"/>
                      </a:lnTo>
                      <a:lnTo>
                        <a:pt x="31" y="38"/>
                      </a:lnTo>
                      <a:lnTo>
                        <a:pt x="33" y="37"/>
                      </a:lnTo>
                      <a:lnTo>
                        <a:pt x="36" y="37"/>
                      </a:lnTo>
                      <a:lnTo>
                        <a:pt x="42" y="35"/>
                      </a:lnTo>
                      <a:lnTo>
                        <a:pt x="45" y="35"/>
                      </a:lnTo>
                      <a:lnTo>
                        <a:pt x="47" y="36"/>
                      </a:lnTo>
                      <a:lnTo>
                        <a:pt x="48" y="39"/>
                      </a:lnTo>
                      <a:lnTo>
                        <a:pt x="50" y="42"/>
                      </a:lnTo>
                      <a:lnTo>
                        <a:pt x="50" y="45"/>
                      </a:lnTo>
                      <a:lnTo>
                        <a:pt x="49" y="46"/>
                      </a:lnTo>
                      <a:lnTo>
                        <a:pt x="46" y="48"/>
                      </a:lnTo>
                      <a:lnTo>
                        <a:pt x="43" y="51"/>
                      </a:lnTo>
                      <a:lnTo>
                        <a:pt x="42" y="54"/>
                      </a:lnTo>
                      <a:lnTo>
                        <a:pt x="42" y="56"/>
                      </a:lnTo>
                      <a:lnTo>
                        <a:pt x="42" y="57"/>
                      </a:lnTo>
                      <a:lnTo>
                        <a:pt x="45" y="60"/>
                      </a:lnTo>
                      <a:lnTo>
                        <a:pt x="48" y="62"/>
                      </a:lnTo>
                      <a:lnTo>
                        <a:pt x="51" y="64"/>
                      </a:lnTo>
                      <a:lnTo>
                        <a:pt x="50" y="67"/>
                      </a:lnTo>
                      <a:lnTo>
                        <a:pt x="50" y="71"/>
                      </a:lnTo>
                      <a:lnTo>
                        <a:pt x="50" y="72"/>
                      </a:lnTo>
                      <a:lnTo>
                        <a:pt x="50" y="75"/>
                      </a:lnTo>
                      <a:lnTo>
                        <a:pt x="51" y="78"/>
                      </a:lnTo>
                      <a:lnTo>
                        <a:pt x="49" y="81"/>
                      </a:lnTo>
                      <a:lnTo>
                        <a:pt x="50" y="84"/>
                      </a:lnTo>
                      <a:lnTo>
                        <a:pt x="49" y="85"/>
                      </a:lnTo>
                      <a:lnTo>
                        <a:pt x="47" y="89"/>
                      </a:lnTo>
                      <a:lnTo>
                        <a:pt x="47" y="92"/>
                      </a:lnTo>
                      <a:lnTo>
                        <a:pt x="45" y="94"/>
                      </a:lnTo>
                      <a:lnTo>
                        <a:pt x="42" y="94"/>
                      </a:lnTo>
                      <a:lnTo>
                        <a:pt x="41" y="91"/>
                      </a:lnTo>
                      <a:lnTo>
                        <a:pt x="41" y="90"/>
                      </a:lnTo>
                      <a:lnTo>
                        <a:pt x="38" y="91"/>
                      </a:lnTo>
                      <a:lnTo>
                        <a:pt x="35" y="93"/>
                      </a:lnTo>
                      <a:lnTo>
                        <a:pt x="32" y="92"/>
                      </a:lnTo>
                      <a:lnTo>
                        <a:pt x="29" y="92"/>
                      </a:lnTo>
                      <a:lnTo>
                        <a:pt x="27" y="89"/>
                      </a:lnTo>
                      <a:lnTo>
                        <a:pt x="27" y="88"/>
                      </a:lnTo>
                      <a:lnTo>
                        <a:pt x="26" y="85"/>
                      </a:lnTo>
                      <a:lnTo>
                        <a:pt x="25" y="85"/>
                      </a:lnTo>
                      <a:lnTo>
                        <a:pt x="22" y="85"/>
                      </a:lnTo>
                      <a:lnTo>
                        <a:pt x="20" y="85"/>
                      </a:lnTo>
                      <a:lnTo>
                        <a:pt x="21" y="88"/>
                      </a:lnTo>
                      <a:lnTo>
                        <a:pt x="21" y="89"/>
                      </a:lnTo>
                      <a:lnTo>
                        <a:pt x="21" y="92"/>
                      </a:lnTo>
                      <a:lnTo>
                        <a:pt x="13" y="93"/>
                      </a:lnTo>
                      <a:lnTo>
                        <a:pt x="12" y="92"/>
                      </a:lnTo>
                      <a:lnTo>
                        <a:pt x="9" y="92"/>
                      </a:lnTo>
                      <a:lnTo>
                        <a:pt x="7" y="92"/>
                      </a:lnTo>
                      <a:lnTo>
                        <a:pt x="7" y="94"/>
                      </a:lnTo>
                      <a:lnTo>
                        <a:pt x="7" y="96"/>
                      </a:lnTo>
                      <a:lnTo>
                        <a:pt x="6" y="99"/>
                      </a:lnTo>
                      <a:lnTo>
                        <a:pt x="9" y="101"/>
                      </a:lnTo>
                      <a:lnTo>
                        <a:pt x="10" y="102"/>
                      </a:lnTo>
                      <a:lnTo>
                        <a:pt x="9" y="104"/>
                      </a:lnTo>
                      <a:lnTo>
                        <a:pt x="11" y="106"/>
                      </a:lnTo>
                      <a:lnTo>
                        <a:pt x="11" y="110"/>
                      </a:lnTo>
                      <a:lnTo>
                        <a:pt x="11" y="112"/>
                      </a:lnTo>
                      <a:lnTo>
                        <a:pt x="10" y="113"/>
                      </a:lnTo>
                      <a:lnTo>
                        <a:pt x="7" y="112"/>
                      </a:lnTo>
                      <a:lnTo>
                        <a:pt x="4" y="111"/>
                      </a:lnTo>
                      <a:lnTo>
                        <a:pt x="2" y="112"/>
                      </a:lnTo>
                      <a:lnTo>
                        <a:pt x="0" y="115"/>
                      </a:lnTo>
                      <a:lnTo>
                        <a:pt x="0" y="116"/>
                      </a:lnTo>
                      <a:lnTo>
                        <a:pt x="3" y="119"/>
                      </a:lnTo>
                      <a:lnTo>
                        <a:pt x="5" y="122"/>
                      </a:lnTo>
                      <a:lnTo>
                        <a:pt x="8" y="124"/>
                      </a:lnTo>
                      <a:lnTo>
                        <a:pt x="9" y="127"/>
                      </a:lnTo>
                      <a:lnTo>
                        <a:pt x="11" y="130"/>
                      </a:lnTo>
                      <a:lnTo>
                        <a:pt x="13" y="132"/>
                      </a:lnTo>
                      <a:lnTo>
                        <a:pt x="13" y="133"/>
                      </a:lnTo>
                      <a:lnTo>
                        <a:pt x="13" y="132"/>
                      </a:lnTo>
                      <a:lnTo>
                        <a:pt x="14" y="132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4" name="Freeform 886">
                  <a:extLst>
                    <a:ext uri="{FF2B5EF4-FFF2-40B4-BE49-F238E27FC236}">
                      <a16:creationId xmlns:a16="http://schemas.microsoft.com/office/drawing/2014/main" id="{CEAC87AE-8FEB-C2F3-0C84-B3D58DF32967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498" y="2516"/>
                  <a:ext cx="901" cy="895"/>
                </a:xfrm>
                <a:custGeom>
                  <a:avLst/>
                  <a:gdLst>
                    <a:gd name="T0" fmla="*/ 109 w 288"/>
                    <a:gd name="T1" fmla="*/ 535 h 286"/>
                    <a:gd name="T2" fmla="*/ 206 w 288"/>
                    <a:gd name="T3" fmla="*/ 541 h 286"/>
                    <a:gd name="T4" fmla="*/ 222 w 288"/>
                    <a:gd name="T5" fmla="*/ 588 h 286"/>
                    <a:gd name="T6" fmla="*/ 250 w 288"/>
                    <a:gd name="T7" fmla="*/ 638 h 286"/>
                    <a:gd name="T8" fmla="*/ 303 w 288"/>
                    <a:gd name="T9" fmla="*/ 632 h 286"/>
                    <a:gd name="T10" fmla="*/ 347 w 288"/>
                    <a:gd name="T11" fmla="*/ 610 h 286"/>
                    <a:gd name="T12" fmla="*/ 397 w 288"/>
                    <a:gd name="T13" fmla="*/ 591 h 286"/>
                    <a:gd name="T14" fmla="*/ 457 w 288"/>
                    <a:gd name="T15" fmla="*/ 642 h 286"/>
                    <a:gd name="T16" fmla="*/ 454 w 288"/>
                    <a:gd name="T17" fmla="*/ 704 h 286"/>
                    <a:gd name="T18" fmla="*/ 476 w 288"/>
                    <a:gd name="T19" fmla="*/ 760 h 286"/>
                    <a:gd name="T20" fmla="*/ 476 w 288"/>
                    <a:gd name="T21" fmla="*/ 795 h 286"/>
                    <a:gd name="T22" fmla="*/ 538 w 288"/>
                    <a:gd name="T23" fmla="*/ 779 h 286"/>
                    <a:gd name="T24" fmla="*/ 588 w 288"/>
                    <a:gd name="T25" fmla="*/ 801 h 286"/>
                    <a:gd name="T26" fmla="*/ 638 w 288"/>
                    <a:gd name="T27" fmla="*/ 817 h 286"/>
                    <a:gd name="T28" fmla="*/ 698 w 288"/>
                    <a:gd name="T29" fmla="*/ 826 h 286"/>
                    <a:gd name="T30" fmla="*/ 745 w 288"/>
                    <a:gd name="T31" fmla="*/ 842 h 286"/>
                    <a:gd name="T32" fmla="*/ 795 w 288"/>
                    <a:gd name="T33" fmla="*/ 886 h 286"/>
                    <a:gd name="T34" fmla="*/ 835 w 288"/>
                    <a:gd name="T35" fmla="*/ 861 h 286"/>
                    <a:gd name="T36" fmla="*/ 804 w 288"/>
                    <a:gd name="T37" fmla="*/ 848 h 286"/>
                    <a:gd name="T38" fmla="*/ 763 w 288"/>
                    <a:gd name="T39" fmla="*/ 801 h 286"/>
                    <a:gd name="T40" fmla="*/ 776 w 288"/>
                    <a:gd name="T41" fmla="*/ 732 h 286"/>
                    <a:gd name="T42" fmla="*/ 785 w 288"/>
                    <a:gd name="T43" fmla="*/ 679 h 286"/>
                    <a:gd name="T44" fmla="*/ 835 w 288"/>
                    <a:gd name="T45" fmla="*/ 651 h 286"/>
                    <a:gd name="T46" fmla="*/ 851 w 288"/>
                    <a:gd name="T47" fmla="*/ 604 h 286"/>
                    <a:gd name="T48" fmla="*/ 807 w 288"/>
                    <a:gd name="T49" fmla="*/ 535 h 286"/>
                    <a:gd name="T50" fmla="*/ 804 w 288"/>
                    <a:gd name="T51" fmla="*/ 476 h 286"/>
                    <a:gd name="T52" fmla="*/ 804 w 288"/>
                    <a:gd name="T53" fmla="*/ 422 h 286"/>
                    <a:gd name="T54" fmla="*/ 798 w 288"/>
                    <a:gd name="T55" fmla="*/ 382 h 286"/>
                    <a:gd name="T56" fmla="*/ 807 w 288"/>
                    <a:gd name="T57" fmla="*/ 335 h 286"/>
                    <a:gd name="T58" fmla="*/ 823 w 288"/>
                    <a:gd name="T59" fmla="*/ 300 h 286"/>
                    <a:gd name="T60" fmla="*/ 832 w 288"/>
                    <a:gd name="T61" fmla="*/ 253 h 286"/>
                    <a:gd name="T62" fmla="*/ 842 w 288"/>
                    <a:gd name="T63" fmla="*/ 213 h 286"/>
                    <a:gd name="T64" fmla="*/ 860 w 288"/>
                    <a:gd name="T65" fmla="*/ 197 h 286"/>
                    <a:gd name="T66" fmla="*/ 901 w 288"/>
                    <a:gd name="T67" fmla="*/ 150 h 286"/>
                    <a:gd name="T68" fmla="*/ 879 w 288"/>
                    <a:gd name="T69" fmla="*/ 128 h 286"/>
                    <a:gd name="T70" fmla="*/ 870 w 288"/>
                    <a:gd name="T71" fmla="*/ 81 h 286"/>
                    <a:gd name="T72" fmla="*/ 835 w 288"/>
                    <a:gd name="T73" fmla="*/ 41 h 286"/>
                    <a:gd name="T74" fmla="*/ 776 w 288"/>
                    <a:gd name="T75" fmla="*/ 44 h 286"/>
                    <a:gd name="T76" fmla="*/ 732 w 288"/>
                    <a:gd name="T77" fmla="*/ 19 h 286"/>
                    <a:gd name="T78" fmla="*/ 676 w 288"/>
                    <a:gd name="T79" fmla="*/ 13 h 286"/>
                    <a:gd name="T80" fmla="*/ 619 w 288"/>
                    <a:gd name="T81" fmla="*/ 9 h 286"/>
                    <a:gd name="T82" fmla="*/ 573 w 288"/>
                    <a:gd name="T83" fmla="*/ 16 h 286"/>
                    <a:gd name="T84" fmla="*/ 522 w 288"/>
                    <a:gd name="T85" fmla="*/ 31 h 286"/>
                    <a:gd name="T86" fmla="*/ 485 w 288"/>
                    <a:gd name="T87" fmla="*/ 56 h 286"/>
                    <a:gd name="T88" fmla="*/ 438 w 288"/>
                    <a:gd name="T89" fmla="*/ 53 h 286"/>
                    <a:gd name="T90" fmla="*/ 385 w 288"/>
                    <a:gd name="T91" fmla="*/ 28 h 286"/>
                    <a:gd name="T92" fmla="*/ 344 w 288"/>
                    <a:gd name="T93" fmla="*/ 9 h 286"/>
                    <a:gd name="T94" fmla="*/ 303 w 288"/>
                    <a:gd name="T95" fmla="*/ 44 h 286"/>
                    <a:gd name="T96" fmla="*/ 303 w 288"/>
                    <a:gd name="T97" fmla="*/ 81 h 286"/>
                    <a:gd name="T98" fmla="*/ 291 w 288"/>
                    <a:gd name="T99" fmla="*/ 128 h 286"/>
                    <a:gd name="T100" fmla="*/ 278 w 288"/>
                    <a:gd name="T101" fmla="*/ 182 h 286"/>
                    <a:gd name="T102" fmla="*/ 269 w 288"/>
                    <a:gd name="T103" fmla="*/ 228 h 286"/>
                    <a:gd name="T104" fmla="*/ 247 w 288"/>
                    <a:gd name="T105" fmla="*/ 291 h 286"/>
                    <a:gd name="T106" fmla="*/ 188 w 288"/>
                    <a:gd name="T107" fmla="*/ 360 h 286"/>
                    <a:gd name="T108" fmla="*/ 188 w 288"/>
                    <a:gd name="T109" fmla="*/ 413 h 286"/>
                    <a:gd name="T110" fmla="*/ 153 w 288"/>
                    <a:gd name="T111" fmla="*/ 454 h 286"/>
                    <a:gd name="T112" fmla="*/ 122 w 288"/>
                    <a:gd name="T113" fmla="*/ 482 h 286"/>
                    <a:gd name="T114" fmla="*/ 97 w 288"/>
                    <a:gd name="T115" fmla="*/ 460 h 286"/>
                    <a:gd name="T116" fmla="*/ 41 w 288"/>
                    <a:gd name="T117" fmla="*/ 476 h 286"/>
                    <a:gd name="T118" fmla="*/ 16 w 288"/>
                    <a:gd name="T119" fmla="*/ 507 h 286"/>
                    <a:gd name="T120" fmla="*/ 31 w 288"/>
                    <a:gd name="T121" fmla="*/ 532 h 28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288" h="286">
                      <a:moveTo>
                        <a:pt x="18" y="170"/>
                      </a:moveTo>
                      <a:lnTo>
                        <a:pt x="21" y="170"/>
                      </a:lnTo>
                      <a:lnTo>
                        <a:pt x="24" y="170"/>
                      </a:lnTo>
                      <a:lnTo>
                        <a:pt x="26" y="170"/>
                      </a:lnTo>
                      <a:lnTo>
                        <a:pt x="29" y="170"/>
                      </a:lnTo>
                      <a:lnTo>
                        <a:pt x="32" y="171"/>
                      </a:lnTo>
                      <a:lnTo>
                        <a:pt x="35" y="171"/>
                      </a:lnTo>
                      <a:lnTo>
                        <a:pt x="38" y="170"/>
                      </a:lnTo>
                      <a:lnTo>
                        <a:pt x="42" y="170"/>
                      </a:lnTo>
                      <a:lnTo>
                        <a:pt x="61" y="170"/>
                      </a:lnTo>
                      <a:lnTo>
                        <a:pt x="63" y="171"/>
                      </a:lnTo>
                      <a:lnTo>
                        <a:pt x="66" y="171"/>
                      </a:lnTo>
                      <a:lnTo>
                        <a:pt x="66" y="173"/>
                      </a:lnTo>
                      <a:lnTo>
                        <a:pt x="68" y="176"/>
                      </a:lnTo>
                      <a:lnTo>
                        <a:pt x="68" y="178"/>
                      </a:lnTo>
                      <a:lnTo>
                        <a:pt x="68" y="180"/>
                      </a:lnTo>
                      <a:lnTo>
                        <a:pt x="69" y="183"/>
                      </a:lnTo>
                      <a:lnTo>
                        <a:pt x="69" y="185"/>
                      </a:lnTo>
                      <a:lnTo>
                        <a:pt x="71" y="188"/>
                      </a:lnTo>
                      <a:lnTo>
                        <a:pt x="71" y="191"/>
                      </a:lnTo>
                      <a:lnTo>
                        <a:pt x="73" y="194"/>
                      </a:lnTo>
                      <a:lnTo>
                        <a:pt x="74" y="194"/>
                      </a:lnTo>
                      <a:lnTo>
                        <a:pt x="76" y="197"/>
                      </a:lnTo>
                      <a:lnTo>
                        <a:pt x="76" y="198"/>
                      </a:lnTo>
                      <a:lnTo>
                        <a:pt x="78" y="201"/>
                      </a:lnTo>
                      <a:lnTo>
                        <a:pt x="80" y="204"/>
                      </a:lnTo>
                      <a:lnTo>
                        <a:pt x="82" y="204"/>
                      </a:lnTo>
                      <a:lnTo>
                        <a:pt x="86" y="203"/>
                      </a:lnTo>
                      <a:lnTo>
                        <a:pt x="90" y="205"/>
                      </a:lnTo>
                      <a:lnTo>
                        <a:pt x="89" y="203"/>
                      </a:lnTo>
                      <a:lnTo>
                        <a:pt x="91" y="203"/>
                      </a:lnTo>
                      <a:lnTo>
                        <a:pt x="94" y="203"/>
                      </a:lnTo>
                      <a:lnTo>
                        <a:pt x="97" y="202"/>
                      </a:lnTo>
                      <a:lnTo>
                        <a:pt x="99" y="202"/>
                      </a:lnTo>
                      <a:lnTo>
                        <a:pt x="99" y="203"/>
                      </a:lnTo>
                      <a:lnTo>
                        <a:pt x="108" y="203"/>
                      </a:lnTo>
                      <a:lnTo>
                        <a:pt x="108" y="201"/>
                      </a:lnTo>
                      <a:lnTo>
                        <a:pt x="109" y="198"/>
                      </a:lnTo>
                      <a:lnTo>
                        <a:pt x="108" y="197"/>
                      </a:lnTo>
                      <a:lnTo>
                        <a:pt x="111" y="195"/>
                      </a:lnTo>
                      <a:lnTo>
                        <a:pt x="110" y="192"/>
                      </a:lnTo>
                      <a:lnTo>
                        <a:pt x="111" y="189"/>
                      </a:lnTo>
                      <a:lnTo>
                        <a:pt x="111" y="188"/>
                      </a:lnTo>
                      <a:lnTo>
                        <a:pt x="121" y="188"/>
                      </a:lnTo>
                      <a:lnTo>
                        <a:pt x="124" y="187"/>
                      </a:lnTo>
                      <a:lnTo>
                        <a:pt x="128" y="187"/>
                      </a:lnTo>
                      <a:lnTo>
                        <a:pt x="127" y="189"/>
                      </a:lnTo>
                      <a:lnTo>
                        <a:pt x="125" y="192"/>
                      </a:lnTo>
                      <a:lnTo>
                        <a:pt x="145" y="192"/>
                      </a:lnTo>
                      <a:lnTo>
                        <a:pt x="146" y="195"/>
                      </a:lnTo>
                      <a:lnTo>
                        <a:pt x="146" y="198"/>
                      </a:lnTo>
                      <a:lnTo>
                        <a:pt x="145" y="199"/>
                      </a:lnTo>
                      <a:lnTo>
                        <a:pt x="144" y="202"/>
                      </a:lnTo>
                      <a:lnTo>
                        <a:pt x="146" y="205"/>
                      </a:lnTo>
                      <a:lnTo>
                        <a:pt x="147" y="208"/>
                      </a:lnTo>
                      <a:lnTo>
                        <a:pt x="147" y="213"/>
                      </a:lnTo>
                      <a:lnTo>
                        <a:pt x="146" y="215"/>
                      </a:lnTo>
                      <a:lnTo>
                        <a:pt x="146" y="218"/>
                      </a:lnTo>
                      <a:lnTo>
                        <a:pt x="146" y="221"/>
                      </a:lnTo>
                      <a:lnTo>
                        <a:pt x="146" y="222"/>
                      </a:lnTo>
                      <a:lnTo>
                        <a:pt x="145" y="225"/>
                      </a:lnTo>
                      <a:lnTo>
                        <a:pt x="146" y="228"/>
                      </a:lnTo>
                      <a:lnTo>
                        <a:pt x="148" y="231"/>
                      </a:lnTo>
                      <a:lnTo>
                        <a:pt x="151" y="234"/>
                      </a:lnTo>
                      <a:lnTo>
                        <a:pt x="152" y="237"/>
                      </a:lnTo>
                      <a:lnTo>
                        <a:pt x="152" y="240"/>
                      </a:lnTo>
                      <a:lnTo>
                        <a:pt x="152" y="243"/>
                      </a:lnTo>
                      <a:lnTo>
                        <a:pt x="153" y="244"/>
                      </a:lnTo>
                      <a:lnTo>
                        <a:pt x="150" y="247"/>
                      </a:lnTo>
                      <a:lnTo>
                        <a:pt x="151" y="249"/>
                      </a:lnTo>
                      <a:lnTo>
                        <a:pt x="152" y="253"/>
                      </a:lnTo>
                      <a:lnTo>
                        <a:pt x="152" y="254"/>
                      </a:lnTo>
                      <a:lnTo>
                        <a:pt x="155" y="252"/>
                      </a:lnTo>
                      <a:lnTo>
                        <a:pt x="157" y="249"/>
                      </a:lnTo>
                      <a:lnTo>
                        <a:pt x="160" y="250"/>
                      </a:lnTo>
                      <a:lnTo>
                        <a:pt x="163" y="250"/>
                      </a:lnTo>
                      <a:lnTo>
                        <a:pt x="166" y="250"/>
                      </a:lnTo>
                      <a:lnTo>
                        <a:pt x="170" y="248"/>
                      </a:lnTo>
                      <a:lnTo>
                        <a:pt x="172" y="249"/>
                      </a:lnTo>
                      <a:lnTo>
                        <a:pt x="176" y="249"/>
                      </a:lnTo>
                      <a:lnTo>
                        <a:pt x="179" y="247"/>
                      </a:lnTo>
                      <a:lnTo>
                        <a:pt x="182" y="249"/>
                      </a:lnTo>
                      <a:lnTo>
                        <a:pt x="185" y="253"/>
                      </a:lnTo>
                      <a:lnTo>
                        <a:pt x="185" y="256"/>
                      </a:lnTo>
                      <a:lnTo>
                        <a:pt x="188" y="256"/>
                      </a:lnTo>
                      <a:lnTo>
                        <a:pt x="191" y="255"/>
                      </a:lnTo>
                      <a:lnTo>
                        <a:pt x="193" y="254"/>
                      </a:lnTo>
                      <a:lnTo>
                        <a:pt x="195" y="254"/>
                      </a:lnTo>
                      <a:lnTo>
                        <a:pt x="198" y="254"/>
                      </a:lnTo>
                      <a:lnTo>
                        <a:pt x="198" y="257"/>
                      </a:lnTo>
                      <a:lnTo>
                        <a:pt x="201" y="260"/>
                      </a:lnTo>
                      <a:lnTo>
                        <a:pt x="204" y="261"/>
                      </a:lnTo>
                      <a:lnTo>
                        <a:pt x="206" y="262"/>
                      </a:lnTo>
                      <a:lnTo>
                        <a:pt x="209" y="263"/>
                      </a:lnTo>
                      <a:lnTo>
                        <a:pt x="213" y="264"/>
                      </a:lnTo>
                      <a:lnTo>
                        <a:pt x="216" y="264"/>
                      </a:lnTo>
                      <a:lnTo>
                        <a:pt x="218" y="264"/>
                      </a:lnTo>
                      <a:lnTo>
                        <a:pt x="220" y="265"/>
                      </a:lnTo>
                      <a:lnTo>
                        <a:pt x="223" y="264"/>
                      </a:lnTo>
                      <a:lnTo>
                        <a:pt x="224" y="261"/>
                      </a:lnTo>
                      <a:lnTo>
                        <a:pt x="227" y="258"/>
                      </a:lnTo>
                      <a:lnTo>
                        <a:pt x="229" y="262"/>
                      </a:lnTo>
                      <a:lnTo>
                        <a:pt x="231" y="265"/>
                      </a:lnTo>
                      <a:lnTo>
                        <a:pt x="233" y="268"/>
                      </a:lnTo>
                      <a:lnTo>
                        <a:pt x="236" y="269"/>
                      </a:lnTo>
                      <a:lnTo>
                        <a:pt x="238" y="269"/>
                      </a:lnTo>
                      <a:lnTo>
                        <a:pt x="241" y="271"/>
                      </a:lnTo>
                      <a:lnTo>
                        <a:pt x="244" y="271"/>
                      </a:lnTo>
                      <a:lnTo>
                        <a:pt x="245" y="272"/>
                      </a:lnTo>
                      <a:lnTo>
                        <a:pt x="247" y="275"/>
                      </a:lnTo>
                      <a:lnTo>
                        <a:pt x="248" y="277"/>
                      </a:lnTo>
                      <a:lnTo>
                        <a:pt x="251" y="280"/>
                      </a:lnTo>
                      <a:lnTo>
                        <a:pt x="254" y="283"/>
                      </a:lnTo>
                      <a:lnTo>
                        <a:pt x="256" y="286"/>
                      </a:lnTo>
                      <a:lnTo>
                        <a:pt x="258" y="286"/>
                      </a:lnTo>
                      <a:lnTo>
                        <a:pt x="261" y="285"/>
                      </a:lnTo>
                      <a:lnTo>
                        <a:pt x="264" y="284"/>
                      </a:lnTo>
                      <a:lnTo>
                        <a:pt x="267" y="286"/>
                      </a:lnTo>
                      <a:lnTo>
                        <a:pt x="267" y="277"/>
                      </a:lnTo>
                      <a:lnTo>
                        <a:pt x="267" y="275"/>
                      </a:lnTo>
                      <a:lnTo>
                        <a:pt x="267" y="267"/>
                      </a:lnTo>
                      <a:lnTo>
                        <a:pt x="264" y="268"/>
                      </a:lnTo>
                      <a:lnTo>
                        <a:pt x="263" y="268"/>
                      </a:lnTo>
                      <a:lnTo>
                        <a:pt x="263" y="271"/>
                      </a:lnTo>
                      <a:lnTo>
                        <a:pt x="260" y="271"/>
                      </a:lnTo>
                      <a:lnTo>
                        <a:pt x="257" y="271"/>
                      </a:lnTo>
                      <a:lnTo>
                        <a:pt x="254" y="268"/>
                      </a:lnTo>
                      <a:lnTo>
                        <a:pt x="250" y="265"/>
                      </a:lnTo>
                      <a:lnTo>
                        <a:pt x="247" y="263"/>
                      </a:lnTo>
                      <a:lnTo>
                        <a:pt x="245" y="260"/>
                      </a:lnTo>
                      <a:lnTo>
                        <a:pt x="244" y="257"/>
                      </a:lnTo>
                      <a:lnTo>
                        <a:pt x="244" y="256"/>
                      </a:lnTo>
                      <a:lnTo>
                        <a:pt x="245" y="254"/>
                      </a:lnTo>
                      <a:lnTo>
                        <a:pt x="246" y="250"/>
                      </a:lnTo>
                      <a:lnTo>
                        <a:pt x="247" y="247"/>
                      </a:lnTo>
                      <a:lnTo>
                        <a:pt x="249" y="244"/>
                      </a:lnTo>
                      <a:lnTo>
                        <a:pt x="248" y="241"/>
                      </a:lnTo>
                      <a:lnTo>
                        <a:pt x="248" y="234"/>
                      </a:lnTo>
                      <a:lnTo>
                        <a:pt x="249" y="231"/>
                      </a:lnTo>
                      <a:lnTo>
                        <a:pt x="248" y="228"/>
                      </a:lnTo>
                      <a:lnTo>
                        <a:pt x="247" y="225"/>
                      </a:lnTo>
                      <a:lnTo>
                        <a:pt x="247" y="224"/>
                      </a:lnTo>
                      <a:lnTo>
                        <a:pt x="246" y="222"/>
                      </a:lnTo>
                      <a:lnTo>
                        <a:pt x="249" y="220"/>
                      </a:lnTo>
                      <a:lnTo>
                        <a:pt x="251" y="217"/>
                      </a:lnTo>
                      <a:lnTo>
                        <a:pt x="254" y="214"/>
                      </a:lnTo>
                      <a:lnTo>
                        <a:pt x="252" y="210"/>
                      </a:lnTo>
                      <a:lnTo>
                        <a:pt x="255" y="210"/>
                      </a:lnTo>
                      <a:lnTo>
                        <a:pt x="258" y="210"/>
                      </a:lnTo>
                      <a:lnTo>
                        <a:pt x="263" y="208"/>
                      </a:lnTo>
                      <a:lnTo>
                        <a:pt x="264" y="208"/>
                      </a:lnTo>
                      <a:lnTo>
                        <a:pt x="267" y="208"/>
                      </a:lnTo>
                      <a:lnTo>
                        <a:pt x="270" y="208"/>
                      </a:lnTo>
                      <a:lnTo>
                        <a:pt x="272" y="207"/>
                      </a:lnTo>
                      <a:lnTo>
                        <a:pt x="278" y="206"/>
                      </a:lnTo>
                      <a:lnTo>
                        <a:pt x="277" y="203"/>
                      </a:lnTo>
                      <a:lnTo>
                        <a:pt x="274" y="201"/>
                      </a:lnTo>
                      <a:lnTo>
                        <a:pt x="273" y="198"/>
                      </a:lnTo>
                      <a:lnTo>
                        <a:pt x="272" y="193"/>
                      </a:lnTo>
                      <a:lnTo>
                        <a:pt x="270" y="190"/>
                      </a:lnTo>
                      <a:lnTo>
                        <a:pt x="267" y="189"/>
                      </a:lnTo>
                      <a:lnTo>
                        <a:pt x="262" y="183"/>
                      </a:lnTo>
                      <a:lnTo>
                        <a:pt x="261" y="180"/>
                      </a:lnTo>
                      <a:lnTo>
                        <a:pt x="260" y="177"/>
                      </a:lnTo>
                      <a:lnTo>
                        <a:pt x="258" y="174"/>
                      </a:lnTo>
                      <a:lnTo>
                        <a:pt x="258" y="171"/>
                      </a:lnTo>
                      <a:lnTo>
                        <a:pt x="260" y="168"/>
                      </a:lnTo>
                      <a:lnTo>
                        <a:pt x="260" y="165"/>
                      </a:lnTo>
                      <a:lnTo>
                        <a:pt x="258" y="162"/>
                      </a:lnTo>
                      <a:lnTo>
                        <a:pt x="257" y="159"/>
                      </a:lnTo>
                      <a:lnTo>
                        <a:pt x="257" y="157"/>
                      </a:lnTo>
                      <a:lnTo>
                        <a:pt x="256" y="154"/>
                      </a:lnTo>
                      <a:lnTo>
                        <a:pt x="257" y="152"/>
                      </a:lnTo>
                      <a:lnTo>
                        <a:pt x="259" y="145"/>
                      </a:lnTo>
                      <a:lnTo>
                        <a:pt x="256" y="147"/>
                      </a:lnTo>
                      <a:lnTo>
                        <a:pt x="255" y="147"/>
                      </a:lnTo>
                      <a:lnTo>
                        <a:pt x="256" y="144"/>
                      </a:lnTo>
                      <a:lnTo>
                        <a:pt x="256" y="141"/>
                      </a:lnTo>
                      <a:lnTo>
                        <a:pt x="257" y="138"/>
                      </a:lnTo>
                      <a:lnTo>
                        <a:pt x="257" y="135"/>
                      </a:lnTo>
                      <a:lnTo>
                        <a:pt x="258" y="131"/>
                      </a:lnTo>
                      <a:lnTo>
                        <a:pt x="258" y="128"/>
                      </a:lnTo>
                      <a:lnTo>
                        <a:pt x="257" y="126"/>
                      </a:lnTo>
                      <a:lnTo>
                        <a:pt x="255" y="123"/>
                      </a:lnTo>
                      <a:lnTo>
                        <a:pt x="255" y="122"/>
                      </a:lnTo>
                      <a:lnTo>
                        <a:pt x="254" y="122"/>
                      </a:lnTo>
                      <a:lnTo>
                        <a:pt x="252" y="119"/>
                      </a:lnTo>
                      <a:lnTo>
                        <a:pt x="254" y="117"/>
                      </a:lnTo>
                      <a:lnTo>
                        <a:pt x="257" y="115"/>
                      </a:lnTo>
                      <a:lnTo>
                        <a:pt x="257" y="110"/>
                      </a:lnTo>
                      <a:lnTo>
                        <a:pt x="258" y="107"/>
                      </a:lnTo>
                      <a:lnTo>
                        <a:pt x="259" y="106"/>
                      </a:lnTo>
                      <a:lnTo>
                        <a:pt x="261" y="104"/>
                      </a:lnTo>
                      <a:lnTo>
                        <a:pt x="264" y="102"/>
                      </a:lnTo>
                      <a:lnTo>
                        <a:pt x="264" y="101"/>
                      </a:lnTo>
                      <a:lnTo>
                        <a:pt x="263" y="99"/>
                      </a:lnTo>
                      <a:lnTo>
                        <a:pt x="263" y="97"/>
                      </a:lnTo>
                      <a:lnTo>
                        <a:pt x="263" y="96"/>
                      </a:lnTo>
                      <a:lnTo>
                        <a:pt x="264" y="92"/>
                      </a:lnTo>
                      <a:lnTo>
                        <a:pt x="264" y="91"/>
                      </a:lnTo>
                      <a:lnTo>
                        <a:pt x="265" y="88"/>
                      </a:lnTo>
                      <a:lnTo>
                        <a:pt x="265" y="86"/>
                      </a:lnTo>
                      <a:lnTo>
                        <a:pt x="265" y="84"/>
                      </a:lnTo>
                      <a:lnTo>
                        <a:pt x="265" y="82"/>
                      </a:lnTo>
                      <a:lnTo>
                        <a:pt x="266" y="81"/>
                      </a:lnTo>
                      <a:lnTo>
                        <a:pt x="265" y="80"/>
                      </a:lnTo>
                      <a:lnTo>
                        <a:pt x="267" y="78"/>
                      </a:lnTo>
                      <a:lnTo>
                        <a:pt x="268" y="75"/>
                      </a:lnTo>
                      <a:lnTo>
                        <a:pt x="269" y="74"/>
                      </a:lnTo>
                      <a:lnTo>
                        <a:pt x="269" y="71"/>
                      </a:lnTo>
                      <a:lnTo>
                        <a:pt x="269" y="69"/>
                      </a:lnTo>
                      <a:lnTo>
                        <a:pt x="269" y="68"/>
                      </a:lnTo>
                      <a:lnTo>
                        <a:pt x="270" y="68"/>
                      </a:lnTo>
                      <a:lnTo>
                        <a:pt x="273" y="67"/>
                      </a:lnTo>
                      <a:lnTo>
                        <a:pt x="273" y="65"/>
                      </a:lnTo>
                      <a:lnTo>
                        <a:pt x="273" y="64"/>
                      </a:lnTo>
                      <a:lnTo>
                        <a:pt x="274" y="64"/>
                      </a:lnTo>
                      <a:lnTo>
                        <a:pt x="275" y="64"/>
                      </a:lnTo>
                      <a:lnTo>
                        <a:pt x="275" y="63"/>
                      </a:lnTo>
                      <a:lnTo>
                        <a:pt x="276" y="63"/>
                      </a:lnTo>
                      <a:lnTo>
                        <a:pt x="277" y="62"/>
                      </a:lnTo>
                      <a:lnTo>
                        <a:pt x="280" y="58"/>
                      </a:lnTo>
                      <a:lnTo>
                        <a:pt x="283" y="57"/>
                      </a:lnTo>
                      <a:lnTo>
                        <a:pt x="285" y="53"/>
                      </a:lnTo>
                      <a:lnTo>
                        <a:pt x="287" y="51"/>
                      </a:lnTo>
                      <a:lnTo>
                        <a:pt x="288" y="48"/>
                      </a:lnTo>
                      <a:lnTo>
                        <a:pt x="288" y="47"/>
                      </a:lnTo>
                      <a:lnTo>
                        <a:pt x="287" y="46"/>
                      </a:lnTo>
                      <a:lnTo>
                        <a:pt x="286" y="46"/>
                      </a:lnTo>
                      <a:lnTo>
                        <a:pt x="285" y="45"/>
                      </a:lnTo>
                      <a:lnTo>
                        <a:pt x="283" y="45"/>
                      </a:lnTo>
                      <a:lnTo>
                        <a:pt x="280" y="43"/>
                      </a:lnTo>
                      <a:lnTo>
                        <a:pt x="281" y="41"/>
                      </a:lnTo>
                      <a:lnTo>
                        <a:pt x="283" y="37"/>
                      </a:lnTo>
                      <a:lnTo>
                        <a:pt x="281" y="34"/>
                      </a:lnTo>
                      <a:lnTo>
                        <a:pt x="282" y="31"/>
                      </a:lnTo>
                      <a:lnTo>
                        <a:pt x="282" y="28"/>
                      </a:lnTo>
                      <a:lnTo>
                        <a:pt x="281" y="26"/>
                      </a:lnTo>
                      <a:lnTo>
                        <a:pt x="278" y="26"/>
                      </a:lnTo>
                      <a:lnTo>
                        <a:pt x="278" y="23"/>
                      </a:lnTo>
                      <a:lnTo>
                        <a:pt x="275" y="22"/>
                      </a:lnTo>
                      <a:lnTo>
                        <a:pt x="272" y="20"/>
                      </a:lnTo>
                      <a:lnTo>
                        <a:pt x="270" y="17"/>
                      </a:lnTo>
                      <a:lnTo>
                        <a:pt x="269" y="17"/>
                      </a:lnTo>
                      <a:lnTo>
                        <a:pt x="267" y="13"/>
                      </a:lnTo>
                      <a:lnTo>
                        <a:pt x="265" y="10"/>
                      </a:lnTo>
                      <a:lnTo>
                        <a:pt x="262" y="10"/>
                      </a:lnTo>
                      <a:lnTo>
                        <a:pt x="260" y="13"/>
                      </a:lnTo>
                      <a:lnTo>
                        <a:pt x="257" y="14"/>
                      </a:lnTo>
                      <a:lnTo>
                        <a:pt x="255" y="12"/>
                      </a:lnTo>
                      <a:lnTo>
                        <a:pt x="251" y="12"/>
                      </a:lnTo>
                      <a:lnTo>
                        <a:pt x="248" y="14"/>
                      </a:lnTo>
                      <a:lnTo>
                        <a:pt x="245" y="17"/>
                      </a:lnTo>
                      <a:lnTo>
                        <a:pt x="245" y="15"/>
                      </a:lnTo>
                      <a:lnTo>
                        <a:pt x="242" y="14"/>
                      </a:lnTo>
                      <a:lnTo>
                        <a:pt x="239" y="11"/>
                      </a:lnTo>
                      <a:lnTo>
                        <a:pt x="236" y="11"/>
                      </a:lnTo>
                      <a:lnTo>
                        <a:pt x="235" y="8"/>
                      </a:lnTo>
                      <a:lnTo>
                        <a:pt x="234" y="6"/>
                      </a:lnTo>
                      <a:lnTo>
                        <a:pt x="231" y="5"/>
                      </a:lnTo>
                      <a:lnTo>
                        <a:pt x="228" y="3"/>
                      </a:lnTo>
                      <a:lnTo>
                        <a:pt x="225" y="2"/>
                      </a:lnTo>
                      <a:lnTo>
                        <a:pt x="222" y="4"/>
                      </a:lnTo>
                      <a:lnTo>
                        <a:pt x="219" y="4"/>
                      </a:lnTo>
                      <a:lnTo>
                        <a:pt x="216" y="4"/>
                      </a:lnTo>
                      <a:lnTo>
                        <a:pt x="213" y="2"/>
                      </a:lnTo>
                      <a:lnTo>
                        <a:pt x="210" y="2"/>
                      </a:lnTo>
                      <a:lnTo>
                        <a:pt x="207" y="2"/>
                      </a:lnTo>
                      <a:lnTo>
                        <a:pt x="204" y="0"/>
                      </a:lnTo>
                      <a:lnTo>
                        <a:pt x="203" y="0"/>
                      </a:lnTo>
                      <a:lnTo>
                        <a:pt x="200" y="0"/>
                      </a:lnTo>
                      <a:lnTo>
                        <a:pt x="198" y="3"/>
                      </a:lnTo>
                      <a:lnTo>
                        <a:pt x="196" y="5"/>
                      </a:lnTo>
                      <a:lnTo>
                        <a:pt x="195" y="5"/>
                      </a:lnTo>
                      <a:lnTo>
                        <a:pt x="193" y="5"/>
                      </a:lnTo>
                      <a:lnTo>
                        <a:pt x="191" y="6"/>
                      </a:lnTo>
                      <a:lnTo>
                        <a:pt x="188" y="5"/>
                      </a:lnTo>
                      <a:lnTo>
                        <a:pt x="186" y="3"/>
                      </a:lnTo>
                      <a:lnTo>
                        <a:pt x="183" y="5"/>
                      </a:lnTo>
                      <a:lnTo>
                        <a:pt x="180" y="6"/>
                      </a:lnTo>
                      <a:lnTo>
                        <a:pt x="177" y="8"/>
                      </a:lnTo>
                      <a:lnTo>
                        <a:pt x="177" y="7"/>
                      </a:lnTo>
                      <a:lnTo>
                        <a:pt x="174" y="8"/>
                      </a:lnTo>
                      <a:lnTo>
                        <a:pt x="171" y="10"/>
                      </a:lnTo>
                      <a:lnTo>
                        <a:pt x="167" y="10"/>
                      </a:lnTo>
                      <a:lnTo>
                        <a:pt x="165" y="9"/>
                      </a:lnTo>
                      <a:lnTo>
                        <a:pt x="162" y="8"/>
                      </a:lnTo>
                      <a:lnTo>
                        <a:pt x="161" y="9"/>
                      </a:lnTo>
                      <a:lnTo>
                        <a:pt x="159" y="10"/>
                      </a:lnTo>
                      <a:lnTo>
                        <a:pt x="157" y="13"/>
                      </a:lnTo>
                      <a:lnTo>
                        <a:pt x="156" y="17"/>
                      </a:lnTo>
                      <a:lnTo>
                        <a:pt x="155" y="18"/>
                      </a:lnTo>
                      <a:lnTo>
                        <a:pt x="155" y="19"/>
                      </a:lnTo>
                      <a:lnTo>
                        <a:pt x="151" y="19"/>
                      </a:lnTo>
                      <a:lnTo>
                        <a:pt x="150" y="17"/>
                      </a:lnTo>
                      <a:lnTo>
                        <a:pt x="148" y="17"/>
                      </a:lnTo>
                      <a:lnTo>
                        <a:pt x="146" y="17"/>
                      </a:lnTo>
                      <a:lnTo>
                        <a:pt x="143" y="15"/>
                      </a:lnTo>
                      <a:lnTo>
                        <a:pt x="140" y="17"/>
                      </a:lnTo>
                      <a:lnTo>
                        <a:pt x="139" y="17"/>
                      </a:lnTo>
                      <a:lnTo>
                        <a:pt x="136" y="15"/>
                      </a:lnTo>
                      <a:lnTo>
                        <a:pt x="133" y="14"/>
                      </a:lnTo>
                      <a:lnTo>
                        <a:pt x="131" y="13"/>
                      </a:lnTo>
                      <a:lnTo>
                        <a:pt x="127" y="14"/>
                      </a:lnTo>
                      <a:lnTo>
                        <a:pt x="124" y="12"/>
                      </a:lnTo>
                      <a:lnTo>
                        <a:pt x="123" y="9"/>
                      </a:lnTo>
                      <a:lnTo>
                        <a:pt x="120" y="7"/>
                      </a:lnTo>
                      <a:lnTo>
                        <a:pt x="117" y="5"/>
                      </a:lnTo>
                      <a:lnTo>
                        <a:pt x="116" y="5"/>
                      </a:lnTo>
                      <a:lnTo>
                        <a:pt x="115" y="4"/>
                      </a:lnTo>
                      <a:lnTo>
                        <a:pt x="113" y="3"/>
                      </a:lnTo>
                      <a:lnTo>
                        <a:pt x="110" y="3"/>
                      </a:lnTo>
                      <a:lnTo>
                        <a:pt x="107" y="4"/>
                      </a:lnTo>
                      <a:lnTo>
                        <a:pt x="106" y="4"/>
                      </a:lnTo>
                      <a:lnTo>
                        <a:pt x="106" y="5"/>
                      </a:lnTo>
                      <a:lnTo>
                        <a:pt x="104" y="6"/>
                      </a:lnTo>
                      <a:lnTo>
                        <a:pt x="102" y="9"/>
                      </a:lnTo>
                      <a:lnTo>
                        <a:pt x="100" y="12"/>
                      </a:lnTo>
                      <a:lnTo>
                        <a:pt x="97" y="14"/>
                      </a:lnTo>
                      <a:lnTo>
                        <a:pt x="96" y="14"/>
                      </a:lnTo>
                      <a:lnTo>
                        <a:pt x="96" y="15"/>
                      </a:lnTo>
                      <a:lnTo>
                        <a:pt x="97" y="19"/>
                      </a:lnTo>
                      <a:lnTo>
                        <a:pt x="97" y="22"/>
                      </a:lnTo>
                      <a:lnTo>
                        <a:pt x="97" y="23"/>
                      </a:lnTo>
                      <a:lnTo>
                        <a:pt x="96" y="26"/>
                      </a:lnTo>
                      <a:lnTo>
                        <a:pt x="97" y="26"/>
                      </a:lnTo>
                      <a:lnTo>
                        <a:pt x="97" y="28"/>
                      </a:lnTo>
                      <a:lnTo>
                        <a:pt x="97" y="31"/>
                      </a:lnTo>
                      <a:lnTo>
                        <a:pt x="96" y="34"/>
                      </a:lnTo>
                      <a:lnTo>
                        <a:pt x="94" y="38"/>
                      </a:lnTo>
                      <a:lnTo>
                        <a:pt x="94" y="39"/>
                      </a:lnTo>
                      <a:lnTo>
                        <a:pt x="93" y="41"/>
                      </a:lnTo>
                      <a:lnTo>
                        <a:pt x="91" y="43"/>
                      </a:lnTo>
                      <a:lnTo>
                        <a:pt x="91" y="44"/>
                      </a:lnTo>
                      <a:lnTo>
                        <a:pt x="89" y="47"/>
                      </a:lnTo>
                      <a:lnTo>
                        <a:pt x="89" y="50"/>
                      </a:lnTo>
                      <a:lnTo>
                        <a:pt x="89" y="51"/>
                      </a:lnTo>
                      <a:lnTo>
                        <a:pt x="89" y="54"/>
                      </a:lnTo>
                      <a:lnTo>
                        <a:pt x="89" y="58"/>
                      </a:lnTo>
                      <a:lnTo>
                        <a:pt x="88" y="60"/>
                      </a:lnTo>
                      <a:lnTo>
                        <a:pt x="88" y="62"/>
                      </a:lnTo>
                      <a:lnTo>
                        <a:pt x="87" y="63"/>
                      </a:lnTo>
                      <a:lnTo>
                        <a:pt x="86" y="64"/>
                      </a:lnTo>
                      <a:lnTo>
                        <a:pt x="86" y="67"/>
                      </a:lnTo>
                      <a:lnTo>
                        <a:pt x="86" y="69"/>
                      </a:lnTo>
                      <a:lnTo>
                        <a:pt x="86" y="73"/>
                      </a:lnTo>
                      <a:lnTo>
                        <a:pt x="86" y="75"/>
                      </a:lnTo>
                      <a:lnTo>
                        <a:pt x="85" y="77"/>
                      </a:lnTo>
                      <a:lnTo>
                        <a:pt x="85" y="79"/>
                      </a:lnTo>
                      <a:lnTo>
                        <a:pt x="85" y="83"/>
                      </a:lnTo>
                      <a:lnTo>
                        <a:pt x="85" y="87"/>
                      </a:lnTo>
                      <a:lnTo>
                        <a:pt x="81" y="89"/>
                      </a:lnTo>
                      <a:lnTo>
                        <a:pt x="79" y="93"/>
                      </a:lnTo>
                      <a:lnTo>
                        <a:pt x="77" y="96"/>
                      </a:lnTo>
                      <a:lnTo>
                        <a:pt x="74" y="98"/>
                      </a:lnTo>
                      <a:lnTo>
                        <a:pt x="70" y="98"/>
                      </a:lnTo>
                      <a:lnTo>
                        <a:pt x="68" y="102"/>
                      </a:lnTo>
                      <a:lnTo>
                        <a:pt x="66" y="108"/>
                      </a:lnTo>
                      <a:lnTo>
                        <a:pt x="63" y="110"/>
                      </a:lnTo>
                      <a:lnTo>
                        <a:pt x="60" y="115"/>
                      </a:lnTo>
                      <a:lnTo>
                        <a:pt x="60" y="117"/>
                      </a:lnTo>
                      <a:lnTo>
                        <a:pt x="60" y="120"/>
                      </a:lnTo>
                      <a:lnTo>
                        <a:pt x="60" y="123"/>
                      </a:lnTo>
                      <a:lnTo>
                        <a:pt x="60" y="126"/>
                      </a:lnTo>
                      <a:lnTo>
                        <a:pt x="60" y="127"/>
                      </a:lnTo>
                      <a:lnTo>
                        <a:pt x="60" y="129"/>
                      </a:lnTo>
                      <a:lnTo>
                        <a:pt x="60" y="132"/>
                      </a:lnTo>
                      <a:lnTo>
                        <a:pt x="58" y="136"/>
                      </a:lnTo>
                      <a:lnTo>
                        <a:pt x="57" y="139"/>
                      </a:lnTo>
                      <a:lnTo>
                        <a:pt x="55" y="141"/>
                      </a:lnTo>
                      <a:lnTo>
                        <a:pt x="53" y="142"/>
                      </a:lnTo>
                      <a:lnTo>
                        <a:pt x="50" y="144"/>
                      </a:lnTo>
                      <a:lnTo>
                        <a:pt x="49" y="145"/>
                      </a:lnTo>
                      <a:lnTo>
                        <a:pt x="47" y="147"/>
                      </a:lnTo>
                      <a:lnTo>
                        <a:pt x="46" y="147"/>
                      </a:lnTo>
                      <a:lnTo>
                        <a:pt x="44" y="149"/>
                      </a:lnTo>
                      <a:lnTo>
                        <a:pt x="42" y="151"/>
                      </a:lnTo>
                      <a:lnTo>
                        <a:pt x="39" y="154"/>
                      </a:lnTo>
                      <a:lnTo>
                        <a:pt x="36" y="156"/>
                      </a:lnTo>
                      <a:lnTo>
                        <a:pt x="33" y="155"/>
                      </a:lnTo>
                      <a:lnTo>
                        <a:pt x="33" y="156"/>
                      </a:lnTo>
                      <a:lnTo>
                        <a:pt x="33" y="153"/>
                      </a:lnTo>
                      <a:lnTo>
                        <a:pt x="33" y="150"/>
                      </a:lnTo>
                      <a:lnTo>
                        <a:pt x="34" y="149"/>
                      </a:lnTo>
                      <a:lnTo>
                        <a:pt x="31" y="147"/>
                      </a:lnTo>
                      <a:lnTo>
                        <a:pt x="28" y="148"/>
                      </a:lnTo>
                      <a:lnTo>
                        <a:pt x="25" y="149"/>
                      </a:lnTo>
                      <a:lnTo>
                        <a:pt x="22" y="152"/>
                      </a:lnTo>
                      <a:lnTo>
                        <a:pt x="20" y="154"/>
                      </a:lnTo>
                      <a:lnTo>
                        <a:pt x="18" y="156"/>
                      </a:lnTo>
                      <a:lnTo>
                        <a:pt x="15" y="153"/>
                      </a:lnTo>
                      <a:lnTo>
                        <a:pt x="13" y="152"/>
                      </a:lnTo>
                      <a:lnTo>
                        <a:pt x="10" y="153"/>
                      </a:lnTo>
                      <a:lnTo>
                        <a:pt x="8" y="154"/>
                      </a:lnTo>
                      <a:lnTo>
                        <a:pt x="6" y="157"/>
                      </a:lnTo>
                      <a:lnTo>
                        <a:pt x="5" y="157"/>
                      </a:lnTo>
                      <a:lnTo>
                        <a:pt x="3" y="158"/>
                      </a:lnTo>
                      <a:lnTo>
                        <a:pt x="3" y="159"/>
                      </a:lnTo>
                      <a:lnTo>
                        <a:pt x="5" y="162"/>
                      </a:lnTo>
                      <a:lnTo>
                        <a:pt x="5" y="167"/>
                      </a:lnTo>
                      <a:lnTo>
                        <a:pt x="2" y="168"/>
                      </a:lnTo>
                      <a:lnTo>
                        <a:pt x="0" y="169"/>
                      </a:lnTo>
                      <a:lnTo>
                        <a:pt x="1" y="170"/>
                      </a:lnTo>
                      <a:lnTo>
                        <a:pt x="4" y="174"/>
                      </a:lnTo>
                      <a:lnTo>
                        <a:pt x="7" y="173"/>
                      </a:lnTo>
                      <a:lnTo>
                        <a:pt x="10" y="170"/>
                      </a:lnTo>
                      <a:lnTo>
                        <a:pt x="12" y="170"/>
                      </a:lnTo>
                      <a:lnTo>
                        <a:pt x="14" y="170"/>
                      </a:lnTo>
                      <a:lnTo>
                        <a:pt x="17" y="170"/>
                      </a:lnTo>
                      <a:lnTo>
                        <a:pt x="18" y="17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5" name="Freeform 887">
                  <a:extLst>
                    <a:ext uri="{FF2B5EF4-FFF2-40B4-BE49-F238E27FC236}">
                      <a16:creationId xmlns:a16="http://schemas.microsoft.com/office/drawing/2014/main" id="{55ADCBF8-3B10-12B9-D87D-97C992B5AFBF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115" y="2110"/>
                  <a:ext cx="141" cy="34"/>
                </a:xfrm>
                <a:custGeom>
                  <a:avLst/>
                  <a:gdLst>
                    <a:gd name="T0" fmla="*/ 22 w 45"/>
                    <a:gd name="T1" fmla="*/ 22 h 11"/>
                    <a:gd name="T2" fmla="*/ 31 w 45"/>
                    <a:gd name="T3" fmla="*/ 19 h 11"/>
                    <a:gd name="T4" fmla="*/ 41 w 45"/>
                    <a:gd name="T5" fmla="*/ 15 h 11"/>
                    <a:gd name="T6" fmla="*/ 50 w 45"/>
                    <a:gd name="T7" fmla="*/ 15 h 11"/>
                    <a:gd name="T8" fmla="*/ 63 w 45"/>
                    <a:gd name="T9" fmla="*/ 12 h 11"/>
                    <a:gd name="T10" fmla="*/ 66 w 45"/>
                    <a:gd name="T11" fmla="*/ 15 h 11"/>
                    <a:gd name="T12" fmla="*/ 75 w 45"/>
                    <a:gd name="T13" fmla="*/ 15 h 11"/>
                    <a:gd name="T14" fmla="*/ 72 w 45"/>
                    <a:gd name="T15" fmla="*/ 15 h 11"/>
                    <a:gd name="T16" fmla="*/ 66 w 45"/>
                    <a:gd name="T17" fmla="*/ 15 h 11"/>
                    <a:gd name="T18" fmla="*/ 63 w 45"/>
                    <a:gd name="T19" fmla="*/ 15 h 11"/>
                    <a:gd name="T20" fmla="*/ 50 w 45"/>
                    <a:gd name="T21" fmla="*/ 19 h 11"/>
                    <a:gd name="T22" fmla="*/ 41 w 45"/>
                    <a:gd name="T23" fmla="*/ 19 h 11"/>
                    <a:gd name="T24" fmla="*/ 31 w 45"/>
                    <a:gd name="T25" fmla="*/ 19 h 11"/>
                    <a:gd name="T26" fmla="*/ 31 w 45"/>
                    <a:gd name="T27" fmla="*/ 25 h 11"/>
                    <a:gd name="T28" fmla="*/ 13 w 45"/>
                    <a:gd name="T29" fmla="*/ 25 h 11"/>
                    <a:gd name="T30" fmla="*/ 9 w 45"/>
                    <a:gd name="T31" fmla="*/ 15 h 11"/>
                    <a:gd name="T32" fmla="*/ 0 w 45"/>
                    <a:gd name="T33" fmla="*/ 19 h 11"/>
                    <a:gd name="T34" fmla="*/ 3 w 45"/>
                    <a:gd name="T35" fmla="*/ 28 h 11"/>
                    <a:gd name="T36" fmla="*/ 3 w 45"/>
                    <a:gd name="T37" fmla="*/ 34 h 11"/>
                    <a:gd name="T38" fmla="*/ 13 w 45"/>
                    <a:gd name="T39" fmla="*/ 31 h 11"/>
                    <a:gd name="T40" fmla="*/ 44 w 45"/>
                    <a:gd name="T41" fmla="*/ 31 h 11"/>
                    <a:gd name="T42" fmla="*/ 47 w 45"/>
                    <a:gd name="T43" fmla="*/ 25 h 11"/>
                    <a:gd name="T44" fmla="*/ 56 w 45"/>
                    <a:gd name="T45" fmla="*/ 22 h 11"/>
                    <a:gd name="T46" fmla="*/ 66 w 45"/>
                    <a:gd name="T47" fmla="*/ 19 h 11"/>
                    <a:gd name="T48" fmla="*/ 72 w 45"/>
                    <a:gd name="T49" fmla="*/ 22 h 11"/>
                    <a:gd name="T50" fmla="*/ 81 w 45"/>
                    <a:gd name="T51" fmla="*/ 12 h 11"/>
                    <a:gd name="T52" fmla="*/ 88 w 45"/>
                    <a:gd name="T53" fmla="*/ 15 h 11"/>
                    <a:gd name="T54" fmla="*/ 91 w 45"/>
                    <a:gd name="T55" fmla="*/ 15 h 11"/>
                    <a:gd name="T56" fmla="*/ 100 w 45"/>
                    <a:gd name="T57" fmla="*/ 19 h 11"/>
                    <a:gd name="T58" fmla="*/ 110 w 45"/>
                    <a:gd name="T59" fmla="*/ 22 h 11"/>
                    <a:gd name="T60" fmla="*/ 119 w 45"/>
                    <a:gd name="T61" fmla="*/ 25 h 11"/>
                    <a:gd name="T62" fmla="*/ 125 w 45"/>
                    <a:gd name="T63" fmla="*/ 28 h 11"/>
                    <a:gd name="T64" fmla="*/ 132 w 45"/>
                    <a:gd name="T65" fmla="*/ 25 h 11"/>
                    <a:gd name="T66" fmla="*/ 141 w 45"/>
                    <a:gd name="T67" fmla="*/ 22 h 11"/>
                    <a:gd name="T68" fmla="*/ 141 w 45"/>
                    <a:gd name="T69" fmla="*/ 12 h 11"/>
                    <a:gd name="T70" fmla="*/ 132 w 45"/>
                    <a:gd name="T71" fmla="*/ 12 h 11"/>
                    <a:gd name="T72" fmla="*/ 125 w 45"/>
                    <a:gd name="T73" fmla="*/ 15 h 11"/>
                    <a:gd name="T74" fmla="*/ 113 w 45"/>
                    <a:gd name="T75" fmla="*/ 12 h 11"/>
                    <a:gd name="T76" fmla="*/ 103 w 45"/>
                    <a:gd name="T77" fmla="*/ 6 h 11"/>
                    <a:gd name="T78" fmla="*/ 94 w 45"/>
                    <a:gd name="T79" fmla="*/ 0 h 11"/>
                    <a:gd name="T80" fmla="*/ 88 w 45"/>
                    <a:gd name="T81" fmla="*/ 0 h 11"/>
                    <a:gd name="T82" fmla="*/ 85 w 45"/>
                    <a:gd name="T83" fmla="*/ 0 h 11"/>
                    <a:gd name="T84" fmla="*/ 75 w 45"/>
                    <a:gd name="T85" fmla="*/ 0 h 11"/>
                    <a:gd name="T86" fmla="*/ 66 w 45"/>
                    <a:gd name="T87" fmla="*/ 6 h 11"/>
                    <a:gd name="T88" fmla="*/ 60 w 45"/>
                    <a:gd name="T89" fmla="*/ 9 h 11"/>
                    <a:gd name="T90" fmla="*/ 13 w 45"/>
                    <a:gd name="T91" fmla="*/ 9 h 11"/>
                    <a:gd name="T92" fmla="*/ 13 w 45"/>
                    <a:gd name="T93" fmla="*/ 15 h 11"/>
                    <a:gd name="T94" fmla="*/ 22 w 45"/>
                    <a:gd name="T95" fmla="*/ 22 h 11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0" t="0" r="r" b="b"/>
                  <a:pathLst>
                    <a:path w="45" h="11">
                      <a:moveTo>
                        <a:pt x="7" y="7"/>
                      </a:moveTo>
                      <a:lnTo>
                        <a:pt x="10" y="6"/>
                      </a:lnTo>
                      <a:lnTo>
                        <a:pt x="13" y="5"/>
                      </a:lnTo>
                      <a:lnTo>
                        <a:pt x="16" y="5"/>
                      </a:lnTo>
                      <a:lnTo>
                        <a:pt x="20" y="4"/>
                      </a:lnTo>
                      <a:lnTo>
                        <a:pt x="21" y="5"/>
                      </a:lnTo>
                      <a:lnTo>
                        <a:pt x="24" y="5"/>
                      </a:lnTo>
                      <a:lnTo>
                        <a:pt x="23" y="5"/>
                      </a:lnTo>
                      <a:lnTo>
                        <a:pt x="21" y="5"/>
                      </a:lnTo>
                      <a:lnTo>
                        <a:pt x="20" y="5"/>
                      </a:lnTo>
                      <a:lnTo>
                        <a:pt x="16" y="6"/>
                      </a:lnTo>
                      <a:lnTo>
                        <a:pt x="13" y="6"/>
                      </a:lnTo>
                      <a:lnTo>
                        <a:pt x="10" y="6"/>
                      </a:lnTo>
                      <a:lnTo>
                        <a:pt x="10" y="8"/>
                      </a:lnTo>
                      <a:lnTo>
                        <a:pt x="4" y="8"/>
                      </a:lnTo>
                      <a:lnTo>
                        <a:pt x="3" y="5"/>
                      </a:lnTo>
                      <a:lnTo>
                        <a:pt x="0" y="6"/>
                      </a:lnTo>
                      <a:lnTo>
                        <a:pt x="1" y="9"/>
                      </a:lnTo>
                      <a:lnTo>
                        <a:pt x="1" y="11"/>
                      </a:lnTo>
                      <a:lnTo>
                        <a:pt x="4" y="10"/>
                      </a:lnTo>
                      <a:lnTo>
                        <a:pt x="14" y="10"/>
                      </a:lnTo>
                      <a:lnTo>
                        <a:pt x="15" y="8"/>
                      </a:lnTo>
                      <a:lnTo>
                        <a:pt x="18" y="7"/>
                      </a:lnTo>
                      <a:lnTo>
                        <a:pt x="21" y="6"/>
                      </a:lnTo>
                      <a:lnTo>
                        <a:pt x="23" y="7"/>
                      </a:lnTo>
                      <a:lnTo>
                        <a:pt x="26" y="4"/>
                      </a:lnTo>
                      <a:lnTo>
                        <a:pt x="28" y="5"/>
                      </a:lnTo>
                      <a:lnTo>
                        <a:pt x="29" y="5"/>
                      </a:lnTo>
                      <a:lnTo>
                        <a:pt x="32" y="6"/>
                      </a:lnTo>
                      <a:lnTo>
                        <a:pt x="35" y="7"/>
                      </a:lnTo>
                      <a:lnTo>
                        <a:pt x="38" y="8"/>
                      </a:lnTo>
                      <a:lnTo>
                        <a:pt x="40" y="9"/>
                      </a:lnTo>
                      <a:lnTo>
                        <a:pt x="42" y="8"/>
                      </a:lnTo>
                      <a:lnTo>
                        <a:pt x="45" y="7"/>
                      </a:lnTo>
                      <a:lnTo>
                        <a:pt x="45" y="4"/>
                      </a:lnTo>
                      <a:lnTo>
                        <a:pt x="42" y="4"/>
                      </a:lnTo>
                      <a:lnTo>
                        <a:pt x="40" y="5"/>
                      </a:lnTo>
                      <a:lnTo>
                        <a:pt x="36" y="4"/>
                      </a:lnTo>
                      <a:lnTo>
                        <a:pt x="33" y="2"/>
                      </a:lnTo>
                      <a:lnTo>
                        <a:pt x="30" y="0"/>
                      </a:lnTo>
                      <a:lnTo>
                        <a:pt x="28" y="0"/>
                      </a:lnTo>
                      <a:lnTo>
                        <a:pt x="27" y="0"/>
                      </a:lnTo>
                      <a:lnTo>
                        <a:pt x="24" y="0"/>
                      </a:lnTo>
                      <a:lnTo>
                        <a:pt x="21" y="2"/>
                      </a:lnTo>
                      <a:lnTo>
                        <a:pt x="19" y="3"/>
                      </a:lnTo>
                      <a:lnTo>
                        <a:pt x="4" y="3"/>
                      </a:lnTo>
                      <a:lnTo>
                        <a:pt x="4" y="5"/>
                      </a:lnTo>
                      <a:lnTo>
                        <a:pt x="7" y="7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4" name="Group 888">
              <a:extLst>
                <a:ext uri="{FF2B5EF4-FFF2-40B4-BE49-F238E27FC236}">
                  <a16:creationId xmlns:a16="http://schemas.microsoft.com/office/drawing/2014/main" id="{548513FC-B723-9774-614B-AC503C762C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36218" y="1590675"/>
              <a:ext cx="1468437" cy="1096962"/>
              <a:chOff x="2488" y="1056"/>
              <a:chExt cx="4218" cy="3152"/>
            </a:xfrm>
            <a:solidFill>
              <a:schemeClr val="bg2"/>
            </a:solidFill>
          </p:grpSpPr>
          <p:sp>
            <p:nvSpPr>
              <p:cNvPr id="362" name="Freeform 889">
                <a:extLst>
                  <a:ext uri="{FF2B5EF4-FFF2-40B4-BE49-F238E27FC236}">
                    <a16:creationId xmlns:a16="http://schemas.microsoft.com/office/drawing/2014/main" id="{5498D48F-BFB2-5EFF-D179-A55EC75E47F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736" y="3019"/>
                <a:ext cx="214" cy="132"/>
              </a:xfrm>
              <a:custGeom>
                <a:avLst/>
                <a:gdLst>
                  <a:gd name="T0" fmla="*/ 205 w 47"/>
                  <a:gd name="T1" fmla="*/ 59 h 29"/>
                  <a:gd name="T2" fmla="*/ 187 w 47"/>
                  <a:gd name="T3" fmla="*/ 55 h 29"/>
                  <a:gd name="T4" fmla="*/ 173 w 47"/>
                  <a:gd name="T5" fmla="*/ 55 h 29"/>
                  <a:gd name="T6" fmla="*/ 159 w 47"/>
                  <a:gd name="T7" fmla="*/ 50 h 29"/>
                  <a:gd name="T8" fmla="*/ 146 w 47"/>
                  <a:gd name="T9" fmla="*/ 36 h 29"/>
                  <a:gd name="T10" fmla="*/ 132 w 47"/>
                  <a:gd name="T11" fmla="*/ 23 h 29"/>
                  <a:gd name="T12" fmla="*/ 118 w 47"/>
                  <a:gd name="T13" fmla="*/ 14 h 29"/>
                  <a:gd name="T14" fmla="*/ 105 w 47"/>
                  <a:gd name="T15" fmla="*/ 9 h 29"/>
                  <a:gd name="T16" fmla="*/ 91 w 47"/>
                  <a:gd name="T17" fmla="*/ 9 h 29"/>
                  <a:gd name="T18" fmla="*/ 77 w 47"/>
                  <a:gd name="T19" fmla="*/ 5 h 29"/>
                  <a:gd name="T20" fmla="*/ 64 w 47"/>
                  <a:gd name="T21" fmla="*/ 0 h 29"/>
                  <a:gd name="T22" fmla="*/ 50 w 47"/>
                  <a:gd name="T23" fmla="*/ 0 h 29"/>
                  <a:gd name="T24" fmla="*/ 36 w 47"/>
                  <a:gd name="T25" fmla="*/ 0 h 29"/>
                  <a:gd name="T26" fmla="*/ 23 w 47"/>
                  <a:gd name="T27" fmla="*/ 5 h 29"/>
                  <a:gd name="T28" fmla="*/ 5 w 47"/>
                  <a:gd name="T29" fmla="*/ 18 h 29"/>
                  <a:gd name="T30" fmla="*/ 14 w 47"/>
                  <a:gd name="T31" fmla="*/ 32 h 29"/>
                  <a:gd name="T32" fmla="*/ 23 w 47"/>
                  <a:gd name="T33" fmla="*/ 36 h 29"/>
                  <a:gd name="T34" fmla="*/ 36 w 47"/>
                  <a:gd name="T35" fmla="*/ 41 h 29"/>
                  <a:gd name="T36" fmla="*/ 50 w 47"/>
                  <a:gd name="T37" fmla="*/ 50 h 29"/>
                  <a:gd name="T38" fmla="*/ 36 w 47"/>
                  <a:gd name="T39" fmla="*/ 46 h 29"/>
                  <a:gd name="T40" fmla="*/ 23 w 47"/>
                  <a:gd name="T41" fmla="*/ 41 h 29"/>
                  <a:gd name="T42" fmla="*/ 5 w 47"/>
                  <a:gd name="T43" fmla="*/ 46 h 29"/>
                  <a:gd name="T44" fmla="*/ 0 w 47"/>
                  <a:gd name="T45" fmla="*/ 59 h 29"/>
                  <a:gd name="T46" fmla="*/ 18 w 47"/>
                  <a:gd name="T47" fmla="*/ 64 h 29"/>
                  <a:gd name="T48" fmla="*/ 32 w 47"/>
                  <a:gd name="T49" fmla="*/ 73 h 29"/>
                  <a:gd name="T50" fmla="*/ 18 w 47"/>
                  <a:gd name="T51" fmla="*/ 68 h 29"/>
                  <a:gd name="T52" fmla="*/ 0 w 47"/>
                  <a:gd name="T53" fmla="*/ 77 h 29"/>
                  <a:gd name="T54" fmla="*/ 18 w 47"/>
                  <a:gd name="T55" fmla="*/ 86 h 29"/>
                  <a:gd name="T56" fmla="*/ 32 w 47"/>
                  <a:gd name="T57" fmla="*/ 96 h 29"/>
                  <a:gd name="T58" fmla="*/ 46 w 47"/>
                  <a:gd name="T59" fmla="*/ 96 h 29"/>
                  <a:gd name="T60" fmla="*/ 59 w 47"/>
                  <a:gd name="T61" fmla="*/ 96 h 29"/>
                  <a:gd name="T62" fmla="*/ 73 w 47"/>
                  <a:gd name="T63" fmla="*/ 100 h 29"/>
                  <a:gd name="T64" fmla="*/ 87 w 47"/>
                  <a:gd name="T65" fmla="*/ 105 h 29"/>
                  <a:gd name="T66" fmla="*/ 100 w 47"/>
                  <a:gd name="T67" fmla="*/ 96 h 29"/>
                  <a:gd name="T68" fmla="*/ 109 w 47"/>
                  <a:gd name="T69" fmla="*/ 109 h 29"/>
                  <a:gd name="T70" fmla="*/ 96 w 47"/>
                  <a:gd name="T71" fmla="*/ 109 h 29"/>
                  <a:gd name="T72" fmla="*/ 82 w 47"/>
                  <a:gd name="T73" fmla="*/ 114 h 29"/>
                  <a:gd name="T74" fmla="*/ 68 w 47"/>
                  <a:gd name="T75" fmla="*/ 109 h 29"/>
                  <a:gd name="T76" fmla="*/ 55 w 47"/>
                  <a:gd name="T77" fmla="*/ 118 h 29"/>
                  <a:gd name="T78" fmla="*/ 68 w 47"/>
                  <a:gd name="T79" fmla="*/ 123 h 29"/>
                  <a:gd name="T80" fmla="*/ 82 w 47"/>
                  <a:gd name="T81" fmla="*/ 132 h 29"/>
                  <a:gd name="T82" fmla="*/ 87 w 47"/>
                  <a:gd name="T83" fmla="*/ 132 h 29"/>
                  <a:gd name="T84" fmla="*/ 100 w 47"/>
                  <a:gd name="T85" fmla="*/ 132 h 29"/>
                  <a:gd name="T86" fmla="*/ 114 w 47"/>
                  <a:gd name="T87" fmla="*/ 127 h 29"/>
                  <a:gd name="T88" fmla="*/ 127 w 47"/>
                  <a:gd name="T89" fmla="*/ 123 h 29"/>
                  <a:gd name="T90" fmla="*/ 141 w 47"/>
                  <a:gd name="T91" fmla="*/ 123 h 29"/>
                  <a:gd name="T92" fmla="*/ 155 w 47"/>
                  <a:gd name="T93" fmla="*/ 118 h 29"/>
                  <a:gd name="T94" fmla="*/ 168 w 47"/>
                  <a:gd name="T95" fmla="*/ 114 h 29"/>
                  <a:gd name="T96" fmla="*/ 182 w 47"/>
                  <a:gd name="T97" fmla="*/ 109 h 29"/>
                  <a:gd name="T98" fmla="*/ 196 w 47"/>
                  <a:gd name="T99" fmla="*/ 105 h 29"/>
                  <a:gd name="T100" fmla="*/ 214 w 47"/>
                  <a:gd name="T101" fmla="*/ 86 h 29"/>
                  <a:gd name="T102" fmla="*/ 209 w 47"/>
                  <a:gd name="T103" fmla="*/ 73 h 29"/>
                  <a:gd name="T104" fmla="*/ 205 w 47"/>
                  <a:gd name="T105" fmla="*/ 59 h 29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47" h="29">
                    <a:moveTo>
                      <a:pt x="45" y="13"/>
                    </a:moveTo>
                    <a:lnTo>
                      <a:pt x="41" y="12"/>
                    </a:lnTo>
                    <a:lnTo>
                      <a:pt x="38" y="12"/>
                    </a:lnTo>
                    <a:lnTo>
                      <a:pt x="35" y="11"/>
                    </a:lnTo>
                    <a:lnTo>
                      <a:pt x="32" y="8"/>
                    </a:lnTo>
                    <a:lnTo>
                      <a:pt x="29" y="5"/>
                    </a:lnTo>
                    <a:lnTo>
                      <a:pt x="26" y="3"/>
                    </a:lnTo>
                    <a:lnTo>
                      <a:pt x="23" y="2"/>
                    </a:lnTo>
                    <a:lnTo>
                      <a:pt x="20" y="2"/>
                    </a:lnTo>
                    <a:lnTo>
                      <a:pt x="17" y="1"/>
                    </a:lnTo>
                    <a:lnTo>
                      <a:pt x="14" y="0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1" y="4"/>
                    </a:lnTo>
                    <a:lnTo>
                      <a:pt x="3" y="7"/>
                    </a:lnTo>
                    <a:lnTo>
                      <a:pt x="5" y="8"/>
                    </a:lnTo>
                    <a:lnTo>
                      <a:pt x="8" y="9"/>
                    </a:lnTo>
                    <a:lnTo>
                      <a:pt x="11" y="11"/>
                    </a:lnTo>
                    <a:lnTo>
                      <a:pt x="8" y="10"/>
                    </a:lnTo>
                    <a:lnTo>
                      <a:pt x="5" y="9"/>
                    </a:lnTo>
                    <a:lnTo>
                      <a:pt x="1" y="10"/>
                    </a:lnTo>
                    <a:lnTo>
                      <a:pt x="0" y="13"/>
                    </a:lnTo>
                    <a:lnTo>
                      <a:pt x="4" y="14"/>
                    </a:lnTo>
                    <a:lnTo>
                      <a:pt x="7" y="16"/>
                    </a:lnTo>
                    <a:lnTo>
                      <a:pt x="4" y="15"/>
                    </a:lnTo>
                    <a:lnTo>
                      <a:pt x="0" y="17"/>
                    </a:lnTo>
                    <a:lnTo>
                      <a:pt x="4" y="19"/>
                    </a:lnTo>
                    <a:lnTo>
                      <a:pt x="7" y="21"/>
                    </a:lnTo>
                    <a:lnTo>
                      <a:pt x="10" y="21"/>
                    </a:lnTo>
                    <a:lnTo>
                      <a:pt x="13" y="21"/>
                    </a:lnTo>
                    <a:lnTo>
                      <a:pt x="16" y="22"/>
                    </a:lnTo>
                    <a:lnTo>
                      <a:pt x="19" y="23"/>
                    </a:lnTo>
                    <a:lnTo>
                      <a:pt x="22" y="21"/>
                    </a:lnTo>
                    <a:lnTo>
                      <a:pt x="24" y="24"/>
                    </a:lnTo>
                    <a:lnTo>
                      <a:pt x="21" y="24"/>
                    </a:lnTo>
                    <a:lnTo>
                      <a:pt x="18" y="25"/>
                    </a:lnTo>
                    <a:lnTo>
                      <a:pt x="15" y="24"/>
                    </a:lnTo>
                    <a:lnTo>
                      <a:pt x="12" y="26"/>
                    </a:lnTo>
                    <a:lnTo>
                      <a:pt x="15" y="27"/>
                    </a:lnTo>
                    <a:lnTo>
                      <a:pt x="18" y="29"/>
                    </a:lnTo>
                    <a:lnTo>
                      <a:pt x="19" y="29"/>
                    </a:lnTo>
                    <a:lnTo>
                      <a:pt x="22" y="29"/>
                    </a:lnTo>
                    <a:lnTo>
                      <a:pt x="25" y="28"/>
                    </a:lnTo>
                    <a:lnTo>
                      <a:pt x="28" y="27"/>
                    </a:lnTo>
                    <a:lnTo>
                      <a:pt x="31" y="27"/>
                    </a:lnTo>
                    <a:lnTo>
                      <a:pt x="34" y="26"/>
                    </a:lnTo>
                    <a:lnTo>
                      <a:pt x="37" y="25"/>
                    </a:lnTo>
                    <a:lnTo>
                      <a:pt x="40" y="24"/>
                    </a:lnTo>
                    <a:lnTo>
                      <a:pt x="43" y="23"/>
                    </a:lnTo>
                    <a:lnTo>
                      <a:pt x="47" y="19"/>
                    </a:lnTo>
                    <a:lnTo>
                      <a:pt x="46" y="16"/>
                    </a:lnTo>
                    <a:lnTo>
                      <a:pt x="45" y="13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" name="Freeform 890">
                <a:extLst>
                  <a:ext uri="{FF2B5EF4-FFF2-40B4-BE49-F238E27FC236}">
                    <a16:creationId xmlns:a16="http://schemas.microsoft.com/office/drawing/2014/main" id="{4B7624DD-1798-F51A-5B73-7BE913DFF6D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192" y="1188"/>
                <a:ext cx="54" cy="18"/>
              </a:xfrm>
              <a:custGeom>
                <a:avLst/>
                <a:gdLst>
                  <a:gd name="T0" fmla="*/ 9 w 12"/>
                  <a:gd name="T1" fmla="*/ 18 h 4"/>
                  <a:gd name="T2" fmla="*/ 23 w 12"/>
                  <a:gd name="T3" fmla="*/ 18 h 4"/>
                  <a:gd name="T4" fmla="*/ 41 w 12"/>
                  <a:gd name="T5" fmla="*/ 18 h 4"/>
                  <a:gd name="T6" fmla="*/ 54 w 12"/>
                  <a:gd name="T7" fmla="*/ 9 h 4"/>
                  <a:gd name="T8" fmla="*/ 41 w 12"/>
                  <a:gd name="T9" fmla="*/ 5 h 4"/>
                  <a:gd name="T10" fmla="*/ 27 w 12"/>
                  <a:gd name="T11" fmla="*/ 0 h 4"/>
                  <a:gd name="T12" fmla="*/ 14 w 12"/>
                  <a:gd name="T13" fmla="*/ 0 h 4"/>
                  <a:gd name="T14" fmla="*/ 0 w 12"/>
                  <a:gd name="T15" fmla="*/ 5 h 4"/>
                  <a:gd name="T16" fmla="*/ 5 w 12"/>
                  <a:gd name="T17" fmla="*/ 14 h 4"/>
                  <a:gd name="T18" fmla="*/ 9 w 12"/>
                  <a:gd name="T19" fmla="*/ 18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2" h="4">
                    <a:moveTo>
                      <a:pt x="2" y="4"/>
                    </a:moveTo>
                    <a:lnTo>
                      <a:pt x="5" y="4"/>
                    </a:lnTo>
                    <a:lnTo>
                      <a:pt x="9" y="4"/>
                    </a:lnTo>
                    <a:lnTo>
                      <a:pt x="12" y="2"/>
                    </a:lnTo>
                    <a:lnTo>
                      <a:pt x="9" y="1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" name="Freeform 891">
                <a:extLst>
                  <a:ext uri="{FF2B5EF4-FFF2-40B4-BE49-F238E27FC236}">
                    <a16:creationId xmlns:a16="http://schemas.microsoft.com/office/drawing/2014/main" id="{1A9C597A-B482-F68B-25FF-DB9EF678E3C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850" y="1279"/>
                <a:ext cx="146" cy="64"/>
              </a:xfrm>
              <a:custGeom>
                <a:avLst/>
                <a:gdLst>
                  <a:gd name="T0" fmla="*/ 14 w 32"/>
                  <a:gd name="T1" fmla="*/ 37 h 14"/>
                  <a:gd name="T2" fmla="*/ 27 w 32"/>
                  <a:gd name="T3" fmla="*/ 41 h 14"/>
                  <a:gd name="T4" fmla="*/ 46 w 32"/>
                  <a:gd name="T5" fmla="*/ 46 h 14"/>
                  <a:gd name="T6" fmla="*/ 59 w 32"/>
                  <a:gd name="T7" fmla="*/ 55 h 14"/>
                  <a:gd name="T8" fmla="*/ 73 w 32"/>
                  <a:gd name="T9" fmla="*/ 59 h 14"/>
                  <a:gd name="T10" fmla="*/ 91 w 32"/>
                  <a:gd name="T11" fmla="*/ 64 h 14"/>
                  <a:gd name="T12" fmla="*/ 105 w 32"/>
                  <a:gd name="T13" fmla="*/ 64 h 14"/>
                  <a:gd name="T14" fmla="*/ 119 w 32"/>
                  <a:gd name="T15" fmla="*/ 64 h 14"/>
                  <a:gd name="T16" fmla="*/ 146 w 32"/>
                  <a:gd name="T17" fmla="*/ 64 h 14"/>
                  <a:gd name="T18" fmla="*/ 141 w 32"/>
                  <a:gd name="T19" fmla="*/ 59 h 14"/>
                  <a:gd name="T20" fmla="*/ 128 w 32"/>
                  <a:gd name="T21" fmla="*/ 46 h 14"/>
                  <a:gd name="T22" fmla="*/ 114 w 32"/>
                  <a:gd name="T23" fmla="*/ 37 h 14"/>
                  <a:gd name="T24" fmla="*/ 100 w 32"/>
                  <a:gd name="T25" fmla="*/ 32 h 14"/>
                  <a:gd name="T26" fmla="*/ 82 w 32"/>
                  <a:gd name="T27" fmla="*/ 27 h 14"/>
                  <a:gd name="T28" fmla="*/ 68 w 32"/>
                  <a:gd name="T29" fmla="*/ 27 h 14"/>
                  <a:gd name="T30" fmla="*/ 50 w 32"/>
                  <a:gd name="T31" fmla="*/ 18 h 14"/>
                  <a:gd name="T32" fmla="*/ 41 w 32"/>
                  <a:gd name="T33" fmla="*/ 5 h 14"/>
                  <a:gd name="T34" fmla="*/ 27 w 32"/>
                  <a:gd name="T35" fmla="*/ 0 h 14"/>
                  <a:gd name="T36" fmla="*/ 14 w 32"/>
                  <a:gd name="T37" fmla="*/ 0 h 14"/>
                  <a:gd name="T38" fmla="*/ 0 w 32"/>
                  <a:gd name="T39" fmla="*/ 14 h 14"/>
                  <a:gd name="T40" fmla="*/ 0 w 32"/>
                  <a:gd name="T41" fmla="*/ 27 h 14"/>
                  <a:gd name="T42" fmla="*/ 14 w 32"/>
                  <a:gd name="T43" fmla="*/ 37 h 1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32" h="14">
                    <a:moveTo>
                      <a:pt x="3" y="8"/>
                    </a:moveTo>
                    <a:lnTo>
                      <a:pt x="6" y="9"/>
                    </a:lnTo>
                    <a:lnTo>
                      <a:pt x="10" y="10"/>
                    </a:lnTo>
                    <a:lnTo>
                      <a:pt x="13" y="12"/>
                    </a:lnTo>
                    <a:lnTo>
                      <a:pt x="16" y="13"/>
                    </a:lnTo>
                    <a:lnTo>
                      <a:pt x="20" y="14"/>
                    </a:lnTo>
                    <a:lnTo>
                      <a:pt x="23" y="14"/>
                    </a:lnTo>
                    <a:lnTo>
                      <a:pt x="26" y="14"/>
                    </a:lnTo>
                    <a:lnTo>
                      <a:pt x="32" y="14"/>
                    </a:lnTo>
                    <a:lnTo>
                      <a:pt x="31" y="13"/>
                    </a:lnTo>
                    <a:lnTo>
                      <a:pt x="28" y="10"/>
                    </a:lnTo>
                    <a:lnTo>
                      <a:pt x="25" y="8"/>
                    </a:lnTo>
                    <a:lnTo>
                      <a:pt x="22" y="7"/>
                    </a:lnTo>
                    <a:lnTo>
                      <a:pt x="18" y="6"/>
                    </a:lnTo>
                    <a:lnTo>
                      <a:pt x="15" y="6"/>
                    </a:lnTo>
                    <a:lnTo>
                      <a:pt x="11" y="4"/>
                    </a:lnTo>
                    <a:lnTo>
                      <a:pt x="9" y="1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3" y="8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" name="Freeform 892">
                <a:extLst>
                  <a:ext uri="{FF2B5EF4-FFF2-40B4-BE49-F238E27FC236}">
                    <a16:creationId xmlns:a16="http://schemas.microsoft.com/office/drawing/2014/main" id="{98234A03-2D55-E53B-3199-550D548C7DC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242" y="1225"/>
                <a:ext cx="218" cy="100"/>
              </a:xfrm>
              <a:custGeom>
                <a:avLst/>
                <a:gdLst>
                  <a:gd name="T0" fmla="*/ 14 w 48"/>
                  <a:gd name="T1" fmla="*/ 14 h 22"/>
                  <a:gd name="T2" fmla="*/ 27 w 48"/>
                  <a:gd name="T3" fmla="*/ 27 h 22"/>
                  <a:gd name="T4" fmla="*/ 27 w 48"/>
                  <a:gd name="T5" fmla="*/ 27 h 22"/>
                  <a:gd name="T6" fmla="*/ 41 w 48"/>
                  <a:gd name="T7" fmla="*/ 36 h 22"/>
                  <a:gd name="T8" fmla="*/ 55 w 48"/>
                  <a:gd name="T9" fmla="*/ 50 h 22"/>
                  <a:gd name="T10" fmla="*/ 68 w 48"/>
                  <a:gd name="T11" fmla="*/ 55 h 22"/>
                  <a:gd name="T12" fmla="*/ 86 w 48"/>
                  <a:gd name="T13" fmla="*/ 59 h 22"/>
                  <a:gd name="T14" fmla="*/ 104 w 48"/>
                  <a:gd name="T15" fmla="*/ 64 h 22"/>
                  <a:gd name="T16" fmla="*/ 114 w 48"/>
                  <a:gd name="T17" fmla="*/ 68 h 22"/>
                  <a:gd name="T18" fmla="*/ 145 w 48"/>
                  <a:gd name="T19" fmla="*/ 77 h 22"/>
                  <a:gd name="T20" fmla="*/ 159 w 48"/>
                  <a:gd name="T21" fmla="*/ 82 h 22"/>
                  <a:gd name="T22" fmla="*/ 168 w 48"/>
                  <a:gd name="T23" fmla="*/ 95 h 22"/>
                  <a:gd name="T24" fmla="*/ 182 w 48"/>
                  <a:gd name="T25" fmla="*/ 100 h 22"/>
                  <a:gd name="T26" fmla="*/ 195 w 48"/>
                  <a:gd name="T27" fmla="*/ 95 h 22"/>
                  <a:gd name="T28" fmla="*/ 191 w 48"/>
                  <a:gd name="T29" fmla="*/ 82 h 22"/>
                  <a:gd name="T30" fmla="*/ 182 w 48"/>
                  <a:gd name="T31" fmla="*/ 73 h 22"/>
                  <a:gd name="T32" fmla="*/ 195 w 48"/>
                  <a:gd name="T33" fmla="*/ 64 h 22"/>
                  <a:gd name="T34" fmla="*/ 209 w 48"/>
                  <a:gd name="T35" fmla="*/ 55 h 22"/>
                  <a:gd name="T36" fmla="*/ 218 w 48"/>
                  <a:gd name="T37" fmla="*/ 45 h 22"/>
                  <a:gd name="T38" fmla="*/ 204 w 48"/>
                  <a:gd name="T39" fmla="*/ 36 h 22"/>
                  <a:gd name="T40" fmla="*/ 191 w 48"/>
                  <a:gd name="T41" fmla="*/ 27 h 22"/>
                  <a:gd name="T42" fmla="*/ 177 w 48"/>
                  <a:gd name="T43" fmla="*/ 23 h 22"/>
                  <a:gd name="T44" fmla="*/ 164 w 48"/>
                  <a:gd name="T45" fmla="*/ 18 h 22"/>
                  <a:gd name="T46" fmla="*/ 150 w 48"/>
                  <a:gd name="T47" fmla="*/ 14 h 22"/>
                  <a:gd name="T48" fmla="*/ 132 w 48"/>
                  <a:gd name="T49" fmla="*/ 9 h 22"/>
                  <a:gd name="T50" fmla="*/ 123 w 48"/>
                  <a:gd name="T51" fmla="*/ 5 h 22"/>
                  <a:gd name="T52" fmla="*/ 104 w 48"/>
                  <a:gd name="T53" fmla="*/ 0 h 22"/>
                  <a:gd name="T54" fmla="*/ 91 w 48"/>
                  <a:gd name="T55" fmla="*/ 0 h 22"/>
                  <a:gd name="T56" fmla="*/ 59 w 48"/>
                  <a:gd name="T57" fmla="*/ 0 h 22"/>
                  <a:gd name="T58" fmla="*/ 45 w 48"/>
                  <a:gd name="T59" fmla="*/ 5 h 22"/>
                  <a:gd name="T60" fmla="*/ 32 w 48"/>
                  <a:gd name="T61" fmla="*/ 5 h 22"/>
                  <a:gd name="T62" fmla="*/ 18 w 48"/>
                  <a:gd name="T63" fmla="*/ 5 h 22"/>
                  <a:gd name="T64" fmla="*/ 0 w 48"/>
                  <a:gd name="T65" fmla="*/ 5 h 22"/>
                  <a:gd name="T66" fmla="*/ 14 w 48"/>
                  <a:gd name="T67" fmla="*/ 14 h 2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48" h="22">
                    <a:moveTo>
                      <a:pt x="3" y="3"/>
                    </a:moveTo>
                    <a:lnTo>
                      <a:pt x="6" y="6"/>
                    </a:lnTo>
                    <a:lnTo>
                      <a:pt x="9" y="8"/>
                    </a:lnTo>
                    <a:lnTo>
                      <a:pt x="12" y="11"/>
                    </a:lnTo>
                    <a:lnTo>
                      <a:pt x="15" y="12"/>
                    </a:lnTo>
                    <a:lnTo>
                      <a:pt x="19" y="13"/>
                    </a:lnTo>
                    <a:lnTo>
                      <a:pt x="23" y="14"/>
                    </a:lnTo>
                    <a:lnTo>
                      <a:pt x="25" y="15"/>
                    </a:lnTo>
                    <a:lnTo>
                      <a:pt x="32" y="17"/>
                    </a:lnTo>
                    <a:lnTo>
                      <a:pt x="35" y="18"/>
                    </a:lnTo>
                    <a:lnTo>
                      <a:pt x="37" y="21"/>
                    </a:lnTo>
                    <a:lnTo>
                      <a:pt x="40" y="22"/>
                    </a:lnTo>
                    <a:lnTo>
                      <a:pt x="43" y="21"/>
                    </a:lnTo>
                    <a:lnTo>
                      <a:pt x="42" y="18"/>
                    </a:lnTo>
                    <a:lnTo>
                      <a:pt x="40" y="16"/>
                    </a:lnTo>
                    <a:lnTo>
                      <a:pt x="43" y="14"/>
                    </a:lnTo>
                    <a:lnTo>
                      <a:pt x="46" y="12"/>
                    </a:lnTo>
                    <a:lnTo>
                      <a:pt x="48" y="10"/>
                    </a:lnTo>
                    <a:lnTo>
                      <a:pt x="45" y="8"/>
                    </a:lnTo>
                    <a:lnTo>
                      <a:pt x="42" y="6"/>
                    </a:lnTo>
                    <a:lnTo>
                      <a:pt x="39" y="5"/>
                    </a:lnTo>
                    <a:lnTo>
                      <a:pt x="36" y="4"/>
                    </a:lnTo>
                    <a:lnTo>
                      <a:pt x="33" y="3"/>
                    </a:lnTo>
                    <a:lnTo>
                      <a:pt x="29" y="2"/>
                    </a:lnTo>
                    <a:lnTo>
                      <a:pt x="27" y="1"/>
                    </a:lnTo>
                    <a:lnTo>
                      <a:pt x="23" y="0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7" y="1"/>
                    </a:lnTo>
                    <a:lnTo>
                      <a:pt x="4" y="1"/>
                    </a:lnTo>
                    <a:lnTo>
                      <a:pt x="0" y="1"/>
                    </a:lnTo>
                    <a:lnTo>
                      <a:pt x="3" y="3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" name="Freeform 893">
                <a:extLst>
                  <a:ext uri="{FF2B5EF4-FFF2-40B4-BE49-F238E27FC236}">
                    <a16:creationId xmlns:a16="http://schemas.microsoft.com/office/drawing/2014/main" id="{29B37878-DDD4-DA90-D55B-2819E05DC93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679" y="1133"/>
                <a:ext cx="100" cy="41"/>
              </a:xfrm>
              <a:custGeom>
                <a:avLst/>
                <a:gdLst>
                  <a:gd name="T0" fmla="*/ 27 w 22"/>
                  <a:gd name="T1" fmla="*/ 23 h 9"/>
                  <a:gd name="T2" fmla="*/ 45 w 22"/>
                  <a:gd name="T3" fmla="*/ 32 h 9"/>
                  <a:gd name="T4" fmla="*/ 59 w 22"/>
                  <a:gd name="T5" fmla="*/ 36 h 9"/>
                  <a:gd name="T6" fmla="*/ 73 w 22"/>
                  <a:gd name="T7" fmla="*/ 36 h 9"/>
                  <a:gd name="T8" fmla="*/ 86 w 22"/>
                  <a:gd name="T9" fmla="*/ 36 h 9"/>
                  <a:gd name="T10" fmla="*/ 100 w 22"/>
                  <a:gd name="T11" fmla="*/ 41 h 9"/>
                  <a:gd name="T12" fmla="*/ 95 w 22"/>
                  <a:gd name="T13" fmla="*/ 32 h 9"/>
                  <a:gd name="T14" fmla="*/ 82 w 22"/>
                  <a:gd name="T15" fmla="*/ 27 h 9"/>
                  <a:gd name="T16" fmla="*/ 64 w 22"/>
                  <a:gd name="T17" fmla="*/ 23 h 9"/>
                  <a:gd name="T18" fmla="*/ 50 w 22"/>
                  <a:gd name="T19" fmla="*/ 18 h 9"/>
                  <a:gd name="T20" fmla="*/ 27 w 22"/>
                  <a:gd name="T21" fmla="*/ 0 h 9"/>
                  <a:gd name="T22" fmla="*/ 14 w 22"/>
                  <a:gd name="T23" fmla="*/ 0 h 9"/>
                  <a:gd name="T24" fmla="*/ 0 w 22"/>
                  <a:gd name="T25" fmla="*/ 5 h 9"/>
                  <a:gd name="T26" fmla="*/ 14 w 22"/>
                  <a:gd name="T27" fmla="*/ 18 h 9"/>
                  <a:gd name="T28" fmla="*/ 27 w 22"/>
                  <a:gd name="T29" fmla="*/ 23 h 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2" h="9">
                    <a:moveTo>
                      <a:pt x="6" y="5"/>
                    </a:moveTo>
                    <a:lnTo>
                      <a:pt x="10" y="7"/>
                    </a:lnTo>
                    <a:lnTo>
                      <a:pt x="13" y="8"/>
                    </a:lnTo>
                    <a:lnTo>
                      <a:pt x="16" y="8"/>
                    </a:lnTo>
                    <a:lnTo>
                      <a:pt x="19" y="8"/>
                    </a:lnTo>
                    <a:lnTo>
                      <a:pt x="22" y="9"/>
                    </a:lnTo>
                    <a:lnTo>
                      <a:pt x="21" y="7"/>
                    </a:lnTo>
                    <a:lnTo>
                      <a:pt x="18" y="6"/>
                    </a:lnTo>
                    <a:lnTo>
                      <a:pt x="14" y="5"/>
                    </a:lnTo>
                    <a:lnTo>
                      <a:pt x="11" y="4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0" y="1"/>
                    </a:lnTo>
                    <a:lnTo>
                      <a:pt x="3" y="4"/>
                    </a:lnTo>
                    <a:lnTo>
                      <a:pt x="6" y="5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" name="Freeform 894">
                <a:extLst>
                  <a:ext uri="{FF2B5EF4-FFF2-40B4-BE49-F238E27FC236}">
                    <a16:creationId xmlns:a16="http://schemas.microsoft.com/office/drawing/2014/main" id="{97D775EC-D747-A5A9-417C-0112822EA5B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743" y="1133"/>
                <a:ext cx="77" cy="37"/>
              </a:xfrm>
              <a:custGeom>
                <a:avLst/>
                <a:gdLst>
                  <a:gd name="T0" fmla="*/ 45 w 17"/>
                  <a:gd name="T1" fmla="*/ 9 h 8"/>
                  <a:gd name="T2" fmla="*/ 32 w 17"/>
                  <a:gd name="T3" fmla="*/ 5 h 8"/>
                  <a:gd name="T4" fmla="*/ 14 w 17"/>
                  <a:gd name="T5" fmla="*/ 0 h 8"/>
                  <a:gd name="T6" fmla="*/ 0 w 17"/>
                  <a:gd name="T7" fmla="*/ 9 h 8"/>
                  <a:gd name="T8" fmla="*/ 14 w 17"/>
                  <a:gd name="T9" fmla="*/ 23 h 8"/>
                  <a:gd name="T10" fmla="*/ 27 w 17"/>
                  <a:gd name="T11" fmla="*/ 23 h 8"/>
                  <a:gd name="T12" fmla="*/ 41 w 17"/>
                  <a:gd name="T13" fmla="*/ 32 h 8"/>
                  <a:gd name="T14" fmla="*/ 54 w 17"/>
                  <a:gd name="T15" fmla="*/ 37 h 8"/>
                  <a:gd name="T16" fmla="*/ 63 w 17"/>
                  <a:gd name="T17" fmla="*/ 32 h 8"/>
                  <a:gd name="T18" fmla="*/ 77 w 17"/>
                  <a:gd name="T19" fmla="*/ 19 h 8"/>
                  <a:gd name="T20" fmla="*/ 63 w 17"/>
                  <a:gd name="T21" fmla="*/ 19 h 8"/>
                  <a:gd name="T22" fmla="*/ 45 w 17"/>
                  <a:gd name="T23" fmla="*/ 9 h 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7" h="8">
                    <a:moveTo>
                      <a:pt x="10" y="2"/>
                    </a:moveTo>
                    <a:lnTo>
                      <a:pt x="7" y="1"/>
                    </a:lnTo>
                    <a:lnTo>
                      <a:pt x="3" y="0"/>
                    </a:lnTo>
                    <a:lnTo>
                      <a:pt x="0" y="2"/>
                    </a:lnTo>
                    <a:lnTo>
                      <a:pt x="3" y="5"/>
                    </a:lnTo>
                    <a:lnTo>
                      <a:pt x="6" y="5"/>
                    </a:lnTo>
                    <a:lnTo>
                      <a:pt x="9" y="7"/>
                    </a:lnTo>
                    <a:lnTo>
                      <a:pt x="12" y="8"/>
                    </a:lnTo>
                    <a:lnTo>
                      <a:pt x="14" y="7"/>
                    </a:lnTo>
                    <a:lnTo>
                      <a:pt x="17" y="4"/>
                    </a:lnTo>
                    <a:lnTo>
                      <a:pt x="14" y="4"/>
                    </a:lnTo>
                    <a:lnTo>
                      <a:pt x="10" y="2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" name="Freeform 895">
                <a:extLst>
                  <a:ext uri="{FF2B5EF4-FFF2-40B4-BE49-F238E27FC236}">
                    <a16:creationId xmlns:a16="http://schemas.microsoft.com/office/drawing/2014/main" id="{12922B2E-3516-602D-9886-98323CE141A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729" y="1106"/>
                <a:ext cx="128" cy="46"/>
              </a:xfrm>
              <a:custGeom>
                <a:avLst/>
                <a:gdLst>
                  <a:gd name="T0" fmla="*/ 32 w 28"/>
                  <a:gd name="T1" fmla="*/ 14 h 10"/>
                  <a:gd name="T2" fmla="*/ 41 w 28"/>
                  <a:gd name="T3" fmla="*/ 14 h 10"/>
                  <a:gd name="T4" fmla="*/ 59 w 28"/>
                  <a:gd name="T5" fmla="*/ 28 h 10"/>
                  <a:gd name="T6" fmla="*/ 73 w 28"/>
                  <a:gd name="T7" fmla="*/ 32 h 10"/>
                  <a:gd name="T8" fmla="*/ 87 w 28"/>
                  <a:gd name="T9" fmla="*/ 32 h 10"/>
                  <a:gd name="T10" fmla="*/ 101 w 28"/>
                  <a:gd name="T11" fmla="*/ 37 h 10"/>
                  <a:gd name="T12" fmla="*/ 114 w 28"/>
                  <a:gd name="T13" fmla="*/ 37 h 10"/>
                  <a:gd name="T14" fmla="*/ 119 w 28"/>
                  <a:gd name="T15" fmla="*/ 46 h 10"/>
                  <a:gd name="T16" fmla="*/ 128 w 28"/>
                  <a:gd name="T17" fmla="*/ 37 h 10"/>
                  <a:gd name="T18" fmla="*/ 119 w 28"/>
                  <a:gd name="T19" fmla="*/ 28 h 10"/>
                  <a:gd name="T20" fmla="*/ 101 w 28"/>
                  <a:gd name="T21" fmla="*/ 28 h 10"/>
                  <a:gd name="T22" fmla="*/ 87 w 28"/>
                  <a:gd name="T23" fmla="*/ 23 h 10"/>
                  <a:gd name="T24" fmla="*/ 73 w 28"/>
                  <a:gd name="T25" fmla="*/ 18 h 10"/>
                  <a:gd name="T26" fmla="*/ 59 w 28"/>
                  <a:gd name="T27" fmla="*/ 9 h 10"/>
                  <a:gd name="T28" fmla="*/ 41 w 28"/>
                  <a:gd name="T29" fmla="*/ 5 h 10"/>
                  <a:gd name="T30" fmla="*/ 32 w 28"/>
                  <a:gd name="T31" fmla="*/ 5 h 10"/>
                  <a:gd name="T32" fmla="*/ 14 w 28"/>
                  <a:gd name="T33" fmla="*/ 0 h 10"/>
                  <a:gd name="T34" fmla="*/ 0 w 28"/>
                  <a:gd name="T35" fmla="*/ 14 h 10"/>
                  <a:gd name="T36" fmla="*/ 14 w 28"/>
                  <a:gd name="T37" fmla="*/ 14 h 10"/>
                  <a:gd name="T38" fmla="*/ 32 w 28"/>
                  <a:gd name="T39" fmla="*/ 14 h 1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8" h="10">
                    <a:moveTo>
                      <a:pt x="7" y="3"/>
                    </a:moveTo>
                    <a:lnTo>
                      <a:pt x="9" y="3"/>
                    </a:lnTo>
                    <a:lnTo>
                      <a:pt x="13" y="6"/>
                    </a:lnTo>
                    <a:lnTo>
                      <a:pt x="16" y="7"/>
                    </a:lnTo>
                    <a:lnTo>
                      <a:pt x="19" y="7"/>
                    </a:lnTo>
                    <a:lnTo>
                      <a:pt x="22" y="8"/>
                    </a:lnTo>
                    <a:lnTo>
                      <a:pt x="25" y="8"/>
                    </a:lnTo>
                    <a:lnTo>
                      <a:pt x="26" y="10"/>
                    </a:lnTo>
                    <a:lnTo>
                      <a:pt x="28" y="8"/>
                    </a:lnTo>
                    <a:lnTo>
                      <a:pt x="26" y="6"/>
                    </a:lnTo>
                    <a:lnTo>
                      <a:pt x="22" y="6"/>
                    </a:lnTo>
                    <a:lnTo>
                      <a:pt x="19" y="5"/>
                    </a:lnTo>
                    <a:lnTo>
                      <a:pt x="16" y="4"/>
                    </a:lnTo>
                    <a:lnTo>
                      <a:pt x="13" y="2"/>
                    </a:lnTo>
                    <a:lnTo>
                      <a:pt x="9" y="1"/>
                    </a:lnTo>
                    <a:lnTo>
                      <a:pt x="7" y="1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7" y="3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" name="Freeform 896">
                <a:extLst>
                  <a:ext uri="{FF2B5EF4-FFF2-40B4-BE49-F238E27FC236}">
                    <a16:creationId xmlns:a16="http://schemas.microsoft.com/office/drawing/2014/main" id="{B688FD98-7815-E92B-0C4D-C02A6421093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987" y="3065"/>
                <a:ext cx="45" cy="54"/>
              </a:xfrm>
              <a:custGeom>
                <a:avLst/>
                <a:gdLst>
                  <a:gd name="T0" fmla="*/ 0 w 10"/>
                  <a:gd name="T1" fmla="*/ 27 h 12"/>
                  <a:gd name="T2" fmla="*/ 5 w 10"/>
                  <a:gd name="T3" fmla="*/ 41 h 12"/>
                  <a:gd name="T4" fmla="*/ 23 w 10"/>
                  <a:gd name="T5" fmla="*/ 54 h 12"/>
                  <a:gd name="T6" fmla="*/ 27 w 10"/>
                  <a:gd name="T7" fmla="*/ 32 h 12"/>
                  <a:gd name="T8" fmla="*/ 32 w 10"/>
                  <a:gd name="T9" fmla="*/ 23 h 12"/>
                  <a:gd name="T10" fmla="*/ 45 w 10"/>
                  <a:gd name="T11" fmla="*/ 14 h 12"/>
                  <a:gd name="T12" fmla="*/ 32 w 10"/>
                  <a:gd name="T13" fmla="*/ 5 h 12"/>
                  <a:gd name="T14" fmla="*/ 23 w 10"/>
                  <a:gd name="T15" fmla="*/ 0 h 12"/>
                  <a:gd name="T16" fmla="*/ 9 w 10"/>
                  <a:gd name="T17" fmla="*/ 0 h 12"/>
                  <a:gd name="T18" fmla="*/ 23 w 10"/>
                  <a:gd name="T19" fmla="*/ 5 h 12"/>
                  <a:gd name="T20" fmla="*/ 9 w 10"/>
                  <a:gd name="T21" fmla="*/ 14 h 12"/>
                  <a:gd name="T22" fmla="*/ 0 w 10"/>
                  <a:gd name="T23" fmla="*/ 27 h 1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" h="12">
                    <a:moveTo>
                      <a:pt x="0" y="6"/>
                    </a:moveTo>
                    <a:lnTo>
                      <a:pt x="1" y="9"/>
                    </a:lnTo>
                    <a:lnTo>
                      <a:pt x="5" y="12"/>
                    </a:lnTo>
                    <a:lnTo>
                      <a:pt x="6" y="7"/>
                    </a:lnTo>
                    <a:lnTo>
                      <a:pt x="7" y="5"/>
                    </a:lnTo>
                    <a:lnTo>
                      <a:pt x="10" y="3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5" y="1"/>
                    </a:lnTo>
                    <a:lnTo>
                      <a:pt x="2" y="3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" name="Freeform 897">
                <a:extLst>
                  <a:ext uri="{FF2B5EF4-FFF2-40B4-BE49-F238E27FC236}">
                    <a16:creationId xmlns:a16="http://schemas.microsoft.com/office/drawing/2014/main" id="{A37BE9F7-29BA-57CB-3F0F-57822532ABB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859" y="3575"/>
                <a:ext cx="14" cy="9"/>
              </a:xfrm>
              <a:custGeom>
                <a:avLst/>
                <a:gdLst>
                  <a:gd name="T0" fmla="*/ 14 w 3"/>
                  <a:gd name="T1" fmla="*/ 0 h 2"/>
                  <a:gd name="T2" fmla="*/ 0 w 3"/>
                  <a:gd name="T3" fmla="*/ 9 h 2"/>
                  <a:gd name="T4" fmla="*/ 9 w 3"/>
                  <a:gd name="T5" fmla="*/ 9 h 2"/>
                  <a:gd name="T6" fmla="*/ 14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" name="Freeform 898">
                <a:extLst>
                  <a:ext uri="{FF2B5EF4-FFF2-40B4-BE49-F238E27FC236}">
                    <a16:creationId xmlns:a16="http://schemas.microsoft.com/office/drawing/2014/main" id="{0A4EEA55-59A3-04D2-0203-9B6CCFDAA7C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732" y="2996"/>
                <a:ext cx="22" cy="14"/>
              </a:xfrm>
              <a:custGeom>
                <a:avLst/>
                <a:gdLst>
                  <a:gd name="T0" fmla="*/ 0 w 5"/>
                  <a:gd name="T1" fmla="*/ 14 h 3"/>
                  <a:gd name="T2" fmla="*/ 22 w 5"/>
                  <a:gd name="T3" fmla="*/ 5 h 3"/>
                  <a:gd name="T4" fmla="*/ 0 w 5"/>
                  <a:gd name="T5" fmla="*/ 0 h 3"/>
                  <a:gd name="T6" fmla="*/ 0 w 5"/>
                  <a:gd name="T7" fmla="*/ 14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" h="3">
                    <a:moveTo>
                      <a:pt x="0" y="3"/>
                    </a:moveTo>
                    <a:lnTo>
                      <a:pt x="5" y="1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2" name="Freeform 899">
                <a:extLst>
                  <a:ext uri="{FF2B5EF4-FFF2-40B4-BE49-F238E27FC236}">
                    <a16:creationId xmlns:a16="http://schemas.microsoft.com/office/drawing/2014/main" id="{7062941D-684E-0A97-4CF0-8114ECF0613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460" y="4172"/>
                <a:ext cx="14" cy="18"/>
              </a:xfrm>
              <a:custGeom>
                <a:avLst/>
                <a:gdLst>
                  <a:gd name="T0" fmla="*/ 0 w 3"/>
                  <a:gd name="T1" fmla="*/ 18 h 4"/>
                  <a:gd name="T2" fmla="*/ 9 w 3"/>
                  <a:gd name="T3" fmla="*/ 18 h 4"/>
                  <a:gd name="T4" fmla="*/ 14 w 3"/>
                  <a:gd name="T5" fmla="*/ 18 h 4"/>
                  <a:gd name="T6" fmla="*/ 14 w 3"/>
                  <a:gd name="T7" fmla="*/ 5 h 4"/>
                  <a:gd name="T8" fmla="*/ 5 w 3"/>
                  <a:gd name="T9" fmla="*/ 0 h 4"/>
                  <a:gd name="T10" fmla="*/ 0 w 3"/>
                  <a:gd name="T11" fmla="*/ 0 h 4"/>
                  <a:gd name="T12" fmla="*/ 0 w 3"/>
                  <a:gd name="T13" fmla="*/ 18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lnTo>
                      <a:pt x="2" y="4"/>
                    </a:lnTo>
                    <a:lnTo>
                      <a:pt x="3" y="4"/>
                    </a:lnTo>
                    <a:lnTo>
                      <a:pt x="3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" name="Freeform 900">
                <a:extLst>
                  <a:ext uri="{FF2B5EF4-FFF2-40B4-BE49-F238E27FC236}">
                    <a16:creationId xmlns:a16="http://schemas.microsoft.com/office/drawing/2014/main" id="{901432DF-F4F6-7DD6-4F33-A2D901CEF24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462" y="3270"/>
                <a:ext cx="14" cy="9"/>
              </a:xfrm>
              <a:custGeom>
                <a:avLst/>
                <a:gdLst>
                  <a:gd name="T0" fmla="*/ 0 w 3"/>
                  <a:gd name="T1" fmla="*/ 5 h 2"/>
                  <a:gd name="T2" fmla="*/ 0 w 3"/>
                  <a:gd name="T3" fmla="*/ 9 h 2"/>
                  <a:gd name="T4" fmla="*/ 14 w 3"/>
                  <a:gd name="T5" fmla="*/ 9 h 2"/>
                  <a:gd name="T6" fmla="*/ 0 w 3"/>
                  <a:gd name="T7" fmla="*/ 0 h 2"/>
                  <a:gd name="T8" fmla="*/ 0 w 3"/>
                  <a:gd name="T9" fmla="*/ 5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lnTo>
                      <a:pt x="0" y="2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" name="Freeform 901">
                <a:extLst>
                  <a:ext uri="{FF2B5EF4-FFF2-40B4-BE49-F238E27FC236}">
                    <a16:creationId xmlns:a16="http://schemas.microsoft.com/office/drawing/2014/main" id="{16DACC09-87E5-6A2B-7F00-E7F76B72A40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916" y="3543"/>
                <a:ext cx="32" cy="41"/>
              </a:xfrm>
              <a:custGeom>
                <a:avLst/>
                <a:gdLst>
                  <a:gd name="T0" fmla="*/ 0 w 7"/>
                  <a:gd name="T1" fmla="*/ 23 h 9"/>
                  <a:gd name="T2" fmla="*/ 0 w 7"/>
                  <a:gd name="T3" fmla="*/ 36 h 9"/>
                  <a:gd name="T4" fmla="*/ 14 w 7"/>
                  <a:gd name="T5" fmla="*/ 41 h 9"/>
                  <a:gd name="T6" fmla="*/ 18 w 7"/>
                  <a:gd name="T7" fmla="*/ 32 h 9"/>
                  <a:gd name="T8" fmla="*/ 32 w 7"/>
                  <a:gd name="T9" fmla="*/ 23 h 9"/>
                  <a:gd name="T10" fmla="*/ 32 w 7"/>
                  <a:gd name="T11" fmla="*/ 9 h 9"/>
                  <a:gd name="T12" fmla="*/ 23 w 7"/>
                  <a:gd name="T13" fmla="*/ 0 h 9"/>
                  <a:gd name="T14" fmla="*/ 5 w 7"/>
                  <a:gd name="T15" fmla="*/ 9 h 9"/>
                  <a:gd name="T16" fmla="*/ 0 w 7"/>
                  <a:gd name="T17" fmla="*/ 23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" h="9">
                    <a:moveTo>
                      <a:pt x="0" y="5"/>
                    </a:moveTo>
                    <a:lnTo>
                      <a:pt x="0" y="8"/>
                    </a:lnTo>
                    <a:lnTo>
                      <a:pt x="3" y="9"/>
                    </a:lnTo>
                    <a:lnTo>
                      <a:pt x="4" y="7"/>
                    </a:lnTo>
                    <a:lnTo>
                      <a:pt x="7" y="5"/>
                    </a:lnTo>
                    <a:lnTo>
                      <a:pt x="7" y="2"/>
                    </a:lnTo>
                    <a:lnTo>
                      <a:pt x="5" y="0"/>
                    </a:lnTo>
                    <a:lnTo>
                      <a:pt x="1" y="2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" name="Freeform 902">
                <a:extLst>
                  <a:ext uri="{FF2B5EF4-FFF2-40B4-BE49-F238E27FC236}">
                    <a16:creationId xmlns:a16="http://schemas.microsoft.com/office/drawing/2014/main" id="{A97E7405-DC49-8AF2-1CBC-E8C1E14D247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670" y="3853"/>
                <a:ext cx="18" cy="4"/>
              </a:xfrm>
              <a:custGeom>
                <a:avLst/>
                <a:gdLst>
                  <a:gd name="T0" fmla="*/ 18 w 4"/>
                  <a:gd name="T1" fmla="*/ 0 h 1"/>
                  <a:gd name="T2" fmla="*/ 0 w 4"/>
                  <a:gd name="T3" fmla="*/ 0 h 1"/>
                  <a:gd name="T4" fmla="*/ 18 w 4"/>
                  <a:gd name="T5" fmla="*/ 4 h 1"/>
                  <a:gd name="T6" fmla="*/ 18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4" y="0"/>
                    </a:moveTo>
                    <a:lnTo>
                      <a:pt x="0" y="0"/>
                    </a:lnTo>
                    <a:lnTo>
                      <a:pt x="4" y="1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6" name="Freeform 903">
                <a:extLst>
                  <a:ext uri="{FF2B5EF4-FFF2-40B4-BE49-F238E27FC236}">
                    <a16:creationId xmlns:a16="http://schemas.microsoft.com/office/drawing/2014/main" id="{0776E42F-19DE-BA09-F0B7-4CF20396270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606" y="3889"/>
                <a:ext cx="27" cy="14"/>
              </a:xfrm>
              <a:custGeom>
                <a:avLst/>
                <a:gdLst>
                  <a:gd name="T0" fmla="*/ 14 w 6"/>
                  <a:gd name="T1" fmla="*/ 0 h 3"/>
                  <a:gd name="T2" fmla="*/ 0 w 6"/>
                  <a:gd name="T3" fmla="*/ 14 h 3"/>
                  <a:gd name="T4" fmla="*/ 0 w 6"/>
                  <a:gd name="T5" fmla="*/ 14 h 3"/>
                  <a:gd name="T6" fmla="*/ 14 w 6"/>
                  <a:gd name="T7" fmla="*/ 9 h 3"/>
                  <a:gd name="T8" fmla="*/ 27 w 6"/>
                  <a:gd name="T9" fmla="*/ 5 h 3"/>
                  <a:gd name="T10" fmla="*/ 14 w 6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" h="3">
                    <a:moveTo>
                      <a:pt x="3" y="0"/>
                    </a:moveTo>
                    <a:lnTo>
                      <a:pt x="0" y="3"/>
                    </a:lnTo>
                    <a:lnTo>
                      <a:pt x="3" y="2"/>
                    </a:lnTo>
                    <a:lnTo>
                      <a:pt x="6" y="1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7" name="Freeform 904">
                <a:extLst>
                  <a:ext uri="{FF2B5EF4-FFF2-40B4-BE49-F238E27FC236}">
                    <a16:creationId xmlns:a16="http://schemas.microsoft.com/office/drawing/2014/main" id="{E123A163-F458-0BEA-7FEE-9521B3B4151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301" y="4090"/>
                <a:ext cx="45" cy="18"/>
              </a:xfrm>
              <a:custGeom>
                <a:avLst/>
                <a:gdLst>
                  <a:gd name="T0" fmla="*/ 14 w 10"/>
                  <a:gd name="T1" fmla="*/ 9 h 4"/>
                  <a:gd name="T2" fmla="*/ 0 w 10"/>
                  <a:gd name="T3" fmla="*/ 18 h 4"/>
                  <a:gd name="T4" fmla="*/ 14 w 10"/>
                  <a:gd name="T5" fmla="*/ 18 h 4"/>
                  <a:gd name="T6" fmla="*/ 27 w 10"/>
                  <a:gd name="T7" fmla="*/ 9 h 4"/>
                  <a:gd name="T8" fmla="*/ 45 w 10"/>
                  <a:gd name="T9" fmla="*/ 5 h 4"/>
                  <a:gd name="T10" fmla="*/ 45 w 10"/>
                  <a:gd name="T11" fmla="*/ 0 h 4"/>
                  <a:gd name="T12" fmla="*/ 32 w 10"/>
                  <a:gd name="T13" fmla="*/ 5 h 4"/>
                  <a:gd name="T14" fmla="*/ 14 w 10"/>
                  <a:gd name="T15" fmla="*/ 9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0" h="4">
                    <a:moveTo>
                      <a:pt x="3" y="2"/>
                    </a:moveTo>
                    <a:lnTo>
                      <a:pt x="0" y="4"/>
                    </a:lnTo>
                    <a:lnTo>
                      <a:pt x="3" y="4"/>
                    </a:lnTo>
                    <a:lnTo>
                      <a:pt x="6" y="2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7" y="1"/>
                    </a:lnTo>
                    <a:lnTo>
                      <a:pt x="3" y="2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8" name="Freeform 905">
                <a:extLst>
                  <a:ext uri="{FF2B5EF4-FFF2-40B4-BE49-F238E27FC236}">
                    <a16:creationId xmlns:a16="http://schemas.microsoft.com/office/drawing/2014/main" id="{231E3814-1131-8959-E6B5-7C69A6406F7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720" y="3661"/>
                <a:ext cx="41" cy="51"/>
              </a:xfrm>
              <a:custGeom>
                <a:avLst/>
                <a:gdLst>
                  <a:gd name="T0" fmla="*/ 27 w 9"/>
                  <a:gd name="T1" fmla="*/ 28 h 11"/>
                  <a:gd name="T2" fmla="*/ 18 w 9"/>
                  <a:gd name="T3" fmla="*/ 14 h 11"/>
                  <a:gd name="T4" fmla="*/ 9 w 9"/>
                  <a:gd name="T5" fmla="*/ 0 h 11"/>
                  <a:gd name="T6" fmla="*/ 0 w 9"/>
                  <a:gd name="T7" fmla="*/ 9 h 11"/>
                  <a:gd name="T8" fmla="*/ 9 w 9"/>
                  <a:gd name="T9" fmla="*/ 23 h 11"/>
                  <a:gd name="T10" fmla="*/ 14 w 9"/>
                  <a:gd name="T11" fmla="*/ 32 h 11"/>
                  <a:gd name="T12" fmla="*/ 27 w 9"/>
                  <a:gd name="T13" fmla="*/ 46 h 11"/>
                  <a:gd name="T14" fmla="*/ 41 w 9"/>
                  <a:gd name="T15" fmla="*/ 51 h 11"/>
                  <a:gd name="T16" fmla="*/ 36 w 9"/>
                  <a:gd name="T17" fmla="*/ 42 h 11"/>
                  <a:gd name="T18" fmla="*/ 27 w 9"/>
                  <a:gd name="T19" fmla="*/ 28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" h="11">
                    <a:moveTo>
                      <a:pt x="6" y="6"/>
                    </a:moveTo>
                    <a:lnTo>
                      <a:pt x="4" y="3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5"/>
                    </a:lnTo>
                    <a:lnTo>
                      <a:pt x="3" y="7"/>
                    </a:lnTo>
                    <a:lnTo>
                      <a:pt x="6" y="10"/>
                    </a:lnTo>
                    <a:lnTo>
                      <a:pt x="9" y="11"/>
                    </a:lnTo>
                    <a:lnTo>
                      <a:pt x="8" y="9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" name="Freeform 906">
                <a:extLst>
                  <a:ext uri="{FF2B5EF4-FFF2-40B4-BE49-F238E27FC236}">
                    <a16:creationId xmlns:a16="http://schemas.microsoft.com/office/drawing/2014/main" id="{73700E59-945E-CE70-A091-30F8FF15123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998" y="3538"/>
                <a:ext cx="14" cy="19"/>
              </a:xfrm>
              <a:custGeom>
                <a:avLst/>
                <a:gdLst>
                  <a:gd name="T0" fmla="*/ 14 w 3"/>
                  <a:gd name="T1" fmla="*/ 0 h 4"/>
                  <a:gd name="T2" fmla="*/ 0 w 3"/>
                  <a:gd name="T3" fmla="*/ 5 h 4"/>
                  <a:gd name="T4" fmla="*/ 0 w 3"/>
                  <a:gd name="T5" fmla="*/ 19 h 4"/>
                  <a:gd name="T6" fmla="*/ 9 w 3"/>
                  <a:gd name="T7" fmla="*/ 14 h 4"/>
                  <a:gd name="T8" fmla="*/ 14 w 3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3" y="0"/>
                    </a:moveTo>
                    <a:lnTo>
                      <a:pt x="0" y="1"/>
                    </a:lnTo>
                    <a:lnTo>
                      <a:pt x="0" y="4"/>
                    </a:lnTo>
                    <a:lnTo>
                      <a:pt x="2" y="3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" name="Freeform 907">
                <a:extLst>
                  <a:ext uri="{FF2B5EF4-FFF2-40B4-BE49-F238E27FC236}">
                    <a16:creationId xmlns:a16="http://schemas.microsoft.com/office/drawing/2014/main" id="{269B846E-A64A-5721-1E57-674BDE30DE4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971" y="3566"/>
                <a:ext cx="13" cy="13"/>
              </a:xfrm>
              <a:custGeom>
                <a:avLst/>
                <a:gdLst>
                  <a:gd name="T0" fmla="*/ 13 w 3"/>
                  <a:gd name="T1" fmla="*/ 4 h 3"/>
                  <a:gd name="T2" fmla="*/ 0 w 3"/>
                  <a:gd name="T3" fmla="*/ 0 h 3"/>
                  <a:gd name="T4" fmla="*/ 9 w 3"/>
                  <a:gd name="T5" fmla="*/ 13 h 3"/>
                  <a:gd name="T6" fmla="*/ 13 w 3"/>
                  <a:gd name="T7" fmla="*/ 4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lnTo>
                      <a:pt x="0" y="0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" name="Freeform 908">
                <a:extLst>
                  <a:ext uri="{FF2B5EF4-FFF2-40B4-BE49-F238E27FC236}">
                    <a16:creationId xmlns:a16="http://schemas.microsoft.com/office/drawing/2014/main" id="{FB3F3E0C-7083-A62A-EDE6-F13DBFF6806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788" y="3607"/>
                <a:ext cx="9" cy="9"/>
              </a:xfrm>
              <a:custGeom>
                <a:avLst/>
                <a:gdLst>
                  <a:gd name="T0" fmla="*/ 9 w 2"/>
                  <a:gd name="T1" fmla="*/ 0 h 2"/>
                  <a:gd name="T2" fmla="*/ 0 w 2"/>
                  <a:gd name="T3" fmla="*/ 5 h 2"/>
                  <a:gd name="T4" fmla="*/ 9 w 2"/>
                  <a:gd name="T5" fmla="*/ 9 h 2"/>
                  <a:gd name="T6" fmla="*/ 9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1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" name="Freeform 909">
                <a:extLst>
                  <a:ext uri="{FF2B5EF4-FFF2-40B4-BE49-F238E27FC236}">
                    <a16:creationId xmlns:a16="http://schemas.microsoft.com/office/drawing/2014/main" id="{59BAEB56-C262-BA75-841C-B3AD0DB9D68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219" y="4099"/>
                <a:ext cx="9" cy="0"/>
              </a:xfrm>
              <a:custGeom>
                <a:avLst/>
                <a:gdLst>
                  <a:gd name="T0" fmla="*/ 0 w 2"/>
                  <a:gd name="T1" fmla="*/ 9 w 2"/>
                  <a:gd name="T2" fmla="*/ 5 w 2"/>
                  <a:gd name="T3" fmla="*/ 0 w 2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T0" y="0"/>
                  </a:cxn>
                  <a:cxn ang="T5">
                    <a:pos x="T1" y="0"/>
                  </a:cxn>
                  <a:cxn ang="T6">
                    <a:pos x="T2" y="0"/>
                  </a:cxn>
                  <a:cxn ang="T7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" name="Freeform 910">
                <a:extLst>
                  <a:ext uri="{FF2B5EF4-FFF2-40B4-BE49-F238E27FC236}">
                    <a16:creationId xmlns:a16="http://schemas.microsoft.com/office/drawing/2014/main" id="{AAC8AE0B-AC45-B721-1209-A02D543D15B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460" y="4172"/>
                <a:ext cx="5" cy="0"/>
              </a:xfrm>
              <a:custGeom>
                <a:avLst/>
                <a:gdLst>
                  <a:gd name="T0" fmla="*/ 0 w 1"/>
                  <a:gd name="T1" fmla="*/ 5 w 1"/>
                  <a:gd name="T2" fmla="*/ 0 w 1"/>
                  <a:gd name="T3" fmla="*/ 0 w 1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T0" y="0"/>
                  </a:cxn>
                  <a:cxn ang="T5">
                    <a:pos x="T1" y="0"/>
                  </a:cxn>
                  <a:cxn ang="T6">
                    <a:pos x="T2" y="0"/>
                  </a:cxn>
                  <a:cxn ang="T7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" name="Freeform 911">
                <a:extLst>
                  <a:ext uri="{FF2B5EF4-FFF2-40B4-BE49-F238E27FC236}">
                    <a16:creationId xmlns:a16="http://schemas.microsoft.com/office/drawing/2014/main" id="{56E50077-DC29-C7F1-326D-3478FB594A3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652" y="3821"/>
                <a:ext cx="41" cy="27"/>
              </a:xfrm>
              <a:custGeom>
                <a:avLst/>
                <a:gdLst>
                  <a:gd name="T0" fmla="*/ 14 w 9"/>
                  <a:gd name="T1" fmla="*/ 0 h 6"/>
                  <a:gd name="T2" fmla="*/ 0 w 9"/>
                  <a:gd name="T3" fmla="*/ 9 h 6"/>
                  <a:gd name="T4" fmla="*/ 14 w 9"/>
                  <a:gd name="T5" fmla="*/ 23 h 6"/>
                  <a:gd name="T6" fmla="*/ 27 w 9"/>
                  <a:gd name="T7" fmla="*/ 23 h 6"/>
                  <a:gd name="T8" fmla="*/ 41 w 9"/>
                  <a:gd name="T9" fmla="*/ 27 h 6"/>
                  <a:gd name="T10" fmla="*/ 41 w 9"/>
                  <a:gd name="T11" fmla="*/ 23 h 6"/>
                  <a:gd name="T12" fmla="*/ 32 w 9"/>
                  <a:gd name="T13" fmla="*/ 14 h 6"/>
                  <a:gd name="T14" fmla="*/ 27 w 9"/>
                  <a:gd name="T15" fmla="*/ 9 h 6"/>
                  <a:gd name="T16" fmla="*/ 14 w 9"/>
                  <a:gd name="T17" fmla="*/ 0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" h="6">
                    <a:moveTo>
                      <a:pt x="3" y="0"/>
                    </a:moveTo>
                    <a:lnTo>
                      <a:pt x="0" y="2"/>
                    </a:lnTo>
                    <a:lnTo>
                      <a:pt x="3" y="5"/>
                    </a:lnTo>
                    <a:lnTo>
                      <a:pt x="6" y="5"/>
                    </a:lnTo>
                    <a:lnTo>
                      <a:pt x="9" y="6"/>
                    </a:lnTo>
                    <a:lnTo>
                      <a:pt x="9" y="5"/>
                    </a:lnTo>
                    <a:lnTo>
                      <a:pt x="7" y="3"/>
                    </a:lnTo>
                    <a:lnTo>
                      <a:pt x="6" y="2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5" name="Freeform 912">
                <a:extLst>
                  <a:ext uri="{FF2B5EF4-FFF2-40B4-BE49-F238E27FC236}">
                    <a16:creationId xmlns:a16="http://schemas.microsoft.com/office/drawing/2014/main" id="{AA3A50C8-D844-15F0-3306-3D15ACC6A4C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697" y="3725"/>
                <a:ext cx="32" cy="14"/>
              </a:xfrm>
              <a:custGeom>
                <a:avLst/>
                <a:gdLst>
                  <a:gd name="T0" fmla="*/ 0 w 7"/>
                  <a:gd name="T1" fmla="*/ 14 h 3"/>
                  <a:gd name="T2" fmla="*/ 18 w 7"/>
                  <a:gd name="T3" fmla="*/ 9 h 3"/>
                  <a:gd name="T4" fmla="*/ 32 w 7"/>
                  <a:gd name="T5" fmla="*/ 9 h 3"/>
                  <a:gd name="T6" fmla="*/ 18 w 7"/>
                  <a:gd name="T7" fmla="*/ 0 h 3"/>
                  <a:gd name="T8" fmla="*/ 0 w 7"/>
                  <a:gd name="T9" fmla="*/ 14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3">
                    <a:moveTo>
                      <a:pt x="0" y="3"/>
                    </a:moveTo>
                    <a:lnTo>
                      <a:pt x="4" y="2"/>
                    </a:lnTo>
                    <a:lnTo>
                      <a:pt x="7" y="2"/>
                    </a:lnTo>
                    <a:lnTo>
                      <a:pt x="4" y="0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6" name="Freeform 913">
                <a:extLst>
                  <a:ext uri="{FF2B5EF4-FFF2-40B4-BE49-F238E27FC236}">
                    <a16:creationId xmlns:a16="http://schemas.microsoft.com/office/drawing/2014/main" id="{0F57A250-7869-5B65-5A09-89B67923C70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987" y="3698"/>
                <a:ext cx="36" cy="36"/>
              </a:xfrm>
              <a:custGeom>
                <a:avLst/>
                <a:gdLst>
                  <a:gd name="T0" fmla="*/ 0 w 8"/>
                  <a:gd name="T1" fmla="*/ 36 h 8"/>
                  <a:gd name="T2" fmla="*/ 14 w 8"/>
                  <a:gd name="T3" fmla="*/ 32 h 8"/>
                  <a:gd name="T4" fmla="*/ 23 w 8"/>
                  <a:gd name="T5" fmla="*/ 18 h 8"/>
                  <a:gd name="T6" fmla="*/ 36 w 8"/>
                  <a:gd name="T7" fmla="*/ 5 h 8"/>
                  <a:gd name="T8" fmla="*/ 32 w 8"/>
                  <a:gd name="T9" fmla="*/ 0 h 8"/>
                  <a:gd name="T10" fmla="*/ 18 w 8"/>
                  <a:gd name="T11" fmla="*/ 9 h 8"/>
                  <a:gd name="T12" fmla="*/ 14 w 8"/>
                  <a:gd name="T13" fmla="*/ 23 h 8"/>
                  <a:gd name="T14" fmla="*/ 0 w 8"/>
                  <a:gd name="T15" fmla="*/ 36 h 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" h="8">
                    <a:moveTo>
                      <a:pt x="0" y="8"/>
                    </a:moveTo>
                    <a:lnTo>
                      <a:pt x="3" y="7"/>
                    </a:lnTo>
                    <a:lnTo>
                      <a:pt x="5" y="4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4" y="2"/>
                    </a:lnTo>
                    <a:lnTo>
                      <a:pt x="3" y="5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7" name="Freeform 914">
                <a:extLst>
                  <a:ext uri="{FF2B5EF4-FFF2-40B4-BE49-F238E27FC236}">
                    <a16:creationId xmlns:a16="http://schemas.microsoft.com/office/drawing/2014/main" id="{9AFE43C8-9D4B-407B-B764-43A47E042DF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982" y="3698"/>
                <a:ext cx="23" cy="18"/>
              </a:xfrm>
              <a:custGeom>
                <a:avLst/>
                <a:gdLst>
                  <a:gd name="T0" fmla="*/ 0 w 5"/>
                  <a:gd name="T1" fmla="*/ 18 h 4"/>
                  <a:gd name="T2" fmla="*/ 14 w 5"/>
                  <a:gd name="T3" fmla="*/ 14 h 4"/>
                  <a:gd name="T4" fmla="*/ 23 w 5"/>
                  <a:gd name="T5" fmla="*/ 0 h 4"/>
                  <a:gd name="T6" fmla="*/ 23 w 5"/>
                  <a:gd name="T7" fmla="*/ 0 h 4"/>
                  <a:gd name="T8" fmla="*/ 9 w 5"/>
                  <a:gd name="T9" fmla="*/ 5 h 4"/>
                  <a:gd name="T10" fmla="*/ 0 w 5"/>
                  <a:gd name="T11" fmla="*/ 18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" h="4">
                    <a:moveTo>
                      <a:pt x="0" y="4"/>
                    </a:moveTo>
                    <a:lnTo>
                      <a:pt x="3" y="3"/>
                    </a:lnTo>
                    <a:lnTo>
                      <a:pt x="5" y="0"/>
                    </a:lnTo>
                    <a:lnTo>
                      <a:pt x="2" y="1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8" name="Freeform 915">
                <a:extLst>
                  <a:ext uri="{FF2B5EF4-FFF2-40B4-BE49-F238E27FC236}">
                    <a16:creationId xmlns:a16="http://schemas.microsoft.com/office/drawing/2014/main" id="{F0418C8C-5911-1599-6347-D53E5A84B84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570" y="4094"/>
                <a:ext cx="13" cy="5"/>
              </a:xfrm>
              <a:custGeom>
                <a:avLst/>
                <a:gdLst>
                  <a:gd name="T0" fmla="*/ 13 w 3"/>
                  <a:gd name="T1" fmla="*/ 0 h 1"/>
                  <a:gd name="T2" fmla="*/ 0 w 3"/>
                  <a:gd name="T3" fmla="*/ 0 h 1"/>
                  <a:gd name="T4" fmla="*/ 0 w 3"/>
                  <a:gd name="T5" fmla="*/ 5 h 1"/>
                  <a:gd name="T6" fmla="*/ 13 w 3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" name="Freeform 916">
                <a:extLst>
                  <a:ext uri="{FF2B5EF4-FFF2-40B4-BE49-F238E27FC236}">
                    <a16:creationId xmlns:a16="http://schemas.microsoft.com/office/drawing/2014/main" id="{49B00557-69FD-285A-0CA9-5FA7629A8BE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205" y="4099"/>
                <a:ext cx="32" cy="13"/>
              </a:xfrm>
              <a:custGeom>
                <a:avLst/>
                <a:gdLst>
                  <a:gd name="T0" fmla="*/ 0 w 7"/>
                  <a:gd name="T1" fmla="*/ 9 h 3"/>
                  <a:gd name="T2" fmla="*/ 18 w 7"/>
                  <a:gd name="T3" fmla="*/ 13 h 3"/>
                  <a:gd name="T4" fmla="*/ 32 w 7"/>
                  <a:gd name="T5" fmla="*/ 4 h 3"/>
                  <a:gd name="T6" fmla="*/ 23 w 7"/>
                  <a:gd name="T7" fmla="*/ 0 h 3"/>
                  <a:gd name="T8" fmla="*/ 14 w 7"/>
                  <a:gd name="T9" fmla="*/ 0 h 3"/>
                  <a:gd name="T10" fmla="*/ 0 w 7"/>
                  <a:gd name="T11" fmla="*/ 9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3">
                    <a:moveTo>
                      <a:pt x="0" y="2"/>
                    </a:moveTo>
                    <a:lnTo>
                      <a:pt x="4" y="3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" name="Freeform 917">
                <a:extLst>
                  <a:ext uri="{FF2B5EF4-FFF2-40B4-BE49-F238E27FC236}">
                    <a16:creationId xmlns:a16="http://schemas.microsoft.com/office/drawing/2014/main" id="{BC7E3385-6FA5-9F56-78DA-E443E46A31E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474" y="4190"/>
                <a:ext cx="18" cy="4"/>
              </a:xfrm>
              <a:custGeom>
                <a:avLst/>
                <a:gdLst>
                  <a:gd name="T0" fmla="*/ 0 w 4"/>
                  <a:gd name="T1" fmla="*/ 0 h 1"/>
                  <a:gd name="T2" fmla="*/ 14 w 4"/>
                  <a:gd name="T3" fmla="*/ 4 h 1"/>
                  <a:gd name="T4" fmla="*/ 18 w 4"/>
                  <a:gd name="T5" fmla="*/ 0 h 1"/>
                  <a:gd name="T6" fmla="*/ 5 w 4"/>
                  <a:gd name="T7" fmla="*/ 0 h 1"/>
                  <a:gd name="T8" fmla="*/ 0 w 4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lnTo>
                      <a:pt x="3" y="1"/>
                    </a:lnTo>
                    <a:lnTo>
                      <a:pt x="4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" name="Freeform 918">
                <a:extLst>
                  <a:ext uri="{FF2B5EF4-FFF2-40B4-BE49-F238E27FC236}">
                    <a16:creationId xmlns:a16="http://schemas.microsoft.com/office/drawing/2014/main" id="{51AE753E-0D37-BB9A-D859-307BF8E6AEA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483" y="4167"/>
                <a:ext cx="68" cy="27"/>
              </a:xfrm>
              <a:custGeom>
                <a:avLst/>
                <a:gdLst>
                  <a:gd name="T0" fmla="*/ 68 w 15"/>
                  <a:gd name="T1" fmla="*/ 23 h 6"/>
                  <a:gd name="T2" fmla="*/ 59 w 15"/>
                  <a:gd name="T3" fmla="*/ 9 h 6"/>
                  <a:gd name="T4" fmla="*/ 27 w 15"/>
                  <a:gd name="T5" fmla="*/ 5 h 6"/>
                  <a:gd name="T6" fmla="*/ 18 w 15"/>
                  <a:gd name="T7" fmla="*/ 0 h 6"/>
                  <a:gd name="T8" fmla="*/ 0 w 15"/>
                  <a:gd name="T9" fmla="*/ 9 h 6"/>
                  <a:gd name="T10" fmla="*/ 18 w 15"/>
                  <a:gd name="T11" fmla="*/ 18 h 6"/>
                  <a:gd name="T12" fmla="*/ 27 w 15"/>
                  <a:gd name="T13" fmla="*/ 18 h 6"/>
                  <a:gd name="T14" fmla="*/ 18 w 15"/>
                  <a:gd name="T15" fmla="*/ 23 h 6"/>
                  <a:gd name="T16" fmla="*/ 18 w 15"/>
                  <a:gd name="T17" fmla="*/ 23 h 6"/>
                  <a:gd name="T18" fmla="*/ 36 w 15"/>
                  <a:gd name="T19" fmla="*/ 27 h 6"/>
                  <a:gd name="T20" fmla="*/ 50 w 15"/>
                  <a:gd name="T21" fmla="*/ 23 h 6"/>
                  <a:gd name="T22" fmla="*/ 50 w 15"/>
                  <a:gd name="T23" fmla="*/ 18 h 6"/>
                  <a:gd name="T24" fmla="*/ 63 w 15"/>
                  <a:gd name="T25" fmla="*/ 23 h 6"/>
                  <a:gd name="T26" fmla="*/ 68 w 15"/>
                  <a:gd name="T27" fmla="*/ 23 h 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5" h="6">
                    <a:moveTo>
                      <a:pt x="15" y="5"/>
                    </a:moveTo>
                    <a:lnTo>
                      <a:pt x="13" y="2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4" y="4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8" y="6"/>
                    </a:lnTo>
                    <a:lnTo>
                      <a:pt x="11" y="5"/>
                    </a:lnTo>
                    <a:lnTo>
                      <a:pt x="11" y="4"/>
                    </a:lnTo>
                    <a:lnTo>
                      <a:pt x="14" y="5"/>
                    </a:lnTo>
                    <a:lnTo>
                      <a:pt x="15" y="5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" name="Freeform 919">
                <a:extLst>
                  <a:ext uri="{FF2B5EF4-FFF2-40B4-BE49-F238E27FC236}">
                    <a16:creationId xmlns:a16="http://schemas.microsoft.com/office/drawing/2014/main" id="{805AFC19-7B86-4340-FE5B-0056EB3B0F6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401" y="4149"/>
                <a:ext cx="14" cy="9"/>
              </a:xfrm>
              <a:custGeom>
                <a:avLst/>
                <a:gdLst>
                  <a:gd name="T0" fmla="*/ 0 w 3"/>
                  <a:gd name="T1" fmla="*/ 0 h 2"/>
                  <a:gd name="T2" fmla="*/ 9 w 3"/>
                  <a:gd name="T3" fmla="*/ 9 h 2"/>
                  <a:gd name="T4" fmla="*/ 14 w 3"/>
                  <a:gd name="T5" fmla="*/ 0 h 2"/>
                  <a:gd name="T6" fmla="*/ 0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2" y="2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3" name="Freeform 920">
                <a:extLst>
                  <a:ext uri="{FF2B5EF4-FFF2-40B4-BE49-F238E27FC236}">
                    <a16:creationId xmlns:a16="http://schemas.microsoft.com/office/drawing/2014/main" id="{2F4CBDD5-804D-2033-3965-F09A4ABCB09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488" y="4194"/>
                <a:ext cx="18" cy="14"/>
              </a:xfrm>
              <a:custGeom>
                <a:avLst/>
                <a:gdLst>
                  <a:gd name="T0" fmla="*/ 0 w 4"/>
                  <a:gd name="T1" fmla="*/ 14 h 3"/>
                  <a:gd name="T2" fmla="*/ 14 w 4"/>
                  <a:gd name="T3" fmla="*/ 14 h 3"/>
                  <a:gd name="T4" fmla="*/ 14 w 4"/>
                  <a:gd name="T5" fmla="*/ 14 h 3"/>
                  <a:gd name="T6" fmla="*/ 18 w 4"/>
                  <a:gd name="T7" fmla="*/ 0 h 3"/>
                  <a:gd name="T8" fmla="*/ 5 w 4"/>
                  <a:gd name="T9" fmla="*/ 0 h 3"/>
                  <a:gd name="T10" fmla="*/ 0 w 4"/>
                  <a:gd name="T11" fmla="*/ 14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lnTo>
                      <a:pt x="3" y="3"/>
                    </a:lnTo>
                    <a:lnTo>
                      <a:pt x="4" y="0"/>
                    </a:lnTo>
                    <a:lnTo>
                      <a:pt x="1" y="0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4" name="Freeform 921">
                <a:extLst>
                  <a:ext uri="{FF2B5EF4-FFF2-40B4-BE49-F238E27FC236}">
                    <a16:creationId xmlns:a16="http://schemas.microsoft.com/office/drawing/2014/main" id="{B0580A21-D3F8-74C7-DAB5-DCCBFBA8239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613" y="2550"/>
                <a:ext cx="41" cy="18"/>
              </a:xfrm>
              <a:custGeom>
                <a:avLst/>
                <a:gdLst>
                  <a:gd name="T0" fmla="*/ 32 w 9"/>
                  <a:gd name="T1" fmla="*/ 18 h 4"/>
                  <a:gd name="T2" fmla="*/ 41 w 9"/>
                  <a:gd name="T3" fmla="*/ 5 h 4"/>
                  <a:gd name="T4" fmla="*/ 32 w 9"/>
                  <a:gd name="T5" fmla="*/ 5 h 4"/>
                  <a:gd name="T6" fmla="*/ 14 w 9"/>
                  <a:gd name="T7" fmla="*/ 0 h 4"/>
                  <a:gd name="T8" fmla="*/ 0 w 9"/>
                  <a:gd name="T9" fmla="*/ 5 h 4"/>
                  <a:gd name="T10" fmla="*/ 14 w 9"/>
                  <a:gd name="T11" fmla="*/ 14 h 4"/>
                  <a:gd name="T12" fmla="*/ 32 w 9"/>
                  <a:gd name="T13" fmla="*/ 18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" h="4">
                    <a:moveTo>
                      <a:pt x="7" y="4"/>
                    </a:moveTo>
                    <a:lnTo>
                      <a:pt x="9" y="1"/>
                    </a:lnTo>
                    <a:lnTo>
                      <a:pt x="7" y="1"/>
                    </a:lnTo>
                    <a:lnTo>
                      <a:pt x="3" y="0"/>
                    </a:lnTo>
                    <a:lnTo>
                      <a:pt x="0" y="1"/>
                    </a:lnTo>
                    <a:lnTo>
                      <a:pt x="3" y="3"/>
                    </a:lnTo>
                    <a:lnTo>
                      <a:pt x="7" y="4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5" name="Freeform 922">
                <a:extLst>
                  <a:ext uri="{FF2B5EF4-FFF2-40B4-BE49-F238E27FC236}">
                    <a16:creationId xmlns:a16="http://schemas.microsoft.com/office/drawing/2014/main" id="{3B4B1B17-80A7-3CFE-2171-00B038A275B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923" y="3224"/>
                <a:ext cx="32" cy="5"/>
              </a:xfrm>
              <a:custGeom>
                <a:avLst/>
                <a:gdLst>
                  <a:gd name="T0" fmla="*/ 32 w 7"/>
                  <a:gd name="T1" fmla="*/ 0 h 1"/>
                  <a:gd name="T2" fmla="*/ 18 w 7"/>
                  <a:gd name="T3" fmla="*/ 0 h 1"/>
                  <a:gd name="T4" fmla="*/ 0 w 7"/>
                  <a:gd name="T5" fmla="*/ 5 h 1"/>
                  <a:gd name="T6" fmla="*/ 18 w 7"/>
                  <a:gd name="T7" fmla="*/ 5 h 1"/>
                  <a:gd name="T8" fmla="*/ 32 w 7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1">
                    <a:moveTo>
                      <a:pt x="7" y="0"/>
                    </a:moveTo>
                    <a:lnTo>
                      <a:pt x="4" y="0"/>
                    </a:lnTo>
                    <a:lnTo>
                      <a:pt x="0" y="1"/>
                    </a:lnTo>
                    <a:lnTo>
                      <a:pt x="4" y="1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6" name="Freeform 923">
                <a:extLst>
                  <a:ext uri="{FF2B5EF4-FFF2-40B4-BE49-F238E27FC236}">
                    <a16:creationId xmlns:a16="http://schemas.microsoft.com/office/drawing/2014/main" id="{ABA57EBB-5569-3CD3-07B2-5EBD26BDC54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686" y="2750"/>
                <a:ext cx="46" cy="37"/>
              </a:xfrm>
              <a:custGeom>
                <a:avLst/>
                <a:gdLst>
                  <a:gd name="T0" fmla="*/ 28 w 10"/>
                  <a:gd name="T1" fmla="*/ 32 h 8"/>
                  <a:gd name="T2" fmla="*/ 37 w 10"/>
                  <a:gd name="T3" fmla="*/ 19 h 8"/>
                  <a:gd name="T4" fmla="*/ 46 w 10"/>
                  <a:gd name="T5" fmla="*/ 0 h 8"/>
                  <a:gd name="T6" fmla="*/ 32 w 10"/>
                  <a:gd name="T7" fmla="*/ 14 h 8"/>
                  <a:gd name="T8" fmla="*/ 18 w 10"/>
                  <a:gd name="T9" fmla="*/ 19 h 8"/>
                  <a:gd name="T10" fmla="*/ 5 w 10"/>
                  <a:gd name="T11" fmla="*/ 19 h 8"/>
                  <a:gd name="T12" fmla="*/ 0 w 10"/>
                  <a:gd name="T13" fmla="*/ 32 h 8"/>
                  <a:gd name="T14" fmla="*/ 14 w 10"/>
                  <a:gd name="T15" fmla="*/ 37 h 8"/>
                  <a:gd name="T16" fmla="*/ 28 w 10"/>
                  <a:gd name="T17" fmla="*/ 32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" h="8">
                    <a:moveTo>
                      <a:pt x="6" y="7"/>
                    </a:moveTo>
                    <a:lnTo>
                      <a:pt x="8" y="4"/>
                    </a:lnTo>
                    <a:lnTo>
                      <a:pt x="10" y="0"/>
                    </a:lnTo>
                    <a:lnTo>
                      <a:pt x="7" y="3"/>
                    </a:lnTo>
                    <a:lnTo>
                      <a:pt x="4" y="4"/>
                    </a:lnTo>
                    <a:lnTo>
                      <a:pt x="1" y="4"/>
                    </a:lnTo>
                    <a:lnTo>
                      <a:pt x="0" y="7"/>
                    </a:lnTo>
                    <a:lnTo>
                      <a:pt x="3" y="8"/>
                    </a:lnTo>
                    <a:lnTo>
                      <a:pt x="6" y="7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7" name="Freeform 924">
                <a:extLst>
                  <a:ext uri="{FF2B5EF4-FFF2-40B4-BE49-F238E27FC236}">
                    <a16:creationId xmlns:a16="http://schemas.microsoft.com/office/drawing/2014/main" id="{FA472233-5F73-12C6-BF8B-AE0683F03FF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681" y="2814"/>
                <a:ext cx="14" cy="14"/>
              </a:xfrm>
              <a:custGeom>
                <a:avLst/>
                <a:gdLst>
                  <a:gd name="T0" fmla="*/ 14 w 3"/>
                  <a:gd name="T1" fmla="*/ 14 h 3"/>
                  <a:gd name="T2" fmla="*/ 14 w 3"/>
                  <a:gd name="T3" fmla="*/ 0 h 3"/>
                  <a:gd name="T4" fmla="*/ 14 w 3"/>
                  <a:gd name="T5" fmla="*/ 0 h 3"/>
                  <a:gd name="T6" fmla="*/ 0 w 3"/>
                  <a:gd name="T7" fmla="*/ 9 h 3"/>
                  <a:gd name="T8" fmla="*/ 14 w 3"/>
                  <a:gd name="T9" fmla="*/ 14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lnTo>
                      <a:pt x="3" y="0"/>
                    </a:lnTo>
                    <a:lnTo>
                      <a:pt x="0" y="2"/>
                    </a:lnTo>
                    <a:lnTo>
                      <a:pt x="3" y="3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8" name="Freeform 925">
                <a:extLst>
                  <a:ext uri="{FF2B5EF4-FFF2-40B4-BE49-F238E27FC236}">
                    <a16:creationId xmlns:a16="http://schemas.microsoft.com/office/drawing/2014/main" id="{3BD31E46-50A8-F127-3131-3347B750DBF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864" y="3238"/>
                <a:ext cx="13" cy="18"/>
              </a:xfrm>
              <a:custGeom>
                <a:avLst/>
                <a:gdLst>
                  <a:gd name="T0" fmla="*/ 4 w 3"/>
                  <a:gd name="T1" fmla="*/ 0 h 4"/>
                  <a:gd name="T2" fmla="*/ 0 w 3"/>
                  <a:gd name="T3" fmla="*/ 14 h 4"/>
                  <a:gd name="T4" fmla="*/ 13 w 3"/>
                  <a:gd name="T5" fmla="*/ 18 h 4"/>
                  <a:gd name="T6" fmla="*/ 9 w 3"/>
                  <a:gd name="T7" fmla="*/ 5 h 4"/>
                  <a:gd name="T8" fmla="*/ 4 w 3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1" y="0"/>
                    </a:moveTo>
                    <a:lnTo>
                      <a:pt x="0" y="3"/>
                    </a:lnTo>
                    <a:lnTo>
                      <a:pt x="3" y="4"/>
                    </a:lnTo>
                    <a:lnTo>
                      <a:pt x="2" y="1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" name="Freeform 926">
                <a:extLst>
                  <a:ext uri="{FF2B5EF4-FFF2-40B4-BE49-F238E27FC236}">
                    <a16:creationId xmlns:a16="http://schemas.microsoft.com/office/drawing/2014/main" id="{1BFFB660-9336-A194-AD13-A291F2066D7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668" y="2600"/>
                <a:ext cx="23" cy="23"/>
              </a:xfrm>
              <a:custGeom>
                <a:avLst/>
                <a:gdLst>
                  <a:gd name="T0" fmla="*/ 23 w 5"/>
                  <a:gd name="T1" fmla="*/ 9 h 5"/>
                  <a:gd name="T2" fmla="*/ 5 w 5"/>
                  <a:gd name="T3" fmla="*/ 5 h 5"/>
                  <a:gd name="T4" fmla="*/ 0 w 5"/>
                  <a:gd name="T5" fmla="*/ 0 h 5"/>
                  <a:gd name="T6" fmla="*/ 9 w 5"/>
                  <a:gd name="T7" fmla="*/ 14 h 5"/>
                  <a:gd name="T8" fmla="*/ 23 w 5"/>
                  <a:gd name="T9" fmla="*/ 23 h 5"/>
                  <a:gd name="T10" fmla="*/ 23 w 5"/>
                  <a:gd name="T11" fmla="*/ 9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" h="5">
                    <a:moveTo>
                      <a:pt x="5" y="2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2" y="3"/>
                    </a:lnTo>
                    <a:lnTo>
                      <a:pt x="5" y="5"/>
                    </a:lnTo>
                    <a:lnTo>
                      <a:pt x="5" y="2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" name="Freeform 927">
                <a:extLst>
                  <a:ext uri="{FF2B5EF4-FFF2-40B4-BE49-F238E27FC236}">
                    <a16:creationId xmlns:a16="http://schemas.microsoft.com/office/drawing/2014/main" id="{78571CAC-3805-0150-5FD5-1A25308A087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572" y="2463"/>
                <a:ext cx="55" cy="14"/>
              </a:xfrm>
              <a:custGeom>
                <a:avLst/>
                <a:gdLst>
                  <a:gd name="T0" fmla="*/ 28 w 12"/>
                  <a:gd name="T1" fmla="*/ 9 h 3"/>
                  <a:gd name="T2" fmla="*/ 41 w 12"/>
                  <a:gd name="T3" fmla="*/ 9 h 3"/>
                  <a:gd name="T4" fmla="*/ 55 w 12"/>
                  <a:gd name="T5" fmla="*/ 5 h 3"/>
                  <a:gd name="T6" fmla="*/ 41 w 12"/>
                  <a:gd name="T7" fmla="*/ 0 h 3"/>
                  <a:gd name="T8" fmla="*/ 28 w 12"/>
                  <a:gd name="T9" fmla="*/ 5 h 3"/>
                  <a:gd name="T10" fmla="*/ 14 w 12"/>
                  <a:gd name="T11" fmla="*/ 5 h 3"/>
                  <a:gd name="T12" fmla="*/ 0 w 12"/>
                  <a:gd name="T13" fmla="*/ 5 h 3"/>
                  <a:gd name="T14" fmla="*/ 0 w 12"/>
                  <a:gd name="T15" fmla="*/ 9 h 3"/>
                  <a:gd name="T16" fmla="*/ 14 w 12"/>
                  <a:gd name="T17" fmla="*/ 14 h 3"/>
                  <a:gd name="T18" fmla="*/ 28 w 12"/>
                  <a:gd name="T19" fmla="*/ 9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2" h="3">
                    <a:moveTo>
                      <a:pt x="6" y="2"/>
                    </a:moveTo>
                    <a:lnTo>
                      <a:pt x="9" y="2"/>
                    </a:lnTo>
                    <a:lnTo>
                      <a:pt x="12" y="1"/>
                    </a:lnTo>
                    <a:lnTo>
                      <a:pt x="9" y="0"/>
                    </a:lnTo>
                    <a:lnTo>
                      <a:pt x="6" y="1"/>
                    </a:lnTo>
                    <a:lnTo>
                      <a:pt x="3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3" y="3"/>
                    </a:lnTo>
                    <a:lnTo>
                      <a:pt x="6" y="2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1" name="Freeform 928">
                <a:extLst>
                  <a:ext uri="{FF2B5EF4-FFF2-40B4-BE49-F238E27FC236}">
                    <a16:creationId xmlns:a16="http://schemas.microsoft.com/office/drawing/2014/main" id="{FF95E49C-6FB3-A550-A74A-C220913EC6A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677" y="2691"/>
                <a:ext cx="55" cy="32"/>
              </a:xfrm>
              <a:custGeom>
                <a:avLst/>
                <a:gdLst>
                  <a:gd name="T0" fmla="*/ 0 w 12"/>
                  <a:gd name="T1" fmla="*/ 27 h 7"/>
                  <a:gd name="T2" fmla="*/ 14 w 12"/>
                  <a:gd name="T3" fmla="*/ 32 h 7"/>
                  <a:gd name="T4" fmla="*/ 28 w 12"/>
                  <a:gd name="T5" fmla="*/ 32 h 7"/>
                  <a:gd name="T6" fmla="*/ 41 w 12"/>
                  <a:gd name="T7" fmla="*/ 18 h 7"/>
                  <a:gd name="T8" fmla="*/ 55 w 12"/>
                  <a:gd name="T9" fmla="*/ 9 h 7"/>
                  <a:gd name="T10" fmla="*/ 41 w 12"/>
                  <a:gd name="T11" fmla="*/ 0 h 7"/>
                  <a:gd name="T12" fmla="*/ 28 w 12"/>
                  <a:gd name="T13" fmla="*/ 9 h 7"/>
                  <a:gd name="T14" fmla="*/ 14 w 12"/>
                  <a:gd name="T15" fmla="*/ 14 h 7"/>
                  <a:gd name="T16" fmla="*/ 0 w 12"/>
                  <a:gd name="T17" fmla="*/ 2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" h="7">
                    <a:moveTo>
                      <a:pt x="0" y="6"/>
                    </a:moveTo>
                    <a:lnTo>
                      <a:pt x="3" y="7"/>
                    </a:lnTo>
                    <a:lnTo>
                      <a:pt x="6" y="7"/>
                    </a:lnTo>
                    <a:lnTo>
                      <a:pt x="9" y="4"/>
                    </a:lnTo>
                    <a:lnTo>
                      <a:pt x="12" y="2"/>
                    </a:lnTo>
                    <a:lnTo>
                      <a:pt x="9" y="0"/>
                    </a:lnTo>
                    <a:lnTo>
                      <a:pt x="6" y="2"/>
                    </a:lnTo>
                    <a:lnTo>
                      <a:pt x="3" y="3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2" name="Freeform 929">
                <a:extLst>
                  <a:ext uri="{FF2B5EF4-FFF2-40B4-BE49-F238E27FC236}">
                    <a16:creationId xmlns:a16="http://schemas.microsoft.com/office/drawing/2014/main" id="{D9DCED6F-52E3-B993-8CE6-2869E6D1FFF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659" y="2700"/>
                <a:ext cx="27" cy="19"/>
              </a:xfrm>
              <a:custGeom>
                <a:avLst/>
                <a:gdLst>
                  <a:gd name="T0" fmla="*/ 0 w 6"/>
                  <a:gd name="T1" fmla="*/ 19 h 4"/>
                  <a:gd name="T2" fmla="*/ 14 w 6"/>
                  <a:gd name="T3" fmla="*/ 14 h 4"/>
                  <a:gd name="T4" fmla="*/ 27 w 6"/>
                  <a:gd name="T5" fmla="*/ 5 h 4"/>
                  <a:gd name="T6" fmla="*/ 23 w 6"/>
                  <a:gd name="T7" fmla="*/ 0 h 4"/>
                  <a:gd name="T8" fmla="*/ 5 w 6"/>
                  <a:gd name="T9" fmla="*/ 5 h 4"/>
                  <a:gd name="T10" fmla="*/ 0 w 6"/>
                  <a:gd name="T11" fmla="*/ 19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" h="4">
                    <a:moveTo>
                      <a:pt x="0" y="4"/>
                    </a:moveTo>
                    <a:lnTo>
                      <a:pt x="3" y="3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1" y="1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3" name="Freeform 930">
                <a:extLst>
                  <a:ext uri="{FF2B5EF4-FFF2-40B4-BE49-F238E27FC236}">
                    <a16:creationId xmlns:a16="http://schemas.microsoft.com/office/drawing/2014/main" id="{FC33A2BB-245F-1856-7C4B-8786BB11776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873" y="3215"/>
                <a:ext cx="54" cy="9"/>
              </a:xfrm>
              <a:custGeom>
                <a:avLst/>
                <a:gdLst>
                  <a:gd name="T0" fmla="*/ 27 w 12"/>
                  <a:gd name="T1" fmla="*/ 9 h 2"/>
                  <a:gd name="T2" fmla="*/ 41 w 12"/>
                  <a:gd name="T3" fmla="*/ 9 h 2"/>
                  <a:gd name="T4" fmla="*/ 54 w 12"/>
                  <a:gd name="T5" fmla="*/ 0 h 2"/>
                  <a:gd name="T6" fmla="*/ 41 w 12"/>
                  <a:gd name="T7" fmla="*/ 0 h 2"/>
                  <a:gd name="T8" fmla="*/ 27 w 12"/>
                  <a:gd name="T9" fmla="*/ 0 h 2"/>
                  <a:gd name="T10" fmla="*/ 14 w 12"/>
                  <a:gd name="T11" fmla="*/ 5 h 2"/>
                  <a:gd name="T12" fmla="*/ 0 w 12"/>
                  <a:gd name="T13" fmla="*/ 9 h 2"/>
                  <a:gd name="T14" fmla="*/ 14 w 12"/>
                  <a:gd name="T15" fmla="*/ 9 h 2"/>
                  <a:gd name="T16" fmla="*/ 27 w 12"/>
                  <a:gd name="T17" fmla="*/ 9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" h="2">
                    <a:moveTo>
                      <a:pt x="6" y="2"/>
                    </a:moveTo>
                    <a:lnTo>
                      <a:pt x="9" y="2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3" y="1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6" y="2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4" name="Freeform 931">
                <a:extLst>
                  <a:ext uri="{FF2B5EF4-FFF2-40B4-BE49-F238E27FC236}">
                    <a16:creationId xmlns:a16="http://schemas.microsoft.com/office/drawing/2014/main" id="{96AACE6C-E182-25BF-5BBC-0FEB5087705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105" y="1307"/>
                <a:ext cx="68" cy="54"/>
              </a:xfrm>
              <a:custGeom>
                <a:avLst/>
                <a:gdLst>
                  <a:gd name="T0" fmla="*/ 27 w 15"/>
                  <a:gd name="T1" fmla="*/ 41 h 12"/>
                  <a:gd name="T2" fmla="*/ 36 w 15"/>
                  <a:gd name="T3" fmla="*/ 50 h 12"/>
                  <a:gd name="T4" fmla="*/ 41 w 15"/>
                  <a:gd name="T5" fmla="*/ 50 h 12"/>
                  <a:gd name="T6" fmla="*/ 54 w 15"/>
                  <a:gd name="T7" fmla="*/ 54 h 12"/>
                  <a:gd name="T8" fmla="*/ 68 w 15"/>
                  <a:gd name="T9" fmla="*/ 45 h 12"/>
                  <a:gd name="T10" fmla="*/ 54 w 15"/>
                  <a:gd name="T11" fmla="*/ 32 h 12"/>
                  <a:gd name="T12" fmla="*/ 41 w 15"/>
                  <a:gd name="T13" fmla="*/ 18 h 12"/>
                  <a:gd name="T14" fmla="*/ 32 w 15"/>
                  <a:gd name="T15" fmla="*/ 5 h 12"/>
                  <a:gd name="T16" fmla="*/ 14 w 15"/>
                  <a:gd name="T17" fmla="*/ 0 h 12"/>
                  <a:gd name="T18" fmla="*/ 0 w 15"/>
                  <a:gd name="T19" fmla="*/ 9 h 12"/>
                  <a:gd name="T20" fmla="*/ 9 w 15"/>
                  <a:gd name="T21" fmla="*/ 27 h 12"/>
                  <a:gd name="T22" fmla="*/ 27 w 15"/>
                  <a:gd name="T23" fmla="*/ 41 h 1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5" h="12">
                    <a:moveTo>
                      <a:pt x="6" y="9"/>
                    </a:moveTo>
                    <a:lnTo>
                      <a:pt x="8" y="11"/>
                    </a:lnTo>
                    <a:lnTo>
                      <a:pt x="9" y="11"/>
                    </a:lnTo>
                    <a:lnTo>
                      <a:pt x="12" y="12"/>
                    </a:lnTo>
                    <a:lnTo>
                      <a:pt x="15" y="10"/>
                    </a:lnTo>
                    <a:lnTo>
                      <a:pt x="12" y="7"/>
                    </a:lnTo>
                    <a:lnTo>
                      <a:pt x="9" y="4"/>
                    </a:lnTo>
                    <a:lnTo>
                      <a:pt x="7" y="1"/>
                    </a:lnTo>
                    <a:lnTo>
                      <a:pt x="3" y="0"/>
                    </a:lnTo>
                    <a:lnTo>
                      <a:pt x="0" y="2"/>
                    </a:lnTo>
                    <a:lnTo>
                      <a:pt x="2" y="6"/>
                    </a:lnTo>
                    <a:lnTo>
                      <a:pt x="6" y="9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5" name="Freeform 932">
                <a:extLst>
                  <a:ext uri="{FF2B5EF4-FFF2-40B4-BE49-F238E27FC236}">
                    <a16:creationId xmlns:a16="http://schemas.microsoft.com/office/drawing/2014/main" id="{0A53669C-9214-DBB9-37A8-BA2794166D0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214" y="1370"/>
                <a:ext cx="59" cy="28"/>
              </a:xfrm>
              <a:custGeom>
                <a:avLst/>
                <a:gdLst>
                  <a:gd name="T0" fmla="*/ 27 w 13"/>
                  <a:gd name="T1" fmla="*/ 23 h 6"/>
                  <a:gd name="T2" fmla="*/ 45 w 13"/>
                  <a:gd name="T3" fmla="*/ 28 h 6"/>
                  <a:gd name="T4" fmla="*/ 59 w 13"/>
                  <a:gd name="T5" fmla="*/ 19 h 6"/>
                  <a:gd name="T6" fmla="*/ 45 w 13"/>
                  <a:gd name="T7" fmla="*/ 9 h 6"/>
                  <a:gd name="T8" fmla="*/ 27 w 13"/>
                  <a:gd name="T9" fmla="*/ 0 h 6"/>
                  <a:gd name="T10" fmla="*/ 14 w 13"/>
                  <a:gd name="T11" fmla="*/ 0 h 6"/>
                  <a:gd name="T12" fmla="*/ 0 w 13"/>
                  <a:gd name="T13" fmla="*/ 9 h 6"/>
                  <a:gd name="T14" fmla="*/ 14 w 13"/>
                  <a:gd name="T15" fmla="*/ 14 h 6"/>
                  <a:gd name="T16" fmla="*/ 27 w 13"/>
                  <a:gd name="T17" fmla="*/ 23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3" h="6">
                    <a:moveTo>
                      <a:pt x="6" y="5"/>
                    </a:moveTo>
                    <a:lnTo>
                      <a:pt x="10" y="6"/>
                    </a:lnTo>
                    <a:lnTo>
                      <a:pt x="13" y="4"/>
                    </a:lnTo>
                    <a:lnTo>
                      <a:pt x="10" y="2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0" y="2"/>
                    </a:lnTo>
                    <a:lnTo>
                      <a:pt x="3" y="3"/>
                    </a:lnTo>
                    <a:lnTo>
                      <a:pt x="6" y="5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6" name="Freeform 933">
                <a:extLst>
                  <a:ext uri="{FF2B5EF4-FFF2-40B4-BE49-F238E27FC236}">
                    <a16:creationId xmlns:a16="http://schemas.microsoft.com/office/drawing/2014/main" id="{58628DED-7E9F-879B-3D27-F2EE2BF1025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841" y="2846"/>
                <a:ext cx="41" cy="18"/>
              </a:xfrm>
              <a:custGeom>
                <a:avLst/>
                <a:gdLst>
                  <a:gd name="T0" fmla="*/ 27 w 9"/>
                  <a:gd name="T1" fmla="*/ 0 h 4"/>
                  <a:gd name="T2" fmla="*/ 14 w 9"/>
                  <a:gd name="T3" fmla="*/ 0 h 4"/>
                  <a:gd name="T4" fmla="*/ 0 w 9"/>
                  <a:gd name="T5" fmla="*/ 0 h 4"/>
                  <a:gd name="T6" fmla="*/ 0 w 9"/>
                  <a:gd name="T7" fmla="*/ 14 h 4"/>
                  <a:gd name="T8" fmla="*/ 14 w 9"/>
                  <a:gd name="T9" fmla="*/ 18 h 4"/>
                  <a:gd name="T10" fmla="*/ 27 w 9"/>
                  <a:gd name="T11" fmla="*/ 14 h 4"/>
                  <a:gd name="T12" fmla="*/ 41 w 9"/>
                  <a:gd name="T13" fmla="*/ 5 h 4"/>
                  <a:gd name="T14" fmla="*/ 27 w 9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9" h="4">
                    <a:moveTo>
                      <a:pt x="6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3" y="4"/>
                    </a:lnTo>
                    <a:lnTo>
                      <a:pt x="6" y="3"/>
                    </a:lnTo>
                    <a:lnTo>
                      <a:pt x="9" y="1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" name="Freeform 934">
                <a:extLst>
                  <a:ext uri="{FF2B5EF4-FFF2-40B4-BE49-F238E27FC236}">
                    <a16:creationId xmlns:a16="http://schemas.microsoft.com/office/drawing/2014/main" id="{E17B8F8F-3D04-9182-06FD-16279ADD07B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617" y="2946"/>
                <a:ext cx="32" cy="19"/>
              </a:xfrm>
              <a:custGeom>
                <a:avLst/>
                <a:gdLst>
                  <a:gd name="T0" fmla="*/ 18 w 7"/>
                  <a:gd name="T1" fmla="*/ 14 h 4"/>
                  <a:gd name="T2" fmla="*/ 32 w 7"/>
                  <a:gd name="T3" fmla="*/ 5 h 4"/>
                  <a:gd name="T4" fmla="*/ 27 w 7"/>
                  <a:gd name="T5" fmla="*/ 0 h 4"/>
                  <a:gd name="T6" fmla="*/ 14 w 7"/>
                  <a:gd name="T7" fmla="*/ 0 h 4"/>
                  <a:gd name="T8" fmla="*/ 0 w 7"/>
                  <a:gd name="T9" fmla="*/ 10 h 4"/>
                  <a:gd name="T10" fmla="*/ 5 w 7"/>
                  <a:gd name="T11" fmla="*/ 19 h 4"/>
                  <a:gd name="T12" fmla="*/ 18 w 7"/>
                  <a:gd name="T13" fmla="*/ 1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4">
                    <a:moveTo>
                      <a:pt x="4" y="3"/>
                    </a:moveTo>
                    <a:lnTo>
                      <a:pt x="7" y="1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4" y="3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8" name="Freeform 935">
                <a:extLst>
                  <a:ext uri="{FF2B5EF4-FFF2-40B4-BE49-F238E27FC236}">
                    <a16:creationId xmlns:a16="http://schemas.microsoft.com/office/drawing/2014/main" id="{85A33C5D-C47E-2300-E1E9-0BE7FDC323F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604" y="2924"/>
                <a:ext cx="182" cy="77"/>
              </a:xfrm>
              <a:custGeom>
                <a:avLst/>
                <a:gdLst>
                  <a:gd name="T0" fmla="*/ 150 w 40"/>
                  <a:gd name="T1" fmla="*/ 59 h 17"/>
                  <a:gd name="T2" fmla="*/ 168 w 40"/>
                  <a:gd name="T3" fmla="*/ 59 h 17"/>
                  <a:gd name="T4" fmla="*/ 182 w 40"/>
                  <a:gd name="T5" fmla="*/ 54 h 17"/>
                  <a:gd name="T6" fmla="*/ 182 w 40"/>
                  <a:gd name="T7" fmla="*/ 41 h 17"/>
                  <a:gd name="T8" fmla="*/ 177 w 40"/>
                  <a:gd name="T9" fmla="*/ 27 h 17"/>
                  <a:gd name="T10" fmla="*/ 164 w 40"/>
                  <a:gd name="T11" fmla="*/ 14 h 17"/>
                  <a:gd name="T12" fmla="*/ 159 w 40"/>
                  <a:gd name="T13" fmla="*/ 0 h 17"/>
                  <a:gd name="T14" fmla="*/ 146 w 40"/>
                  <a:gd name="T15" fmla="*/ 0 h 17"/>
                  <a:gd name="T16" fmla="*/ 132 w 40"/>
                  <a:gd name="T17" fmla="*/ 5 h 17"/>
                  <a:gd name="T18" fmla="*/ 118 w 40"/>
                  <a:gd name="T19" fmla="*/ 18 h 17"/>
                  <a:gd name="T20" fmla="*/ 105 w 40"/>
                  <a:gd name="T21" fmla="*/ 23 h 17"/>
                  <a:gd name="T22" fmla="*/ 91 w 40"/>
                  <a:gd name="T23" fmla="*/ 23 h 17"/>
                  <a:gd name="T24" fmla="*/ 77 w 40"/>
                  <a:gd name="T25" fmla="*/ 23 h 17"/>
                  <a:gd name="T26" fmla="*/ 59 w 40"/>
                  <a:gd name="T27" fmla="*/ 27 h 17"/>
                  <a:gd name="T28" fmla="*/ 46 w 40"/>
                  <a:gd name="T29" fmla="*/ 36 h 17"/>
                  <a:gd name="T30" fmla="*/ 32 w 40"/>
                  <a:gd name="T31" fmla="*/ 41 h 17"/>
                  <a:gd name="T32" fmla="*/ 18 w 40"/>
                  <a:gd name="T33" fmla="*/ 54 h 17"/>
                  <a:gd name="T34" fmla="*/ 5 w 40"/>
                  <a:gd name="T35" fmla="*/ 54 h 17"/>
                  <a:gd name="T36" fmla="*/ 0 w 40"/>
                  <a:gd name="T37" fmla="*/ 68 h 17"/>
                  <a:gd name="T38" fmla="*/ 14 w 40"/>
                  <a:gd name="T39" fmla="*/ 77 h 17"/>
                  <a:gd name="T40" fmla="*/ 27 w 40"/>
                  <a:gd name="T41" fmla="*/ 77 h 17"/>
                  <a:gd name="T42" fmla="*/ 41 w 40"/>
                  <a:gd name="T43" fmla="*/ 77 h 17"/>
                  <a:gd name="T44" fmla="*/ 55 w 40"/>
                  <a:gd name="T45" fmla="*/ 72 h 17"/>
                  <a:gd name="T46" fmla="*/ 68 w 40"/>
                  <a:gd name="T47" fmla="*/ 68 h 17"/>
                  <a:gd name="T48" fmla="*/ 86 w 40"/>
                  <a:gd name="T49" fmla="*/ 68 h 17"/>
                  <a:gd name="T50" fmla="*/ 100 w 40"/>
                  <a:gd name="T51" fmla="*/ 68 h 17"/>
                  <a:gd name="T52" fmla="*/ 114 w 40"/>
                  <a:gd name="T53" fmla="*/ 63 h 17"/>
                  <a:gd name="T54" fmla="*/ 127 w 40"/>
                  <a:gd name="T55" fmla="*/ 63 h 17"/>
                  <a:gd name="T56" fmla="*/ 141 w 40"/>
                  <a:gd name="T57" fmla="*/ 68 h 17"/>
                  <a:gd name="T58" fmla="*/ 150 w 40"/>
                  <a:gd name="T59" fmla="*/ 59 h 17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40" h="17">
                    <a:moveTo>
                      <a:pt x="33" y="13"/>
                    </a:moveTo>
                    <a:lnTo>
                      <a:pt x="37" y="13"/>
                    </a:lnTo>
                    <a:lnTo>
                      <a:pt x="40" y="12"/>
                    </a:lnTo>
                    <a:lnTo>
                      <a:pt x="40" y="9"/>
                    </a:lnTo>
                    <a:lnTo>
                      <a:pt x="39" y="6"/>
                    </a:lnTo>
                    <a:lnTo>
                      <a:pt x="36" y="3"/>
                    </a:lnTo>
                    <a:lnTo>
                      <a:pt x="35" y="0"/>
                    </a:lnTo>
                    <a:lnTo>
                      <a:pt x="32" y="0"/>
                    </a:lnTo>
                    <a:lnTo>
                      <a:pt x="29" y="1"/>
                    </a:lnTo>
                    <a:lnTo>
                      <a:pt x="26" y="4"/>
                    </a:lnTo>
                    <a:lnTo>
                      <a:pt x="23" y="5"/>
                    </a:lnTo>
                    <a:lnTo>
                      <a:pt x="20" y="5"/>
                    </a:lnTo>
                    <a:lnTo>
                      <a:pt x="17" y="5"/>
                    </a:lnTo>
                    <a:lnTo>
                      <a:pt x="13" y="6"/>
                    </a:lnTo>
                    <a:lnTo>
                      <a:pt x="10" y="8"/>
                    </a:lnTo>
                    <a:lnTo>
                      <a:pt x="7" y="9"/>
                    </a:lnTo>
                    <a:lnTo>
                      <a:pt x="4" y="12"/>
                    </a:lnTo>
                    <a:lnTo>
                      <a:pt x="1" y="12"/>
                    </a:lnTo>
                    <a:lnTo>
                      <a:pt x="0" y="15"/>
                    </a:lnTo>
                    <a:lnTo>
                      <a:pt x="3" y="17"/>
                    </a:lnTo>
                    <a:lnTo>
                      <a:pt x="6" y="17"/>
                    </a:lnTo>
                    <a:lnTo>
                      <a:pt x="9" y="17"/>
                    </a:lnTo>
                    <a:lnTo>
                      <a:pt x="12" y="16"/>
                    </a:lnTo>
                    <a:lnTo>
                      <a:pt x="15" y="15"/>
                    </a:lnTo>
                    <a:lnTo>
                      <a:pt x="19" y="15"/>
                    </a:lnTo>
                    <a:lnTo>
                      <a:pt x="22" y="15"/>
                    </a:lnTo>
                    <a:lnTo>
                      <a:pt x="25" y="14"/>
                    </a:lnTo>
                    <a:lnTo>
                      <a:pt x="28" y="14"/>
                    </a:lnTo>
                    <a:lnTo>
                      <a:pt x="31" y="15"/>
                    </a:lnTo>
                    <a:lnTo>
                      <a:pt x="33" y="13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" name="Freeform 936">
                <a:extLst>
                  <a:ext uri="{FF2B5EF4-FFF2-40B4-BE49-F238E27FC236}">
                    <a16:creationId xmlns:a16="http://schemas.microsoft.com/office/drawing/2014/main" id="{82D6A142-7BBB-7896-3E1B-739E61778C4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260" y="2445"/>
                <a:ext cx="13" cy="9"/>
              </a:xfrm>
              <a:custGeom>
                <a:avLst/>
                <a:gdLst>
                  <a:gd name="T0" fmla="*/ 13 w 3"/>
                  <a:gd name="T1" fmla="*/ 9 h 2"/>
                  <a:gd name="T2" fmla="*/ 13 w 3"/>
                  <a:gd name="T3" fmla="*/ 0 h 2"/>
                  <a:gd name="T4" fmla="*/ 0 w 3"/>
                  <a:gd name="T5" fmla="*/ 0 h 2"/>
                  <a:gd name="T6" fmla="*/ 13 w 3"/>
                  <a:gd name="T7" fmla="*/ 9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3" y="2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" name="Freeform 937">
                <a:extLst>
                  <a:ext uri="{FF2B5EF4-FFF2-40B4-BE49-F238E27FC236}">
                    <a16:creationId xmlns:a16="http://schemas.microsoft.com/office/drawing/2014/main" id="{4A704E8F-4685-BDDB-EDD5-50EA8862B43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214" y="2450"/>
                <a:ext cx="32" cy="18"/>
              </a:xfrm>
              <a:custGeom>
                <a:avLst/>
                <a:gdLst>
                  <a:gd name="T0" fmla="*/ 14 w 7"/>
                  <a:gd name="T1" fmla="*/ 18 h 4"/>
                  <a:gd name="T2" fmla="*/ 27 w 7"/>
                  <a:gd name="T3" fmla="*/ 14 h 4"/>
                  <a:gd name="T4" fmla="*/ 32 w 7"/>
                  <a:gd name="T5" fmla="*/ 9 h 4"/>
                  <a:gd name="T6" fmla="*/ 14 w 7"/>
                  <a:gd name="T7" fmla="*/ 0 h 4"/>
                  <a:gd name="T8" fmla="*/ 0 w 7"/>
                  <a:gd name="T9" fmla="*/ 9 h 4"/>
                  <a:gd name="T10" fmla="*/ 14 w 7"/>
                  <a:gd name="T11" fmla="*/ 18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4">
                    <a:moveTo>
                      <a:pt x="3" y="4"/>
                    </a:moveTo>
                    <a:lnTo>
                      <a:pt x="6" y="3"/>
                    </a:lnTo>
                    <a:lnTo>
                      <a:pt x="7" y="2"/>
                    </a:lnTo>
                    <a:lnTo>
                      <a:pt x="3" y="0"/>
                    </a:lnTo>
                    <a:lnTo>
                      <a:pt x="0" y="2"/>
                    </a:lnTo>
                    <a:lnTo>
                      <a:pt x="3" y="4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" name="Freeform 938">
                <a:extLst>
                  <a:ext uri="{FF2B5EF4-FFF2-40B4-BE49-F238E27FC236}">
                    <a16:creationId xmlns:a16="http://schemas.microsoft.com/office/drawing/2014/main" id="{36B8478A-6089-204F-DEFE-1E527E769C0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291" y="1981"/>
                <a:ext cx="37" cy="36"/>
              </a:xfrm>
              <a:custGeom>
                <a:avLst/>
                <a:gdLst>
                  <a:gd name="T0" fmla="*/ 0 w 8"/>
                  <a:gd name="T1" fmla="*/ 36 h 8"/>
                  <a:gd name="T2" fmla="*/ 14 w 8"/>
                  <a:gd name="T3" fmla="*/ 36 h 8"/>
                  <a:gd name="T4" fmla="*/ 28 w 8"/>
                  <a:gd name="T5" fmla="*/ 32 h 8"/>
                  <a:gd name="T6" fmla="*/ 37 w 8"/>
                  <a:gd name="T7" fmla="*/ 18 h 8"/>
                  <a:gd name="T8" fmla="*/ 28 w 8"/>
                  <a:gd name="T9" fmla="*/ 5 h 8"/>
                  <a:gd name="T10" fmla="*/ 23 w 8"/>
                  <a:gd name="T11" fmla="*/ 0 h 8"/>
                  <a:gd name="T12" fmla="*/ 9 w 8"/>
                  <a:gd name="T13" fmla="*/ 9 h 8"/>
                  <a:gd name="T14" fmla="*/ 0 w 8"/>
                  <a:gd name="T15" fmla="*/ 23 h 8"/>
                  <a:gd name="T16" fmla="*/ 0 w 8"/>
                  <a:gd name="T17" fmla="*/ 36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" h="8">
                    <a:moveTo>
                      <a:pt x="0" y="8"/>
                    </a:moveTo>
                    <a:lnTo>
                      <a:pt x="3" y="8"/>
                    </a:lnTo>
                    <a:lnTo>
                      <a:pt x="6" y="7"/>
                    </a:lnTo>
                    <a:lnTo>
                      <a:pt x="8" y="4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" name="Freeform 939">
                <a:extLst>
                  <a:ext uri="{FF2B5EF4-FFF2-40B4-BE49-F238E27FC236}">
                    <a16:creationId xmlns:a16="http://schemas.microsoft.com/office/drawing/2014/main" id="{E3C34222-9792-412C-A368-CAD89ECBB44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164" y="1621"/>
                <a:ext cx="55" cy="32"/>
              </a:xfrm>
              <a:custGeom>
                <a:avLst/>
                <a:gdLst>
                  <a:gd name="T0" fmla="*/ 23 w 12"/>
                  <a:gd name="T1" fmla="*/ 0 h 7"/>
                  <a:gd name="T2" fmla="*/ 9 w 12"/>
                  <a:gd name="T3" fmla="*/ 5 h 7"/>
                  <a:gd name="T4" fmla="*/ 0 w 12"/>
                  <a:gd name="T5" fmla="*/ 18 h 7"/>
                  <a:gd name="T6" fmla="*/ 0 w 12"/>
                  <a:gd name="T7" fmla="*/ 32 h 7"/>
                  <a:gd name="T8" fmla="*/ 14 w 12"/>
                  <a:gd name="T9" fmla="*/ 27 h 7"/>
                  <a:gd name="T10" fmla="*/ 28 w 12"/>
                  <a:gd name="T11" fmla="*/ 23 h 7"/>
                  <a:gd name="T12" fmla="*/ 41 w 12"/>
                  <a:gd name="T13" fmla="*/ 18 h 7"/>
                  <a:gd name="T14" fmla="*/ 55 w 12"/>
                  <a:gd name="T15" fmla="*/ 18 h 7"/>
                  <a:gd name="T16" fmla="*/ 50 w 12"/>
                  <a:gd name="T17" fmla="*/ 9 h 7"/>
                  <a:gd name="T18" fmla="*/ 37 w 12"/>
                  <a:gd name="T19" fmla="*/ 5 h 7"/>
                  <a:gd name="T20" fmla="*/ 23 w 12"/>
                  <a:gd name="T21" fmla="*/ 0 h 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" h="7">
                    <a:moveTo>
                      <a:pt x="5" y="0"/>
                    </a:moveTo>
                    <a:lnTo>
                      <a:pt x="2" y="1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3" y="6"/>
                    </a:lnTo>
                    <a:lnTo>
                      <a:pt x="6" y="5"/>
                    </a:lnTo>
                    <a:lnTo>
                      <a:pt x="9" y="4"/>
                    </a:lnTo>
                    <a:lnTo>
                      <a:pt x="12" y="4"/>
                    </a:lnTo>
                    <a:lnTo>
                      <a:pt x="11" y="2"/>
                    </a:lnTo>
                    <a:lnTo>
                      <a:pt x="8" y="1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" name="Freeform 940">
                <a:extLst>
                  <a:ext uri="{FF2B5EF4-FFF2-40B4-BE49-F238E27FC236}">
                    <a16:creationId xmlns:a16="http://schemas.microsoft.com/office/drawing/2014/main" id="{1DCA895C-C803-1340-6A77-F41DDF3E462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296" y="1785"/>
                <a:ext cx="32" cy="32"/>
              </a:xfrm>
              <a:custGeom>
                <a:avLst/>
                <a:gdLst>
                  <a:gd name="T0" fmla="*/ 32 w 7"/>
                  <a:gd name="T1" fmla="*/ 14 h 7"/>
                  <a:gd name="T2" fmla="*/ 23 w 7"/>
                  <a:gd name="T3" fmla="*/ 0 h 7"/>
                  <a:gd name="T4" fmla="*/ 9 w 7"/>
                  <a:gd name="T5" fmla="*/ 5 h 7"/>
                  <a:gd name="T6" fmla="*/ 0 w 7"/>
                  <a:gd name="T7" fmla="*/ 18 h 7"/>
                  <a:gd name="T8" fmla="*/ 5 w 7"/>
                  <a:gd name="T9" fmla="*/ 32 h 7"/>
                  <a:gd name="T10" fmla="*/ 18 w 7"/>
                  <a:gd name="T11" fmla="*/ 23 h 7"/>
                  <a:gd name="T12" fmla="*/ 32 w 7"/>
                  <a:gd name="T13" fmla="*/ 14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7">
                    <a:moveTo>
                      <a:pt x="7" y="3"/>
                    </a:moveTo>
                    <a:lnTo>
                      <a:pt x="5" y="0"/>
                    </a:lnTo>
                    <a:lnTo>
                      <a:pt x="2" y="1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4" y="5"/>
                    </a:lnTo>
                    <a:lnTo>
                      <a:pt x="7" y="3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" name="Freeform 941">
                <a:extLst>
                  <a:ext uri="{FF2B5EF4-FFF2-40B4-BE49-F238E27FC236}">
                    <a16:creationId xmlns:a16="http://schemas.microsoft.com/office/drawing/2014/main" id="{94D24182-EF5E-DB9D-1BFB-0F1CCAE956A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790" y="2687"/>
                <a:ext cx="32" cy="13"/>
              </a:xfrm>
              <a:custGeom>
                <a:avLst/>
                <a:gdLst>
                  <a:gd name="T0" fmla="*/ 14 w 7"/>
                  <a:gd name="T1" fmla="*/ 0 h 3"/>
                  <a:gd name="T2" fmla="*/ 0 w 7"/>
                  <a:gd name="T3" fmla="*/ 9 h 3"/>
                  <a:gd name="T4" fmla="*/ 14 w 7"/>
                  <a:gd name="T5" fmla="*/ 13 h 3"/>
                  <a:gd name="T6" fmla="*/ 27 w 7"/>
                  <a:gd name="T7" fmla="*/ 13 h 3"/>
                  <a:gd name="T8" fmla="*/ 32 w 7"/>
                  <a:gd name="T9" fmla="*/ 0 h 3"/>
                  <a:gd name="T10" fmla="*/ 27 w 7"/>
                  <a:gd name="T11" fmla="*/ 0 h 3"/>
                  <a:gd name="T12" fmla="*/ 14 w 7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3">
                    <a:moveTo>
                      <a:pt x="3" y="0"/>
                    </a:moveTo>
                    <a:lnTo>
                      <a:pt x="0" y="2"/>
                    </a:lnTo>
                    <a:lnTo>
                      <a:pt x="3" y="3"/>
                    </a:lnTo>
                    <a:lnTo>
                      <a:pt x="6" y="3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" name="Freeform 942">
                <a:extLst>
                  <a:ext uri="{FF2B5EF4-FFF2-40B4-BE49-F238E27FC236}">
                    <a16:creationId xmlns:a16="http://schemas.microsoft.com/office/drawing/2014/main" id="{CDFC595C-3ECF-2D11-F3D6-E524D6B2424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223" y="1944"/>
                <a:ext cx="14" cy="14"/>
              </a:xfrm>
              <a:custGeom>
                <a:avLst/>
                <a:gdLst>
                  <a:gd name="T0" fmla="*/ 5 w 3"/>
                  <a:gd name="T1" fmla="*/ 0 h 3"/>
                  <a:gd name="T2" fmla="*/ 0 w 3"/>
                  <a:gd name="T3" fmla="*/ 14 h 3"/>
                  <a:gd name="T4" fmla="*/ 14 w 3"/>
                  <a:gd name="T5" fmla="*/ 5 h 3"/>
                  <a:gd name="T6" fmla="*/ 5 w 3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lnTo>
                      <a:pt x="0" y="3"/>
                    </a:lnTo>
                    <a:lnTo>
                      <a:pt x="3" y="1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6" name="Freeform 943">
                <a:extLst>
                  <a:ext uri="{FF2B5EF4-FFF2-40B4-BE49-F238E27FC236}">
                    <a16:creationId xmlns:a16="http://schemas.microsoft.com/office/drawing/2014/main" id="{60256F90-3A78-EDD7-942D-50F73BA8704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018" y="2477"/>
                <a:ext cx="128" cy="50"/>
              </a:xfrm>
              <a:custGeom>
                <a:avLst/>
                <a:gdLst>
                  <a:gd name="T0" fmla="*/ 110 w 28"/>
                  <a:gd name="T1" fmla="*/ 18 h 11"/>
                  <a:gd name="T2" fmla="*/ 91 w 28"/>
                  <a:gd name="T3" fmla="*/ 9 h 11"/>
                  <a:gd name="T4" fmla="*/ 78 w 28"/>
                  <a:gd name="T5" fmla="*/ 5 h 11"/>
                  <a:gd name="T6" fmla="*/ 73 w 28"/>
                  <a:gd name="T7" fmla="*/ 0 h 11"/>
                  <a:gd name="T8" fmla="*/ 59 w 28"/>
                  <a:gd name="T9" fmla="*/ 0 h 11"/>
                  <a:gd name="T10" fmla="*/ 41 w 28"/>
                  <a:gd name="T11" fmla="*/ 0 h 11"/>
                  <a:gd name="T12" fmla="*/ 14 w 28"/>
                  <a:gd name="T13" fmla="*/ 14 h 11"/>
                  <a:gd name="T14" fmla="*/ 0 w 28"/>
                  <a:gd name="T15" fmla="*/ 27 h 11"/>
                  <a:gd name="T16" fmla="*/ 14 w 28"/>
                  <a:gd name="T17" fmla="*/ 36 h 11"/>
                  <a:gd name="T18" fmla="*/ 41 w 28"/>
                  <a:gd name="T19" fmla="*/ 45 h 11"/>
                  <a:gd name="T20" fmla="*/ 59 w 28"/>
                  <a:gd name="T21" fmla="*/ 50 h 11"/>
                  <a:gd name="T22" fmla="*/ 73 w 28"/>
                  <a:gd name="T23" fmla="*/ 45 h 11"/>
                  <a:gd name="T24" fmla="*/ 87 w 28"/>
                  <a:gd name="T25" fmla="*/ 45 h 11"/>
                  <a:gd name="T26" fmla="*/ 101 w 28"/>
                  <a:gd name="T27" fmla="*/ 41 h 11"/>
                  <a:gd name="T28" fmla="*/ 114 w 28"/>
                  <a:gd name="T29" fmla="*/ 41 h 11"/>
                  <a:gd name="T30" fmla="*/ 128 w 28"/>
                  <a:gd name="T31" fmla="*/ 36 h 11"/>
                  <a:gd name="T32" fmla="*/ 114 w 28"/>
                  <a:gd name="T33" fmla="*/ 27 h 11"/>
                  <a:gd name="T34" fmla="*/ 110 w 28"/>
                  <a:gd name="T35" fmla="*/ 18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8" h="11">
                    <a:moveTo>
                      <a:pt x="24" y="4"/>
                    </a:moveTo>
                    <a:lnTo>
                      <a:pt x="20" y="2"/>
                    </a:lnTo>
                    <a:lnTo>
                      <a:pt x="17" y="1"/>
                    </a:lnTo>
                    <a:lnTo>
                      <a:pt x="16" y="0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3" y="3"/>
                    </a:lnTo>
                    <a:lnTo>
                      <a:pt x="0" y="6"/>
                    </a:lnTo>
                    <a:lnTo>
                      <a:pt x="3" y="8"/>
                    </a:lnTo>
                    <a:lnTo>
                      <a:pt x="9" y="10"/>
                    </a:lnTo>
                    <a:lnTo>
                      <a:pt x="13" y="11"/>
                    </a:lnTo>
                    <a:lnTo>
                      <a:pt x="16" y="10"/>
                    </a:lnTo>
                    <a:lnTo>
                      <a:pt x="19" y="10"/>
                    </a:lnTo>
                    <a:lnTo>
                      <a:pt x="22" y="9"/>
                    </a:lnTo>
                    <a:lnTo>
                      <a:pt x="25" y="9"/>
                    </a:lnTo>
                    <a:lnTo>
                      <a:pt x="28" y="8"/>
                    </a:lnTo>
                    <a:lnTo>
                      <a:pt x="25" y="6"/>
                    </a:lnTo>
                    <a:lnTo>
                      <a:pt x="24" y="4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7" name="Freeform 944">
                <a:extLst>
                  <a:ext uri="{FF2B5EF4-FFF2-40B4-BE49-F238E27FC236}">
                    <a16:creationId xmlns:a16="http://schemas.microsoft.com/office/drawing/2014/main" id="{1E4F156A-E983-2B36-5C32-335F5CC4E3B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073" y="1972"/>
                <a:ext cx="9" cy="9"/>
              </a:xfrm>
              <a:custGeom>
                <a:avLst/>
                <a:gdLst>
                  <a:gd name="T0" fmla="*/ 0 w 2"/>
                  <a:gd name="T1" fmla="*/ 9 h 2"/>
                  <a:gd name="T2" fmla="*/ 9 w 2"/>
                  <a:gd name="T3" fmla="*/ 0 h 2"/>
                  <a:gd name="T4" fmla="*/ 0 w 2"/>
                  <a:gd name="T5" fmla="*/ 0 h 2"/>
                  <a:gd name="T6" fmla="*/ 0 w 2"/>
                  <a:gd name="T7" fmla="*/ 9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" name="Freeform 945">
                <a:extLst>
                  <a:ext uri="{FF2B5EF4-FFF2-40B4-BE49-F238E27FC236}">
                    <a16:creationId xmlns:a16="http://schemas.microsoft.com/office/drawing/2014/main" id="{8984DBB1-49F2-50D9-53AE-5ECD01399A9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055" y="2655"/>
                <a:ext cx="18" cy="4"/>
              </a:xfrm>
              <a:custGeom>
                <a:avLst/>
                <a:gdLst>
                  <a:gd name="T0" fmla="*/ 18 w 4"/>
                  <a:gd name="T1" fmla="*/ 4 h 1"/>
                  <a:gd name="T2" fmla="*/ 18 w 4"/>
                  <a:gd name="T3" fmla="*/ 0 h 1"/>
                  <a:gd name="T4" fmla="*/ 0 w 4"/>
                  <a:gd name="T5" fmla="*/ 4 h 1"/>
                  <a:gd name="T6" fmla="*/ 18 w 4"/>
                  <a:gd name="T7" fmla="*/ 4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4" y="1"/>
                    </a:moveTo>
                    <a:lnTo>
                      <a:pt x="4" y="0"/>
                    </a:lnTo>
                    <a:lnTo>
                      <a:pt x="0" y="1"/>
                    </a:lnTo>
                    <a:lnTo>
                      <a:pt x="4" y="1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9" name="Freeform 946">
                <a:extLst>
                  <a:ext uri="{FF2B5EF4-FFF2-40B4-BE49-F238E27FC236}">
                    <a16:creationId xmlns:a16="http://schemas.microsoft.com/office/drawing/2014/main" id="{00241CD5-66EE-AACF-8F5D-3CC43D81E03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114" y="2395"/>
                <a:ext cx="55" cy="50"/>
              </a:xfrm>
              <a:custGeom>
                <a:avLst/>
                <a:gdLst>
                  <a:gd name="T0" fmla="*/ 18 w 12"/>
                  <a:gd name="T1" fmla="*/ 45 h 11"/>
                  <a:gd name="T2" fmla="*/ 32 w 12"/>
                  <a:gd name="T3" fmla="*/ 50 h 11"/>
                  <a:gd name="T4" fmla="*/ 41 w 12"/>
                  <a:gd name="T5" fmla="*/ 45 h 11"/>
                  <a:gd name="T6" fmla="*/ 55 w 12"/>
                  <a:gd name="T7" fmla="*/ 32 h 11"/>
                  <a:gd name="T8" fmla="*/ 46 w 12"/>
                  <a:gd name="T9" fmla="*/ 23 h 11"/>
                  <a:gd name="T10" fmla="*/ 41 w 12"/>
                  <a:gd name="T11" fmla="*/ 18 h 11"/>
                  <a:gd name="T12" fmla="*/ 28 w 12"/>
                  <a:gd name="T13" fmla="*/ 23 h 11"/>
                  <a:gd name="T14" fmla="*/ 41 w 12"/>
                  <a:gd name="T15" fmla="*/ 14 h 11"/>
                  <a:gd name="T16" fmla="*/ 41 w 12"/>
                  <a:gd name="T17" fmla="*/ 9 h 11"/>
                  <a:gd name="T18" fmla="*/ 28 w 12"/>
                  <a:gd name="T19" fmla="*/ 0 h 11"/>
                  <a:gd name="T20" fmla="*/ 14 w 12"/>
                  <a:gd name="T21" fmla="*/ 0 h 11"/>
                  <a:gd name="T22" fmla="*/ 0 w 12"/>
                  <a:gd name="T23" fmla="*/ 14 h 11"/>
                  <a:gd name="T24" fmla="*/ 5 w 12"/>
                  <a:gd name="T25" fmla="*/ 23 h 11"/>
                  <a:gd name="T26" fmla="*/ 5 w 12"/>
                  <a:gd name="T27" fmla="*/ 41 h 11"/>
                  <a:gd name="T28" fmla="*/ 18 w 12"/>
                  <a:gd name="T29" fmla="*/ 45 h 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2" h="11">
                    <a:moveTo>
                      <a:pt x="4" y="10"/>
                    </a:moveTo>
                    <a:lnTo>
                      <a:pt x="7" y="11"/>
                    </a:lnTo>
                    <a:lnTo>
                      <a:pt x="9" y="10"/>
                    </a:lnTo>
                    <a:lnTo>
                      <a:pt x="12" y="7"/>
                    </a:lnTo>
                    <a:lnTo>
                      <a:pt x="10" y="5"/>
                    </a:lnTo>
                    <a:lnTo>
                      <a:pt x="9" y="4"/>
                    </a:lnTo>
                    <a:lnTo>
                      <a:pt x="6" y="5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1" y="9"/>
                    </a:lnTo>
                    <a:lnTo>
                      <a:pt x="4" y="10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" name="Freeform 947">
                <a:extLst>
                  <a:ext uri="{FF2B5EF4-FFF2-40B4-BE49-F238E27FC236}">
                    <a16:creationId xmlns:a16="http://schemas.microsoft.com/office/drawing/2014/main" id="{B2577A78-A61B-90A1-EC4B-45E2F1126F1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795" y="2618"/>
                <a:ext cx="128" cy="28"/>
              </a:xfrm>
              <a:custGeom>
                <a:avLst/>
                <a:gdLst>
                  <a:gd name="T0" fmla="*/ 55 w 28"/>
                  <a:gd name="T1" fmla="*/ 19 h 6"/>
                  <a:gd name="T2" fmla="*/ 69 w 28"/>
                  <a:gd name="T3" fmla="*/ 19 h 6"/>
                  <a:gd name="T4" fmla="*/ 87 w 28"/>
                  <a:gd name="T5" fmla="*/ 23 h 6"/>
                  <a:gd name="T6" fmla="*/ 101 w 28"/>
                  <a:gd name="T7" fmla="*/ 28 h 6"/>
                  <a:gd name="T8" fmla="*/ 114 w 28"/>
                  <a:gd name="T9" fmla="*/ 28 h 6"/>
                  <a:gd name="T10" fmla="*/ 128 w 28"/>
                  <a:gd name="T11" fmla="*/ 19 h 6"/>
                  <a:gd name="T12" fmla="*/ 114 w 28"/>
                  <a:gd name="T13" fmla="*/ 14 h 6"/>
                  <a:gd name="T14" fmla="*/ 101 w 28"/>
                  <a:gd name="T15" fmla="*/ 9 h 6"/>
                  <a:gd name="T16" fmla="*/ 55 w 28"/>
                  <a:gd name="T17" fmla="*/ 0 h 6"/>
                  <a:gd name="T18" fmla="*/ 14 w 28"/>
                  <a:gd name="T19" fmla="*/ 0 h 6"/>
                  <a:gd name="T20" fmla="*/ 0 w 28"/>
                  <a:gd name="T21" fmla="*/ 14 h 6"/>
                  <a:gd name="T22" fmla="*/ 14 w 28"/>
                  <a:gd name="T23" fmla="*/ 14 h 6"/>
                  <a:gd name="T24" fmla="*/ 27 w 28"/>
                  <a:gd name="T25" fmla="*/ 14 h 6"/>
                  <a:gd name="T26" fmla="*/ 37 w 28"/>
                  <a:gd name="T27" fmla="*/ 14 h 6"/>
                  <a:gd name="T28" fmla="*/ 55 w 28"/>
                  <a:gd name="T29" fmla="*/ 19 h 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8" h="6">
                    <a:moveTo>
                      <a:pt x="12" y="4"/>
                    </a:moveTo>
                    <a:lnTo>
                      <a:pt x="15" y="4"/>
                    </a:lnTo>
                    <a:lnTo>
                      <a:pt x="19" y="5"/>
                    </a:lnTo>
                    <a:lnTo>
                      <a:pt x="22" y="6"/>
                    </a:lnTo>
                    <a:lnTo>
                      <a:pt x="25" y="6"/>
                    </a:lnTo>
                    <a:lnTo>
                      <a:pt x="28" y="4"/>
                    </a:lnTo>
                    <a:lnTo>
                      <a:pt x="25" y="3"/>
                    </a:lnTo>
                    <a:lnTo>
                      <a:pt x="22" y="2"/>
                    </a:lnTo>
                    <a:lnTo>
                      <a:pt x="12" y="0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6" y="3"/>
                    </a:lnTo>
                    <a:lnTo>
                      <a:pt x="8" y="3"/>
                    </a:lnTo>
                    <a:lnTo>
                      <a:pt x="12" y="4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" name="Freeform 948">
                <a:extLst>
                  <a:ext uri="{FF2B5EF4-FFF2-40B4-BE49-F238E27FC236}">
                    <a16:creationId xmlns:a16="http://schemas.microsoft.com/office/drawing/2014/main" id="{408891C5-9B78-3FEE-AA9F-9BBBACB2CB2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845" y="2664"/>
                <a:ext cx="178" cy="50"/>
              </a:xfrm>
              <a:custGeom>
                <a:avLst/>
                <a:gdLst>
                  <a:gd name="T0" fmla="*/ 173 w 39"/>
                  <a:gd name="T1" fmla="*/ 18 h 11"/>
                  <a:gd name="T2" fmla="*/ 155 w 39"/>
                  <a:gd name="T3" fmla="*/ 14 h 11"/>
                  <a:gd name="T4" fmla="*/ 146 w 39"/>
                  <a:gd name="T5" fmla="*/ 9 h 11"/>
                  <a:gd name="T6" fmla="*/ 132 w 39"/>
                  <a:gd name="T7" fmla="*/ 9 h 11"/>
                  <a:gd name="T8" fmla="*/ 119 w 39"/>
                  <a:gd name="T9" fmla="*/ 5 h 11"/>
                  <a:gd name="T10" fmla="*/ 105 w 39"/>
                  <a:gd name="T11" fmla="*/ 5 h 11"/>
                  <a:gd name="T12" fmla="*/ 87 w 39"/>
                  <a:gd name="T13" fmla="*/ 0 h 11"/>
                  <a:gd name="T14" fmla="*/ 73 w 39"/>
                  <a:gd name="T15" fmla="*/ 5 h 11"/>
                  <a:gd name="T16" fmla="*/ 59 w 39"/>
                  <a:gd name="T17" fmla="*/ 5 h 11"/>
                  <a:gd name="T18" fmla="*/ 46 w 39"/>
                  <a:gd name="T19" fmla="*/ 9 h 11"/>
                  <a:gd name="T20" fmla="*/ 32 w 39"/>
                  <a:gd name="T21" fmla="*/ 9 h 11"/>
                  <a:gd name="T22" fmla="*/ 14 w 39"/>
                  <a:gd name="T23" fmla="*/ 9 h 11"/>
                  <a:gd name="T24" fmla="*/ 0 w 39"/>
                  <a:gd name="T25" fmla="*/ 23 h 11"/>
                  <a:gd name="T26" fmla="*/ 18 w 39"/>
                  <a:gd name="T27" fmla="*/ 18 h 11"/>
                  <a:gd name="T28" fmla="*/ 37 w 39"/>
                  <a:gd name="T29" fmla="*/ 18 h 11"/>
                  <a:gd name="T30" fmla="*/ 50 w 39"/>
                  <a:gd name="T31" fmla="*/ 23 h 11"/>
                  <a:gd name="T32" fmla="*/ 59 w 39"/>
                  <a:gd name="T33" fmla="*/ 27 h 11"/>
                  <a:gd name="T34" fmla="*/ 78 w 39"/>
                  <a:gd name="T35" fmla="*/ 27 h 11"/>
                  <a:gd name="T36" fmla="*/ 100 w 39"/>
                  <a:gd name="T37" fmla="*/ 27 h 11"/>
                  <a:gd name="T38" fmla="*/ 119 w 39"/>
                  <a:gd name="T39" fmla="*/ 32 h 11"/>
                  <a:gd name="T40" fmla="*/ 123 w 39"/>
                  <a:gd name="T41" fmla="*/ 45 h 11"/>
                  <a:gd name="T42" fmla="*/ 137 w 39"/>
                  <a:gd name="T43" fmla="*/ 45 h 11"/>
                  <a:gd name="T44" fmla="*/ 151 w 39"/>
                  <a:gd name="T45" fmla="*/ 50 h 11"/>
                  <a:gd name="T46" fmla="*/ 164 w 39"/>
                  <a:gd name="T47" fmla="*/ 45 h 11"/>
                  <a:gd name="T48" fmla="*/ 178 w 39"/>
                  <a:gd name="T49" fmla="*/ 45 h 11"/>
                  <a:gd name="T50" fmla="*/ 164 w 39"/>
                  <a:gd name="T51" fmla="*/ 32 h 11"/>
                  <a:gd name="T52" fmla="*/ 178 w 39"/>
                  <a:gd name="T53" fmla="*/ 18 h 11"/>
                  <a:gd name="T54" fmla="*/ 173 w 39"/>
                  <a:gd name="T55" fmla="*/ 18 h 1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39" h="11">
                    <a:moveTo>
                      <a:pt x="38" y="4"/>
                    </a:moveTo>
                    <a:lnTo>
                      <a:pt x="34" y="3"/>
                    </a:lnTo>
                    <a:lnTo>
                      <a:pt x="32" y="2"/>
                    </a:lnTo>
                    <a:lnTo>
                      <a:pt x="29" y="2"/>
                    </a:lnTo>
                    <a:lnTo>
                      <a:pt x="26" y="1"/>
                    </a:lnTo>
                    <a:lnTo>
                      <a:pt x="23" y="1"/>
                    </a:lnTo>
                    <a:lnTo>
                      <a:pt x="19" y="0"/>
                    </a:lnTo>
                    <a:lnTo>
                      <a:pt x="16" y="1"/>
                    </a:lnTo>
                    <a:lnTo>
                      <a:pt x="13" y="1"/>
                    </a:lnTo>
                    <a:lnTo>
                      <a:pt x="10" y="2"/>
                    </a:lnTo>
                    <a:lnTo>
                      <a:pt x="7" y="2"/>
                    </a:lnTo>
                    <a:lnTo>
                      <a:pt x="3" y="2"/>
                    </a:lnTo>
                    <a:lnTo>
                      <a:pt x="0" y="5"/>
                    </a:lnTo>
                    <a:lnTo>
                      <a:pt x="4" y="4"/>
                    </a:lnTo>
                    <a:lnTo>
                      <a:pt x="8" y="4"/>
                    </a:lnTo>
                    <a:lnTo>
                      <a:pt x="11" y="5"/>
                    </a:lnTo>
                    <a:lnTo>
                      <a:pt x="13" y="6"/>
                    </a:lnTo>
                    <a:lnTo>
                      <a:pt x="17" y="6"/>
                    </a:lnTo>
                    <a:lnTo>
                      <a:pt x="22" y="6"/>
                    </a:lnTo>
                    <a:lnTo>
                      <a:pt x="26" y="7"/>
                    </a:lnTo>
                    <a:lnTo>
                      <a:pt x="27" y="10"/>
                    </a:lnTo>
                    <a:lnTo>
                      <a:pt x="30" y="10"/>
                    </a:lnTo>
                    <a:lnTo>
                      <a:pt x="33" y="11"/>
                    </a:lnTo>
                    <a:lnTo>
                      <a:pt x="36" y="10"/>
                    </a:lnTo>
                    <a:lnTo>
                      <a:pt x="39" y="10"/>
                    </a:lnTo>
                    <a:lnTo>
                      <a:pt x="36" y="7"/>
                    </a:lnTo>
                    <a:lnTo>
                      <a:pt x="39" y="4"/>
                    </a:lnTo>
                    <a:lnTo>
                      <a:pt x="38" y="4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" name="Freeform 949">
                <a:extLst>
                  <a:ext uri="{FF2B5EF4-FFF2-40B4-BE49-F238E27FC236}">
                    <a16:creationId xmlns:a16="http://schemas.microsoft.com/office/drawing/2014/main" id="{1E519FBB-A95D-DF9E-3054-0B7E0F7E94E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850" y="2691"/>
                <a:ext cx="164" cy="100"/>
              </a:xfrm>
              <a:custGeom>
                <a:avLst/>
                <a:gdLst>
                  <a:gd name="T0" fmla="*/ 132 w 36"/>
                  <a:gd name="T1" fmla="*/ 55 h 22"/>
                  <a:gd name="T2" fmla="*/ 150 w 36"/>
                  <a:gd name="T3" fmla="*/ 55 h 22"/>
                  <a:gd name="T4" fmla="*/ 159 w 36"/>
                  <a:gd name="T5" fmla="*/ 59 h 22"/>
                  <a:gd name="T6" fmla="*/ 164 w 36"/>
                  <a:gd name="T7" fmla="*/ 45 h 22"/>
                  <a:gd name="T8" fmla="*/ 150 w 36"/>
                  <a:gd name="T9" fmla="*/ 50 h 22"/>
                  <a:gd name="T10" fmla="*/ 141 w 36"/>
                  <a:gd name="T11" fmla="*/ 36 h 22"/>
                  <a:gd name="T12" fmla="*/ 128 w 36"/>
                  <a:gd name="T13" fmla="*/ 32 h 22"/>
                  <a:gd name="T14" fmla="*/ 114 w 36"/>
                  <a:gd name="T15" fmla="*/ 23 h 22"/>
                  <a:gd name="T16" fmla="*/ 100 w 36"/>
                  <a:gd name="T17" fmla="*/ 18 h 22"/>
                  <a:gd name="T18" fmla="*/ 91 w 36"/>
                  <a:gd name="T19" fmla="*/ 5 h 22"/>
                  <a:gd name="T20" fmla="*/ 73 w 36"/>
                  <a:gd name="T21" fmla="*/ 0 h 22"/>
                  <a:gd name="T22" fmla="*/ 59 w 36"/>
                  <a:gd name="T23" fmla="*/ 5 h 22"/>
                  <a:gd name="T24" fmla="*/ 46 w 36"/>
                  <a:gd name="T25" fmla="*/ 0 h 22"/>
                  <a:gd name="T26" fmla="*/ 36 w 36"/>
                  <a:gd name="T27" fmla="*/ 0 h 22"/>
                  <a:gd name="T28" fmla="*/ 14 w 36"/>
                  <a:gd name="T29" fmla="*/ 0 h 22"/>
                  <a:gd name="T30" fmla="*/ 0 w 36"/>
                  <a:gd name="T31" fmla="*/ 0 h 22"/>
                  <a:gd name="T32" fmla="*/ 0 w 36"/>
                  <a:gd name="T33" fmla="*/ 14 h 22"/>
                  <a:gd name="T34" fmla="*/ 0 w 36"/>
                  <a:gd name="T35" fmla="*/ 27 h 22"/>
                  <a:gd name="T36" fmla="*/ 14 w 36"/>
                  <a:gd name="T37" fmla="*/ 41 h 22"/>
                  <a:gd name="T38" fmla="*/ 27 w 36"/>
                  <a:gd name="T39" fmla="*/ 41 h 22"/>
                  <a:gd name="T40" fmla="*/ 41 w 36"/>
                  <a:gd name="T41" fmla="*/ 55 h 22"/>
                  <a:gd name="T42" fmla="*/ 55 w 36"/>
                  <a:gd name="T43" fmla="*/ 59 h 22"/>
                  <a:gd name="T44" fmla="*/ 68 w 36"/>
                  <a:gd name="T45" fmla="*/ 59 h 22"/>
                  <a:gd name="T46" fmla="*/ 82 w 36"/>
                  <a:gd name="T47" fmla="*/ 73 h 22"/>
                  <a:gd name="T48" fmla="*/ 96 w 36"/>
                  <a:gd name="T49" fmla="*/ 77 h 22"/>
                  <a:gd name="T50" fmla="*/ 109 w 36"/>
                  <a:gd name="T51" fmla="*/ 86 h 22"/>
                  <a:gd name="T52" fmla="*/ 123 w 36"/>
                  <a:gd name="T53" fmla="*/ 91 h 22"/>
                  <a:gd name="T54" fmla="*/ 137 w 36"/>
                  <a:gd name="T55" fmla="*/ 100 h 22"/>
                  <a:gd name="T56" fmla="*/ 150 w 36"/>
                  <a:gd name="T57" fmla="*/ 100 h 22"/>
                  <a:gd name="T58" fmla="*/ 155 w 36"/>
                  <a:gd name="T59" fmla="*/ 86 h 22"/>
                  <a:gd name="T60" fmla="*/ 141 w 36"/>
                  <a:gd name="T61" fmla="*/ 73 h 22"/>
                  <a:gd name="T62" fmla="*/ 132 w 36"/>
                  <a:gd name="T63" fmla="*/ 73 h 22"/>
                  <a:gd name="T64" fmla="*/ 123 w 36"/>
                  <a:gd name="T65" fmla="*/ 68 h 22"/>
                  <a:gd name="T66" fmla="*/ 123 w 36"/>
                  <a:gd name="T67" fmla="*/ 50 h 22"/>
                  <a:gd name="T68" fmla="*/ 132 w 36"/>
                  <a:gd name="T69" fmla="*/ 55 h 2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36" h="22">
                    <a:moveTo>
                      <a:pt x="29" y="12"/>
                    </a:moveTo>
                    <a:lnTo>
                      <a:pt x="33" y="12"/>
                    </a:lnTo>
                    <a:lnTo>
                      <a:pt x="35" y="13"/>
                    </a:lnTo>
                    <a:lnTo>
                      <a:pt x="36" y="10"/>
                    </a:lnTo>
                    <a:lnTo>
                      <a:pt x="33" y="11"/>
                    </a:lnTo>
                    <a:lnTo>
                      <a:pt x="31" y="8"/>
                    </a:lnTo>
                    <a:lnTo>
                      <a:pt x="28" y="7"/>
                    </a:lnTo>
                    <a:lnTo>
                      <a:pt x="25" y="5"/>
                    </a:lnTo>
                    <a:lnTo>
                      <a:pt x="22" y="4"/>
                    </a:lnTo>
                    <a:lnTo>
                      <a:pt x="20" y="1"/>
                    </a:lnTo>
                    <a:lnTo>
                      <a:pt x="16" y="0"/>
                    </a:lnTo>
                    <a:lnTo>
                      <a:pt x="13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3" y="9"/>
                    </a:lnTo>
                    <a:lnTo>
                      <a:pt x="6" y="9"/>
                    </a:lnTo>
                    <a:lnTo>
                      <a:pt x="9" y="12"/>
                    </a:lnTo>
                    <a:lnTo>
                      <a:pt x="12" y="13"/>
                    </a:lnTo>
                    <a:lnTo>
                      <a:pt x="15" y="13"/>
                    </a:lnTo>
                    <a:lnTo>
                      <a:pt x="18" y="16"/>
                    </a:lnTo>
                    <a:lnTo>
                      <a:pt x="21" y="17"/>
                    </a:lnTo>
                    <a:lnTo>
                      <a:pt x="24" y="19"/>
                    </a:lnTo>
                    <a:lnTo>
                      <a:pt x="27" y="20"/>
                    </a:lnTo>
                    <a:lnTo>
                      <a:pt x="30" y="22"/>
                    </a:lnTo>
                    <a:lnTo>
                      <a:pt x="33" y="22"/>
                    </a:lnTo>
                    <a:lnTo>
                      <a:pt x="34" y="19"/>
                    </a:lnTo>
                    <a:lnTo>
                      <a:pt x="31" y="16"/>
                    </a:lnTo>
                    <a:lnTo>
                      <a:pt x="29" y="16"/>
                    </a:lnTo>
                    <a:lnTo>
                      <a:pt x="27" y="15"/>
                    </a:lnTo>
                    <a:lnTo>
                      <a:pt x="27" y="11"/>
                    </a:lnTo>
                    <a:lnTo>
                      <a:pt x="29" y="12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" name="Freeform 950">
                <a:extLst>
                  <a:ext uri="{FF2B5EF4-FFF2-40B4-BE49-F238E27FC236}">
                    <a16:creationId xmlns:a16="http://schemas.microsoft.com/office/drawing/2014/main" id="{6205738E-2444-DC96-FFF8-BE2BD3214F6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173" y="1826"/>
                <a:ext cx="41" cy="32"/>
              </a:xfrm>
              <a:custGeom>
                <a:avLst/>
                <a:gdLst>
                  <a:gd name="T0" fmla="*/ 27 w 9"/>
                  <a:gd name="T1" fmla="*/ 27 h 7"/>
                  <a:gd name="T2" fmla="*/ 41 w 9"/>
                  <a:gd name="T3" fmla="*/ 23 h 7"/>
                  <a:gd name="T4" fmla="*/ 41 w 9"/>
                  <a:gd name="T5" fmla="*/ 9 h 7"/>
                  <a:gd name="T6" fmla="*/ 27 w 9"/>
                  <a:gd name="T7" fmla="*/ 0 h 7"/>
                  <a:gd name="T8" fmla="*/ 14 w 9"/>
                  <a:gd name="T9" fmla="*/ 14 h 7"/>
                  <a:gd name="T10" fmla="*/ 0 w 9"/>
                  <a:gd name="T11" fmla="*/ 23 h 7"/>
                  <a:gd name="T12" fmla="*/ 14 w 9"/>
                  <a:gd name="T13" fmla="*/ 32 h 7"/>
                  <a:gd name="T14" fmla="*/ 27 w 9"/>
                  <a:gd name="T15" fmla="*/ 32 h 7"/>
                  <a:gd name="T16" fmla="*/ 27 w 9"/>
                  <a:gd name="T17" fmla="*/ 2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" h="7">
                    <a:moveTo>
                      <a:pt x="6" y="6"/>
                    </a:moveTo>
                    <a:lnTo>
                      <a:pt x="9" y="5"/>
                    </a:lnTo>
                    <a:lnTo>
                      <a:pt x="9" y="2"/>
                    </a:lnTo>
                    <a:lnTo>
                      <a:pt x="6" y="0"/>
                    </a:lnTo>
                    <a:lnTo>
                      <a:pt x="3" y="3"/>
                    </a:lnTo>
                    <a:lnTo>
                      <a:pt x="0" y="5"/>
                    </a:lnTo>
                    <a:lnTo>
                      <a:pt x="3" y="7"/>
                    </a:lnTo>
                    <a:lnTo>
                      <a:pt x="6" y="7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" name="Freeform 951">
                <a:extLst>
                  <a:ext uri="{FF2B5EF4-FFF2-40B4-BE49-F238E27FC236}">
                    <a16:creationId xmlns:a16="http://schemas.microsoft.com/office/drawing/2014/main" id="{0F70B55B-274D-708D-4FAC-D7B9AFD511B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246" y="1871"/>
                <a:ext cx="32" cy="14"/>
              </a:xfrm>
              <a:custGeom>
                <a:avLst/>
                <a:gdLst>
                  <a:gd name="T0" fmla="*/ 0 w 7"/>
                  <a:gd name="T1" fmla="*/ 14 h 3"/>
                  <a:gd name="T2" fmla="*/ 18 w 7"/>
                  <a:gd name="T3" fmla="*/ 9 h 3"/>
                  <a:gd name="T4" fmla="*/ 32 w 7"/>
                  <a:gd name="T5" fmla="*/ 0 h 3"/>
                  <a:gd name="T6" fmla="*/ 32 w 7"/>
                  <a:gd name="T7" fmla="*/ 0 h 3"/>
                  <a:gd name="T8" fmla="*/ 18 w 7"/>
                  <a:gd name="T9" fmla="*/ 0 h 3"/>
                  <a:gd name="T10" fmla="*/ 0 w 7"/>
                  <a:gd name="T11" fmla="*/ 14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3">
                    <a:moveTo>
                      <a:pt x="0" y="3"/>
                    </a:moveTo>
                    <a:lnTo>
                      <a:pt x="4" y="2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" name="Freeform 952">
                <a:extLst>
                  <a:ext uri="{FF2B5EF4-FFF2-40B4-BE49-F238E27FC236}">
                    <a16:creationId xmlns:a16="http://schemas.microsoft.com/office/drawing/2014/main" id="{2A4D029A-619C-9DA1-8BD4-CDE674226AA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278" y="1839"/>
                <a:ext cx="9" cy="14"/>
              </a:xfrm>
              <a:custGeom>
                <a:avLst/>
                <a:gdLst>
                  <a:gd name="T0" fmla="*/ 9 w 2"/>
                  <a:gd name="T1" fmla="*/ 14 h 3"/>
                  <a:gd name="T2" fmla="*/ 9 w 2"/>
                  <a:gd name="T3" fmla="*/ 0 h 3"/>
                  <a:gd name="T4" fmla="*/ 0 w 2"/>
                  <a:gd name="T5" fmla="*/ 0 h 3"/>
                  <a:gd name="T6" fmla="*/ 9 w 2"/>
                  <a:gd name="T7" fmla="*/ 14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3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" name="Freeform 953">
                <a:extLst>
                  <a:ext uri="{FF2B5EF4-FFF2-40B4-BE49-F238E27FC236}">
                    <a16:creationId xmlns:a16="http://schemas.microsoft.com/office/drawing/2014/main" id="{34A7E9EF-CD9B-F713-7331-B95DA7B5462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128" y="1972"/>
                <a:ext cx="68" cy="27"/>
              </a:xfrm>
              <a:custGeom>
                <a:avLst/>
                <a:gdLst>
                  <a:gd name="T0" fmla="*/ 14 w 15"/>
                  <a:gd name="T1" fmla="*/ 5 h 6"/>
                  <a:gd name="T2" fmla="*/ 0 w 15"/>
                  <a:gd name="T3" fmla="*/ 0 h 6"/>
                  <a:gd name="T4" fmla="*/ 14 w 15"/>
                  <a:gd name="T5" fmla="*/ 14 h 6"/>
                  <a:gd name="T6" fmla="*/ 27 w 15"/>
                  <a:gd name="T7" fmla="*/ 18 h 6"/>
                  <a:gd name="T8" fmla="*/ 41 w 15"/>
                  <a:gd name="T9" fmla="*/ 23 h 6"/>
                  <a:gd name="T10" fmla="*/ 54 w 15"/>
                  <a:gd name="T11" fmla="*/ 23 h 6"/>
                  <a:gd name="T12" fmla="*/ 68 w 15"/>
                  <a:gd name="T13" fmla="*/ 27 h 6"/>
                  <a:gd name="T14" fmla="*/ 68 w 15"/>
                  <a:gd name="T15" fmla="*/ 14 h 6"/>
                  <a:gd name="T16" fmla="*/ 54 w 15"/>
                  <a:gd name="T17" fmla="*/ 14 h 6"/>
                  <a:gd name="T18" fmla="*/ 41 w 15"/>
                  <a:gd name="T19" fmla="*/ 14 h 6"/>
                  <a:gd name="T20" fmla="*/ 27 w 15"/>
                  <a:gd name="T21" fmla="*/ 9 h 6"/>
                  <a:gd name="T22" fmla="*/ 27 w 15"/>
                  <a:gd name="T23" fmla="*/ 0 h 6"/>
                  <a:gd name="T24" fmla="*/ 14 w 15"/>
                  <a:gd name="T25" fmla="*/ 5 h 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" h="6">
                    <a:moveTo>
                      <a:pt x="3" y="1"/>
                    </a:moveTo>
                    <a:lnTo>
                      <a:pt x="0" y="0"/>
                    </a:lnTo>
                    <a:lnTo>
                      <a:pt x="3" y="3"/>
                    </a:lnTo>
                    <a:lnTo>
                      <a:pt x="6" y="4"/>
                    </a:lnTo>
                    <a:lnTo>
                      <a:pt x="9" y="5"/>
                    </a:lnTo>
                    <a:lnTo>
                      <a:pt x="12" y="5"/>
                    </a:lnTo>
                    <a:lnTo>
                      <a:pt x="15" y="6"/>
                    </a:lnTo>
                    <a:lnTo>
                      <a:pt x="15" y="3"/>
                    </a:lnTo>
                    <a:lnTo>
                      <a:pt x="12" y="3"/>
                    </a:lnTo>
                    <a:lnTo>
                      <a:pt x="9" y="3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3" y="1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" name="Freeform 954">
                <a:extLst>
                  <a:ext uri="{FF2B5EF4-FFF2-40B4-BE49-F238E27FC236}">
                    <a16:creationId xmlns:a16="http://schemas.microsoft.com/office/drawing/2014/main" id="{DBB9CC92-F040-6DFA-204F-93C66591F36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178" y="1912"/>
                <a:ext cx="9" cy="14"/>
              </a:xfrm>
              <a:custGeom>
                <a:avLst/>
                <a:gdLst>
                  <a:gd name="T0" fmla="*/ 9 w 2"/>
                  <a:gd name="T1" fmla="*/ 0 h 3"/>
                  <a:gd name="T2" fmla="*/ 0 w 2"/>
                  <a:gd name="T3" fmla="*/ 0 h 3"/>
                  <a:gd name="T4" fmla="*/ 9 w 2"/>
                  <a:gd name="T5" fmla="*/ 14 h 3"/>
                  <a:gd name="T6" fmla="*/ 9 w 2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lnTo>
                      <a:pt x="0" y="0"/>
                    </a:lnTo>
                    <a:lnTo>
                      <a:pt x="2" y="3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" name="Freeform 955">
                <a:extLst>
                  <a:ext uri="{FF2B5EF4-FFF2-40B4-BE49-F238E27FC236}">
                    <a16:creationId xmlns:a16="http://schemas.microsoft.com/office/drawing/2014/main" id="{977D272A-F04C-E2E6-0F21-90871C5698C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200" y="1908"/>
                <a:ext cx="14" cy="13"/>
              </a:xfrm>
              <a:custGeom>
                <a:avLst/>
                <a:gdLst>
                  <a:gd name="T0" fmla="*/ 9 w 3"/>
                  <a:gd name="T1" fmla="*/ 0 h 3"/>
                  <a:gd name="T2" fmla="*/ 0 w 3"/>
                  <a:gd name="T3" fmla="*/ 13 h 3"/>
                  <a:gd name="T4" fmla="*/ 14 w 3"/>
                  <a:gd name="T5" fmla="*/ 13 h 3"/>
                  <a:gd name="T6" fmla="*/ 9 w 3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lnTo>
                      <a:pt x="0" y="3"/>
                    </a:lnTo>
                    <a:lnTo>
                      <a:pt x="3" y="3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" name="Freeform 956">
                <a:extLst>
                  <a:ext uri="{FF2B5EF4-FFF2-40B4-BE49-F238E27FC236}">
                    <a16:creationId xmlns:a16="http://schemas.microsoft.com/office/drawing/2014/main" id="{8C609D21-3334-5506-AEFE-B45A74689AE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219" y="2154"/>
                <a:ext cx="41" cy="123"/>
              </a:xfrm>
              <a:custGeom>
                <a:avLst/>
                <a:gdLst>
                  <a:gd name="T0" fmla="*/ 0 w 9"/>
                  <a:gd name="T1" fmla="*/ 36 h 27"/>
                  <a:gd name="T2" fmla="*/ 5 w 9"/>
                  <a:gd name="T3" fmla="*/ 50 h 27"/>
                  <a:gd name="T4" fmla="*/ 14 w 9"/>
                  <a:gd name="T5" fmla="*/ 68 h 27"/>
                  <a:gd name="T6" fmla="*/ 14 w 9"/>
                  <a:gd name="T7" fmla="*/ 82 h 27"/>
                  <a:gd name="T8" fmla="*/ 23 w 9"/>
                  <a:gd name="T9" fmla="*/ 96 h 27"/>
                  <a:gd name="T10" fmla="*/ 27 w 9"/>
                  <a:gd name="T11" fmla="*/ 109 h 27"/>
                  <a:gd name="T12" fmla="*/ 32 w 9"/>
                  <a:gd name="T13" fmla="*/ 123 h 27"/>
                  <a:gd name="T14" fmla="*/ 41 w 9"/>
                  <a:gd name="T15" fmla="*/ 109 h 27"/>
                  <a:gd name="T16" fmla="*/ 32 w 9"/>
                  <a:gd name="T17" fmla="*/ 96 h 27"/>
                  <a:gd name="T18" fmla="*/ 32 w 9"/>
                  <a:gd name="T19" fmla="*/ 87 h 27"/>
                  <a:gd name="T20" fmla="*/ 32 w 9"/>
                  <a:gd name="T21" fmla="*/ 73 h 27"/>
                  <a:gd name="T22" fmla="*/ 27 w 9"/>
                  <a:gd name="T23" fmla="*/ 55 h 27"/>
                  <a:gd name="T24" fmla="*/ 27 w 9"/>
                  <a:gd name="T25" fmla="*/ 41 h 27"/>
                  <a:gd name="T26" fmla="*/ 27 w 9"/>
                  <a:gd name="T27" fmla="*/ 27 h 27"/>
                  <a:gd name="T28" fmla="*/ 27 w 9"/>
                  <a:gd name="T29" fmla="*/ 14 h 27"/>
                  <a:gd name="T30" fmla="*/ 18 w 9"/>
                  <a:gd name="T31" fmla="*/ 5 h 27"/>
                  <a:gd name="T32" fmla="*/ 0 w 9"/>
                  <a:gd name="T33" fmla="*/ 0 h 27"/>
                  <a:gd name="T34" fmla="*/ 5 w 9"/>
                  <a:gd name="T35" fmla="*/ 14 h 27"/>
                  <a:gd name="T36" fmla="*/ 18 w 9"/>
                  <a:gd name="T37" fmla="*/ 18 h 27"/>
                  <a:gd name="T38" fmla="*/ 5 w 9"/>
                  <a:gd name="T39" fmla="*/ 23 h 27"/>
                  <a:gd name="T40" fmla="*/ 0 w 9"/>
                  <a:gd name="T41" fmla="*/ 36 h 2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9" h="27">
                    <a:moveTo>
                      <a:pt x="0" y="8"/>
                    </a:moveTo>
                    <a:lnTo>
                      <a:pt x="1" y="11"/>
                    </a:lnTo>
                    <a:lnTo>
                      <a:pt x="3" y="15"/>
                    </a:lnTo>
                    <a:lnTo>
                      <a:pt x="3" y="18"/>
                    </a:lnTo>
                    <a:lnTo>
                      <a:pt x="5" y="21"/>
                    </a:lnTo>
                    <a:lnTo>
                      <a:pt x="6" y="24"/>
                    </a:lnTo>
                    <a:lnTo>
                      <a:pt x="7" y="27"/>
                    </a:lnTo>
                    <a:lnTo>
                      <a:pt x="9" y="24"/>
                    </a:lnTo>
                    <a:lnTo>
                      <a:pt x="7" y="21"/>
                    </a:lnTo>
                    <a:lnTo>
                      <a:pt x="7" y="19"/>
                    </a:lnTo>
                    <a:lnTo>
                      <a:pt x="7" y="16"/>
                    </a:lnTo>
                    <a:lnTo>
                      <a:pt x="6" y="12"/>
                    </a:lnTo>
                    <a:lnTo>
                      <a:pt x="6" y="9"/>
                    </a:lnTo>
                    <a:lnTo>
                      <a:pt x="6" y="6"/>
                    </a:lnTo>
                    <a:lnTo>
                      <a:pt x="6" y="3"/>
                    </a:lnTo>
                    <a:lnTo>
                      <a:pt x="4" y="1"/>
                    </a:lnTo>
                    <a:lnTo>
                      <a:pt x="0" y="0"/>
                    </a:lnTo>
                    <a:lnTo>
                      <a:pt x="1" y="3"/>
                    </a:lnTo>
                    <a:lnTo>
                      <a:pt x="4" y="4"/>
                    </a:lnTo>
                    <a:lnTo>
                      <a:pt x="1" y="5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" name="Freeform 957">
                <a:extLst>
                  <a:ext uri="{FF2B5EF4-FFF2-40B4-BE49-F238E27FC236}">
                    <a16:creationId xmlns:a16="http://schemas.microsoft.com/office/drawing/2014/main" id="{F3CDBD87-98CE-7859-0630-539FAEC67FF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209" y="1921"/>
                <a:ext cx="23" cy="14"/>
              </a:xfrm>
              <a:custGeom>
                <a:avLst/>
                <a:gdLst>
                  <a:gd name="T0" fmla="*/ 23 w 5"/>
                  <a:gd name="T1" fmla="*/ 5 h 3"/>
                  <a:gd name="T2" fmla="*/ 9 w 5"/>
                  <a:gd name="T3" fmla="*/ 0 h 3"/>
                  <a:gd name="T4" fmla="*/ 0 w 5"/>
                  <a:gd name="T5" fmla="*/ 14 h 3"/>
                  <a:gd name="T6" fmla="*/ 9 w 5"/>
                  <a:gd name="T7" fmla="*/ 14 h 3"/>
                  <a:gd name="T8" fmla="*/ 23 w 5"/>
                  <a:gd name="T9" fmla="*/ 5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5" y="1"/>
                    </a:moveTo>
                    <a:lnTo>
                      <a:pt x="2" y="0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5" y="1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" name="Freeform 958">
                <a:extLst>
                  <a:ext uri="{FF2B5EF4-FFF2-40B4-BE49-F238E27FC236}">
                    <a16:creationId xmlns:a16="http://schemas.microsoft.com/office/drawing/2014/main" id="{1510F5F4-A2E9-6FEF-4387-5F84735AA7D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932" y="2937"/>
                <a:ext cx="41" cy="18"/>
              </a:xfrm>
              <a:custGeom>
                <a:avLst/>
                <a:gdLst>
                  <a:gd name="T0" fmla="*/ 14 w 9"/>
                  <a:gd name="T1" fmla="*/ 0 h 4"/>
                  <a:gd name="T2" fmla="*/ 0 w 9"/>
                  <a:gd name="T3" fmla="*/ 0 h 4"/>
                  <a:gd name="T4" fmla="*/ 14 w 9"/>
                  <a:gd name="T5" fmla="*/ 14 h 4"/>
                  <a:gd name="T6" fmla="*/ 27 w 9"/>
                  <a:gd name="T7" fmla="*/ 18 h 4"/>
                  <a:gd name="T8" fmla="*/ 41 w 9"/>
                  <a:gd name="T9" fmla="*/ 14 h 4"/>
                  <a:gd name="T10" fmla="*/ 27 w 9"/>
                  <a:gd name="T11" fmla="*/ 5 h 4"/>
                  <a:gd name="T12" fmla="*/ 14 w 9"/>
                  <a:gd name="T13" fmla="*/ 0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" h="4">
                    <a:moveTo>
                      <a:pt x="3" y="0"/>
                    </a:moveTo>
                    <a:lnTo>
                      <a:pt x="0" y="0"/>
                    </a:lnTo>
                    <a:lnTo>
                      <a:pt x="3" y="3"/>
                    </a:lnTo>
                    <a:lnTo>
                      <a:pt x="6" y="4"/>
                    </a:lnTo>
                    <a:lnTo>
                      <a:pt x="9" y="3"/>
                    </a:lnTo>
                    <a:lnTo>
                      <a:pt x="6" y="1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" name="Freeform 959">
                <a:extLst>
                  <a:ext uri="{FF2B5EF4-FFF2-40B4-BE49-F238E27FC236}">
                    <a16:creationId xmlns:a16="http://schemas.microsoft.com/office/drawing/2014/main" id="{0537A529-77F7-78DD-76F7-CAE30DAC4CD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959" y="2974"/>
                <a:ext cx="19" cy="4"/>
              </a:xfrm>
              <a:custGeom>
                <a:avLst/>
                <a:gdLst>
                  <a:gd name="T0" fmla="*/ 19 w 4"/>
                  <a:gd name="T1" fmla="*/ 0 h 1"/>
                  <a:gd name="T2" fmla="*/ 0 w 4"/>
                  <a:gd name="T3" fmla="*/ 0 h 1"/>
                  <a:gd name="T4" fmla="*/ 19 w 4"/>
                  <a:gd name="T5" fmla="*/ 4 h 1"/>
                  <a:gd name="T6" fmla="*/ 19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4" y="0"/>
                    </a:moveTo>
                    <a:lnTo>
                      <a:pt x="0" y="0"/>
                    </a:lnTo>
                    <a:lnTo>
                      <a:pt x="4" y="1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" name="Freeform 960">
                <a:extLst>
                  <a:ext uri="{FF2B5EF4-FFF2-40B4-BE49-F238E27FC236}">
                    <a16:creationId xmlns:a16="http://schemas.microsoft.com/office/drawing/2014/main" id="{60710CFB-7FD8-2552-4A59-B83521C6C30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809" y="2892"/>
                <a:ext cx="36" cy="36"/>
              </a:xfrm>
              <a:custGeom>
                <a:avLst/>
                <a:gdLst>
                  <a:gd name="T0" fmla="*/ 14 w 8"/>
                  <a:gd name="T1" fmla="*/ 9 h 8"/>
                  <a:gd name="T2" fmla="*/ 0 w 8"/>
                  <a:gd name="T3" fmla="*/ 18 h 8"/>
                  <a:gd name="T4" fmla="*/ 9 w 8"/>
                  <a:gd name="T5" fmla="*/ 32 h 8"/>
                  <a:gd name="T6" fmla="*/ 23 w 8"/>
                  <a:gd name="T7" fmla="*/ 36 h 8"/>
                  <a:gd name="T8" fmla="*/ 36 w 8"/>
                  <a:gd name="T9" fmla="*/ 27 h 8"/>
                  <a:gd name="T10" fmla="*/ 32 w 8"/>
                  <a:gd name="T11" fmla="*/ 14 h 8"/>
                  <a:gd name="T12" fmla="*/ 23 w 8"/>
                  <a:gd name="T13" fmla="*/ 0 h 8"/>
                  <a:gd name="T14" fmla="*/ 14 w 8"/>
                  <a:gd name="T15" fmla="*/ 9 h 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" h="8">
                    <a:moveTo>
                      <a:pt x="3" y="2"/>
                    </a:moveTo>
                    <a:lnTo>
                      <a:pt x="0" y="4"/>
                    </a:lnTo>
                    <a:lnTo>
                      <a:pt x="2" y="7"/>
                    </a:lnTo>
                    <a:lnTo>
                      <a:pt x="5" y="8"/>
                    </a:lnTo>
                    <a:lnTo>
                      <a:pt x="8" y="6"/>
                    </a:lnTo>
                    <a:lnTo>
                      <a:pt x="7" y="3"/>
                    </a:lnTo>
                    <a:lnTo>
                      <a:pt x="5" y="0"/>
                    </a:lnTo>
                    <a:lnTo>
                      <a:pt x="3" y="2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" name="Freeform 961">
                <a:extLst>
                  <a:ext uri="{FF2B5EF4-FFF2-40B4-BE49-F238E27FC236}">
                    <a16:creationId xmlns:a16="http://schemas.microsoft.com/office/drawing/2014/main" id="{9A451A77-2E21-AB30-7986-2009E93CE6D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859" y="2883"/>
                <a:ext cx="55" cy="27"/>
              </a:xfrm>
              <a:custGeom>
                <a:avLst/>
                <a:gdLst>
                  <a:gd name="T0" fmla="*/ 14 w 12"/>
                  <a:gd name="T1" fmla="*/ 27 h 6"/>
                  <a:gd name="T2" fmla="*/ 28 w 12"/>
                  <a:gd name="T3" fmla="*/ 27 h 6"/>
                  <a:gd name="T4" fmla="*/ 41 w 12"/>
                  <a:gd name="T5" fmla="*/ 18 h 6"/>
                  <a:gd name="T6" fmla="*/ 55 w 12"/>
                  <a:gd name="T7" fmla="*/ 9 h 6"/>
                  <a:gd name="T8" fmla="*/ 41 w 12"/>
                  <a:gd name="T9" fmla="*/ 5 h 6"/>
                  <a:gd name="T10" fmla="*/ 28 w 12"/>
                  <a:gd name="T11" fmla="*/ 0 h 6"/>
                  <a:gd name="T12" fmla="*/ 14 w 12"/>
                  <a:gd name="T13" fmla="*/ 0 h 6"/>
                  <a:gd name="T14" fmla="*/ 0 w 12"/>
                  <a:gd name="T15" fmla="*/ 5 h 6"/>
                  <a:gd name="T16" fmla="*/ 0 w 12"/>
                  <a:gd name="T17" fmla="*/ 18 h 6"/>
                  <a:gd name="T18" fmla="*/ 14 w 12"/>
                  <a:gd name="T19" fmla="*/ 27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2" h="6">
                    <a:moveTo>
                      <a:pt x="3" y="6"/>
                    </a:moveTo>
                    <a:lnTo>
                      <a:pt x="6" y="6"/>
                    </a:lnTo>
                    <a:lnTo>
                      <a:pt x="9" y="4"/>
                    </a:lnTo>
                    <a:lnTo>
                      <a:pt x="12" y="2"/>
                    </a:lnTo>
                    <a:lnTo>
                      <a:pt x="9" y="1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0" y="1"/>
                    </a:lnTo>
                    <a:lnTo>
                      <a:pt x="0" y="4"/>
                    </a:lnTo>
                    <a:lnTo>
                      <a:pt x="3" y="6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" name="Freeform 962">
                <a:extLst>
                  <a:ext uri="{FF2B5EF4-FFF2-40B4-BE49-F238E27FC236}">
                    <a16:creationId xmlns:a16="http://schemas.microsoft.com/office/drawing/2014/main" id="{0A302B24-47CC-0436-5637-8FC75A638BD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228" y="2345"/>
                <a:ext cx="118" cy="68"/>
              </a:xfrm>
              <a:custGeom>
                <a:avLst/>
                <a:gdLst>
                  <a:gd name="T0" fmla="*/ 64 w 26"/>
                  <a:gd name="T1" fmla="*/ 50 h 15"/>
                  <a:gd name="T2" fmla="*/ 73 w 26"/>
                  <a:gd name="T3" fmla="*/ 50 h 15"/>
                  <a:gd name="T4" fmla="*/ 91 w 26"/>
                  <a:gd name="T5" fmla="*/ 59 h 15"/>
                  <a:gd name="T6" fmla="*/ 100 w 26"/>
                  <a:gd name="T7" fmla="*/ 68 h 15"/>
                  <a:gd name="T8" fmla="*/ 113 w 26"/>
                  <a:gd name="T9" fmla="*/ 50 h 15"/>
                  <a:gd name="T10" fmla="*/ 118 w 26"/>
                  <a:gd name="T11" fmla="*/ 36 h 15"/>
                  <a:gd name="T12" fmla="*/ 104 w 26"/>
                  <a:gd name="T13" fmla="*/ 36 h 15"/>
                  <a:gd name="T14" fmla="*/ 91 w 26"/>
                  <a:gd name="T15" fmla="*/ 45 h 15"/>
                  <a:gd name="T16" fmla="*/ 73 w 26"/>
                  <a:gd name="T17" fmla="*/ 36 h 15"/>
                  <a:gd name="T18" fmla="*/ 68 w 26"/>
                  <a:gd name="T19" fmla="*/ 23 h 15"/>
                  <a:gd name="T20" fmla="*/ 54 w 26"/>
                  <a:gd name="T21" fmla="*/ 23 h 15"/>
                  <a:gd name="T22" fmla="*/ 73 w 26"/>
                  <a:gd name="T23" fmla="*/ 23 h 15"/>
                  <a:gd name="T24" fmla="*/ 82 w 26"/>
                  <a:gd name="T25" fmla="*/ 14 h 15"/>
                  <a:gd name="T26" fmla="*/ 73 w 26"/>
                  <a:gd name="T27" fmla="*/ 0 h 15"/>
                  <a:gd name="T28" fmla="*/ 59 w 26"/>
                  <a:gd name="T29" fmla="*/ 14 h 15"/>
                  <a:gd name="T30" fmla="*/ 45 w 26"/>
                  <a:gd name="T31" fmla="*/ 14 h 15"/>
                  <a:gd name="T32" fmla="*/ 32 w 26"/>
                  <a:gd name="T33" fmla="*/ 5 h 15"/>
                  <a:gd name="T34" fmla="*/ 14 w 26"/>
                  <a:gd name="T35" fmla="*/ 9 h 15"/>
                  <a:gd name="T36" fmla="*/ 0 w 26"/>
                  <a:gd name="T37" fmla="*/ 14 h 15"/>
                  <a:gd name="T38" fmla="*/ 9 w 26"/>
                  <a:gd name="T39" fmla="*/ 23 h 15"/>
                  <a:gd name="T40" fmla="*/ 9 w 26"/>
                  <a:gd name="T41" fmla="*/ 36 h 15"/>
                  <a:gd name="T42" fmla="*/ 5 w 26"/>
                  <a:gd name="T43" fmla="*/ 50 h 15"/>
                  <a:gd name="T44" fmla="*/ 32 w 26"/>
                  <a:gd name="T45" fmla="*/ 63 h 15"/>
                  <a:gd name="T46" fmla="*/ 50 w 26"/>
                  <a:gd name="T47" fmla="*/ 59 h 15"/>
                  <a:gd name="T48" fmla="*/ 64 w 26"/>
                  <a:gd name="T49" fmla="*/ 50 h 1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26" h="15">
                    <a:moveTo>
                      <a:pt x="14" y="11"/>
                    </a:moveTo>
                    <a:lnTo>
                      <a:pt x="16" y="11"/>
                    </a:lnTo>
                    <a:lnTo>
                      <a:pt x="20" y="13"/>
                    </a:lnTo>
                    <a:lnTo>
                      <a:pt x="22" y="15"/>
                    </a:lnTo>
                    <a:lnTo>
                      <a:pt x="25" y="11"/>
                    </a:lnTo>
                    <a:lnTo>
                      <a:pt x="26" y="8"/>
                    </a:lnTo>
                    <a:lnTo>
                      <a:pt x="23" y="8"/>
                    </a:lnTo>
                    <a:lnTo>
                      <a:pt x="20" y="10"/>
                    </a:lnTo>
                    <a:lnTo>
                      <a:pt x="16" y="8"/>
                    </a:lnTo>
                    <a:lnTo>
                      <a:pt x="15" y="5"/>
                    </a:lnTo>
                    <a:lnTo>
                      <a:pt x="12" y="5"/>
                    </a:lnTo>
                    <a:lnTo>
                      <a:pt x="16" y="5"/>
                    </a:lnTo>
                    <a:lnTo>
                      <a:pt x="18" y="3"/>
                    </a:lnTo>
                    <a:lnTo>
                      <a:pt x="16" y="0"/>
                    </a:lnTo>
                    <a:lnTo>
                      <a:pt x="13" y="3"/>
                    </a:lnTo>
                    <a:lnTo>
                      <a:pt x="10" y="3"/>
                    </a:lnTo>
                    <a:lnTo>
                      <a:pt x="7" y="1"/>
                    </a:lnTo>
                    <a:lnTo>
                      <a:pt x="3" y="2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2" y="8"/>
                    </a:lnTo>
                    <a:lnTo>
                      <a:pt x="1" y="11"/>
                    </a:lnTo>
                    <a:lnTo>
                      <a:pt x="7" y="14"/>
                    </a:lnTo>
                    <a:lnTo>
                      <a:pt x="11" y="13"/>
                    </a:lnTo>
                    <a:lnTo>
                      <a:pt x="14" y="11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" name="Freeform 963">
                <a:extLst>
                  <a:ext uri="{FF2B5EF4-FFF2-40B4-BE49-F238E27FC236}">
                    <a16:creationId xmlns:a16="http://schemas.microsoft.com/office/drawing/2014/main" id="{CA290C13-F174-D1D8-D9DE-7EC588835FD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137" y="2272"/>
                <a:ext cx="63" cy="68"/>
              </a:xfrm>
              <a:custGeom>
                <a:avLst/>
                <a:gdLst>
                  <a:gd name="T0" fmla="*/ 50 w 14"/>
                  <a:gd name="T1" fmla="*/ 41 h 15"/>
                  <a:gd name="T2" fmla="*/ 45 w 14"/>
                  <a:gd name="T3" fmla="*/ 27 h 15"/>
                  <a:gd name="T4" fmla="*/ 63 w 14"/>
                  <a:gd name="T5" fmla="*/ 27 h 15"/>
                  <a:gd name="T6" fmla="*/ 45 w 14"/>
                  <a:gd name="T7" fmla="*/ 23 h 15"/>
                  <a:gd name="T8" fmla="*/ 36 w 14"/>
                  <a:gd name="T9" fmla="*/ 9 h 15"/>
                  <a:gd name="T10" fmla="*/ 23 w 14"/>
                  <a:gd name="T11" fmla="*/ 0 h 15"/>
                  <a:gd name="T12" fmla="*/ 18 w 14"/>
                  <a:gd name="T13" fmla="*/ 0 h 15"/>
                  <a:gd name="T14" fmla="*/ 9 w 14"/>
                  <a:gd name="T15" fmla="*/ 0 h 15"/>
                  <a:gd name="T16" fmla="*/ 0 w 14"/>
                  <a:gd name="T17" fmla="*/ 27 h 15"/>
                  <a:gd name="T18" fmla="*/ 41 w 14"/>
                  <a:gd name="T19" fmla="*/ 68 h 15"/>
                  <a:gd name="T20" fmla="*/ 63 w 14"/>
                  <a:gd name="T21" fmla="*/ 63 h 15"/>
                  <a:gd name="T22" fmla="*/ 63 w 14"/>
                  <a:gd name="T23" fmla="*/ 54 h 15"/>
                  <a:gd name="T24" fmla="*/ 50 w 14"/>
                  <a:gd name="T25" fmla="*/ 41 h 1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4" h="15">
                    <a:moveTo>
                      <a:pt x="11" y="9"/>
                    </a:moveTo>
                    <a:cubicBezTo>
                      <a:pt x="10" y="6"/>
                      <a:pt x="10" y="6"/>
                      <a:pt x="10" y="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2"/>
                      <a:pt x="0" y="4"/>
                      <a:pt x="0" y="6"/>
                    </a:cubicBezTo>
                    <a:cubicBezTo>
                      <a:pt x="0" y="11"/>
                      <a:pt x="4" y="15"/>
                      <a:pt x="9" y="15"/>
                    </a:cubicBezTo>
                    <a:cubicBezTo>
                      <a:pt x="11" y="15"/>
                      <a:pt x="12" y="15"/>
                      <a:pt x="14" y="14"/>
                    </a:cubicBezTo>
                    <a:cubicBezTo>
                      <a:pt x="14" y="12"/>
                      <a:pt x="14" y="12"/>
                      <a:pt x="14" y="12"/>
                    </a:cubicBezTo>
                    <a:lnTo>
                      <a:pt x="11" y="9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" name="Freeform 964">
                <a:extLst>
                  <a:ext uri="{FF2B5EF4-FFF2-40B4-BE49-F238E27FC236}">
                    <a16:creationId xmlns:a16="http://schemas.microsoft.com/office/drawing/2014/main" id="{BE4E698D-236E-EC27-E56B-24DAD0326E2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524" y="2054"/>
                <a:ext cx="78" cy="22"/>
              </a:xfrm>
              <a:custGeom>
                <a:avLst/>
                <a:gdLst>
                  <a:gd name="T0" fmla="*/ 32 w 17"/>
                  <a:gd name="T1" fmla="*/ 22 h 5"/>
                  <a:gd name="T2" fmla="*/ 41 w 17"/>
                  <a:gd name="T3" fmla="*/ 18 h 5"/>
                  <a:gd name="T4" fmla="*/ 64 w 17"/>
                  <a:gd name="T5" fmla="*/ 18 h 5"/>
                  <a:gd name="T6" fmla="*/ 78 w 17"/>
                  <a:gd name="T7" fmla="*/ 9 h 5"/>
                  <a:gd name="T8" fmla="*/ 64 w 17"/>
                  <a:gd name="T9" fmla="*/ 9 h 5"/>
                  <a:gd name="T10" fmla="*/ 46 w 17"/>
                  <a:gd name="T11" fmla="*/ 4 h 5"/>
                  <a:gd name="T12" fmla="*/ 14 w 17"/>
                  <a:gd name="T13" fmla="*/ 0 h 5"/>
                  <a:gd name="T14" fmla="*/ 0 w 17"/>
                  <a:gd name="T15" fmla="*/ 9 h 5"/>
                  <a:gd name="T16" fmla="*/ 14 w 17"/>
                  <a:gd name="T17" fmla="*/ 13 h 5"/>
                  <a:gd name="T18" fmla="*/ 32 w 17"/>
                  <a:gd name="T19" fmla="*/ 22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7" h="5">
                    <a:moveTo>
                      <a:pt x="7" y="5"/>
                    </a:moveTo>
                    <a:lnTo>
                      <a:pt x="9" y="4"/>
                    </a:lnTo>
                    <a:lnTo>
                      <a:pt x="14" y="4"/>
                    </a:lnTo>
                    <a:lnTo>
                      <a:pt x="17" y="2"/>
                    </a:lnTo>
                    <a:lnTo>
                      <a:pt x="14" y="2"/>
                    </a:lnTo>
                    <a:lnTo>
                      <a:pt x="10" y="1"/>
                    </a:lnTo>
                    <a:lnTo>
                      <a:pt x="3" y="0"/>
                    </a:lnTo>
                    <a:lnTo>
                      <a:pt x="0" y="2"/>
                    </a:lnTo>
                    <a:lnTo>
                      <a:pt x="3" y="3"/>
                    </a:lnTo>
                    <a:lnTo>
                      <a:pt x="7" y="5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" name="Freeform 965">
                <a:extLst>
                  <a:ext uri="{FF2B5EF4-FFF2-40B4-BE49-F238E27FC236}">
                    <a16:creationId xmlns:a16="http://schemas.microsoft.com/office/drawing/2014/main" id="{63E9AD0D-BBCA-3FFC-710D-D177B72A2B0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611" y="2054"/>
                <a:ext cx="73" cy="13"/>
              </a:xfrm>
              <a:custGeom>
                <a:avLst/>
                <a:gdLst>
                  <a:gd name="T0" fmla="*/ 18 w 16"/>
                  <a:gd name="T1" fmla="*/ 13 h 3"/>
                  <a:gd name="T2" fmla="*/ 32 w 16"/>
                  <a:gd name="T3" fmla="*/ 9 h 3"/>
                  <a:gd name="T4" fmla="*/ 46 w 16"/>
                  <a:gd name="T5" fmla="*/ 9 h 3"/>
                  <a:gd name="T6" fmla="*/ 59 w 16"/>
                  <a:gd name="T7" fmla="*/ 9 h 3"/>
                  <a:gd name="T8" fmla="*/ 73 w 16"/>
                  <a:gd name="T9" fmla="*/ 4 h 3"/>
                  <a:gd name="T10" fmla="*/ 55 w 16"/>
                  <a:gd name="T11" fmla="*/ 4 h 3"/>
                  <a:gd name="T12" fmla="*/ 46 w 16"/>
                  <a:gd name="T13" fmla="*/ 0 h 3"/>
                  <a:gd name="T14" fmla="*/ 27 w 16"/>
                  <a:gd name="T15" fmla="*/ 0 h 3"/>
                  <a:gd name="T16" fmla="*/ 0 w 16"/>
                  <a:gd name="T17" fmla="*/ 0 h 3"/>
                  <a:gd name="T18" fmla="*/ 5 w 16"/>
                  <a:gd name="T19" fmla="*/ 4 h 3"/>
                  <a:gd name="T20" fmla="*/ 18 w 16"/>
                  <a:gd name="T21" fmla="*/ 13 h 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6" h="3">
                    <a:moveTo>
                      <a:pt x="4" y="3"/>
                    </a:moveTo>
                    <a:lnTo>
                      <a:pt x="7" y="2"/>
                    </a:lnTo>
                    <a:lnTo>
                      <a:pt x="10" y="2"/>
                    </a:lnTo>
                    <a:lnTo>
                      <a:pt x="13" y="2"/>
                    </a:lnTo>
                    <a:lnTo>
                      <a:pt x="16" y="1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4" y="3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" name="Freeform 966">
                <a:extLst>
                  <a:ext uri="{FF2B5EF4-FFF2-40B4-BE49-F238E27FC236}">
                    <a16:creationId xmlns:a16="http://schemas.microsoft.com/office/drawing/2014/main" id="{D509F5A7-E8CC-0793-A54D-E00CC60C539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488" y="1056"/>
                <a:ext cx="4218" cy="3134"/>
              </a:xfrm>
              <a:custGeom>
                <a:avLst/>
                <a:gdLst>
                  <a:gd name="T0" fmla="*/ 3617 w 926"/>
                  <a:gd name="T1" fmla="*/ 528 h 688"/>
                  <a:gd name="T2" fmla="*/ 4218 w 926"/>
                  <a:gd name="T3" fmla="*/ 346 h 688"/>
                  <a:gd name="T4" fmla="*/ 3653 w 926"/>
                  <a:gd name="T5" fmla="*/ 351 h 688"/>
                  <a:gd name="T6" fmla="*/ 3471 w 926"/>
                  <a:gd name="T7" fmla="*/ 269 h 688"/>
                  <a:gd name="T8" fmla="*/ 3056 w 926"/>
                  <a:gd name="T9" fmla="*/ 282 h 688"/>
                  <a:gd name="T10" fmla="*/ 3029 w 926"/>
                  <a:gd name="T11" fmla="*/ 255 h 688"/>
                  <a:gd name="T12" fmla="*/ 3348 w 926"/>
                  <a:gd name="T13" fmla="*/ 128 h 688"/>
                  <a:gd name="T14" fmla="*/ 2733 w 926"/>
                  <a:gd name="T15" fmla="*/ 118 h 688"/>
                  <a:gd name="T16" fmla="*/ 3107 w 926"/>
                  <a:gd name="T17" fmla="*/ 82 h 688"/>
                  <a:gd name="T18" fmla="*/ 2687 w 926"/>
                  <a:gd name="T19" fmla="*/ 23 h 688"/>
                  <a:gd name="T20" fmla="*/ 2464 w 926"/>
                  <a:gd name="T21" fmla="*/ 109 h 688"/>
                  <a:gd name="T22" fmla="*/ 1959 w 926"/>
                  <a:gd name="T23" fmla="*/ 82 h 688"/>
                  <a:gd name="T24" fmla="*/ 2022 w 926"/>
                  <a:gd name="T25" fmla="*/ 141 h 688"/>
                  <a:gd name="T26" fmla="*/ 1909 w 926"/>
                  <a:gd name="T27" fmla="*/ 164 h 688"/>
                  <a:gd name="T28" fmla="*/ 1831 w 926"/>
                  <a:gd name="T29" fmla="*/ 260 h 688"/>
                  <a:gd name="T30" fmla="*/ 1553 w 926"/>
                  <a:gd name="T31" fmla="*/ 323 h 688"/>
                  <a:gd name="T32" fmla="*/ 1089 w 926"/>
                  <a:gd name="T33" fmla="*/ 251 h 688"/>
                  <a:gd name="T34" fmla="*/ 820 w 926"/>
                  <a:gd name="T35" fmla="*/ 346 h 688"/>
                  <a:gd name="T36" fmla="*/ 396 w 926"/>
                  <a:gd name="T37" fmla="*/ 551 h 688"/>
                  <a:gd name="T38" fmla="*/ 301 w 926"/>
                  <a:gd name="T39" fmla="*/ 756 h 688"/>
                  <a:gd name="T40" fmla="*/ 164 w 926"/>
                  <a:gd name="T41" fmla="*/ 957 h 688"/>
                  <a:gd name="T42" fmla="*/ 319 w 926"/>
                  <a:gd name="T43" fmla="*/ 1034 h 688"/>
                  <a:gd name="T44" fmla="*/ 223 w 926"/>
                  <a:gd name="T45" fmla="*/ 1070 h 688"/>
                  <a:gd name="T46" fmla="*/ 515 w 926"/>
                  <a:gd name="T47" fmla="*/ 1203 h 688"/>
                  <a:gd name="T48" fmla="*/ 1020 w 926"/>
                  <a:gd name="T49" fmla="*/ 1289 h 688"/>
                  <a:gd name="T50" fmla="*/ 1234 w 926"/>
                  <a:gd name="T51" fmla="*/ 1567 h 688"/>
                  <a:gd name="T52" fmla="*/ 1184 w 926"/>
                  <a:gd name="T53" fmla="*/ 1790 h 688"/>
                  <a:gd name="T54" fmla="*/ 1398 w 926"/>
                  <a:gd name="T55" fmla="*/ 1827 h 688"/>
                  <a:gd name="T56" fmla="*/ 1540 w 926"/>
                  <a:gd name="T57" fmla="*/ 1950 h 688"/>
                  <a:gd name="T58" fmla="*/ 1572 w 926"/>
                  <a:gd name="T59" fmla="*/ 2004 h 688"/>
                  <a:gd name="T60" fmla="*/ 1471 w 926"/>
                  <a:gd name="T61" fmla="*/ 2182 h 688"/>
                  <a:gd name="T62" fmla="*/ 1439 w 926"/>
                  <a:gd name="T63" fmla="*/ 2237 h 688"/>
                  <a:gd name="T64" fmla="*/ 1503 w 926"/>
                  <a:gd name="T65" fmla="*/ 2255 h 688"/>
                  <a:gd name="T66" fmla="*/ 1339 w 926"/>
                  <a:gd name="T67" fmla="*/ 2337 h 688"/>
                  <a:gd name="T68" fmla="*/ 1389 w 926"/>
                  <a:gd name="T69" fmla="*/ 2373 h 688"/>
                  <a:gd name="T70" fmla="*/ 1521 w 926"/>
                  <a:gd name="T71" fmla="*/ 2369 h 688"/>
                  <a:gd name="T72" fmla="*/ 1389 w 926"/>
                  <a:gd name="T73" fmla="*/ 2501 h 688"/>
                  <a:gd name="T74" fmla="*/ 1453 w 926"/>
                  <a:gd name="T75" fmla="*/ 2669 h 688"/>
                  <a:gd name="T76" fmla="*/ 1512 w 926"/>
                  <a:gd name="T77" fmla="*/ 2683 h 688"/>
                  <a:gd name="T78" fmla="*/ 1521 w 926"/>
                  <a:gd name="T79" fmla="*/ 2792 h 688"/>
                  <a:gd name="T80" fmla="*/ 1672 w 926"/>
                  <a:gd name="T81" fmla="*/ 2965 h 688"/>
                  <a:gd name="T82" fmla="*/ 1890 w 926"/>
                  <a:gd name="T83" fmla="*/ 3029 h 688"/>
                  <a:gd name="T84" fmla="*/ 2004 w 926"/>
                  <a:gd name="T85" fmla="*/ 3098 h 688"/>
                  <a:gd name="T86" fmla="*/ 2100 w 926"/>
                  <a:gd name="T87" fmla="*/ 2993 h 688"/>
                  <a:gd name="T88" fmla="*/ 2145 w 926"/>
                  <a:gd name="T89" fmla="*/ 2792 h 688"/>
                  <a:gd name="T90" fmla="*/ 2227 w 926"/>
                  <a:gd name="T91" fmla="*/ 2578 h 688"/>
                  <a:gd name="T92" fmla="*/ 2528 w 926"/>
                  <a:gd name="T93" fmla="*/ 2469 h 688"/>
                  <a:gd name="T94" fmla="*/ 2842 w 926"/>
                  <a:gd name="T95" fmla="*/ 2209 h 688"/>
                  <a:gd name="T96" fmla="*/ 3321 w 926"/>
                  <a:gd name="T97" fmla="*/ 2091 h 688"/>
                  <a:gd name="T98" fmla="*/ 3211 w 926"/>
                  <a:gd name="T99" fmla="*/ 1972 h 688"/>
                  <a:gd name="T100" fmla="*/ 3084 w 926"/>
                  <a:gd name="T101" fmla="*/ 1881 h 688"/>
                  <a:gd name="T102" fmla="*/ 3066 w 926"/>
                  <a:gd name="T103" fmla="*/ 1736 h 688"/>
                  <a:gd name="T104" fmla="*/ 3530 w 926"/>
                  <a:gd name="T105" fmla="*/ 1881 h 688"/>
                  <a:gd name="T106" fmla="*/ 3293 w 926"/>
                  <a:gd name="T107" fmla="*/ 1695 h 688"/>
                  <a:gd name="T108" fmla="*/ 3179 w 926"/>
                  <a:gd name="T109" fmla="*/ 1599 h 688"/>
                  <a:gd name="T110" fmla="*/ 3476 w 926"/>
                  <a:gd name="T111" fmla="*/ 1544 h 688"/>
                  <a:gd name="T112" fmla="*/ 3507 w 926"/>
                  <a:gd name="T113" fmla="*/ 1471 h 688"/>
                  <a:gd name="T114" fmla="*/ 3526 w 926"/>
                  <a:gd name="T115" fmla="*/ 1335 h 688"/>
                  <a:gd name="T116" fmla="*/ 3699 w 926"/>
                  <a:gd name="T117" fmla="*/ 1257 h 688"/>
                  <a:gd name="T118" fmla="*/ 3503 w 926"/>
                  <a:gd name="T119" fmla="*/ 1143 h 688"/>
                  <a:gd name="T120" fmla="*/ 3794 w 926"/>
                  <a:gd name="T121" fmla="*/ 1039 h 688"/>
                  <a:gd name="T122" fmla="*/ 3599 w 926"/>
                  <a:gd name="T123" fmla="*/ 916 h 688"/>
                  <a:gd name="T124" fmla="*/ 3699 w 926"/>
                  <a:gd name="T125" fmla="*/ 674 h 68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926" h="688">
                    <a:moveTo>
                      <a:pt x="798" y="133"/>
                    </a:moveTo>
                    <a:lnTo>
                      <a:pt x="797" y="132"/>
                    </a:lnTo>
                    <a:lnTo>
                      <a:pt x="798" y="129"/>
                    </a:lnTo>
                    <a:lnTo>
                      <a:pt x="801" y="128"/>
                    </a:lnTo>
                    <a:lnTo>
                      <a:pt x="804" y="126"/>
                    </a:lnTo>
                    <a:lnTo>
                      <a:pt x="807" y="124"/>
                    </a:lnTo>
                    <a:lnTo>
                      <a:pt x="810" y="123"/>
                    </a:lnTo>
                    <a:lnTo>
                      <a:pt x="813" y="123"/>
                    </a:lnTo>
                    <a:lnTo>
                      <a:pt x="817" y="124"/>
                    </a:lnTo>
                    <a:lnTo>
                      <a:pt x="819" y="125"/>
                    </a:lnTo>
                    <a:lnTo>
                      <a:pt x="822" y="125"/>
                    </a:lnTo>
                    <a:lnTo>
                      <a:pt x="826" y="125"/>
                    </a:lnTo>
                    <a:lnTo>
                      <a:pt x="830" y="126"/>
                    </a:lnTo>
                    <a:lnTo>
                      <a:pt x="833" y="125"/>
                    </a:lnTo>
                    <a:lnTo>
                      <a:pt x="836" y="125"/>
                    </a:lnTo>
                    <a:lnTo>
                      <a:pt x="839" y="125"/>
                    </a:lnTo>
                    <a:lnTo>
                      <a:pt x="842" y="125"/>
                    </a:lnTo>
                    <a:lnTo>
                      <a:pt x="848" y="125"/>
                    </a:lnTo>
                    <a:lnTo>
                      <a:pt x="851" y="125"/>
                    </a:lnTo>
                    <a:lnTo>
                      <a:pt x="854" y="123"/>
                    </a:lnTo>
                    <a:lnTo>
                      <a:pt x="857" y="122"/>
                    </a:lnTo>
                    <a:lnTo>
                      <a:pt x="856" y="119"/>
                    </a:lnTo>
                    <a:lnTo>
                      <a:pt x="859" y="120"/>
                    </a:lnTo>
                    <a:lnTo>
                      <a:pt x="862" y="118"/>
                    </a:lnTo>
                    <a:lnTo>
                      <a:pt x="864" y="115"/>
                    </a:lnTo>
                    <a:lnTo>
                      <a:pt x="861" y="114"/>
                    </a:lnTo>
                    <a:lnTo>
                      <a:pt x="858" y="114"/>
                    </a:lnTo>
                    <a:lnTo>
                      <a:pt x="855" y="114"/>
                    </a:lnTo>
                    <a:lnTo>
                      <a:pt x="851" y="114"/>
                    </a:lnTo>
                    <a:lnTo>
                      <a:pt x="848" y="112"/>
                    </a:lnTo>
                    <a:lnTo>
                      <a:pt x="845" y="111"/>
                    </a:lnTo>
                    <a:lnTo>
                      <a:pt x="842" y="112"/>
                    </a:lnTo>
                    <a:lnTo>
                      <a:pt x="839" y="113"/>
                    </a:lnTo>
                    <a:lnTo>
                      <a:pt x="836" y="114"/>
                    </a:lnTo>
                    <a:lnTo>
                      <a:pt x="832" y="114"/>
                    </a:lnTo>
                    <a:lnTo>
                      <a:pt x="829" y="114"/>
                    </a:lnTo>
                    <a:lnTo>
                      <a:pt x="825" y="114"/>
                    </a:lnTo>
                    <a:lnTo>
                      <a:pt x="822" y="113"/>
                    </a:lnTo>
                    <a:lnTo>
                      <a:pt x="819" y="113"/>
                    </a:lnTo>
                    <a:lnTo>
                      <a:pt x="815" y="112"/>
                    </a:lnTo>
                    <a:lnTo>
                      <a:pt x="812" y="111"/>
                    </a:lnTo>
                    <a:lnTo>
                      <a:pt x="809" y="111"/>
                    </a:lnTo>
                    <a:lnTo>
                      <a:pt x="806" y="111"/>
                    </a:lnTo>
                    <a:lnTo>
                      <a:pt x="803" y="111"/>
                    </a:lnTo>
                    <a:lnTo>
                      <a:pt x="800" y="113"/>
                    </a:lnTo>
                    <a:lnTo>
                      <a:pt x="797" y="114"/>
                    </a:lnTo>
                    <a:lnTo>
                      <a:pt x="794" y="116"/>
                    </a:lnTo>
                    <a:lnTo>
                      <a:pt x="791" y="114"/>
                    </a:lnTo>
                    <a:lnTo>
                      <a:pt x="787" y="113"/>
                    </a:lnTo>
                    <a:lnTo>
                      <a:pt x="791" y="113"/>
                    </a:lnTo>
                    <a:lnTo>
                      <a:pt x="794" y="113"/>
                    </a:lnTo>
                    <a:lnTo>
                      <a:pt x="797" y="113"/>
                    </a:lnTo>
                    <a:lnTo>
                      <a:pt x="800" y="111"/>
                    </a:lnTo>
                    <a:lnTo>
                      <a:pt x="803" y="110"/>
                    </a:lnTo>
                    <a:lnTo>
                      <a:pt x="806" y="110"/>
                    </a:lnTo>
                    <a:lnTo>
                      <a:pt x="812" y="110"/>
                    </a:lnTo>
                    <a:lnTo>
                      <a:pt x="816" y="111"/>
                    </a:lnTo>
                    <a:lnTo>
                      <a:pt x="819" y="111"/>
                    </a:lnTo>
                    <a:lnTo>
                      <a:pt x="822" y="112"/>
                    </a:lnTo>
                    <a:lnTo>
                      <a:pt x="825" y="112"/>
                    </a:lnTo>
                    <a:lnTo>
                      <a:pt x="830" y="111"/>
                    </a:lnTo>
                    <a:lnTo>
                      <a:pt x="832" y="109"/>
                    </a:lnTo>
                    <a:lnTo>
                      <a:pt x="836" y="109"/>
                    </a:lnTo>
                    <a:lnTo>
                      <a:pt x="836" y="106"/>
                    </a:lnTo>
                    <a:lnTo>
                      <a:pt x="839" y="106"/>
                    </a:lnTo>
                    <a:lnTo>
                      <a:pt x="842" y="108"/>
                    </a:lnTo>
                    <a:lnTo>
                      <a:pt x="845" y="108"/>
                    </a:lnTo>
                    <a:lnTo>
                      <a:pt x="848" y="107"/>
                    </a:lnTo>
                    <a:lnTo>
                      <a:pt x="851" y="108"/>
                    </a:lnTo>
                    <a:lnTo>
                      <a:pt x="854" y="108"/>
                    </a:lnTo>
                    <a:lnTo>
                      <a:pt x="858" y="109"/>
                    </a:lnTo>
                    <a:lnTo>
                      <a:pt x="861" y="108"/>
                    </a:lnTo>
                    <a:lnTo>
                      <a:pt x="864" y="108"/>
                    </a:lnTo>
                    <a:lnTo>
                      <a:pt x="867" y="108"/>
                    </a:lnTo>
                    <a:lnTo>
                      <a:pt x="871" y="104"/>
                    </a:lnTo>
                    <a:lnTo>
                      <a:pt x="874" y="104"/>
                    </a:lnTo>
                    <a:lnTo>
                      <a:pt x="883" y="103"/>
                    </a:lnTo>
                    <a:lnTo>
                      <a:pt x="886" y="102"/>
                    </a:lnTo>
                    <a:lnTo>
                      <a:pt x="887" y="100"/>
                    </a:lnTo>
                    <a:lnTo>
                      <a:pt x="883" y="96"/>
                    </a:lnTo>
                    <a:lnTo>
                      <a:pt x="883" y="94"/>
                    </a:lnTo>
                    <a:lnTo>
                      <a:pt x="886" y="93"/>
                    </a:lnTo>
                    <a:lnTo>
                      <a:pt x="896" y="93"/>
                    </a:lnTo>
                    <a:lnTo>
                      <a:pt x="899" y="92"/>
                    </a:lnTo>
                    <a:lnTo>
                      <a:pt x="902" y="90"/>
                    </a:lnTo>
                    <a:lnTo>
                      <a:pt x="905" y="88"/>
                    </a:lnTo>
                    <a:lnTo>
                      <a:pt x="908" y="87"/>
                    </a:lnTo>
                    <a:lnTo>
                      <a:pt x="911" y="86"/>
                    </a:lnTo>
                    <a:lnTo>
                      <a:pt x="914" y="84"/>
                    </a:lnTo>
                    <a:lnTo>
                      <a:pt x="917" y="82"/>
                    </a:lnTo>
                    <a:lnTo>
                      <a:pt x="920" y="82"/>
                    </a:lnTo>
                    <a:lnTo>
                      <a:pt x="923" y="80"/>
                    </a:lnTo>
                    <a:lnTo>
                      <a:pt x="926" y="79"/>
                    </a:lnTo>
                    <a:lnTo>
                      <a:pt x="926" y="76"/>
                    </a:lnTo>
                    <a:lnTo>
                      <a:pt x="923" y="75"/>
                    </a:lnTo>
                    <a:lnTo>
                      <a:pt x="920" y="73"/>
                    </a:lnTo>
                    <a:lnTo>
                      <a:pt x="917" y="71"/>
                    </a:lnTo>
                    <a:lnTo>
                      <a:pt x="914" y="71"/>
                    </a:lnTo>
                    <a:lnTo>
                      <a:pt x="910" y="70"/>
                    </a:lnTo>
                    <a:lnTo>
                      <a:pt x="907" y="69"/>
                    </a:lnTo>
                    <a:lnTo>
                      <a:pt x="904" y="69"/>
                    </a:lnTo>
                    <a:lnTo>
                      <a:pt x="901" y="69"/>
                    </a:lnTo>
                    <a:lnTo>
                      <a:pt x="897" y="68"/>
                    </a:lnTo>
                    <a:lnTo>
                      <a:pt x="895" y="67"/>
                    </a:lnTo>
                    <a:lnTo>
                      <a:pt x="891" y="66"/>
                    </a:lnTo>
                    <a:lnTo>
                      <a:pt x="888" y="65"/>
                    </a:lnTo>
                    <a:lnTo>
                      <a:pt x="885" y="65"/>
                    </a:lnTo>
                    <a:lnTo>
                      <a:pt x="882" y="65"/>
                    </a:lnTo>
                    <a:lnTo>
                      <a:pt x="879" y="65"/>
                    </a:lnTo>
                    <a:lnTo>
                      <a:pt x="876" y="65"/>
                    </a:lnTo>
                    <a:lnTo>
                      <a:pt x="872" y="66"/>
                    </a:lnTo>
                    <a:lnTo>
                      <a:pt x="868" y="65"/>
                    </a:lnTo>
                    <a:lnTo>
                      <a:pt x="866" y="65"/>
                    </a:lnTo>
                    <a:lnTo>
                      <a:pt x="862" y="65"/>
                    </a:lnTo>
                    <a:lnTo>
                      <a:pt x="860" y="65"/>
                    </a:lnTo>
                    <a:lnTo>
                      <a:pt x="856" y="65"/>
                    </a:lnTo>
                    <a:lnTo>
                      <a:pt x="853" y="67"/>
                    </a:lnTo>
                    <a:lnTo>
                      <a:pt x="850" y="67"/>
                    </a:lnTo>
                    <a:lnTo>
                      <a:pt x="847" y="68"/>
                    </a:lnTo>
                    <a:lnTo>
                      <a:pt x="844" y="67"/>
                    </a:lnTo>
                    <a:lnTo>
                      <a:pt x="845" y="70"/>
                    </a:lnTo>
                    <a:lnTo>
                      <a:pt x="846" y="73"/>
                    </a:lnTo>
                    <a:lnTo>
                      <a:pt x="842" y="72"/>
                    </a:lnTo>
                    <a:lnTo>
                      <a:pt x="839" y="72"/>
                    </a:lnTo>
                    <a:lnTo>
                      <a:pt x="839" y="75"/>
                    </a:lnTo>
                    <a:lnTo>
                      <a:pt x="842" y="77"/>
                    </a:lnTo>
                    <a:lnTo>
                      <a:pt x="839" y="78"/>
                    </a:lnTo>
                    <a:lnTo>
                      <a:pt x="836" y="78"/>
                    </a:lnTo>
                    <a:lnTo>
                      <a:pt x="837" y="81"/>
                    </a:lnTo>
                    <a:lnTo>
                      <a:pt x="831" y="82"/>
                    </a:lnTo>
                    <a:lnTo>
                      <a:pt x="828" y="80"/>
                    </a:lnTo>
                    <a:lnTo>
                      <a:pt x="823" y="81"/>
                    </a:lnTo>
                    <a:lnTo>
                      <a:pt x="821" y="78"/>
                    </a:lnTo>
                    <a:lnTo>
                      <a:pt x="818" y="78"/>
                    </a:lnTo>
                    <a:lnTo>
                      <a:pt x="815" y="78"/>
                    </a:lnTo>
                    <a:lnTo>
                      <a:pt x="811" y="79"/>
                    </a:lnTo>
                    <a:lnTo>
                      <a:pt x="808" y="80"/>
                    </a:lnTo>
                    <a:lnTo>
                      <a:pt x="805" y="82"/>
                    </a:lnTo>
                    <a:lnTo>
                      <a:pt x="802" y="83"/>
                    </a:lnTo>
                    <a:lnTo>
                      <a:pt x="802" y="80"/>
                    </a:lnTo>
                    <a:lnTo>
                      <a:pt x="802" y="77"/>
                    </a:lnTo>
                    <a:lnTo>
                      <a:pt x="806" y="75"/>
                    </a:lnTo>
                    <a:lnTo>
                      <a:pt x="802" y="75"/>
                    </a:lnTo>
                    <a:lnTo>
                      <a:pt x="799" y="76"/>
                    </a:lnTo>
                    <a:lnTo>
                      <a:pt x="796" y="77"/>
                    </a:lnTo>
                    <a:lnTo>
                      <a:pt x="793" y="78"/>
                    </a:lnTo>
                    <a:lnTo>
                      <a:pt x="790" y="80"/>
                    </a:lnTo>
                    <a:lnTo>
                      <a:pt x="787" y="82"/>
                    </a:lnTo>
                    <a:lnTo>
                      <a:pt x="783" y="85"/>
                    </a:lnTo>
                    <a:lnTo>
                      <a:pt x="780" y="87"/>
                    </a:lnTo>
                    <a:lnTo>
                      <a:pt x="776" y="90"/>
                    </a:lnTo>
                    <a:lnTo>
                      <a:pt x="773" y="90"/>
                    </a:lnTo>
                    <a:lnTo>
                      <a:pt x="770" y="92"/>
                    </a:lnTo>
                    <a:lnTo>
                      <a:pt x="767" y="94"/>
                    </a:lnTo>
                    <a:lnTo>
                      <a:pt x="764" y="96"/>
                    </a:lnTo>
                    <a:lnTo>
                      <a:pt x="761" y="100"/>
                    </a:lnTo>
                    <a:lnTo>
                      <a:pt x="758" y="101"/>
                    </a:lnTo>
                    <a:lnTo>
                      <a:pt x="755" y="102"/>
                    </a:lnTo>
                    <a:lnTo>
                      <a:pt x="752" y="102"/>
                    </a:lnTo>
                    <a:lnTo>
                      <a:pt x="752" y="105"/>
                    </a:lnTo>
                    <a:lnTo>
                      <a:pt x="749" y="107"/>
                    </a:lnTo>
                    <a:lnTo>
                      <a:pt x="748" y="110"/>
                    </a:lnTo>
                    <a:lnTo>
                      <a:pt x="745" y="111"/>
                    </a:lnTo>
                    <a:lnTo>
                      <a:pt x="741" y="113"/>
                    </a:lnTo>
                    <a:lnTo>
                      <a:pt x="737" y="114"/>
                    </a:lnTo>
                    <a:lnTo>
                      <a:pt x="739" y="111"/>
                    </a:lnTo>
                    <a:lnTo>
                      <a:pt x="743" y="110"/>
                    </a:lnTo>
                    <a:lnTo>
                      <a:pt x="739" y="110"/>
                    </a:lnTo>
                    <a:lnTo>
                      <a:pt x="743" y="108"/>
                    </a:lnTo>
                    <a:lnTo>
                      <a:pt x="746" y="106"/>
                    </a:lnTo>
                    <a:lnTo>
                      <a:pt x="747" y="104"/>
                    </a:lnTo>
                    <a:lnTo>
                      <a:pt x="749" y="101"/>
                    </a:lnTo>
                    <a:lnTo>
                      <a:pt x="752" y="98"/>
                    </a:lnTo>
                    <a:lnTo>
                      <a:pt x="758" y="93"/>
                    </a:lnTo>
                    <a:lnTo>
                      <a:pt x="761" y="91"/>
                    </a:lnTo>
                    <a:lnTo>
                      <a:pt x="763" y="88"/>
                    </a:lnTo>
                    <a:lnTo>
                      <a:pt x="766" y="87"/>
                    </a:lnTo>
                    <a:lnTo>
                      <a:pt x="771" y="81"/>
                    </a:lnTo>
                    <a:lnTo>
                      <a:pt x="773" y="78"/>
                    </a:lnTo>
                    <a:lnTo>
                      <a:pt x="774" y="75"/>
                    </a:lnTo>
                    <a:lnTo>
                      <a:pt x="775" y="72"/>
                    </a:lnTo>
                    <a:lnTo>
                      <a:pt x="775" y="69"/>
                    </a:lnTo>
                    <a:lnTo>
                      <a:pt x="774" y="66"/>
                    </a:lnTo>
                    <a:lnTo>
                      <a:pt x="774" y="63"/>
                    </a:lnTo>
                    <a:lnTo>
                      <a:pt x="771" y="59"/>
                    </a:lnTo>
                    <a:lnTo>
                      <a:pt x="768" y="58"/>
                    </a:lnTo>
                    <a:lnTo>
                      <a:pt x="765" y="58"/>
                    </a:lnTo>
                    <a:lnTo>
                      <a:pt x="762" y="59"/>
                    </a:lnTo>
                    <a:lnTo>
                      <a:pt x="759" y="59"/>
                    </a:lnTo>
                    <a:lnTo>
                      <a:pt x="756" y="59"/>
                    </a:lnTo>
                    <a:lnTo>
                      <a:pt x="753" y="59"/>
                    </a:lnTo>
                    <a:lnTo>
                      <a:pt x="750" y="59"/>
                    </a:lnTo>
                    <a:lnTo>
                      <a:pt x="747" y="62"/>
                    </a:lnTo>
                    <a:lnTo>
                      <a:pt x="744" y="63"/>
                    </a:lnTo>
                    <a:lnTo>
                      <a:pt x="744" y="66"/>
                    </a:lnTo>
                    <a:lnTo>
                      <a:pt x="743" y="69"/>
                    </a:lnTo>
                    <a:lnTo>
                      <a:pt x="741" y="72"/>
                    </a:lnTo>
                    <a:lnTo>
                      <a:pt x="738" y="73"/>
                    </a:lnTo>
                    <a:lnTo>
                      <a:pt x="735" y="72"/>
                    </a:lnTo>
                    <a:lnTo>
                      <a:pt x="732" y="73"/>
                    </a:lnTo>
                    <a:lnTo>
                      <a:pt x="729" y="73"/>
                    </a:lnTo>
                    <a:lnTo>
                      <a:pt x="726" y="75"/>
                    </a:lnTo>
                    <a:lnTo>
                      <a:pt x="720" y="77"/>
                    </a:lnTo>
                    <a:lnTo>
                      <a:pt x="716" y="78"/>
                    </a:lnTo>
                    <a:lnTo>
                      <a:pt x="710" y="80"/>
                    </a:lnTo>
                    <a:lnTo>
                      <a:pt x="707" y="80"/>
                    </a:lnTo>
                    <a:lnTo>
                      <a:pt x="704" y="81"/>
                    </a:lnTo>
                    <a:lnTo>
                      <a:pt x="701" y="83"/>
                    </a:lnTo>
                    <a:lnTo>
                      <a:pt x="697" y="84"/>
                    </a:lnTo>
                    <a:lnTo>
                      <a:pt x="694" y="84"/>
                    </a:lnTo>
                    <a:lnTo>
                      <a:pt x="691" y="84"/>
                    </a:lnTo>
                    <a:lnTo>
                      <a:pt x="694" y="84"/>
                    </a:lnTo>
                    <a:lnTo>
                      <a:pt x="691" y="82"/>
                    </a:lnTo>
                    <a:lnTo>
                      <a:pt x="694" y="79"/>
                    </a:lnTo>
                    <a:lnTo>
                      <a:pt x="701" y="78"/>
                    </a:lnTo>
                    <a:lnTo>
                      <a:pt x="704" y="77"/>
                    </a:lnTo>
                    <a:lnTo>
                      <a:pt x="708" y="76"/>
                    </a:lnTo>
                    <a:lnTo>
                      <a:pt x="714" y="74"/>
                    </a:lnTo>
                    <a:lnTo>
                      <a:pt x="720" y="72"/>
                    </a:lnTo>
                    <a:lnTo>
                      <a:pt x="724" y="71"/>
                    </a:lnTo>
                    <a:lnTo>
                      <a:pt x="725" y="68"/>
                    </a:lnTo>
                    <a:lnTo>
                      <a:pt x="725" y="65"/>
                    </a:lnTo>
                    <a:lnTo>
                      <a:pt x="722" y="62"/>
                    </a:lnTo>
                    <a:lnTo>
                      <a:pt x="719" y="62"/>
                    </a:lnTo>
                    <a:lnTo>
                      <a:pt x="715" y="62"/>
                    </a:lnTo>
                    <a:lnTo>
                      <a:pt x="713" y="62"/>
                    </a:lnTo>
                    <a:lnTo>
                      <a:pt x="703" y="62"/>
                    </a:lnTo>
                    <a:lnTo>
                      <a:pt x="699" y="61"/>
                    </a:lnTo>
                    <a:lnTo>
                      <a:pt x="693" y="61"/>
                    </a:lnTo>
                    <a:lnTo>
                      <a:pt x="690" y="62"/>
                    </a:lnTo>
                    <a:lnTo>
                      <a:pt x="683" y="62"/>
                    </a:lnTo>
                    <a:lnTo>
                      <a:pt x="680" y="62"/>
                    </a:lnTo>
                    <a:lnTo>
                      <a:pt x="677" y="62"/>
                    </a:lnTo>
                    <a:lnTo>
                      <a:pt x="674" y="62"/>
                    </a:lnTo>
                    <a:lnTo>
                      <a:pt x="671" y="62"/>
                    </a:lnTo>
                    <a:lnTo>
                      <a:pt x="668" y="63"/>
                    </a:lnTo>
                    <a:lnTo>
                      <a:pt x="665" y="63"/>
                    </a:lnTo>
                    <a:lnTo>
                      <a:pt x="661" y="64"/>
                    </a:lnTo>
                    <a:lnTo>
                      <a:pt x="659" y="67"/>
                    </a:lnTo>
                    <a:lnTo>
                      <a:pt x="655" y="65"/>
                    </a:lnTo>
                    <a:lnTo>
                      <a:pt x="648" y="66"/>
                    </a:lnTo>
                    <a:lnTo>
                      <a:pt x="645" y="66"/>
                    </a:lnTo>
                    <a:lnTo>
                      <a:pt x="642" y="67"/>
                    </a:lnTo>
                    <a:lnTo>
                      <a:pt x="638" y="67"/>
                    </a:lnTo>
                    <a:lnTo>
                      <a:pt x="632" y="68"/>
                    </a:lnTo>
                    <a:lnTo>
                      <a:pt x="629" y="68"/>
                    </a:lnTo>
                    <a:lnTo>
                      <a:pt x="626" y="69"/>
                    </a:lnTo>
                    <a:lnTo>
                      <a:pt x="623" y="70"/>
                    </a:lnTo>
                    <a:lnTo>
                      <a:pt x="619" y="71"/>
                    </a:lnTo>
                    <a:lnTo>
                      <a:pt x="616" y="72"/>
                    </a:lnTo>
                    <a:lnTo>
                      <a:pt x="612" y="74"/>
                    </a:lnTo>
                    <a:lnTo>
                      <a:pt x="609" y="74"/>
                    </a:lnTo>
                    <a:lnTo>
                      <a:pt x="608" y="71"/>
                    </a:lnTo>
                    <a:lnTo>
                      <a:pt x="608" y="68"/>
                    </a:lnTo>
                    <a:lnTo>
                      <a:pt x="611" y="67"/>
                    </a:lnTo>
                    <a:lnTo>
                      <a:pt x="614" y="67"/>
                    </a:lnTo>
                    <a:lnTo>
                      <a:pt x="618" y="66"/>
                    </a:lnTo>
                    <a:lnTo>
                      <a:pt x="621" y="65"/>
                    </a:lnTo>
                    <a:lnTo>
                      <a:pt x="624" y="65"/>
                    </a:lnTo>
                    <a:lnTo>
                      <a:pt x="627" y="64"/>
                    </a:lnTo>
                    <a:lnTo>
                      <a:pt x="630" y="64"/>
                    </a:lnTo>
                    <a:lnTo>
                      <a:pt x="633" y="63"/>
                    </a:lnTo>
                    <a:lnTo>
                      <a:pt x="635" y="63"/>
                    </a:lnTo>
                    <a:lnTo>
                      <a:pt x="639" y="62"/>
                    </a:lnTo>
                    <a:lnTo>
                      <a:pt x="651" y="59"/>
                    </a:lnTo>
                    <a:lnTo>
                      <a:pt x="654" y="58"/>
                    </a:lnTo>
                    <a:lnTo>
                      <a:pt x="651" y="56"/>
                    </a:lnTo>
                    <a:lnTo>
                      <a:pt x="648" y="55"/>
                    </a:lnTo>
                    <a:lnTo>
                      <a:pt x="645" y="55"/>
                    </a:lnTo>
                    <a:lnTo>
                      <a:pt x="635" y="55"/>
                    </a:lnTo>
                    <a:lnTo>
                      <a:pt x="629" y="54"/>
                    </a:lnTo>
                    <a:lnTo>
                      <a:pt x="633" y="54"/>
                    </a:lnTo>
                    <a:lnTo>
                      <a:pt x="636" y="54"/>
                    </a:lnTo>
                    <a:lnTo>
                      <a:pt x="639" y="54"/>
                    </a:lnTo>
                    <a:lnTo>
                      <a:pt x="642" y="54"/>
                    </a:lnTo>
                    <a:lnTo>
                      <a:pt x="646" y="54"/>
                    </a:lnTo>
                    <a:lnTo>
                      <a:pt x="649" y="55"/>
                    </a:lnTo>
                    <a:lnTo>
                      <a:pt x="652" y="55"/>
                    </a:lnTo>
                    <a:lnTo>
                      <a:pt x="654" y="56"/>
                    </a:lnTo>
                    <a:lnTo>
                      <a:pt x="659" y="56"/>
                    </a:lnTo>
                    <a:lnTo>
                      <a:pt x="662" y="56"/>
                    </a:lnTo>
                    <a:lnTo>
                      <a:pt x="665" y="56"/>
                    </a:lnTo>
                    <a:lnTo>
                      <a:pt x="668" y="56"/>
                    </a:lnTo>
                    <a:lnTo>
                      <a:pt x="672" y="55"/>
                    </a:lnTo>
                    <a:lnTo>
                      <a:pt x="675" y="55"/>
                    </a:lnTo>
                    <a:lnTo>
                      <a:pt x="678" y="55"/>
                    </a:lnTo>
                    <a:lnTo>
                      <a:pt x="681" y="55"/>
                    </a:lnTo>
                    <a:lnTo>
                      <a:pt x="685" y="54"/>
                    </a:lnTo>
                    <a:lnTo>
                      <a:pt x="688" y="55"/>
                    </a:lnTo>
                    <a:lnTo>
                      <a:pt x="691" y="55"/>
                    </a:lnTo>
                    <a:lnTo>
                      <a:pt x="697" y="55"/>
                    </a:lnTo>
                    <a:lnTo>
                      <a:pt x="702" y="55"/>
                    </a:lnTo>
                    <a:lnTo>
                      <a:pt x="709" y="56"/>
                    </a:lnTo>
                    <a:lnTo>
                      <a:pt x="712" y="56"/>
                    </a:lnTo>
                    <a:lnTo>
                      <a:pt x="715" y="56"/>
                    </a:lnTo>
                    <a:lnTo>
                      <a:pt x="728" y="56"/>
                    </a:lnTo>
                    <a:lnTo>
                      <a:pt x="730" y="55"/>
                    </a:lnTo>
                    <a:lnTo>
                      <a:pt x="734" y="55"/>
                    </a:lnTo>
                    <a:lnTo>
                      <a:pt x="737" y="54"/>
                    </a:lnTo>
                    <a:lnTo>
                      <a:pt x="740" y="52"/>
                    </a:lnTo>
                    <a:lnTo>
                      <a:pt x="744" y="52"/>
                    </a:lnTo>
                    <a:lnTo>
                      <a:pt x="748" y="51"/>
                    </a:lnTo>
                    <a:lnTo>
                      <a:pt x="757" y="51"/>
                    </a:lnTo>
                    <a:lnTo>
                      <a:pt x="760" y="51"/>
                    </a:lnTo>
                    <a:lnTo>
                      <a:pt x="763" y="50"/>
                    </a:lnTo>
                    <a:lnTo>
                      <a:pt x="766" y="49"/>
                    </a:lnTo>
                    <a:lnTo>
                      <a:pt x="769" y="48"/>
                    </a:lnTo>
                    <a:lnTo>
                      <a:pt x="771" y="45"/>
                    </a:lnTo>
                    <a:lnTo>
                      <a:pt x="774" y="44"/>
                    </a:lnTo>
                    <a:lnTo>
                      <a:pt x="778" y="43"/>
                    </a:lnTo>
                    <a:lnTo>
                      <a:pt x="781" y="42"/>
                    </a:lnTo>
                    <a:lnTo>
                      <a:pt x="784" y="41"/>
                    </a:lnTo>
                    <a:lnTo>
                      <a:pt x="782" y="38"/>
                    </a:lnTo>
                    <a:lnTo>
                      <a:pt x="779" y="37"/>
                    </a:lnTo>
                    <a:lnTo>
                      <a:pt x="776" y="36"/>
                    </a:lnTo>
                    <a:lnTo>
                      <a:pt x="773" y="35"/>
                    </a:lnTo>
                    <a:lnTo>
                      <a:pt x="770" y="34"/>
                    </a:lnTo>
                    <a:lnTo>
                      <a:pt x="766" y="32"/>
                    </a:lnTo>
                    <a:lnTo>
                      <a:pt x="763" y="33"/>
                    </a:lnTo>
                    <a:lnTo>
                      <a:pt x="760" y="32"/>
                    </a:lnTo>
                    <a:lnTo>
                      <a:pt x="757" y="32"/>
                    </a:lnTo>
                    <a:lnTo>
                      <a:pt x="754" y="30"/>
                    </a:lnTo>
                    <a:lnTo>
                      <a:pt x="751" y="31"/>
                    </a:lnTo>
                    <a:lnTo>
                      <a:pt x="748" y="33"/>
                    </a:lnTo>
                    <a:lnTo>
                      <a:pt x="745" y="34"/>
                    </a:lnTo>
                    <a:lnTo>
                      <a:pt x="745" y="31"/>
                    </a:lnTo>
                    <a:lnTo>
                      <a:pt x="741" y="29"/>
                    </a:lnTo>
                    <a:lnTo>
                      <a:pt x="738" y="29"/>
                    </a:lnTo>
                    <a:lnTo>
                      <a:pt x="735" y="28"/>
                    </a:lnTo>
                    <a:lnTo>
                      <a:pt x="732" y="30"/>
                    </a:lnTo>
                    <a:lnTo>
                      <a:pt x="728" y="31"/>
                    </a:lnTo>
                    <a:lnTo>
                      <a:pt x="725" y="32"/>
                    </a:lnTo>
                    <a:lnTo>
                      <a:pt x="722" y="33"/>
                    </a:lnTo>
                    <a:lnTo>
                      <a:pt x="718" y="33"/>
                    </a:lnTo>
                    <a:lnTo>
                      <a:pt x="722" y="32"/>
                    </a:lnTo>
                    <a:lnTo>
                      <a:pt x="725" y="30"/>
                    </a:lnTo>
                    <a:lnTo>
                      <a:pt x="728" y="28"/>
                    </a:lnTo>
                    <a:lnTo>
                      <a:pt x="731" y="26"/>
                    </a:lnTo>
                    <a:lnTo>
                      <a:pt x="730" y="23"/>
                    </a:lnTo>
                    <a:lnTo>
                      <a:pt x="731" y="19"/>
                    </a:lnTo>
                    <a:lnTo>
                      <a:pt x="727" y="18"/>
                    </a:lnTo>
                    <a:lnTo>
                      <a:pt x="721" y="18"/>
                    </a:lnTo>
                    <a:lnTo>
                      <a:pt x="718" y="19"/>
                    </a:lnTo>
                    <a:lnTo>
                      <a:pt x="714" y="19"/>
                    </a:lnTo>
                    <a:lnTo>
                      <a:pt x="711" y="21"/>
                    </a:lnTo>
                    <a:lnTo>
                      <a:pt x="708" y="21"/>
                    </a:lnTo>
                    <a:lnTo>
                      <a:pt x="705" y="22"/>
                    </a:lnTo>
                    <a:lnTo>
                      <a:pt x="702" y="22"/>
                    </a:lnTo>
                    <a:lnTo>
                      <a:pt x="697" y="23"/>
                    </a:lnTo>
                    <a:lnTo>
                      <a:pt x="694" y="22"/>
                    </a:lnTo>
                    <a:lnTo>
                      <a:pt x="691" y="22"/>
                    </a:lnTo>
                    <a:lnTo>
                      <a:pt x="689" y="22"/>
                    </a:lnTo>
                    <a:lnTo>
                      <a:pt x="685" y="22"/>
                    </a:lnTo>
                    <a:lnTo>
                      <a:pt x="682" y="22"/>
                    </a:lnTo>
                    <a:lnTo>
                      <a:pt x="680" y="22"/>
                    </a:lnTo>
                    <a:lnTo>
                      <a:pt x="676" y="21"/>
                    </a:lnTo>
                    <a:lnTo>
                      <a:pt x="673" y="21"/>
                    </a:lnTo>
                    <a:lnTo>
                      <a:pt x="663" y="19"/>
                    </a:lnTo>
                    <a:lnTo>
                      <a:pt x="656" y="19"/>
                    </a:lnTo>
                    <a:lnTo>
                      <a:pt x="653" y="19"/>
                    </a:lnTo>
                    <a:lnTo>
                      <a:pt x="650" y="21"/>
                    </a:lnTo>
                    <a:lnTo>
                      <a:pt x="646" y="22"/>
                    </a:lnTo>
                    <a:lnTo>
                      <a:pt x="643" y="22"/>
                    </a:lnTo>
                    <a:lnTo>
                      <a:pt x="640" y="22"/>
                    </a:lnTo>
                    <a:lnTo>
                      <a:pt x="637" y="23"/>
                    </a:lnTo>
                    <a:lnTo>
                      <a:pt x="634" y="24"/>
                    </a:lnTo>
                    <a:lnTo>
                      <a:pt x="631" y="25"/>
                    </a:lnTo>
                    <a:lnTo>
                      <a:pt x="627" y="27"/>
                    </a:lnTo>
                    <a:lnTo>
                      <a:pt x="624" y="25"/>
                    </a:lnTo>
                    <a:lnTo>
                      <a:pt x="621" y="25"/>
                    </a:lnTo>
                    <a:lnTo>
                      <a:pt x="617" y="25"/>
                    </a:lnTo>
                    <a:lnTo>
                      <a:pt x="613" y="26"/>
                    </a:lnTo>
                    <a:lnTo>
                      <a:pt x="610" y="26"/>
                    </a:lnTo>
                    <a:lnTo>
                      <a:pt x="606" y="26"/>
                    </a:lnTo>
                    <a:lnTo>
                      <a:pt x="603" y="26"/>
                    </a:lnTo>
                    <a:lnTo>
                      <a:pt x="600" y="26"/>
                    </a:lnTo>
                    <a:lnTo>
                      <a:pt x="597" y="27"/>
                    </a:lnTo>
                    <a:lnTo>
                      <a:pt x="597" y="30"/>
                    </a:lnTo>
                    <a:lnTo>
                      <a:pt x="594" y="32"/>
                    </a:lnTo>
                    <a:lnTo>
                      <a:pt x="595" y="30"/>
                    </a:lnTo>
                    <a:lnTo>
                      <a:pt x="592" y="28"/>
                    </a:lnTo>
                    <a:lnTo>
                      <a:pt x="585" y="28"/>
                    </a:lnTo>
                    <a:lnTo>
                      <a:pt x="582" y="28"/>
                    </a:lnTo>
                    <a:lnTo>
                      <a:pt x="579" y="28"/>
                    </a:lnTo>
                    <a:lnTo>
                      <a:pt x="576" y="29"/>
                    </a:lnTo>
                    <a:lnTo>
                      <a:pt x="572" y="32"/>
                    </a:lnTo>
                    <a:lnTo>
                      <a:pt x="569" y="34"/>
                    </a:lnTo>
                    <a:lnTo>
                      <a:pt x="570" y="31"/>
                    </a:lnTo>
                    <a:lnTo>
                      <a:pt x="568" y="28"/>
                    </a:lnTo>
                    <a:lnTo>
                      <a:pt x="571" y="28"/>
                    </a:lnTo>
                    <a:lnTo>
                      <a:pt x="576" y="28"/>
                    </a:lnTo>
                    <a:lnTo>
                      <a:pt x="579" y="28"/>
                    </a:lnTo>
                    <a:lnTo>
                      <a:pt x="582" y="27"/>
                    </a:lnTo>
                    <a:lnTo>
                      <a:pt x="588" y="27"/>
                    </a:lnTo>
                    <a:lnTo>
                      <a:pt x="592" y="27"/>
                    </a:lnTo>
                    <a:lnTo>
                      <a:pt x="595" y="26"/>
                    </a:lnTo>
                    <a:lnTo>
                      <a:pt x="598" y="25"/>
                    </a:lnTo>
                    <a:lnTo>
                      <a:pt x="602" y="25"/>
                    </a:lnTo>
                    <a:lnTo>
                      <a:pt x="608" y="24"/>
                    </a:lnTo>
                    <a:lnTo>
                      <a:pt x="611" y="24"/>
                    </a:lnTo>
                    <a:lnTo>
                      <a:pt x="614" y="24"/>
                    </a:lnTo>
                    <a:lnTo>
                      <a:pt x="611" y="21"/>
                    </a:lnTo>
                    <a:lnTo>
                      <a:pt x="609" y="19"/>
                    </a:lnTo>
                    <a:lnTo>
                      <a:pt x="605" y="19"/>
                    </a:lnTo>
                    <a:lnTo>
                      <a:pt x="602" y="19"/>
                    </a:lnTo>
                    <a:lnTo>
                      <a:pt x="605" y="18"/>
                    </a:lnTo>
                    <a:lnTo>
                      <a:pt x="608" y="19"/>
                    </a:lnTo>
                    <a:lnTo>
                      <a:pt x="611" y="19"/>
                    </a:lnTo>
                    <a:lnTo>
                      <a:pt x="616" y="21"/>
                    </a:lnTo>
                    <a:lnTo>
                      <a:pt x="622" y="23"/>
                    </a:lnTo>
                    <a:lnTo>
                      <a:pt x="628" y="23"/>
                    </a:lnTo>
                    <a:lnTo>
                      <a:pt x="634" y="21"/>
                    </a:lnTo>
                    <a:lnTo>
                      <a:pt x="637" y="21"/>
                    </a:lnTo>
                    <a:lnTo>
                      <a:pt x="640" y="21"/>
                    </a:lnTo>
                    <a:lnTo>
                      <a:pt x="643" y="18"/>
                    </a:lnTo>
                    <a:lnTo>
                      <a:pt x="647" y="18"/>
                    </a:lnTo>
                    <a:lnTo>
                      <a:pt x="654" y="17"/>
                    </a:lnTo>
                    <a:lnTo>
                      <a:pt x="660" y="17"/>
                    </a:lnTo>
                    <a:lnTo>
                      <a:pt x="663" y="17"/>
                    </a:lnTo>
                    <a:lnTo>
                      <a:pt x="667" y="17"/>
                    </a:lnTo>
                    <a:lnTo>
                      <a:pt x="670" y="17"/>
                    </a:lnTo>
                    <a:lnTo>
                      <a:pt x="673" y="18"/>
                    </a:lnTo>
                    <a:lnTo>
                      <a:pt x="682" y="18"/>
                    </a:lnTo>
                    <a:lnTo>
                      <a:pt x="685" y="18"/>
                    </a:lnTo>
                    <a:lnTo>
                      <a:pt x="689" y="19"/>
                    </a:lnTo>
                    <a:lnTo>
                      <a:pt x="692" y="18"/>
                    </a:lnTo>
                    <a:lnTo>
                      <a:pt x="698" y="18"/>
                    </a:lnTo>
                    <a:lnTo>
                      <a:pt x="706" y="17"/>
                    </a:lnTo>
                    <a:lnTo>
                      <a:pt x="709" y="16"/>
                    </a:lnTo>
                    <a:lnTo>
                      <a:pt x="712" y="16"/>
                    </a:lnTo>
                    <a:lnTo>
                      <a:pt x="715" y="15"/>
                    </a:lnTo>
                    <a:lnTo>
                      <a:pt x="718" y="14"/>
                    </a:lnTo>
                    <a:lnTo>
                      <a:pt x="715" y="11"/>
                    </a:lnTo>
                    <a:lnTo>
                      <a:pt x="711" y="10"/>
                    </a:lnTo>
                    <a:lnTo>
                      <a:pt x="708" y="9"/>
                    </a:lnTo>
                    <a:lnTo>
                      <a:pt x="705" y="8"/>
                    </a:lnTo>
                    <a:lnTo>
                      <a:pt x="698" y="7"/>
                    </a:lnTo>
                    <a:lnTo>
                      <a:pt x="695" y="7"/>
                    </a:lnTo>
                    <a:lnTo>
                      <a:pt x="692" y="6"/>
                    </a:lnTo>
                    <a:lnTo>
                      <a:pt x="686" y="6"/>
                    </a:lnTo>
                    <a:lnTo>
                      <a:pt x="682" y="6"/>
                    </a:lnTo>
                    <a:lnTo>
                      <a:pt x="679" y="6"/>
                    </a:lnTo>
                    <a:lnTo>
                      <a:pt x="676" y="8"/>
                    </a:lnTo>
                    <a:lnTo>
                      <a:pt x="673" y="8"/>
                    </a:lnTo>
                    <a:lnTo>
                      <a:pt x="670" y="6"/>
                    </a:lnTo>
                    <a:lnTo>
                      <a:pt x="673" y="6"/>
                    </a:lnTo>
                    <a:lnTo>
                      <a:pt x="670" y="5"/>
                    </a:lnTo>
                    <a:lnTo>
                      <a:pt x="666" y="6"/>
                    </a:lnTo>
                    <a:lnTo>
                      <a:pt x="663" y="3"/>
                    </a:lnTo>
                    <a:lnTo>
                      <a:pt x="660" y="3"/>
                    </a:lnTo>
                    <a:lnTo>
                      <a:pt x="656" y="2"/>
                    </a:lnTo>
                    <a:lnTo>
                      <a:pt x="646" y="1"/>
                    </a:lnTo>
                    <a:lnTo>
                      <a:pt x="643" y="1"/>
                    </a:lnTo>
                    <a:lnTo>
                      <a:pt x="639" y="2"/>
                    </a:lnTo>
                    <a:lnTo>
                      <a:pt x="633" y="2"/>
                    </a:lnTo>
                    <a:lnTo>
                      <a:pt x="630" y="2"/>
                    </a:lnTo>
                    <a:lnTo>
                      <a:pt x="627" y="1"/>
                    </a:lnTo>
                    <a:lnTo>
                      <a:pt x="624" y="1"/>
                    </a:lnTo>
                    <a:lnTo>
                      <a:pt x="621" y="2"/>
                    </a:lnTo>
                    <a:lnTo>
                      <a:pt x="617" y="1"/>
                    </a:lnTo>
                    <a:lnTo>
                      <a:pt x="613" y="0"/>
                    </a:lnTo>
                    <a:lnTo>
                      <a:pt x="610" y="1"/>
                    </a:lnTo>
                    <a:lnTo>
                      <a:pt x="606" y="0"/>
                    </a:lnTo>
                    <a:lnTo>
                      <a:pt x="603" y="1"/>
                    </a:lnTo>
                    <a:lnTo>
                      <a:pt x="600" y="1"/>
                    </a:lnTo>
                    <a:lnTo>
                      <a:pt x="594" y="1"/>
                    </a:lnTo>
                    <a:lnTo>
                      <a:pt x="593" y="4"/>
                    </a:lnTo>
                    <a:lnTo>
                      <a:pt x="596" y="6"/>
                    </a:lnTo>
                    <a:lnTo>
                      <a:pt x="593" y="6"/>
                    </a:lnTo>
                    <a:lnTo>
                      <a:pt x="590" y="5"/>
                    </a:lnTo>
                    <a:lnTo>
                      <a:pt x="587" y="1"/>
                    </a:lnTo>
                    <a:lnTo>
                      <a:pt x="584" y="3"/>
                    </a:lnTo>
                    <a:lnTo>
                      <a:pt x="581" y="1"/>
                    </a:lnTo>
                    <a:lnTo>
                      <a:pt x="578" y="3"/>
                    </a:lnTo>
                    <a:lnTo>
                      <a:pt x="575" y="3"/>
                    </a:lnTo>
                    <a:lnTo>
                      <a:pt x="570" y="3"/>
                    </a:lnTo>
                    <a:lnTo>
                      <a:pt x="564" y="3"/>
                    </a:lnTo>
                    <a:lnTo>
                      <a:pt x="561" y="3"/>
                    </a:lnTo>
                    <a:lnTo>
                      <a:pt x="557" y="3"/>
                    </a:lnTo>
                    <a:lnTo>
                      <a:pt x="554" y="3"/>
                    </a:lnTo>
                    <a:lnTo>
                      <a:pt x="551" y="4"/>
                    </a:lnTo>
                    <a:lnTo>
                      <a:pt x="553" y="7"/>
                    </a:lnTo>
                    <a:lnTo>
                      <a:pt x="556" y="10"/>
                    </a:lnTo>
                    <a:lnTo>
                      <a:pt x="552" y="10"/>
                    </a:lnTo>
                    <a:lnTo>
                      <a:pt x="549" y="8"/>
                    </a:lnTo>
                    <a:lnTo>
                      <a:pt x="546" y="7"/>
                    </a:lnTo>
                    <a:lnTo>
                      <a:pt x="543" y="7"/>
                    </a:lnTo>
                    <a:lnTo>
                      <a:pt x="540" y="6"/>
                    </a:lnTo>
                    <a:lnTo>
                      <a:pt x="537" y="5"/>
                    </a:lnTo>
                    <a:lnTo>
                      <a:pt x="534" y="5"/>
                    </a:lnTo>
                    <a:lnTo>
                      <a:pt x="533" y="8"/>
                    </a:lnTo>
                    <a:lnTo>
                      <a:pt x="536" y="10"/>
                    </a:lnTo>
                    <a:lnTo>
                      <a:pt x="533" y="10"/>
                    </a:lnTo>
                    <a:lnTo>
                      <a:pt x="528" y="9"/>
                    </a:lnTo>
                    <a:lnTo>
                      <a:pt x="525" y="8"/>
                    </a:lnTo>
                    <a:lnTo>
                      <a:pt x="522" y="8"/>
                    </a:lnTo>
                    <a:lnTo>
                      <a:pt x="519" y="8"/>
                    </a:lnTo>
                    <a:lnTo>
                      <a:pt x="519" y="10"/>
                    </a:lnTo>
                    <a:lnTo>
                      <a:pt x="520" y="14"/>
                    </a:lnTo>
                    <a:lnTo>
                      <a:pt x="523" y="16"/>
                    </a:lnTo>
                    <a:lnTo>
                      <a:pt x="526" y="16"/>
                    </a:lnTo>
                    <a:lnTo>
                      <a:pt x="531" y="16"/>
                    </a:lnTo>
                    <a:lnTo>
                      <a:pt x="534" y="17"/>
                    </a:lnTo>
                    <a:lnTo>
                      <a:pt x="538" y="17"/>
                    </a:lnTo>
                    <a:lnTo>
                      <a:pt x="541" y="18"/>
                    </a:lnTo>
                    <a:lnTo>
                      <a:pt x="544" y="18"/>
                    </a:lnTo>
                    <a:lnTo>
                      <a:pt x="548" y="18"/>
                    </a:lnTo>
                    <a:lnTo>
                      <a:pt x="545" y="19"/>
                    </a:lnTo>
                    <a:lnTo>
                      <a:pt x="541" y="19"/>
                    </a:lnTo>
                    <a:lnTo>
                      <a:pt x="535" y="19"/>
                    </a:lnTo>
                    <a:lnTo>
                      <a:pt x="527" y="21"/>
                    </a:lnTo>
                    <a:lnTo>
                      <a:pt x="522" y="22"/>
                    </a:lnTo>
                    <a:lnTo>
                      <a:pt x="524" y="24"/>
                    </a:lnTo>
                    <a:lnTo>
                      <a:pt x="528" y="24"/>
                    </a:lnTo>
                    <a:lnTo>
                      <a:pt x="532" y="23"/>
                    </a:lnTo>
                    <a:lnTo>
                      <a:pt x="535" y="23"/>
                    </a:lnTo>
                    <a:lnTo>
                      <a:pt x="541" y="24"/>
                    </a:lnTo>
                    <a:lnTo>
                      <a:pt x="538" y="24"/>
                    </a:lnTo>
                    <a:lnTo>
                      <a:pt x="535" y="24"/>
                    </a:lnTo>
                    <a:lnTo>
                      <a:pt x="531" y="24"/>
                    </a:lnTo>
                    <a:lnTo>
                      <a:pt x="527" y="24"/>
                    </a:lnTo>
                    <a:lnTo>
                      <a:pt x="524" y="24"/>
                    </a:lnTo>
                    <a:lnTo>
                      <a:pt x="518" y="24"/>
                    </a:lnTo>
                    <a:lnTo>
                      <a:pt x="515" y="25"/>
                    </a:lnTo>
                    <a:lnTo>
                      <a:pt x="518" y="27"/>
                    </a:lnTo>
                    <a:lnTo>
                      <a:pt x="520" y="30"/>
                    </a:lnTo>
                    <a:lnTo>
                      <a:pt x="523" y="31"/>
                    </a:lnTo>
                    <a:lnTo>
                      <a:pt x="519" y="32"/>
                    </a:lnTo>
                    <a:lnTo>
                      <a:pt x="516" y="30"/>
                    </a:lnTo>
                    <a:lnTo>
                      <a:pt x="514" y="28"/>
                    </a:lnTo>
                    <a:lnTo>
                      <a:pt x="510" y="27"/>
                    </a:lnTo>
                    <a:lnTo>
                      <a:pt x="507" y="26"/>
                    </a:lnTo>
                    <a:lnTo>
                      <a:pt x="504" y="26"/>
                    </a:lnTo>
                    <a:lnTo>
                      <a:pt x="501" y="26"/>
                    </a:lnTo>
                    <a:lnTo>
                      <a:pt x="498" y="26"/>
                    </a:lnTo>
                    <a:lnTo>
                      <a:pt x="494" y="26"/>
                    </a:lnTo>
                    <a:lnTo>
                      <a:pt x="491" y="25"/>
                    </a:lnTo>
                    <a:lnTo>
                      <a:pt x="487" y="24"/>
                    </a:lnTo>
                    <a:lnTo>
                      <a:pt x="484" y="22"/>
                    </a:lnTo>
                    <a:lnTo>
                      <a:pt x="481" y="21"/>
                    </a:lnTo>
                    <a:lnTo>
                      <a:pt x="478" y="19"/>
                    </a:lnTo>
                    <a:lnTo>
                      <a:pt x="474" y="19"/>
                    </a:lnTo>
                    <a:lnTo>
                      <a:pt x="472" y="16"/>
                    </a:lnTo>
                    <a:lnTo>
                      <a:pt x="469" y="15"/>
                    </a:lnTo>
                    <a:lnTo>
                      <a:pt x="466" y="15"/>
                    </a:lnTo>
                    <a:lnTo>
                      <a:pt x="462" y="14"/>
                    </a:lnTo>
                    <a:lnTo>
                      <a:pt x="459" y="14"/>
                    </a:lnTo>
                    <a:lnTo>
                      <a:pt x="456" y="14"/>
                    </a:lnTo>
                    <a:lnTo>
                      <a:pt x="453" y="14"/>
                    </a:lnTo>
                    <a:lnTo>
                      <a:pt x="456" y="15"/>
                    </a:lnTo>
                    <a:lnTo>
                      <a:pt x="453" y="16"/>
                    </a:lnTo>
                    <a:lnTo>
                      <a:pt x="450" y="16"/>
                    </a:lnTo>
                    <a:lnTo>
                      <a:pt x="447" y="16"/>
                    </a:lnTo>
                    <a:lnTo>
                      <a:pt x="443" y="16"/>
                    </a:lnTo>
                    <a:lnTo>
                      <a:pt x="447" y="17"/>
                    </a:lnTo>
                    <a:lnTo>
                      <a:pt x="450" y="18"/>
                    </a:lnTo>
                    <a:lnTo>
                      <a:pt x="456" y="19"/>
                    </a:lnTo>
                    <a:lnTo>
                      <a:pt x="453" y="19"/>
                    </a:lnTo>
                    <a:lnTo>
                      <a:pt x="450" y="18"/>
                    </a:lnTo>
                    <a:lnTo>
                      <a:pt x="447" y="19"/>
                    </a:lnTo>
                    <a:lnTo>
                      <a:pt x="443" y="19"/>
                    </a:lnTo>
                    <a:lnTo>
                      <a:pt x="440" y="18"/>
                    </a:lnTo>
                    <a:lnTo>
                      <a:pt x="436" y="18"/>
                    </a:lnTo>
                    <a:lnTo>
                      <a:pt x="430" y="18"/>
                    </a:lnTo>
                    <a:lnTo>
                      <a:pt x="427" y="19"/>
                    </a:lnTo>
                    <a:lnTo>
                      <a:pt x="424" y="18"/>
                    </a:lnTo>
                    <a:lnTo>
                      <a:pt x="421" y="19"/>
                    </a:lnTo>
                    <a:lnTo>
                      <a:pt x="418" y="19"/>
                    </a:lnTo>
                    <a:lnTo>
                      <a:pt x="421" y="22"/>
                    </a:lnTo>
                    <a:lnTo>
                      <a:pt x="424" y="23"/>
                    </a:lnTo>
                    <a:lnTo>
                      <a:pt x="427" y="25"/>
                    </a:lnTo>
                    <a:lnTo>
                      <a:pt x="430" y="25"/>
                    </a:lnTo>
                    <a:lnTo>
                      <a:pt x="433" y="26"/>
                    </a:lnTo>
                    <a:lnTo>
                      <a:pt x="436" y="27"/>
                    </a:lnTo>
                    <a:lnTo>
                      <a:pt x="439" y="27"/>
                    </a:lnTo>
                    <a:lnTo>
                      <a:pt x="442" y="28"/>
                    </a:lnTo>
                    <a:lnTo>
                      <a:pt x="450" y="28"/>
                    </a:lnTo>
                    <a:lnTo>
                      <a:pt x="443" y="28"/>
                    </a:lnTo>
                    <a:lnTo>
                      <a:pt x="440" y="28"/>
                    </a:lnTo>
                    <a:lnTo>
                      <a:pt x="436" y="27"/>
                    </a:lnTo>
                    <a:lnTo>
                      <a:pt x="433" y="27"/>
                    </a:lnTo>
                    <a:lnTo>
                      <a:pt x="430" y="26"/>
                    </a:lnTo>
                    <a:lnTo>
                      <a:pt x="424" y="27"/>
                    </a:lnTo>
                    <a:lnTo>
                      <a:pt x="422" y="25"/>
                    </a:lnTo>
                    <a:lnTo>
                      <a:pt x="419" y="24"/>
                    </a:lnTo>
                    <a:lnTo>
                      <a:pt x="416" y="24"/>
                    </a:lnTo>
                    <a:lnTo>
                      <a:pt x="413" y="22"/>
                    </a:lnTo>
                    <a:lnTo>
                      <a:pt x="410" y="21"/>
                    </a:lnTo>
                    <a:lnTo>
                      <a:pt x="407" y="22"/>
                    </a:lnTo>
                    <a:lnTo>
                      <a:pt x="404" y="23"/>
                    </a:lnTo>
                    <a:lnTo>
                      <a:pt x="399" y="25"/>
                    </a:lnTo>
                    <a:lnTo>
                      <a:pt x="404" y="25"/>
                    </a:lnTo>
                    <a:lnTo>
                      <a:pt x="407" y="26"/>
                    </a:lnTo>
                    <a:lnTo>
                      <a:pt x="410" y="28"/>
                    </a:lnTo>
                    <a:lnTo>
                      <a:pt x="407" y="27"/>
                    </a:lnTo>
                    <a:lnTo>
                      <a:pt x="404" y="26"/>
                    </a:lnTo>
                    <a:lnTo>
                      <a:pt x="399" y="27"/>
                    </a:lnTo>
                    <a:lnTo>
                      <a:pt x="402" y="29"/>
                    </a:lnTo>
                    <a:lnTo>
                      <a:pt x="406" y="30"/>
                    </a:lnTo>
                    <a:lnTo>
                      <a:pt x="409" y="30"/>
                    </a:lnTo>
                    <a:lnTo>
                      <a:pt x="412" y="30"/>
                    </a:lnTo>
                    <a:lnTo>
                      <a:pt x="416" y="29"/>
                    </a:lnTo>
                    <a:lnTo>
                      <a:pt x="419" y="30"/>
                    </a:lnTo>
                    <a:lnTo>
                      <a:pt x="422" y="30"/>
                    </a:lnTo>
                    <a:lnTo>
                      <a:pt x="425" y="28"/>
                    </a:lnTo>
                    <a:lnTo>
                      <a:pt x="428" y="29"/>
                    </a:lnTo>
                    <a:lnTo>
                      <a:pt x="431" y="30"/>
                    </a:lnTo>
                    <a:lnTo>
                      <a:pt x="437" y="30"/>
                    </a:lnTo>
                    <a:lnTo>
                      <a:pt x="441" y="31"/>
                    </a:lnTo>
                    <a:lnTo>
                      <a:pt x="444" y="31"/>
                    </a:lnTo>
                    <a:lnTo>
                      <a:pt x="448" y="30"/>
                    </a:lnTo>
                    <a:lnTo>
                      <a:pt x="454" y="30"/>
                    </a:lnTo>
                    <a:lnTo>
                      <a:pt x="458" y="30"/>
                    </a:lnTo>
                    <a:lnTo>
                      <a:pt x="468" y="30"/>
                    </a:lnTo>
                    <a:lnTo>
                      <a:pt x="471" y="30"/>
                    </a:lnTo>
                    <a:lnTo>
                      <a:pt x="474" y="31"/>
                    </a:lnTo>
                    <a:lnTo>
                      <a:pt x="484" y="33"/>
                    </a:lnTo>
                    <a:lnTo>
                      <a:pt x="487" y="34"/>
                    </a:lnTo>
                    <a:lnTo>
                      <a:pt x="492" y="34"/>
                    </a:lnTo>
                    <a:lnTo>
                      <a:pt x="494" y="35"/>
                    </a:lnTo>
                    <a:lnTo>
                      <a:pt x="498" y="35"/>
                    </a:lnTo>
                    <a:lnTo>
                      <a:pt x="502" y="36"/>
                    </a:lnTo>
                    <a:lnTo>
                      <a:pt x="503" y="39"/>
                    </a:lnTo>
                    <a:lnTo>
                      <a:pt x="503" y="42"/>
                    </a:lnTo>
                    <a:lnTo>
                      <a:pt x="503" y="45"/>
                    </a:lnTo>
                    <a:lnTo>
                      <a:pt x="503" y="48"/>
                    </a:lnTo>
                    <a:lnTo>
                      <a:pt x="500" y="46"/>
                    </a:lnTo>
                    <a:lnTo>
                      <a:pt x="500" y="43"/>
                    </a:lnTo>
                    <a:lnTo>
                      <a:pt x="497" y="40"/>
                    </a:lnTo>
                    <a:lnTo>
                      <a:pt x="494" y="40"/>
                    </a:lnTo>
                    <a:lnTo>
                      <a:pt x="491" y="39"/>
                    </a:lnTo>
                    <a:lnTo>
                      <a:pt x="487" y="38"/>
                    </a:lnTo>
                    <a:lnTo>
                      <a:pt x="483" y="37"/>
                    </a:lnTo>
                    <a:lnTo>
                      <a:pt x="481" y="35"/>
                    </a:lnTo>
                    <a:lnTo>
                      <a:pt x="477" y="34"/>
                    </a:lnTo>
                    <a:lnTo>
                      <a:pt x="474" y="36"/>
                    </a:lnTo>
                    <a:lnTo>
                      <a:pt x="476" y="39"/>
                    </a:lnTo>
                    <a:lnTo>
                      <a:pt x="477" y="42"/>
                    </a:lnTo>
                    <a:lnTo>
                      <a:pt x="474" y="43"/>
                    </a:lnTo>
                    <a:lnTo>
                      <a:pt x="473" y="40"/>
                    </a:lnTo>
                    <a:lnTo>
                      <a:pt x="473" y="37"/>
                    </a:lnTo>
                    <a:lnTo>
                      <a:pt x="470" y="36"/>
                    </a:lnTo>
                    <a:lnTo>
                      <a:pt x="468" y="33"/>
                    </a:lnTo>
                    <a:lnTo>
                      <a:pt x="464" y="33"/>
                    </a:lnTo>
                    <a:lnTo>
                      <a:pt x="461" y="33"/>
                    </a:lnTo>
                    <a:lnTo>
                      <a:pt x="458" y="33"/>
                    </a:lnTo>
                    <a:lnTo>
                      <a:pt x="455" y="33"/>
                    </a:lnTo>
                    <a:lnTo>
                      <a:pt x="446" y="33"/>
                    </a:lnTo>
                    <a:lnTo>
                      <a:pt x="442" y="33"/>
                    </a:lnTo>
                    <a:lnTo>
                      <a:pt x="438" y="33"/>
                    </a:lnTo>
                    <a:lnTo>
                      <a:pt x="432" y="33"/>
                    </a:lnTo>
                    <a:lnTo>
                      <a:pt x="429" y="33"/>
                    </a:lnTo>
                    <a:lnTo>
                      <a:pt x="425" y="33"/>
                    </a:lnTo>
                    <a:lnTo>
                      <a:pt x="423" y="33"/>
                    </a:lnTo>
                    <a:lnTo>
                      <a:pt x="419" y="33"/>
                    </a:lnTo>
                    <a:lnTo>
                      <a:pt x="416" y="35"/>
                    </a:lnTo>
                    <a:lnTo>
                      <a:pt x="419" y="36"/>
                    </a:lnTo>
                    <a:lnTo>
                      <a:pt x="422" y="37"/>
                    </a:lnTo>
                    <a:lnTo>
                      <a:pt x="425" y="39"/>
                    </a:lnTo>
                    <a:lnTo>
                      <a:pt x="428" y="40"/>
                    </a:lnTo>
                    <a:lnTo>
                      <a:pt x="431" y="41"/>
                    </a:lnTo>
                    <a:lnTo>
                      <a:pt x="434" y="44"/>
                    </a:lnTo>
                    <a:lnTo>
                      <a:pt x="437" y="44"/>
                    </a:lnTo>
                    <a:lnTo>
                      <a:pt x="440" y="45"/>
                    </a:lnTo>
                    <a:lnTo>
                      <a:pt x="443" y="46"/>
                    </a:lnTo>
                    <a:lnTo>
                      <a:pt x="443" y="49"/>
                    </a:lnTo>
                    <a:lnTo>
                      <a:pt x="447" y="50"/>
                    </a:lnTo>
                    <a:lnTo>
                      <a:pt x="450" y="51"/>
                    </a:lnTo>
                    <a:lnTo>
                      <a:pt x="453" y="51"/>
                    </a:lnTo>
                    <a:lnTo>
                      <a:pt x="456" y="51"/>
                    </a:lnTo>
                    <a:lnTo>
                      <a:pt x="460" y="51"/>
                    </a:lnTo>
                    <a:lnTo>
                      <a:pt x="463" y="52"/>
                    </a:lnTo>
                    <a:lnTo>
                      <a:pt x="466" y="53"/>
                    </a:lnTo>
                    <a:lnTo>
                      <a:pt x="462" y="53"/>
                    </a:lnTo>
                    <a:lnTo>
                      <a:pt x="459" y="52"/>
                    </a:lnTo>
                    <a:lnTo>
                      <a:pt x="455" y="52"/>
                    </a:lnTo>
                    <a:lnTo>
                      <a:pt x="453" y="52"/>
                    </a:lnTo>
                    <a:lnTo>
                      <a:pt x="449" y="52"/>
                    </a:lnTo>
                    <a:lnTo>
                      <a:pt x="446" y="51"/>
                    </a:lnTo>
                    <a:lnTo>
                      <a:pt x="442" y="51"/>
                    </a:lnTo>
                    <a:lnTo>
                      <a:pt x="439" y="50"/>
                    </a:lnTo>
                    <a:lnTo>
                      <a:pt x="435" y="50"/>
                    </a:lnTo>
                    <a:lnTo>
                      <a:pt x="432" y="51"/>
                    </a:lnTo>
                    <a:lnTo>
                      <a:pt x="429" y="52"/>
                    </a:lnTo>
                    <a:lnTo>
                      <a:pt x="430" y="55"/>
                    </a:lnTo>
                    <a:lnTo>
                      <a:pt x="433" y="58"/>
                    </a:lnTo>
                    <a:lnTo>
                      <a:pt x="430" y="59"/>
                    </a:lnTo>
                    <a:lnTo>
                      <a:pt x="427" y="63"/>
                    </a:lnTo>
                    <a:lnTo>
                      <a:pt x="429" y="63"/>
                    </a:lnTo>
                    <a:lnTo>
                      <a:pt x="433" y="64"/>
                    </a:lnTo>
                    <a:lnTo>
                      <a:pt x="430" y="65"/>
                    </a:lnTo>
                    <a:lnTo>
                      <a:pt x="433" y="66"/>
                    </a:lnTo>
                    <a:lnTo>
                      <a:pt x="435" y="69"/>
                    </a:lnTo>
                    <a:lnTo>
                      <a:pt x="432" y="70"/>
                    </a:lnTo>
                    <a:lnTo>
                      <a:pt x="429" y="71"/>
                    </a:lnTo>
                    <a:lnTo>
                      <a:pt x="426" y="70"/>
                    </a:lnTo>
                    <a:lnTo>
                      <a:pt x="423" y="70"/>
                    </a:lnTo>
                    <a:lnTo>
                      <a:pt x="420" y="67"/>
                    </a:lnTo>
                    <a:lnTo>
                      <a:pt x="417" y="66"/>
                    </a:lnTo>
                    <a:lnTo>
                      <a:pt x="414" y="65"/>
                    </a:lnTo>
                    <a:lnTo>
                      <a:pt x="411" y="64"/>
                    </a:lnTo>
                    <a:lnTo>
                      <a:pt x="409" y="59"/>
                    </a:lnTo>
                    <a:lnTo>
                      <a:pt x="406" y="58"/>
                    </a:lnTo>
                    <a:lnTo>
                      <a:pt x="402" y="57"/>
                    </a:lnTo>
                    <a:lnTo>
                      <a:pt x="399" y="57"/>
                    </a:lnTo>
                    <a:lnTo>
                      <a:pt x="396" y="56"/>
                    </a:lnTo>
                    <a:lnTo>
                      <a:pt x="392" y="55"/>
                    </a:lnTo>
                    <a:lnTo>
                      <a:pt x="390" y="55"/>
                    </a:lnTo>
                    <a:lnTo>
                      <a:pt x="383" y="52"/>
                    </a:lnTo>
                    <a:lnTo>
                      <a:pt x="380" y="51"/>
                    </a:lnTo>
                    <a:lnTo>
                      <a:pt x="377" y="50"/>
                    </a:lnTo>
                    <a:lnTo>
                      <a:pt x="374" y="50"/>
                    </a:lnTo>
                    <a:lnTo>
                      <a:pt x="371" y="49"/>
                    </a:lnTo>
                    <a:lnTo>
                      <a:pt x="368" y="47"/>
                    </a:lnTo>
                    <a:lnTo>
                      <a:pt x="365" y="45"/>
                    </a:lnTo>
                    <a:lnTo>
                      <a:pt x="362" y="44"/>
                    </a:lnTo>
                    <a:lnTo>
                      <a:pt x="354" y="43"/>
                    </a:lnTo>
                    <a:lnTo>
                      <a:pt x="351" y="43"/>
                    </a:lnTo>
                    <a:lnTo>
                      <a:pt x="348" y="43"/>
                    </a:lnTo>
                    <a:lnTo>
                      <a:pt x="345" y="43"/>
                    </a:lnTo>
                    <a:lnTo>
                      <a:pt x="341" y="43"/>
                    </a:lnTo>
                    <a:lnTo>
                      <a:pt x="335" y="43"/>
                    </a:lnTo>
                    <a:lnTo>
                      <a:pt x="334" y="46"/>
                    </a:lnTo>
                    <a:lnTo>
                      <a:pt x="337" y="48"/>
                    </a:lnTo>
                    <a:lnTo>
                      <a:pt x="338" y="51"/>
                    </a:lnTo>
                    <a:lnTo>
                      <a:pt x="338" y="54"/>
                    </a:lnTo>
                    <a:lnTo>
                      <a:pt x="341" y="56"/>
                    </a:lnTo>
                    <a:lnTo>
                      <a:pt x="344" y="57"/>
                    </a:lnTo>
                    <a:lnTo>
                      <a:pt x="347" y="61"/>
                    </a:lnTo>
                    <a:lnTo>
                      <a:pt x="350" y="62"/>
                    </a:lnTo>
                    <a:lnTo>
                      <a:pt x="353" y="63"/>
                    </a:lnTo>
                    <a:lnTo>
                      <a:pt x="356" y="64"/>
                    </a:lnTo>
                    <a:lnTo>
                      <a:pt x="353" y="67"/>
                    </a:lnTo>
                    <a:lnTo>
                      <a:pt x="350" y="67"/>
                    </a:lnTo>
                    <a:lnTo>
                      <a:pt x="347" y="66"/>
                    </a:lnTo>
                    <a:lnTo>
                      <a:pt x="343" y="65"/>
                    </a:lnTo>
                    <a:lnTo>
                      <a:pt x="340" y="65"/>
                    </a:lnTo>
                    <a:lnTo>
                      <a:pt x="337" y="65"/>
                    </a:lnTo>
                    <a:lnTo>
                      <a:pt x="334" y="64"/>
                    </a:lnTo>
                    <a:lnTo>
                      <a:pt x="336" y="67"/>
                    </a:lnTo>
                    <a:lnTo>
                      <a:pt x="339" y="67"/>
                    </a:lnTo>
                    <a:lnTo>
                      <a:pt x="342" y="70"/>
                    </a:lnTo>
                    <a:lnTo>
                      <a:pt x="345" y="71"/>
                    </a:lnTo>
                    <a:lnTo>
                      <a:pt x="348" y="71"/>
                    </a:lnTo>
                    <a:lnTo>
                      <a:pt x="351" y="74"/>
                    </a:lnTo>
                    <a:lnTo>
                      <a:pt x="355" y="75"/>
                    </a:lnTo>
                    <a:lnTo>
                      <a:pt x="352" y="76"/>
                    </a:lnTo>
                    <a:lnTo>
                      <a:pt x="349" y="76"/>
                    </a:lnTo>
                    <a:lnTo>
                      <a:pt x="346" y="75"/>
                    </a:lnTo>
                    <a:lnTo>
                      <a:pt x="344" y="72"/>
                    </a:lnTo>
                    <a:lnTo>
                      <a:pt x="341" y="71"/>
                    </a:lnTo>
                    <a:lnTo>
                      <a:pt x="338" y="70"/>
                    </a:lnTo>
                    <a:lnTo>
                      <a:pt x="335" y="68"/>
                    </a:lnTo>
                    <a:lnTo>
                      <a:pt x="332" y="67"/>
                    </a:lnTo>
                    <a:lnTo>
                      <a:pt x="328" y="66"/>
                    </a:lnTo>
                    <a:lnTo>
                      <a:pt x="321" y="65"/>
                    </a:lnTo>
                    <a:lnTo>
                      <a:pt x="319" y="64"/>
                    </a:lnTo>
                    <a:lnTo>
                      <a:pt x="314" y="63"/>
                    </a:lnTo>
                    <a:lnTo>
                      <a:pt x="311" y="62"/>
                    </a:lnTo>
                    <a:lnTo>
                      <a:pt x="308" y="62"/>
                    </a:lnTo>
                    <a:lnTo>
                      <a:pt x="305" y="61"/>
                    </a:lnTo>
                    <a:lnTo>
                      <a:pt x="304" y="64"/>
                    </a:lnTo>
                    <a:lnTo>
                      <a:pt x="305" y="67"/>
                    </a:lnTo>
                    <a:lnTo>
                      <a:pt x="302" y="70"/>
                    </a:lnTo>
                    <a:lnTo>
                      <a:pt x="299" y="71"/>
                    </a:lnTo>
                    <a:lnTo>
                      <a:pt x="296" y="74"/>
                    </a:lnTo>
                    <a:lnTo>
                      <a:pt x="296" y="77"/>
                    </a:lnTo>
                    <a:lnTo>
                      <a:pt x="296" y="80"/>
                    </a:lnTo>
                    <a:lnTo>
                      <a:pt x="293" y="79"/>
                    </a:lnTo>
                    <a:lnTo>
                      <a:pt x="292" y="76"/>
                    </a:lnTo>
                    <a:lnTo>
                      <a:pt x="291" y="73"/>
                    </a:lnTo>
                    <a:lnTo>
                      <a:pt x="294" y="70"/>
                    </a:lnTo>
                    <a:lnTo>
                      <a:pt x="296" y="67"/>
                    </a:lnTo>
                    <a:lnTo>
                      <a:pt x="296" y="64"/>
                    </a:lnTo>
                    <a:lnTo>
                      <a:pt x="295" y="61"/>
                    </a:lnTo>
                    <a:lnTo>
                      <a:pt x="295" y="57"/>
                    </a:lnTo>
                    <a:lnTo>
                      <a:pt x="293" y="54"/>
                    </a:lnTo>
                    <a:lnTo>
                      <a:pt x="289" y="51"/>
                    </a:lnTo>
                    <a:lnTo>
                      <a:pt x="286" y="49"/>
                    </a:lnTo>
                    <a:lnTo>
                      <a:pt x="284" y="49"/>
                    </a:lnTo>
                    <a:lnTo>
                      <a:pt x="280" y="48"/>
                    </a:lnTo>
                    <a:lnTo>
                      <a:pt x="277" y="49"/>
                    </a:lnTo>
                    <a:lnTo>
                      <a:pt x="273" y="49"/>
                    </a:lnTo>
                    <a:lnTo>
                      <a:pt x="264" y="51"/>
                    </a:lnTo>
                    <a:lnTo>
                      <a:pt x="267" y="51"/>
                    </a:lnTo>
                    <a:lnTo>
                      <a:pt x="270" y="52"/>
                    </a:lnTo>
                    <a:lnTo>
                      <a:pt x="272" y="55"/>
                    </a:lnTo>
                    <a:lnTo>
                      <a:pt x="268" y="54"/>
                    </a:lnTo>
                    <a:lnTo>
                      <a:pt x="266" y="53"/>
                    </a:lnTo>
                    <a:lnTo>
                      <a:pt x="262" y="52"/>
                    </a:lnTo>
                    <a:lnTo>
                      <a:pt x="260" y="51"/>
                    </a:lnTo>
                    <a:lnTo>
                      <a:pt x="256" y="52"/>
                    </a:lnTo>
                    <a:lnTo>
                      <a:pt x="255" y="55"/>
                    </a:lnTo>
                    <a:lnTo>
                      <a:pt x="252" y="53"/>
                    </a:lnTo>
                    <a:lnTo>
                      <a:pt x="248" y="53"/>
                    </a:lnTo>
                    <a:lnTo>
                      <a:pt x="245" y="54"/>
                    </a:lnTo>
                    <a:lnTo>
                      <a:pt x="242" y="54"/>
                    </a:lnTo>
                    <a:lnTo>
                      <a:pt x="239" y="55"/>
                    </a:lnTo>
                    <a:lnTo>
                      <a:pt x="236" y="55"/>
                    </a:lnTo>
                    <a:lnTo>
                      <a:pt x="232" y="55"/>
                    </a:lnTo>
                    <a:lnTo>
                      <a:pt x="228" y="56"/>
                    </a:lnTo>
                    <a:lnTo>
                      <a:pt x="225" y="56"/>
                    </a:lnTo>
                    <a:lnTo>
                      <a:pt x="222" y="57"/>
                    </a:lnTo>
                    <a:lnTo>
                      <a:pt x="219" y="57"/>
                    </a:lnTo>
                    <a:lnTo>
                      <a:pt x="216" y="58"/>
                    </a:lnTo>
                    <a:lnTo>
                      <a:pt x="213" y="59"/>
                    </a:lnTo>
                    <a:lnTo>
                      <a:pt x="207" y="62"/>
                    </a:lnTo>
                    <a:lnTo>
                      <a:pt x="210" y="64"/>
                    </a:lnTo>
                    <a:lnTo>
                      <a:pt x="213" y="64"/>
                    </a:lnTo>
                    <a:lnTo>
                      <a:pt x="216" y="65"/>
                    </a:lnTo>
                    <a:lnTo>
                      <a:pt x="219" y="66"/>
                    </a:lnTo>
                    <a:lnTo>
                      <a:pt x="222" y="69"/>
                    </a:lnTo>
                    <a:lnTo>
                      <a:pt x="224" y="72"/>
                    </a:lnTo>
                    <a:lnTo>
                      <a:pt x="227" y="74"/>
                    </a:lnTo>
                    <a:lnTo>
                      <a:pt x="231" y="75"/>
                    </a:lnTo>
                    <a:lnTo>
                      <a:pt x="238" y="78"/>
                    </a:lnTo>
                    <a:lnTo>
                      <a:pt x="241" y="80"/>
                    </a:lnTo>
                    <a:lnTo>
                      <a:pt x="244" y="83"/>
                    </a:lnTo>
                    <a:lnTo>
                      <a:pt x="247" y="83"/>
                    </a:lnTo>
                    <a:lnTo>
                      <a:pt x="250" y="85"/>
                    </a:lnTo>
                    <a:lnTo>
                      <a:pt x="247" y="84"/>
                    </a:lnTo>
                    <a:lnTo>
                      <a:pt x="241" y="83"/>
                    </a:lnTo>
                    <a:lnTo>
                      <a:pt x="238" y="80"/>
                    </a:lnTo>
                    <a:lnTo>
                      <a:pt x="235" y="79"/>
                    </a:lnTo>
                    <a:lnTo>
                      <a:pt x="231" y="77"/>
                    </a:lnTo>
                    <a:lnTo>
                      <a:pt x="228" y="77"/>
                    </a:lnTo>
                    <a:lnTo>
                      <a:pt x="225" y="76"/>
                    </a:lnTo>
                    <a:lnTo>
                      <a:pt x="222" y="75"/>
                    </a:lnTo>
                    <a:lnTo>
                      <a:pt x="219" y="74"/>
                    </a:lnTo>
                    <a:lnTo>
                      <a:pt x="217" y="71"/>
                    </a:lnTo>
                    <a:lnTo>
                      <a:pt x="216" y="68"/>
                    </a:lnTo>
                    <a:lnTo>
                      <a:pt x="213" y="67"/>
                    </a:lnTo>
                    <a:lnTo>
                      <a:pt x="206" y="66"/>
                    </a:lnTo>
                    <a:lnTo>
                      <a:pt x="203" y="66"/>
                    </a:lnTo>
                    <a:lnTo>
                      <a:pt x="200" y="65"/>
                    </a:lnTo>
                    <a:lnTo>
                      <a:pt x="197" y="64"/>
                    </a:lnTo>
                    <a:lnTo>
                      <a:pt x="195" y="65"/>
                    </a:lnTo>
                    <a:lnTo>
                      <a:pt x="192" y="65"/>
                    </a:lnTo>
                    <a:lnTo>
                      <a:pt x="187" y="66"/>
                    </a:lnTo>
                    <a:lnTo>
                      <a:pt x="184" y="67"/>
                    </a:lnTo>
                    <a:lnTo>
                      <a:pt x="182" y="68"/>
                    </a:lnTo>
                    <a:lnTo>
                      <a:pt x="178" y="69"/>
                    </a:lnTo>
                    <a:lnTo>
                      <a:pt x="176" y="71"/>
                    </a:lnTo>
                    <a:lnTo>
                      <a:pt x="177" y="74"/>
                    </a:lnTo>
                    <a:lnTo>
                      <a:pt x="180" y="76"/>
                    </a:lnTo>
                    <a:lnTo>
                      <a:pt x="183" y="79"/>
                    </a:lnTo>
                    <a:lnTo>
                      <a:pt x="184" y="82"/>
                    </a:lnTo>
                    <a:lnTo>
                      <a:pt x="181" y="83"/>
                    </a:lnTo>
                    <a:lnTo>
                      <a:pt x="179" y="86"/>
                    </a:lnTo>
                    <a:lnTo>
                      <a:pt x="180" y="89"/>
                    </a:lnTo>
                    <a:lnTo>
                      <a:pt x="183" y="92"/>
                    </a:lnTo>
                    <a:lnTo>
                      <a:pt x="180" y="93"/>
                    </a:lnTo>
                    <a:lnTo>
                      <a:pt x="177" y="94"/>
                    </a:lnTo>
                    <a:lnTo>
                      <a:pt x="174" y="95"/>
                    </a:lnTo>
                    <a:lnTo>
                      <a:pt x="171" y="94"/>
                    </a:lnTo>
                    <a:lnTo>
                      <a:pt x="167" y="92"/>
                    </a:lnTo>
                    <a:lnTo>
                      <a:pt x="164" y="91"/>
                    </a:lnTo>
                    <a:lnTo>
                      <a:pt x="161" y="90"/>
                    </a:lnTo>
                    <a:lnTo>
                      <a:pt x="158" y="90"/>
                    </a:lnTo>
                    <a:lnTo>
                      <a:pt x="155" y="90"/>
                    </a:lnTo>
                    <a:lnTo>
                      <a:pt x="152" y="90"/>
                    </a:lnTo>
                    <a:lnTo>
                      <a:pt x="148" y="91"/>
                    </a:lnTo>
                    <a:lnTo>
                      <a:pt x="146" y="94"/>
                    </a:lnTo>
                    <a:lnTo>
                      <a:pt x="147" y="97"/>
                    </a:lnTo>
                    <a:lnTo>
                      <a:pt x="150" y="101"/>
                    </a:lnTo>
                    <a:lnTo>
                      <a:pt x="153" y="104"/>
                    </a:lnTo>
                    <a:lnTo>
                      <a:pt x="156" y="107"/>
                    </a:lnTo>
                    <a:lnTo>
                      <a:pt x="153" y="106"/>
                    </a:lnTo>
                    <a:lnTo>
                      <a:pt x="151" y="103"/>
                    </a:lnTo>
                    <a:lnTo>
                      <a:pt x="147" y="100"/>
                    </a:lnTo>
                    <a:lnTo>
                      <a:pt x="145" y="96"/>
                    </a:lnTo>
                    <a:lnTo>
                      <a:pt x="144" y="93"/>
                    </a:lnTo>
                    <a:lnTo>
                      <a:pt x="141" y="92"/>
                    </a:lnTo>
                    <a:lnTo>
                      <a:pt x="138" y="95"/>
                    </a:lnTo>
                    <a:lnTo>
                      <a:pt x="135" y="96"/>
                    </a:lnTo>
                    <a:lnTo>
                      <a:pt x="132" y="97"/>
                    </a:lnTo>
                    <a:lnTo>
                      <a:pt x="128" y="98"/>
                    </a:lnTo>
                    <a:lnTo>
                      <a:pt x="125" y="98"/>
                    </a:lnTo>
                    <a:lnTo>
                      <a:pt x="124" y="102"/>
                    </a:lnTo>
                    <a:lnTo>
                      <a:pt x="121" y="103"/>
                    </a:lnTo>
                    <a:lnTo>
                      <a:pt x="120" y="106"/>
                    </a:lnTo>
                    <a:lnTo>
                      <a:pt x="117" y="107"/>
                    </a:lnTo>
                    <a:lnTo>
                      <a:pt x="114" y="108"/>
                    </a:lnTo>
                    <a:lnTo>
                      <a:pt x="111" y="109"/>
                    </a:lnTo>
                    <a:lnTo>
                      <a:pt x="114" y="110"/>
                    </a:lnTo>
                    <a:lnTo>
                      <a:pt x="111" y="110"/>
                    </a:lnTo>
                    <a:lnTo>
                      <a:pt x="108" y="110"/>
                    </a:lnTo>
                    <a:lnTo>
                      <a:pt x="104" y="112"/>
                    </a:lnTo>
                    <a:lnTo>
                      <a:pt x="97" y="114"/>
                    </a:lnTo>
                    <a:lnTo>
                      <a:pt x="94" y="114"/>
                    </a:lnTo>
                    <a:lnTo>
                      <a:pt x="93" y="117"/>
                    </a:lnTo>
                    <a:lnTo>
                      <a:pt x="87" y="121"/>
                    </a:lnTo>
                    <a:lnTo>
                      <a:pt x="84" y="122"/>
                    </a:lnTo>
                    <a:lnTo>
                      <a:pt x="84" y="125"/>
                    </a:lnTo>
                    <a:lnTo>
                      <a:pt x="86" y="127"/>
                    </a:lnTo>
                    <a:lnTo>
                      <a:pt x="89" y="129"/>
                    </a:lnTo>
                    <a:lnTo>
                      <a:pt x="92" y="131"/>
                    </a:lnTo>
                    <a:lnTo>
                      <a:pt x="95" y="131"/>
                    </a:lnTo>
                    <a:lnTo>
                      <a:pt x="99" y="130"/>
                    </a:lnTo>
                    <a:lnTo>
                      <a:pt x="102" y="130"/>
                    </a:lnTo>
                    <a:lnTo>
                      <a:pt x="105" y="132"/>
                    </a:lnTo>
                    <a:lnTo>
                      <a:pt x="109" y="133"/>
                    </a:lnTo>
                    <a:lnTo>
                      <a:pt x="112" y="132"/>
                    </a:lnTo>
                    <a:lnTo>
                      <a:pt x="115" y="131"/>
                    </a:lnTo>
                    <a:lnTo>
                      <a:pt x="118" y="130"/>
                    </a:lnTo>
                    <a:lnTo>
                      <a:pt x="122" y="131"/>
                    </a:lnTo>
                    <a:lnTo>
                      <a:pt x="124" y="130"/>
                    </a:lnTo>
                    <a:lnTo>
                      <a:pt x="127" y="130"/>
                    </a:lnTo>
                    <a:lnTo>
                      <a:pt x="131" y="129"/>
                    </a:lnTo>
                    <a:lnTo>
                      <a:pt x="134" y="127"/>
                    </a:lnTo>
                    <a:lnTo>
                      <a:pt x="136" y="128"/>
                    </a:lnTo>
                    <a:lnTo>
                      <a:pt x="140" y="128"/>
                    </a:lnTo>
                    <a:lnTo>
                      <a:pt x="133" y="129"/>
                    </a:lnTo>
                    <a:lnTo>
                      <a:pt x="130" y="131"/>
                    </a:lnTo>
                    <a:lnTo>
                      <a:pt x="124" y="132"/>
                    </a:lnTo>
                    <a:lnTo>
                      <a:pt x="121" y="133"/>
                    </a:lnTo>
                    <a:lnTo>
                      <a:pt x="122" y="136"/>
                    </a:lnTo>
                    <a:lnTo>
                      <a:pt x="122" y="140"/>
                    </a:lnTo>
                    <a:lnTo>
                      <a:pt x="122" y="143"/>
                    </a:lnTo>
                    <a:lnTo>
                      <a:pt x="122" y="146"/>
                    </a:lnTo>
                    <a:lnTo>
                      <a:pt x="124" y="149"/>
                    </a:lnTo>
                    <a:lnTo>
                      <a:pt x="120" y="154"/>
                    </a:lnTo>
                    <a:lnTo>
                      <a:pt x="117" y="156"/>
                    </a:lnTo>
                    <a:lnTo>
                      <a:pt x="114" y="158"/>
                    </a:lnTo>
                    <a:lnTo>
                      <a:pt x="111" y="161"/>
                    </a:lnTo>
                    <a:lnTo>
                      <a:pt x="108" y="163"/>
                    </a:lnTo>
                    <a:lnTo>
                      <a:pt x="103" y="164"/>
                    </a:lnTo>
                    <a:lnTo>
                      <a:pt x="100" y="162"/>
                    </a:lnTo>
                    <a:lnTo>
                      <a:pt x="97" y="162"/>
                    </a:lnTo>
                    <a:lnTo>
                      <a:pt x="94" y="164"/>
                    </a:lnTo>
                    <a:lnTo>
                      <a:pt x="91" y="164"/>
                    </a:lnTo>
                    <a:lnTo>
                      <a:pt x="88" y="163"/>
                    </a:lnTo>
                    <a:lnTo>
                      <a:pt x="85" y="163"/>
                    </a:lnTo>
                    <a:lnTo>
                      <a:pt x="82" y="164"/>
                    </a:lnTo>
                    <a:lnTo>
                      <a:pt x="79" y="166"/>
                    </a:lnTo>
                    <a:lnTo>
                      <a:pt x="76" y="165"/>
                    </a:lnTo>
                    <a:lnTo>
                      <a:pt x="73" y="165"/>
                    </a:lnTo>
                    <a:lnTo>
                      <a:pt x="70" y="166"/>
                    </a:lnTo>
                    <a:lnTo>
                      <a:pt x="66" y="166"/>
                    </a:lnTo>
                    <a:lnTo>
                      <a:pt x="63" y="167"/>
                    </a:lnTo>
                    <a:lnTo>
                      <a:pt x="59" y="168"/>
                    </a:lnTo>
                    <a:lnTo>
                      <a:pt x="62" y="171"/>
                    </a:lnTo>
                    <a:lnTo>
                      <a:pt x="59" y="172"/>
                    </a:lnTo>
                    <a:lnTo>
                      <a:pt x="56" y="173"/>
                    </a:lnTo>
                    <a:lnTo>
                      <a:pt x="53" y="174"/>
                    </a:lnTo>
                    <a:lnTo>
                      <a:pt x="50" y="174"/>
                    </a:lnTo>
                    <a:lnTo>
                      <a:pt x="47" y="174"/>
                    </a:lnTo>
                    <a:lnTo>
                      <a:pt x="46" y="174"/>
                    </a:lnTo>
                    <a:lnTo>
                      <a:pt x="46" y="175"/>
                    </a:lnTo>
                    <a:lnTo>
                      <a:pt x="43" y="176"/>
                    </a:lnTo>
                    <a:lnTo>
                      <a:pt x="39" y="176"/>
                    </a:lnTo>
                    <a:lnTo>
                      <a:pt x="36" y="178"/>
                    </a:lnTo>
                    <a:lnTo>
                      <a:pt x="33" y="181"/>
                    </a:lnTo>
                    <a:lnTo>
                      <a:pt x="31" y="181"/>
                    </a:lnTo>
                    <a:lnTo>
                      <a:pt x="27" y="180"/>
                    </a:lnTo>
                    <a:lnTo>
                      <a:pt x="24" y="180"/>
                    </a:lnTo>
                    <a:lnTo>
                      <a:pt x="20" y="181"/>
                    </a:lnTo>
                    <a:lnTo>
                      <a:pt x="17" y="182"/>
                    </a:lnTo>
                    <a:lnTo>
                      <a:pt x="14" y="183"/>
                    </a:lnTo>
                    <a:lnTo>
                      <a:pt x="11" y="183"/>
                    </a:lnTo>
                    <a:lnTo>
                      <a:pt x="8" y="184"/>
                    </a:lnTo>
                    <a:lnTo>
                      <a:pt x="5" y="186"/>
                    </a:lnTo>
                    <a:lnTo>
                      <a:pt x="3" y="190"/>
                    </a:lnTo>
                    <a:lnTo>
                      <a:pt x="6" y="191"/>
                    </a:lnTo>
                    <a:lnTo>
                      <a:pt x="3" y="194"/>
                    </a:lnTo>
                    <a:lnTo>
                      <a:pt x="0" y="195"/>
                    </a:lnTo>
                    <a:lnTo>
                      <a:pt x="3" y="197"/>
                    </a:lnTo>
                    <a:lnTo>
                      <a:pt x="6" y="198"/>
                    </a:lnTo>
                    <a:lnTo>
                      <a:pt x="9" y="199"/>
                    </a:lnTo>
                    <a:lnTo>
                      <a:pt x="11" y="202"/>
                    </a:lnTo>
                    <a:lnTo>
                      <a:pt x="15" y="203"/>
                    </a:lnTo>
                    <a:lnTo>
                      <a:pt x="17" y="204"/>
                    </a:lnTo>
                    <a:lnTo>
                      <a:pt x="20" y="203"/>
                    </a:lnTo>
                    <a:lnTo>
                      <a:pt x="24" y="205"/>
                    </a:lnTo>
                    <a:lnTo>
                      <a:pt x="27" y="205"/>
                    </a:lnTo>
                    <a:lnTo>
                      <a:pt x="24" y="207"/>
                    </a:lnTo>
                    <a:lnTo>
                      <a:pt x="27" y="208"/>
                    </a:lnTo>
                    <a:lnTo>
                      <a:pt x="34" y="208"/>
                    </a:lnTo>
                    <a:lnTo>
                      <a:pt x="37" y="207"/>
                    </a:lnTo>
                    <a:lnTo>
                      <a:pt x="40" y="205"/>
                    </a:lnTo>
                    <a:lnTo>
                      <a:pt x="43" y="205"/>
                    </a:lnTo>
                    <a:lnTo>
                      <a:pt x="46" y="206"/>
                    </a:lnTo>
                    <a:lnTo>
                      <a:pt x="43" y="206"/>
                    </a:lnTo>
                    <a:lnTo>
                      <a:pt x="39" y="208"/>
                    </a:lnTo>
                    <a:lnTo>
                      <a:pt x="36" y="210"/>
                    </a:lnTo>
                    <a:lnTo>
                      <a:pt x="39" y="211"/>
                    </a:lnTo>
                    <a:lnTo>
                      <a:pt x="43" y="211"/>
                    </a:lnTo>
                    <a:lnTo>
                      <a:pt x="46" y="211"/>
                    </a:lnTo>
                    <a:lnTo>
                      <a:pt x="49" y="210"/>
                    </a:lnTo>
                    <a:lnTo>
                      <a:pt x="52" y="209"/>
                    </a:lnTo>
                    <a:lnTo>
                      <a:pt x="49" y="212"/>
                    </a:lnTo>
                    <a:lnTo>
                      <a:pt x="42" y="214"/>
                    </a:lnTo>
                    <a:lnTo>
                      <a:pt x="46" y="215"/>
                    </a:lnTo>
                    <a:lnTo>
                      <a:pt x="48" y="217"/>
                    </a:lnTo>
                    <a:lnTo>
                      <a:pt x="52" y="217"/>
                    </a:lnTo>
                    <a:lnTo>
                      <a:pt x="55" y="219"/>
                    </a:lnTo>
                    <a:lnTo>
                      <a:pt x="58" y="219"/>
                    </a:lnTo>
                    <a:lnTo>
                      <a:pt x="61" y="218"/>
                    </a:lnTo>
                    <a:lnTo>
                      <a:pt x="65" y="218"/>
                    </a:lnTo>
                    <a:lnTo>
                      <a:pt x="66" y="214"/>
                    </a:lnTo>
                    <a:lnTo>
                      <a:pt x="70" y="214"/>
                    </a:lnTo>
                    <a:lnTo>
                      <a:pt x="71" y="218"/>
                    </a:lnTo>
                    <a:lnTo>
                      <a:pt x="77" y="217"/>
                    </a:lnTo>
                    <a:lnTo>
                      <a:pt x="80" y="217"/>
                    </a:lnTo>
                    <a:lnTo>
                      <a:pt x="83" y="217"/>
                    </a:lnTo>
                    <a:lnTo>
                      <a:pt x="86" y="215"/>
                    </a:lnTo>
                    <a:lnTo>
                      <a:pt x="89" y="212"/>
                    </a:lnTo>
                    <a:lnTo>
                      <a:pt x="92" y="211"/>
                    </a:lnTo>
                    <a:lnTo>
                      <a:pt x="95" y="210"/>
                    </a:lnTo>
                    <a:lnTo>
                      <a:pt x="98" y="212"/>
                    </a:lnTo>
                    <a:lnTo>
                      <a:pt x="101" y="213"/>
                    </a:lnTo>
                    <a:lnTo>
                      <a:pt x="104" y="217"/>
                    </a:lnTo>
                    <a:lnTo>
                      <a:pt x="104" y="220"/>
                    </a:lnTo>
                    <a:lnTo>
                      <a:pt x="101" y="220"/>
                    </a:lnTo>
                    <a:lnTo>
                      <a:pt x="98" y="220"/>
                    </a:lnTo>
                    <a:lnTo>
                      <a:pt x="98" y="223"/>
                    </a:lnTo>
                    <a:lnTo>
                      <a:pt x="101" y="225"/>
                    </a:lnTo>
                    <a:lnTo>
                      <a:pt x="98" y="224"/>
                    </a:lnTo>
                    <a:lnTo>
                      <a:pt x="95" y="222"/>
                    </a:lnTo>
                    <a:lnTo>
                      <a:pt x="91" y="222"/>
                    </a:lnTo>
                    <a:lnTo>
                      <a:pt x="89" y="222"/>
                    </a:lnTo>
                    <a:lnTo>
                      <a:pt x="82" y="221"/>
                    </a:lnTo>
                    <a:lnTo>
                      <a:pt x="79" y="221"/>
                    </a:lnTo>
                    <a:lnTo>
                      <a:pt x="76" y="221"/>
                    </a:lnTo>
                    <a:lnTo>
                      <a:pt x="73" y="222"/>
                    </a:lnTo>
                    <a:lnTo>
                      <a:pt x="70" y="222"/>
                    </a:lnTo>
                    <a:lnTo>
                      <a:pt x="66" y="223"/>
                    </a:lnTo>
                    <a:lnTo>
                      <a:pt x="63" y="224"/>
                    </a:lnTo>
                    <a:lnTo>
                      <a:pt x="59" y="225"/>
                    </a:lnTo>
                    <a:lnTo>
                      <a:pt x="63" y="226"/>
                    </a:lnTo>
                    <a:lnTo>
                      <a:pt x="67" y="226"/>
                    </a:lnTo>
                    <a:lnTo>
                      <a:pt x="70" y="227"/>
                    </a:lnTo>
                    <a:lnTo>
                      <a:pt x="73" y="227"/>
                    </a:lnTo>
                    <a:lnTo>
                      <a:pt x="76" y="226"/>
                    </a:lnTo>
                    <a:lnTo>
                      <a:pt x="79" y="226"/>
                    </a:lnTo>
                    <a:lnTo>
                      <a:pt x="82" y="227"/>
                    </a:lnTo>
                    <a:lnTo>
                      <a:pt x="85" y="227"/>
                    </a:lnTo>
                    <a:lnTo>
                      <a:pt x="91" y="228"/>
                    </a:lnTo>
                    <a:lnTo>
                      <a:pt x="94" y="229"/>
                    </a:lnTo>
                    <a:lnTo>
                      <a:pt x="97" y="228"/>
                    </a:lnTo>
                    <a:lnTo>
                      <a:pt x="103" y="227"/>
                    </a:lnTo>
                    <a:lnTo>
                      <a:pt x="100" y="229"/>
                    </a:lnTo>
                    <a:lnTo>
                      <a:pt x="97" y="229"/>
                    </a:lnTo>
                    <a:lnTo>
                      <a:pt x="94" y="230"/>
                    </a:lnTo>
                    <a:lnTo>
                      <a:pt x="91" y="229"/>
                    </a:lnTo>
                    <a:lnTo>
                      <a:pt x="88" y="228"/>
                    </a:lnTo>
                    <a:lnTo>
                      <a:pt x="85" y="228"/>
                    </a:lnTo>
                    <a:lnTo>
                      <a:pt x="79" y="227"/>
                    </a:lnTo>
                    <a:lnTo>
                      <a:pt x="76" y="227"/>
                    </a:lnTo>
                    <a:lnTo>
                      <a:pt x="73" y="228"/>
                    </a:lnTo>
                    <a:lnTo>
                      <a:pt x="70" y="228"/>
                    </a:lnTo>
                    <a:lnTo>
                      <a:pt x="66" y="228"/>
                    </a:lnTo>
                    <a:lnTo>
                      <a:pt x="63" y="227"/>
                    </a:lnTo>
                    <a:lnTo>
                      <a:pt x="60" y="227"/>
                    </a:lnTo>
                    <a:lnTo>
                      <a:pt x="56" y="227"/>
                    </a:lnTo>
                    <a:lnTo>
                      <a:pt x="53" y="226"/>
                    </a:lnTo>
                    <a:lnTo>
                      <a:pt x="50" y="226"/>
                    </a:lnTo>
                    <a:lnTo>
                      <a:pt x="47" y="226"/>
                    </a:lnTo>
                    <a:lnTo>
                      <a:pt x="46" y="226"/>
                    </a:lnTo>
                    <a:lnTo>
                      <a:pt x="43" y="226"/>
                    </a:lnTo>
                    <a:lnTo>
                      <a:pt x="39" y="226"/>
                    </a:lnTo>
                    <a:lnTo>
                      <a:pt x="37" y="227"/>
                    </a:lnTo>
                    <a:lnTo>
                      <a:pt x="34" y="227"/>
                    </a:lnTo>
                    <a:lnTo>
                      <a:pt x="31" y="229"/>
                    </a:lnTo>
                    <a:lnTo>
                      <a:pt x="28" y="230"/>
                    </a:lnTo>
                    <a:lnTo>
                      <a:pt x="25" y="233"/>
                    </a:lnTo>
                    <a:lnTo>
                      <a:pt x="28" y="235"/>
                    </a:lnTo>
                    <a:lnTo>
                      <a:pt x="31" y="235"/>
                    </a:lnTo>
                    <a:lnTo>
                      <a:pt x="34" y="236"/>
                    </a:lnTo>
                    <a:lnTo>
                      <a:pt x="31" y="236"/>
                    </a:lnTo>
                    <a:lnTo>
                      <a:pt x="34" y="239"/>
                    </a:lnTo>
                    <a:lnTo>
                      <a:pt x="37" y="240"/>
                    </a:lnTo>
                    <a:lnTo>
                      <a:pt x="40" y="240"/>
                    </a:lnTo>
                    <a:lnTo>
                      <a:pt x="43" y="238"/>
                    </a:lnTo>
                    <a:lnTo>
                      <a:pt x="46" y="236"/>
                    </a:lnTo>
                    <a:lnTo>
                      <a:pt x="49" y="234"/>
                    </a:lnTo>
                    <a:lnTo>
                      <a:pt x="52" y="234"/>
                    </a:lnTo>
                    <a:lnTo>
                      <a:pt x="49" y="235"/>
                    </a:lnTo>
                    <a:lnTo>
                      <a:pt x="46" y="238"/>
                    </a:lnTo>
                    <a:lnTo>
                      <a:pt x="46" y="241"/>
                    </a:lnTo>
                    <a:lnTo>
                      <a:pt x="49" y="241"/>
                    </a:lnTo>
                    <a:lnTo>
                      <a:pt x="52" y="242"/>
                    </a:lnTo>
                    <a:lnTo>
                      <a:pt x="54" y="242"/>
                    </a:lnTo>
                    <a:lnTo>
                      <a:pt x="58" y="243"/>
                    </a:lnTo>
                    <a:lnTo>
                      <a:pt x="65" y="244"/>
                    </a:lnTo>
                    <a:lnTo>
                      <a:pt x="68" y="244"/>
                    </a:lnTo>
                    <a:lnTo>
                      <a:pt x="71" y="243"/>
                    </a:lnTo>
                    <a:lnTo>
                      <a:pt x="74" y="242"/>
                    </a:lnTo>
                    <a:lnTo>
                      <a:pt x="76" y="246"/>
                    </a:lnTo>
                    <a:lnTo>
                      <a:pt x="73" y="246"/>
                    </a:lnTo>
                    <a:lnTo>
                      <a:pt x="70" y="246"/>
                    </a:lnTo>
                    <a:lnTo>
                      <a:pt x="67" y="246"/>
                    </a:lnTo>
                    <a:lnTo>
                      <a:pt x="63" y="247"/>
                    </a:lnTo>
                    <a:lnTo>
                      <a:pt x="60" y="249"/>
                    </a:lnTo>
                    <a:lnTo>
                      <a:pt x="57" y="250"/>
                    </a:lnTo>
                    <a:lnTo>
                      <a:pt x="54" y="251"/>
                    </a:lnTo>
                    <a:lnTo>
                      <a:pt x="53" y="254"/>
                    </a:lnTo>
                    <a:lnTo>
                      <a:pt x="56" y="256"/>
                    </a:lnTo>
                    <a:lnTo>
                      <a:pt x="59" y="257"/>
                    </a:lnTo>
                    <a:lnTo>
                      <a:pt x="63" y="259"/>
                    </a:lnTo>
                    <a:lnTo>
                      <a:pt x="66" y="260"/>
                    </a:lnTo>
                    <a:lnTo>
                      <a:pt x="70" y="260"/>
                    </a:lnTo>
                    <a:lnTo>
                      <a:pt x="71" y="263"/>
                    </a:lnTo>
                    <a:lnTo>
                      <a:pt x="73" y="263"/>
                    </a:lnTo>
                    <a:lnTo>
                      <a:pt x="79" y="264"/>
                    </a:lnTo>
                    <a:lnTo>
                      <a:pt x="82" y="264"/>
                    </a:lnTo>
                    <a:lnTo>
                      <a:pt x="85" y="265"/>
                    </a:lnTo>
                    <a:lnTo>
                      <a:pt x="88" y="265"/>
                    </a:lnTo>
                    <a:lnTo>
                      <a:pt x="94" y="266"/>
                    </a:lnTo>
                    <a:lnTo>
                      <a:pt x="97" y="266"/>
                    </a:lnTo>
                    <a:lnTo>
                      <a:pt x="94" y="264"/>
                    </a:lnTo>
                    <a:lnTo>
                      <a:pt x="91" y="262"/>
                    </a:lnTo>
                    <a:lnTo>
                      <a:pt x="88" y="259"/>
                    </a:lnTo>
                    <a:lnTo>
                      <a:pt x="91" y="257"/>
                    </a:lnTo>
                    <a:lnTo>
                      <a:pt x="94" y="259"/>
                    </a:lnTo>
                    <a:lnTo>
                      <a:pt x="97" y="261"/>
                    </a:lnTo>
                    <a:lnTo>
                      <a:pt x="100" y="262"/>
                    </a:lnTo>
                    <a:lnTo>
                      <a:pt x="101" y="259"/>
                    </a:lnTo>
                    <a:lnTo>
                      <a:pt x="104" y="256"/>
                    </a:lnTo>
                    <a:lnTo>
                      <a:pt x="108" y="257"/>
                    </a:lnTo>
                    <a:lnTo>
                      <a:pt x="111" y="257"/>
                    </a:lnTo>
                    <a:lnTo>
                      <a:pt x="113" y="258"/>
                    </a:lnTo>
                    <a:lnTo>
                      <a:pt x="111" y="260"/>
                    </a:lnTo>
                    <a:lnTo>
                      <a:pt x="110" y="263"/>
                    </a:lnTo>
                    <a:lnTo>
                      <a:pt x="113" y="264"/>
                    </a:lnTo>
                    <a:lnTo>
                      <a:pt x="116" y="264"/>
                    </a:lnTo>
                    <a:lnTo>
                      <a:pt x="116" y="261"/>
                    </a:lnTo>
                    <a:lnTo>
                      <a:pt x="122" y="262"/>
                    </a:lnTo>
                    <a:lnTo>
                      <a:pt x="123" y="260"/>
                    </a:lnTo>
                    <a:lnTo>
                      <a:pt x="126" y="260"/>
                    </a:lnTo>
                    <a:lnTo>
                      <a:pt x="128" y="257"/>
                    </a:lnTo>
                    <a:lnTo>
                      <a:pt x="131" y="257"/>
                    </a:lnTo>
                    <a:lnTo>
                      <a:pt x="132" y="253"/>
                    </a:lnTo>
                    <a:lnTo>
                      <a:pt x="133" y="257"/>
                    </a:lnTo>
                    <a:lnTo>
                      <a:pt x="134" y="260"/>
                    </a:lnTo>
                    <a:lnTo>
                      <a:pt x="138" y="260"/>
                    </a:lnTo>
                    <a:lnTo>
                      <a:pt x="141" y="259"/>
                    </a:lnTo>
                    <a:lnTo>
                      <a:pt x="143" y="256"/>
                    </a:lnTo>
                    <a:lnTo>
                      <a:pt x="147" y="253"/>
                    </a:lnTo>
                    <a:lnTo>
                      <a:pt x="154" y="256"/>
                    </a:lnTo>
                    <a:lnTo>
                      <a:pt x="157" y="257"/>
                    </a:lnTo>
                    <a:lnTo>
                      <a:pt x="160" y="257"/>
                    </a:lnTo>
                    <a:lnTo>
                      <a:pt x="163" y="256"/>
                    </a:lnTo>
                    <a:lnTo>
                      <a:pt x="166" y="258"/>
                    </a:lnTo>
                    <a:lnTo>
                      <a:pt x="169" y="259"/>
                    </a:lnTo>
                    <a:lnTo>
                      <a:pt x="172" y="260"/>
                    </a:lnTo>
                    <a:lnTo>
                      <a:pt x="175" y="260"/>
                    </a:lnTo>
                    <a:lnTo>
                      <a:pt x="178" y="260"/>
                    </a:lnTo>
                    <a:lnTo>
                      <a:pt x="181" y="260"/>
                    </a:lnTo>
                    <a:lnTo>
                      <a:pt x="184" y="261"/>
                    </a:lnTo>
                    <a:lnTo>
                      <a:pt x="185" y="264"/>
                    </a:lnTo>
                    <a:lnTo>
                      <a:pt x="195" y="264"/>
                    </a:lnTo>
                    <a:lnTo>
                      <a:pt x="198" y="266"/>
                    </a:lnTo>
                    <a:lnTo>
                      <a:pt x="198" y="267"/>
                    </a:lnTo>
                    <a:lnTo>
                      <a:pt x="201" y="266"/>
                    </a:lnTo>
                    <a:lnTo>
                      <a:pt x="204" y="268"/>
                    </a:lnTo>
                    <a:lnTo>
                      <a:pt x="201" y="270"/>
                    </a:lnTo>
                    <a:lnTo>
                      <a:pt x="204" y="271"/>
                    </a:lnTo>
                    <a:lnTo>
                      <a:pt x="207" y="269"/>
                    </a:lnTo>
                    <a:lnTo>
                      <a:pt x="210" y="269"/>
                    </a:lnTo>
                    <a:lnTo>
                      <a:pt x="209" y="272"/>
                    </a:lnTo>
                    <a:lnTo>
                      <a:pt x="212" y="273"/>
                    </a:lnTo>
                    <a:lnTo>
                      <a:pt x="215" y="274"/>
                    </a:lnTo>
                    <a:lnTo>
                      <a:pt x="218" y="273"/>
                    </a:lnTo>
                    <a:lnTo>
                      <a:pt x="221" y="273"/>
                    </a:lnTo>
                    <a:lnTo>
                      <a:pt x="223" y="276"/>
                    </a:lnTo>
                    <a:lnTo>
                      <a:pt x="225" y="279"/>
                    </a:lnTo>
                    <a:lnTo>
                      <a:pt x="224" y="282"/>
                    </a:lnTo>
                    <a:lnTo>
                      <a:pt x="221" y="283"/>
                    </a:lnTo>
                    <a:lnTo>
                      <a:pt x="218" y="284"/>
                    </a:lnTo>
                    <a:lnTo>
                      <a:pt x="221" y="284"/>
                    </a:lnTo>
                    <a:lnTo>
                      <a:pt x="224" y="283"/>
                    </a:lnTo>
                    <a:lnTo>
                      <a:pt x="221" y="286"/>
                    </a:lnTo>
                    <a:lnTo>
                      <a:pt x="224" y="289"/>
                    </a:lnTo>
                    <a:lnTo>
                      <a:pt x="227" y="289"/>
                    </a:lnTo>
                    <a:lnTo>
                      <a:pt x="226" y="292"/>
                    </a:lnTo>
                    <a:lnTo>
                      <a:pt x="229" y="294"/>
                    </a:lnTo>
                    <a:lnTo>
                      <a:pt x="232" y="296"/>
                    </a:lnTo>
                    <a:lnTo>
                      <a:pt x="235" y="297"/>
                    </a:lnTo>
                    <a:lnTo>
                      <a:pt x="238" y="298"/>
                    </a:lnTo>
                    <a:lnTo>
                      <a:pt x="241" y="299"/>
                    </a:lnTo>
                    <a:lnTo>
                      <a:pt x="244" y="301"/>
                    </a:lnTo>
                    <a:lnTo>
                      <a:pt x="241" y="302"/>
                    </a:lnTo>
                    <a:lnTo>
                      <a:pt x="243" y="305"/>
                    </a:lnTo>
                    <a:lnTo>
                      <a:pt x="246" y="306"/>
                    </a:lnTo>
                    <a:lnTo>
                      <a:pt x="249" y="307"/>
                    </a:lnTo>
                    <a:lnTo>
                      <a:pt x="252" y="310"/>
                    </a:lnTo>
                    <a:lnTo>
                      <a:pt x="255" y="309"/>
                    </a:lnTo>
                    <a:lnTo>
                      <a:pt x="252" y="312"/>
                    </a:lnTo>
                    <a:lnTo>
                      <a:pt x="249" y="312"/>
                    </a:lnTo>
                    <a:lnTo>
                      <a:pt x="246" y="312"/>
                    </a:lnTo>
                    <a:lnTo>
                      <a:pt x="249" y="314"/>
                    </a:lnTo>
                    <a:lnTo>
                      <a:pt x="256" y="314"/>
                    </a:lnTo>
                    <a:lnTo>
                      <a:pt x="253" y="315"/>
                    </a:lnTo>
                    <a:lnTo>
                      <a:pt x="249" y="315"/>
                    </a:lnTo>
                    <a:lnTo>
                      <a:pt x="252" y="316"/>
                    </a:lnTo>
                    <a:lnTo>
                      <a:pt x="249" y="318"/>
                    </a:lnTo>
                    <a:lnTo>
                      <a:pt x="246" y="320"/>
                    </a:lnTo>
                    <a:lnTo>
                      <a:pt x="243" y="320"/>
                    </a:lnTo>
                    <a:lnTo>
                      <a:pt x="241" y="321"/>
                    </a:lnTo>
                    <a:lnTo>
                      <a:pt x="244" y="322"/>
                    </a:lnTo>
                    <a:lnTo>
                      <a:pt x="247" y="321"/>
                    </a:lnTo>
                    <a:lnTo>
                      <a:pt x="250" y="320"/>
                    </a:lnTo>
                    <a:lnTo>
                      <a:pt x="253" y="319"/>
                    </a:lnTo>
                    <a:lnTo>
                      <a:pt x="256" y="317"/>
                    </a:lnTo>
                    <a:lnTo>
                      <a:pt x="255" y="320"/>
                    </a:lnTo>
                    <a:lnTo>
                      <a:pt x="254" y="323"/>
                    </a:lnTo>
                    <a:lnTo>
                      <a:pt x="257" y="324"/>
                    </a:lnTo>
                    <a:lnTo>
                      <a:pt x="259" y="327"/>
                    </a:lnTo>
                    <a:lnTo>
                      <a:pt x="262" y="329"/>
                    </a:lnTo>
                    <a:lnTo>
                      <a:pt x="260" y="331"/>
                    </a:lnTo>
                    <a:lnTo>
                      <a:pt x="263" y="333"/>
                    </a:lnTo>
                    <a:lnTo>
                      <a:pt x="260" y="333"/>
                    </a:lnTo>
                    <a:lnTo>
                      <a:pt x="257" y="336"/>
                    </a:lnTo>
                    <a:lnTo>
                      <a:pt x="260" y="338"/>
                    </a:lnTo>
                    <a:lnTo>
                      <a:pt x="263" y="338"/>
                    </a:lnTo>
                    <a:lnTo>
                      <a:pt x="265" y="341"/>
                    </a:lnTo>
                    <a:lnTo>
                      <a:pt x="268" y="343"/>
                    </a:lnTo>
                    <a:lnTo>
                      <a:pt x="271" y="344"/>
                    </a:lnTo>
                    <a:lnTo>
                      <a:pt x="272" y="345"/>
                    </a:lnTo>
                    <a:lnTo>
                      <a:pt x="268" y="345"/>
                    </a:lnTo>
                    <a:lnTo>
                      <a:pt x="266" y="347"/>
                    </a:lnTo>
                    <a:lnTo>
                      <a:pt x="269" y="348"/>
                    </a:lnTo>
                    <a:lnTo>
                      <a:pt x="266" y="350"/>
                    </a:lnTo>
                    <a:lnTo>
                      <a:pt x="263" y="351"/>
                    </a:lnTo>
                    <a:lnTo>
                      <a:pt x="266" y="353"/>
                    </a:lnTo>
                    <a:lnTo>
                      <a:pt x="269" y="354"/>
                    </a:lnTo>
                    <a:lnTo>
                      <a:pt x="272" y="353"/>
                    </a:lnTo>
                    <a:lnTo>
                      <a:pt x="275" y="355"/>
                    </a:lnTo>
                    <a:lnTo>
                      <a:pt x="278" y="357"/>
                    </a:lnTo>
                    <a:lnTo>
                      <a:pt x="279" y="360"/>
                    </a:lnTo>
                    <a:lnTo>
                      <a:pt x="275" y="361"/>
                    </a:lnTo>
                    <a:lnTo>
                      <a:pt x="279" y="362"/>
                    </a:lnTo>
                    <a:lnTo>
                      <a:pt x="277" y="365"/>
                    </a:lnTo>
                    <a:lnTo>
                      <a:pt x="273" y="367"/>
                    </a:lnTo>
                    <a:lnTo>
                      <a:pt x="277" y="369"/>
                    </a:lnTo>
                    <a:lnTo>
                      <a:pt x="280" y="370"/>
                    </a:lnTo>
                    <a:lnTo>
                      <a:pt x="283" y="369"/>
                    </a:lnTo>
                    <a:lnTo>
                      <a:pt x="280" y="370"/>
                    </a:lnTo>
                    <a:lnTo>
                      <a:pt x="277" y="370"/>
                    </a:lnTo>
                    <a:lnTo>
                      <a:pt x="273" y="370"/>
                    </a:lnTo>
                    <a:lnTo>
                      <a:pt x="267" y="369"/>
                    </a:lnTo>
                    <a:lnTo>
                      <a:pt x="264" y="370"/>
                    </a:lnTo>
                    <a:lnTo>
                      <a:pt x="267" y="372"/>
                    </a:lnTo>
                    <a:lnTo>
                      <a:pt x="270" y="374"/>
                    </a:lnTo>
                    <a:lnTo>
                      <a:pt x="273" y="371"/>
                    </a:lnTo>
                    <a:lnTo>
                      <a:pt x="277" y="374"/>
                    </a:lnTo>
                    <a:lnTo>
                      <a:pt x="275" y="377"/>
                    </a:lnTo>
                    <a:lnTo>
                      <a:pt x="272" y="379"/>
                    </a:lnTo>
                    <a:lnTo>
                      <a:pt x="271" y="379"/>
                    </a:lnTo>
                    <a:lnTo>
                      <a:pt x="269" y="382"/>
                    </a:lnTo>
                    <a:lnTo>
                      <a:pt x="266" y="385"/>
                    </a:lnTo>
                    <a:lnTo>
                      <a:pt x="269" y="386"/>
                    </a:lnTo>
                    <a:lnTo>
                      <a:pt x="273" y="386"/>
                    </a:lnTo>
                    <a:lnTo>
                      <a:pt x="277" y="385"/>
                    </a:lnTo>
                    <a:lnTo>
                      <a:pt x="280" y="383"/>
                    </a:lnTo>
                    <a:lnTo>
                      <a:pt x="282" y="380"/>
                    </a:lnTo>
                    <a:lnTo>
                      <a:pt x="280" y="384"/>
                    </a:lnTo>
                    <a:lnTo>
                      <a:pt x="278" y="386"/>
                    </a:lnTo>
                    <a:lnTo>
                      <a:pt x="274" y="387"/>
                    </a:lnTo>
                    <a:lnTo>
                      <a:pt x="271" y="387"/>
                    </a:lnTo>
                    <a:lnTo>
                      <a:pt x="268" y="388"/>
                    </a:lnTo>
                    <a:lnTo>
                      <a:pt x="269" y="390"/>
                    </a:lnTo>
                    <a:lnTo>
                      <a:pt x="266" y="390"/>
                    </a:lnTo>
                    <a:lnTo>
                      <a:pt x="263" y="391"/>
                    </a:lnTo>
                    <a:lnTo>
                      <a:pt x="260" y="393"/>
                    </a:lnTo>
                    <a:lnTo>
                      <a:pt x="263" y="394"/>
                    </a:lnTo>
                    <a:lnTo>
                      <a:pt x="264" y="398"/>
                    </a:lnTo>
                    <a:lnTo>
                      <a:pt x="267" y="401"/>
                    </a:lnTo>
                    <a:lnTo>
                      <a:pt x="270" y="399"/>
                    </a:lnTo>
                    <a:lnTo>
                      <a:pt x="273" y="400"/>
                    </a:lnTo>
                    <a:lnTo>
                      <a:pt x="277" y="402"/>
                    </a:lnTo>
                    <a:lnTo>
                      <a:pt x="280" y="402"/>
                    </a:lnTo>
                    <a:lnTo>
                      <a:pt x="283" y="401"/>
                    </a:lnTo>
                    <a:lnTo>
                      <a:pt x="289" y="400"/>
                    </a:lnTo>
                    <a:lnTo>
                      <a:pt x="291" y="397"/>
                    </a:lnTo>
                    <a:lnTo>
                      <a:pt x="290" y="394"/>
                    </a:lnTo>
                    <a:lnTo>
                      <a:pt x="293" y="394"/>
                    </a:lnTo>
                    <a:lnTo>
                      <a:pt x="292" y="391"/>
                    </a:lnTo>
                    <a:lnTo>
                      <a:pt x="295" y="391"/>
                    </a:lnTo>
                    <a:lnTo>
                      <a:pt x="298" y="388"/>
                    </a:lnTo>
                    <a:lnTo>
                      <a:pt x="296" y="385"/>
                    </a:lnTo>
                    <a:lnTo>
                      <a:pt x="295" y="382"/>
                    </a:lnTo>
                    <a:lnTo>
                      <a:pt x="292" y="380"/>
                    </a:lnTo>
                    <a:lnTo>
                      <a:pt x="291" y="377"/>
                    </a:lnTo>
                    <a:lnTo>
                      <a:pt x="291" y="374"/>
                    </a:lnTo>
                    <a:lnTo>
                      <a:pt x="294" y="374"/>
                    </a:lnTo>
                    <a:lnTo>
                      <a:pt x="291" y="375"/>
                    </a:lnTo>
                    <a:lnTo>
                      <a:pt x="293" y="378"/>
                    </a:lnTo>
                    <a:lnTo>
                      <a:pt x="295" y="381"/>
                    </a:lnTo>
                    <a:lnTo>
                      <a:pt x="298" y="384"/>
                    </a:lnTo>
                    <a:lnTo>
                      <a:pt x="298" y="386"/>
                    </a:lnTo>
                    <a:lnTo>
                      <a:pt x="301" y="389"/>
                    </a:lnTo>
                    <a:lnTo>
                      <a:pt x="304" y="388"/>
                    </a:lnTo>
                    <a:lnTo>
                      <a:pt x="305" y="385"/>
                    </a:lnTo>
                    <a:lnTo>
                      <a:pt x="308" y="384"/>
                    </a:lnTo>
                    <a:lnTo>
                      <a:pt x="305" y="387"/>
                    </a:lnTo>
                    <a:lnTo>
                      <a:pt x="303" y="390"/>
                    </a:lnTo>
                    <a:lnTo>
                      <a:pt x="300" y="392"/>
                    </a:lnTo>
                    <a:lnTo>
                      <a:pt x="303" y="393"/>
                    </a:lnTo>
                    <a:lnTo>
                      <a:pt x="309" y="393"/>
                    </a:lnTo>
                    <a:lnTo>
                      <a:pt x="312" y="394"/>
                    </a:lnTo>
                    <a:lnTo>
                      <a:pt x="315" y="394"/>
                    </a:lnTo>
                    <a:lnTo>
                      <a:pt x="319" y="394"/>
                    </a:lnTo>
                    <a:lnTo>
                      <a:pt x="322" y="393"/>
                    </a:lnTo>
                    <a:lnTo>
                      <a:pt x="325" y="392"/>
                    </a:lnTo>
                    <a:lnTo>
                      <a:pt x="323" y="395"/>
                    </a:lnTo>
                    <a:lnTo>
                      <a:pt x="316" y="396"/>
                    </a:lnTo>
                    <a:lnTo>
                      <a:pt x="313" y="396"/>
                    </a:lnTo>
                    <a:lnTo>
                      <a:pt x="310" y="397"/>
                    </a:lnTo>
                    <a:lnTo>
                      <a:pt x="307" y="398"/>
                    </a:lnTo>
                    <a:lnTo>
                      <a:pt x="304" y="400"/>
                    </a:lnTo>
                    <a:lnTo>
                      <a:pt x="307" y="401"/>
                    </a:lnTo>
                    <a:lnTo>
                      <a:pt x="310" y="401"/>
                    </a:lnTo>
                    <a:lnTo>
                      <a:pt x="313" y="401"/>
                    </a:lnTo>
                    <a:lnTo>
                      <a:pt x="316" y="400"/>
                    </a:lnTo>
                    <a:lnTo>
                      <a:pt x="320" y="399"/>
                    </a:lnTo>
                    <a:lnTo>
                      <a:pt x="323" y="398"/>
                    </a:lnTo>
                    <a:lnTo>
                      <a:pt x="326" y="398"/>
                    </a:lnTo>
                    <a:lnTo>
                      <a:pt x="329" y="398"/>
                    </a:lnTo>
                    <a:lnTo>
                      <a:pt x="326" y="399"/>
                    </a:lnTo>
                    <a:lnTo>
                      <a:pt x="320" y="400"/>
                    </a:lnTo>
                    <a:lnTo>
                      <a:pt x="316" y="401"/>
                    </a:lnTo>
                    <a:lnTo>
                      <a:pt x="315" y="404"/>
                    </a:lnTo>
                    <a:lnTo>
                      <a:pt x="312" y="405"/>
                    </a:lnTo>
                    <a:lnTo>
                      <a:pt x="315" y="406"/>
                    </a:lnTo>
                    <a:lnTo>
                      <a:pt x="319" y="405"/>
                    </a:lnTo>
                    <a:lnTo>
                      <a:pt x="322" y="403"/>
                    </a:lnTo>
                    <a:lnTo>
                      <a:pt x="325" y="402"/>
                    </a:lnTo>
                    <a:lnTo>
                      <a:pt x="326" y="405"/>
                    </a:lnTo>
                    <a:lnTo>
                      <a:pt x="323" y="405"/>
                    </a:lnTo>
                    <a:lnTo>
                      <a:pt x="320" y="405"/>
                    </a:lnTo>
                    <a:lnTo>
                      <a:pt x="316" y="407"/>
                    </a:lnTo>
                    <a:lnTo>
                      <a:pt x="320" y="408"/>
                    </a:lnTo>
                    <a:lnTo>
                      <a:pt x="323" y="408"/>
                    </a:lnTo>
                    <a:lnTo>
                      <a:pt x="326" y="408"/>
                    </a:lnTo>
                    <a:lnTo>
                      <a:pt x="329" y="408"/>
                    </a:lnTo>
                    <a:lnTo>
                      <a:pt x="330" y="411"/>
                    </a:lnTo>
                    <a:lnTo>
                      <a:pt x="333" y="411"/>
                    </a:lnTo>
                    <a:lnTo>
                      <a:pt x="330" y="413"/>
                    </a:lnTo>
                    <a:lnTo>
                      <a:pt x="327" y="411"/>
                    </a:lnTo>
                    <a:lnTo>
                      <a:pt x="324" y="410"/>
                    </a:lnTo>
                    <a:lnTo>
                      <a:pt x="321" y="410"/>
                    </a:lnTo>
                    <a:lnTo>
                      <a:pt x="324" y="413"/>
                    </a:lnTo>
                    <a:lnTo>
                      <a:pt x="327" y="415"/>
                    </a:lnTo>
                    <a:lnTo>
                      <a:pt x="330" y="415"/>
                    </a:lnTo>
                    <a:lnTo>
                      <a:pt x="333" y="417"/>
                    </a:lnTo>
                    <a:lnTo>
                      <a:pt x="336" y="416"/>
                    </a:lnTo>
                    <a:lnTo>
                      <a:pt x="338" y="419"/>
                    </a:lnTo>
                    <a:lnTo>
                      <a:pt x="335" y="419"/>
                    </a:lnTo>
                    <a:lnTo>
                      <a:pt x="332" y="418"/>
                    </a:lnTo>
                    <a:lnTo>
                      <a:pt x="329" y="419"/>
                    </a:lnTo>
                    <a:lnTo>
                      <a:pt x="332" y="421"/>
                    </a:lnTo>
                    <a:lnTo>
                      <a:pt x="338" y="422"/>
                    </a:lnTo>
                    <a:lnTo>
                      <a:pt x="335" y="422"/>
                    </a:lnTo>
                    <a:lnTo>
                      <a:pt x="338" y="424"/>
                    </a:lnTo>
                    <a:lnTo>
                      <a:pt x="335" y="425"/>
                    </a:lnTo>
                    <a:lnTo>
                      <a:pt x="332" y="424"/>
                    </a:lnTo>
                    <a:lnTo>
                      <a:pt x="335" y="426"/>
                    </a:lnTo>
                    <a:lnTo>
                      <a:pt x="338" y="428"/>
                    </a:lnTo>
                    <a:lnTo>
                      <a:pt x="341" y="425"/>
                    </a:lnTo>
                    <a:lnTo>
                      <a:pt x="339" y="428"/>
                    </a:lnTo>
                    <a:lnTo>
                      <a:pt x="336" y="430"/>
                    </a:lnTo>
                    <a:lnTo>
                      <a:pt x="333" y="429"/>
                    </a:lnTo>
                    <a:lnTo>
                      <a:pt x="325" y="427"/>
                    </a:lnTo>
                    <a:lnTo>
                      <a:pt x="321" y="426"/>
                    </a:lnTo>
                    <a:lnTo>
                      <a:pt x="319" y="424"/>
                    </a:lnTo>
                    <a:lnTo>
                      <a:pt x="314" y="422"/>
                    </a:lnTo>
                    <a:lnTo>
                      <a:pt x="312" y="421"/>
                    </a:lnTo>
                    <a:lnTo>
                      <a:pt x="308" y="419"/>
                    </a:lnTo>
                    <a:lnTo>
                      <a:pt x="305" y="419"/>
                    </a:lnTo>
                    <a:lnTo>
                      <a:pt x="302" y="419"/>
                    </a:lnTo>
                    <a:lnTo>
                      <a:pt x="299" y="419"/>
                    </a:lnTo>
                    <a:lnTo>
                      <a:pt x="296" y="419"/>
                    </a:lnTo>
                    <a:lnTo>
                      <a:pt x="293" y="418"/>
                    </a:lnTo>
                    <a:lnTo>
                      <a:pt x="290" y="417"/>
                    </a:lnTo>
                    <a:lnTo>
                      <a:pt x="287" y="417"/>
                    </a:lnTo>
                    <a:lnTo>
                      <a:pt x="284" y="418"/>
                    </a:lnTo>
                    <a:lnTo>
                      <a:pt x="281" y="419"/>
                    </a:lnTo>
                    <a:lnTo>
                      <a:pt x="282" y="423"/>
                    </a:lnTo>
                    <a:lnTo>
                      <a:pt x="285" y="425"/>
                    </a:lnTo>
                    <a:lnTo>
                      <a:pt x="288" y="427"/>
                    </a:lnTo>
                    <a:lnTo>
                      <a:pt x="291" y="429"/>
                    </a:lnTo>
                    <a:lnTo>
                      <a:pt x="294" y="429"/>
                    </a:lnTo>
                    <a:lnTo>
                      <a:pt x="297" y="430"/>
                    </a:lnTo>
                    <a:lnTo>
                      <a:pt x="300" y="430"/>
                    </a:lnTo>
                    <a:lnTo>
                      <a:pt x="303" y="431"/>
                    </a:lnTo>
                    <a:lnTo>
                      <a:pt x="306" y="432"/>
                    </a:lnTo>
                    <a:lnTo>
                      <a:pt x="309" y="433"/>
                    </a:lnTo>
                    <a:lnTo>
                      <a:pt x="312" y="436"/>
                    </a:lnTo>
                    <a:lnTo>
                      <a:pt x="315" y="438"/>
                    </a:lnTo>
                    <a:lnTo>
                      <a:pt x="319" y="438"/>
                    </a:lnTo>
                    <a:lnTo>
                      <a:pt x="322" y="439"/>
                    </a:lnTo>
                    <a:lnTo>
                      <a:pt x="325" y="439"/>
                    </a:lnTo>
                    <a:lnTo>
                      <a:pt x="326" y="439"/>
                    </a:lnTo>
                    <a:lnTo>
                      <a:pt x="326" y="440"/>
                    </a:lnTo>
                    <a:lnTo>
                      <a:pt x="329" y="439"/>
                    </a:lnTo>
                    <a:lnTo>
                      <a:pt x="332" y="438"/>
                    </a:lnTo>
                    <a:lnTo>
                      <a:pt x="335" y="439"/>
                    </a:lnTo>
                    <a:lnTo>
                      <a:pt x="332" y="439"/>
                    </a:lnTo>
                    <a:lnTo>
                      <a:pt x="335" y="440"/>
                    </a:lnTo>
                    <a:lnTo>
                      <a:pt x="338" y="439"/>
                    </a:lnTo>
                    <a:lnTo>
                      <a:pt x="339" y="439"/>
                    </a:lnTo>
                    <a:lnTo>
                      <a:pt x="342" y="438"/>
                    </a:lnTo>
                    <a:lnTo>
                      <a:pt x="345" y="438"/>
                    </a:lnTo>
                    <a:lnTo>
                      <a:pt x="346" y="439"/>
                    </a:lnTo>
                    <a:lnTo>
                      <a:pt x="345" y="440"/>
                    </a:lnTo>
                    <a:lnTo>
                      <a:pt x="342" y="442"/>
                    </a:lnTo>
                    <a:lnTo>
                      <a:pt x="345" y="443"/>
                    </a:lnTo>
                    <a:lnTo>
                      <a:pt x="346" y="446"/>
                    </a:lnTo>
                    <a:lnTo>
                      <a:pt x="343" y="445"/>
                    </a:lnTo>
                    <a:lnTo>
                      <a:pt x="340" y="445"/>
                    </a:lnTo>
                    <a:lnTo>
                      <a:pt x="337" y="448"/>
                    </a:lnTo>
                    <a:lnTo>
                      <a:pt x="340" y="448"/>
                    </a:lnTo>
                    <a:lnTo>
                      <a:pt x="343" y="450"/>
                    </a:lnTo>
                    <a:lnTo>
                      <a:pt x="340" y="449"/>
                    </a:lnTo>
                    <a:lnTo>
                      <a:pt x="337" y="450"/>
                    </a:lnTo>
                    <a:lnTo>
                      <a:pt x="336" y="454"/>
                    </a:lnTo>
                    <a:lnTo>
                      <a:pt x="340" y="453"/>
                    </a:lnTo>
                    <a:lnTo>
                      <a:pt x="342" y="452"/>
                    </a:lnTo>
                    <a:lnTo>
                      <a:pt x="345" y="453"/>
                    </a:lnTo>
                    <a:lnTo>
                      <a:pt x="342" y="453"/>
                    </a:lnTo>
                    <a:lnTo>
                      <a:pt x="340" y="454"/>
                    </a:lnTo>
                    <a:lnTo>
                      <a:pt x="337" y="455"/>
                    </a:lnTo>
                    <a:lnTo>
                      <a:pt x="335" y="458"/>
                    </a:lnTo>
                    <a:lnTo>
                      <a:pt x="334" y="461"/>
                    </a:lnTo>
                    <a:lnTo>
                      <a:pt x="337" y="462"/>
                    </a:lnTo>
                    <a:lnTo>
                      <a:pt x="340" y="461"/>
                    </a:lnTo>
                    <a:lnTo>
                      <a:pt x="342" y="458"/>
                    </a:lnTo>
                    <a:lnTo>
                      <a:pt x="342" y="461"/>
                    </a:lnTo>
                    <a:lnTo>
                      <a:pt x="345" y="463"/>
                    </a:lnTo>
                    <a:lnTo>
                      <a:pt x="342" y="463"/>
                    </a:lnTo>
                    <a:lnTo>
                      <a:pt x="339" y="464"/>
                    </a:lnTo>
                    <a:lnTo>
                      <a:pt x="342" y="465"/>
                    </a:lnTo>
                    <a:lnTo>
                      <a:pt x="345" y="465"/>
                    </a:lnTo>
                    <a:lnTo>
                      <a:pt x="342" y="466"/>
                    </a:lnTo>
                    <a:lnTo>
                      <a:pt x="344" y="469"/>
                    </a:lnTo>
                    <a:lnTo>
                      <a:pt x="341" y="467"/>
                    </a:lnTo>
                    <a:lnTo>
                      <a:pt x="339" y="464"/>
                    </a:lnTo>
                    <a:lnTo>
                      <a:pt x="336" y="463"/>
                    </a:lnTo>
                    <a:lnTo>
                      <a:pt x="333" y="464"/>
                    </a:lnTo>
                    <a:lnTo>
                      <a:pt x="333" y="466"/>
                    </a:lnTo>
                    <a:lnTo>
                      <a:pt x="333" y="469"/>
                    </a:lnTo>
                    <a:lnTo>
                      <a:pt x="335" y="468"/>
                    </a:lnTo>
                    <a:lnTo>
                      <a:pt x="332" y="470"/>
                    </a:lnTo>
                    <a:lnTo>
                      <a:pt x="332" y="473"/>
                    </a:lnTo>
                    <a:lnTo>
                      <a:pt x="335" y="472"/>
                    </a:lnTo>
                    <a:lnTo>
                      <a:pt x="338" y="472"/>
                    </a:lnTo>
                    <a:lnTo>
                      <a:pt x="337" y="475"/>
                    </a:lnTo>
                    <a:lnTo>
                      <a:pt x="334" y="475"/>
                    </a:lnTo>
                    <a:lnTo>
                      <a:pt x="332" y="478"/>
                    </a:lnTo>
                    <a:lnTo>
                      <a:pt x="329" y="478"/>
                    </a:lnTo>
                    <a:lnTo>
                      <a:pt x="326" y="479"/>
                    </a:lnTo>
                    <a:lnTo>
                      <a:pt x="323" y="479"/>
                    </a:lnTo>
                    <a:lnTo>
                      <a:pt x="320" y="477"/>
                    </a:lnTo>
                    <a:lnTo>
                      <a:pt x="316" y="478"/>
                    </a:lnTo>
                    <a:lnTo>
                      <a:pt x="313" y="478"/>
                    </a:lnTo>
                    <a:lnTo>
                      <a:pt x="310" y="479"/>
                    </a:lnTo>
                    <a:lnTo>
                      <a:pt x="313" y="479"/>
                    </a:lnTo>
                    <a:lnTo>
                      <a:pt x="310" y="481"/>
                    </a:lnTo>
                    <a:lnTo>
                      <a:pt x="307" y="483"/>
                    </a:lnTo>
                    <a:lnTo>
                      <a:pt x="304" y="483"/>
                    </a:lnTo>
                    <a:lnTo>
                      <a:pt x="301" y="484"/>
                    </a:lnTo>
                    <a:lnTo>
                      <a:pt x="304" y="485"/>
                    </a:lnTo>
                    <a:lnTo>
                      <a:pt x="307" y="484"/>
                    </a:lnTo>
                    <a:lnTo>
                      <a:pt x="310" y="484"/>
                    </a:lnTo>
                    <a:lnTo>
                      <a:pt x="307" y="485"/>
                    </a:lnTo>
                    <a:lnTo>
                      <a:pt x="310" y="485"/>
                    </a:lnTo>
                    <a:lnTo>
                      <a:pt x="313" y="487"/>
                    </a:lnTo>
                    <a:lnTo>
                      <a:pt x="316" y="487"/>
                    </a:lnTo>
                    <a:lnTo>
                      <a:pt x="319" y="486"/>
                    </a:lnTo>
                    <a:lnTo>
                      <a:pt x="322" y="486"/>
                    </a:lnTo>
                    <a:lnTo>
                      <a:pt x="325" y="485"/>
                    </a:lnTo>
                    <a:lnTo>
                      <a:pt x="328" y="483"/>
                    </a:lnTo>
                    <a:lnTo>
                      <a:pt x="325" y="481"/>
                    </a:lnTo>
                    <a:lnTo>
                      <a:pt x="328" y="482"/>
                    </a:lnTo>
                    <a:lnTo>
                      <a:pt x="332" y="481"/>
                    </a:lnTo>
                    <a:lnTo>
                      <a:pt x="334" y="480"/>
                    </a:lnTo>
                    <a:lnTo>
                      <a:pt x="338" y="480"/>
                    </a:lnTo>
                    <a:lnTo>
                      <a:pt x="335" y="481"/>
                    </a:lnTo>
                    <a:lnTo>
                      <a:pt x="332" y="482"/>
                    </a:lnTo>
                    <a:lnTo>
                      <a:pt x="332" y="485"/>
                    </a:lnTo>
                    <a:lnTo>
                      <a:pt x="329" y="486"/>
                    </a:lnTo>
                    <a:lnTo>
                      <a:pt x="332" y="486"/>
                    </a:lnTo>
                    <a:lnTo>
                      <a:pt x="334" y="488"/>
                    </a:lnTo>
                    <a:lnTo>
                      <a:pt x="332" y="487"/>
                    </a:lnTo>
                    <a:lnTo>
                      <a:pt x="329" y="488"/>
                    </a:lnTo>
                    <a:lnTo>
                      <a:pt x="332" y="489"/>
                    </a:lnTo>
                    <a:lnTo>
                      <a:pt x="335" y="491"/>
                    </a:lnTo>
                    <a:lnTo>
                      <a:pt x="338" y="493"/>
                    </a:lnTo>
                    <a:lnTo>
                      <a:pt x="341" y="494"/>
                    </a:lnTo>
                    <a:lnTo>
                      <a:pt x="347" y="495"/>
                    </a:lnTo>
                    <a:lnTo>
                      <a:pt x="343" y="495"/>
                    </a:lnTo>
                    <a:lnTo>
                      <a:pt x="340" y="496"/>
                    </a:lnTo>
                    <a:lnTo>
                      <a:pt x="338" y="494"/>
                    </a:lnTo>
                    <a:lnTo>
                      <a:pt x="334" y="493"/>
                    </a:lnTo>
                    <a:lnTo>
                      <a:pt x="332" y="492"/>
                    </a:lnTo>
                    <a:lnTo>
                      <a:pt x="325" y="492"/>
                    </a:lnTo>
                    <a:lnTo>
                      <a:pt x="323" y="492"/>
                    </a:lnTo>
                    <a:lnTo>
                      <a:pt x="320" y="492"/>
                    </a:lnTo>
                    <a:lnTo>
                      <a:pt x="316" y="491"/>
                    </a:lnTo>
                    <a:lnTo>
                      <a:pt x="310" y="487"/>
                    </a:lnTo>
                    <a:lnTo>
                      <a:pt x="307" y="488"/>
                    </a:lnTo>
                    <a:lnTo>
                      <a:pt x="310" y="489"/>
                    </a:lnTo>
                    <a:lnTo>
                      <a:pt x="313" y="491"/>
                    </a:lnTo>
                    <a:lnTo>
                      <a:pt x="310" y="491"/>
                    </a:lnTo>
                    <a:lnTo>
                      <a:pt x="307" y="489"/>
                    </a:lnTo>
                    <a:lnTo>
                      <a:pt x="304" y="488"/>
                    </a:lnTo>
                    <a:lnTo>
                      <a:pt x="301" y="487"/>
                    </a:lnTo>
                    <a:lnTo>
                      <a:pt x="298" y="488"/>
                    </a:lnTo>
                    <a:lnTo>
                      <a:pt x="301" y="488"/>
                    </a:lnTo>
                    <a:lnTo>
                      <a:pt x="304" y="491"/>
                    </a:lnTo>
                    <a:lnTo>
                      <a:pt x="307" y="493"/>
                    </a:lnTo>
                    <a:lnTo>
                      <a:pt x="310" y="494"/>
                    </a:lnTo>
                    <a:lnTo>
                      <a:pt x="313" y="494"/>
                    </a:lnTo>
                    <a:lnTo>
                      <a:pt x="316" y="495"/>
                    </a:lnTo>
                    <a:lnTo>
                      <a:pt x="313" y="495"/>
                    </a:lnTo>
                    <a:lnTo>
                      <a:pt x="310" y="495"/>
                    </a:lnTo>
                    <a:lnTo>
                      <a:pt x="307" y="494"/>
                    </a:lnTo>
                    <a:lnTo>
                      <a:pt x="304" y="492"/>
                    </a:lnTo>
                    <a:lnTo>
                      <a:pt x="301" y="492"/>
                    </a:lnTo>
                    <a:lnTo>
                      <a:pt x="304" y="493"/>
                    </a:lnTo>
                    <a:lnTo>
                      <a:pt x="301" y="494"/>
                    </a:lnTo>
                    <a:lnTo>
                      <a:pt x="299" y="497"/>
                    </a:lnTo>
                    <a:lnTo>
                      <a:pt x="297" y="496"/>
                    </a:lnTo>
                    <a:lnTo>
                      <a:pt x="299" y="498"/>
                    </a:lnTo>
                    <a:lnTo>
                      <a:pt x="297" y="498"/>
                    </a:lnTo>
                    <a:lnTo>
                      <a:pt x="294" y="498"/>
                    </a:lnTo>
                    <a:lnTo>
                      <a:pt x="295" y="501"/>
                    </a:lnTo>
                    <a:lnTo>
                      <a:pt x="293" y="503"/>
                    </a:lnTo>
                    <a:lnTo>
                      <a:pt x="295" y="505"/>
                    </a:lnTo>
                    <a:lnTo>
                      <a:pt x="299" y="504"/>
                    </a:lnTo>
                    <a:lnTo>
                      <a:pt x="301" y="501"/>
                    </a:lnTo>
                    <a:lnTo>
                      <a:pt x="304" y="499"/>
                    </a:lnTo>
                    <a:lnTo>
                      <a:pt x="307" y="499"/>
                    </a:lnTo>
                    <a:lnTo>
                      <a:pt x="310" y="498"/>
                    </a:lnTo>
                    <a:lnTo>
                      <a:pt x="313" y="497"/>
                    </a:lnTo>
                    <a:lnTo>
                      <a:pt x="316" y="496"/>
                    </a:lnTo>
                    <a:lnTo>
                      <a:pt x="320" y="496"/>
                    </a:lnTo>
                    <a:lnTo>
                      <a:pt x="323" y="495"/>
                    </a:lnTo>
                    <a:lnTo>
                      <a:pt x="320" y="496"/>
                    </a:lnTo>
                    <a:lnTo>
                      <a:pt x="316" y="496"/>
                    </a:lnTo>
                    <a:lnTo>
                      <a:pt x="320" y="499"/>
                    </a:lnTo>
                    <a:lnTo>
                      <a:pt x="323" y="499"/>
                    </a:lnTo>
                    <a:lnTo>
                      <a:pt x="325" y="499"/>
                    </a:lnTo>
                    <a:lnTo>
                      <a:pt x="328" y="500"/>
                    </a:lnTo>
                    <a:lnTo>
                      <a:pt x="327" y="497"/>
                    </a:lnTo>
                    <a:lnTo>
                      <a:pt x="330" y="495"/>
                    </a:lnTo>
                    <a:lnTo>
                      <a:pt x="333" y="494"/>
                    </a:lnTo>
                    <a:lnTo>
                      <a:pt x="330" y="496"/>
                    </a:lnTo>
                    <a:lnTo>
                      <a:pt x="331" y="499"/>
                    </a:lnTo>
                    <a:lnTo>
                      <a:pt x="334" y="499"/>
                    </a:lnTo>
                    <a:lnTo>
                      <a:pt x="337" y="499"/>
                    </a:lnTo>
                    <a:lnTo>
                      <a:pt x="338" y="496"/>
                    </a:lnTo>
                    <a:lnTo>
                      <a:pt x="341" y="496"/>
                    </a:lnTo>
                    <a:lnTo>
                      <a:pt x="344" y="497"/>
                    </a:lnTo>
                    <a:lnTo>
                      <a:pt x="341" y="498"/>
                    </a:lnTo>
                    <a:lnTo>
                      <a:pt x="338" y="499"/>
                    </a:lnTo>
                    <a:lnTo>
                      <a:pt x="335" y="500"/>
                    </a:lnTo>
                    <a:lnTo>
                      <a:pt x="332" y="500"/>
                    </a:lnTo>
                    <a:lnTo>
                      <a:pt x="335" y="502"/>
                    </a:lnTo>
                    <a:lnTo>
                      <a:pt x="338" y="502"/>
                    </a:lnTo>
                    <a:lnTo>
                      <a:pt x="341" y="501"/>
                    </a:lnTo>
                    <a:lnTo>
                      <a:pt x="344" y="500"/>
                    </a:lnTo>
                    <a:lnTo>
                      <a:pt x="347" y="500"/>
                    </a:lnTo>
                    <a:lnTo>
                      <a:pt x="349" y="501"/>
                    </a:lnTo>
                    <a:lnTo>
                      <a:pt x="346" y="500"/>
                    </a:lnTo>
                    <a:lnTo>
                      <a:pt x="343" y="501"/>
                    </a:lnTo>
                    <a:lnTo>
                      <a:pt x="340" y="502"/>
                    </a:lnTo>
                    <a:lnTo>
                      <a:pt x="337" y="503"/>
                    </a:lnTo>
                    <a:lnTo>
                      <a:pt x="340" y="505"/>
                    </a:lnTo>
                    <a:lnTo>
                      <a:pt x="343" y="505"/>
                    </a:lnTo>
                    <a:lnTo>
                      <a:pt x="347" y="506"/>
                    </a:lnTo>
                    <a:lnTo>
                      <a:pt x="343" y="506"/>
                    </a:lnTo>
                    <a:lnTo>
                      <a:pt x="340" y="506"/>
                    </a:lnTo>
                    <a:lnTo>
                      <a:pt x="338" y="505"/>
                    </a:lnTo>
                    <a:lnTo>
                      <a:pt x="335" y="504"/>
                    </a:lnTo>
                    <a:lnTo>
                      <a:pt x="332" y="503"/>
                    </a:lnTo>
                    <a:lnTo>
                      <a:pt x="329" y="501"/>
                    </a:lnTo>
                    <a:lnTo>
                      <a:pt x="325" y="502"/>
                    </a:lnTo>
                    <a:lnTo>
                      <a:pt x="323" y="503"/>
                    </a:lnTo>
                    <a:lnTo>
                      <a:pt x="319" y="501"/>
                    </a:lnTo>
                    <a:lnTo>
                      <a:pt x="316" y="500"/>
                    </a:lnTo>
                    <a:lnTo>
                      <a:pt x="313" y="499"/>
                    </a:lnTo>
                    <a:lnTo>
                      <a:pt x="310" y="499"/>
                    </a:lnTo>
                    <a:lnTo>
                      <a:pt x="307" y="500"/>
                    </a:lnTo>
                    <a:lnTo>
                      <a:pt x="310" y="500"/>
                    </a:lnTo>
                    <a:lnTo>
                      <a:pt x="304" y="501"/>
                    </a:lnTo>
                    <a:lnTo>
                      <a:pt x="301" y="503"/>
                    </a:lnTo>
                    <a:lnTo>
                      <a:pt x="298" y="505"/>
                    </a:lnTo>
                    <a:lnTo>
                      <a:pt x="295" y="506"/>
                    </a:lnTo>
                    <a:lnTo>
                      <a:pt x="292" y="508"/>
                    </a:lnTo>
                    <a:lnTo>
                      <a:pt x="291" y="511"/>
                    </a:lnTo>
                    <a:lnTo>
                      <a:pt x="294" y="513"/>
                    </a:lnTo>
                    <a:lnTo>
                      <a:pt x="300" y="510"/>
                    </a:lnTo>
                    <a:lnTo>
                      <a:pt x="303" y="511"/>
                    </a:lnTo>
                    <a:lnTo>
                      <a:pt x="306" y="510"/>
                    </a:lnTo>
                    <a:lnTo>
                      <a:pt x="309" y="510"/>
                    </a:lnTo>
                    <a:lnTo>
                      <a:pt x="312" y="509"/>
                    </a:lnTo>
                    <a:lnTo>
                      <a:pt x="315" y="509"/>
                    </a:lnTo>
                    <a:lnTo>
                      <a:pt x="319" y="509"/>
                    </a:lnTo>
                    <a:lnTo>
                      <a:pt x="322" y="509"/>
                    </a:lnTo>
                    <a:lnTo>
                      <a:pt x="325" y="509"/>
                    </a:lnTo>
                    <a:lnTo>
                      <a:pt x="328" y="509"/>
                    </a:lnTo>
                    <a:lnTo>
                      <a:pt x="331" y="508"/>
                    </a:lnTo>
                    <a:lnTo>
                      <a:pt x="328" y="509"/>
                    </a:lnTo>
                    <a:lnTo>
                      <a:pt x="329" y="512"/>
                    </a:lnTo>
                    <a:lnTo>
                      <a:pt x="332" y="515"/>
                    </a:lnTo>
                    <a:lnTo>
                      <a:pt x="335" y="514"/>
                    </a:lnTo>
                    <a:lnTo>
                      <a:pt x="338" y="513"/>
                    </a:lnTo>
                    <a:lnTo>
                      <a:pt x="341" y="513"/>
                    </a:lnTo>
                    <a:lnTo>
                      <a:pt x="344" y="514"/>
                    </a:lnTo>
                    <a:lnTo>
                      <a:pt x="341" y="514"/>
                    </a:lnTo>
                    <a:lnTo>
                      <a:pt x="338" y="514"/>
                    </a:lnTo>
                    <a:lnTo>
                      <a:pt x="335" y="515"/>
                    </a:lnTo>
                    <a:lnTo>
                      <a:pt x="332" y="515"/>
                    </a:lnTo>
                    <a:lnTo>
                      <a:pt x="329" y="513"/>
                    </a:lnTo>
                    <a:lnTo>
                      <a:pt x="327" y="510"/>
                    </a:lnTo>
                    <a:lnTo>
                      <a:pt x="323" y="510"/>
                    </a:lnTo>
                    <a:lnTo>
                      <a:pt x="321" y="510"/>
                    </a:lnTo>
                    <a:lnTo>
                      <a:pt x="317" y="509"/>
                    </a:lnTo>
                    <a:lnTo>
                      <a:pt x="314" y="509"/>
                    </a:lnTo>
                    <a:lnTo>
                      <a:pt x="311" y="511"/>
                    </a:lnTo>
                    <a:lnTo>
                      <a:pt x="308" y="511"/>
                    </a:lnTo>
                    <a:lnTo>
                      <a:pt x="305" y="512"/>
                    </a:lnTo>
                    <a:lnTo>
                      <a:pt x="302" y="512"/>
                    </a:lnTo>
                    <a:lnTo>
                      <a:pt x="299" y="512"/>
                    </a:lnTo>
                    <a:lnTo>
                      <a:pt x="296" y="512"/>
                    </a:lnTo>
                    <a:lnTo>
                      <a:pt x="293" y="514"/>
                    </a:lnTo>
                    <a:lnTo>
                      <a:pt x="291" y="515"/>
                    </a:lnTo>
                    <a:lnTo>
                      <a:pt x="293" y="516"/>
                    </a:lnTo>
                    <a:lnTo>
                      <a:pt x="296" y="516"/>
                    </a:lnTo>
                    <a:lnTo>
                      <a:pt x="293" y="517"/>
                    </a:lnTo>
                    <a:lnTo>
                      <a:pt x="296" y="518"/>
                    </a:lnTo>
                    <a:lnTo>
                      <a:pt x="299" y="518"/>
                    </a:lnTo>
                    <a:lnTo>
                      <a:pt x="296" y="519"/>
                    </a:lnTo>
                    <a:lnTo>
                      <a:pt x="293" y="519"/>
                    </a:lnTo>
                    <a:lnTo>
                      <a:pt x="296" y="521"/>
                    </a:lnTo>
                    <a:lnTo>
                      <a:pt x="299" y="520"/>
                    </a:lnTo>
                    <a:lnTo>
                      <a:pt x="302" y="520"/>
                    </a:lnTo>
                    <a:lnTo>
                      <a:pt x="305" y="521"/>
                    </a:lnTo>
                    <a:lnTo>
                      <a:pt x="308" y="521"/>
                    </a:lnTo>
                    <a:lnTo>
                      <a:pt x="311" y="519"/>
                    </a:lnTo>
                    <a:lnTo>
                      <a:pt x="314" y="520"/>
                    </a:lnTo>
                    <a:lnTo>
                      <a:pt x="311" y="522"/>
                    </a:lnTo>
                    <a:lnTo>
                      <a:pt x="308" y="522"/>
                    </a:lnTo>
                    <a:lnTo>
                      <a:pt x="305" y="523"/>
                    </a:lnTo>
                    <a:lnTo>
                      <a:pt x="302" y="523"/>
                    </a:lnTo>
                    <a:lnTo>
                      <a:pt x="305" y="523"/>
                    </a:lnTo>
                    <a:lnTo>
                      <a:pt x="308" y="523"/>
                    </a:lnTo>
                    <a:lnTo>
                      <a:pt x="305" y="525"/>
                    </a:lnTo>
                    <a:lnTo>
                      <a:pt x="303" y="525"/>
                    </a:lnTo>
                    <a:lnTo>
                      <a:pt x="305" y="525"/>
                    </a:lnTo>
                    <a:lnTo>
                      <a:pt x="308" y="525"/>
                    </a:lnTo>
                    <a:lnTo>
                      <a:pt x="305" y="526"/>
                    </a:lnTo>
                    <a:lnTo>
                      <a:pt x="302" y="526"/>
                    </a:lnTo>
                    <a:lnTo>
                      <a:pt x="299" y="526"/>
                    </a:lnTo>
                    <a:lnTo>
                      <a:pt x="297" y="528"/>
                    </a:lnTo>
                    <a:lnTo>
                      <a:pt x="299" y="529"/>
                    </a:lnTo>
                    <a:lnTo>
                      <a:pt x="302" y="531"/>
                    </a:lnTo>
                    <a:lnTo>
                      <a:pt x="305" y="529"/>
                    </a:lnTo>
                    <a:lnTo>
                      <a:pt x="308" y="529"/>
                    </a:lnTo>
                    <a:lnTo>
                      <a:pt x="311" y="531"/>
                    </a:lnTo>
                    <a:lnTo>
                      <a:pt x="308" y="531"/>
                    </a:lnTo>
                    <a:lnTo>
                      <a:pt x="305" y="531"/>
                    </a:lnTo>
                    <a:lnTo>
                      <a:pt x="302" y="532"/>
                    </a:lnTo>
                    <a:lnTo>
                      <a:pt x="299" y="532"/>
                    </a:lnTo>
                    <a:lnTo>
                      <a:pt x="297" y="532"/>
                    </a:lnTo>
                    <a:lnTo>
                      <a:pt x="294" y="534"/>
                    </a:lnTo>
                    <a:lnTo>
                      <a:pt x="294" y="537"/>
                    </a:lnTo>
                    <a:lnTo>
                      <a:pt x="297" y="538"/>
                    </a:lnTo>
                    <a:lnTo>
                      <a:pt x="300" y="537"/>
                    </a:lnTo>
                    <a:lnTo>
                      <a:pt x="297" y="538"/>
                    </a:lnTo>
                    <a:lnTo>
                      <a:pt x="294" y="541"/>
                    </a:lnTo>
                    <a:lnTo>
                      <a:pt x="295" y="541"/>
                    </a:lnTo>
                    <a:lnTo>
                      <a:pt x="297" y="542"/>
                    </a:lnTo>
                    <a:lnTo>
                      <a:pt x="300" y="541"/>
                    </a:lnTo>
                    <a:lnTo>
                      <a:pt x="303" y="540"/>
                    </a:lnTo>
                    <a:lnTo>
                      <a:pt x="306" y="537"/>
                    </a:lnTo>
                    <a:lnTo>
                      <a:pt x="309" y="535"/>
                    </a:lnTo>
                    <a:lnTo>
                      <a:pt x="312" y="533"/>
                    </a:lnTo>
                    <a:lnTo>
                      <a:pt x="315" y="532"/>
                    </a:lnTo>
                    <a:lnTo>
                      <a:pt x="319" y="528"/>
                    </a:lnTo>
                    <a:lnTo>
                      <a:pt x="322" y="526"/>
                    </a:lnTo>
                    <a:lnTo>
                      <a:pt x="325" y="525"/>
                    </a:lnTo>
                    <a:lnTo>
                      <a:pt x="328" y="522"/>
                    </a:lnTo>
                    <a:lnTo>
                      <a:pt x="331" y="521"/>
                    </a:lnTo>
                    <a:lnTo>
                      <a:pt x="334" y="520"/>
                    </a:lnTo>
                    <a:lnTo>
                      <a:pt x="337" y="518"/>
                    </a:lnTo>
                    <a:lnTo>
                      <a:pt x="340" y="518"/>
                    </a:lnTo>
                    <a:lnTo>
                      <a:pt x="343" y="517"/>
                    </a:lnTo>
                    <a:lnTo>
                      <a:pt x="340" y="518"/>
                    </a:lnTo>
                    <a:lnTo>
                      <a:pt x="343" y="518"/>
                    </a:lnTo>
                    <a:lnTo>
                      <a:pt x="346" y="519"/>
                    </a:lnTo>
                    <a:lnTo>
                      <a:pt x="349" y="519"/>
                    </a:lnTo>
                    <a:lnTo>
                      <a:pt x="346" y="519"/>
                    </a:lnTo>
                    <a:lnTo>
                      <a:pt x="340" y="518"/>
                    </a:lnTo>
                    <a:lnTo>
                      <a:pt x="337" y="519"/>
                    </a:lnTo>
                    <a:lnTo>
                      <a:pt x="337" y="522"/>
                    </a:lnTo>
                    <a:lnTo>
                      <a:pt x="340" y="522"/>
                    </a:lnTo>
                    <a:lnTo>
                      <a:pt x="343" y="522"/>
                    </a:lnTo>
                    <a:lnTo>
                      <a:pt x="340" y="522"/>
                    </a:lnTo>
                    <a:lnTo>
                      <a:pt x="337" y="523"/>
                    </a:lnTo>
                    <a:lnTo>
                      <a:pt x="334" y="522"/>
                    </a:lnTo>
                    <a:lnTo>
                      <a:pt x="331" y="522"/>
                    </a:lnTo>
                    <a:lnTo>
                      <a:pt x="328" y="524"/>
                    </a:lnTo>
                    <a:lnTo>
                      <a:pt x="325" y="526"/>
                    </a:lnTo>
                    <a:lnTo>
                      <a:pt x="322" y="527"/>
                    </a:lnTo>
                    <a:lnTo>
                      <a:pt x="319" y="531"/>
                    </a:lnTo>
                    <a:lnTo>
                      <a:pt x="315" y="533"/>
                    </a:lnTo>
                    <a:lnTo>
                      <a:pt x="312" y="534"/>
                    </a:lnTo>
                    <a:lnTo>
                      <a:pt x="309" y="536"/>
                    </a:lnTo>
                    <a:lnTo>
                      <a:pt x="306" y="539"/>
                    </a:lnTo>
                    <a:lnTo>
                      <a:pt x="303" y="540"/>
                    </a:lnTo>
                    <a:lnTo>
                      <a:pt x="300" y="541"/>
                    </a:lnTo>
                    <a:lnTo>
                      <a:pt x="297" y="543"/>
                    </a:lnTo>
                    <a:lnTo>
                      <a:pt x="300" y="544"/>
                    </a:lnTo>
                    <a:lnTo>
                      <a:pt x="297" y="544"/>
                    </a:lnTo>
                    <a:lnTo>
                      <a:pt x="300" y="546"/>
                    </a:lnTo>
                    <a:lnTo>
                      <a:pt x="303" y="544"/>
                    </a:lnTo>
                    <a:lnTo>
                      <a:pt x="300" y="546"/>
                    </a:lnTo>
                    <a:lnTo>
                      <a:pt x="303" y="547"/>
                    </a:lnTo>
                    <a:lnTo>
                      <a:pt x="309" y="545"/>
                    </a:lnTo>
                    <a:lnTo>
                      <a:pt x="312" y="546"/>
                    </a:lnTo>
                    <a:lnTo>
                      <a:pt x="315" y="545"/>
                    </a:lnTo>
                    <a:lnTo>
                      <a:pt x="322" y="543"/>
                    </a:lnTo>
                    <a:lnTo>
                      <a:pt x="324" y="546"/>
                    </a:lnTo>
                    <a:lnTo>
                      <a:pt x="321" y="544"/>
                    </a:lnTo>
                    <a:lnTo>
                      <a:pt x="317" y="545"/>
                    </a:lnTo>
                    <a:lnTo>
                      <a:pt x="314" y="548"/>
                    </a:lnTo>
                    <a:lnTo>
                      <a:pt x="311" y="547"/>
                    </a:lnTo>
                    <a:lnTo>
                      <a:pt x="308" y="546"/>
                    </a:lnTo>
                    <a:lnTo>
                      <a:pt x="305" y="547"/>
                    </a:lnTo>
                    <a:lnTo>
                      <a:pt x="302" y="549"/>
                    </a:lnTo>
                    <a:lnTo>
                      <a:pt x="305" y="549"/>
                    </a:lnTo>
                    <a:lnTo>
                      <a:pt x="302" y="551"/>
                    </a:lnTo>
                    <a:lnTo>
                      <a:pt x="305" y="552"/>
                    </a:lnTo>
                    <a:lnTo>
                      <a:pt x="308" y="549"/>
                    </a:lnTo>
                    <a:lnTo>
                      <a:pt x="308" y="552"/>
                    </a:lnTo>
                    <a:lnTo>
                      <a:pt x="307" y="555"/>
                    </a:lnTo>
                    <a:lnTo>
                      <a:pt x="310" y="554"/>
                    </a:lnTo>
                    <a:lnTo>
                      <a:pt x="310" y="557"/>
                    </a:lnTo>
                    <a:lnTo>
                      <a:pt x="312" y="558"/>
                    </a:lnTo>
                    <a:lnTo>
                      <a:pt x="315" y="557"/>
                    </a:lnTo>
                    <a:lnTo>
                      <a:pt x="319" y="556"/>
                    </a:lnTo>
                    <a:lnTo>
                      <a:pt x="320" y="553"/>
                    </a:lnTo>
                    <a:lnTo>
                      <a:pt x="323" y="552"/>
                    </a:lnTo>
                    <a:lnTo>
                      <a:pt x="326" y="551"/>
                    </a:lnTo>
                    <a:lnTo>
                      <a:pt x="329" y="550"/>
                    </a:lnTo>
                    <a:lnTo>
                      <a:pt x="332" y="549"/>
                    </a:lnTo>
                    <a:lnTo>
                      <a:pt x="335" y="550"/>
                    </a:lnTo>
                    <a:lnTo>
                      <a:pt x="338" y="550"/>
                    </a:lnTo>
                    <a:lnTo>
                      <a:pt x="339" y="550"/>
                    </a:lnTo>
                    <a:lnTo>
                      <a:pt x="338" y="552"/>
                    </a:lnTo>
                    <a:lnTo>
                      <a:pt x="336" y="550"/>
                    </a:lnTo>
                    <a:lnTo>
                      <a:pt x="330" y="550"/>
                    </a:lnTo>
                    <a:lnTo>
                      <a:pt x="327" y="551"/>
                    </a:lnTo>
                    <a:lnTo>
                      <a:pt x="324" y="552"/>
                    </a:lnTo>
                    <a:lnTo>
                      <a:pt x="322" y="555"/>
                    </a:lnTo>
                    <a:lnTo>
                      <a:pt x="319" y="557"/>
                    </a:lnTo>
                    <a:lnTo>
                      <a:pt x="315" y="558"/>
                    </a:lnTo>
                    <a:lnTo>
                      <a:pt x="312" y="559"/>
                    </a:lnTo>
                    <a:lnTo>
                      <a:pt x="313" y="562"/>
                    </a:lnTo>
                    <a:lnTo>
                      <a:pt x="316" y="561"/>
                    </a:lnTo>
                    <a:lnTo>
                      <a:pt x="315" y="564"/>
                    </a:lnTo>
                    <a:lnTo>
                      <a:pt x="319" y="561"/>
                    </a:lnTo>
                    <a:lnTo>
                      <a:pt x="315" y="564"/>
                    </a:lnTo>
                    <a:lnTo>
                      <a:pt x="316" y="567"/>
                    </a:lnTo>
                    <a:lnTo>
                      <a:pt x="316" y="571"/>
                    </a:lnTo>
                    <a:lnTo>
                      <a:pt x="316" y="574"/>
                    </a:lnTo>
                    <a:lnTo>
                      <a:pt x="319" y="574"/>
                    </a:lnTo>
                    <a:lnTo>
                      <a:pt x="323" y="572"/>
                    </a:lnTo>
                    <a:lnTo>
                      <a:pt x="324" y="568"/>
                    </a:lnTo>
                    <a:lnTo>
                      <a:pt x="327" y="571"/>
                    </a:lnTo>
                    <a:lnTo>
                      <a:pt x="330" y="570"/>
                    </a:lnTo>
                    <a:lnTo>
                      <a:pt x="326" y="573"/>
                    </a:lnTo>
                    <a:lnTo>
                      <a:pt x="323" y="573"/>
                    </a:lnTo>
                    <a:lnTo>
                      <a:pt x="321" y="575"/>
                    </a:lnTo>
                    <a:lnTo>
                      <a:pt x="317" y="577"/>
                    </a:lnTo>
                    <a:lnTo>
                      <a:pt x="319" y="579"/>
                    </a:lnTo>
                    <a:lnTo>
                      <a:pt x="317" y="583"/>
                    </a:lnTo>
                    <a:lnTo>
                      <a:pt x="319" y="586"/>
                    </a:lnTo>
                    <a:lnTo>
                      <a:pt x="320" y="588"/>
                    </a:lnTo>
                    <a:lnTo>
                      <a:pt x="323" y="587"/>
                    </a:lnTo>
                    <a:lnTo>
                      <a:pt x="324" y="584"/>
                    </a:lnTo>
                    <a:lnTo>
                      <a:pt x="327" y="582"/>
                    </a:lnTo>
                    <a:lnTo>
                      <a:pt x="328" y="579"/>
                    </a:lnTo>
                    <a:lnTo>
                      <a:pt x="330" y="576"/>
                    </a:lnTo>
                    <a:lnTo>
                      <a:pt x="333" y="575"/>
                    </a:lnTo>
                    <a:lnTo>
                      <a:pt x="333" y="579"/>
                    </a:lnTo>
                    <a:lnTo>
                      <a:pt x="336" y="577"/>
                    </a:lnTo>
                    <a:lnTo>
                      <a:pt x="339" y="574"/>
                    </a:lnTo>
                    <a:lnTo>
                      <a:pt x="338" y="571"/>
                    </a:lnTo>
                    <a:lnTo>
                      <a:pt x="336" y="567"/>
                    </a:lnTo>
                    <a:lnTo>
                      <a:pt x="336" y="564"/>
                    </a:lnTo>
                    <a:lnTo>
                      <a:pt x="338" y="564"/>
                    </a:lnTo>
                    <a:lnTo>
                      <a:pt x="337" y="567"/>
                    </a:lnTo>
                    <a:lnTo>
                      <a:pt x="339" y="571"/>
                    </a:lnTo>
                    <a:lnTo>
                      <a:pt x="340" y="574"/>
                    </a:lnTo>
                    <a:lnTo>
                      <a:pt x="343" y="575"/>
                    </a:lnTo>
                    <a:lnTo>
                      <a:pt x="346" y="574"/>
                    </a:lnTo>
                    <a:lnTo>
                      <a:pt x="349" y="573"/>
                    </a:lnTo>
                    <a:lnTo>
                      <a:pt x="346" y="576"/>
                    </a:lnTo>
                    <a:lnTo>
                      <a:pt x="349" y="577"/>
                    </a:lnTo>
                    <a:lnTo>
                      <a:pt x="347" y="578"/>
                    </a:lnTo>
                    <a:lnTo>
                      <a:pt x="349" y="581"/>
                    </a:lnTo>
                    <a:lnTo>
                      <a:pt x="352" y="583"/>
                    </a:lnTo>
                    <a:lnTo>
                      <a:pt x="355" y="585"/>
                    </a:lnTo>
                    <a:lnTo>
                      <a:pt x="352" y="584"/>
                    </a:lnTo>
                    <a:lnTo>
                      <a:pt x="349" y="583"/>
                    </a:lnTo>
                    <a:lnTo>
                      <a:pt x="346" y="581"/>
                    </a:lnTo>
                    <a:lnTo>
                      <a:pt x="345" y="578"/>
                    </a:lnTo>
                    <a:lnTo>
                      <a:pt x="342" y="577"/>
                    </a:lnTo>
                    <a:lnTo>
                      <a:pt x="339" y="577"/>
                    </a:lnTo>
                    <a:lnTo>
                      <a:pt x="342" y="577"/>
                    </a:lnTo>
                    <a:lnTo>
                      <a:pt x="339" y="578"/>
                    </a:lnTo>
                    <a:lnTo>
                      <a:pt x="336" y="578"/>
                    </a:lnTo>
                    <a:lnTo>
                      <a:pt x="339" y="579"/>
                    </a:lnTo>
                    <a:lnTo>
                      <a:pt x="342" y="580"/>
                    </a:lnTo>
                    <a:lnTo>
                      <a:pt x="343" y="583"/>
                    </a:lnTo>
                    <a:lnTo>
                      <a:pt x="346" y="582"/>
                    </a:lnTo>
                    <a:lnTo>
                      <a:pt x="343" y="584"/>
                    </a:lnTo>
                    <a:lnTo>
                      <a:pt x="340" y="583"/>
                    </a:lnTo>
                    <a:lnTo>
                      <a:pt x="337" y="583"/>
                    </a:lnTo>
                    <a:lnTo>
                      <a:pt x="334" y="586"/>
                    </a:lnTo>
                    <a:lnTo>
                      <a:pt x="332" y="589"/>
                    </a:lnTo>
                    <a:lnTo>
                      <a:pt x="329" y="589"/>
                    </a:lnTo>
                    <a:lnTo>
                      <a:pt x="326" y="588"/>
                    </a:lnTo>
                    <a:lnTo>
                      <a:pt x="329" y="590"/>
                    </a:lnTo>
                    <a:lnTo>
                      <a:pt x="326" y="590"/>
                    </a:lnTo>
                    <a:lnTo>
                      <a:pt x="329" y="591"/>
                    </a:lnTo>
                    <a:lnTo>
                      <a:pt x="332" y="591"/>
                    </a:lnTo>
                    <a:lnTo>
                      <a:pt x="335" y="590"/>
                    </a:lnTo>
                    <a:lnTo>
                      <a:pt x="340" y="588"/>
                    </a:lnTo>
                    <a:lnTo>
                      <a:pt x="343" y="585"/>
                    </a:lnTo>
                    <a:lnTo>
                      <a:pt x="342" y="588"/>
                    </a:lnTo>
                    <a:lnTo>
                      <a:pt x="345" y="588"/>
                    </a:lnTo>
                    <a:lnTo>
                      <a:pt x="347" y="588"/>
                    </a:lnTo>
                    <a:lnTo>
                      <a:pt x="349" y="591"/>
                    </a:lnTo>
                    <a:lnTo>
                      <a:pt x="345" y="589"/>
                    </a:lnTo>
                    <a:lnTo>
                      <a:pt x="342" y="590"/>
                    </a:lnTo>
                    <a:lnTo>
                      <a:pt x="340" y="589"/>
                    </a:lnTo>
                    <a:lnTo>
                      <a:pt x="337" y="591"/>
                    </a:lnTo>
                    <a:lnTo>
                      <a:pt x="334" y="592"/>
                    </a:lnTo>
                    <a:lnTo>
                      <a:pt x="331" y="592"/>
                    </a:lnTo>
                    <a:lnTo>
                      <a:pt x="328" y="592"/>
                    </a:lnTo>
                    <a:lnTo>
                      <a:pt x="326" y="592"/>
                    </a:lnTo>
                    <a:lnTo>
                      <a:pt x="329" y="594"/>
                    </a:lnTo>
                    <a:lnTo>
                      <a:pt x="328" y="597"/>
                    </a:lnTo>
                    <a:lnTo>
                      <a:pt x="332" y="596"/>
                    </a:lnTo>
                    <a:lnTo>
                      <a:pt x="334" y="595"/>
                    </a:lnTo>
                    <a:lnTo>
                      <a:pt x="331" y="597"/>
                    </a:lnTo>
                    <a:lnTo>
                      <a:pt x="328" y="598"/>
                    </a:lnTo>
                    <a:lnTo>
                      <a:pt x="327" y="601"/>
                    </a:lnTo>
                    <a:lnTo>
                      <a:pt x="330" y="602"/>
                    </a:lnTo>
                    <a:lnTo>
                      <a:pt x="333" y="602"/>
                    </a:lnTo>
                    <a:lnTo>
                      <a:pt x="336" y="602"/>
                    </a:lnTo>
                    <a:lnTo>
                      <a:pt x="338" y="601"/>
                    </a:lnTo>
                    <a:lnTo>
                      <a:pt x="342" y="601"/>
                    </a:lnTo>
                    <a:lnTo>
                      <a:pt x="338" y="602"/>
                    </a:lnTo>
                    <a:lnTo>
                      <a:pt x="336" y="602"/>
                    </a:lnTo>
                    <a:lnTo>
                      <a:pt x="333" y="602"/>
                    </a:lnTo>
                    <a:lnTo>
                      <a:pt x="336" y="604"/>
                    </a:lnTo>
                    <a:lnTo>
                      <a:pt x="333" y="605"/>
                    </a:lnTo>
                    <a:lnTo>
                      <a:pt x="336" y="609"/>
                    </a:lnTo>
                    <a:lnTo>
                      <a:pt x="339" y="609"/>
                    </a:lnTo>
                    <a:lnTo>
                      <a:pt x="342" y="607"/>
                    </a:lnTo>
                    <a:lnTo>
                      <a:pt x="345" y="607"/>
                    </a:lnTo>
                    <a:lnTo>
                      <a:pt x="342" y="609"/>
                    </a:lnTo>
                    <a:lnTo>
                      <a:pt x="339" y="609"/>
                    </a:lnTo>
                    <a:lnTo>
                      <a:pt x="336" y="610"/>
                    </a:lnTo>
                    <a:lnTo>
                      <a:pt x="333" y="610"/>
                    </a:lnTo>
                    <a:lnTo>
                      <a:pt x="334" y="613"/>
                    </a:lnTo>
                    <a:lnTo>
                      <a:pt x="336" y="612"/>
                    </a:lnTo>
                    <a:lnTo>
                      <a:pt x="339" y="613"/>
                    </a:lnTo>
                    <a:lnTo>
                      <a:pt x="342" y="614"/>
                    </a:lnTo>
                    <a:lnTo>
                      <a:pt x="345" y="612"/>
                    </a:lnTo>
                    <a:lnTo>
                      <a:pt x="348" y="612"/>
                    </a:lnTo>
                    <a:lnTo>
                      <a:pt x="345" y="613"/>
                    </a:lnTo>
                    <a:lnTo>
                      <a:pt x="342" y="615"/>
                    </a:lnTo>
                    <a:lnTo>
                      <a:pt x="342" y="618"/>
                    </a:lnTo>
                    <a:lnTo>
                      <a:pt x="345" y="618"/>
                    </a:lnTo>
                    <a:lnTo>
                      <a:pt x="343" y="621"/>
                    </a:lnTo>
                    <a:lnTo>
                      <a:pt x="346" y="619"/>
                    </a:lnTo>
                    <a:lnTo>
                      <a:pt x="349" y="618"/>
                    </a:lnTo>
                    <a:lnTo>
                      <a:pt x="352" y="616"/>
                    </a:lnTo>
                    <a:lnTo>
                      <a:pt x="349" y="618"/>
                    </a:lnTo>
                    <a:lnTo>
                      <a:pt x="347" y="619"/>
                    </a:lnTo>
                    <a:lnTo>
                      <a:pt x="346" y="623"/>
                    </a:lnTo>
                    <a:lnTo>
                      <a:pt x="349" y="622"/>
                    </a:lnTo>
                    <a:lnTo>
                      <a:pt x="348" y="623"/>
                    </a:lnTo>
                    <a:lnTo>
                      <a:pt x="346" y="626"/>
                    </a:lnTo>
                    <a:lnTo>
                      <a:pt x="345" y="629"/>
                    </a:lnTo>
                    <a:lnTo>
                      <a:pt x="346" y="632"/>
                    </a:lnTo>
                    <a:lnTo>
                      <a:pt x="349" y="634"/>
                    </a:lnTo>
                    <a:lnTo>
                      <a:pt x="351" y="633"/>
                    </a:lnTo>
                    <a:lnTo>
                      <a:pt x="352" y="635"/>
                    </a:lnTo>
                    <a:lnTo>
                      <a:pt x="355" y="635"/>
                    </a:lnTo>
                    <a:lnTo>
                      <a:pt x="357" y="635"/>
                    </a:lnTo>
                    <a:lnTo>
                      <a:pt x="354" y="637"/>
                    </a:lnTo>
                    <a:lnTo>
                      <a:pt x="357" y="639"/>
                    </a:lnTo>
                    <a:lnTo>
                      <a:pt x="354" y="638"/>
                    </a:lnTo>
                    <a:lnTo>
                      <a:pt x="356" y="641"/>
                    </a:lnTo>
                    <a:lnTo>
                      <a:pt x="359" y="641"/>
                    </a:lnTo>
                    <a:lnTo>
                      <a:pt x="363" y="640"/>
                    </a:lnTo>
                    <a:lnTo>
                      <a:pt x="364" y="637"/>
                    </a:lnTo>
                    <a:lnTo>
                      <a:pt x="365" y="640"/>
                    </a:lnTo>
                    <a:lnTo>
                      <a:pt x="362" y="642"/>
                    </a:lnTo>
                    <a:lnTo>
                      <a:pt x="358" y="642"/>
                    </a:lnTo>
                    <a:lnTo>
                      <a:pt x="358" y="645"/>
                    </a:lnTo>
                    <a:lnTo>
                      <a:pt x="362" y="645"/>
                    </a:lnTo>
                    <a:lnTo>
                      <a:pt x="365" y="642"/>
                    </a:lnTo>
                    <a:lnTo>
                      <a:pt x="368" y="642"/>
                    </a:lnTo>
                    <a:lnTo>
                      <a:pt x="365" y="644"/>
                    </a:lnTo>
                    <a:lnTo>
                      <a:pt x="364" y="648"/>
                    </a:lnTo>
                    <a:lnTo>
                      <a:pt x="367" y="648"/>
                    </a:lnTo>
                    <a:lnTo>
                      <a:pt x="367" y="651"/>
                    </a:lnTo>
                    <a:lnTo>
                      <a:pt x="369" y="651"/>
                    </a:lnTo>
                    <a:lnTo>
                      <a:pt x="367" y="651"/>
                    </a:lnTo>
                    <a:lnTo>
                      <a:pt x="364" y="651"/>
                    </a:lnTo>
                    <a:lnTo>
                      <a:pt x="359" y="652"/>
                    </a:lnTo>
                    <a:lnTo>
                      <a:pt x="364" y="653"/>
                    </a:lnTo>
                    <a:lnTo>
                      <a:pt x="367" y="654"/>
                    </a:lnTo>
                    <a:lnTo>
                      <a:pt x="372" y="652"/>
                    </a:lnTo>
                    <a:lnTo>
                      <a:pt x="375" y="653"/>
                    </a:lnTo>
                    <a:lnTo>
                      <a:pt x="372" y="653"/>
                    </a:lnTo>
                    <a:lnTo>
                      <a:pt x="369" y="654"/>
                    </a:lnTo>
                    <a:lnTo>
                      <a:pt x="367" y="655"/>
                    </a:lnTo>
                    <a:lnTo>
                      <a:pt x="369" y="655"/>
                    </a:lnTo>
                    <a:lnTo>
                      <a:pt x="372" y="656"/>
                    </a:lnTo>
                    <a:lnTo>
                      <a:pt x="373" y="659"/>
                    </a:lnTo>
                    <a:lnTo>
                      <a:pt x="373" y="662"/>
                    </a:lnTo>
                    <a:lnTo>
                      <a:pt x="376" y="659"/>
                    </a:lnTo>
                    <a:lnTo>
                      <a:pt x="379" y="658"/>
                    </a:lnTo>
                    <a:lnTo>
                      <a:pt x="377" y="661"/>
                    </a:lnTo>
                    <a:lnTo>
                      <a:pt x="379" y="662"/>
                    </a:lnTo>
                    <a:lnTo>
                      <a:pt x="383" y="661"/>
                    </a:lnTo>
                    <a:lnTo>
                      <a:pt x="379" y="664"/>
                    </a:lnTo>
                    <a:lnTo>
                      <a:pt x="377" y="665"/>
                    </a:lnTo>
                    <a:lnTo>
                      <a:pt x="379" y="665"/>
                    </a:lnTo>
                    <a:lnTo>
                      <a:pt x="382" y="666"/>
                    </a:lnTo>
                    <a:lnTo>
                      <a:pt x="379" y="667"/>
                    </a:lnTo>
                    <a:lnTo>
                      <a:pt x="377" y="669"/>
                    </a:lnTo>
                    <a:lnTo>
                      <a:pt x="379" y="668"/>
                    </a:lnTo>
                    <a:lnTo>
                      <a:pt x="382" y="668"/>
                    </a:lnTo>
                    <a:lnTo>
                      <a:pt x="386" y="669"/>
                    </a:lnTo>
                    <a:lnTo>
                      <a:pt x="388" y="667"/>
                    </a:lnTo>
                    <a:lnTo>
                      <a:pt x="383" y="667"/>
                    </a:lnTo>
                    <a:lnTo>
                      <a:pt x="388" y="666"/>
                    </a:lnTo>
                    <a:lnTo>
                      <a:pt x="391" y="667"/>
                    </a:lnTo>
                    <a:lnTo>
                      <a:pt x="394" y="665"/>
                    </a:lnTo>
                    <a:lnTo>
                      <a:pt x="394" y="668"/>
                    </a:lnTo>
                    <a:lnTo>
                      <a:pt x="397" y="669"/>
                    </a:lnTo>
                    <a:lnTo>
                      <a:pt x="399" y="666"/>
                    </a:lnTo>
                    <a:lnTo>
                      <a:pt x="402" y="664"/>
                    </a:lnTo>
                    <a:lnTo>
                      <a:pt x="406" y="664"/>
                    </a:lnTo>
                    <a:lnTo>
                      <a:pt x="409" y="664"/>
                    </a:lnTo>
                    <a:lnTo>
                      <a:pt x="412" y="662"/>
                    </a:lnTo>
                    <a:lnTo>
                      <a:pt x="411" y="659"/>
                    </a:lnTo>
                    <a:lnTo>
                      <a:pt x="414" y="657"/>
                    </a:lnTo>
                    <a:lnTo>
                      <a:pt x="413" y="660"/>
                    </a:lnTo>
                    <a:lnTo>
                      <a:pt x="415" y="663"/>
                    </a:lnTo>
                    <a:lnTo>
                      <a:pt x="412" y="664"/>
                    </a:lnTo>
                    <a:lnTo>
                      <a:pt x="409" y="666"/>
                    </a:lnTo>
                    <a:lnTo>
                      <a:pt x="412" y="666"/>
                    </a:lnTo>
                    <a:lnTo>
                      <a:pt x="415" y="665"/>
                    </a:lnTo>
                    <a:lnTo>
                      <a:pt x="418" y="662"/>
                    </a:lnTo>
                    <a:lnTo>
                      <a:pt x="418" y="659"/>
                    </a:lnTo>
                    <a:lnTo>
                      <a:pt x="419" y="662"/>
                    </a:lnTo>
                    <a:lnTo>
                      <a:pt x="422" y="660"/>
                    </a:lnTo>
                    <a:lnTo>
                      <a:pt x="420" y="663"/>
                    </a:lnTo>
                    <a:lnTo>
                      <a:pt x="417" y="665"/>
                    </a:lnTo>
                    <a:lnTo>
                      <a:pt x="414" y="666"/>
                    </a:lnTo>
                    <a:lnTo>
                      <a:pt x="411" y="667"/>
                    </a:lnTo>
                    <a:lnTo>
                      <a:pt x="408" y="669"/>
                    </a:lnTo>
                    <a:lnTo>
                      <a:pt x="411" y="668"/>
                    </a:lnTo>
                    <a:lnTo>
                      <a:pt x="410" y="671"/>
                    </a:lnTo>
                    <a:lnTo>
                      <a:pt x="413" y="670"/>
                    </a:lnTo>
                    <a:lnTo>
                      <a:pt x="416" y="669"/>
                    </a:lnTo>
                    <a:lnTo>
                      <a:pt x="418" y="666"/>
                    </a:lnTo>
                    <a:lnTo>
                      <a:pt x="421" y="667"/>
                    </a:lnTo>
                    <a:lnTo>
                      <a:pt x="418" y="668"/>
                    </a:lnTo>
                    <a:lnTo>
                      <a:pt x="416" y="670"/>
                    </a:lnTo>
                    <a:lnTo>
                      <a:pt x="413" y="672"/>
                    </a:lnTo>
                    <a:lnTo>
                      <a:pt x="416" y="672"/>
                    </a:lnTo>
                    <a:lnTo>
                      <a:pt x="413" y="674"/>
                    </a:lnTo>
                    <a:lnTo>
                      <a:pt x="416" y="673"/>
                    </a:lnTo>
                    <a:lnTo>
                      <a:pt x="417" y="676"/>
                    </a:lnTo>
                    <a:lnTo>
                      <a:pt x="418" y="673"/>
                    </a:lnTo>
                    <a:lnTo>
                      <a:pt x="422" y="672"/>
                    </a:lnTo>
                    <a:lnTo>
                      <a:pt x="420" y="675"/>
                    </a:lnTo>
                    <a:lnTo>
                      <a:pt x="423" y="674"/>
                    </a:lnTo>
                    <a:lnTo>
                      <a:pt x="421" y="677"/>
                    </a:lnTo>
                    <a:lnTo>
                      <a:pt x="424" y="676"/>
                    </a:lnTo>
                    <a:lnTo>
                      <a:pt x="427" y="674"/>
                    </a:lnTo>
                    <a:lnTo>
                      <a:pt x="430" y="671"/>
                    </a:lnTo>
                    <a:lnTo>
                      <a:pt x="429" y="674"/>
                    </a:lnTo>
                    <a:lnTo>
                      <a:pt x="427" y="677"/>
                    </a:lnTo>
                    <a:lnTo>
                      <a:pt x="426" y="680"/>
                    </a:lnTo>
                    <a:lnTo>
                      <a:pt x="424" y="683"/>
                    </a:lnTo>
                    <a:lnTo>
                      <a:pt x="427" y="682"/>
                    </a:lnTo>
                    <a:lnTo>
                      <a:pt x="429" y="679"/>
                    </a:lnTo>
                    <a:lnTo>
                      <a:pt x="432" y="677"/>
                    </a:lnTo>
                    <a:lnTo>
                      <a:pt x="429" y="680"/>
                    </a:lnTo>
                    <a:lnTo>
                      <a:pt x="427" y="683"/>
                    </a:lnTo>
                    <a:lnTo>
                      <a:pt x="425" y="685"/>
                    </a:lnTo>
                    <a:lnTo>
                      <a:pt x="427" y="684"/>
                    </a:lnTo>
                    <a:lnTo>
                      <a:pt x="429" y="688"/>
                    </a:lnTo>
                    <a:lnTo>
                      <a:pt x="432" y="688"/>
                    </a:lnTo>
                    <a:lnTo>
                      <a:pt x="433" y="685"/>
                    </a:lnTo>
                    <a:lnTo>
                      <a:pt x="436" y="683"/>
                    </a:lnTo>
                    <a:lnTo>
                      <a:pt x="437" y="681"/>
                    </a:lnTo>
                    <a:lnTo>
                      <a:pt x="440" y="680"/>
                    </a:lnTo>
                    <a:lnTo>
                      <a:pt x="440" y="683"/>
                    </a:lnTo>
                    <a:lnTo>
                      <a:pt x="443" y="683"/>
                    </a:lnTo>
                    <a:lnTo>
                      <a:pt x="447" y="684"/>
                    </a:lnTo>
                    <a:lnTo>
                      <a:pt x="450" y="685"/>
                    </a:lnTo>
                    <a:lnTo>
                      <a:pt x="453" y="684"/>
                    </a:lnTo>
                    <a:lnTo>
                      <a:pt x="454" y="681"/>
                    </a:lnTo>
                    <a:lnTo>
                      <a:pt x="452" y="678"/>
                    </a:lnTo>
                    <a:lnTo>
                      <a:pt x="449" y="679"/>
                    </a:lnTo>
                    <a:lnTo>
                      <a:pt x="449" y="676"/>
                    </a:lnTo>
                    <a:lnTo>
                      <a:pt x="446" y="676"/>
                    </a:lnTo>
                    <a:lnTo>
                      <a:pt x="442" y="675"/>
                    </a:lnTo>
                    <a:lnTo>
                      <a:pt x="439" y="674"/>
                    </a:lnTo>
                    <a:lnTo>
                      <a:pt x="442" y="674"/>
                    </a:lnTo>
                    <a:lnTo>
                      <a:pt x="446" y="672"/>
                    </a:lnTo>
                    <a:lnTo>
                      <a:pt x="448" y="675"/>
                    </a:lnTo>
                    <a:lnTo>
                      <a:pt x="451" y="676"/>
                    </a:lnTo>
                    <a:lnTo>
                      <a:pt x="453" y="675"/>
                    </a:lnTo>
                    <a:lnTo>
                      <a:pt x="457" y="674"/>
                    </a:lnTo>
                    <a:lnTo>
                      <a:pt x="460" y="672"/>
                    </a:lnTo>
                    <a:lnTo>
                      <a:pt x="457" y="673"/>
                    </a:lnTo>
                    <a:lnTo>
                      <a:pt x="454" y="672"/>
                    </a:lnTo>
                    <a:lnTo>
                      <a:pt x="457" y="672"/>
                    </a:lnTo>
                    <a:lnTo>
                      <a:pt x="457" y="670"/>
                    </a:lnTo>
                    <a:lnTo>
                      <a:pt x="454" y="669"/>
                    </a:lnTo>
                    <a:lnTo>
                      <a:pt x="451" y="668"/>
                    </a:lnTo>
                    <a:lnTo>
                      <a:pt x="454" y="669"/>
                    </a:lnTo>
                    <a:lnTo>
                      <a:pt x="457" y="668"/>
                    </a:lnTo>
                    <a:lnTo>
                      <a:pt x="454" y="668"/>
                    </a:lnTo>
                    <a:lnTo>
                      <a:pt x="451" y="666"/>
                    </a:lnTo>
                    <a:lnTo>
                      <a:pt x="454" y="667"/>
                    </a:lnTo>
                    <a:lnTo>
                      <a:pt x="457" y="667"/>
                    </a:lnTo>
                    <a:lnTo>
                      <a:pt x="460" y="666"/>
                    </a:lnTo>
                    <a:lnTo>
                      <a:pt x="460" y="663"/>
                    </a:lnTo>
                    <a:lnTo>
                      <a:pt x="458" y="663"/>
                    </a:lnTo>
                    <a:lnTo>
                      <a:pt x="455" y="662"/>
                    </a:lnTo>
                    <a:lnTo>
                      <a:pt x="452" y="662"/>
                    </a:lnTo>
                    <a:lnTo>
                      <a:pt x="449" y="662"/>
                    </a:lnTo>
                    <a:lnTo>
                      <a:pt x="452" y="662"/>
                    </a:lnTo>
                    <a:lnTo>
                      <a:pt x="458" y="662"/>
                    </a:lnTo>
                    <a:lnTo>
                      <a:pt x="461" y="662"/>
                    </a:lnTo>
                    <a:lnTo>
                      <a:pt x="455" y="660"/>
                    </a:lnTo>
                    <a:lnTo>
                      <a:pt x="458" y="660"/>
                    </a:lnTo>
                    <a:lnTo>
                      <a:pt x="461" y="659"/>
                    </a:lnTo>
                    <a:lnTo>
                      <a:pt x="458" y="658"/>
                    </a:lnTo>
                    <a:lnTo>
                      <a:pt x="455" y="657"/>
                    </a:lnTo>
                    <a:lnTo>
                      <a:pt x="458" y="657"/>
                    </a:lnTo>
                    <a:lnTo>
                      <a:pt x="461" y="657"/>
                    </a:lnTo>
                    <a:lnTo>
                      <a:pt x="464" y="655"/>
                    </a:lnTo>
                    <a:lnTo>
                      <a:pt x="461" y="653"/>
                    </a:lnTo>
                    <a:lnTo>
                      <a:pt x="458" y="653"/>
                    </a:lnTo>
                    <a:lnTo>
                      <a:pt x="455" y="651"/>
                    </a:lnTo>
                    <a:lnTo>
                      <a:pt x="458" y="652"/>
                    </a:lnTo>
                    <a:lnTo>
                      <a:pt x="461" y="652"/>
                    </a:lnTo>
                    <a:lnTo>
                      <a:pt x="464" y="651"/>
                    </a:lnTo>
                    <a:lnTo>
                      <a:pt x="466" y="648"/>
                    </a:lnTo>
                    <a:lnTo>
                      <a:pt x="463" y="649"/>
                    </a:lnTo>
                    <a:lnTo>
                      <a:pt x="460" y="646"/>
                    </a:lnTo>
                    <a:lnTo>
                      <a:pt x="463" y="648"/>
                    </a:lnTo>
                    <a:lnTo>
                      <a:pt x="466" y="646"/>
                    </a:lnTo>
                    <a:lnTo>
                      <a:pt x="465" y="643"/>
                    </a:lnTo>
                    <a:lnTo>
                      <a:pt x="467" y="640"/>
                    </a:lnTo>
                    <a:lnTo>
                      <a:pt x="464" y="642"/>
                    </a:lnTo>
                    <a:lnTo>
                      <a:pt x="465" y="640"/>
                    </a:lnTo>
                    <a:lnTo>
                      <a:pt x="467" y="637"/>
                    </a:lnTo>
                    <a:lnTo>
                      <a:pt x="466" y="634"/>
                    </a:lnTo>
                    <a:lnTo>
                      <a:pt x="463" y="633"/>
                    </a:lnTo>
                    <a:lnTo>
                      <a:pt x="460" y="631"/>
                    </a:lnTo>
                    <a:lnTo>
                      <a:pt x="457" y="629"/>
                    </a:lnTo>
                    <a:lnTo>
                      <a:pt x="460" y="629"/>
                    </a:lnTo>
                    <a:lnTo>
                      <a:pt x="463" y="631"/>
                    </a:lnTo>
                    <a:lnTo>
                      <a:pt x="466" y="631"/>
                    </a:lnTo>
                    <a:lnTo>
                      <a:pt x="463" y="629"/>
                    </a:lnTo>
                    <a:lnTo>
                      <a:pt x="466" y="630"/>
                    </a:lnTo>
                    <a:lnTo>
                      <a:pt x="463" y="627"/>
                    </a:lnTo>
                    <a:lnTo>
                      <a:pt x="460" y="627"/>
                    </a:lnTo>
                    <a:lnTo>
                      <a:pt x="457" y="625"/>
                    </a:lnTo>
                    <a:lnTo>
                      <a:pt x="454" y="623"/>
                    </a:lnTo>
                    <a:lnTo>
                      <a:pt x="457" y="625"/>
                    </a:lnTo>
                    <a:lnTo>
                      <a:pt x="460" y="623"/>
                    </a:lnTo>
                    <a:lnTo>
                      <a:pt x="463" y="624"/>
                    </a:lnTo>
                    <a:lnTo>
                      <a:pt x="463" y="621"/>
                    </a:lnTo>
                    <a:lnTo>
                      <a:pt x="466" y="621"/>
                    </a:lnTo>
                    <a:lnTo>
                      <a:pt x="469" y="622"/>
                    </a:lnTo>
                    <a:lnTo>
                      <a:pt x="472" y="621"/>
                    </a:lnTo>
                    <a:lnTo>
                      <a:pt x="474" y="621"/>
                    </a:lnTo>
                    <a:lnTo>
                      <a:pt x="477" y="618"/>
                    </a:lnTo>
                    <a:lnTo>
                      <a:pt x="474" y="617"/>
                    </a:lnTo>
                    <a:lnTo>
                      <a:pt x="470" y="617"/>
                    </a:lnTo>
                    <a:lnTo>
                      <a:pt x="468" y="614"/>
                    </a:lnTo>
                    <a:lnTo>
                      <a:pt x="471" y="616"/>
                    </a:lnTo>
                    <a:lnTo>
                      <a:pt x="474" y="617"/>
                    </a:lnTo>
                    <a:lnTo>
                      <a:pt x="477" y="617"/>
                    </a:lnTo>
                    <a:lnTo>
                      <a:pt x="474" y="614"/>
                    </a:lnTo>
                    <a:lnTo>
                      <a:pt x="471" y="613"/>
                    </a:lnTo>
                    <a:lnTo>
                      <a:pt x="474" y="614"/>
                    </a:lnTo>
                    <a:lnTo>
                      <a:pt x="477" y="616"/>
                    </a:lnTo>
                    <a:lnTo>
                      <a:pt x="479" y="613"/>
                    </a:lnTo>
                    <a:lnTo>
                      <a:pt x="476" y="611"/>
                    </a:lnTo>
                    <a:lnTo>
                      <a:pt x="473" y="607"/>
                    </a:lnTo>
                    <a:lnTo>
                      <a:pt x="474" y="605"/>
                    </a:lnTo>
                    <a:lnTo>
                      <a:pt x="478" y="607"/>
                    </a:lnTo>
                    <a:lnTo>
                      <a:pt x="481" y="609"/>
                    </a:lnTo>
                    <a:lnTo>
                      <a:pt x="484" y="611"/>
                    </a:lnTo>
                    <a:lnTo>
                      <a:pt x="481" y="607"/>
                    </a:lnTo>
                    <a:lnTo>
                      <a:pt x="478" y="606"/>
                    </a:lnTo>
                    <a:lnTo>
                      <a:pt x="481" y="607"/>
                    </a:lnTo>
                    <a:lnTo>
                      <a:pt x="479" y="604"/>
                    </a:lnTo>
                    <a:lnTo>
                      <a:pt x="482" y="606"/>
                    </a:lnTo>
                    <a:lnTo>
                      <a:pt x="485" y="607"/>
                    </a:lnTo>
                    <a:lnTo>
                      <a:pt x="482" y="605"/>
                    </a:lnTo>
                    <a:lnTo>
                      <a:pt x="485" y="607"/>
                    </a:lnTo>
                    <a:lnTo>
                      <a:pt x="489" y="605"/>
                    </a:lnTo>
                    <a:lnTo>
                      <a:pt x="487" y="602"/>
                    </a:lnTo>
                    <a:lnTo>
                      <a:pt x="485" y="601"/>
                    </a:lnTo>
                    <a:lnTo>
                      <a:pt x="482" y="600"/>
                    </a:lnTo>
                    <a:lnTo>
                      <a:pt x="479" y="599"/>
                    </a:lnTo>
                    <a:lnTo>
                      <a:pt x="482" y="599"/>
                    </a:lnTo>
                    <a:lnTo>
                      <a:pt x="485" y="600"/>
                    </a:lnTo>
                    <a:lnTo>
                      <a:pt x="489" y="601"/>
                    </a:lnTo>
                    <a:lnTo>
                      <a:pt x="492" y="600"/>
                    </a:lnTo>
                    <a:lnTo>
                      <a:pt x="493" y="597"/>
                    </a:lnTo>
                    <a:lnTo>
                      <a:pt x="490" y="595"/>
                    </a:lnTo>
                    <a:lnTo>
                      <a:pt x="493" y="592"/>
                    </a:lnTo>
                    <a:lnTo>
                      <a:pt x="490" y="590"/>
                    </a:lnTo>
                    <a:lnTo>
                      <a:pt x="486" y="590"/>
                    </a:lnTo>
                    <a:lnTo>
                      <a:pt x="483" y="590"/>
                    </a:lnTo>
                    <a:lnTo>
                      <a:pt x="480" y="589"/>
                    </a:lnTo>
                    <a:lnTo>
                      <a:pt x="477" y="587"/>
                    </a:lnTo>
                    <a:lnTo>
                      <a:pt x="480" y="585"/>
                    </a:lnTo>
                    <a:lnTo>
                      <a:pt x="483" y="586"/>
                    </a:lnTo>
                    <a:lnTo>
                      <a:pt x="486" y="586"/>
                    </a:lnTo>
                    <a:lnTo>
                      <a:pt x="490" y="585"/>
                    </a:lnTo>
                    <a:lnTo>
                      <a:pt x="493" y="585"/>
                    </a:lnTo>
                    <a:lnTo>
                      <a:pt x="496" y="585"/>
                    </a:lnTo>
                    <a:lnTo>
                      <a:pt x="493" y="583"/>
                    </a:lnTo>
                    <a:lnTo>
                      <a:pt x="493" y="580"/>
                    </a:lnTo>
                    <a:lnTo>
                      <a:pt x="491" y="577"/>
                    </a:lnTo>
                    <a:lnTo>
                      <a:pt x="487" y="574"/>
                    </a:lnTo>
                    <a:lnTo>
                      <a:pt x="484" y="572"/>
                    </a:lnTo>
                    <a:lnTo>
                      <a:pt x="485" y="568"/>
                    </a:lnTo>
                    <a:lnTo>
                      <a:pt x="489" y="566"/>
                    </a:lnTo>
                    <a:lnTo>
                      <a:pt x="492" y="565"/>
                    </a:lnTo>
                    <a:lnTo>
                      <a:pt x="495" y="568"/>
                    </a:lnTo>
                    <a:lnTo>
                      <a:pt x="498" y="568"/>
                    </a:lnTo>
                    <a:lnTo>
                      <a:pt x="501" y="566"/>
                    </a:lnTo>
                    <a:lnTo>
                      <a:pt x="501" y="564"/>
                    </a:lnTo>
                    <a:lnTo>
                      <a:pt x="505" y="563"/>
                    </a:lnTo>
                    <a:lnTo>
                      <a:pt x="502" y="560"/>
                    </a:lnTo>
                    <a:lnTo>
                      <a:pt x="501" y="558"/>
                    </a:lnTo>
                    <a:lnTo>
                      <a:pt x="499" y="557"/>
                    </a:lnTo>
                    <a:lnTo>
                      <a:pt x="501" y="555"/>
                    </a:lnTo>
                    <a:lnTo>
                      <a:pt x="504" y="556"/>
                    </a:lnTo>
                    <a:lnTo>
                      <a:pt x="505" y="553"/>
                    </a:lnTo>
                    <a:lnTo>
                      <a:pt x="509" y="554"/>
                    </a:lnTo>
                    <a:lnTo>
                      <a:pt x="511" y="555"/>
                    </a:lnTo>
                    <a:lnTo>
                      <a:pt x="514" y="552"/>
                    </a:lnTo>
                    <a:lnTo>
                      <a:pt x="517" y="554"/>
                    </a:lnTo>
                    <a:lnTo>
                      <a:pt x="520" y="552"/>
                    </a:lnTo>
                    <a:lnTo>
                      <a:pt x="522" y="553"/>
                    </a:lnTo>
                    <a:lnTo>
                      <a:pt x="525" y="553"/>
                    </a:lnTo>
                    <a:lnTo>
                      <a:pt x="528" y="551"/>
                    </a:lnTo>
                    <a:lnTo>
                      <a:pt x="528" y="548"/>
                    </a:lnTo>
                    <a:lnTo>
                      <a:pt x="526" y="547"/>
                    </a:lnTo>
                    <a:lnTo>
                      <a:pt x="525" y="544"/>
                    </a:lnTo>
                    <a:lnTo>
                      <a:pt x="528" y="545"/>
                    </a:lnTo>
                    <a:lnTo>
                      <a:pt x="532" y="544"/>
                    </a:lnTo>
                    <a:lnTo>
                      <a:pt x="533" y="541"/>
                    </a:lnTo>
                    <a:lnTo>
                      <a:pt x="532" y="538"/>
                    </a:lnTo>
                    <a:lnTo>
                      <a:pt x="536" y="537"/>
                    </a:lnTo>
                    <a:lnTo>
                      <a:pt x="532" y="535"/>
                    </a:lnTo>
                    <a:lnTo>
                      <a:pt x="536" y="535"/>
                    </a:lnTo>
                    <a:lnTo>
                      <a:pt x="538" y="536"/>
                    </a:lnTo>
                    <a:lnTo>
                      <a:pt x="541" y="536"/>
                    </a:lnTo>
                    <a:lnTo>
                      <a:pt x="544" y="537"/>
                    </a:lnTo>
                    <a:lnTo>
                      <a:pt x="541" y="538"/>
                    </a:lnTo>
                    <a:lnTo>
                      <a:pt x="538" y="541"/>
                    </a:lnTo>
                    <a:lnTo>
                      <a:pt x="535" y="544"/>
                    </a:lnTo>
                    <a:lnTo>
                      <a:pt x="535" y="546"/>
                    </a:lnTo>
                    <a:lnTo>
                      <a:pt x="538" y="546"/>
                    </a:lnTo>
                    <a:lnTo>
                      <a:pt x="541" y="549"/>
                    </a:lnTo>
                    <a:lnTo>
                      <a:pt x="544" y="549"/>
                    </a:lnTo>
                    <a:lnTo>
                      <a:pt x="545" y="546"/>
                    </a:lnTo>
                    <a:lnTo>
                      <a:pt x="546" y="544"/>
                    </a:lnTo>
                    <a:lnTo>
                      <a:pt x="546" y="546"/>
                    </a:lnTo>
                    <a:lnTo>
                      <a:pt x="549" y="546"/>
                    </a:lnTo>
                    <a:lnTo>
                      <a:pt x="552" y="545"/>
                    </a:lnTo>
                    <a:lnTo>
                      <a:pt x="555" y="542"/>
                    </a:lnTo>
                    <a:lnTo>
                      <a:pt x="557" y="544"/>
                    </a:lnTo>
                    <a:lnTo>
                      <a:pt x="560" y="546"/>
                    </a:lnTo>
                    <a:lnTo>
                      <a:pt x="563" y="544"/>
                    </a:lnTo>
                    <a:lnTo>
                      <a:pt x="563" y="541"/>
                    </a:lnTo>
                    <a:lnTo>
                      <a:pt x="566" y="541"/>
                    </a:lnTo>
                    <a:lnTo>
                      <a:pt x="568" y="538"/>
                    </a:lnTo>
                    <a:lnTo>
                      <a:pt x="565" y="536"/>
                    </a:lnTo>
                    <a:lnTo>
                      <a:pt x="568" y="537"/>
                    </a:lnTo>
                    <a:lnTo>
                      <a:pt x="572" y="537"/>
                    </a:lnTo>
                    <a:lnTo>
                      <a:pt x="575" y="538"/>
                    </a:lnTo>
                    <a:lnTo>
                      <a:pt x="574" y="536"/>
                    </a:lnTo>
                    <a:lnTo>
                      <a:pt x="577" y="537"/>
                    </a:lnTo>
                    <a:lnTo>
                      <a:pt x="580" y="536"/>
                    </a:lnTo>
                    <a:lnTo>
                      <a:pt x="583" y="535"/>
                    </a:lnTo>
                    <a:lnTo>
                      <a:pt x="585" y="532"/>
                    </a:lnTo>
                    <a:lnTo>
                      <a:pt x="585" y="528"/>
                    </a:lnTo>
                    <a:lnTo>
                      <a:pt x="586" y="525"/>
                    </a:lnTo>
                    <a:lnTo>
                      <a:pt x="587" y="528"/>
                    </a:lnTo>
                    <a:lnTo>
                      <a:pt x="590" y="527"/>
                    </a:lnTo>
                    <a:lnTo>
                      <a:pt x="592" y="524"/>
                    </a:lnTo>
                    <a:lnTo>
                      <a:pt x="592" y="521"/>
                    </a:lnTo>
                    <a:lnTo>
                      <a:pt x="593" y="519"/>
                    </a:lnTo>
                    <a:lnTo>
                      <a:pt x="596" y="517"/>
                    </a:lnTo>
                    <a:lnTo>
                      <a:pt x="599" y="516"/>
                    </a:lnTo>
                    <a:lnTo>
                      <a:pt x="599" y="513"/>
                    </a:lnTo>
                    <a:lnTo>
                      <a:pt x="602" y="512"/>
                    </a:lnTo>
                    <a:lnTo>
                      <a:pt x="599" y="509"/>
                    </a:lnTo>
                    <a:lnTo>
                      <a:pt x="602" y="508"/>
                    </a:lnTo>
                    <a:lnTo>
                      <a:pt x="602" y="505"/>
                    </a:lnTo>
                    <a:lnTo>
                      <a:pt x="605" y="504"/>
                    </a:lnTo>
                    <a:lnTo>
                      <a:pt x="607" y="501"/>
                    </a:lnTo>
                    <a:lnTo>
                      <a:pt x="610" y="500"/>
                    </a:lnTo>
                    <a:lnTo>
                      <a:pt x="613" y="498"/>
                    </a:lnTo>
                    <a:lnTo>
                      <a:pt x="617" y="497"/>
                    </a:lnTo>
                    <a:lnTo>
                      <a:pt x="620" y="497"/>
                    </a:lnTo>
                    <a:lnTo>
                      <a:pt x="622" y="495"/>
                    </a:lnTo>
                    <a:lnTo>
                      <a:pt x="621" y="492"/>
                    </a:lnTo>
                    <a:lnTo>
                      <a:pt x="621" y="488"/>
                    </a:lnTo>
                    <a:lnTo>
                      <a:pt x="618" y="486"/>
                    </a:lnTo>
                    <a:lnTo>
                      <a:pt x="621" y="486"/>
                    </a:lnTo>
                    <a:lnTo>
                      <a:pt x="619" y="483"/>
                    </a:lnTo>
                    <a:lnTo>
                      <a:pt x="616" y="482"/>
                    </a:lnTo>
                    <a:lnTo>
                      <a:pt x="614" y="479"/>
                    </a:lnTo>
                    <a:lnTo>
                      <a:pt x="618" y="478"/>
                    </a:lnTo>
                    <a:lnTo>
                      <a:pt x="619" y="481"/>
                    </a:lnTo>
                    <a:lnTo>
                      <a:pt x="622" y="483"/>
                    </a:lnTo>
                    <a:lnTo>
                      <a:pt x="624" y="485"/>
                    </a:lnTo>
                    <a:lnTo>
                      <a:pt x="627" y="487"/>
                    </a:lnTo>
                    <a:lnTo>
                      <a:pt x="629" y="489"/>
                    </a:lnTo>
                    <a:lnTo>
                      <a:pt x="631" y="489"/>
                    </a:lnTo>
                    <a:lnTo>
                      <a:pt x="634" y="491"/>
                    </a:lnTo>
                    <a:lnTo>
                      <a:pt x="637" y="492"/>
                    </a:lnTo>
                    <a:lnTo>
                      <a:pt x="640" y="491"/>
                    </a:lnTo>
                    <a:lnTo>
                      <a:pt x="643" y="492"/>
                    </a:lnTo>
                    <a:lnTo>
                      <a:pt x="646" y="491"/>
                    </a:lnTo>
                    <a:lnTo>
                      <a:pt x="644" y="487"/>
                    </a:lnTo>
                    <a:lnTo>
                      <a:pt x="641" y="486"/>
                    </a:lnTo>
                    <a:lnTo>
                      <a:pt x="644" y="486"/>
                    </a:lnTo>
                    <a:lnTo>
                      <a:pt x="647" y="487"/>
                    </a:lnTo>
                    <a:lnTo>
                      <a:pt x="649" y="489"/>
                    </a:lnTo>
                    <a:lnTo>
                      <a:pt x="652" y="488"/>
                    </a:lnTo>
                    <a:lnTo>
                      <a:pt x="650" y="485"/>
                    </a:lnTo>
                    <a:lnTo>
                      <a:pt x="653" y="486"/>
                    </a:lnTo>
                    <a:lnTo>
                      <a:pt x="653" y="483"/>
                    </a:lnTo>
                    <a:lnTo>
                      <a:pt x="655" y="482"/>
                    </a:lnTo>
                    <a:lnTo>
                      <a:pt x="659" y="485"/>
                    </a:lnTo>
                    <a:lnTo>
                      <a:pt x="662" y="486"/>
                    </a:lnTo>
                    <a:lnTo>
                      <a:pt x="665" y="484"/>
                    </a:lnTo>
                    <a:lnTo>
                      <a:pt x="668" y="483"/>
                    </a:lnTo>
                    <a:lnTo>
                      <a:pt x="671" y="484"/>
                    </a:lnTo>
                    <a:lnTo>
                      <a:pt x="674" y="483"/>
                    </a:lnTo>
                    <a:lnTo>
                      <a:pt x="676" y="481"/>
                    </a:lnTo>
                    <a:lnTo>
                      <a:pt x="679" y="479"/>
                    </a:lnTo>
                    <a:lnTo>
                      <a:pt x="682" y="480"/>
                    </a:lnTo>
                    <a:lnTo>
                      <a:pt x="685" y="480"/>
                    </a:lnTo>
                    <a:lnTo>
                      <a:pt x="689" y="479"/>
                    </a:lnTo>
                    <a:lnTo>
                      <a:pt x="691" y="479"/>
                    </a:lnTo>
                    <a:lnTo>
                      <a:pt x="695" y="477"/>
                    </a:lnTo>
                    <a:lnTo>
                      <a:pt x="697" y="477"/>
                    </a:lnTo>
                    <a:lnTo>
                      <a:pt x="699" y="476"/>
                    </a:lnTo>
                    <a:lnTo>
                      <a:pt x="703" y="475"/>
                    </a:lnTo>
                    <a:lnTo>
                      <a:pt x="706" y="475"/>
                    </a:lnTo>
                    <a:lnTo>
                      <a:pt x="709" y="475"/>
                    </a:lnTo>
                    <a:lnTo>
                      <a:pt x="711" y="472"/>
                    </a:lnTo>
                    <a:lnTo>
                      <a:pt x="714" y="472"/>
                    </a:lnTo>
                    <a:lnTo>
                      <a:pt x="717" y="470"/>
                    </a:lnTo>
                    <a:lnTo>
                      <a:pt x="719" y="467"/>
                    </a:lnTo>
                    <a:lnTo>
                      <a:pt x="722" y="467"/>
                    </a:lnTo>
                    <a:lnTo>
                      <a:pt x="721" y="464"/>
                    </a:lnTo>
                    <a:lnTo>
                      <a:pt x="724" y="465"/>
                    </a:lnTo>
                    <a:lnTo>
                      <a:pt x="726" y="464"/>
                    </a:lnTo>
                    <a:lnTo>
                      <a:pt x="729" y="461"/>
                    </a:lnTo>
                    <a:lnTo>
                      <a:pt x="726" y="460"/>
                    </a:lnTo>
                    <a:lnTo>
                      <a:pt x="729" y="459"/>
                    </a:lnTo>
                    <a:lnTo>
                      <a:pt x="732" y="460"/>
                    </a:lnTo>
                    <a:lnTo>
                      <a:pt x="734" y="460"/>
                    </a:lnTo>
                    <a:lnTo>
                      <a:pt x="734" y="457"/>
                    </a:lnTo>
                    <a:lnTo>
                      <a:pt x="737" y="456"/>
                    </a:lnTo>
                    <a:lnTo>
                      <a:pt x="740" y="455"/>
                    </a:lnTo>
                    <a:lnTo>
                      <a:pt x="744" y="454"/>
                    </a:lnTo>
                    <a:lnTo>
                      <a:pt x="740" y="450"/>
                    </a:lnTo>
                    <a:lnTo>
                      <a:pt x="744" y="452"/>
                    </a:lnTo>
                    <a:lnTo>
                      <a:pt x="747" y="453"/>
                    </a:lnTo>
                    <a:lnTo>
                      <a:pt x="750" y="452"/>
                    </a:lnTo>
                    <a:lnTo>
                      <a:pt x="750" y="448"/>
                    </a:lnTo>
                    <a:lnTo>
                      <a:pt x="747" y="446"/>
                    </a:lnTo>
                    <a:lnTo>
                      <a:pt x="750" y="446"/>
                    </a:lnTo>
                    <a:lnTo>
                      <a:pt x="753" y="446"/>
                    </a:lnTo>
                    <a:lnTo>
                      <a:pt x="756" y="446"/>
                    </a:lnTo>
                    <a:lnTo>
                      <a:pt x="759" y="446"/>
                    </a:lnTo>
                    <a:lnTo>
                      <a:pt x="756" y="443"/>
                    </a:lnTo>
                    <a:lnTo>
                      <a:pt x="759" y="443"/>
                    </a:lnTo>
                    <a:lnTo>
                      <a:pt x="762" y="442"/>
                    </a:lnTo>
                    <a:lnTo>
                      <a:pt x="765" y="441"/>
                    </a:lnTo>
                    <a:lnTo>
                      <a:pt x="767" y="439"/>
                    </a:lnTo>
                    <a:lnTo>
                      <a:pt x="770" y="439"/>
                    </a:lnTo>
                    <a:lnTo>
                      <a:pt x="773" y="436"/>
                    </a:lnTo>
                    <a:lnTo>
                      <a:pt x="770" y="436"/>
                    </a:lnTo>
                    <a:lnTo>
                      <a:pt x="767" y="437"/>
                    </a:lnTo>
                    <a:lnTo>
                      <a:pt x="764" y="437"/>
                    </a:lnTo>
                    <a:lnTo>
                      <a:pt x="761" y="437"/>
                    </a:lnTo>
                    <a:lnTo>
                      <a:pt x="758" y="437"/>
                    </a:lnTo>
                    <a:lnTo>
                      <a:pt x="755" y="436"/>
                    </a:lnTo>
                    <a:lnTo>
                      <a:pt x="752" y="436"/>
                    </a:lnTo>
                    <a:lnTo>
                      <a:pt x="749" y="436"/>
                    </a:lnTo>
                    <a:lnTo>
                      <a:pt x="746" y="436"/>
                    </a:lnTo>
                    <a:lnTo>
                      <a:pt x="743" y="434"/>
                    </a:lnTo>
                    <a:lnTo>
                      <a:pt x="739" y="433"/>
                    </a:lnTo>
                    <a:lnTo>
                      <a:pt x="736" y="433"/>
                    </a:lnTo>
                    <a:lnTo>
                      <a:pt x="733" y="431"/>
                    </a:lnTo>
                    <a:lnTo>
                      <a:pt x="730" y="431"/>
                    </a:lnTo>
                    <a:lnTo>
                      <a:pt x="728" y="430"/>
                    </a:lnTo>
                    <a:lnTo>
                      <a:pt x="724" y="432"/>
                    </a:lnTo>
                    <a:lnTo>
                      <a:pt x="726" y="429"/>
                    </a:lnTo>
                    <a:lnTo>
                      <a:pt x="722" y="429"/>
                    </a:lnTo>
                    <a:lnTo>
                      <a:pt x="719" y="430"/>
                    </a:lnTo>
                    <a:lnTo>
                      <a:pt x="716" y="431"/>
                    </a:lnTo>
                    <a:lnTo>
                      <a:pt x="713" y="432"/>
                    </a:lnTo>
                    <a:lnTo>
                      <a:pt x="711" y="433"/>
                    </a:lnTo>
                    <a:lnTo>
                      <a:pt x="708" y="434"/>
                    </a:lnTo>
                    <a:lnTo>
                      <a:pt x="705" y="433"/>
                    </a:lnTo>
                    <a:lnTo>
                      <a:pt x="702" y="432"/>
                    </a:lnTo>
                    <a:lnTo>
                      <a:pt x="698" y="434"/>
                    </a:lnTo>
                    <a:lnTo>
                      <a:pt x="695" y="437"/>
                    </a:lnTo>
                    <a:lnTo>
                      <a:pt x="694" y="439"/>
                    </a:lnTo>
                    <a:lnTo>
                      <a:pt x="691" y="440"/>
                    </a:lnTo>
                    <a:lnTo>
                      <a:pt x="691" y="439"/>
                    </a:lnTo>
                    <a:lnTo>
                      <a:pt x="690" y="438"/>
                    </a:lnTo>
                    <a:lnTo>
                      <a:pt x="687" y="438"/>
                    </a:lnTo>
                    <a:lnTo>
                      <a:pt x="684" y="439"/>
                    </a:lnTo>
                    <a:lnTo>
                      <a:pt x="681" y="437"/>
                    </a:lnTo>
                    <a:lnTo>
                      <a:pt x="678" y="438"/>
                    </a:lnTo>
                    <a:lnTo>
                      <a:pt x="675" y="437"/>
                    </a:lnTo>
                    <a:lnTo>
                      <a:pt x="678" y="436"/>
                    </a:lnTo>
                    <a:lnTo>
                      <a:pt x="681" y="435"/>
                    </a:lnTo>
                    <a:lnTo>
                      <a:pt x="684" y="436"/>
                    </a:lnTo>
                    <a:lnTo>
                      <a:pt x="687" y="436"/>
                    </a:lnTo>
                    <a:lnTo>
                      <a:pt x="690" y="435"/>
                    </a:lnTo>
                    <a:lnTo>
                      <a:pt x="693" y="434"/>
                    </a:lnTo>
                    <a:lnTo>
                      <a:pt x="696" y="432"/>
                    </a:lnTo>
                    <a:lnTo>
                      <a:pt x="699" y="431"/>
                    </a:lnTo>
                    <a:lnTo>
                      <a:pt x="703" y="431"/>
                    </a:lnTo>
                    <a:lnTo>
                      <a:pt x="706" y="431"/>
                    </a:lnTo>
                    <a:lnTo>
                      <a:pt x="709" y="430"/>
                    </a:lnTo>
                    <a:lnTo>
                      <a:pt x="707" y="427"/>
                    </a:lnTo>
                    <a:lnTo>
                      <a:pt x="704" y="426"/>
                    </a:lnTo>
                    <a:lnTo>
                      <a:pt x="701" y="427"/>
                    </a:lnTo>
                    <a:lnTo>
                      <a:pt x="697" y="427"/>
                    </a:lnTo>
                    <a:lnTo>
                      <a:pt x="694" y="427"/>
                    </a:lnTo>
                    <a:lnTo>
                      <a:pt x="691" y="428"/>
                    </a:lnTo>
                    <a:lnTo>
                      <a:pt x="688" y="428"/>
                    </a:lnTo>
                    <a:lnTo>
                      <a:pt x="685" y="429"/>
                    </a:lnTo>
                    <a:lnTo>
                      <a:pt x="682" y="429"/>
                    </a:lnTo>
                    <a:lnTo>
                      <a:pt x="679" y="429"/>
                    </a:lnTo>
                    <a:lnTo>
                      <a:pt x="679" y="426"/>
                    </a:lnTo>
                    <a:lnTo>
                      <a:pt x="676" y="426"/>
                    </a:lnTo>
                    <a:lnTo>
                      <a:pt x="673" y="427"/>
                    </a:lnTo>
                    <a:lnTo>
                      <a:pt x="670" y="427"/>
                    </a:lnTo>
                    <a:lnTo>
                      <a:pt x="667" y="427"/>
                    </a:lnTo>
                    <a:lnTo>
                      <a:pt x="670" y="426"/>
                    </a:lnTo>
                    <a:lnTo>
                      <a:pt x="673" y="425"/>
                    </a:lnTo>
                    <a:lnTo>
                      <a:pt x="676" y="425"/>
                    </a:lnTo>
                    <a:lnTo>
                      <a:pt x="679" y="423"/>
                    </a:lnTo>
                    <a:lnTo>
                      <a:pt x="682" y="421"/>
                    </a:lnTo>
                    <a:lnTo>
                      <a:pt x="684" y="418"/>
                    </a:lnTo>
                    <a:lnTo>
                      <a:pt x="683" y="415"/>
                    </a:lnTo>
                    <a:lnTo>
                      <a:pt x="680" y="414"/>
                    </a:lnTo>
                    <a:lnTo>
                      <a:pt x="677" y="413"/>
                    </a:lnTo>
                    <a:lnTo>
                      <a:pt x="680" y="413"/>
                    </a:lnTo>
                    <a:lnTo>
                      <a:pt x="683" y="413"/>
                    </a:lnTo>
                    <a:lnTo>
                      <a:pt x="686" y="413"/>
                    </a:lnTo>
                    <a:lnTo>
                      <a:pt x="689" y="413"/>
                    </a:lnTo>
                    <a:lnTo>
                      <a:pt x="686" y="410"/>
                    </a:lnTo>
                    <a:lnTo>
                      <a:pt x="687" y="407"/>
                    </a:lnTo>
                    <a:lnTo>
                      <a:pt x="689" y="410"/>
                    </a:lnTo>
                    <a:lnTo>
                      <a:pt x="692" y="414"/>
                    </a:lnTo>
                    <a:lnTo>
                      <a:pt x="695" y="414"/>
                    </a:lnTo>
                    <a:lnTo>
                      <a:pt x="698" y="414"/>
                    </a:lnTo>
                    <a:lnTo>
                      <a:pt x="702" y="414"/>
                    </a:lnTo>
                    <a:lnTo>
                      <a:pt x="705" y="414"/>
                    </a:lnTo>
                    <a:lnTo>
                      <a:pt x="707" y="413"/>
                    </a:lnTo>
                    <a:lnTo>
                      <a:pt x="711" y="410"/>
                    </a:lnTo>
                    <a:lnTo>
                      <a:pt x="713" y="410"/>
                    </a:lnTo>
                    <a:lnTo>
                      <a:pt x="717" y="408"/>
                    </a:lnTo>
                    <a:lnTo>
                      <a:pt x="720" y="405"/>
                    </a:lnTo>
                    <a:lnTo>
                      <a:pt x="723" y="404"/>
                    </a:lnTo>
                    <a:lnTo>
                      <a:pt x="721" y="401"/>
                    </a:lnTo>
                    <a:lnTo>
                      <a:pt x="718" y="398"/>
                    </a:lnTo>
                    <a:lnTo>
                      <a:pt x="715" y="398"/>
                    </a:lnTo>
                    <a:lnTo>
                      <a:pt x="712" y="398"/>
                    </a:lnTo>
                    <a:lnTo>
                      <a:pt x="709" y="398"/>
                    </a:lnTo>
                    <a:lnTo>
                      <a:pt x="706" y="398"/>
                    </a:lnTo>
                    <a:lnTo>
                      <a:pt x="703" y="398"/>
                    </a:lnTo>
                    <a:lnTo>
                      <a:pt x="699" y="397"/>
                    </a:lnTo>
                    <a:lnTo>
                      <a:pt x="696" y="396"/>
                    </a:lnTo>
                    <a:lnTo>
                      <a:pt x="693" y="395"/>
                    </a:lnTo>
                    <a:lnTo>
                      <a:pt x="690" y="395"/>
                    </a:lnTo>
                    <a:lnTo>
                      <a:pt x="687" y="395"/>
                    </a:lnTo>
                    <a:lnTo>
                      <a:pt x="684" y="396"/>
                    </a:lnTo>
                    <a:lnTo>
                      <a:pt x="681" y="396"/>
                    </a:lnTo>
                    <a:lnTo>
                      <a:pt x="678" y="396"/>
                    </a:lnTo>
                    <a:lnTo>
                      <a:pt x="680" y="396"/>
                    </a:lnTo>
                    <a:lnTo>
                      <a:pt x="683" y="394"/>
                    </a:lnTo>
                    <a:lnTo>
                      <a:pt x="686" y="395"/>
                    </a:lnTo>
                    <a:lnTo>
                      <a:pt x="689" y="394"/>
                    </a:lnTo>
                    <a:lnTo>
                      <a:pt x="693" y="394"/>
                    </a:lnTo>
                    <a:lnTo>
                      <a:pt x="691" y="391"/>
                    </a:lnTo>
                    <a:lnTo>
                      <a:pt x="688" y="390"/>
                    </a:lnTo>
                    <a:lnTo>
                      <a:pt x="685" y="387"/>
                    </a:lnTo>
                    <a:lnTo>
                      <a:pt x="682" y="386"/>
                    </a:lnTo>
                    <a:lnTo>
                      <a:pt x="679" y="386"/>
                    </a:lnTo>
                    <a:lnTo>
                      <a:pt x="676" y="385"/>
                    </a:lnTo>
                    <a:lnTo>
                      <a:pt x="676" y="382"/>
                    </a:lnTo>
                    <a:lnTo>
                      <a:pt x="673" y="381"/>
                    </a:lnTo>
                    <a:lnTo>
                      <a:pt x="676" y="382"/>
                    </a:lnTo>
                    <a:lnTo>
                      <a:pt x="679" y="383"/>
                    </a:lnTo>
                    <a:lnTo>
                      <a:pt x="682" y="385"/>
                    </a:lnTo>
                    <a:lnTo>
                      <a:pt x="685" y="385"/>
                    </a:lnTo>
                    <a:lnTo>
                      <a:pt x="688" y="386"/>
                    </a:lnTo>
                    <a:lnTo>
                      <a:pt x="691" y="389"/>
                    </a:lnTo>
                    <a:lnTo>
                      <a:pt x="694" y="390"/>
                    </a:lnTo>
                    <a:lnTo>
                      <a:pt x="697" y="393"/>
                    </a:lnTo>
                    <a:lnTo>
                      <a:pt x="699" y="396"/>
                    </a:lnTo>
                    <a:lnTo>
                      <a:pt x="703" y="396"/>
                    </a:lnTo>
                    <a:lnTo>
                      <a:pt x="706" y="396"/>
                    </a:lnTo>
                    <a:lnTo>
                      <a:pt x="709" y="396"/>
                    </a:lnTo>
                    <a:lnTo>
                      <a:pt x="712" y="395"/>
                    </a:lnTo>
                    <a:lnTo>
                      <a:pt x="715" y="396"/>
                    </a:lnTo>
                    <a:lnTo>
                      <a:pt x="718" y="397"/>
                    </a:lnTo>
                    <a:lnTo>
                      <a:pt x="719" y="397"/>
                    </a:lnTo>
                    <a:lnTo>
                      <a:pt x="725" y="401"/>
                    </a:lnTo>
                    <a:lnTo>
                      <a:pt x="728" y="403"/>
                    </a:lnTo>
                    <a:lnTo>
                      <a:pt x="731" y="403"/>
                    </a:lnTo>
                    <a:lnTo>
                      <a:pt x="734" y="404"/>
                    </a:lnTo>
                    <a:lnTo>
                      <a:pt x="737" y="407"/>
                    </a:lnTo>
                    <a:lnTo>
                      <a:pt x="740" y="409"/>
                    </a:lnTo>
                    <a:lnTo>
                      <a:pt x="741" y="413"/>
                    </a:lnTo>
                    <a:lnTo>
                      <a:pt x="741" y="416"/>
                    </a:lnTo>
                    <a:lnTo>
                      <a:pt x="743" y="419"/>
                    </a:lnTo>
                    <a:lnTo>
                      <a:pt x="745" y="422"/>
                    </a:lnTo>
                    <a:lnTo>
                      <a:pt x="748" y="424"/>
                    </a:lnTo>
                    <a:lnTo>
                      <a:pt x="751" y="426"/>
                    </a:lnTo>
                    <a:lnTo>
                      <a:pt x="754" y="427"/>
                    </a:lnTo>
                    <a:lnTo>
                      <a:pt x="757" y="428"/>
                    </a:lnTo>
                    <a:lnTo>
                      <a:pt x="763" y="428"/>
                    </a:lnTo>
                    <a:lnTo>
                      <a:pt x="766" y="426"/>
                    </a:lnTo>
                    <a:lnTo>
                      <a:pt x="766" y="423"/>
                    </a:lnTo>
                    <a:lnTo>
                      <a:pt x="765" y="420"/>
                    </a:lnTo>
                    <a:lnTo>
                      <a:pt x="768" y="418"/>
                    </a:lnTo>
                    <a:lnTo>
                      <a:pt x="767" y="421"/>
                    </a:lnTo>
                    <a:lnTo>
                      <a:pt x="768" y="424"/>
                    </a:lnTo>
                    <a:lnTo>
                      <a:pt x="771" y="427"/>
                    </a:lnTo>
                    <a:lnTo>
                      <a:pt x="774" y="426"/>
                    </a:lnTo>
                    <a:lnTo>
                      <a:pt x="777" y="428"/>
                    </a:lnTo>
                    <a:lnTo>
                      <a:pt x="780" y="427"/>
                    </a:lnTo>
                    <a:lnTo>
                      <a:pt x="781" y="425"/>
                    </a:lnTo>
                    <a:lnTo>
                      <a:pt x="780" y="422"/>
                    </a:lnTo>
                    <a:lnTo>
                      <a:pt x="780" y="419"/>
                    </a:lnTo>
                    <a:lnTo>
                      <a:pt x="778" y="416"/>
                    </a:lnTo>
                    <a:lnTo>
                      <a:pt x="778" y="413"/>
                    </a:lnTo>
                    <a:lnTo>
                      <a:pt x="775" y="413"/>
                    </a:lnTo>
                    <a:lnTo>
                      <a:pt x="779" y="409"/>
                    </a:lnTo>
                    <a:lnTo>
                      <a:pt x="772" y="410"/>
                    </a:lnTo>
                    <a:lnTo>
                      <a:pt x="769" y="410"/>
                    </a:lnTo>
                    <a:lnTo>
                      <a:pt x="772" y="409"/>
                    </a:lnTo>
                    <a:lnTo>
                      <a:pt x="779" y="408"/>
                    </a:lnTo>
                    <a:lnTo>
                      <a:pt x="779" y="405"/>
                    </a:lnTo>
                    <a:lnTo>
                      <a:pt x="776" y="404"/>
                    </a:lnTo>
                    <a:lnTo>
                      <a:pt x="779" y="403"/>
                    </a:lnTo>
                    <a:lnTo>
                      <a:pt x="779" y="400"/>
                    </a:lnTo>
                    <a:lnTo>
                      <a:pt x="776" y="397"/>
                    </a:lnTo>
                    <a:lnTo>
                      <a:pt x="773" y="398"/>
                    </a:lnTo>
                    <a:lnTo>
                      <a:pt x="770" y="400"/>
                    </a:lnTo>
                    <a:lnTo>
                      <a:pt x="769" y="403"/>
                    </a:lnTo>
                    <a:lnTo>
                      <a:pt x="767" y="400"/>
                    </a:lnTo>
                    <a:lnTo>
                      <a:pt x="767" y="396"/>
                    </a:lnTo>
                    <a:lnTo>
                      <a:pt x="770" y="395"/>
                    </a:lnTo>
                    <a:lnTo>
                      <a:pt x="773" y="395"/>
                    </a:lnTo>
                    <a:lnTo>
                      <a:pt x="775" y="392"/>
                    </a:lnTo>
                    <a:lnTo>
                      <a:pt x="772" y="392"/>
                    </a:lnTo>
                    <a:lnTo>
                      <a:pt x="769" y="393"/>
                    </a:lnTo>
                    <a:lnTo>
                      <a:pt x="767" y="394"/>
                    </a:lnTo>
                    <a:lnTo>
                      <a:pt x="767" y="391"/>
                    </a:lnTo>
                    <a:lnTo>
                      <a:pt x="765" y="391"/>
                    </a:lnTo>
                    <a:lnTo>
                      <a:pt x="762" y="392"/>
                    </a:lnTo>
                    <a:lnTo>
                      <a:pt x="759" y="394"/>
                    </a:lnTo>
                    <a:lnTo>
                      <a:pt x="760" y="391"/>
                    </a:lnTo>
                    <a:lnTo>
                      <a:pt x="763" y="390"/>
                    </a:lnTo>
                    <a:lnTo>
                      <a:pt x="765" y="388"/>
                    </a:lnTo>
                    <a:lnTo>
                      <a:pt x="763" y="385"/>
                    </a:lnTo>
                    <a:lnTo>
                      <a:pt x="760" y="384"/>
                    </a:lnTo>
                    <a:lnTo>
                      <a:pt x="757" y="384"/>
                    </a:lnTo>
                    <a:lnTo>
                      <a:pt x="754" y="381"/>
                    </a:lnTo>
                    <a:lnTo>
                      <a:pt x="751" y="380"/>
                    </a:lnTo>
                    <a:lnTo>
                      <a:pt x="748" y="381"/>
                    </a:lnTo>
                    <a:lnTo>
                      <a:pt x="749" y="378"/>
                    </a:lnTo>
                    <a:lnTo>
                      <a:pt x="746" y="377"/>
                    </a:lnTo>
                    <a:lnTo>
                      <a:pt x="743" y="376"/>
                    </a:lnTo>
                    <a:lnTo>
                      <a:pt x="739" y="375"/>
                    </a:lnTo>
                    <a:lnTo>
                      <a:pt x="736" y="372"/>
                    </a:lnTo>
                    <a:lnTo>
                      <a:pt x="733" y="372"/>
                    </a:lnTo>
                    <a:lnTo>
                      <a:pt x="730" y="372"/>
                    </a:lnTo>
                    <a:lnTo>
                      <a:pt x="729" y="372"/>
                    </a:lnTo>
                    <a:lnTo>
                      <a:pt x="727" y="374"/>
                    </a:lnTo>
                    <a:lnTo>
                      <a:pt x="724" y="376"/>
                    </a:lnTo>
                    <a:lnTo>
                      <a:pt x="722" y="379"/>
                    </a:lnTo>
                    <a:lnTo>
                      <a:pt x="723" y="376"/>
                    </a:lnTo>
                    <a:lnTo>
                      <a:pt x="723" y="372"/>
                    </a:lnTo>
                    <a:lnTo>
                      <a:pt x="720" y="372"/>
                    </a:lnTo>
                    <a:lnTo>
                      <a:pt x="717" y="371"/>
                    </a:lnTo>
                    <a:lnTo>
                      <a:pt x="720" y="371"/>
                    </a:lnTo>
                    <a:lnTo>
                      <a:pt x="723" y="371"/>
                    </a:lnTo>
                    <a:lnTo>
                      <a:pt x="726" y="371"/>
                    </a:lnTo>
                    <a:lnTo>
                      <a:pt x="729" y="370"/>
                    </a:lnTo>
                    <a:lnTo>
                      <a:pt x="732" y="369"/>
                    </a:lnTo>
                    <a:lnTo>
                      <a:pt x="733" y="366"/>
                    </a:lnTo>
                    <a:lnTo>
                      <a:pt x="732" y="364"/>
                    </a:lnTo>
                    <a:lnTo>
                      <a:pt x="729" y="363"/>
                    </a:lnTo>
                    <a:lnTo>
                      <a:pt x="726" y="362"/>
                    </a:lnTo>
                    <a:lnTo>
                      <a:pt x="724" y="361"/>
                    </a:lnTo>
                    <a:lnTo>
                      <a:pt x="721" y="360"/>
                    </a:lnTo>
                    <a:lnTo>
                      <a:pt x="717" y="362"/>
                    </a:lnTo>
                    <a:lnTo>
                      <a:pt x="715" y="363"/>
                    </a:lnTo>
                    <a:lnTo>
                      <a:pt x="711" y="363"/>
                    </a:lnTo>
                    <a:lnTo>
                      <a:pt x="709" y="366"/>
                    </a:lnTo>
                    <a:lnTo>
                      <a:pt x="709" y="362"/>
                    </a:lnTo>
                    <a:lnTo>
                      <a:pt x="706" y="363"/>
                    </a:lnTo>
                    <a:lnTo>
                      <a:pt x="703" y="363"/>
                    </a:lnTo>
                    <a:lnTo>
                      <a:pt x="706" y="361"/>
                    </a:lnTo>
                    <a:lnTo>
                      <a:pt x="703" y="360"/>
                    </a:lnTo>
                    <a:lnTo>
                      <a:pt x="699" y="360"/>
                    </a:lnTo>
                    <a:lnTo>
                      <a:pt x="696" y="361"/>
                    </a:lnTo>
                    <a:lnTo>
                      <a:pt x="693" y="359"/>
                    </a:lnTo>
                    <a:lnTo>
                      <a:pt x="696" y="360"/>
                    </a:lnTo>
                    <a:lnTo>
                      <a:pt x="699" y="359"/>
                    </a:lnTo>
                    <a:lnTo>
                      <a:pt x="703" y="359"/>
                    </a:lnTo>
                    <a:lnTo>
                      <a:pt x="705" y="359"/>
                    </a:lnTo>
                    <a:lnTo>
                      <a:pt x="709" y="361"/>
                    </a:lnTo>
                    <a:lnTo>
                      <a:pt x="712" y="361"/>
                    </a:lnTo>
                    <a:lnTo>
                      <a:pt x="715" y="361"/>
                    </a:lnTo>
                    <a:lnTo>
                      <a:pt x="717" y="358"/>
                    </a:lnTo>
                    <a:lnTo>
                      <a:pt x="721" y="358"/>
                    </a:lnTo>
                    <a:lnTo>
                      <a:pt x="724" y="358"/>
                    </a:lnTo>
                    <a:lnTo>
                      <a:pt x="726" y="357"/>
                    </a:lnTo>
                    <a:lnTo>
                      <a:pt x="729" y="354"/>
                    </a:lnTo>
                    <a:lnTo>
                      <a:pt x="726" y="353"/>
                    </a:lnTo>
                    <a:lnTo>
                      <a:pt x="723" y="352"/>
                    </a:lnTo>
                    <a:lnTo>
                      <a:pt x="720" y="352"/>
                    </a:lnTo>
                    <a:lnTo>
                      <a:pt x="717" y="350"/>
                    </a:lnTo>
                    <a:lnTo>
                      <a:pt x="714" y="349"/>
                    </a:lnTo>
                    <a:lnTo>
                      <a:pt x="711" y="350"/>
                    </a:lnTo>
                    <a:lnTo>
                      <a:pt x="708" y="349"/>
                    </a:lnTo>
                    <a:lnTo>
                      <a:pt x="705" y="352"/>
                    </a:lnTo>
                    <a:lnTo>
                      <a:pt x="702" y="352"/>
                    </a:lnTo>
                    <a:lnTo>
                      <a:pt x="698" y="351"/>
                    </a:lnTo>
                    <a:lnTo>
                      <a:pt x="695" y="351"/>
                    </a:lnTo>
                    <a:lnTo>
                      <a:pt x="693" y="354"/>
                    </a:lnTo>
                    <a:lnTo>
                      <a:pt x="692" y="351"/>
                    </a:lnTo>
                    <a:lnTo>
                      <a:pt x="689" y="351"/>
                    </a:lnTo>
                    <a:lnTo>
                      <a:pt x="692" y="351"/>
                    </a:lnTo>
                    <a:lnTo>
                      <a:pt x="695" y="350"/>
                    </a:lnTo>
                    <a:lnTo>
                      <a:pt x="698" y="350"/>
                    </a:lnTo>
                    <a:lnTo>
                      <a:pt x="702" y="351"/>
                    </a:lnTo>
                    <a:lnTo>
                      <a:pt x="705" y="350"/>
                    </a:lnTo>
                    <a:lnTo>
                      <a:pt x="705" y="347"/>
                    </a:lnTo>
                    <a:lnTo>
                      <a:pt x="703" y="347"/>
                    </a:lnTo>
                    <a:lnTo>
                      <a:pt x="698" y="345"/>
                    </a:lnTo>
                    <a:lnTo>
                      <a:pt x="695" y="345"/>
                    </a:lnTo>
                    <a:lnTo>
                      <a:pt x="693" y="342"/>
                    </a:lnTo>
                    <a:lnTo>
                      <a:pt x="695" y="342"/>
                    </a:lnTo>
                    <a:lnTo>
                      <a:pt x="698" y="344"/>
                    </a:lnTo>
                    <a:lnTo>
                      <a:pt x="702" y="346"/>
                    </a:lnTo>
                    <a:lnTo>
                      <a:pt x="705" y="346"/>
                    </a:lnTo>
                    <a:lnTo>
                      <a:pt x="708" y="346"/>
                    </a:lnTo>
                    <a:lnTo>
                      <a:pt x="711" y="348"/>
                    </a:lnTo>
                    <a:lnTo>
                      <a:pt x="717" y="348"/>
                    </a:lnTo>
                    <a:lnTo>
                      <a:pt x="720" y="346"/>
                    </a:lnTo>
                    <a:lnTo>
                      <a:pt x="722" y="343"/>
                    </a:lnTo>
                    <a:lnTo>
                      <a:pt x="725" y="342"/>
                    </a:lnTo>
                    <a:lnTo>
                      <a:pt x="728" y="342"/>
                    </a:lnTo>
                    <a:lnTo>
                      <a:pt x="731" y="341"/>
                    </a:lnTo>
                    <a:lnTo>
                      <a:pt x="729" y="338"/>
                    </a:lnTo>
                    <a:lnTo>
                      <a:pt x="728" y="335"/>
                    </a:lnTo>
                    <a:lnTo>
                      <a:pt x="725" y="333"/>
                    </a:lnTo>
                    <a:lnTo>
                      <a:pt x="722" y="331"/>
                    </a:lnTo>
                    <a:lnTo>
                      <a:pt x="719" y="328"/>
                    </a:lnTo>
                    <a:lnTo>
                      <a:pt x="722" y="329"/>
                    </a:lnTo>
                    <a:lnTo>
                      <a:pt x="725" y="332"/>
                    </a:lnTo>
                    <a:lnTo>
                      <a:pt x="728" y="333"/>
                    </a:lnTo>
                    <a:lnTo>
                      <a:pt x="729" y="337"/>
                    </a:lnTo>
                    <a:lnTo>
                      <a:pt x="732" y="338"/>
                    </a:lnTo>
                    <a:lnTo>
                      <a:pt x="735" y="339"/>
                    </a:lnTo>
                    <a:lnTo>
                      <a:pt x="738" y="339"/>
                    </a:lnTo>
                    <a:lnTo>
                      <a:pt x="737" y="336"/>
                    </a:lnTo>
                    <a:lnTo>
                      <a:pt x="739" y="332"/>
                    </a:lnTo>
                    <a:lnTo>
                      <a:pt x="743" y="331"/>
                    </a:lnTo>
                    <a:lnTo>
                      <a:pt x="746" y="332"/>
                    </a:lnTo>
                    <a:lnTo>
                      <a:pt x="748" y="333"/>
                    </a:lnTo>
                    <a:lnTo>
                      <a:pt x="752" y="333"/>
                    </a:lnTo>
                    <a:lnTo>
                      <a:pt x="757" y="336"/>
                    </a:lnTo>
                    <a:lnTo>
                      <a:pt x="761" y="338"/>
                    </a:lnTo>
                    <a:lnTo>
                      <a:pt x="763" y="339"/>
                    </a:lnTo>
                    <a:lnTo>
                      <a:pt x="766" y="338"/>
                    </a:lnTo>
                    <a:lnTo>
                      <a:pt x="769" y="337"/>
                    </a:lnTo>
                    <a:lnTo>
                      <a:pt x="766" y="339"/>
                    </a:lnTo>
                    <a:lnTo>
                      <a:pt x="763" y="339"/>
                    </a:lnTo>
                    <a:lnTo>
                      <a:pt x="757" y="337"/>
                    </a:lnTo>
                    <a:lnTo>
                      <a:pt x="751" y="335"/>
                    </a:lnTo>
                    <a:lnTo>
                      <a:pt x="748" y="333"/>
                    </a:lnTo>
                    <a:lnTo>
                      <a:pt x="745" y="333"/>
                    </a:lnTo>
                    <a:lnTo>
                      <a:pt x="745" y="337"/>
                    </a:lnTo>
                    <a:lnTo>
                      <a:pt x="748" y="340"/>
                    </a:lnTo>
                    <a:lnTo>
                      <a:pt x="750" y="341"/>
                    </a:lnTo>
                    <a:lnTo>
                      <a:pt x="754" y="343"/>
                    </a:lnTo>
                    <a:lnTo>
                      <a:pt x="756" y="344"/>
                    </a:lnTo>
                    <a:lnTo>
                      <a:pt x="759" y="345"/>
                    </a:lnTo>
                    <a:lnTo>
                      <a:pt x="763" y="346"/>
                    </a:lnTo>
                    <a:lnTo>
                      <a:pt x="766" y="347"/>
                    </a:lnTo>
                    <a:lnTo>
                      <a:pt x="769" y="348"/>
                    </a:lnTo>
                    <a:lnTo>
                      <a:pt x="772" y="348"/>
                    </a:lnTo>
                    <a:lnTo>
                      <a:pt x="775" y="346"/>
                    </a:lnTo>
                    <a:lnTo>
                      <a:pt x="778" y="345"/>
                    </a:lnTo>
                    <a:lnTo>
                      <a:pt x="781" y="344"/>
                    </a:lnTo>
                    <a:lnTo>
                      <a:pt x="784" y="342"/>
                    </a:lnTo>
                    <a:lnTo>
                      <a:pt x="788" y="342"/>
                    </a:lnTo>
                    <a:lnTo>
                      <a:pt x="791" y="342"/>
                    </a:lnTo>
                    <a:lnTo>
                      <a:pt x="794" y="342"/>
                    </a:lnTo>
                    <a:lnTo>
                      <a:pt x="797" y="342"/>
                    </a:lnTo>
                    <a:lnTo>
                      <a:pt x="800" y="340"/>
                    </a:lnTo>
                    <a:lnTo>
                      <a:pt x="798" y="337"/>
                    </a:lnTo>
                    <a:lnTo>
                      <a:pt x="798" y="333"/>
                    </a:lnTo>
                    <a:lnTo>
                      <a:pt x="801" y="330"/>
                    </a:lnTo>
                    <a:lnTo>
                      <a:pt x="798" y="329"/>
                    </a:lnTo>
                    <a:lnTo>
                      <a:pt x="795" y="329"/>
                    </a:lnTo>
                    <a:lnTo>
                      <a:pt x="792" y="328"/>
                    </a:lnTo>
                    <a:lnTo>
                      <a:pt x="789" y="327"/>
                    </a:lnTo>
                    <a:lnTo>
                      <a:pt x="786" y="326"/>
                    </a:lnTo>
                    <a:lnTo>
                      <a:pt x="782" y="325"/>
                    </a:lnTo>
                    <a:lnTo>
                      <a:pt x="779" y="324"/>
                    </a:lnTo>
                    <a:lnTo>
                      <a:pt x="776" y="325"/>
                    </a:lnTo>
                    <a:lnTo>
                      <a:pt x="776" y="328"/>
                    </a:lnTo>
                    <a:lnTo>
                      <a:pt x="778" y="331"/>
                    </a:lnTo>
                    <a:lnTo>
                      <a:pt x="779" y="333"/>
                    </a:lnTo>
                    <a:lnTo>
                      <a:pt x="777" y="331"/>
                    </a:lnTo>
                    <a:lnTo>
                      <a:pt x="775" y="328"/>
                    </a:lnTo>
                    <a:lnTo>
                      <a:pt x="773" y="325"/>
                    </a:lnTo>
                    <a:lnTo>
                      <a:pt x="770" y="325"/>
                    </a:lnTo>
                    <a:lnTo>
                      <a:pt x="767" y="323"/>
                    </a:lnTo>
                    <a:lnTo>
                      <a:pt x="770" y="323"/>
                    </a:lnTo>
                    <a:lnTo>
                      <a:pt x="772" y="320"/>
                    </a:lnTo>
                    <a:lnTo>
                      <a:pt x="773" y="317"/>
                    </a:lnTo>
                    <a:lnTo>
                      <a:pt x="770" y="317"/>
                    </a:lnTo>
                    <a:lnTo>
                      <a:pt x="767" y="316"/>
                    </a:lnTo>
                    <a:lnTo>
                      <a:pt x="770" y="316"/>
                    </a:lnTo>
                    <a:lnTo>
                      <a:pt x="773" y="316"/>
                    </a:lnTo>
                    <a:lnTo>
                      <a:pt x="776" y="315"/>
                    </a:lnTo>
                    <a:lnTo>
                      <a:pt x="777" y="312"/>
                    </a:lnTo>
                    <a:lnTo>
                      <a:pt x="774" y="309"/>
                    </a:lnTo>
                    <a:lnTo>
                      <a:pt x="777" y="310"/>
                    </a:lnTo>
                    <a:lnTo>
                      <a:pt x="780" y="312"/>
                    </a:lnTo>
                    <a:lnTo>
                      <a:pt x="783" y="312"/>
                    </a:lnTo>
                    <a:lnTo>
                      <a:pt x="787" y="312"/>
                    </a:lnTo>
                    <a:lnTo>
                      <a:pt x="790" y="312"/>
                    </a:lnTo>
                    <a:lnTo>
                      <a:pt x="793" y="312"/>
                    </a:lnTo>
                    <a:lnTo>
                      <a:pt x="796" y="312"/>
                    </a:lnTo>
                    <a:lnTo>
                      <a:pt x="799" y="312"/>
                    </a:lnTo>
                    <a:lnTo>
                      <a:pt x="802" y="315"/>
                    </a:lnTo>
                    <a:lnTo>
                      <a:pt x="805" y="318"/>
                    </a:lnTo>
                    <a:lnTo>
                      <a:pt x="807" y="318"/>
                    </a:lnTo>
                    <a:lnTo>
                      <a:pt x="810" y="318"/>
                    </a:lnTo>
                    <a:lnTo>
                      <a:pt x="813" y="318"/>
                    </a:lnTo>
                    <a:lnTo>
                      <a:pt x="816" y="317"/>
                    </a:lnTo>
                    <a:lnTo>
                      <a:pt x="818" y="314"/>
                    </a:lnTo>
                    <a:lnTo>
                      <a:pt x="819" y="311"/>
                    </a:lnTo>
                    <a:lnTo>
                      <a:pt x="816" y="308"/>
                    </a:lnTo>
                    <a:lnTo>
                      <a:pt x="814" y="306"/>
                    </a:lnTo>
                    <a:lnTo>
                      <a:pt x="811" y="307"/>
                    </a:lnTo>
                    <a:lnTo>
                      <a:pt x="808" y="308"/>
                    </a:lnTo>
                    <a:lnTo>
                      <a:pt x="805" y="307"/>
                    </a:lnTo>
                    <a:lnTo>
                      <a:pt x="802" y="306"/>
                    </a:lnTo>
                    <a:lnTo>
                      <a:pt x="799" y="306"/>
                    </a:lnTo>
                    <a:lnTo>
                      <a:pt x="796" y="306"/>
                    </a:lnTo>
                    <a:lnTo>
                      <a:pt x="793" y="307"/>
                    </a:lnTo>
                    <a:lnTo>
                      <a:pt x="790" y="307"/>
                    </a:lnTo>
                    <a:lnTo>
                      <a:pt x="793" y="306"/>
                    </a:lnTo>
                    <a:lnTo>
                      <a:pt x="796" y="304"/>
                    </a:lnTo>
                    <a:lnTo>
                      <a:pt x="794" y="301"/>
                    </a:lnTo>
                    <a:lnTo>
                      <a:pt x="795" y="298"/>
                    </a:lnTo>
                    <a:lnTo>
                      <a:pt x="795" y="294"/>
                    </a:lnTo>
                    <a:lnTo>
                      <a:pt x="789" y="292"/>
                    </a:lnTo>
                    <a:lnTo>
                      <a:pt x="786" y="294"/>
                    </a:lnTo>
                    <a:lnTo>
                      <a:pt x="782" y="297"/>
                    </a:lnTo>
                    <a:lnTo>
                      <a:pt x="779" y="297"/>
                    </a:lnTo>
                    <a:lnTo>
                      <a:pt x="776" y="297"/>
                    </a:lnTo>
                    <a:lnTo>
                      <a:pt x="774" y="293"/>
                    </a:lnTo>
                    <a:lnTo>
                      <a:pt x="771" y="291"/>
                    </a:lnTo>
                    <a:lnTo>
                      <a:pt x="773" y="292"/>
                    </a:lnTo>
                    <a:lnTo>
                      <a:pt x="776" y="294"/>
                    </a:lnTo>
                    <a:lnTo>
                      <a:pt x="780" y="296"/>
                    </a:lnTo>
                    <a:lnTo>
                      <a:pt x="782" y="294"/>
                    </a:lnTo>
                    <a:lnTo>
                      <a:pt x="786" y="292"/>
                    </a:lnTo>
                    <a:lnTo>
                      <a:pt x="789" y="291"/>
                    </a:lnTo>
                    <a:lnTo>
                      <a:pt x="792" y="291"/>
                    </a:lnTo>
                    <a:lnTo>
                      <a:pt x="795" y="292"/>
                    </a:lnTo>
                    <a:lnTo>
                      <a:pt x="795" y="289"/>
                    </a:lnTo>
                    <a:lnTo>
                      <a:pt x="792" y="288"/>
                    </a:lnTo>
                    <a:lnTo>
                      <a:pt x="789" y="286"/>
                    </a:lnTo>
                    <a:lnTo>
                      <a:pt x="786" y="284"/>
                    </a:lnTo>
                    <a:lnTo>
                      <a:pt x="782" y="282"/>
                    </a:lnTo>
                    <a:lnTo>
                      <a:pt x="780" y="282"/>
                    </a:lnTo>
                    <a:lnTo>
                      <a:pt x="776" y="281"/>
                    </a:lnTo>
                    <a:lnTo>
                      <a:pt x="773" y="281"/>
                    </a:lnTo>
                    <a:lnTo>
                      <a:pt x="770" y="281"/>
                    </a:lnTo>
                    <a:lnTo>
                      <a:pt x="767" y="280"/>
                    </a:lnTo>
                    <a:lnTo>
                      <a:pt x="770" y="280"/>
                    </a:lnTo>
                    <a:lnTo>
                      <a:pt x="773" y="281"/>
                    </a:lnTo>
                    <a:lnTo>
                      <a:pt x="777" y="281"/>
                    </a:lnTo>
                    <a:lnTo>
                      <a:pt x="780" y="281"/>
                    </a:lnTo>
                    <a:lnTo>
                      <a:pt x="783" y="282"/>
                    </a:lnTo>
                    <a:lnTo>
                      <a:pt x="780" y="279"/>
                    </a:lnTo>
                    <a:lnTo>
                      <a:pt x="777" y="278"/>
                    </a:lnTo>
                    <a:lnTo>
                      <a:pt x="773" y="277"/>
                    </a:lnTo>
                    <a:lnTo>
                      <a:pt x="771" y="276"/>
                    </a:lnTo>
                    <a:lnTo>
                      <a:pt x="774" y="276"/>
                    </a:lnTo>
                    <a:lnTo>
                      <a:pt x="777" y="277"/>
                    </a:lnTo>
                    <a:lnTo>
                      <a:pt x="780" y="278"/>
                    </a:lnTo>
                    <a:lnTo>
                      <a:pt x="783" y="279"/>
                    </a:lnTo>
                    <a:lnTo>
                      <a:pt x="787" y="281"/>
                    </a:lnTo>
                    <a:lnTo>
                      <a:pt x="790" y="284"/>
                    </a:lnTo>
                    <a:lnTo>
                      <a:pt x="793" y="285"/>
                    </a:lnTo>
                    <a:lnTo>
                      <a:pt x="796" y="286"/>
                    </a:lnTo>
                    <a:lnTo>
                      <a:pt x="799" y="286"/>
                    </a:lnTo>
                    <a:lnTo>
                      <a:pt x="802" y="285"/>
                    </a:lnTo>
                    <a:lnTo>
                      <a:pt x="805" y="286"/>
                    </a:lnTo>
                    <a:lnTo>
                      <a:pt x="805" y="290"/>
                    </a:lnTo>
                    <a:lnTo>
                      <a:pt x="808" y="291"/>
                    </a:lnTo>
                    <a:lnTo>
                      <a:pt x="811" y="291"/>
                    </a:lnTo>
                    <a:lnTo>
                      <a:pt x="814" y="288"/>
                    </a:lnTo>
                    <a:lnTo>
                      <a:pt x="815" y="285"/>
                    </a:lnTo>
                    <a:lnTo>
                      <a:pt x="815" y="282"/>
                    </a:lnTo>
                    <a:lnTo>
                      <a:pt x="815" y="279"/>
                    </a:lnTo>
                    <a:lnTo>
                      <a:pt x="812" y="276"/>
                    </a:lnTo>
                    <a:lnTo>
                      <a:pt x="811" y="273"/>
                    </a:lnTo>
                    <a:lnTo>
                      <a:pt x="815" y="273"/>
                    </a:lnTo>
                    <a:lnTo>
                      <a:pt x="811" y="272"/>
                    </a:lnTo>
                    <a:lnTo>
                      <a:pt x="809" y="269"/>
                    </a:lnTo>
                    <a:lnTo>
                      <a:pt x="806" y="267"/>
                    </a:lnTo>
                    <a:lnTo>
                      <a:pt x="805" y="267"/>
                    </a:lnTo>
                    <a:lnTo>
                      <a:pt x="802" y="267"/>
                    </a:lnTo>
                    <a:lnTo>
                      <a:pt x="799" y="267"/>
                    </a:lnTo>
                    <a:lnTo>
                      <a:pt x="796" y="266"/>
                    </a:lnTo>
                    <a:lnTo>
                      <a:pt x="793" y="266"/>
                    </a:lnTo>
                    <a:lnTo>
                      <a:pt x="790" y="266"/>
                    </a:lnTo>
                    <a:lnTo>
                      <a:pt x="787" y="266"/>
                    </a:lnTo>
                    <a:lnTo>
                      <a:pt x="783" y="266"/>
                    </a:lnTo>
                    <a:lnTo>
                      <a:pt x="777" y="266"/>
                    </a:lnTo>
                    <a:lnTo>
                      <a:pt x="780" y="266"/>
                    </a:lnTo>
                    <a:lnTo>
                      <a:pt x="782" y="266"/>
                    </a:lnTo>
                    <a:lnTo>
                      <a:pt x="787" y="265"/>
                    </a:lnTo>
                    <a:lnTo>
                      <a:pt x="789" y="265"/>
                    </a:lnTo>
                    <a:lnTo>
                      <a:pt x="792" y="265"/>
                    </a:lnTo>
                    <a:lnTo>
                      <a:pt x="795" y="265"/>
                    </a:lnTo>
                    <a:lnTo>
                      <a:pt x="799" y="266"/>
                    </a:lnTo>
                    <a:lnTo>
                      <a:pt x="802" y="265"/>
                    </a:lnTo>
                    <a:lnTo>
                      <a:pt x="804" y="264"/>
                    </a:lnTo>
                    <a:lnTo>
                      <a:pt x="805" y="263"/>
                    </a:lnTo>
                    <a:lnTo>
                      <a:pt x="808" y="263"/>
                    </a:lnTo>
                    <a:lnTo>
                      <a:pt x="809" y="260"/>
                    </a:lnTo>
                    <a:lnTo>
                      <a:pt x="807" y="258"/>
                    </a:lnTo>
                    <a:lnTo>
                      <a:pt x="805" y="257"/>
                    </a:lnTo>
                    <a:lnTo>
                      <a:pt x="802" y="258"/>
                    </a:lnTo>
                    <a:lnTo>
                      <a:pt x="799" y="258"/>
                    </a:lnTo>
                    <a:lnTo>
                      <a:pt x="793" y="256"/>
                    </a:lnTo>
                    <a:lnTo>
                      <a:pt x="790" y="256"/>
                    </a:lnTo>
                    <a:lnTo>
                      <a:pt x="793" y="258"/>
                    </a:lnTo>
                    <a:lnTo>
                      <a:pt x="796" y="260"/>
                    </a:lnTo>
                    <a:lnTo>
                      <a:pt x="799" y="261"/>
                    </a:lnTo>
                    <a:lnTo>
                      <a:pt x="796" y="261"/>
                    </a:lnTo>
                    <a:lnTo>
                      <a:pt x="793" y="259"/>
                    </a:lnTo>
                    <a:lnTo>
                      <a:pt x="790" y="257"/>
                    </a:lnTo>
                    <a:lnTo>
                      <a:pt x="787" y="257"/>
                    </a:lnTo>
                    <a:lnTo>
                      <a:pt x="783" y="257"/>
                    </a:lnTo>
                    <a:lnTo>
                      <a:pt x="780" y="258"/>
                    </a:lnTo>
                    <a:lnTo>
                      <a:pt x="780" y="254"/>
                    </a:lnTo>
                    <a:lnTo>
                      <a:pt x="781" y="251"/>
                    </a:lnTo>
                    <a:lnTo>
                      <a:pt x="778" y="251"/>
                    </a:lnTo>
                    <a:lnTo>
                      <a:pt x="775" y="251"/>
                    </a:lnTo>
                    <a:lnTo>
                      <a:pt x="772" y="251"/>
                    </a:lnTo>
                    <a:lnTo>
                      <a:pt x="769" y="251"/>
                    </a:lnTo>
                    <a:lnTo>
                      <a:pt x="772" y="251"/>
                    </a:lnTo>
                    <a:lnTo>
                      <a:pt x="775" y="251"/>
                    </a:lnTo>
                    <a:lnTo>
                      <a:pt x="778" y="251"/>
                    </a:lnTo>
                    <a:lnTo>
                      <a:pt x="775" y="250"/>
                    </a:lnTo>
                    <a:lnTo>
                      <a:pt x="778" y="249"/>
                    </a:lnTo>
                    <a:lnTo>
                      <a:pt x="775" y="248"/>
                    </a:lnTo>
                    <a:lnTo>
                      <a:pt x="775" y="245"/>
                    </a:lnTo>
                    <a:lnTo>
                      <a:pt x="772" y="244"/>
                    </a:lnTo>
                    <a:lnTo>
                      <a:pt x="770" y="247"/>
                    </a:lnTo>
                    <a:lnTo>
                      <a:pt x="768" y="244"/>
                    </a:lnTo>
                    <a:lnTo>
                      <a:pt x="765" y="244"/>
                    </a:lnTo>
                    <a:lnTo>
                      <a:pt x="768" y="241"/>
                    </a:lnTo>
                    <a:lnTo>
                      <a:pt x="769" y="238"/>
                    </a:lnTo>
                    <a:lnTo>
                      <a:pt x="772" y="238"/>
                    </a:lnTo>
                    <a:lnTo>
                      <a:pt x="775" y="240"/>
                    </a:lnTo>
                    <a:lnTo>
                      <a:pt x="778" y="243"/>
                    </a:lnTo>
                    <a:lnTo>
                      <a:pt x="780" y="244"/>
                    </a:lnTo>
                    <a:lnTo>
                      <a:pt x="783" y="242"/>
                    </a:lnTo>
                    <a:lnTo>
                      <a:pt x="787" y="240"/>
                    </a:lnTo>
                    <a:lnTo>
                      <a:pt x="790" y="239"/>
                    </a:lnTo>
                    <a:lnTo>
                      <a:pt x="793" y="238"/>
                    </a:lnTo>
                    <a:lnTo>
                      <a:pt x="791" y="238"/>
                    </a:lnTo>
                    <a:lnTo>
                      <a:pt x="788" y="238"/>
                    </a:lnTo>
                    <a:lnTo>
                      <a:pt x="784" y="238"/>
                    </a:lnTo>
                    <a:lnTo>
                      <a:pt x="781" y="237"/>
                    </a:lnTo>
                    <a:lnTo>
                      <a:pt x="784" y="237"/>
                    </a:lnTo>
                    <a:lnTo>
                      <a:pt x="788" y="236"/>
                    </a:lnTo>
                    <a:lnTo>
                      <a:pt x="791" y="237"/>
                    </a:lnTo>
                    <a:lnTo>
                      <a:pt x="794" y="237"/>
                    </a:lnTo>
                    <a:lnTo>
                      <a:pt x="791" y="235"/>
                    </a:lnTo>
                    <a:lnTo>
                      <a:pt x="794" y="234"/>
                    </a:lnTo>
                    <a:lnTo>
                      <a:pt x="797" y="234"/>
                    </a:lnTo>
                    <a:lnTo>
                      <a:pt x="800" y="234"/>
                    </a:lnTo>
                    <a:lnTo>
                      <a:pt x="803" y="235"/>
                    </a:lnTo>
                    <a:lnTo>
                      <a:pt x="805" y="234"/>
                    </a:lnTo>
                    <a:lnTo>
                      <a:pt x="808" y="235"/>
                    </a:lnTo>
                    <a:lnTo>
                      <a:pt x="811" y="236"/>
                    </a:lnTo>
                    <a:lnTo>
                      <a:pt x="814" y="237"/>
                    </a:lnTo>
                    <a:lnTo>
                      <a:pt x="817" y="237"/>
                    </a:lnTo>
                    <a:lnTo>
                      <a:pt x="820" y="238"/>
                    </a:lnTo>
                    <a:lnTo>
                      <a:pt x="823" y="238"/>
                    </a:lnTo>
                    <a:lnTo>
                      <a:pt x="826" y="239"/>
                    </a:lnTo>
                    <a:lnTo>
                      <a:pt x="830" y="239"/>
                    </a:lnTo>
                    <a:lnTo>
                      <a:pt x="833" y="237"/>
                    </a:lnTo>
                    <a:lnTo>
                      <a:pt x="834" y="234"/>
                    </a:lnTo>
                    <a:lnTo>
                      <a:pt x="834" y="232"/>
                    </a:lnTo>
                    <a:lnTo>
                      <a:pt x="833" y="228"/>
                    </a:lnTo>
                    <a:lnTo>
                      <a:pt x="833" y="225"/>
                    </a:lnTo>
                    <a:lnTo>
                      <a:pt x="830" y="223"/>
                    </a:lnTo>
                    <a:lnTo>
                      <a:pt x="826" y="222"/>
                    </a:lnTo>
                    <a:lnTo>
                      <a:pt x="823" y="222"/>
                    </a:lnTo>
                    <a:lnTo>
                      <a:pt x="819" y="223"/>
                    </a:lnTo>
                    <a:lnTo>
                      <a:pt x="817" y="225"/>
                    </a:lnTo>
                    <a:lnTo>
                      <a:pt x="814" y="223"/>
                    </a:lnTo>
                    <a:lnTo>
                      <a:pt x="811" y="222"/>
                    </a:lnTo>
                    <a:lnTo>
                      <a:pt x="808" y="221"/>
                    </a:lnTo>
                    <a:lnTo>
                      <a:pt x="805" y="221"/>
                    </a:lnTo>
                    <a:lnTo>
                      <a:pt x="802" y="221"/>
                    </a:lnTo>
                    <a:lnTo>
                      <a:pt x="799" y="221"/>
                    </a:lnTo>
                    <a:lnTo>
                      <a:pt x="796" y="220"/>
                    </a:lnTo>
                    <a:lnTo>
                      <a:pt x="799" y="220"/>
                    </a:lnTo>
                    <a:lnTo>
                      <a:pt x="802" y="220"/>
                    </a:lnTo>
                    <a:lnTo>
                      <a:pt x="805" y="219"/>
                    </a:lnTo>
                    <a:lnTo>
                      <a:pt x="802" y="219"/>
                    </a:lnTo>
                    <a:lnTo>
                      <a:pt x="799" y="218"/>
                    </a:lnTo>
                    <a:lnTo>
                      <a:pt x="796" y="218"/>
                    </a:lnTo>
                    <a:lnTo>
                      <a:pt x="793" y="217"/>
                    </a:lnTo>
                    <a:lnTo>
                      <a:pt x="790" y="215"/>
                    </a:lnTo>
                    <a:lnTo>
                      <a:pt x="793" y="217"/>
                    </a:lnTo>
                    <a:lnTo>
                      <a:pt x="796" y="217"/>
                    </a:lnTo>
                    <a:lnTo>
                      <a:pt x="799" y="217"/>
                    </a:lnTo>
                    <a:lnTo>
                      <a:pt x="796" y="215"/>
                    </a:lnTo>
                    <a:lnTo>
                      <a:pt x="799" y="214"/>
                    </a:lnTo>
                    <a:lnTo>
                      <a:pt x="796" y="212"/>
                    </a:lnTo>
                    <a:lnTo>
                      <a:pt x="793" y="211"/>
                    </a:lnTo>
                    <a:lnTo>
                      <a:pt x="796" y="210"/>
                    </a:lnTo>
                    <a:lnTo>
                      <a:pt x="799" y="210"/>
                    </a:lnTo>
                    <a:lnTo>
                      <a:pt x="802" y="209"/>
                    </a:lnTo>
                    <a:lnTo>
                      <a:pt x="805" y="210"/>
                    </a:lnTo>
                    <a:lnTo>
                      <a:pt x="811" y="213"/>
                    </a:lnTo>
                    <a:lnTo>
                      <a:pt x="815" y="214"/>
                    </a:lnTo>
                    <a:lnTo>
                      <a:pt x="818" y="213"/>
                    </a:lnTo>
                    <a:lnTo>
                      <a:pt x="821" y="213"/>
                    </a:lnTo>
                    <a:lnTo>
                      <a:pt x="818" y="209"/>
                    </a:lnTo>
                    <a:lnTo>
                      <a:pt x="815" y="208"/>
                    </a:lnTo>
                    <a:lnTo>
                      <a:pt x="812" y="207"/>
                    </a:lnTo>
                    <a:lnTo>
                      <a:pt x="809" y="207"/>
                    </a:lnTo>
                    <a:lnTo>
                      <a:pt x="806" y="206"/>
                    </a:lnTo>
                    <a:lnTo>
                      <a:pt x="805" y="206"/>
                    </a:lnTo>
                    <a:lnTo>
                      <a:pt x="802" y="205"/>
                    </a:lnTo>
                    <a:lnTo>
                      <a:pt x="799" y="204"/>
                    </a:lnTo>
                    <a:lnTo>
                      <a:pt x="796" y="203"/>
                    </a:lnTo>
                    <a:lnTo>
                      <a:pt x="793" y="200"/>
                    </a:lnTo>
                    <a:lnTo>
                      <a:pt x="790" y="201"/>
                    </a:lnTo>
                    <a:lnTo>
                      <a:pt x="787" y="205"/>
                    </a:lnTo>
                    <a:lnTo>
                      <a:pt x="784" y="207"/>
                    </a:lnTo>
                    <a:lnTo>
                      <a:pt x="783" y="211"/>
                    </a:lnTo>
                    <a:lnTo>
                      <a:pt x="782" y="214"/>
                    </a:lnTo>
                    <a:lnTo>
                      <a:pt x="779" y="215"/>
                    </a:lnTo>
                    <a:lnTo>
                      <a:pt x="782" y="212"/>
                    </a:lnTo>
                    <a:lnTo>
                      <a:pt x="778" y="211"/>
                    </a:lnTo>
                    <a:lnTo>
                      <a:pt x="775" y="211"/>
                    </a:lnTo>
                    <a:lnTo>
                      <a:pt x="775" y="208"/>
                    </a:lnTo>
                    <a:lnTo>
                      <a:pt x="778" y="205"/>
                    </a:lnTo>
                    <a:lnTo>
                      <a:pt x="780" y="202"/>
                    </a:lnTo>
                    <a:lnTo>
                      <a:pt x="778" y="203"/>
                    </a:lnTo>
                    <a:lnTo>
                      <a:pt x="779" y="200"/>
                    </a:lnTo>
                    <a:lnTo>
                      <a:pt x="782" y="199"/>
                    </a:lnTo>
                    <a:lnTo>
                      <a:pt x="779" y="196"/>
                    </a:lnTo>
                    <a:lnTo>
                      <a:pt x="782" y="197"/>
                    </a:lnTo>
                    <a:lnTo>
                      <a:pt x="786" y="194"/>
                    </a:lnTo>
                    <a:lnTo>
                      <a:pt x="784" y="191"/>
                    </a:lnTo>
                    <a:lnTo>
                      <a:pt x="787" y="188"/>
                    </a:lnTo>
                    <a:lnTo>
                      <a:pt x="788" y="185"/>
                    </a:lnTo>
                    <a:lnTo>
                      <a:pt x="791" y="182"/>
                    </a:lnTo>
                    <a:lnTo>
                      <a:pt x="787" y="180"/>
                    </a:lnTo>
                    <a:lnTo>
                      <a:pt x="783" y="180"/>
                    </a:lnTo>
                    <a:lnTo>
                      <a:pt x="787" y="179"/>
                    </a:lnTo>
                    <a:lnTo>
                      <a:pt x="790" y="179"/>
                    </a:lnTo>
                    <a:lnTo>
                      <a:pt x="789" y="175"/>
                    </a:lnTo>
                    <a:lnTo>
                      <a:pt x="791" y="173"/>
                    </a:lnTo>
                    <a:lnTo>
                      <a:pt x="795" y="171"/>
                    </a:lnTo>
                    <a:lnTo>
                      <a:pt x="798" y="171"/>
                    </a:lnTo>
                    <a:lnTo>
                      <a:pt x="801" y="172"/>
                    </a:lnTo>
                    <a:lnTo>
                      <a:pt x="804" y="172"/>
                    </a:lnTo>
                    <a:lnTo>
                      <a:pt x="805" y="171"/>
                    </a:lnTo>
                    <a:lnTo>
                      <a:pt x="806" y="168"/>
                    </a:lnTo>
                    <a:lnTo>
                      <a:pt x="805" y="166"/>
                    </a:lnTo>
                    <a:lnTo>
                      <a:pt x="805" y="164"/>
                    </a:lnTo>
                    <a:lnTo>
                      <a:pt x="806" y="164"/>
                    </a:lnTo>
                    <a:lnTo>
                      <a:pt x="809" y="163"/>
                    </a:lnTo>
                    <a:lnTo>
                      <a:pt x="812" y="161"/>
                    </a:lnTo>
                    <a:lnTo>
                      <a:pt x="815" y="158"/>
                    </a:lnTo>
                    <a:lnTo>
                      <a:pt x="818" y="160"/>
                    </a:lnTo>
                    <a:lnTo>
                      <a:pt x="818" y="157"/>
                    </a:lnTo>
                    <a:lnTo>
                      <a:pt x="811" y="157"/>
                    </a:lnTo>
                    <a:lnTo>
                      <a:pt x="808" y="160"/>
                    </a:lnTo>
                    <a:lnTo>
                      <a:pt x="810" y="157"/>
                    </a:lnTo>
                    <a:lnTo>
                      <a:pt x="811" y="154"/>
                    </a:lnTo>
                    <a:lnTo>
                      <a:pt x="809" y="151"/>
                    </a:lnTo>
                    <a:lnTo>
                      <a:pt x="812" y="148"/>
                    </a:lnTo>
                    <a:lnTo>
                      <a:pt x="811" y="145"/>
                    </a:lnTo>
                    <a:lnTo>
                      <a:pt x="815" y="142"/>
                    </a:lnTo>
                    <a:lnTo>
                      <a:pt x="818" y="141"/>
                    </a:lnTo>
                    <a:lnTo>
                      <a:pt x="821" y="141"/>
                    </a:lnTo>
                    <a:lnTo>
                      <a:pt x="824" y="142"/>
                    </a:lnTo>
                    <a:lnTo>
                      <a:pt x="828" y="142"/>
                    </a:lnTo>
                    <a:lnTo>
                      <a:pt x="831" y="143"/>
                    </a:lnTo>
                    <a:lnTo>
                      <a:pt x="834" y="142"/>
                    </a:lnTo>
                    <a:lnTo>
                      <a:pt x="837" y="140"/>
                    </a:lnTo>
                    <a:lnTo>
                      <a:pt x="840" y="136"/>
                    </a:lnTo>
                    <a:lnTo>
                      <a:pt x="843" y="133"/>
                    </a:lnTo>
                    <a:lnTo>
                      <a:pt x="844" y="130"/>
                    </a:lnTo>
                    <a:lnTo>
                      <a:pt x="841" y="129"/>
                    </a:lnTo>
                    <a:lnTo>
                      <a:pt x="838" y="128"/>
                    </a:lnTo>
                    <a:lnTo>
                      <a:pt x="835" y="128"/>
                    </a:lnTo>
                    <a:lnTo>
                      <a:pt x="828" y="129"/>
                    </a:lnTo>
                    <a:lnTo>
                      <a:pt x="824" y="130"/>
                    </a:lnTo>
                    <a:lnTo>
                      <a:pt x="821" y="130"/>
                    </a:lnTo>
                    <a:lnTo>
                      <a:pt x="818" y="129"/>
                    </a:lnTo>
                    <a:lnTo>
                      <a:pt x="815" y="130"/>
                    </a:lnTo>
                    <a:lnTo>
                      <a:pt x="812" y="131"/>
                    </a:lnTo>
                    <a:lnTo>
                      <a:pt x="809" y="132"/>
                    </a:lnTo>
                    <a:lnTo>
                      <a:pt x="806" y="133"/>
                    </a:lnTo>
                    <a:lnTo>
                      <a:pt x="805" y="133"/>
                    </a:lnTo>
                    <a:lnTo>
                      <a:pt x="803" y="136"/>
                    </a:lnTo>
                    <a:lnTo>
                      <a:pt x="802" y="140"/>
                    </a:lnTo>
                    <a:lnTo>
                      <a:pt x="805" y="139"/>
                    </a:lnTo>
                    <a:lnTo>
                      <a:pt x="805" y="140"/>
                    </a:lnTo>
                    <a:lnTo>
                      <a:pt x="802" y="141"/>
                    </a:lnTo>
                    <a:lnTo>
                      <a:pt x="799" y="140"/>
                    </a:lnTo>
                    <a:lnTo>
                      <a:pt x="796" y="139"/>
                    </a:lnTo>
                    <a:lnTo>
                      <a:pt x="797" y="134"/>
                    </a:lnTo>
                    <a:lnTo>
                      <a:pt x="798" y="133"/>
                    </a:lnTo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" name="Group 967">
              <a:extLst>
                <a:ext uri="{FF2B5EF4-FFF2-40B4-BE49-F238E27FC236}">
                  <a16:creationId xmlns:a16="http://schemas.microsoft.com/office/drawing/2014/main" id="{33DD1412-465C-F8C7-2382-59793A1B43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45456" y="2225675"/>
              <a:ext cx="2443163" cy="1649412"/>
              <a:chOff x="432" y="1669"/>
              <a:chExt cx="1539" cy="1039"/>
            </a:xfrm>
            <a:solidFill>
              <a:schemeClr val="bg2"/>
            </a:solidFill>
          </p:grpSpPr>
          <p:grpSp>
            <p:nvGrpSpPr>
              <p:cNvPr id="272" name="Group 968">
                <a:extLst>
                  <a:ext uri="{FF2B5EF4-FFF2-40B4-BE49-F238E27FC236}">
                    <a16:creationId xmlns:a16="http://schemas.microsoft.com/office/drawing/2014/main" id="{6AAF498F-C43C-FA15-EBF8-AB65875B0DF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2" y="1669"/>
                <a:ext cx="578" cy="1039"/>
                <a:chOff x="432" y="1669"/>
                <a:chExt cx="578" cy="1039"/>
              </a:xfrm>
              <a:grpFill/>
            </p:grpSpPr>
            <p:grpSp>
              <p:nvGrpSpPr>
                <p:cNvPr id="300" name="Group 969">
                  <a:extLst>
                    <a:ext uri="{FF2B5EF4-FFF2-40B4-BE49-F238E27FC236}">
                      <a16:creationId xmlns:a16="http://schemas.microsoft.com/office/drawing/2014/main" id="{A1374327-FAAF-6770-111E-159DD7496A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58" y="2656"/>
                  <a:ext cx="75" cy="52"/>
                  <a:chOff x="558" y="2656"/>
                  <a:chExt cx="75" cy="52"/>
                </a:xfrm>
                <a:grpFill/>
              </p:grpSpPr>
              <p:sp>
                <p:nvSpPr>
                  <p:cNvPr id="356" name="Freeform 970">
                    <a:extLst>
                      <a:ext uri="{FF2B5EF4-FFF2-40B4-BE49-F238E27FC236}">
                        <a16:creationId xmlns:a16="http://schemas.microsoft.com/office/drawing/2014/main" id="{7C1FE32E-4F70-1771-FA84-07DDCA5E673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558" y="2656"/>
                    <a:ext cx="6" cy="7"/>
                  </a:xfrm>
                  <a:custGeom>
                    <a:avLst/>
                    <a:gdLst>
                      <a:gd name="T0" fmla="*/ 0 w 6"/>
                      <a:gd name="T1" fmla="*/ 1 h 7"/>
                      <a:gd name="T2" fmla="*/ 1 w 6"/>
                      <a:gd name="T3" fmla="*/ 5 h 7"/>
                      <a:gd name="T4" fmla="*/ 4 w 6"/>
                      <a:gd name="T5" fmla="*/ 7 h 7"/>
                      <a:gd name="T6" fmla="*/ 6 w 6"/>
                      <a:gd name="T7" fmla="*/ 3 h 7"/>
                      <a:gd name="T8" fmla="*/ 6 w 6"/>
                      <a:gd name="T9" fmla="*/ 0 h 7"/>
                      <a:gd name="T10" fmla="*/ 3 w 6"/>
                      <a:gd name="T11" fmla="*/ 0 h 7"/>
                      <a:gd name="T12" fmla="*/ 0 w 6"/>
                      <a:gd name="T13" fmla="*/ 1 h 7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6" h="7">
                        <a:moveTo>
                          <a:pt x="0" y="1"/>
                        </a:moveTo>
                        <a:lnTo>
                          <a:pt x="1" y="5"/>
                        </a:lnTo>
                        <a:lnTo>
                          <a:pt x="4" y="7"/>
                        </a:lnTo>
                        <a:lnTo>
                          <a:pt x="6" y="3"/>
                        </a:lnTo>
                        <a:lnTo>
                          <a:pt x="6" y="0"/>
                        </a:lnTo>
                        <a:lnTo>
                          <a:pt x="3" y="0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7" name="Freeform 971">
                    <a:extLst>
                      <a:ext uri="{FF2B5EF4-FFF2-40B4-BE49-F238E27FC236}">
                        <a16:creationId xmlns:a16="http://schemas.microsoft.com/office/drawing/2014/main" id="{789AA3F2-B3B4-375A-A685-10CFE4393CB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580" y="2666"/>
                    <a:ext cx="9" cy="6"/>
                  </a:xfrm>
                  <a:custGeom>
                    <a:avLst/>
                    <a:gdLst>
                      <a:gd name="T0" fmla="*/ 3 w 9"/>
                      <a:gd name="T1" fmla="*/ 0 h 6"/>
                      <a:gd name="T2" fmla="*/ 0 w 9"/>
                      <a:gd name="T3" fmla="*/ 3 h 6"/>
                      <a:gd name="T4" fmla="*/ 4 w 9"/>
                      <a:gd name="T5" fmla="*/ 4 h 6"/>
                      <a:gd name="T6" fmla="*/ 7 w 9"/>
                      <a:gd name="T7" fmla="*/ 6 h 6"/>
                      <a:gd name="T8" fmla="*/ 9 w 9"/>
                      <a:gd name="T9" fmla="*/ 4 h 6"/>
                      <a:gd name="T10" fmla="*/ 7 w 9"/>
                      <a:gd name="T11" fmla="*/ 1 h 6"/>
                      <a:gd name="T12" fmla="*/ 3 w 9"/>
                      <a:gd name="T13" fmla="*/ 0 h 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9" h="6">
                        <a:moveTo>
                          <a:pt x="3" y="0"/>
                        </a:moveTo>
                        <a:lnTo>
                          <a:pt x="0" y="3"/>
                        </a:lnTo>
                        <a:lnTo>
                          <a:pt x="4" y="4"/>
                        </a:lnTo>
                        <a:lnTo>
                          <a:pt x="7" y="6"/>
                        </a:lnTo>
                        <a:lnTo>
                          <a:pt x="9" y="4"/>
                        </a:lnTo>
                        <a:lnTo>
                          <a:pt x="7" y="1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8" name="Freeform 972">
                    <a:extLst>
                      <a:ext uri="{FF2B5EF4-FFF2-40B4-BE49-F238E27FC236}">
                        <a16:creationId xmlns:a16="http://schemas.microsoft.com/office/drawing/2014/main" id="{5BBF3159-EB9C-088C-1A86-8EFAF24BD4F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595" y="2673"/>
                    <a:ext cx="6" cy="2"/>
                  </a:xfrm>
                  <a:custGeom>
                    <a:avLst/>
                    <a:gdLst>
                      <a:gd name="T0" fmla="*/ 6 w 6"/>
                      <a:gd name="T1" fmla="*/ 0 h 2"/>
                      <a:gd name="T2" fmla="*/ 3 w 6"/>
                      <a:gd name="T3" fmla="*/ 0 h 2"/>
                      <a:gd name="T4" fmla="*/ 0 w 6"/>
                      <a:gd name="T5" fmla="*/ 2 h 2"/>
                      <a:gd name="T6" fmla="*/ 3 w 6"/>
                      <a:gd name="T7" fmla="*/ 1 h 2"/>
                      <a:gd name="T8" fmla="*/ 6 w 6"/>
                      <a:gd name="T9" fmla="*/ 2 h 2"/>
                      <a:gd name="T10" fmla="*/ 6 w 6"/>
                      <a:gd name="T11" fmla="*/ 0 h 2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6" h="2">
                        <a:moveTo>
                          <a:pt x="6" y="0"/>
                        </a:moveTo>
                        <a:lnTo>
                          <a:pt x="3" y="0"/>
                        </a:lnTo>
                        <a:lnTo>
                          <a:pt x="0" y="2"/>
                        </a:lnTo>
                        <a:lnTo>
                          <a:pt x="3" y="1"/>
                        </a:lnTo>
                        <a:lnTo>
                          <a:pt x="6" y="2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9" name="Freeform 973">
                    <a:extLst>
                      <a:ext uri="{FF2B5EF4-FFF2-40B4-BE49-F238E27FC236}">
                        <a16:creationId xmlns:a16="http://schemas.microsoft.com/office/drawing/2014/main" id="{2CECD985-74B3-8653-0F66-77A6FB0858A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604" y="2677"/>
                    <a:ext cx="9" cy="5"/>
                  </a:xfrm>
                  <a:custGeom>
                    <a:avLst/>
                    <a:gdLst>
                      <a:gd name="T0" fmla="*/ 3 w 9"/>
                      <a:gd name="T1" fmla="*/ 1 h 5"/>
                      <a:gd name="T2" fmla="*/ 0 w 9"/>
                      <a:gd name="T3" fmla="*/ 1 h 5"/>
                      <a:gd name="T4" fmla="*/ 3 w 9"/>
                      <a:gd name="T5" fmla="*/ 3 h 5"/>
                      <a:gd name="T6" fmla="*/ 4 w 9"/>
                      <a:gd name="T7" fmla="*/ 5 h 5"/>
                      <a:gd name="T8" fmla="*/ 6 w 9"/>
                      <a:gd name="T9" fmla="*/ 5 h 5"/>
                      <a:gd name="T10" fmla="*/ 9 w 9"/>
                      <a:gd name="T11" fmla="*/ 5 h 5"/>
                      <a:gd name="T12" fmla="*/ 9 w 9"/>
                      <a:gd name="T13" fmla="*/ 2 h 5"/>
                      <a:gd name="T14" fmla="*/ 6 w 9"/>
                      <a:gd name="T15" fmla="*/ 0 h 5"/>
                      <a:gd name="T16" fmla="*/ 3 w 9"/>
                      <a:gd name="T17" fmla="*/ 1 h 5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9" h="5">
                        <a:moveTo>
                          <a:pt x="3" y="1"/>
                        </a:moveTo>
                        <a:lnTo>
                          <a:pt x="0" y="1"/>
                        </a:lnTo>
                        <a:lnTo>
                          <a:pt x="3" y="3"/>
                        </a:lnTo>
                        <a:lnTo>
                          <a:pt x="4" y="5"/>
                        </a:lnTo>
                        <a:lnTo>
                          <a:pt x="6" y="5"/>
                        </a:lnTo>
                        <a:lnTo>
                          <a:pt x="9" y="5"/>
                        </a:lnTo>
                        <a:lnTo>
                          <a:pt x="9" y="2"/>
                        </a:lnTo>
                        <a:lnTo>
                          <a:pt x="6" y="0"/>
                        </a:lnTo>
                        <a:lnTo>
                          <a:pt x="3" y="1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60" name="Freeform 974">
                    <a:extLst>
                      <a:ext uri="{FF2B5EF4-FFF2-40B4-BE49-F238E27FC236}">
                        <a16:creationId xmlns:a16="http://schemas.microsoft.com/office/drawing/2014/main" id="{1BF9E24F-A1BC-2ED1-D3F0-59A5F12E837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615" y="2688"/>
                    <a:ext cx="18" cy="20"/>
                  </a:xfrm>
                  <a:custGeom>
                    <a:avLst/>
                    <a:gdLst>
                      <a:gd name="T0" fmla="*/ 14 w 18"/>
                      <a:gd name="T1" fmla="*/ 5 h 20"/>
                      <a:gd name="T2" fmla="*/ 11 w 18"/>
                      <a:gd name="T3" fmla="*/ 3 h 20"/>
                      <a:gd name="T4" fmla="*/ 4 w 18"/>
                      <a:gd name="T5" fmla="*/ 0 h 20"/>
                      <a:gd name="T6" fmla="*/ 3 w 18"/>
                      <a:gd name="T7" fmla="*/ 3 h 20"/>
                      <a:gd name="T8" fmla="*/ 0 w 18"/>
                      <a:gd name="T9" fmla="*/ 6 h 20"/>
                      <a:gd name="T10" fmla="*/ 0 w 18"/>
                      <a:gd name="T11" fmla="*/ 9 h 20"/>
                      <a:gd name="T12" fmla="*/ 1 w 18"/>
                      <a:gd name="T13" fmla="*/ 13 h 20"/>
                      <a:gd name="T14" fmla="*/ 2 w 18"/>
                      <a:gd name="T15" fmla="*/ 16 h 20"/>
                      <a:gd name="T16" fmla="*/ 2 w 18"/>
                      <a:gd name="T17" fmla="*/ 19 h 20"/>
                      <a:gd name="T18" fmla="*/ 4 w 18"/>
                      <a:gd name="T19" fmla="*/ 20 h 20"/>
                      <a:gd name="T20" fmla="*/ 7 w 18"/>
                      <a:gd name="T21" fmla="*/ 18 h 20"/>
                      <a:gd name="T22" fmla="*/ 11 w 18"/>
                      <a:gd name="T23" fmla="*/ 16 h 20"/>
                      <a:gd name="T24" fmla="*/ 14 w 18"/>
                      <a:gd name="T25" fmla="*/ 16 h 20"/>
                      <a:gd name="T26" fmla="*/ 17 w 18"/>
                      <a:gd name="T27" fmla="*/ 14 h 20"/>
                      <a:gd name="T28" fmla="*/ 18 w 18"/>
                      <a:gd name="T29" fmla="*/ 10 h 20"/>
                      <a:gd name="T30" fmla="*/ 15 w 18"/>
                      <a:gd name="T31" fmla="*/ 8 h 20"/>
                      <a:gd name="T32" fmla="*/ 14 w 18"/>
                      <a:gd name="T33" fmla="*/ 5 h 20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18" h="20">
                        <a:moveTo>
                          <a:pt x="14" y="5"/>
                        </a:moveTo>
                        <a:lnTo>
                          <a:pt x="11" y="3"/>
                        </a:lnTo>
                        <a:lnTo>
                          <a:pt x="4" y="0"/>
                        </a:lnTo>
                        <a:lnTo>
                          <a:pt x="3" y="3"/>
                        </a:lnTo>
                        <a:lnTo>
                          <a:pt x="0" y="6"/>
                        </a:lnTo>
                        <a:lnTo>
                          <a:pt x="0" y="9"/>
                        </a:lnTo>
                        <a:lnTo>
                          <a:pt x="1" y="13"/>
                        </a:lnTo>
                        <a:lnTo>
                          <a:pt x="2" y="16"/>
                        </a:lnTo>
                        <a:lnTo>
                          <a:pt x="2" y="19"/>
                        </a:lnTo>
                        <a:lnTo>
                          <a:pt x="4" y="20"/>
                        </a:lnTo>
                        <a:lnTo>
                          <a:pt x="7" y="18"/>
                        </a:lnTo>
                        <a:lnTo>
                          <a:pt x="11" y="16"/>
                        </a:lnTo>
                        <a:lnTo>
                          <a:pt x="14" y="16"/>
                        </a:lnTo>
                        <a:lnTo>
                          <a:pt x="17" y="14"/>
                        </a:lnTo>
                        <a:lnTo>
                          <a:pt x="18" y="10"/>
                        </a:lnTo>
                        <a:lnTo>
                          <a:pt x="15" y="8"/>
                        </a:lnTo>
                        <a:lnTo>
                          <a:pt x="14" y="5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61" name="Freeform 975">
                    <a:extLst>
                      <a:ext uri="{FF2B5EF4-FFF2-40B4-BE49-F238E27FC236}">
                        <a16:creationId xmlns:a16="http://schemas.microsoft.com/office/drawing/2014/main" id="{7F295F10-A22D-3133-B6B1-34581083E06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599" y="2677"/>
                    <a:ext cx="3" cy="3"/>
                  </a:xfrm>
                  <a:custGeom>
                    <a:avLst/>
                    <a:gdLst>
                      <a:gd name="T0" fmla="*/ 2 w 3"/>
                      <a:gd name="T1" fmla="*/ 3 h 3"/>
                      <a:gd name="T2" fmla="*/ 3 w 3"/>
                      <a:gd name="T3" fmla="*/ 1 h 3"/>
                      <a:gd name="T4" fmla="*/ 0 w 3"/>
                      <a:gd name="T5" fmla="*/ 0 h 3"/>
                      <a:gd name="T6" fmla="*/ 2 w 3"/>
                      <a:gd name="T7" fmla="*/ 3 h 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" h="3">
                        <a:moveTo>
                          <a:pt x="2" y="3"/>
                        </a:moveTo>
                        <a:lnTo>
                          <a:pt x="3" y="1"/>
                        </a:lnTo>
                        <a:lnTo>
                          <a:pt x="0" y="0"/>
                        </a:lnTo>
                        <a:lnTo>
                          <a:pt x="2" y="3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01" name="Group 976">
                  <a:extLst>
                    <a:ext uri="{FF2B5EF4-FFF2-40B4-BE49-F238E27FC236}">
                      <a16:creationId xmlns:a16="http://schemas.microsoft.com/office/drawing/2014/main" id="{0F97166A-2E76-2BC7-75F7-9F7C37D1E15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" y="1669"/>
                  <a:ext cx="578" cy="433"/>
                  <a:chOff x="432" y="1669"/>
                  <a:chExt cx="578" cy="433"/>
                </a:xfrm>
                <a:grpFill/>
              </p:grpSpPr>
              <p:sp>
                <p:nvSpPr>
                  <p:cNvPr id="302" name="Freeform 977">
                    <a:extLst>
                      <a:ext uri="{FF2B5EF4-FFF2-40B4-BE49-F238E27FC236}">
                        <a16:creationId xmlns:a16="http://schemas.microsoft.com/office/drawing/2014/main" id="{D25267F1-4018-DC1C-5C24-35591DBB8DB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515" y="1871"/>
                    <a:ext cx="3" cy="2"/>
                  </a:xfrm>
                  <a:custGeom>
                    <a:avLst/>
                    <a:gdLst>
                      <a:gd name="T0" fmla="*/ 3 w 3"/>
                      <a:gd name="T1" fmla="*/ 0 h 1"/>
                      <a:gd name="T2" fmla="*/ 0 w 3"/>
                      <a:gd name="T3" fmla="*/ 2 h 1"/>
                      <a:gd name="T4" fmla="*/ 3 w 3"/>
                      <a:gd name="T5" fmla="*/ 0 h 1"/>
                      <a:gd name="T6" fmla="*/ 3 w 3"/>
                      <a:gd name="T7" fmla="*/ 0 h 1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" h="1">
                        <a:moveTo>
                          <a:pt x="3" y="0"/>
                        </a:moveTo>
                        <a:lnTo>
                          <a:pt x="0" y="1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3" name="Freeform 978">
                    <a:extLst>
                      <a:ext uri="{FF2B5EF4-FFF2-40B4-BE49-F238E27FC236}">
                        <a16:creationId xmlns:a16="http://schemas.microsoft.com/office/drawing/2014/main" id="{819DDE23-3D63-C5D1-646E-E09F81A44AD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536" y="1983"/>
                    <a:ext cx="7" cy="6"/>
                  </a:xfrm>
                  <a:custGeom>
                    <a:avLst/>
                    <a:gdLst>
                      <a:gd name="T0" fmla="*/ 6 w 7"/>
                      <a:gd name="T1" fmla="*/ 3 h 6"/>
                      <a:gd name="T2" fmla="*/ 7 w 7"/>
                      <a:gd name="T3" fmla="*/ 0 h 6"/>
                      <a:gd name="T4" fmla="*/ 4 w 7"/>
                      <a:gd name="T5" fmla="*/ 2 h 6"/>
                      <a:gd name="T6" fmla="*/ 0 w 7"/>
                      <a:gd name="T7" fmla="*/ 4 h 6"/>
                      <a:gd name="T8" fmla="*/ 2 w 7"/>
                      <a:gd name="T9" fmla="*/ 6 h 6"/>
                      <a:gd name="T10" fmla="*/ 6 w 7"/>
                      <a:gd name="T11" fmla="*/ 3 h 6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7" h="6">
                        <a:moveTo>
                          <a:pt x="6" y="3"/>
                        </a:moveTo>
                        <a:lnTo>
                          <a:pt x="7" y="0"/>
                        </a:lnTo>
                        <a:lnTo>
                          <a:pt x="4" y="2"/>
                        </a:lnTo>
                        <a:lnTo>
                          <a:pt x="0" y="4"/>
                        </a:lnTo>
                        <a:lnTo>
                          <a:pt x="2" y="6"/>
                        </a:lnTo>
                        <a:lnTo>
                          <a:pt x="6" y="3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4" name="Freeform 979">
                    <a:extLst>
                      <a:ext uri="{FF2B5EF4-FFF2-40B4-BE49-F238E27FC236}">
                        <a16:creationId xmlns:a16="http://schemas.microsoft.com/office/drawing/2014/main" id="{C149D598-92A2-B196-FCE6-6A7AF5A4638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37" y="2087"/>
                    <a:ext cx="21" cy="15"/>
                  </a:xfrm>
                  <a:custGeom>
                    <a:avLst/>
                    <a:gdLst>
                      <a:gd name="T0" fmla="*/ 20 w 21"/>
                      <a:gd name="T1" fmla="*/ 4 h 15"/>
                      <a:gd name="T2" fmla="*/ 20 w 21"/>
                      <a:gd name="T3" fmla="*/ 1 h 15"/>
                      <a:gd name="T4" fmla="*/ 16 w 21"/>
                      <a:gd name="T5" fmla="*/ 3 h 15"/>
                      <a:gd name="T6" fmla="*/ 14 w 21"/>
                      <a:gd name="T7" fmla="*/ 0 h 15"/>
                      <a:gd name="T8" fmla="*/ 11 w 21"/>
                      <a:gd name="T9" fmla="*/ 1 h 15"/>
                      <a:gd name="T10" fmla="*/ 8 w 21"/>
                      <a:gd name="T11" fmla="*/ 2 h 15"/>
                      <a:gd name="T12" fmla="*/ 9 w 21"/>
                      <a:gd name="T13" fmla="*/ 5 h 15"/>
                      <a:gd name="T14" fmla="*/ 12 w 21"/>
                      <a:gd name="T15" fmla="*/ 7 h 15"/>
                      <a:gd name="T16" fmla="*/ 9 w 21"/>
                      <a:gd name="T17" fmla="*/ 7 h 15"/>
                      <a:gd name="T18" fmla="*/ 8 w 21"/>
                      <a:gd name="T19" fmla="*/ 10 h 15"/>
                      <a:gd name="T20" fmla="*/ 6 w 21"/>
                      <a:gd name="T21" fmla="*/ 12 h 15"/>
                      <a:gd name="T22" fmla="*/ 2 w 21"/>
                      <a:gd name="T23" fmla="*/ 13 h 15"/>
                      <a:gd name="T24" fmla="*/ 0 w 21"/>
                      <a:gd name="T25" fmla="*/ 15 h 15"/>
                      <a:gd name="T26" fmla="*/ 2 w 21"/>
                      <a:gd name="T27" fmla="*/ 15 h 15"/>
                      <a:gd name="T28" fmla="*/ 8 w 21"/>
                      <a:gd name="T29" fmla="*/ 12 h 15"/>
                      <a:gd name="T30" fmla="*/ 10 w 21"/>
                      <a:gd name="T31" fmla="*/ 12 h 15"/>
                      <a:gd name="T32" fmla="*/ 14 w 21"/>
                      <a:gd name="T33" fmla="*/ 11 h 15"/>
                      <a:gd name="T34" fmla="*/ 15 w 21"/>
                      <a:gd name="T35" fmla="*/ 8 h 15"/>
                      <a:gd name="T36" fmla="*/ 19 w 21"/>
                      <a:gd name="T37" fmla="*/ 8 h 15"/>
                      <a:gd name="T38" fmla="*/ 21 w 21"/>
                      <a:gd name="T39" fmla="*/ 5 h 15"/>
                      <a:gd name="T40" fmla="*/ 18 w 21"/>
                      <a:gd name="T41" fmla="*/ 6 h 15"/>
                      <a:gd name="T42" fmla="*/ 20 w 21"/>
                      <a:gd name="T43" fmla="*/ 4 h 15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0" t="0" r="r" b="b"/>
                    <a:pathLst>
                      <a:path w="21" h="15">
                        <a:moveTo>
                          <a:pt x="20" y="4"/>
                        </a:moveTo>
                        <a:lnTo>
                          <a:pt x="20" y="1"/>
                        </a:lnTo>
                        <a:lnTo>
                          <a:pt x="16" y="3"/>
                        </a:lnTo>
                        <a:lnTo>
                          <a:pt x="14" y="0"/>
                        </a:lnTo>
                        <a:lnTo>
                          <a:pt x="11" y="1"/>
                        </a:lnTo>
                        <a:lnTo>
                          <a:pt x="8" y="2"/>
                        </a:lnTo>
                        <a:lnTo>
                          <a:pt x="9" y="5"/>
                        </a:lnTo>
                        <a:lnTo>
                          <a:pt x="12" y="7"/>
                        </a:lnTo>
                        <a:lnTo>
                          <a:pt x="9" y="7"/>
                        </a:lnTo>
                        <a:lnTo>
                          <a:pt x="8" y="10"/>
                        </a:lnTo>
                        <a:lnTo>
                          <a:pt x="6" y="12"/>
                        </a:lnTo>
                        <a:lnTo>
                          <a:pt x="2" y="13"/>
                        </a:lnTo>
                        <a:lnTo>
                          <a:pt x="0" y="15"/>
                        </a:lnTo>
                        <a:lnTo>
                          <a:pt x="2" y="15"/>
                        </a:lnTo>
                        <a:lnTo>
                          <a:pt x="8" y="12"/>
                        </a:lnTo>
                        <a:lnTo>
                          <a:pt x="10" y="12"/>
                        </a:lnTo>
                        <a:lnTo>
                          <a:pt x="14" y="11"/>
                        </a:lnTo>
                        <a:lnTo>
                          <a:pt x="15" y="8"/>
                        </a:lnTo>
                        <a:lnTo>
                          <a:pt x="19" y="8"/>
                        </a:lnTo>
                        <a:lnTo>
                          <a:pt x="21" y="5"/>
                        </a:lnTo>
                        <a:lnTo>
                          <a:pt x="18" y="6"/>
                        </a:lnTo>
                        <a:lnTo>
                          <a:pt x="20" y="4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5" name="Freeform 980">
                    <a:extLst>
                      <a:ext uri="{FF2B5EF4-FFF2-40B4-BE49-F238E27FC236}">
                        <a16:creationId xmlns:a16="http://schemas.microsoft.com/office/drawing/2014/main" id="{6372A38F-3504-9693-CC31-85C55DB8CF4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551" y="2062"/>
                    <a:ext cx="3" cy="5"/>
                  </a:xfrm>
                  <a:custGeom>
                    <a:avLst/>
                    <a:gdLst>
                      <a:gd name="T0" fmla="*/ 0 w 3"/>
                      <a:gd name="T1" fmla="*/ 5 h 5"/>
                      <a:gd name="T2" fmla="*/ 3 w 3"/>
                      <a:gd name="T3" fmla="*/ 3 h 5"/>
                      <a:gd name="T4" fmla="*/ 3 w 3"/>
                      <a:gd name="T5" fmla="*/ 0 h 5"/>
                      <a:gd name="T6" fmla="*/ 0 w 3"/>
                      <a:gd name="T7" fmla="*/ 3 h 5"/>
                      <a:gd name="T8" fmla="*/ 0 w 3"/>
                      <a:gd name="T9" fmla="*/ 5 h 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" h="5">
                        <a:moveTo>
                          <a:pt x="0" y="5"/>
                        </a:moveTo>
                        <a:lnTo>
                          <a:pt x="3" y="3"/>
                        </a:lnTo>
                        <a:lnTo>
                          <a:pt x="3" y="0"/>
                        </a:lnTo>
                        <a:lnTo>
                          <a:pt x="0" y="3"/>
                        </a:lnTo>
                        <a:lnTo>
                          <a:pt x="0" y="5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6" name="Freeform 981">
                    <a:extLst>
                      <a:ext uri="{FF2B5EF4-FFF2-40B4-BE49-F238E27FC236}">
                        <a16:creationId xmlns:a16="http://schemas.microsoft.com/office/drawing/2014/main" id="{069A22B8-A8C4-7C21-1AD8-A7342F6EDB2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560" y="2061"/>
                    <a:ext cx="1" cy="3"/>
                  </a:xfrm>
                  <a:custGeom>
                    <a:avLst/>
                    <a:gdLst>
                      <a:gd name="T0" fmla="*/ 1 w 1"/>
                      <a:gd name="T1" fmla="*/ 0 h 3"/>
                      <a:gd name="T2" fmla="*/ 0 w 1"/>
                      <a:gd name="T3" fmla="*/ 0 h 3"/>
                      <a:gd name="T4" fmla="*/ 1 w 1"/>
                      <a:gd name="T5" fmla="*/ 3 h 3"/>
                      <a:gd name="T6" fmla="*/ 1 w 1"/>
                      <a:gd name="T7" fmla="*/ 0 h 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1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1" y="3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7" name="Freeform 982">
                    <a:extLst>
                      <a:ext uri="{FF2B5EF4-FFF2-40B4-BE49-F238E27FC236}">
                        <a16:creationId xmlns:a16="http://schemas.microsoft.com/office/drawing/2014/main" id="{63AF8EC5-1684-4EA3-187B-68D5F3683FF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59" y="2090"/>
                    <a:ext cx="2" cy="3"/>
                  </a:xfrm>
                  <a:custGeom>
                    <a:avLst/>
                    <a:gdLst>
                      <a:gd name="T0" fmla="*/ 1 w 2"/>
                      <a:gd name="T1" fmla="*/ 3 h 3"/>
                      <a:gd name="T2" fmla="*/ 2 w 2"/>
                      <a:gd name="T3" fmla="*/ 0 h 3"/>
                      <a:gd name="T4" fmla="*/ 0 w 2"/>
                      <a:gd name="T5" fmla="*/ 3 h 3"/>
                      <a:gd name="T6" fmla="*/ 1 w 2"/>
                      <a:gd name="T7" fmla="*/ 3 h 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" h="3">
                        <a:moveTo>
                          <a:pt x="1" y="3"/>
                        </a:moveTo>
                        <a:lnTo>
                          <a:pt x="2" y="0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8" name="Freeform 983">
                    <a:extLst>
                      <a:ext uri="{FF2B5EF4-FFF2-40B4-BE49-F238E27FC236}">
                        <a16:creationId xmlns:a16="http://schemas.microsoft.com/office/drawing/2014/main" id="{C79E6902-9B2A-A782-B372-0D852556595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512" y="2077"/>
                    <a:ext cx="3" cy="2"/>
                  </a:xfrm>
                  <a:custGeom>
                    <a:avLst/>
                    <a:gdLst>
                      <a:gd name="T0" fmla="*/ 0 w 3"/>
                      <a:gd name="T1" fmla="*/ 2 h 2"/>
                      <a:gd name="T2" fmla="*/ 3 w 3"/>
                      <a:gd name="T3" fmla="*/ 1 h 2"/>
                      <a:gd name="T4" fmla="*/ 0 w 3"/>
                      <a:gd name="T5" fmla="*/ 0 h 2"/>
                      <a:gd name="T6" fmla="*/ 0 w 3"/>
                      <a:gd name="T7" fmla="*/ 2 h 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" h="2">
                        <a:moveTo>
                          <a:pt x="0" y="2"/>
                        </a:moveTo>
                        <a:lnTo>
                          <a:pt x="3" y="1"/>
                        </a:lnTo>
                        <a:lnTo>
                          <a:pt x="0" y="0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9" name="Freeform 984">
                    <a:extLst>
                      <a:ext uri="{FF2B5EF4-FFF2-40B4-BE49-F238E27FC236}">
                        <a16:creationId xmlns:a16="http://schemas.microsoft.com/office/drawing/2014/main" id="{AB2BA93D-0C10-273D-CB1D-B6A051FEF5B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61" y="2083"/>
                    <a:ext cx="6" cy="4"/>
                  </a:xfrm>
                  <a:custGeom>
                    <a:avLst/>
                    <a:gdLst>
                      <a:gd name="T0" fmla="*/ 0 w 6"/>
                      <a:gd name="T1" fmla="*/ 2 h 4"/>
                      <a:gd name="T2" fmla="*/ 3 w 6"/>
                      <a:gd name="T3" fmla="*/ 4 h 4"/>
                      <a:gd name="T4" fmla="*/ 6 w 6"/>
                      <a:gd name="T5" fmla="*/ 2 h 4"/>
                      <a:gd name="T6" fmla="*/ 3 w 6"/>
                      <a:gd name="T7" fmla="*/ 0 h 4"/>
                      <a:gd name="T8" fmla="*/ 0 w 6"/>
                      <a:gd name="T9" fmla="*/ 2 h 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6" h="4">
                        <a:moveTo>
                          <a:pt x="0" y="2"/>
                        </a:moveTo>
                        <a:lnTo>
                          <a:pt x="3" y="4"/>
                        </a:lnTo>
                        <a:lnTo>
                          <a:pt x="6" y="2"/>
                        </a:lnTo>
                        <a:lnTo>
                          <a:pt x="3" y="0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0" name="Freeform 985">
                    <a:extLst>
                      <a:ext uri="{FF2B5EF4-FFF2-40B4-BE49-F238E27FC236}">
                        <a16:creationId xmlns:a16="http://schemas.microsoft.com/office/drawing/2014/main" id="{4FA28356-D562-ED2D-AD5F-91902659F58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68" y="2082"/>
                    <a:ext cx="3" cy="3"/>
                  </a:xfrm>
                  <a:custGeom>
                    <a:avLst/>
                    <a:gdLst>
                      <a:gd name="T0" fmla="*/ 1 w 3"/>
                      <a:gd name="T1" fmla="*/ 3 h 3"/>
                      <a:gd name="T2" fmla="*/ 3 w 3"/>
                      <a:gd name="T3" fmla="*/ 1 h 3"/>
                      <a:gd name="T4" fmla="*/ 0 w 3"/>
                      <a:gd name="T5" fmla="*/ 0 h 3"/>
                      <a:gd name="T6" fmla="*/ 1 w 3"/>
                      <a:gd name="T7" fmla="*/ 3 h 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" h="3">
                        <a:moveTo>
                          <a:pt x="1" y="3"/>
                        </a:moveTo>
                        <a:lnTo>
                          <a:pt x="3" y="1"/>
                        </a:lnTo>
                        <a:lnTo>
                          <a:pt x="0" y="0"/>
                        </a:lnTo>
                        <a:lnTo>
                          <a:pt x="1" y="3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1" name="Freeform 986">
                    <a:extLst>
                      <a:ext uri="{FF2B5EF4-FFF2-40B4-BE49-F238E27FC236}">
                        <a16:creationId xmlns:a16="http://schemas.microsoft.com/office/drawing/2014/main" id="{CDDB4B5A-8DCC-7EC0-8D13-D971CF9B2FF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79" y="2065"/>
                    <a:ext cx="28" cy="14"/>
                  </a:xfrm>
                  <a:custGeom>
                    <a:avLst/>
                    <a:gdLst>
                      <a:gd name="T0" fmla="*/ 23 w 28"/>
                      <a:gd name="T1" fmla="*/ 3 h 14"/>
                      <a:gd name="T2" fmla="*/ 21 w 28"/>
                      <a:gd name="T3" fmla="*/ 0 h 14"/>
                      <a:gd name="T4" fmla="*/ 17 w 28"/>
                      <a:gd name="T5" fmla="*/ 0 h 14"/>
                      <a:gd name="T6" fmla="*/ 14 w 28"/>
                      <a:gd name="T7" fmla="*/ 0 h 14"/>
                      <a:gd name="T8" fmla="*/ 12 w 28"/>
                      <a:gd name="T9" fmla="*/ 2 h 14"/>
                      <a:gd name="T10" fmla="*/ 9 w 28"/>
                      <a:gd name="T11" fmla="*/ 3 h 14"/>
                      <a:gd name="T12" fmla="*/ 5 w 28"/>
                      <a:gd name="T13" fmla="*/ 3 h 14"/>
                      <a:gd name="T14" fmla="*/ 4 w 28"/>
                      <a:gd name="T15" fmla="*/ 6 h 14"/>
                      <a:gd name="T16" fmla="*/ 1 w 28"/>
                      <a:gd name="T17" fmla="*/ 9 h 14"/>
                      <a:gd name="T18" fmla="*/ 0 w 28"/>
                      <a:gd name="T19" fmla="*/ 10 h 14"/>
                      <a:gd name="T20" fmla="*/ 1 w 28"/>
                      <a:gd name="T21" fmla="*/ 13 h 14"/>
                      <a:gd name="T22" fmla="*/ 3 w 28"/>
                      <a:gd name="T23" fmla="*/ 14 h 14"/>
                      <a:gd name="T24" fmla="*/ 6 w 28"/>
                      <a:gd name="T25" fmla="*/ 14 h 14"/>
                      <a:gd name="T26" fmla="*/ 9 w 28"/>
                      <a:gd name="T27" fmla="*/ 11 h 14"/>
                      <a:gd name="T28" fmla="*/ 12 w 28"/>
                      <a:gd name="T29" fmla="*/ 9 h 14"/>
                      <a:gd name="T30" fmla="*/ 19 w 28"/>
                      <a:gd name="T31" fmla="*/ 9 h 14"/>
                      <a:gd name="T32" fmla="*/ 22 w 28"/>
                      <a:gd name="T33" fmla="*/ 9 h 14"/>
                      <a:gd name="T34" fmla="*/ 25 w 28"/>
                      <a:gd name="T35" fmla="*/ 7 h 14"/>
                      <a:gd name="T36" fmla="*/ 28 w 28"/>
                      <a:gd name="T37" fmla="*/ 9 h 14"/>
                      <a:gd name="T38" fmla="*/ 25 w 28"/>
                      <a:gd name="T39" fmla="*/ 6 h 14"/>
                      <a:gd name="T40" fmla="*/ 23 w 28"/>
                      <a:gd name="T41" fmla="*/ 3 h 14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0" t="0" r="r" b="b"/>
                    <a:pathLst>
                      <a:path w="28" h="14">
                        <a:moveTo>
                          <a:pt x="23" y="3"/>
                        </a:moveTo>
                        <a:lnTo>
                          <a:pt x="21" y="0"/>
                        </a:lnTo>
                        <a:lnTo>
                          <a:pt x="17" y="0"/>
                        </a:lnTo>
                        <a:lnTo>
                          <a:pt x="14" y="0"/>
                        </a:lnTo>
                        <a:lnTo>
                          <a:pt x="12" y="2"/>
                        </a:lnTo>
                        <a:lnTo>
                          <a:pt x="9" y="3"/>
                        </a:lnTo>
                        <a:lnTo>
                          <a:pt x="5" y="3"/>
                        </a:lnTo>
                        <a:lnTo>
                          <a:pt x="4" y="6"/>
                        </a:lnTo>
                        <a:lnTo>
                          <a:pt x="1" y="9"/>
                        </a:lnTo>
                        <a:lnTo>
                          <a:pt x="0" y="10"/>
                        </a:lnTo>
                        <a:lnTo>
                          <a:pt x="1" y="13"/>
                        </a:lnTo>
                        <a:lnTo>
                          <a:pt x="3" y="14"/>
                        </a:lnTo>
                        <a:lnTo>
                          <a:pt x="6" y="14"/>
                        </a:lnTo>
                        <a:lnTo>
                          <a:pt x="9" y="11"/>
                        </a:lnTo>
                        <a:lnTo>
                          <a:pt x="12" y="9"/>
                        </a:lnTo>
                        <a:lnTo>
                          <a:pt x="19" y="9"/>
                        </a:lnTo>
                        <a:lnTo>
                          <a:pt x="22" y="9"/>
                        </a:lnTo>
                        <a:lnTo>
                          <a:pt x="25" y="7"/>
                        </a:lnTo>
                        <a:lnTo>
                          <a:pt x="28" y="9"/>
                        </a:lnTo>
                        <a:lnTo>
                          <a:pt x="25" y="6"/>
                        </a:lnTo>
                        <a:lnTo>
                          <a:pt x="23" y="3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2" name="Freeform 987">
                    <a:extLst>
                      <a:ext uri="{FF2B5EF4-FFF2-40B4-BE49-F238E27FC236}">
                        <a16:creationId xmlns:a16="http://schemas.microsoft.com/office/drawing/2014/main" id="{67E325D5-D083-7E8E-6E88-966018D1BA9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541" y="2057"/>
                    <a:ext cx="5" cy="5"/>
                  </a:xfrm>
                  <a:custGeom>
                    <a:avLst/>
                    <a:gdLst>
                      <a:gd name="T0" fmla="*/ 0 w 5"/>
                      <a:gd name="T1" fmla="*/ 2 h 5"/>
                      <a:gd name="T2" fmla="*/ 2 w 5"/>
                      <a:gd name="T3" fmla="*/ 5 h 5"/>
                      <a:gd name="T4" fmla="*/ 5 w 5"/>
                      <a:gd name="T5" fmla="*/ 4 h 5"/>
                      <a:gd name="T6" fmla="*/ 2 w 5"/>
                      <a:gd name="T7" fmla="*/ 0 h 5"/>
                      <a:gd name="T8" fmla="*/ 0 w 5"/>
                      <a:gd name="T9" fmla="*/ 2 h 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5" h="5">
                        <a:moveTo>
                          <a:pt x="0" y="2"/>
                        </a:moveTo>
                        <a:lnTo>
                          <a:pt x="2" y="5"/>
                        </a:lnTo>
                        <a:lnTo>
                          <a:pt x="5" y="4"/>
                        </a:lnTo>
                        <a:lnTo>
                          <a:pt x="2" y="0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3" name="Freeform 988">
                    <a:extLst>
                      <a:ext uri="{FF2B5EF4-FFF2-40B4-BE49-F238E27FC236}">
                        <a16:creationId xmlns:a16="http://schemas.microsoft.com/office/drawing/2014/main" id="{6743FC58-0E7D-9EC8-B41C-D3AA5441B4A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634" y="2002"/>
                    <a:ext cx="38" cy="26"/>
                  </a:xfrm>
                  <a:custGeom>
                    <a:avLst/>
                    <a:gdLst>
                      <a:gd name="T0" fmla="*/ 34 w 38"/>
                      <a:gd name="T1" fmla="*/ 5 h 26"/>
                      <a:gd name="T2" fmla="*/ 35 w 38"/>
                      <a:gd name="T3" fmla="*/ 2 h 26"/>
                      <a:gd name="T4" fmla="*/ 31 w 38"/>
                      <a:gd name="T5" fmla="*/ 2 h 26"/>
                      <a:gd name="T6" fmla="*/ 28 w 38"/>
                      <a:gd name="T7" fmla="*/ 3 h 26"/>
                      <a:gd name="T8" fmla="*/ 25 w 38"/>
                      <a:gd name="T9" fmla="*/ 1 h 26"/>
                      <a:gd name="T10" fmla="*/ 22 w 38"/>
                      <a:gd name="T11" fmla="*/ 0 h 26"/>
                      <a:gd name="T12" fmla="*/ 24 w 38"/>
                      <a:gd name="T13" fmla="*/ 3 h 26"/>
                      <a:gd name="T14" fmla="*/ 23 w 38"/>
                      <a:gd name="T15" fmla="*/ 5 h 26"/>
                      <a:gd name="T16" fmla="*/ 20 w 38"/>
                      <a:gd name="T17" fmla="*/ 3 h 26"/>
                      <a:gd name="T18" fmla="*/ 19 w 38"/>
                      <a:gd name="T19" fmla="*/ 6 h 26"/>
                      <a:gd name="T20" fmla="*/ 17 w 38"/>
                      <a:gd name="T21" fmla="*/ 3 h 26"/>
                      <a:gd name="T22" fmla="*/ 14 w 38"/>
                      <a:gd name="T23" fmla="*/ 2 h 26"/>
                      <a:gd name="T24" fmla="*/ 12 w 38"/>
                      <a:gd name="T25" fmla="*/ 5 h 26"/>
                      <a:gd name="T26" fmla="*/ 15 w 38"/>
                      <a:gd name="T27" fmla="*/ 6 h 26"/>
                      <a:gd name="T28" fmla="*/ 15 w 38"/>
                      <a:gd name="T29" fmla="*/ 9 h 26"/>
                      <a:gd name="T30" fmla="*/ 13 w 38"/>
                      <a:gd name="T31" fmla="*/ 12 h 26"/>
                      <a:gd name="T32" fmla="*/ 16 w 38"/>
                      <a:gd name="T33" fmla="*/ 15 h 26"/>
                      <a:gd name="T34" fmla="*/ 13 w 38"/>
                      <a:gd name="T35" fmla="*/ 13 h 26"/>
                      <a:gd name="T36" fmla="*/ 12 w 38"/>
                      <a:gd name="T37" fmla="*/ 10 h 26"/>
                      <a:gd name="T38" fmla="*/ 10 w 38"/>
                      <a:gd name="T39" fmla="*/ 7 h 26"/>
                      <a:gd name="T40" fmla="*/ 7 w 38"/>
                      <a:gd name="T41" fmla="*/ 7 h 26"/>
                      <a:gd name="T42" fmla="*/ 1 w 38"/>
                      <a:gd name="T43" fmla="*/ 10 h 26"/>
                      <a:gd name="T44" fmla="*/ 0 w 38"/>
                      <a:gd name="T45" fmla="*/ 13 h 26"/>
                      <a:gd name="T46" fmla="*/ 2 w 38"/>
                      <a:gd name="T47" fmla="*/ 16 h 26"/>
                      <a:gd name="T48" fmla="*/ 3 w 38"/>
                      <a:gd name="T49" fmla="*/ 19 h 26"/>
                      <a:gd name="T50" fmla="*/ 5 w 38"/>
                      <a:gd name="T51" fmla="*/ 22 h 26"/>
                      <a:gd name="T52" fmla="*/ 8 w 38"/>
                      <a:gd name="T53" fmla="*/ 22 h 26"/>
                      <a:gd name="T54" fmla="*/ 9 w 38"/>
                      <a:gd name="T55" fmla="*/ 20 h 26"/>
                      <a:gd name="T56" fmla="*/ 9 w 38"/>
                      <a:gd name="T57" fmla="*/ 19 h 26"/>
                      <a:gd name="T58" fmla="*/ 6 w 38"/>
                      <a:gd name="T59" fmla="*/ 19 h 26"/>
                      <a:gd name="T60" fmla="*/ 9 w 38"/>
                      <a:gd name="T61" fmla="*/ 18 h 26"/>
                      <a:gd name="T62" fmla="*/ 9 w 38"/>
                      <a:gd name="T63" fmla="*/ 19 h 26"/>
                      <a:gd name="T64" fmla="*/ 9 w 38"/>
                      <a:gd name="T65" fmla="*/ 19 h 26"/>
                      <a:gd name="T66" fmla="*/ 9 w 38"/>
                      <a:gd name="T67" fmla="*/ 20 h 26"/>
                      <a:gd name="T68" fmla="*/ 9 w 38"/>
                      <a:gd name="T69" fmla="*/ 21 h 26"/>
                      <a:gd name="T70" fmla="*/ 12 w 38"/>
                      <a:gd name="T71" fmla="*/ 19 h 26"/>
                      <a:gd name="T72" fmla="*/ 15 w 38"/>
                      <a:gd name="T73" fmla="*/ 18 h 26"/>
                      <a:gd name="T74" fmla="*/ 12 w 38"/>
                      <a:gd name="T75" fmla="*/ 21 h 26"/>
                      <a:gd name="T76" fmla="*/ 11 w 38"/>
                      <a:gd name="T77" fmla="*/ 24 h 26"/>
                      <a:gd name="T78" fmla="*/ 9 w 38"/>
                      <a:gd name="T79" fmla="*/ 26 h 26"/>
                      <a:gd name="T80" fmla="*/ 11 w 38"/>
                      <a:gd name="T81" fmla="*/ 26 h 26"/>
                      <a:gd name="T82" fmla="*/ 15 w 38"/>
                      <a:gd name="T83" fmla="*/ 24 h 26"/>
                      <a:gd name="T84" fmla="*/ 17 w 38"/>
                      <a:gd name="T85" fmla="*/ 22 h 26"/>
                      <a:gd name="T86" fmla="*/ 15 w 38"/>
                      <a:gd name="T87" fmla="*/ 20 h 26"/>
                      <a:gd name="T88" fmla="*/ 17 w 38"/>
                      <a:gd name="T89" fmla="*/ 19 h 26"/>
                      <a:gd name="T90" fmla="*/ 20 w 38"/>
                      <a:gd name="T91" fmla="*/ 17 h 26"/>
                      <a:gd name="T92" fmla="*/ 23 w 38"/>
                      <a:gd name="T93" fmla="*/ 16 h 26"/>
                      <a:gd name="T94" fmla="*/ 26 w 38"/>
                      <a:gd name="T95" fmla="*/ 16 h 26"/>
                      <a:gd name="T96" fmla="*/ 29 w 38"/>
                      <a:gd name="T97" fmla="*/ 15 h 26"/>
                      <a:gd name="T98" fmla="*/ 33 w 38"/>
                      <a:gd name="T99" fmla="*/ 13 h 26"/>
                      <a:gd name="T100" fmla="*/ 29 w 38"/>
                      <a:gd name="T101" fmla="*/ 11 h 26"/>
                      <a:gd name="T102" fmla="*/ 26 w 38"/>
                      <a:gd name="T103" fmla="*/ 11 h 26"/>
                      <a:gd name="T104" fmla="*/ 29 w 38"/>
                      <a:gd name="T105" fmla="*/ 10 h 26"/>
                      <a:gd name="T106" fmla="*/ 33 w 38"/>
                      <a:gd name="T107" fmla="*/ 11 h 26"/>
                      <a:gd name="T108" fmla="*/ 35 w 38"/>
                      <a:gd name="T109" fmla="*/ 12 h 26"/>
                      <a:gd name="T110" fmla="*/ 38 w 38"/>
                      <a:gd name="T111" fmla="*/ 9 h 26"/>
                      <a:gd name="T112" fmla="*/ 35 w 38"/>
                      <a:gd name="T113" fmla="*/ 8 h 26"/>
                      <a:gd name="T114" fmla="*/ 34 w 38"/>
                      <a:gd name="T115" fmla="*/ 5 h 2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</a:gdLst>
                    <a:ahLst/>
                    <a:cxnLst>
                      <a:cxn ang="T116">
                        <a:pos x="T0" y="T1"/>
                      </a:cxn>
                      <a:cxn ang="T117">
                        <a:pos x="T2" y="T3"/>
                      </a:cxn>
                      <a:cxn ang="T118">
                        <a:pos x="T4" y="T5"/>
                      </a:cxn>
                      <a:cxn ang="T119">
                        <a:pos x="T6" y="T7"/>
                      </a:cxn>
                      <a:cxn ang="T120">
                        <a:pos x="T8" y="T9"/>
                      </a:cxn>
                      <a:cxn ang="T121">
                        <a:pos x="T10" y="T11"/>
                      </a:cxn>
                      <a:cxn ang="T122">
                        <a:pos x="T12" y="T13"/>
                      </a:cxn>
                      <a:cxn ang="T123">
                        <a:pos x="T14" y="T15"/>
                      </a:cxn>
                      <a:cxn ang="T124">
                        <a:pos x="T16" y="T17"/>
                      </a:cxn>
                      <a:cxn ang="T125">
                        <a:pos x="T18" y="T19"/>
                      </a:cxn>
                      <a:cxn ang="T126">
                        <a:pos x="T20" y="T21"/>
                      </a:cxn>
                      <a:cxn ang="T127">
                        <a:pos x="T22" y="T23"/>
                      </a:cxn>
                      <a:cxn ang="T128">
                        <a:pos x="T24" y="T25"/>
                      </a:cxn>
                      <a:cxn ang="T129">
                        <a:pos x="T26" y="T27"/>
                      </a:cxn>
                      <a:cxn ang="T130">
                        <a:pos x="T28" y="T29"/>
                      </a:cxn>
                      <a:cxn ang="T131">
                        <a:pos x="T30" y="T31"/>
                      </a:cxn>
                      <a:cxn ang="T132">
                        <a:pos x="T32" y="T33"/>
                      </a:cxn>
                      <a:cxn ang="T133">
                        <a:pos x="T34" y="T35"/>
                      </a:cxn>
                      <a:cxn ang="T134">
                        <a:pos x="T36" y="T37"/>
                      </a:cxn>
                      <a:cxn ang="T135">
                        <a:pos x="T38" y="T39"/>
                      </a:cxn>
                      <a:cxn ang="T136">
                        <a:pos x="T40" y="T41"/>
                      </a:cxn>
                      <a:cxn ang="T137">
                        <a:pos x="T42" y="T43"/>
                      </a:cxn>
                      <a:cxn ang="T138">
                        <a:pos x="T44" y="T45"/>
                      </a:cxn>
                      <a:cxn ang="T139">
                        <a:pos x="T46" y="T47"/>
                      </a:cxn>
                      <a:cxn ang="T140">
                        <a:pos x="T48" y="T49"/>
                      </a:cxn>
                      <a:cxn ang="T141">
                        <a:pos x="T50" y="T51"/>
                      </a:cxn>
                      <a:cxn ang="T142">
                        <a:pos x="T52" y="T53"/>
                      </a:cxn>
                      <a:cxn ang="T143">
                        <a:pos x="T54" y="T55"/>
                      </a:cxn>
                      <a:cxn ang="T144">
                        <a:pos x="T56" y="T57"/>
                      </a:cxn>
                      <a:cxn ang="T145">
                        <a:pos x="T58" y="T59"/>
                      </a:cxn>
                      <a:cxn ang="T146">
                        <a:pos x="T60" y="T61"/>
                      </a:cxn>
                      <a:cxn ang="T147">
                        <a:pos x="T62" y="T63"/>
                      </a:cxn>
                      <a:cxn ang="T148">
                        <a:pos x="T64" y="T65"/>
                      </a:cxn>
                      <a:cxn ang="T149">
                        <a:pos x="T66" y="T67"/>
                      </a:cxn>
                      <a:cxn ang="T150">
                        <a:pos x="T68" y="T69"/>
                      </a:cxn>
                      <a:cxn ang="T151">
                        <a:pos x="T70" y="T71"/>
                      </a:cxn>
                      <a:cxn ang="T152">
                        <a:pos x="T72" y="T73"/>
                      </a:cxn>
                      <a:cxn ang="T153">
                        <a:pos x="T74" y="T75"/>
                      </a:cxn>
                      <a:cxn ang="T154">
                        <a:pos x="T76" y="T77"/>
                      </a:cxn>
                      <a:cxn ang="T155">
                        <a:pos x="T78" y="T79"/>
                      </a:cxn>
                      <a:cxn ang="T156">
                        <a:pos x="T80" y="T81"/>
                      </a:cxn>
                      <a:cxn ang="T157">
                        <a:pos x="T82" y="T83"/>
                      </a:cxn>
                      <a:cxn ang="T158">
                        <a:pos x="T84" y="T85"/>
                      </a:cxn>
                      <a:cxn ang="T159">
                        <a:pos x="T86" y="T87"/>
                      </a:cxn>
                      <a:cxn ang="T160">
                        <a:pos x="T88" y="T89"/>
                      </a:cxn>
                      <a:cxn ang="T161">
                        <a:pos x="T90" y="T91"/>
                      </a:cxn>
                      <a:cxn ang="T162">
                        <a:pos x="T92" y="T93"/>
                      </a:cxn>
                      <a:cxn ang="T163">
                        <a:pos x="T94" y="T95"/>
                      </a:cxn>
                      <a:cxn ang="T164">
                        <a:pos x="T96" y="T97"/>
                      </a:cxn>
                      <a:cxn ang="T165">
                        <a:pos x="T98" y="T99"/>
                      </a:cxn>
                      <a:cxn ang="T166">
                        <a:pos x="T100" y="T101"/>
                      </a:cxn>
                      <a:cxn ang="T167">
                        <a:pos x="T102" y="T103"/>
                      </a:cxn>
                      <a:cxn ang="T168">
                        <a:pos x="T104" y="T105"/>
                      </a:cxn>
                      <a:cxn ang="T169">
                        <a:pos x="T106" y="T107"/>
                      </a:cxn>
                      <a:cxn ang="T170">
                        <a:pos x="T108" y="T109"/>
                      </a:cxn>
                      <a:cxn ang="T171">
                        <a:pos x="T110" y="T111"/>
                      </a:cxn>
                      <a:cxn ang="T172">
                        <a:pos x="T112" y="T113"/>
                      </a:cxn>
                      <a:cxn ang="T173">
                        <a:pos x="T114" y="T115"/>
                      </a:cxn>
                    </a:cxnLst>
                    <a:rect l="0" t="0" r="r" b="b"/>
                    <a:pathLst>
                      <a:path w="38" h="26">
                        <a:moveTo>
                          <a:pt x="34" y="5"/>
                        </a:moveTo>
                        <a:lnTo>
                          <a:pt x="35" y="2"/>
                        </a:lnTo>
                        <a:lnTo>
                          <a:pt x="31" y="2"/>
                        </a:lnTo>
                        <a:lnTo>
                          <a:pt x="28" y="3"/>
                        </a:lnTo>
                        <a:lnTo>
                          <a:pt x="25" y="1"/>
                        </a:lnTo>
                        <a:lnTo>
                          <a:pt x="22" y="0"/>
                        </a:lnTo>
                        <a:lnTo>
                          <a:pt x="24" y="3"/>
                        </a:lnTo>
                        <a:lnTo>
                          <a:pt x="23" y="5"/>
                        </a:lnTo>
                        <a:lnTo>
                          <a:pt x="20" y="3"/>
                        </a:lnTo>
                        <a:lnTo>
                          <a:pt x="19" y="6"/>
                        </a:lnTo>
                        <a:lnTo>
                          <a:pt x="17" y="3"/>
                        </a:lnTo>
                        <a:lnTo>
                          <a:pt x="14" y="2"/>
                        </a:lnTo>
                        <a:lnTo>
                          <a:pt x="12" y="5"/>
                        </a:lnTo>
                        <a:lnTo>
                          <a:pt x="15" y="6"/>
                        </a:lnTo>
                        <a:lnTo>
                          <a:pt x="15" y="9"/>
                        </a:lnTo>
                        <a:lnTo>
                          <a:pt x="13" y="12"/>
                        </a:lnTo>
                        <a:lnTo>
                          <a:pt x="16" y="15"/>
                        </a:lnTo>
                        <a:lnTo>
                          <a:pt x="13" y="13"/>
                        </a:lnTo>
                        <a:lnTo>
                          <a:pt x="12" y="10"/>
                        </a:lnTo>
                        <a:lnTo>
                          <a:pt x="10" y="7"/>
                        </a:lnTo>
                        <a:lnTo>
                          <a:pt x="7" y="7"/>
                        </a:lnTo>
                        <a:lnTo>
                          <a:pt x="1" y="10"/>
                        </a:lnTo>
                        <a:lnTo>
                          <a:pt x="0" y="13"/>
                        </a:lnTo>
                        <a:lnTo>
                          <a:pt x="2" y="16"/>
                        </a:lnTo>
                        <a:lnTo>
                          <a:pt x="3" y="19"/>
                        </a:lnTo>
                        <a:lnTo>
                          <a:pt x="5" y="22"/>
                        </a:lnTo>
                        <a:lnTo>
                          <a:pt x="8" y="22"/>
                        </a:lnTo>
                        <a:lnTo>
                          <a:pt x="9" y="20"/>
                        </a:lnTo>
                        <a:lnTo>
                          <a:pt x="9" y="19"/>
                        </a:lnTo>
                        <a:lnTo>
                          <a:pt x="6" y="19"/>
                        </a:lnTo>
                        <a:lnTo>
                          <a:pt x="9" y="18"/>
                        </a:lnTo>
                        <a:lnTo>
                          <a:pt x="9" y="19"/>
                        </a:lnTo>
                        <a:lnTo>
                          <a:pt x="9" y="20"/>
                        </a:lnTo>
                        <a:lnTo>
                          <a:pt x="9" y="21"/>
                        </a:lnTo>
                        <a:lnTo>
                          <a:pt x="12" y="19"/>
                        </a:lnTo>
                        <a:lnTo>
                          <a:pt x="15" y="18"/>
                        </a:lnTo>
                        <a:lnTo>
                          <a:pt x="12" y="21"/>
                        </a:lnTo>
                        <a:lnTo>
                          <a:pt x="11" y="24"/>
                        </a:lnTo>
                        <a:lnTo>
                          <a:pt x="9" y="26"/>
                        </a:lnTo>
                        <a:lnTo>
                          <a:pt x="11" y="26"/>
                        </a:lnTo>
                        <a:lnTo>
                          <a:pt x="15" y="24"/>
                        </a:lnTo>
                        <a:lnTo>
                          <a:pt x="17" y="22"/>
                        </a:lnTo>
                        <a:lnTo>
                          <a:pt x="15" y="20"/>
                        </a:lnTo>
                        <a:lnTo>
                          <a:pt x="17" y="19"/>
                        </a:lnTo>
                        <a:lnTo>
                          <a:pt x="20" y="17"/>
                        </a:lnTo>
                        <a:lnTo>
                          <a:pt x="23" y="16"/>
                        </a:lnTo>
                        <a:lnTo>
                          <a:pt x="26" y="16"/>
                        </a:lnTo>
                        <a:lnTo>
                          <a:pt x="29" y="15"/>
                        </a:lnTo>
                        <a:lnTo>
                          <a:pt x="33" y="13"/>
                        </a:lnTo>
                        <a:lnTo>
                          <a:pt x="29" y="11"/>
                        </a:lnTo>
                        <a:lnTo>
                          <a:pt x="26" y="11"/>
                        </a:lnTo>
                        <a:lnTo>
                          <a:pt x="29" y="10"/>
                        </a:lnTo>
                        <a:lnTo>
                          <a:pt x="33" y="11"/>
                        </a:lnTo>
                        <a:lnTo>
                          <a:pt x="35" y="12"/>
                        </a:lnTo>
                        <a:lnTo>
                          <a:pt x="38" y="9"/>
                        </a:lnTo>
                        <a:lnTo>
                          <a:pt x="35" y="8"/>
                        </a:lnTo>
                        <a:lnTo>
                          <a:pt x="34" y="5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4" name="Freeform 989">
                    <a:extLst>
                      <a:ext uri="{FF2B5EF4-FFF2-40B4-BE49-F238E27FC236}">
                        <a16:creationId xmlns:a16="http://schemas.microsoft.com/office/drawing/2014/main" id="{36F2833D-86EF-58B8-CE33-C5BB53DC45C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643" y="2021"/>
                    <a:ext cx="0" cy="1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  <a:gd name="T3" fmla="*/ 0 h 1"/>
                      <a:gd name="T4" fmla="*/ 0 60000 65536"/>
                      <a:gd name="T5" fmla="*/ 0 60000 65536"/>
                      <a:gd name="T6" fmla="*/ 0 60000 65536"/>
                      <a:gd name="T7" fmla="*/ 0 60000 65536"/>
                    </a:gdLst>
                    <a:ahLst/>
                    <a:cxnLst>
                      <a:cxn ang="T4">
                        <a:pos x="0" y="T0"/>
                      </a:cxn>
                      <a:cxn ang="T5">
                        <a:pos x="0" y="T1"/>
                      </a:cxn>
                      <a:cxn ang="T6">
                        <a:pos x="0" y="T2"/>
                      </a:cxn>
                      <a:cxn ang="T7">
                        <a:pos x="0" y="T3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lnTo>
                          <a:pt x="0" y="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5" name="Freeform 990">
                    <a:extLst>
                      <a:ext uri="{FF2B5EF4-FFF2-40B4-BE49-F238E27FC236}">
                        <a16:creationId xmlns:a16="http://schemas.microsoft.com/office/drawing/2014/main" id="{177D5FA7-B73D-5FBB-9001-310C192AB1F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640" y="2020"/>
                    <a:ext cx="3" cy="1"/>
                  </a:xfrm>
                  <a:custGeom>
                    <a:avLst/>
                    <a:gdLst>
                      <a:gd name="T0" fmla="*/ 0 w 3"/>
                      <a:gd name="T1" fmla="*/ 1 h 1"/>
                      <a:gd name="T2" fmla="*/ 3 w 3"/>
                      <a:gd name="T3" fmla="*/ 1 h 1"/>
                      <a:gd name="T4" fmla="*/ 3 w 3"/>
                      <a:gd name="T5" fmla="*/ 0 h 1"/>
                      <a:gd name="T6" fmla="*/ 0 w 3"/>
                      <a:gd name="T7" fmla="*/ 1 h 1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" h="1">
                        <a:moveTo>
                          <a:pt x="0" y="1"/>
                        </a:move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" name="Freeform 991">
                    <a:extLst>
                      <a:ext uri="{FF2B5EF4-FFF2-40B4-BE49-F238E27FC236}">
                        <a16:creationId xmlns:a16="http://schemas.microsoft.com/office/drawing/2014/main" id="{20DF3725-5D15-6C4C-2F10-3627AEDE8D8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653" y="2002"/>
                    <a:ext cx="3" cy="2"/>
                  </a:xfrm>
                  <a:custGeom>
                    <a:avLst/>
                    <a:gdLst>
                      <a:gd name="T0" fmla="*/ 0 w 3"/>
                      <a:gd name="T1" fmla="*/ 0 h 2"/>
                      <a:gd name="T2" fmla="*/ 0 w 3"/>
                      <a:gd name="T3" fmla="*/ 2 h 2"/>
                      <a:gd name="T4" fmla="*/ 3 w 3"/>
                      <a:gd name="T5" fmla="*/ 2 h 2"/>
                      <a:gd name="T6" fmla="*/ 0 w 3"/>
                      <a:gd name="T7" fmla="*/ 0 h 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" h="2">
                        <a:moveTo>
                          <a:pt x="0" y="0"/>
                        </a:moveTo>
                        <a:lnTo>
                          <a:pt x="0" y="2"/>
                        </a:lnTo>
                        <a:lnTo>
                          <a:pt x="3" y="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7" name="Freeform 992">
                    <a:extLst>
                      <a:ext uri="{FF2B5EF4-FFF2-40B4-BE49-F238E27FC236}">
                        <a16:creationId xmlns:a16="http://schemas.microsoft.com/office/drawing/2014/main" id="{5B57FDDD-343D-E524-AECE-FFBD1B356E9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667" y="1987"/>
                    <a:ext cx="3" cy="3"/>
                  </a:xfrm>
                  <a:custGeom>
                    <a:avLst/>
                    <a:gdLst>
                      <a:gd name="T0" fmla="*/ 0 w 3"/>
                      <a:gd name="T1" fmla="*/ 3 h 3"/>
                      <a:gd name="T2" fmla="*/ 3 w 3"/>
                      <a:gd name="T3" fmla="*/ 1 h 3"/>
                      <a:gd name="T4" fmla="*/ 1 w 3"/>
                      <a:gd name="T5" fmla="*/ 0 h 3"/>
                      <a:gd name="T6" fmla="*/ 0 w 3"/>
                      <a:gd name="T7" fmla="*/ 3 h 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" h="3">
                        <a:moveTo>
                          <a:pt x="0" y="3"/>
                        </a:moveTo>
                        <a:lnTo>
                          <a:pt x="3" y="1"/>
                        </a:lnTo>
                        <a:lnTo>
                          <a:pt x="1" y="0"/>
                        </a:lnTo>
                        <a:lnTo>
                          <a:pt x="0" y="3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8" name="Freeform 993">
                    <a:extLst>
                      <a:ext uri="{FF2B5EF4-FFF2-40B4-BE49-F238E27FC236}">
                        <a16:creationId xmlns:a16="http://schemas.microsoft.com/office/drawing/2014/main" id="{B699F17A-4CB6-77B6-667F-78F1244882C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654" y="2019"/>
                    <a:ext cx="7" cy="4"/>
                  </a:xfrm>
                  <a:custGeom>
                    <a:avLst/>
                    <a:gdLst>
                      <a:gd name="T0" fmla="*/ 3 w 7"/>
                      <a:gd name="T1" fmla="*/ 0 h 4"/>
                      <a:gd name="T2" fmla="*/ 0 w 7"/>
                      <a:gd name="T3" fmla="*/ 1 h 4"/>
                      <a:gd name="T4" fmla="*/ 1 w 7"/>
                      <a:gd name="T5" fmla="*/ 4 h 4"/>
                      <a:gd name="T6" fmla="*/ 4 w 7"/>
                      <a:gd name="T7" fmla="*/ 2 h 4"/>
                      <a:gd name="T8" fmla="*/ 7 w 7"/>
                      <a:gd name="T9" fmla="*/ 1 h 4"/>
                      <a:gd name="T10" fmla="*/ 6 w 7"/>
                      <a:gd name="T11" fmla="*/ 0 h 4"/>
                      <a:gd name="T12" fmla="*/ 3 w 7"/>
                      <a:gd name="T13" fmla="*/ 0 h 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7" h="4">
                        <a:moveTo>
                          <a:pt x="3" y="0"/>
                        </a:moveTo>
                        <a:lnTo>
                          <a:pt x="0" y="1"/>
                        </a:lnTo>
                        <a:lnTo>
                          <a:pt x="1" y="4"/>
                        </a:lnTo>
                        <a:lnTo>
                          <a:pt x="4" y="2"/>
                        </a:lnTo>
                        <a:lnTo>
                          <a:pt x="7" y="1"/>
                        </a:lnTo>
                        <a:lnTo>
                          <a:pt x="6" y="0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9" name="Freeform 994">
                    <a:extLst>
                      <a:ext uri="{FF2B5EF4-FFF2-40B4-BE49-F238E27FC236}">
                        <a16:creationId xmlns:a16="http://schemas.microsoft.com/office/drawing/2014/main" id="{A4D9FF24-1012-986F-F4E1-7C77FEAEB8C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656" y="1999"/>
                    <a:ext cx="3" cy="1"/>
                  </a:xfrm>
                  <a:custGeom>
                    <a:avLst/>
                    <a:gdLst>
                      <a:gd name="T0" fmla="*/ 0 w 3"/>
                      <a:gd name="T1" fmla="*/ 0 h 1"/>
                      <a:gd name="T2" fmla="*/ 0 w 3"/>
                      <a:gd name="T3" fmla="*/ 1 h 1"/>
                      <a:gd name="T4" fmla="*/ 3 w 3"/>
                      <a:gd name="T5" fmla="*/ 1 h 1"/>
                      <a:gd name="T6" fmla="*/ 0 w 3"/>
                      <a:gd name="T7" fmla="*/ 0 h 1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" h="1">
                        <a:moveTo>
                          <a:pt x="0" y="0"/>
                        </a:moveTo>
                        <a:lnTo>
                          <a:pt x="0" y="1"/>
                        </a:lnTo>
                        <a:lnTo>
                          <a:pt x="3" y="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0" name="Freeform 995">
                    <a:extLst>
                      <a:ext uri="{FF2B5EF4-FFF2-40B4-BE49-F238E27FC236}">
                        <a16:creationId xmlns:a16="http://schemas.microsoft.com/office/drawing/2014/main" id="{66AB4D51-A494-1B14-2F70-71238C46395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657" y="1991"/>
                    <a:ext cx="19" cy="11"/>
                  </a:xfrm>
                  <a:custGeom>
                    <a:avLst/>
                    <a:gdLst>
                      <a:gd name="T0" fmla="*/ 13 w 19"/>
                      <a:gd name="T1" fmla="*/ 2 h 11"/>
                      <a:gd name="T2" fmla="*/ 10 w 19"/>
                      <a:gd name="T3" fmla="*/ 0 h 11"/>
                      <a:gd name="T4" fmla="*/ 6 w 19"/>
                      <a:gd name="T5" fmla="*/ 1 h 11"/>
                      <a:gd name="T6" fmla="*/ 6 w 19"/>
                      <a:gd name="T7" fmla="*/ 5 h 11"/>
                      <a:gd name="T8" fmla="*/ 3 w 19"/>
                      <a:gd name="T9" fmla="*/ 4 h 11"/>
                      <a:gd name="T10" fmla="*/ 0 w 19"/>
                      <a:gd name="T11" fmla="*/ 6 h 11"/>
                      <a:gd name="T12" fmla="*/ 2 w 19"/>
                      <a:gd name="T13" fmla="*/ 9 h 11"/>
                      <a:gd name="T14" fmla="*/ 5 w 19"/>
                      <a:gd name="T15" fmla="*/ 11 h 11"/>
                      <a:gd name="T16" fmla="*/ 8 w 19"/>
                      <a:gd name="T17" fmla="*/ 9 h 11"/>
                      <a:gd name="T18" fmla="*/ 10 w 19"/>
                      <a:gd name="T19" fmla="*/ 6 h 11"/>
                      <a:gd name="T20" fmla="*/ 13 w 19"/>
                      <a:gd name="T21" fmla="*/ 8 h 11"/>
                      <a:gd name="T22" fmla="*/ 14 w 19"/>
                      <a:gd name="T23" fmla="*/ 5 h 11"/>
                      <a:gd name="T24" fmla="*/ 17 w 19"/>
                      <a:gd name="T25" fmla="*/ 7 h 11"/>
                      <a:gd name="T26" fmla="*/ 19 w 19"/>
                      <a:gd name="T27" fmla="*/ 4 h 11"/>
                      <a:gd name="T28" fmla="*/ 16 w 19"/>
                      <a:gd name="T29" fmla="*/ 2 h 11"/>
                      <a:gd name="T30" fmla="*/ 13 w 19"/>
                      <a:gd name="T31" fmla="*/ 2 h 11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19" h="11">
                        <a:moveTo>
                          <a:pt x="13" y="2"/>
                        </a:moveTo>
                        <a:lnTo>
                          <a:pt x="10" y="0"/>
                        </a:lnTo>
                        <a:lnTo>
                          <a:pt x="6" y="1"/>
                        </a:lnTo>
                        <a:lnTo>
                          <a:pt x="6" y="5"/>
                        </a:lnTo>
                        <a:lnTo>
                          <a:pt x="3" y="4"/>
                        </a:lnTo>
                        <a:lnTo>
                          <a:pt x="0" y="6"/>
                        </a:lnTo>
                        <a:lnTo>
                          <a:pt x="2" y="9"/>
                        </a:lnTo>
                        <a:lnTo>
                          <a:pt x="5" y="11"/>
                        </a:lnTo>
                        <a:lnTo>
                          <a:pt x="8" y="9"/>
                        </a:lnTo>
                        <a:lnTo>
                          <a:pt x="10" y="6"/>
                        </a:lnTo>
                        <a:lnTo>
                          <a:pt x="13" y="8"/>
                        </a:lnTo>
                        <a:lnTo>
                          <a:pt x="14" y="5"/>
                        </a:lnTo>
                        <a:lnTo>
                          <a:pt x="17" y="7"/>
                        </a:lnTo>
                        <a:lnTo>
                          <a:pt x="19" y="4"/>
                        </a:lnTo>
                        <a:lnTo>
                          <a:pt x="16" y="2"/>
                        </a:lnTo>
                        <a:lnTo>
                          <a:pt x="13" y="2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1" name="Freeform 996">
                    <a:extLst>
                      <a:ext uri="{FF2B5EF4-FFF2-40B4-BE49-F238E27FC236}">
                        <a16:creationId xmlns:a16="http://schemas.microsoft.com/office/drawing/2014/main" id="{DE264249-1910-F37A-9EB3-3CB7E3D7C66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620" y="2047"/>
                    <a:ext cx="1" cy="3"/>
                  </a:xfrm>
                  <a:custGeom>
                    <a:avLst/>
                    <a:gdLst>
                      <a:gd name="T0" fmla="*/ 0 w 1"/>
                      <a:gd name="T1" fmla="*/ 0 h 3"/>
                      <a:gd name="T2" fmla="*/ 0 w 1"/>
                      <a:gd name="T3" fmla="*/ 3 h 3"/>
                      <a:gd name="T4" fmla="*/ 1 w 1"/>
                      <a:gd name="T5" fmla="*/ 0 h 3"/>
                      <a:gd name="T6" fmla="*/ 0 w 1"/>
                      <a:gd name="T7" fmla="*/ 0 h 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1" h="3">
                        <a:moveTo>
                          <a:pt x="0" y="0"/>
                        </a:moveTo>
                        <a:lnTo>
                          <a:pt x="0" y="3"/>
                        </a:lnTo>
                        <a:lnTo>
                          <a:pt x="1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2" name="Freeform 997">
                    <a:extLst>
                      <a:ext uri="{FF2B5EF4-FFF2-40B4-BE49-F238E27FC236}">
                        <a16:creationId xmlns:a16="http://schemas.microsoft.com/office/drawing/2014/main" id="{604E6B23-D516-54CD-43B6-B3EBCB8ACBE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596" y="2032"/>
                    <a:ext cx="3" cy="1"/>
                  </a:xfrm>
                  <a:custGeom>
                    <a:avLst/>
                    <a:gdLst>
                      <a:gd name="T0" fmla="*/ 0 w 3"/>
                      <a:gd name="T1" fmla="*/ 0 h 1"/>
                      <a:gd name="T2" fmla="*/ 0 w 3"/>
                      <a:gd name="T3" fmla="*/ 1 h 1"/>
                      <a:gd name="T4" fmla="*/ 3 w 3"/>
                      <a:gd name="T5" fmla="*/ 0 h 1"/>
                      <a:gd name="T6" fmla="*/ 0 w 3"/>
                      <a:gd name="T7" fmla="*/ 0 h 1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" h="1">
                        <a:moveTo>
                          <a:pt x="0" y="0"/>
                        </a:moveTo>
                        <a:lnTo>
                          <a:pt x="0" y="1"/>
                        </a:lnTo>
                        <a:lnTo>
                          <a:pt x="3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3" name="Freeform 998">
                    <a:extLst>
                      <a:ext uri="{FF2B5EF4-FFF2-40B4-BE49-F238E27FC236}">
                        <a16:creationId xmlns:a16="http://schemas.microsoft.com/office/drawing/2014/main" id="{6363EE80-B093-CE2A-0016-03B89ED3A60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790" y="1957"/>
                    <a:ext cx="3" cy="2"/>
                  </a:xfrm>
                  <a:custGeom>
                    <a:avLst/>
                    <a:gdLst>
                      <a:gd name="T0" fmla="*/ 2 w 3"/>
                      <a:gd name="T1" fmla="*/ 0 h 2"/>
                      <a:gd name="T2" fmla="*/ 0 w 3"/>
                      <a:gd name="T3" fmla="*/ 2 h 2"/>
                      <a:gd name="T4" fmla="*/ 3 w 3"/>
                      <a:gd name="T5" fmla="*/ 0 h 2"/>
                      <a:gd name="T6" fmla="*/ 2 w 3"/>
                      <a:gd name="T7" fmla="*/ 0 h 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" h="2">
                        <a:moveTo>
                          <a:pt x="2" y="0"/>
                        </a:moveTo>
                        <a:lnTo>
                          <a:pt x="0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4" name="Freeform 999">
                    <a:extLst>
                      <a:ext uri="{FF2B5EF4-FFF2-40B4-BE49-F238E27FC236}">
                        <a16:creationId xmlns:a16="http://schemas.microsoft.com/office/drawing/2014/main" id="{9FAD5D57-0ED8-A39F-6DEA-313BCD6C267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764" y="1942"/>
                    <a:ext cx="6" cy="3"/>
                  </a:xfrm>
                  <a:custGeom>
                    <a:avLst/>
                    <a:gdLst>
                      <a:gd name="T0" fmla="*/ 6 w 6"/>
                      <a:gd name="T1" fmla="*/ 1 h 3"/>
                      <a:gd name="T2" fmla="*/ 6 w 6"/>
                      <a:gd name="T3" fmla="*/ 0 h 3"/>
                      <a:gd name="T4" fmla="*/ 3 w 6"/>
                      <a:gd name="T5" fmla="*/ 1 h 3"/>
                      <a:gd name="T6" fmla="*/ 0 w 6"/>
                      <a:gd name="T7" fmla="*/ 3 h 3"/>
                      <a:gd name="T8" fmla="*/ 3 w 6"/>
                      <a:gd name="T9" fmla="*/ 3 h 3"/>
                      <a:gd name="T10" fmla="*/ 6 w 6"/>
                      <a:gd name="T11" fmla="*/ 1 h 3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6" h="3">
                        <a:moveTo>
                          <a:pt x="6" y="1"/>
                        </a:moveTo>
                        <a:lnTo>
                          <a:pt x="6" y="0"/>
                        </a:lnTo>
                        <a:lnTo>
                          <a:pt x="3" y="1"/>
                        </a:lnTo>
                        <a:lnTo>
                          <a:pt x="0" y="3"/>
                        </a:lnTo>
                        <a:lnTo>
                          <a:pt x="3" y="3"/>
                        </a:lnTo>
                        <a:lnTo>
                          <a:pt x="6" y="1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5" name="Freeform 1000">
                    <a:extLst>
                      <a:ext uri="{FF2B5EF4-FFF2-40B4-BE49-F238E27FC236}">
                        <a16:creationId xmlns:a16="http://schemas.microsoft.com/office/drawing/2014/main" id="{2D2A08B1-B49A-4875-0B7E-13061C2E38C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738" y="1949"/>
                    <a:ext cx="14" cy="13"/>
                  </a:xfrm>
                  <a:custGeom>
                    <a:avLst/>
                    <a:gdLst>
                      <a:gd name="T0" fmla="*/ 8 w 14"/>
                      <a:gd name="T1" fmla="*/ 3 h 13"/>
                      <a:gd name="T2" fmla="*/ 5 w 14"/>
                      <a:gd name="T3" fmla="*/ 5 h 13"/>
                      <a:gd name="T4" fmla="*/ 2 w 14"/>
                      <a:gd name="T5" fmla="*/ 8 h 13"/>
                      <a:gd name="T6" fmla="*/ 1 w 14"/>
                      <a:gd name="T7" fmla="*/ 10 h 13"/>
                      <a:gd name="T8" fmla="*/ 0 w 14"/>
                      <a:gd name="T9" fmla="*/ 13 h 13"/>
                      <a:gd name="T10" fmla="*/ 3 w 14"/>
                      <a:gd name="T11" fmla="*/ 12 h 13"/>
                      <a:gd name="T12" fmla="*/ 6 w 14"/>
                      <a:gd name="T13" fmla="*/ 11 h 13"/>
                      <a:gd name="T14" fmla="*/ 7 w 14"/>
                      <a:gd name="T15" fmla="*/ 8 h 13"/>
                      <a:gd name="T16" fmla="*/ 7 w 14"/>
                      <a:gd name="T17" fmla="*/ 7 h 13"/>
                      <a:gd name="T18" fmla="*/ 10 w 14"/>
                      <a:gd name="T19" fmla="*/ 3 h 13"/>
                      <a:gd name="T20" fmla="*/ 14 w 14"/>
                      <a:gd name="T21" fmla="*/ 0 h 13"/>
                      <a:gd name="T22" fmla="*/ 10 w 14"/>
                      <a:gd name="T23" fmla="*/ 0 h 13"/>
                      <a:gd name="T24" fmla="*/ 8 w 14"/>
                      <a:gd name="T25" fmla="*/ 3 h 13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0" t="0" r="r" b="b"/>
                    <a:pathLst>
                      <a:path w="14" h="13">
                        <a:moveTo>
                          <a:pt x="8" y="3"/>
                        </a:moveTo>
                        <a:lnTo>
                          <a:pt x="5" y="5"/>
                        </a:lnTo>
                        <a:lnTo>
                          <a:pt x="2" y="8"/>
                        </a:lnTo>
                        <a:lnTo>
                          <a:pt x="1" y="10"/>
                        </a:lnTo>
                        <a:lnTo>
                          <a:pt x="0" y="13"/>
                        </a:lnTo>
                        <a:lnTo>
                          <a:pt x="3" y="12"/>
                        </a:lnTo>
                        <a:lnTo>
                          <a:pt x="6" y="11"/>
                        </a:lnTo>
                        <a:lnTo>
                          <a:pt x="7" y="8"/>
                        </a:lnTo>
                        <a:lnTo>
                          <a:pt x="7" y="7"/>
                        </a:lnTo>
                        <a:lnTo>
                          <a:pt x="10" y="3"/>
                        </a:lnTo>
                        <a:lnTo>
                          <a:pt x="14" y="0"/>
                        </a:lnTo>
                        <a:lnTo>
                          <a:pt x="10" y="0"/>
                        </a:lnTo>
                        <a:lnTo>
                          <a:pt x="8" y="3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6" name="Freeform 1001">
                    <a:extLst>
                      <a:ext uri="{FF2B5EF4-FFF2-40B4-BE49-F238E27FC236}">
                        <a16:creationId xmlns:a16="http://schemas.microsoft.com/office/drawing/2014/main" id="{100F7159-DFF8-79F5-7E22-19D682C93E8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756" y="1945"/>
                    <a:ext cx="9" cy="4"/>
                  </a:xfrm>
                  <a:custGeom>
                    <a:avLst/>
                    <a:gdLst>
                      <a:gd name="T0" fmla="*/ 4 w 9"/>
                      <a:gd name="T1" fmla="*/ 0 h 4"/>
                      <a:gd name="T2" fmla="*/ 2 w 9"/>
                      <a:gd name="T3" fmla="*/ 0 h 4"/>
                      <a:gd name="T4" fmla="*/ 0 w 9"/>
                      <a:gd name="T5" fmla="*/ 3 h 4"/>
                      <a:gd name="T6" fmla="*/ 3 w 9"/>
                      <a:gd name="T7" fmla="*/ 4 h 4"/>
                      <a:gd name="T8" fmla="*/ 6 w 9"/>
                      <a:gd name="T9" fmla="*/ 3 h 4"/>
                      <a:gd name="T10" fmla="*/ 9 w 9"/>
                      <a:gd name="T11" fmla="*/ 2 h 4"/>
                      <a:gd name="T12" fmla="*/ 7 w 9"/>
                      <a:gd name="T13" fmla="*/ 1 h 4"/>
                      <a:gd name="T14" fmla="*/ 4 w 9"/>
                      <a:gd name="T15" fmla="*/ 0 h 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9" h="4">
                        <a:moveTo>
                          <a:pt x="4" y="0"/>
                        </a:moveTo>
                        <a:lnTo>
                          <a:pt x="2" y="0"/>
                        </a:lnTo>
                        <a:lnTo>
                          <a:pt x="0" y="3"/>
                        </a:lnTo>
                        <a:lnTo>
                          <a:pt x="3" y="4"/>
                        </a:lnTo>
                        <a:lnTo>
                          <a:pt x="6" y="3"/>
                        </a:lnTo>
                        <a:lnTo>
                          <a:pt x="9" y="2"/>
                        </a:lnTo>
                        <a:lnTo>
                          <a:pt x="7" y="1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7" name="Freeform 1002">
                    <a:extLst>
                      <a:ext uri="{FF2B5EF4-FFF2-40B4-BE49-F238E27FC236}">
                        <a16:creationId xmlns:a16="http://schemas.microsoft.com/office/drawing/2014/main" id="{38309BED-206F-9CEC-9846-570E4722039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737" y="1945"/>
                    <a:ext cx="4" cy="6"/>
                  </a:xfrm>
                  <a:custGeom>
                    <a:avLst/>
                    <a:gdLst>
                      <a:gd name="T0" fmla="*/ 4 w 4"/>
                      <a:gd name="T1" fmla="*/ 2 h 6"/>
                      <a:gd name="T2" fmla="*/ 3 w 4"/>
                      <a:gd name="T3" fmla="*/ 0 h 6"/>
                      <a:gd name="T4" fmla="*/ 1 w 4"/>
                      <a:gd name="T5" fmla="*/ 3 h 6"/>
                      <a:gd name="T6" fmla="*/ 0 w 4"/>
                      <a:gd name="T7" fmla="*/ 6 h 6"/>
                      <a:gd name="T8" fmla="*/ 3 w 4"/>
                      <a:gd name="T9" fmla="*/ 5 h 6"/>
                      <a:gd name="T10" fmla="*/ 4 w 4"/>
                      <a:gd name="T11" fmla="*/ 2 h 6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" h="6">
                        <a:moveTo>
                          <a:pt x="4" y="2"/>
                        </a:moveTo>
                        <a:lnTo>
                          <a:pt x="3" y="0"/>
                        </a:lnTo>
                        <a:lnTo>
                          <a:pt x="1" y="3"/>
                        </a:lnTo>
                        <a:lnTo>
                          <a:pt x="0" y="6"/>
                        </a:lnTo>
                        <a:lnTo>
                          <a:pt x="3" y="5"/>
                        </a:lnTo>
                        <a:lnTo>
                          <a:pt x="4" y="2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8" name="Freeform 1003">
                    <a:extLst>
                      <a:ext uri="{FF2B5EF4-FFF2-40B4-BE49-F238E27FC236}">
                        <a16:creationId xmlns:a16="http://schemas.microsoft.com/office/drawing/2014/main" id="{0CE6861F-ED5E-7E18-5C43-36081275310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675" y="1945"/>
                    <a:ext cx="2" cy="3"/>
                  </a:xfrm>
                  <a:custGeom>
                    <a:avLst/>
                    <a:gdLst>
                      <a:gd name="T0" fmla="*/ 1 w 2"/>
                      <a:gd name="T1" fmla="*/ 0 h 3"/>
                      <a:gd name="T2" fmla="*/ 0 w 2"/>
                      <a:gd name="T3" fmla="*/ 3 h 3"/>
                      <a:gd name="T4" fmla="*/ 2 w 2"/>
                      <a:gd name="T5" fmla="*/ 0 h 3"/>
                      <a:gd name="T6" fmla="*/ 1 w 2"/>
                      <a:gd name="T7" fmla="*/ 0 h 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" h="3">
                        <a:moveTo>
                          <a:pt x="1" y="0"/>
                        </a:moveTo>
                        <a:lnTo>
                          <a:pt x="0" y="3"/>
                        </a:lnTo>
                        <a:lnTo>
                          <a:pt x="2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9" name="Freeform 1004">
                    <a:extLst>
                      <a:ext uri="{FF2B5EF4-FFF2-40B4-BE49-F238E27FC236}">
                        <a16:creationId xmlns:a16="http://schemas.microsoft.com/office/drawing/2014/main" id="{5F30DF63-61CE-ADC5-0E00-D46D0F4BA39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007" y="2047"/>
                    <a:ext cx="3" cy="12"/>
                  </a:xfrm>
                  <a:custGeom>
                    <a:avLst/>
                    <a:gdLst>
                      <a:gd name="T0" fmla="*/ 3 w 3"/>
                      <a:gd name="T1" fmla="*/ 12 h 12"/>
                      <a:gd name="T2" fmla="*/ 3 w 3"/>
                      <a:gd name="T3" fmla="*/ 12 h 12"/>
                      <a:gd name="T4" fmla="*/ 2 w 3"/>
                      <a:gd name="T5" fmla="*/ 9 h 12"/>
                      <a:gd name="T6" fmla="*/ 1 w 3"/>
                      <a:gd name="T7" fmla="*/ 6 h 12"/>
                      <a:gd name="T8" fmla="*/ 1 w 3"/>
                      <a:gd name="T9" fmla="*/ 3 h 12"/>
                      <a:gd name="T10" fmla="*/ 3 w 3"/>
                      <a:gd name="T11" fmla="*/ 0 h 12"/>
                      <a:gd name="T12" fmla="*/ 3 w 3"/>
                      <a:gd name="T13" fmla="*/ 0 h 12"/>
                      <a:gd name="T14" fmla="*/ 2 w 3"/>
                      <a:gd name="T15" fmla="*/ 0 h 12"/>
                      <a:gd name="T16" fmla="*/ 0 w 3"/>
                      <a:gd name="T17" fmla="*/ 3 h 12"/>
                      <a:gd name="T18" fmla="*/ 1 w 3"/>
                      <a:gd name="T19" fmla="*/ 5 h 12"/>
                      <a:gd name="T20" fmla="*/ 1 w 3"/>
                      <a:gd name="T21" fmla="*/ 6 h 12"/>
                      <a:gd name="T22" fmla="*/ 1 w 3"/>
                      <a:gd name="T23" fmla="*/ 7 h 12"/>
                      <a:gd name="T24" fmla="*/ 2 w 3"/>
                      <a:gd name="T25" fmla="*/ 9 h 12"/>
                      <a:gd name="T26" fmla="*/ 3 w 3"/>
                      <a:gd name="T27" fmla="*/ 12 h 12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0" t="0" r="r" b="b"/>
                    <a:pathLst>
                      <a:path w="3" h="12">
                        <a:moveTo>
                          <a:pt x="3" y="12"/>
                        </a:moveTo>
                        <a:lnTo>
                          <a:pt x="3" y="12"/>
                        </a:lnTo>
                        <a:lnTo>
                          <a:pt x="2" y="9"/>
                        </a:lnTo>
                        <a:lnTo>
                          <a:pt x="1" y="6"/>
                        </a:lnTo>
                        <a:lnTo>
                          <a:pt x="1" y="3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lnTo>
                          <a:pt x="0" y="3"/>
                        </a:lnTo>
                        <a:lnTo>
                          <a:pt x="1" y="5"/>
                        </a:lnTo>
                        <a:lnTo>
                          <a:pt x="1" y="6"/>
                        </a:lnTo>
                        <a:lnTo>
                          <a:pt x="1" y="7"/>
                        </a:lnTo>
                        <a:lnTo>
                          <a:pt x="2" y="9"/>
                        </a:lnTo>
                        <a:lnTo>
                          <a:pt x="3" y="12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0" name="Freeform 1005">
                    <a:extLst>
                      <a:ext uri="{FF2B5EF4-FFF2-40B4-BE49-F238E27FC236}">
                        <a16:creationId xmlns:a16="http://schemas.microsoft.com/office/drawing/2014/main" id="{0B5B32CE-DBAB-5486-E528-61320D91977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007" y="2047"/>
                    <a:ext cx="2" cy="5"/>
                  </a:xfrm>
                  <a:custGeom>
                    <a:avLst/>
                    <a:gdLst>
                      <a:gd name="T0" fmla="*/ 2 w 2"/>
                      <a:gd name="T1" fmla="*/ 0 h 5"/>
                      <a:gd name="T2" fmla="*/ 0 w 2"/>
                      <a:gd name="T3" fmla="*/ 3 h 5"/>
                      <a:gd name="T4" fmla="*/ 1 w 2"/>
                      <a:gd name="T5" fmla="*/ 5 h 5"/>
                      <a:gd name="T6" fmla="*/ 0 w 2"/>
                      <a:gd name="T7" fmla="*/ 3 h 5"/>
                      <a:gd name="T8" fmla="*/ 2 w 2"/>
                      <a:gd name="T9" fmla="*/ 0 h 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2" h="5">
                        <a:moveTo>
                          <a:pt x="2" y="0"/>
                        </a:moveTo>
                        <a:lnTo>
                          <a:pt x="0" y="3"/>
                        </a:lnTo>
                        <a:lnTo>
                          <a:pt x="1" y="5"/>
                        </a:lnTo>
                        <a:lnTo>
                          <a:pt x="0" y="3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1" name="Freeform 1006">
                    <a:extLst>
                      <a:ext uri="{FF2B5EF4-FFF2-40B4-BE49-F238E27FC236}">
                        <a16:creationId xmlns:a16="http://schemas.microsoft.com/office/drawing/2014/main" id="{9A3A406C-F144-7BFD-55F8-B2B77D3693A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002" y="2065"/>
                    <a:ext cx="5" cy="5"/>
                  </a:xfrm>
                  <a:custGeom>
                    <a:avLst/>
                    <a:gdLst>
                      <a:gd name="T0" fmla="*/ 5 w 5"/>
                      <a:gd name="T1" fmla="*/ 0 h 5"/>
                      <a:gd name="T2" fmla="*/ 2 w 5"/>
                      <a:gd name="T3" fmla="*/ 2 h 5"/>
                      <a:gd name="T4" fmla="*/ 0 w 5"/>
                      <a:gd name="T5" fmla="*/ 5 h 5"/>
                      <a:gd name="T6" fmla="*/ 3 w 5"/>
                      <a:gd name="T7" fmla="*/ 4 h 5"/>
                      <a:gd name="T8" fmla="*/ 5 w 5"/>
                      <a:gd name="T9" fmla="*/ 0 h 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5" h="5">
                        <a:moveTo>
                          <a:pt x="5" y="0"/>
                        </a:moveTo>
                        <a:lnTo>
                          <a:pt x="2" y="2"/>
                        </a:lnTo>
                        <a:lnTo>
                          <a:pt x="0" y="5"/>
                        </a:lnTo>
                        <a:lnTo>
                          <a:pt x="3" y="4"/>
                        </a:lnTo>
                        <a:lnTo>
                          <a:pt x="5" y="0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2" name="Freeform 1007">
                    <a:extLst>
                      <a:ext uri="{FF2B5EF4-FFF2-40B4-BE49-F238E27FC236}">
                        <a16:creationId xmlns:a16="http://schemas.microsoft.com/office/drawing/2014/main" id="{F38FAA11-C058-8060-F5B0-C0760FE4847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954" y="2057"/>
                    <a:ext cx="2" cy="4"/>
                  </a:xfrm>
                  <a:custGeom>
                    <a:avLst/>
                    <a:gdLst>
                      <a:gd name="T0" fmla="*/ 0 w 2"/>
                      <a:gd name="T1" fmla="*/ 4 h 4"/>
                      <a:gd name="T2" fmla="*/ 2 w 2"/>
                      <a:gd name="T3" fmla="*/ 0 h 4"/>
                      <a:gd name="T4" fmla="*/ 0 w 2"/>
                      <a:gd name="T5" fmla="*/ 0 h 4"/>
                      <a:gd name="T6" fmla="*/ 0 w 2"/>
                      <a:gd name="T7" fmla="*/ 4 h 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" h="4">
                        <a:moveTo>
                          <a:pt x="0" y="4"/>
                        </a:moveTo>
                        <a:lnTo>
                          <a:pt x="2" y="0"/>
                        </a:lnTo>
                        <a:lnTo>
                          <a:pt x="0" y="0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3" name="Freeform 1008">
                    <a:extLst>
                      <a:ext uri="{FF2B5EF4-FFF2-40B4-BE49-F238E27FC236}">
                        <a16:creationId xmlns:a16="http://schemas.microsoft.com/office/drawing/2014/main" id="{0EFA5B19-6005-782F-125E-40EE4AA7022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953" y="2042"/>
                    <a:ext cx="5" cy="5"/>
                  </a:xfrm>
                  <a:custGeom>
                    <a:avLst/>
                    <a:gdLst>
                      <a:gd name="T0" fmla="*/ 3 w 5"/>
                      <a:gd name="T1" fmla="*/ 1 h 5"/>
                      <a:gd name="T2" fmla="*/ 0 w 5"/>
                      <a:gd name="T3" fmla="*/ 2 h 5"/>
                      <a:gd name="T4" fmla="*/ 0 w 5"/>
                      <a:gd name="T5" fmla="*/ 5 h 5"/>
                      <a:gd name="T6" fmla="*/ 3 w 5"/>
                      <a:gd name="T7" fmla="*/ 3 h 5"/>
                      <a:gd name="T8" fmla="*/ 5 w 5"/>
                      <a:gd name="T9" fmla="*/ 1 h 5"/>
                      <a:gd name="T10" fmla="*/ 5 w 5"/>
                      <a:gd name="T11" fmla="*/ 0 h 5"/>
                      <a:gd name="T12" fmla="*/ 3 w 5"/>
                      <a:gd name="T13" fmla="*/ 1 h 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5" h="5">
                        <a:moveTo>
                          <a:pt x="3" y="1"/>
                        </a:moveTo>
                        <a:lnTo>
                          <a:pt x="0" y="2"/>
                        </a:lnTo>
                        <a:lnTo>
                          <a:pt x="0" y="5"/>
                        </a:lnTo>
                        <a:lnTo>
                          <a:pt x="3" y="3"/>
                        </a:lnTo>
                        <a:lnTo>
                          <a:pt x="5" y="1"/>
                        </a:lnTo>
                        <a:lnTo>
                          <a:pt x="5" y="0"/>
                        </a:lnTo>
                        <a:lnTo>
                          <a:pt x="3" y="1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4" name="Freeform 1009">
                    <a:extLst>
                      <a:ext uri="{FF2B5EF4-FFF2-40B4-BE49-F238E27FC236}">
                        <a16:creationId xmlns:a16="http://schemas.microsoft.com/office/drawing/2014/main" id="{40CDB204-33CE-4053-E91D-68A252F03B6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943" y="2025"/>
                    <a:ext cx="9" cy="20"/>
                  </a:xfrm>
                  <a:custGeom>
                    <a:avLst/>
                    <a:gdLst>
                      <a:gd name="T0" fmla="*/ 7 w 9"/>
                      <a:gd name="T1" fmla="*/ 3 h 20"/>
                      <a:gd name="T2" fmla="*/ 4 w 9"/>
                      <a:gd name="T3" fmla="*/ 0 h 20"/>
                      <a:gd name="T4" fmla="*/ 1 w 9"/>
                      <a:gd name="T5" fmla="*/ 0 h 20"/>
                      <a:gd name="T6" fmla="*/ 0 w 9"/>
                      <a:gd name="T7" fmla="*/ 3 h 20"/>
                      <a:gd name="T8" fmla="*/ 1 w 9"/>
                      <a:gd name="T9" fmla="*/ 6 h 20"/>
                      <a:gd name="T10" fmla="*/ 4 w 9"/>
                      <a:gd name="T11" fmla="*/ 7 h 20"/>
                      <a:gd name="T12" fmla="*/ 5 w 9"/>
                      <a:gd name="T13" fmla="*/ 11 h 20"/>
                      <a:gd name="T14" fmla="*/ 2 w 9"/>
                      <a:gd name="T15" fmla="*/ 11 h 20"/>
                      <a:gd name="T16" fmla="*/ 2 w 9"/>
                      <a:gd name="T17" fmla="*/ 14 h 20"/>
                      <a:gd name="T18" fmla="*/ 2 w 9"/>
                      <a:gd name="T19" fmla="*/ 17 h 20"/>
                      <a:gd name="T20" fmla="*/ 3 w 9"/>
                      <a:gd name="T21" fmla="*/ 20 h 20"/>
                      <a:gd name="T22" fmla="*/ 4 w 9"/>
                      <a:gd name="T23" fmla="*/ 17 h 20"/>
                      <a:gd name="T24" fmla="*/ 4 w 9"/>
                      <a:gd name="T25" fmla="*/ 14 h 20"/>
                      <a:gd name="T26" fmla="*/ 5 w 9"/>
                      <a:gd name="T27" fmla="*/ 17 h 20"/>
                      <a:gd name="T28" fmla="*/ 7 w 9"/>
                      <a:gd name="T29" fmla="*/ 14 h 20"/>
                      <a:gd name="T30" fmla="*/ 7 w 9"/>
                      <a:gd name="T31" fmla="*/ 11 h 20"/>
                      <a:gd name="T32" fmla="*/ 7 w 9"/>
                      <a:gd name="T33" fmla="*/ 7 h 20"/>
                      <a:gd name="T34" fmla="*/ 9 w 9"/>
                      <a:gd name="T35" fmla="*/ 4 h 20"/>
                      <a:gd name="T36" fmla="*/ 6 w 9"/>
                      <a:gd name="T37" fmla="*/ 6 h 20"/>
                      <a:gd name="T38" fmla="*/ 7 w 9"/>
                      <a:gd name="T39" fmla="*/ 3 h 20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</a:gdLst>
                    <a:ahLst/>
                    <a:cxnLst>
                      <a:cxn ang="T40">
                        <a:pos x="T0" y="T1"/>
                      </a:cxn>
                      <a:cxn ang="T41">
                        <a:pos x="T2" y="T3"/>
                      </a:cxn>
                      <a:cxn ang="T42">
                        <a:pos x="T4" y="T5"/>
                      </a:cxn>
                      <a:cxn ang="T43">
                        <a:pos x="T6" y="T7"/>
                      </a:cxn>
                      <a:cxn ang="T44">
                        <a:pos x="T8" y="T9"/>
                      </a:cxn>
                      <a:cxn ang="T45">
                        <a:pos x="T10" y="T11"/>
                      </a:cxn>
                      <a:cxn ang="T46">
                        <a:pos x="T12" y="T13"/>
                      </a:cxn>
                      <a:cxn ang="T47">
                        <a:pos x="T14" y="T15"/>
                      </a:cxn>
                      <a:cxn ang="T48">
                        <a:pos x="T16" y="T17"/>
                      </a:cxn>
                      <a:cxn ang="T49">
                        <a:pos x="T18" y="T19"/>
                      </a:cxn>
                      <a:cxn ang="T50">
                        <a:pos x="T20" y="T21"/>
                      </a:cxn>
                      <a:cxn ang="T51">
                        <a:pos x="T22" y="T23"/>
                      </a:cxn>
                      <a:cxn ang="T52">
                        <a:pos x="T24" y="T25"/>
                      </a:cxn>
                      <a:cxn ang="T53">
                        <a:pos x="T26" y="T27"/>
                      </a:cxn>
                      <a:cxn ang="T54">
                        <a:pos x="T28" y="T29"/>
                      </a:cxn>
                      <a:cxn ang="T55">
                        <a:pos x="T30" y="T31"/>
                      </a:cxn>
                      <a:cxn ang="T56">
                        <a:pos x="T32" y="T33"/>
                      </a:cxn>
                      <a:cxn ang="T57">
                        <a:pos x="T34" y="T35"/>
                      </a:cxn>
                      <a:cxn ang="T58">
                        <a:pos x="T36" y="T37"/>
                      </a:cxn>
                      <a:cxn ang="T59">
                        <a:pos x="T38" y="T39"/>
                      </a:cxn>
                    </a:cxnLst>
                    <a:rect l="0" t="0" r="r" b="b"/>
                    <a:pathLst>
                      <a:path w="9" h="20">
                        <a:moveTo>
                          <a:pt x="7" y="3"/>
                        </a:moveTo>
                        <a:lnTo>
                          <a:pt x="4" y="0"/>
                        </a:lnTo>
                        <a:lnTo>
                          <a:pt x="1" y="0"/>
                        </a:lnTo>
                        <a:lnTo>
                          <a:pt x="0" y="3"/>
                        </a:lnTo>
                        <a:lnTo>
                          <a:pt x="1" y="6"/>
                        </a:lnTo>
                        <a:lnTo>
                          <a:pt x="4" y="7"/>
                        </a:lnTo>
                        <a:lnTo>
                          <a:pt x="5" y="11"/>
                        </a:lnTo>
                        <a:lnTo>
                          <a:pt x="2" y="11"/>
                        </a:lnTo>
                        <a:lnTo>
                          <a:pt x="2" y="14"/>
                        </a:lnTo>
                        <a:lnTo>
                          <a:pt x="2" y="17"/>
                        </a:lnTo>
                        <a:lnTo>
                          <a:pt x="3" y="20"/>
                        </a:lnTo>
                        <a:lnTo>
                          <a:pt x="4" y="17"/>
                        </a:lnTo>
                        <a:lnTo>
                          <a:pt x="4" y="14"/>
                        </a:lnTo>
                        <a:lnTo>
                          <a:pt x="5" y="17"/>
                        </a:lnTo>
                        <a:lnTo>
                          <a:pt x="7" y="14"/>
                        </a:lnTo>
                        <a:lnTo>
                          <a:pt x="7" y="11"/>
                        </a:lnTo>
                        <a:lnTo>
                          <a:pt x="7" y="7"/>
                        </a:lnTo>
                        <a:lnTo>
                          <a:pt x="9" y="4"/>
                        </a:lnTo>
                        <a:lnTo>
                          <a:pt x="6" y="6"/>
                        </a:lnTo>
                        <a:lnTo>
                          <a:pt x="7" y="3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5" name="Freeform 1010">
                    <a:extLst>
                      <a:ext uri="{FF2B5EF4-FFF2-40B4-BE49-F238E27FC236}">
                        <a16:creationId xmlns:a16="http://schemas.microsoft.com/office/drawing/2014/main" id="{9BC29053-AF52-FAA8-192B-3099E91325D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954" y="2038"/>
                    <a:ext cx="25" cy="33"/>
                  </a:xfrm>
                  <a:custGeom>
                    <a:avLst/>
                    <a:gdLst>
                      <a:gd name="T0" fmla="*/ 11 w 25"/>
                      <a:gd name="T1" fmla="*/ 14 h 33"/>
                      <a:gd name="T2" fmla="*/ 7 w 25"/>
                      <a:gd name="T3" fmla="*/ 18 h 33"/>
                      <a:gd name="T4" fmla="*/ 11 w 25"/>
                      <a:gd name="T5" fmla="*/ 20 h 33"/>
                      <a:gd name="T6" fmla="*/ 7 w 25"/>
                      <a:gd name="T7" fmla="*/ 20 h 33"/>
                      <a:gd name="T8" fmla="*/ 11 w 25"/>
                      <a:gd name="T9" fmla="*/ 22 h 33"/>
                      <a:gd name="T10" fmla="*/ 14 w 25"/>
                      <a:gd name="T11" fmla="*/ 24 h 33"/>
                      <a:gd name="T12" fmla="*/ 17 w 25"/>
                      <a:gd name="T13" fmla="*/ 25 h 33"/>
                      <a:gd name="T14" fmla="*/ 18 w 25"/>
                      <a:gd name="T15" fmla="*/ 27 h 33"/>
                      <a:gd name="T16" fmla="*/ 20 w 25"/>
                      <a:gd name="T17" fmla="*/ 30 h 33"/>
                      <a:gd name="T18" fmla="*/ 21 w 25"/>
                      <a:gd name="T19" fmla="*/ 33 h 33"/>
                      <a:gd name="T20" fmla="*/ 24 w 25"/>
                      <a:gd name="T21" fmla="*/ 33 h 33"/>
                      <a:gd name="T22" fmla="*/ 25 w 25"/>
                      <a:gd name="T23" fmla="*/ 31 h 33"/>
                      <a:gd name="T24" fmla="*/ 25 w 25"/>
                      <a:gd name="T25" fmla="*/ 28 h 33"/>
                      <a:gd name="T26" fmla="*/ 22 w 25"/>
                      <a:gd name="T27" fmla="*/ 28 h 33"/>
                      <a:gd name="T28" fmla="*/ 25 w 25"/>
                      <a:gd name="T29" fmla="*/ 25 h 33"/>
                      <a:gd name="T30" fmla="*/ 25 w 25"/>
                      <a:gd name="T31" fmla="*/ 22 h 33"/>
                      <a:gd name="T32" fmla="*/ 22 w 25"/>
                      <a:gd name="T33" fmla="*/ 23 h 33"/>
                      <a:gd name="T34" fmla="*/ 23 w 25"/>
                      <a:gd name="T35" fmla="*/ 20 h 33"/>
                      <a:gd name="T36" fmla="*/ 20 w 25"/>
                      <a:gd name="T37" fmla="*/ 20 h 33"/>
                      <a:gd name="T38" fmla="*/ 17 w 25"/>
                      <a:gd name="T39" fmla="*/ 18 h 33"/>
                      <a:gd name="T40" fmla="*/ 17 w 25"/>
                      <a:gd name="T41" fmla="*/ 15 h 33"/>
                      <a:gd name="T42" fmla="*/ 20 w 25"/>
                      <a:gd name="T43" fmla="*/ 17 h 33"/>
                      <a:gd name="T44" fmla="*/ 23 w 25"/>
                      <a:gd name="T45" fmla="*/ 18 h 33"/>
                      <a:gd name="T46" fmla="*/ 20 w 25"/>
                      <a:gd name="T47" fmla="*/ 16 h 33"/>
                      <a:gd name="T48" fmla="*/ 18 w 25"/>
                      <a:gd name="T49" fmla="*/ 12 h 33"/>
                      <a:gd name="T50" fmla="*/ 17 w 25"/>
                      <a:gd name="T51" fmla="*/ 10 h 33"/>
                      <a:gd name="T52" fmla="*/ 14 w 25"/>
                      <a:gd name="T53" fmla="*/ 7 h 33"/>
                      <a:gd name="T54" fmla="*/ 11 w 25"/>
                      <a:gd name="T55" fmla="*/ 6 h 33"/>
                      <a:gd name="T56" fmla="*/ 10 w 25"/>
                      <a:gd name="T57" fmla="*/ 3 h 33"/>
                      <a:gd name="T58" fmla="*/ 7 w 25"/>
                      <a:gd name="T59" fmla="*/ 0 h 33"/>
                      <a:gd name="T60" fmla="*/ 4 w 25"/>
                      <a:gd name="T61" fmla="*/ 0 h 33"/>
                      <a:gd name="T62" fmla="*/ 1 w 25"/>
                      <a:gd name="T63" fmla="*/ 0 h 33"/>
                      <a:gd name="T64" fmla="*/ 0 w 25"/>
                      <a:gd name="T65" fmla="*/ 3 h 33"/>
                      <a:gd name="T66" fmla="*/ 3 w 25"/>
                      <a:gd name="T67" fmla="*/ 4 h 33"/>
                      <a:gd name="T68" fmla="*/ 4 w 25"/>
                      <a:gd name="T69" fmla="*/ 4 h 33"/>
                      <a:gd name="T70" fmla="*/ 5 w 25"/>
                      <a:gd name="T71" fmla="*/ 4 h 33"/>
                      <a:gd name="T72" fmla="*/ 5 w 25"/>
                      <a:gd name="T73" fmla="*/ 4 h 33"/>
                      <a:gd name="T74" fmla="*/ 4 w 25"/>
                      <a:gd name="T75" fmla="*/ 5 h 33"/>
                      <a:gd name="T76" fmla="*/ 6 w 25"/>
                      <a:gd name="T77" fmla="*/ 6 h 33"/>
                      <a:gd name="T78" fmla="*/ 6 w 25"/>
                      <a:gd name="T79" fmla="*/ 9 h 33"/>
                      <a:gd name="T80" fmla="*/ 6 w 25"/>
                      <a:gd name="T81" fmla="*/ 12 h 33"/>
                      <a:gd name="T82" fmla="*/ 4 w 25"/>
                      <a:gd name="T83" fmla="*/ 15 h 33"/>
                      <a:gd name="T84" fmla="*/ 7 w 25"/>
                      <a:gd name="T85" fmla="*/ 15 h 33"/>
                      <a:gd name="T86" fmla="*/ 11 w 25"/>
                      <a:gd name="T87" fmla="*/ 14 h 33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0" t="0" r="r" b="b"/>
                    <a:pathLst>
                      <a:path w="25" h="33">
                        <a:moveTo>
                          <a:pt x="11" y="14"/>
                        </a:moveTo>
                        <a:lnTo>
                          <a:pt x="7" y="18"/>
                        </a:lnTo>
                        <a:lnTo>
                          <a:pt x="11" y="20"/>
                        </a:lnTo>
                        <a:lnTo>
                          <a:pt x="7" y="20"/>
                        </a:lnTo>
                        <a:lnTo>
                          <a:pt x="11" y="22"/>
                        </a:lnTo>
                        <a:lnTo>
                          <a:pt x="14" y="24"/>
                        </a:lnTo>
                        <a:lnTo>
                          <a:pt x="17" y="25"/>
                        </a:lnTo>
                        <a:lnTo>
                          <a:pt x="18" y="27"/>
                        </a:lnTo>
                        <a:lnTo>
                          <a:pt x="20" y="30"/>
                        </a:lnTo>
                        <a:lnTo>
                          <a:pt x="21" y="33"/>
                        </a:lnTo>
                        <a:lnTo>
                          <a:pt x="24" y="33"/>
                        </a:lnTo>
                        <a:lnTo>
                          <a:pt x="25" y="31"/>
                        </a:lnTo>
                        <a:lnTo>
                          <a:pt x="25" y="28"/>
                        </a:lnTo>
                        <a:lnTo>
                          <a:pt x="22" y="28"/>
                        </a:lnTo>
                        <a:lnTo>
                          <a:pt x="25" y="25"/>
                        </a:lnTo>
                        <a:lnTo>
                          <a:pt x="25" y="22"/>
                        </a:lnTo>
                        <a:lnTo>
                          <a:pt x="22" y="23"/>
                        </a:lnTo>
                        <a:lnTo>
                          <a:pt x="23" y="20"/>
                        </a:lnTo>
                        <a:lnTo>
                          <a:pt x="20" y="20"/>
                        </a:lnTo>
                        <a:lnTo>
                          <a:pt x="17" y="18"/>
                        </a:lnTo>
                        <a:lnTo>
                          <a:pt x="17" y="15"/>
                        </a:lnTo>
                        <a:lnTo>
                          <a:pt x="20" y="17"/>
                        </a:lnTo>
                        <a:lnTo>
                          <a:pt x="23" y="18"/>
                        </a:lnTo>
                        <a:lnTo>
                          <a:pt x="20" y="16"/>
                        </a:lnTo>
                        <a:lnTo>
                          <a:pt x="18" y="12"/>
                        </a:lnTo>
                        <a:lnTo>
                          <a:pt x="17" y="10"/>
                        </a:lnTo>
                        <a:lnTo>
                          <a:pt x="14" y="7"/>
                        </a:lnTo>
                        <a:lnTo>
                          <a:pt x="11" y="6"/>
                        </a:lnTo>
                        <a:lnTo>
                          <a:pt x="10" y="3"/>
                        </a:lnTo>
                        <a:lnTo>
                          <a:pt x="7" y="0"/>
                        </a:lnTo>
                        <a:lnTo>
                          <a:pt x="4" y="0"/>
                        </a:lnTo>
                        <a:lnTo>
                          <a:pt x="1" y="0"/>
                        </a:lnTo>
                        <a:lnTo>
                          <a:pt x="0" y="3"/>
                        </a:lnTo>
                        <a:lnTo>
                          <a:pt x="3" y="4"/>
                        </a:lnTo>
                        <a:lnTo>
                          <a:pt x="4" y="4"/>
                        </a:lnTo>
                        <a:lnTo>
                          <a:pt x="5" y="4"/>
                        </a:lnTo>
                        <a:lnTo>
                          <a:pt x="4" y="5"/>
                        </a:lnTo>
                        <a:lnTo>
                          <a:pt x="6" y="6"/>
                        </a:lnTo>
                        <a:lnTo>
                          <a:pt x="6" y="9"/>
                        </a:lnTo>
                        <a:lnTo>
                          <a:pt x="6" y="12"/>
                        </a:lnTo>
                        <a:lnTo>
                          <a:pt x="4" y="15"/>
                        </a:lnTo>
                        <a:lnTo>
                          <a:pt x="7" y="15"/>
                        </a:lnTo>
                        <a:lnTo>
                          <a:pt x="11" y="14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6" name="Freeform 1011">
                    <a:extLst>
                      <a:ext uri="{FF2B5EF4-FFF2-40B4-BE49-F238E27FC236}">
                        <a16:creationId xmlns:a16="http://schemas.microsoft.com/office/drawing/2014/main" id="{C3895E0D-5328-7365-0C71-78DFFE93D23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966" y="2062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3 h 3"/>
                      <a:gd name="T4" fmla="*/ 3 w 3"/>
                      <a:gd name="T5" fmla="*/ 3 h 3"/>
                      <a:gd name="T6" fmla="*/ 1 w 3"/>
                      <a:gd name="T7" fmla="*/ 0 h 3"/>
                      <a:gd name="T8" fmla="*/ 1 w 3"/>
                      <a:gd name="T9" fmla="*/ 0 h 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" h="3">
                        <a:moveTo>
                          <a:pt x="1" y="0"/>
                        </a:moveTo>
                        <a:lnTo>
                          <a:pt x="0" y="3"/>
                        </a:lnTo>
                        <a:lnTo>
                          <a:pt x="3" y="3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7" name="Freeform 1012">
                    <a:extLst>
                      <a:ext uri="{FF2B5EF4-FFF2-40B4-BE49-F238E27FC236}">
                        <a16:creationId xmlns:a16="http://schemas.microsoft.com/office/drawing/2014/main" id="{F7276ACF-1233-394E-2DAC-FCB67F3B904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958" y="2042"/>
                    <a:ext cx="1" cy="1"/>
                  </a:xfrm>
                  <a:custGeom>
                    <a:avLst/>
                    <a:gdLst>
                      <a:gd name="T0" fmla="*/ 1 w 1"/>
                      <a:gd name="T1" fmla="*/ 0 h 1"/>
                      <a:gd name="T2" fmla="*/ 0 w 1"/>
                      <a:gd name="T3" fmla="*/ 0 h 1"/>
                      <a:gd name="T4" fmla="*/ 0 w 1"/>
                      <a:gd name="T5" fmla="*/ 1 h 1"/>
                      <a:gd name="T6" fmla="*/ 1 w 1"/>
                      <a:gd name="T7" fmla="*/ 0 h 1"/>
                      <a:gd name="T8" fmla="*/ 1 w 1"/>
                      <a:gd name="T9" fmla="*/ 0 h 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" h="1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8" name="Freeform 1013">
                    <a:extLst>
                      <a:ext uri="{FF2B5EF4-FFF2-40B4-BE49-F238E27FC236}">
                        <a16:creationId xmlns:a16="http://schemas.microsoft.com/office/drawing/2014/main" id="{583DCE62-405D-3AA3-3796-6A4F1777A00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925" y="2013"/>
                    <a:ext cx="14" cy="26"/>
                  </a:xfrm>
                  <a:custGeom>
                    <a:avLst/>
                    <a:gdLst>
                      <a:gd name="T0" fmla="*/ 14 w 14"/>
                      <a:gd name="T1" fmla="*/ 14 h 26"/>
                      <a:gd name="T2" fmla="*/ 13 w 14"/>
                      <a:gd name="T3" fmla="*/ 11 h 26"/>
                      <a:gd name="T4" fmla="*/ 12 w 14"/>
                      <a:gd name="T5" fmla="*/ 8 h 26"/>
                      <a:gd name="T6" fmla="*/ 11 w 14"/>
                      <a:gd name="T7" fmla="*/ 5 h 26"/>
                      <a:gd name="T8" fmla="*/ 9 w 14"/>
                      <a:gd name="T9" fmla="*/ 2 h 26"/>
                      <a:gd name="T10" fmla="*/ 6 w 14"/>
                      <a:gd name="T11" fmla="*/ 1 h 26"/>
                      <a:gd name="T12" fmla="*/ 3 w 14"/>
                      <a:gd name="T13" fmla="*/ 0 h 26"/>
                      <a:gd name="T14" fmla="*/ 0 w 14"/>
                      <a:gd name="T15" fmla="*/ 1 h 26"/>
                      <a:gd name="T16" fmla="*/ 0 w 14"/>
                      <a:gd name="T17" fmla="*/ 4 h 26"/>
                      <a:gd name="T18" fmla="*/ 3 w 14"/>
                      <a:gd name="T19" fmla="*/ 5 h 26"/>
                      <a:gd name="T20" fmla="*/ 3 w 14"/>
                      <a:gd name="T21" fmla="*/ 8 h 26"/>
                      <a:gd name="T22" fmla="*/ 6 w 14"/>
                      <a:gd name="T23" fmla="*/ 9 h 26"/>
                      <a:gd name="T24" fmla="*/ 3 w 14"/>
                      <a:gd name="T25" fmla="*/ 11 h 26"/>
                      <a:gd name="T26" fmla="*/ 4 w 14"/>
                      <a:gd name="T27" fmla="*/ 14 h 26"/>
                      <a:gd name="T28" fmla="*/ 7 w 14"/>
                      <a:gd name="T29" fmla="*/ 14 h 26"/>
                      <a:gd name="T30" fmla="*/ 6 w 14"/>
                      <a:gd name="T31" fmla="*/ 17 h 26"/>
                      <a:gd name="T32" fmla="*/ 8 w 14"/>
                      <a:gd name="T33" fmla="*/ 15 h 26"/>
                      <a:gd name="T34" fmla="*/ 7 w 14"/>
                      <a:gd name="T35" fmla="*/ 18 h 26"/>
                      <a:gd name="T36" fmla="*/ 7 w 14"/>
                      <a:gd name="T37" fmla="*/ 19 h 26"/>
                      <a:gd name="T38" fmla="*/ 10 w 14"/>
                      <a:gd name="T39" fmla="*/ 17 h 26"/>
                      <a:gd name="T40" fmla="*/ 8 w 14"/>
                      <a:gd name="T41" fmla="*/ 20 h 26"/>
                      <a:gd name="T42" fmla="*/ 10 w 14"/>
                      <a:gd name="T43" fmla="*/ 24 h 26"/>
                      <a:gd name="T44" fmla="*/ 12 w 14"/>
                      <a:gd name="T45" fmla="*/ 26 h 26"/>
                      <a:gd name="T46" fmla="*/ 14 w 14"/>
                      <a:gd name="T47" fmla="*/ 24 h 26"/>
                      <a:gd name="T48" fmla="*/ 14 w 14"/>
                      <a:gd name="T49" fmla="*/ 19 h 26"/>
                      <a:gd name="T50" fmla="*/ 14 w 14"/>
                      <a:gd name="T51" fmla="*/ 17 h 26"/>
                      <a:gd name="T52" fmla="*/ 14 w 14"/>
                      <a:gd name="T53" fmla="*/ 14 h 2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0" t="0" r="r" b="b"/>
                    <a:pathLst>
                      <a:path w="14" h="26">
                        <a:moveTo>
                          <a:pt x="14" y="14"/>
                        </a:moveTo>
                        <a:lnTo>
                          <a:pt x="13" y="11"/>
                        </a:lnTo>
                        <a:lnTo>
                          <a:pt x="12" y="8"/>
                        </a:lnTo>
                        <a:lnTo>
                          <a:pt x="11" y="5"/>
                        </a:lnTo>
                        <a:lnTo>
                          <a:pt x="9" y="2"/>
                        </a:lnTo>
                        <a:lnTo>
                          <a:pt x="6" y="1"/>
                        </a:lnTo>
                        <a:lnTo>
                          <a:pt x="3" y="0"/>
                        </a:lnTo>
                        <a:lnTo>
                          <a:pt x="0" y="1"/>
                        </a:lnTo>
                        <a:lnTo>
                          <a:pt x="0" y="4"/>
                        </a:lnTo>
                        <a:lnTo>
                          <a:pt x="3" y="5"/>
                        </a:lnTo>
                        <a:lnTo>
                          <a:pt x="3" y="8"/>
                        </a:lnTo>
                        <a:lnTo>
                          <a:pt x="6" y="9"/>
                        </a:lnTo>
                        <a:lnTo>
                          <a:pt x="3" y="11"/>
                        </a:lnTo>
                        <a:lnTo>
                          <a:pt x="4" y="14"/>
                        </a:lnTo>
                        <a:lnTo>
                          <a:pt x="7" y="14"/>
                        </a:lnTo>
                        <a:lnTo>
                          <a:pt x="6" y="17"/>
                        </a:lnTo>
                        <a:lnTo>
                          <a:pt x="8" y="15"/>
                        </a:lnTo>
                        <a:lnTo>
                          <a:pt x="7" y="18"/>
                        </a:lnTo>
                        <a:lnTo>
                          <a:pt x="7" y="19"/>
                        </a:lnTo>
                        <a:lnTo>
                          <a:pt x="10" y="17"/>
                        </a:lnTo>
                        <a:lnTo>
                          <a:pt x="8" y="20"/>
                        </a:lnTo>
                        <a:lnTo>
                          <a:pt x="10" y="24"/>
                        </a:lnTo>
                        <a:lnTo>
                          <a:pt x="12" y="26"/>
                        </a:lnTo>
                        <a:lnTo>
                          <a:pt x="14" y="24"/>
                        </a:lnTo>
                        <a:lnTo>
                          <a:pt x="14" y="19"/>
                        </a:lnTo>
                        <a:lnTo>
                          <a:pt x="14" y="17"/>
                        </a:lnTo>
                        <a:lnTo>
                          <a:pt x="14" y="14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" name="Freeform 1014">
                    <a:extLst>
                      <a:ext uri="{FF2B5EF4-FFF2-40B4-BE49-F238E27FC236}">
                        <a16:creationId xmlns:a16="http://schemas.microsoft.com/office/drawing/2014/main" id="{8FAE554C-48BA-FBEC-06AE-D1237DA0ED7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967" y="2068"/>
                    <a:ext cx="3" cy="3"/>
                  </a:xfrm>
                  <a:custGeom>
                    <a:avLst/>
                    <a:gdLst>
                      <a:gd name="T0" fmla="*/ 3 w 3"/>
                      <a:gd name="T1" fmla="*/ 0 h 3"/>
                      <a:gd name="T2" fmla="*/ 0 w 3"/>
                      <a:gd name="T3" fmla="*/ 0 h 3"/>
                      <a:gd name="T4" fmla="*/ 3 w 3"/>
                      <a:gd name="T5" fmla="*/ 3 h 3"/>
                      <a:gd name="T6" fmla="*/ 3 w 3"/>
                      <a:gd name="T7" fmla="*/ 0 h 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" h="3">
                        <a:moveTo>
                          <a:pt x="3" y="0"/>
                        </a:moveTo>
                        <a:lnTo>
                          <a:pt x="0" y="0"/>
                        </a:lnTo>
                        <a:lnTo>
                          <a:pt x="3" y="3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0" name="Freeform 1015">
                    <a:extLst>
                      <a:ext uri="{FF2B5EF4-FFF2-40B4-BE49-F238E27FC236}">
                        <a16:creationId xmlns:a16="http://schemas.microsoft.com/office/drawing/2014/main" id="{73A3BB59-8AB8-C0AF-EF18-DAD9F9E4050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965" y="2028"/>
                    <a:ext cx="5" cy="5"/>
                  </a:xfrm>
                  <a:custGeom>
                    <a:avLst/>
                    <a:gdLst>
                      <a:gd name="T0" fmla="*/ 0 w 5"/>
                      <a:gd name="T1" fmla="*/ 5 h 5"/>
                      <a:gd name="T2" fmla="*/ 3 w 5"/>
                      <a:gd name="T3" fmla="*/ 5 h 5"/>
                      <a:gd name="T4" fmla="*/ 5 w 5"/>
                      <a:gd name="T5" fmla="*/ 2 h 5"/>
                      <a:gd name="T6" fmla="*/ 2 w 5"/>
                      <a:gd name="T7" fmla="*/ 0 h 5"/>
                      <a:gd name="T8" fmla="*/ 0 w 5"/>
                      <a:gd name="T9" fmla="*/ 0 h 5"/>
                      <a:gd name="T10" fmla="*/ 1 w 5"/>
                      <a:gd name="T11" fmla="*/ 2 h 5"/>
                      <a:gd name="T12" fmla="*/ 0 w 5"/>
                      <a:gd name="T13" fmla="*/ 5 h 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5" h="5">
                        <a:moveTo>
                          <a:pt x="0" y="5"/>
                        </a:moveTo>
                        <a:lnTo>
                          <a:pt x="3" y="5"/>
                        </a:lnTo>
                        <a:lnTo>
                          <a:pt x="5" y="2"/>
                        </a:lnTo>
                        <a:lnTo>
                          <a:pt x="2" y="0"/>
                        </a:lnTo>
                        <a:lnTo>
                          <a:pt x="0" y="0"/>
                        </a:lnTo>
                        <a:lnTo>
                          <a:pt x="1" y="2"/>
                        </a:lnTo>
                        <a:lnTo>
                          <a:pt x="0" y="5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1" name="Freeform 1016">
                    <a:extLst>
                      <a:ext uri="{FF2B5EF4-FFF2-40B4-BE49-F238E27FC236}">
                        <a16:creationId xmlns:a16="http://schemas.microsoft.com/office/drawing/2014/main" id="{33C10341-9110-9E4E-DAF2-3C3FAA3A86E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935" y="1992"/>
                    <a:ext cx="16" cy="29"/>
                  </a:xfrm>
                  <a:custGeom>
                    <a:avLst/>
                    <a:gdLst>
                      <a:gd name="T0" fmla="*/ 5 w 16"/>
                      <a:gd name="T1" fmla="*/ 28 h 29"/>
                      <a:gd name="T2" fmla="*/ 8 w 16"/>
                      <a:gd name="T3" fmla="*/ 29 h 29"/>
                      <a:gd name="T4" fmla="*/ 11 w 16"/>
                      <a:gd name="T5" fmla="*/ 27 h 29"/>
                      <a:gd name="T6" fmla="*/ 11 w 16"/>
                      <a:gd name="T7" fmla="*/ 24 h 29"/>
                      <a:gd name="T8" fmla="*/ 14 w 16"/>
                      <a:gd name="T9" fmla="*/ 24 h 29"/>
                      <a:gd name="T10" fmla="*/ 14 w 16"/>
                      <a:gd name="T11" fmla="*/ 21 h 29"/>
                      <a:gd name="T12" fmla="*/ 14 w 16"/>
                      <a:gd name="T13" fmla="*/ 19 h 29"/>
                      <a:gd name="T14" fmla="*/ 12 w 16"/>
                      <a:gd name="T15" fmla="*/ 16 h 29"/>
                      <a:gd name="T16" fmla="*/ 10 w 16"/>
                      <a:gd name="T17" fmla="*/ 13 h 29"/>
                      <a:gd name="T18" fmla="*/ 10 w 16"/>
                      <a:gd name="T19" fmla="*/ 10 h 29"/>
                      <a:gd name="T20" fmla="*/ 12 w 16"/>
                      <a:gd name="T21" fmla="*/ 13 h 29"/>
                      <a:gd name="T22" fmla="*/ 14 w 16"/>
                      <a:gd name="T23" fmla="*/ 16 h 29"/>
                      <a:gd name="T24" fmla="*/ 16 w 16"/>
                      <a:gd name="T25" fmla="*/ 19 h 29"/>
                      <a:gd name="T26" fmla="*/ 15 w 16"/>
                      <a:gd name="T27" fmla="*/ 16 h 29"/>
                      <a:gd name="T28" fmla="*/ 14 w 16"/>
                      <a:gd name="T29" fmla="*/ 13 h 29"/>
                      <a:gd name="T30" fmla="*/ 12 w 16"/>
                      <a:gd name="T31" fmla="*/ 10 h 29"/>
                      <a:gd name="T32" fmla="*/ 11 w 16"/>
                      <a:gd name="T33" fmla="*/ 7 h 29"/>
                      <a:gd name="T34" fmla="*/ 8 w 16"/>
                      <a:gd name="T35" fmla="*/ 6 h 29"/>
                      <a:gd name="T36" fmla="*/ 5 w 16"/>
                      <a:gd name="T37" fmla="*/ 6 h 29"/>
                      <a:gd name="T38" fmla="*/ 2 w 16"/>
                      <a:gd name="T39" fmla="*/ 4 h 29"/>
                      <a:gd name="T40" fmla="*/ 0 w 16"/>
                      <a:gd name="T41" fmla="*/ 0 h 29"/>
                      <a:gd name="T42" fmla="*/ 0 w 16"/>
                      <a:gd name="T43" fmla="*/ 4 h 29"/>
                      <a:gd name="T44" fmla="*/ 1 w 16"/>
                      <a:gd name="T45" fmla="*/ 7 h 29"/>
                      <a:gd name="T46" fmla="*/ 2 w 16"/>
                      <a:gd name="T47" fmla="*/ 10 h 29"/>
                      <a:gd name="T48" fmla="*/ 3 w 16"/>
                      <a:gd name="T49" fmla="*/ 13 h 29"/>
                      <a:gd name="T50" fmla="*/ 3 w 16"/>
                      <a:gd name="T51" fmla="*/ 16 h 29"/>
                      <a:gd name="T52" fmla="*/ 4 w 16"/>
                      <a:gd name="T53" fmla="*/ 19 h 29"/>
                      <a:gd name="T54" fmla="*/ 5 w 16"/>
                      <a:gd name="T55" fmla="*/ 20 h 29"/>
                      <a:gd name="T56" fmla="*/ 8 w 16"/>
                      <a:gd name="T57" fmla="*/ 19 h 29"/>
                      <a:gd name="T58" fmla="*/ 5 w 16"/>
                      <a:gd name="T59" fmla="*/ 21 h 29"/>
                      <a:gd name="T60" fmla="*/ 8 w 16"/>
                      <a:gd name="T61" fmla="*/ 23 h 29"/>
                      <a:gd name="T62" fmla="*/ 5 w 16"/>
                      <a:gd name="T63" fmla="*/ 25 h 29"/>
                      <a:gd name="T64" fmla="*/ 5 w 16"/>
                      <a:gd name="T65" fmla="*/ 28 h 29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0" t="0" r="r" b="b"/>
                    <a:pathLst>
                      <a:path w="16" h="29">
                        <a:moveTo>
                          <a:pt x="5" y="28"/>
                        </a:moveTo>
                        <a:lnTo>
                          <a:pt x="8" y="29"/>
                        </a:lnTo>
                        <a:lnTo>
                          <a:pt x="11" y="27"/>
                        </a:lnTo>
                        <a:lnTo>
                          <a:pt x="11" y="24"/>
                        </a:lnTo>
                        <a:lnTo>
                          <a:pt x="14" y="24"/>
                        </a:lnTo>
                        <a:lnTo>
                          <a:pt x="14" y="21"/>
                        </a:lnTo>
                        <a:lnTo>
                          <a:pt x="14" y="19"/>
                        </a:lnTo>
                        <a:lnTo>
                          <a:pt x="12" y="16"/>
                        </a:lnTo>
                        <a:lnTo>
                          <a:pt x="10" y="13"/>
                        </a:lnTo>
                        <a:lnTo>
                          <a:pt x="10" y="10"/>
                        </a:lnTo>
                        <a:lnTo>
                          <a:pt x="12" y="13"/>
                        </a:lnTo>
                        <a:lnTo>
                          <a:pt x="14" y="16"/>
                        </a:lnTo>
                        <a:lnTo>
                          <a:pt x="16" y="19"/>
                        </a:lnTo>
                        <a:lnTo>
                          <a:pt x="15" y="16"/>
                        </a:lnTo>
                        <a:lnTo>
                          <a:pt x="14" y="13"/>
                        </a:lnTo>
                        <a:lnTo>
                          <a:pt x="12" y="10"/>
                        </a:lnTo>
                        <a:lnTo>
                          <a:pt x="11" y="7"/>
                        </a:lnTo>
                        <a:lnTo>
                          <a:pt x="8" y="6"/>
                        </a:lnTo>
                        <a:lnTo>
                          <a:pt x="5" y="6"/>
                        </a:lnTo>
                        <a:lnTo>
                          <a:pt x="2" y="4"/>
                        </a:lnTo>
                        <a:lnTo>
                          <a:pt x="0" y="0"/>
                        </a:lnTo>
                        <a:lnTo>
                          <a:pt x="0" y="4"/>
                        </a:lnTo>
                        <a:lnTo>
                          <a:pt x="1" y="7"/>
                        </a:lnTo>
                        <a:lnTo>
                          <a:pt x="2" y="10"/>
                        </a:lnTo>
                        <a:lnTo>
                          <a:pt x="3" y="13"/>
                        </a:lnTo>
                        <a:lnTo>
                          <a:pt x="3" y="16"/>
                        </a:lnTo>
                        <a:lnTo>
                          <a:pt x="4" y="19"/>
                        </a:lnTo>
                        <a:lnTo>
                          <a:pt x="5" y="20"/>
                        </a:lnTo>
                        <a:lnTo>
                          <a:pt x="8" y="19"/>
                        </a:lnTo>
                        <a:lnTo>
                          <a:pt x="5" y="21"/>
                        </a:lnTo>
                        <a:lnTo>
                          <a:pt x="8" y="23"/>
                        </a:lnTo>
                        <a:lnTo>
                          <a:pt x="5" y="25"/>
                        </a:lnTo>
                        <a:lnTo>
                          <a:pt x="5" y="28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2" name="Freeform 1017">
                    <a:extLst>
                      <a:ext uri="{FF2B5EF4-FFF2-40B4-BE49-F238E27FC236}">
                        <a16:creationId xmlns:a16="http://schemas.microsoft.com/office/drawing/2014/main" id="{35D37393-6D74-2793-CE2B-D64D579E854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974" y="2035"/>
                    <a:ext cx="6" cy="7"/>
                  </a:xfrm>
                  <a:custGeom>
                    <a:avLst/>
                    <a:gdLst>
                      <a:gd name="T0" fmla="*/ 6 w 6"/>
                      <a:gd name="T1" fmla="*/ 5 h 7"/>
                      <a:gd name="T2" fmla="*/ 3 w 6"/>
                      <a:gd name="T3" fmla="*/ 3 h 7"/>
                      <a:gd name="T4" fmla="*/ 0 w 6"/>
                      <a:gd name="T5" fmla="*/ 0 h 7"/>
                      <a:gd name="T6" fmla="*/ 0 w 6"/>
                      <a:gd name="T7" fmla="*/ 2 h 7"/>
                      <a:gd name="T8" fmla="*/ 0 w 6"/>
                      <a:gd name="T9" fmla="*/ 4 h 7"/>
                      <a:gd name="T10" fmla="*/ 3 w 6"/>
                      <a:gd name="T11" fmla="*/ 7 h 7"/>
                      <a:gd name="T12" fmla="*/ 6 w 6"/>
                      <a:gd name="T13" fmla="*/ 5 h 7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6" h="7">
                        <a:moveTo>
                          <a:pt x="6" y="5"/>
                        </a:moveTo>
                        <a:lnTo>
                          <a:pt x="3" y="3"/>
                        </a:ln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3" y="7"/>
                        </a:lnTo>
                        <a:lnTo>
                          <a:pt x="6" y="5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3" name="Freeform 1018">
                    <a:extLst>
                      <a:ext uri="{FF2B5EF4-FFF2-40B4-BE49-F238E27FC236}">
                        <a16:creationId xmlns:a16="http://schemas.microsoft.com/office/drawing/2014/main" id="{940332DA-E50D-3C1D-5A39-04E53E6A684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964" y="2035"/>
                    <a:ext cx="6" cy="5"/>
                  </a:xfrm>
                  <a:custGeom>
                    <a:avLst/>
                    <a:gdLst>
                      <a:gd name="T0" fmla="*/ 2 w 6"/>
                      <a:gd name="T1" fmla="*/ 0 h 5"/>
                      <a:gd name="T2" fmla="*/ 0 w 6"/>
                      <a:gd name="T3" fmla="*/ 3 h 5"/>
                      <a:gd name="T4" fmla="*/ 2 w 6"/>
                      <a:gd name="T5" fmla="*/ 5 h 5"/>
                      <a:gd name="T6" fmla="*/ 6 w 6"/>
                      <a:gd name="T7" fmla="*/ 3 h 5"/>
                      <a:gd name="T8" fmla="*/ 5 w 6"/>
                      <a:gd name="T9" fmla="*/ 0 h 5"/>
                      <a:gd name="T10" fmla="*/ 2 w 6"/>
                      <a:gd name="T11" fmla="*/ 0 h 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6" h="5">
                        <a:moveTo>
                          <a:pt x="2" y="0"/>
                        </a:moveTo>
                        <a:lnTo>
                          <a:pt x="0" y="3"/>
                        </a:lnTo>
                        <a:lnTo>
                          <a:pt x="2" y="5"/>
                        </a:lnTo>
                        <a:lnTo>
                          <a:pt x="6" y="3"/>
                        </a:lnTo>
                        <a:lnTo>
                          <a:pt x="5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4" name="Freeform 1019">
                    <a:extLst>
                      <a:ext uri="{FF2B5EF4-FFF2-40B4-BE49-F238E27FC236}">
                        <a16:creationId xmlns:a16="http://schemas.microsoft.com/office/drawing/2014/main" id="{BF2200F4-B38F-B99F-5780-C21D533FBE1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969" y="2038"/>
                    <a:ext cx="7" cy="8"/>
                  </a:xfrm>
                  <a:custGeom>
                    <a:avLst/>
                    <a:gdLst>
                      <a:gd name="T0" fmla="*/ 3 w 7"/>
                      <a:gd name="T1" fmla="*/ 0 h 8"/>
                      <a:gd name="T2" fmla="*/ 0 w 7"/>
                      <a:gd name="T3" fmla="*/ 3 h 8"/>
                      <a:gd name="T4" fmla="*/ 2 w 7"/>
                      <a:gd name="T5" fmla="*/ 6 h 8"/>
                      <a:gd name="T6" fmla="*/ 5 w 7"/>
                      <a:gd name="T7" fmla="*/ 8 h 8"/>
                      <a:gd name="T8" fmla="*/ 7 w 7"/>
                      <a:gd name="T9" fmla="*/ 6 h 8"/>
                      <a:gd name="T10" fmla="*/ 6 w 7"/>
                      <a:gd name="T11" fmla="*/ 3 h 8"/>
                      <a:gd name="T12" fmla="*/ 3 w 7"/>
                      <a:gd name="T13" fmla="*/ 3 h 8"/>
                      <a:gd name="T14" fmla="*/ 4 w 7"/>
                      <a:gd name="T15" fmla="*/ 0 h 8"/>
                      <a:gd name="T16" fmla="*/ 3 w 7"/>
                      <a:gd name="T17" fmla="*/ 0 h 8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7" h="8">
                        <a:moveTo>
                          <a:pt x="3" y="0"/>
                        </a:moveTo>
                        <a:lnTo>
                          <a:pt x="0" y="3"/>
                        </a:lnTo>
                        <a:lnTo>
                          <a:pt x="2" y="6"/>
                        </a:lnTo>
                        <a:lnTo>
                          <a:pt x="5" y="8"/>
                        </a:lnTo>
                        <a:lnTo>
                          <a:pt x="7" y="6"/>
                        </a:lnTo>
                        <a:lnTo>
                          <a:pt x="6" y="3"/>
                        </a:lnTo>
                        <a:lnTo>
                          <a:pt x="3" y="3"/>
                        </a:lnTo>
                        <a:lnTo>
                          <a:pt x="4" y="0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5" name="Freeform 1020">
                    <a:extLst>
                      <a:ext uri="{FF2B5EF4-FFF2-40B4-BE49-F238E27FC236}">
                        <a16:creationId xmlns:a16="http://schemas.microsoft.com/office/drawing/2014/main" id="{B14081D1-4CBD-A982-4D2D-3E2BB73E2E3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949" y="2021"/>
                    <a:ext cx="16" cy="15"/>
                  </a:xfrm>
                  <a:custGeom>
                    <a:avLst/>
                    <a:gdLst>
                      <a:gd name="T0" fmla="*/ 12 w 16"/>
                      <a:gd name="T1" fmla="*/ 2 h 15"/>
                      <a:gd name="T2" fmla="*/ 9 w 16"/>
                      <a:gd name="T3" fmla="*/ 2 h 15"/>
                      <a:gd name="T4" fmla="*/ 6 w 16"/>
                      <a:gd name="T5" fmla="*/ 1 h 15"/>
                      <a:gd name="T6" fmla="*/ 3 w 16"/>
                      <a:gd name="T7" fmla="*/ 0 h 15"/>
                      <a:gd name="T8" fmla="*/ 0 w 16"/>
                      <a:gd name="T9" fmla="*/ 0 h 15"/>
                      <a:gd name="T10" fmla="*/ 1 w 16"/>
                      <a:gd name="T11" fmla="*/ 3 h 15"/>
                      <a:gd name="T12" fmla="*/ 4 w 16"/>
                      <a:gd name="T13" fmla="*/ 6 h 15"/>
                      <a:gd name="T14" fmla="*/ 4 w 16"/>
                      <a:gd name="T15" fmla="*/ 9 h 15"/>
                      <a:gd name="T16" fmla="*/ 4 w 16"/>
                      <a:gd name="T17" fmla="*/ 12 h 15"/>
                      <a:gd name="T18" fmla="*/ 6 w 16"/>
                      <a:gd name="T19" fmla="*/ 15 h 15"/>
                      <a:gd name="T20" fmla="*/ 9 w 16"/>
                      <a:gd name="T21" fmla="*/ 14 h 15"/>
                      <a:gd name="T22" fmla="*/ 12 w 16"/>
                      <a:gd name="T23" fmla="*/ 14 h 15"/>
                      <a:gd name="T24" fmla="*/ 12 w 16"/>
                      <a:gd name="T25" fmla="*/ 11 h 15"/>
                      <a:gd name="T26" fmla="*/ 11 w 16"/>
                      <a:gd name="T27" fmla="*/ 8 h 15"/>
                      <a:gd name="T28" fmla="*/ 15 w 16"/>
                      <a:gd name="T29" fmla="*/ 10 h 15"/>
                      <a:gd name="T30" fmla="*/ 16 w 16"/>
                      <a:gd name="T31" fmla="*/ 7 h 15"/>
                      <a:gd name="T32" fmla="*/ 16 w 16"/>
                      <a:gd name="T33" fmla="*/ 7 h 15"/>
                      <a:gd name="T34" fmla="*/ 16 w 16"/>
                      <a:gd name="T35" fmla="*/ 4 h 15"/>
                      <a:gd name="T36" fmla="*/ 12 w 16"/>
                      <a:gd name="T37" fmla="*/ 2 h 15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16" h="15">
                        <a:moveTo>
                          <a:pt x="12" y="2"/>
                        </a:moveTo>
                        <a:lnTo>
                          <a:pt x="9" y="2"/>
                        </a:lnTo>
                        <a:lnTo>
                          <a:pt x="6" y="1"/>
                        </a:lnTo>
                        <a:lnTo>
                          <a:pt x="3" y="0"/>
                        </a:lnTo>
                        <a:lnTo>
                          <a:pt x="0" y="0"/>
                        </a:lnTo>
                        <a:lnTo>
                          <a:pt x="1" y="3"/>
                        </a:lnTo>
                        <a:lnTo>
                          <a:pt x="4" y="6"/>
                        </a:lnTo>
                        <a:lnTo>
                          <a:pt x="4" y="9"/>
                        </a:lnTo>
                        <a:lnTo>
                          <a:pt x="4" y="12"/>
                        </a:lnTo>
                        <a:lnTo>
                          <a:pt x="6" y="15"/>
                        </a:lnTo>
                        <a:lnTo>
                          <a:pt x="9" y="14"/>
                        </a:lnTo>
                        <a:lnTo>
                          <a:pt x="12" y="14"/>
                        </a:lnTo>
                        <a:lnTo>
                          <a:pt x="12" y="11"/>
                        </a:lnTo>
                        <a:lnTo>
                          <a:pt x="11" y="8"/>
                        </a:lnTo>
                        <a:lnTo>
                          <a:pt x="15" y="10"/>
                        </a:lnTo>
                        <a:lnTo>
                          <a:pt x="16" y="7"/>
                        </a:lnTo>
                        <a:lnTo>
                          <a:pt x="16" y="4"/>
                        </a:lnTo>
                        <a:lnTo>
                          <a:pt x="12" y="2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6" name="Freeform 1021">
                    <a:extLst>
                      <a:ext uri="{FF2B5EF4-FFF2-40B4-BE49-F238E27FC236}">
                        <a16:creationId xmlns:a16="http://schemas.microsoft.com/office/drawing/2014/main" id="{C478AFBE-1D13-D63B-68F9-6C79D31DC71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983" y="2046"/>
                    <a:ext cx="11" cy="15"/>
                  </a:xfrm>
                  <a:custGeom>
                    <a:avLst/>
                    <a:gdLst>
                      <a:gd name="T0" fmla="*/ 7 w 11"/>
                      <a:gd name="T1" fmla="*/ 0 h 15"/>
                      <a:gd name="T2" fmla="*/ 4 w 11"/>
                      <a:gd name="T3" fmla="*/ 0 h 15"/>
                      <a:gd name="T4" fmla="*/ 1 w 11"/>
                      <a:gd name="T5" fmla="*/ 2 h 15"/>
                      <a:gd name="T6" fmla="*/ 2 w 11"/>
                      <a:gd name="T7" fmla="*/ 6 h 15"/>
                      <a:gd name="T8" fmla="*/ 1 w 11"/>
                      <a:gd name="T9" fmla="*/ 8 h 15"/>
                      <a:gd name="T10" fmla="*/ 0 w 11"/>
                      <a:gd name="T11" fmla="*/ 11 h 15"/>
                      <a:gd name="T12" fmla="*/ 2 w 11"/>
                      <a:gd name="T13" fmla="*/ 13 h 15"/>
                      <a:gd name="T14" fmla="*/ 3 w 11"/>
                      <a:gd name="T15" fmla="*/ 10 h 15"/>
                      <a:gd name="T16" fmla="*/ 6 w 11"/>
                      <a:gd name="T17" fmla="*/ 10 h 15"/>
                      <a:gd name="T18" fmla="*/ 6 w 11"/>
                      <a:gd name="T19" fmla="*/ 8 h 15"/>
                      <a:gd name="T20" fmla="*/ 7 w 11"/>
                      <a:gd name="T21" fmla="*/ 10 h 15"/>
                      <a:gd name="T22" fmla="*/ 4 w 11"/>
                      <a:gd name="T23" fmla="*/ 13 h 15"/>
                      <a:gd name="T24" fmla="*/ 7 w 11"/>
                      <a:gd name="T25" fmla="*/ 13 h 15"/>
                      <a:gd name="T26" fmla="*/ 10 w 11"/>
                      <a:gd name="T27" fmla="*/ 15 h 15"/>
                      <a:gd name="T28" fmla="*/ 10 w 11"/>
                      <a:gd name="T29" fmla="*/ 12 h 15"/>
                      <a:gd name="T30" fmla="*/ 11 w 11"/>
                      <a:gd name="T31" fmla="*/ 8 h 15"/>
                      <a:gd name="T32" fmla="*/ 11 w 11"/>
                      <a:gd name="T33" fmla="*/ 6 h 15"/>
                      <a:gd name="T34" fmla="*/ 10 w 11"/>
                      <a:gd name="T35" fmla="*/ 3 h 15"/>
                      <a:gd name="T36" fmla="*/ 7 w 11"/>
                      <a:gd name="T37" fmla="*/ 0 h 15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11" h="15">
                        <a:moveTo>
                          <a:pt x="7" y="0"/>
                        </a:moveTo>
                        <a:lnTo>
                          <a:pt x="4" y="0"/>
                        </a:lnTo>
                        <a:lnTo>
                          <a:pt x="1" y="2"/>
                        </a:lnTo>
                        <a:lnTo>
                          <a:pt x="2" y="6"/>
                        </a:lnTo>
                        <a:lnTo>
                          <a:pt x="1" y="8"/>
                        </a:lnTo>
                        <a:lnTo>
                          <a:pt x="0" y="11"/>
                        </a:lnTo>
                        <a:lnTo>
                          <a:pt x="2" y="13"/>
                        </a:lnTo>
                        <a:lnTo>
                          <a:pt x="3" y="10"/>
                        </a:lnTo>
                        <a:lnTo>
                          <a:pt x="6" y="10"/>
                        </a:lnTo>
                        <a:lnTo>
                          <a:pt x="6" y="8"/>
                        </a:lnTo>
                        <a:lnTo>
                          <a:pt x="7" y="10"/>
                        </a:lnTo>
                        <a:lnTo>
                          <a:pt x="4" y="13"/>
                        </a:lnTo>
                        <a:lnTo>
                          <a:pt x="7" y="13"/>
                        </a:lnTo>
                        <a:lnTo>
                          <a:pt x="10" y="15"/>
                        </a:lnTo>
                        <a:lnTo>
                          <a:pt x="10" y="12"/>
                        </a:lnTo>
                        <a:lnTo>
                          <a:pt x="11" y="8"/>
                        </a:lnTo>
                        <a:lnTo>
                          <a:pt x="11" y="6"/>
                        </a:lnTo>
                        <a:lnTo>
                          <a:pt x="10" y="3"/>
                        </a:lnTo>
                        <a:lnTo>
                          <a:pt x="7" y="0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7" name="Freeform 1022">
                    <a:extLst>
                      <a:ext uri="{FF2B5EF4-FFF2-40B4-BE49-F238E27FC236}">
                        <a16:creationId xmlns:a16="http://schemas.microsoft.com/office/drawing/2014/main" id="{DC1CCB1A-EAA0-A592-9299-586D199E5D7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995" y="2075"/>
                    <a:ext cx="3" cy="3"/>
                  </a:xfrm>
                  <a:custGeom>
                    <a:avLst/>
                    <a:gdLst>
                      <a:gd name="T0" fmla="*/ 0 w 3"/>
                      <a:gd name="T1" fmla="*/ 3 h 3"/>
                      <a:gd name="T2" fmla="*/ 3 w 3"/>
                      <a:gd name="T3" fmla="*/ 0 h 3"/>
                      <a:gd name="T4" fmla="*/ 0 w 3"/>
                      <a:gd name="T5" fmla="*/ 0 h 3"/>
                      <a:gd name="T6" fmla="*/ 0 w 3"/>
                      <a:gd name="T7" fmla="*/ 3 h 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" h="3">
                        <a:moveTo>
                          <a:pt x="0" y="3"/>
                        </a:moveTo>
                        <a:lnTo>
                          <a:pt x="3" y="0"/>
                        </a:lnTo>
                        <a:lnTo>
                          <a:pt x="0" y="0"/>
                        </a:lnTo>
                        <a:lnTo>
                          <a:pt x="0" y="3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8" name="Freeform 1023">
                    <a:extLst>
                      <a:ext uri="{FF2B5EF4-FFF2-40B4-BE49-F238E27FC236}">
                        <a16:creationId xmlns:a16="http://schemas.microsoft.com/office/drawing/2014/main" id="{EB204209-B3AC-9F98-AE4B-5419B823D89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960" y="2061"/>
                    <a:ext cx="9" cy="11"/>
                  </a:xfrm>
                  <a:custGeom>
                    <a:avLst/>
                    <a:gdLst>
                      <a:gd name="T0" fmla="*/ 6 w 9"/>
                      <a:gd name="T1" fmla="*/ 10 h 11"/>
                      <a:gd name="T2" fmla="*/ 9 w 9"/>
                      <a:gd name="T3" fmla="*/ 11 h 11"/>
                      <a:gd name="T4" fmla="*/ 8 w 9"/>
                      <a:gd name="T5" fmla="*/ 8 h 11"/>
                      <a:gd name="T6" fmla="*/ 5 w 9"/>
                      <a:gd name="T7" fmla="*/ 6 h 11"/>
                      <a:gd name="T8" fmla="*/ 4 w 9"/>
                      <a:gd name="T9" fmla="*/ 3 h 11"/>
                      <a:gd name="T10" fmla="*/ 2 w 9"/>
                      <a:gd name="T11" fmla="*/ 0 h 11"/>
                      <a:gd name="T12" fmla="*/ 0 w 9"/>
                      <a:gd name="T13" fmla="*/ 2 h 11"/>
                      <a:gd name="T14" fmla="*/ 1 w 9"/>
                      <a:gd name="T15" fmla="*/ 5 h 11"/>
                      <a:gd name="T16" fmla="*/ 4 w 9"/>
                      <a:gd name="T17" fmla="*/ 8 h 11"/>
                      <a:gd name="T18" fmla="*/ 6 w 9"/>
                      <a:gd name="T19" fmla="*/ 10 h 11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9" h="11">
                        <a:moveTo>
                          <a:pt x="6" y="10"/>
                        </a:moveTo>
                        <a:lnTo>
                          <a:pt x="9" y="11"/>
                        </a:lnTo>
                        <a:lnTo>
                          <a:pt x="8" y="8"/>
                        </a:lnTo>
                        <a:lnTo>
                          <a:pt x="5" y="6"/>
                        </a:lnTo>
                        <a:lnTo>
                          <a:pt x="4" y="3"/>
                        </a:lnTo>
                        <a:lnTo>
                          <a:pt x="2" y="0"/>
                        </a:lnTo>
                        <a:lnTo>
                          <a:pt x="0" y="2"/>
                        </a:lnTo>
                        <a:lnTo>
                          <a:pt x="1" y="5"/>
                        </a:lnTo>
                        <a:lnTo>
                          <a:pt x="4" y="8"/>
                        </a:lnTo>
                        <a:lnTo>
                          <a:pt x="6" y="10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9" name="Freeform 1024">
                    <a:extLst>
                      <a:ext uri="{FF2B5EF4-FFF2-40B4-BE49-F238E27FC236}">
                        <a16:creationId xmlns:a16="http://schemas.microsoft.com/office/drawing/2014/main" id="{14D31A5B-9316-7133-4108-D2C1C20C48F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986" y="2061"/>
                    <a:ext cx="3" cy="5"/>
                  </a:xfrm>
                  <a:custGeom>
                    <a:avLst/>
                    <a:gdLst>
                      <a:gd name="T0" fmla="*/ 0 w 3"/>
                      <a:gd name="T1" fmla="*/ 2 h 5"/>
                      <a:gd name="T2" fmla="*/ 0 w 3"/>
                      <a:gd name="T3" fmla="*/ 5 h 5"/>
                      <a:gd name="T4" fmla="*/ 3 w 3"/>
                      <a:gd name="T5" fmla="*/ 3 h 5"/>
                      <a:gd name="T6" fmla="*/ 1 w 3"/>
                      <a:gd name="T7" fmla="*/ 0 h 5"/>
                      <a:gd name="T8" fmla="*/ 0 w 3"/>
                      <a:gd name="T9" fmla="*/ 2 h 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" h="5">
                        <a:moveTo>
                          <a:pt x="0" y="2"/>
                        </a:moveTo>
                        <a:lnTo>
                          <a:pt x="0" y="5"/>
                        </a:lnTo>
                        <a:lnTo>
                          <a:pt x="3" y="3"/>
                        </a:lnTo>
                        <a:lnTo>
                          <a:pt x="1" y="0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0" name="Freeform 1025">
                    <a:extLst>
                      <a:ext uri="{FF2B5EF4-FFF2-40B4-BE49-F238E27FC236}">
                        <a16:creationId xmlns:a16="http://schemas.microsoft.com/office/drawing/2014/main" id="{5DE600B9-84A1-5CA3-7324-F000DFBCE97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981" y="2057"/>
                    <a:ext cx="4" cy="6"/>
                  </a:xfrm>
                  <a:custGeom>
                    <a:avLst/>
                    <a:gdLst>
                      <a:gd name="T0" fmla="*/ 1 w 4"/>
                      <a:gd name="T1" fmla="*/ 0 h 6"/>
                      <a:gd name="T2" fmla="*/ 0 w 4"/>
                      <a:gd name="T3" fmla="*/ 3 h 6"/>
                      <a:gd name="T4" fmla="*/ 2 w 4"/>
                      <a:gd name="T5" fmla="*/ 6 h 6"/>
                      <a:gd name="T6" fmla="*/ 4 w 4"/>
                      <a:gd name="T7" fmla="*/ 3 h 6"/>
                      <a:gd name="T8" fmla="*/ 1 w 4"/>
                      <a:gd name="T9" fmla="*/ 0 h 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4" h="6">
                        <a:moveTo>
                          <a:pt x="1" y="0"/>
                        </a:moveTo>
                        <a:lnTo>
                          <a:pt x="0" y="3"/>
                        </a:lnTo>
                        <a:lnTo>
                          <a:pt x="2" y="6"/>
                        </a:lnTo>
                        <a:lnTo>
                          <a:pt x="4" y="3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1" name="Freeform 1026">
                    <a:extLst>
                      <a:ext uri="{FF2B5EF4-FFF2-40B4-BE49-F238E27FC236}">
                        <a16:creationId xmlns:a16="http://schemas.microsoft.com/office/drawing/2014/main" id="{BB50D2BB-DFBB-E787-D263-C02DC2EA1C0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920" y="2016"/>
                    <a:ext cx="5" cy="7"/>
                  </a:xfrm>
                  <a:custGeom>
                    <a:avLst/>
                    <a:gdLst>
                      <a:gd name="T0" fmla="*/ 0 w 5"/>
                      <a:gd name="T1" fmla="*/ 1 h 7"/>
                      <a:gd name="T2" fmla="*/ 3 w 5"/>
                      <a:gd name="T3" fmla="*/ 4 h 7"/>
                      <a:gd name="T4" fmla="*/ 2 w 5"/>
                      <a:gd name="T5" fmla="*/ 7 h 7"/>
                      <a:gd name="T6" fmla="*/ 5 w 5"/>
                      <a:gd name="T7" fmla="*/ 6 h 7"/>
                      <a:gd name="T8" fmla="*/ 5 w 5"/>
                      <a:gd name="T9" fmla="*/ 3 h 7"/>
                      <a:gd name="T10" fmla="*/ 3 w 5"/>
                      <a:gd name="T11" fmla="*/ 0 h 7"/>
                      <a:gd name="T12" fmla="*/ 0 w 5"/>
                      <a:gd name="T13" fmla="*/ 1 h 7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5" h="7">
                        <a:moveTo>
                          <a:pt x="0" y="1"/>
                        </a:moveTo>
                        <a:lnTo>
                          <a:pt x="3" y="4"/>
                        </a:lnTo>
                        <a:lnTo>
                          <a:pt x="2" y="7"/>
                        </a:lnTo>
                        <a:lnTo>
                          <a:pt x="5" y="6"/>
                        </a:lnTo>
                        <a:lnTo>
                          <a:pt x="5" y="3"/>
                        </a:lnTo>
                        <a:lnTo>
                          <a:pt x="3" y="0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2" name="Freeform 1027">
                    <a:extLst>
                      <a:ext uri="{FF2B5EF4-FFF2-40B4-BE49-F238E27FC236}">
                        <a16:creationId xmlns:a16="http://schemas.microsoft.com/office/drawing/2014/main" id="{4C10898A-F014-35EE-22A8-6C2A9FD1061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911" y="1996"/>
                    <a:ext cx="25" cy="19"/>
                  </a:xfrm>
                  <a:custGeom>
                    <a:avLst/>
                    <a:gdLst>
                      <a:gd name="T0" fmla="*/ 9 w 25"/>
                      <a:gd name="T1" fmla="*/ 19 h 19"/>
                      <a:gd name="T2" fmla="*/ 13 w 25"/>
                      <a:gd name="T3" fmla="*/ 18 h 19"/>
                      <a:gd name="T4" fmla="*/ 14 w 25"/>
                      <a:gd name="T5" fmla="*/ 15 h 19"/>
                      <a:gd name="T6" fmla="*/ 11 w 25"/>
                      <a:gd name="T7" fmla="*/ 13 h 19"/>
                      <a:gd name="T8" fmla="*/ 14 w 25"/>
                      <a:gd name="T9" fmla="*/ 13 h 19"/>
                      <a:gd name="T10" fmla="*/ 17 w 25"/>
                      <a:gd name="T11" fmla="*/ 14 h 19"/>
                      <a:gd name="T12" fmla="*/ 20 w 25"/>
                      <a:gd name="T13" fmla="*/ 16 h 19"/>
                      <a:gd name="T14" fmla="*/ 23 w 25"/>
                      <a:gd name="T15" fmla="*/ 17 h 19"/>
                      <a:gd name="T16" fmla="*/ 25 w 25"/>
                      <a:gd name="T17" fmla="*/ 14 h 19"/>
                      <a:gd name="T18" fmla="*/ 24 w 25"/>
                      <a:gd name="T19" fmla="*/ 11 h 19"/>
                      <a:gd name="T20" fmla="*/ 21 w 25"/>
                      <a:gd name="T21" fmla="*/ 11 h 19"/>
                      <a:gd name="T22" fmla="*/ 18 w 25"/>
                      <a:gd name="T23" fmla="*/ 11 h 19"/>
                      <a:gd name="T24" fmla="*/ 15 w 25"/>
                      <a:gd name="T25" fmla="*/ 9 h 19"/>
                      <a:gd name="T26" fmla="*/ 12 w 25"/>
                      <a:gd name="T27" fmla="*/ 7 h 19"/>
                      <a:gd name="T28" fmla="*/ 8 w 25"/>
                      <a:gd name="T29" fmla="*/ 6 h 19"/>
                      <a:gd name="T30" fmla="*/ 15 w 25"/>
                      <a:gd name="T31" fmla="*/ 8 h 19"/>
                      <a:gd name="T32" fmla="*/ 18 w 25"/>
                      <a:gd name="T33" fmla="*/ 10 h 19"/>
                      <a:gd name="T34" fmla="*/ 21 w 25"/>
                      <a:gd name="T35" fmla="*/ 10 h 19"/>
                      <a:gd name="T36" fmla="*/ 20 w 25"/>
                      <a:gd name="T37" fmla="*/ 7 h 19"/>
                      <a:gd name="T38" fmla="*/ 23 w 25"/>
                      <a:gd name="T39" fmla="*/ 8 h 19"/>
                      <a:gd name="T40" fmla="*/ 24 w 25"/>
                      <a:gd name="T41" fmla="*/ 5 h 19"/>
                      <a:gd name="T42" fmla="*/ 21 w 25"/>
                      <a:gd name="T43" fmla="*/ 4 h 19"/>
                      <a:gd name="T44" fmla="*/ 18 w 25"/>
                      <a:gd name="T45" fmla="*/ 3 h 19"/>
                      <a:gd name="T46" fmla="*/ 15 w 25"/>
                      <a:gd name="T47" fmla="*/ 4 h 19"/>
                      <a:gd name="T48" fmla="*/ 12 w 25"/>
                      <a:gd name="T49" fmla="*/ 6 h 19"/>
                      <a:gd name="T50" fmla="*/ 15 w 25"/>
                      <a:gd name="T51" fmla="*/ 4 h 19"/>
                      <a:gd name="T52" fmla="*/ 12 w 25"/>
                      <a:gd name="T53" fmla="*/ 1 h 19"/>
                      <a:gd name="T54" fmla="*/ 8 w 25"/>
                      <a:gd name="T55" fmla="*/ 0 h 19"/>
                      <a:gd name="T56" fmla="*/ 5 w 25"/>
                      <a:gd name="T57" fmla="*/ 1 h 19"/>
                      <a:gd name="T58" fmla="*/ 4 w 25"/>
                      <a:gd name="T59" fmla="*/ 4 h 19"/>
                      <a:gd name="T60" fmla="*/ 2 w 25"/>
                      <a:gd name="T61" fmla="*/ 1 h 19"/>
                      <a:gd name="T62" fmla="*/ 1 w 25"/>
                      <a:gd name="T63" fmla="*/ 4 h 19"/>
                      <a:gd name="T64" fmla="*/ 4 w 25"/>
                      <a:gd name="T65" fmla="*/ 6 h 19"/>
                      <a:gd name="T66" fmla="*/ 0 w 25"/>
                      <a:gd name="T67" fmla="*/ 9 h 19"/>
                      <a:gd name="T68" fmla="*/ 4 w 25"/>
                      <a:gd name="T69" fmla="*/ 11 h 19"/>
                      <a:gd name="T70" fmla="*/ 5 w 25"/>
                      <a:gd name="T71" fmla="*/ 14 h 19"/>
                      <a:gd name="T72" fmla="*/ 8 w 25"/>
                      <a:gd name="T73" fmla="*/ 16 h 19"/>
                      <a:gd name="T74" fmla="*/ 11 w 25"/>
                      <a:gd name="T75" fmla="*/ 18 h 19"/>
                      <a:gd name="T76" fmla="*/ 7 w 25"/>
                      <a:gd name="T77" fmla="*/ 16 h 19"/>
                      <a:gd name="T78" fmla="*/ 9 w 25"/>
                      <a:gd name="T79" fmla="*/ 19 h 19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</a:gdLst>
                    <a:ahLst/>
                    <a:cxnLst>
                      <a:cxn ang="T80">
                        <a:pos x="T0" y="T1"/>
                      </a:cxn>
                      <a:cxn ang="T81">
                        <a:pos x="T2" y="T3"/>
                      </a:cxn>
                      <a:cxn ang="T82">
                        <a:pos x="T4" y="T5"/>
                      </a:cxn>
                      <a:cxn ang="T83">
                        <a:pos x="T6" y="T7"/>
                      </a:cxn>
                      <a:cxn ang="T84">
                        <a:pos x="T8" y="T9"/>
                      </a:cxn>
                      <a:cxn ang="T85">
                        <a:pos x="T10" y="T11"/>
                      </a:cxn>
                      <a:cxn ang="T86">
                        <a:pos x="T12" y="T13"/>
                      </a:cxn>
                      <a:cxn ang="T87">
                        <a:pos x="T14" y="T15"/>
                      </a:cxn>
                      <a:cxn ang="T88">
                        <a:pos x="T16" y="T17"/>
                      </a:cxn>
                      <a:cxn ang="T89">
                        <a:pos x="T18" y="T19"/>
                      </a:cxn>
                      <a:cxn ang="T90">
                        <a:pos x="T20" y="T21"/>
                      </a:cxn>
                      <a:cxn ang="T91">
                        <a:pos x="T22" y="T23"/>
                      </a:cxn>
                      <a:cxn ang="T92">
                        <a:pos x="T24" y="T25"/>
                      </a:cxn>
                      <a:cxn ang="T93">
                        <a:pos x="T26" y="T27"/>
                      </a:cxn>
                      <a:cxn ang="T94">
                        <a:pos x="T28" y="T29"/>
                      </a:cxn>
                      <a:cxn ang="T95">
                        <a:pos x="T30" y="T31"/>
                      </a:cxn>
                      <a:cxn ang="T96">
                        <a:pos x="T32" y="T33"/>
                      </a:cxn>
                      <a:cxn ang="T97">
                        <a:pos x="T34" y="T35"/>
                      </a:cxn>
                      <a:cxn ang="T98">
                        <a:pos x="T36" y="T37"/>
                      </a:cxn>
                      <a:cxn ang="T99">
                        <a:pos x="T38" y="T39"/>
                      </a:cxn>
                      <a:cxn ang="T100">
                        <a:pos x="T40" y="T41"/>
                      </a:cxn>
                      <a:cxn ang="T101">
                        <a:pos x="T42" y="T43"/>
                      </a:cxn>
                      <a:cxn ang="T102">
                        <a:pos x="T44" y="T45"/>
                      </a:cxn>
                      <a:cxn ang="T103">
                        <a:pos x="T46" y="T47"/>
                      </a:cxn>
                      <a:cxn ang="T104">
                        <a:pos x="T48" y="T49"/>
                      </a:cxn>
                      <a:cxn ang="T105">
                        <a:pos x="T50" y="T51"/>
                      </a:cxn>
                      <a:cxn ang="T106">
                        <a:pos x="T52" y="T53"/>
                      </a:cxn>
                      <a:cxn ang="T107">
                        <a:pos x="T54" y="T55"/>
                      </a:cxn>
                      <a:cxn ang="T108">
                        <a:pos x="T56" y="T57"/>
                      </a:cxn>
                      <a:cxn ang="T109">
                        <a:pos x="T58" y="T59"/>
                      </a:cxn>
                      <a:cxn ang="T110">
                        <a:pos x="T60" y="T61"/>
                      </a:cxn>
                      <a:cxn ang="T111">
                        <a:pos x="T62" y="T63"/>
                      </a:cxn>
                      <a:cxn ang="T112">
                        <a:pos x="T64" y="T65"/>
                      </a:cxn>
                      <a:cxn ang="T113">
                        <a:pos x="T66" y="T67"/>
                      </a:cxn>
                      <a:cxn ang="T114">
                        <a:pos x="T68" y="T69"/>
                      </a:cxn>
                      <a:cxn ang="T115">
                        <a:pos x="T70" y="T71"/>
                      </a:cxn>
                      <a:cxn ang="T116">
                        <a:pos x="T72" y="T73"/>
                      </a:cxn>
                      <a:cxn ang="T117">
                        <a:pos x="T74" y="T75"/>
                      </a:cxn>
                      <a:cxn ang="T118">
                        <a:pos x="T76" y="T77"/>
                      </a:cxn>
                      <a:cxn ang="T119">
                        <a:pos x="T78" y="T79"/>
                      </a:cxn>
                    </a:cxnLst>
                    <a:rect l="0" t="0" r="r" b="b"/>
                    <a:pathLst>
                      <a:path w="25" h="19">
                        <a:moveTo>
                          <a:pt x="9" y="19"/>
                        </a:moveTo>
                        <a:lnTo>
                          <a:pt x="13" y="18"/>
                        </a:lnTo>
                        <a:lnTo>
                          <a:pt x="14" y="15"/>
                        </a:lnTo>
                        <a:lnTo>
                          <a:pt x="11" y="13"/>
                        </a:lnTo>
                        <a:lnTo>
                          <a:pt x="14" y="13"/>
                        </a:lnTo>
                        <a:lnTo>
                          <a:pt x="17" y="14"/>
                        </a:lnTo>
                        <a:lnTo>
                          <a:pt x="20" y="16"/>
                        </a:lnTo>
                        <a:lnTo>
                          <a:pt x="23" y="17"/>
                        </a:lnTo>
                        <a:lnTo>
                          <a:pt x="25" y="14"/>
                        </a:lnTo>
                        <a:lnTo>
                          <a:pt x="24" y="11"/>
                        </a:lnTo>
                        <a:lnTo>
                          <a:pt x="21" y="11"/>
                        </a:lnTo>
                        <a:lnTo>
                          <a:pt x="18" y="11"/>
                        </a:lnTo>
                        <a:lnTo>
                          <a:pt x="15" y="9"/>
                        </a:lnTo>
                        <a:lnTo>
                          <a:pt x="12" y="7"/>
                        </a:lnTo>
                        <a:lnTo>
                          <a:pt x="8" y="6"/>
                        </a:lnTo>
                        <a:lnTo>
                          <a:pt x="15" y="8"/>
                        </a:lnTo>
                        <a:lnTo>
                          <a:pt x="18" y="10"/>
                        </a:lnTo>
                        <a:lnTo>
                          <a:pt x="21" y="10"/>
                        </a:lnTo>
                        <a:lnTo>
                          <a:pt x="20" y="7"/>
                        </a:lnTo>
                        <a:lnTo>
                          <a:pt x="23" y="8"/>
                        </a:lnTo>
                        <a:lnTo>
                          <a:pt x="24" y="5"/>
                        </a:lnTo>
                        <a:lnTo>
                          <a:pt x="21" y="4"/>
                        </a:lnTo>
                        <a:lnTo>
                          <a:pt x="18" y="3"/>
                        </a:lnTo>
                        <a:lnTo>
                          <a:pt x="15" y="4"/>
                        </a:lnTo>
                        <a:lnTo>
                          <a:pt x="12" y="6"/>
                        </a:lnTo>
                        <a:lnTo>
                          <a:pt x="15" y="4"/>
                        </a:lnTo>
                        <a:lnTo>
                          <a:pt x="12" y="1"/>
                        </a:lnTo>
                        <a:lnTo>
                          <a:pt x="8" y="0"/>
                        </a:lnTo>
                        <a:lnTo>
                          <a:pt x="5" y="1"/>
                        </a:lnTo>
                        <a:lnTo>
                          <a:pt x="4" y="4"/>
                        </a:lnTo>
                        <a:lnTo>
                          <a:pt x="2" y="1"/>
                        </a:lnTo>
                        <a:lnTo>
                          <a:pt x="1" y="4"/>
                        </a:lnTo>
                        <a:lnTo>
                          <a:pt x="4" y="6"/>
                        </a:lnTo>
                        <a:lnTo>
                          <a:pt x="0" y="9"/>
                        </a:lnTo>
                        <a:lnTo>
                          <a:pt x="4" y="11"/>
                        </a:lnTo>
                        <a:lnTo>
                          <a:pt x="5" y="14"/>
                        </a:lnTo>
                        <a:lnTo>
                          <a:pt x="8" y="16"/>
                        </a:lnTo>
                        <a:lnTo>
                          <a:pt x="11" y="18"/>
                        </a:lnTo>
                        <a:lnTo>
                          <a:pt x="7" y="16"/>
                        </a:lnTo>
                        <a:lnTo>
                          <a:pt x="9" y="19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3" name="Freeform 1028">
                    <a:extLst>
                      <a:ext uri="{FF2B5EF4-FFF2-40B4-BE49-F238E27FC236}">
                        <a16:creationId xmlns:a16="http://schemas.microsoft.com/office/drawing/2014/main" id="{F47377BC-DE49-4133-F5C1-52043FB3B0D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910" y="2000"/>
                    <a:ext cx="2" cy="2"/>
                  </a:xfrm>
                  <a:custGeom>
                    <a:avLst/>
                    <a:gdLst>
                      <a:gd name="T0" fmla="*/ 1 w 2"/>
                      <a:gd name="T1" fmla="*/ 0 h 2"/>
                      <a:gd name="T2" fmla="*/ 0 w 2"/>
                      <a:gd name="T3" fmla="*/ 0 h 2"/>
                      <a:gd name="T4" fmla="*/ 2 w 2"/>
                      <a:gd name="T5" fmla="*/ 2 h 2"/>
                      <a:gd name="T6" fmla="*/ 1 w 2"/>
                      <a:gd name="T7" fmla="*/ 0 h 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" h="2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2" y="2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4" name="Freeform 1029">
                    <a:extLst>
                      <a:ext uri="{FF2B5EF4-FFF2-40B4-BE49-F238E27FC236}">
                        <a16:creationId xmlns:a16="http://schemas.microsoft.com/office/drawing/2014/main" id="{C6C616A4-2DBE-0C0C-370E-4112186E5F5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42" y="1948"/>
                    <a:ext cx="26" cy="12"/>
                  </a:xfrm>
                  <a:custGeom>
                    <a:avLst/>
                    <a:gdLst>
                      <a:gd name="T0" fmla="*/ 4 w 26"/>
                      <a:gd name="T1" fmla="*/ 9 h 12"/>
                      <a:gd name="T2" fmla="*/ 5 w 26"/>
                      <a:gd name="T3" fmla="*/ 9 h 12"/>
                      <a:gd name="T4" fmla="*/ 7 w 26"/>
                      <a:gd name="T5" fmla="*/ 11 h 12"/>
                      <a:gd name="T6" fmla="*/ 10 w 26"/>
                      <a:gd name="T7" fmla="*/ 12 h 12"/>
                      <a:gd name="T8" fmla="*/ 14 w 26"/>
                      <a:gd name="T9" fmla="*/ 12 h 12"/>
                      <a:gd name="T10" fmla="*/ 17 w 26"/>
                      <a:gd name="T11" fmla="*/ 12 h 12"/>
                      <a:gd name="T12" fmla="*/ 20 w 26"/>
                      <a:gd name="T13" fmla="*/ 12 h 12"/>
                      <a:gd name="T14" fmla="*/ 23 w 26"/>
                      <a:gd name="T15" fmla="*/ 11 h 12"/>
                      <a:gd name="T16" fmla="*/ 26 w 26"/>
                      <a:gd name="T17" fmla="*/ 9 h 12"/>
                      <a:gd name="T18" fmla="*/ 26 w 26"/>
                      <a:gd name="T19" fmla="*/ 8 h 12"/>
                      <a:gd name="T20" fmla="*/ 25 w 26"/>
                      <a:gd name="T21" fmla="*/ 4 h 12"/>
                      <a:gd name="T22" fmla="*/ 25 w 26"/>
                      <a:gd name="T23" fmla="*/ 1 h 12"/>
                      <a:gd name="T24" fmla="*/ 21 w 26"/>
                      <a:gd name="T25" fmla="*/ 1 h 12"/>
                      <a:gd name="T26" fmla="*/ 19 w 26"/>
                      <a:gd name="T27" fmla="*/ 0 h 12"/>
                      <a:gd name="T28" fmla="*/ 16 w 26"/>
                      <a:gd name="T29" fmla="*/ 0 h 12"/>
                      <a:gd name="T30" fmla="*/ 13 w 26"/>
                      <a:gd name="T31" fmla="*/ 0 h 12"/>
                      <a:gd name="T32" fmla="*/ 9 w 26"/>
                      <a:gd name="T33" fmla="*/ 1 h 12"/>
                      <a:gd name="T34" fmla="*/ 6 w 26"/>
                      <a:gd name="T35" fmla="*/ 3 h 12"/>
                      <a:gd name="T36" fmla="*/ 3 w 26"/>
                      <a:gd name="T37" fmla="*/ 3 h 12"/>
                      <a:gd name="T38" fmla="*/ 0 w 26"/>
                      <a:gd name="T39" fmla="*/ 5 h 12"/>
                      <a:gd name="T40" fmla="*/ 3 w 26"/>
                      <a:gd name="T41" fmla="*/ 9 h 12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0" t="0" r="r" b="b"/>
                    <a:pathLst>
                      <a:path w="26" h="12">
                        <a:moveTo>
                          <a:pt x="4" y="9"/>
                        </a:moveTo>
                        <a:lnTo>
                          <a:pt x="5" y="9"/>
                        </a:lnTo>
                        <a:lnTo>
                          <a:pt x="7" y="11"/>
                        </a:lnTo>
                        <a:lnTo>
                          <a:pt x="10" y="12"/>
                        </a:lnTo>
                        <a:lnTo>
                          <a:pt x="14" y="12"/>
                        </a:lnTo>
                        <a:lnTo>
                          <a:pt x="17" y="12"/>
                        </a:lnTo>
                        <a:lnTo>
                          <a:pt x="20" y="12"/>
                        </a:lnTo>
                        <a:lnTo>
                          <a:pt x="23" y="11"/>
                        </a:lnTo>
                        <a:lnTo>
                          <a:pt x="26" y="9"/>
                        </a:lnTo>
                        <a:lnTo>
                          <a:pt x="26" y="8"/>
                        </a:lnTo>
                        <a:lnTo>
                          <a:pt x="25" y="4"/>
                        </a:lnTo>
                        <a:lnTo>
                          <a:pt x="25" y="1"/>
                        </a:lnTo>
                        <a:lnTo>
                          <a:pt x="21" y="1"/>
                        </a:lnTo>
                        <a:lnTo>
                          <a:pt x="19" y="0"/>
                        </a:lnTo>
                        <a:lnTo>
                          <a:pt x="16" y="0"/>
                        </a:lnTo>
                        <a:lnTo>
                          <a:pt x="13" y="0"/>
                        </a:lnTo>
                        <a:lnTo>
                          <a:pt x="9" y="1"/>
                        </a:lnTo>
                        <a:lnTo>
                          <a:pt x="6" y="3"/>
                        </a:lnTo>
                        <a:lnTo>
                          <a:pt x="3" y="3"/>
                        </a:lnTo>
                        <a:lnTo>
                          <a:pt x="0" y="5"/>
                        </a:lnTo>
                        <a:lnTo>
                          <a:pt x="3" y="9"/>
                        </a:lnTo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5" name="Freeform 1030">
                    <a:extLst>
                      <a:ext uri="{FF2B5EF4-FFF2-40B4-BE49-F238E27FC236}">
                        <a16:creationId xmlns:a16="http://schemas.microsoft.com/office/drawing/2014/main" id="{890827B4-44FD-1540-9500-5B22BAACA76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32" y="1669"/>
                    <a:ext cx="578" cy="402"/>
                  </a:xfrm>
                  <a:custGeom>
                    <a:avLst/>
                    <a:gdLst>
                      <a:gd name="T0" fmla="*/ 549 w 578"/>
                      <a:gd name="T1" fmla="*/ 358 h 401"/>
                      <a:gd name="T2" fmla="*/ 513 w 578"/>
                      <a:gd name="T3" fmla="*/ 313 h 401"/>
                      <a:gd name="T4" fmla="*/ 472 w 578"/>
                      <a:gd name="T5" fmla="*/ 307 h 401"/>
                      <a:gd name="T6" fmla="*/ 430 w 578"/>
                      <a:gd name="T7" fmla="*/ 280 h 401"/>
                      <a:gd name="T8" fmla="*/ 386 w 578"/>
                      <a:gd name="T9" fmla="*/ 38 h 401"/>
                      <a:gd name="T10" fmla="*/ 341 w 578"/>
                      <a:gd name="T11" fmla="*/ 37 h 401"/>
                      <a:gd name="T12" fmla="*/ 286 w 578"/>
                      <a:gd name="T13" fmla="*/ 25 h 401"/>
                      <a:gd name="T14" fmla="*/ 243 w 578"/>
                      <a:gd name="T15" fmla="*/ 23 h 401"/>
                      <a:gd name="T16" fmla="*/ 203 w 578"/>
                      <a:gd name="T17" fmla="*/ 14 h 401"/>
                      <a:gd name="T18" fmla="*/ 180 w 578"/>
                      <a:gd name="T19" fmla="*/ 4 h 401"/>
                      <a:gd name="T20" fmla="*/ 131 w 578"/>
                      <a:gd name="T21" fmla="*/ 17 h 401"/>
                      <a:gd name="T22" fmla="*/ 119 w 578"/>
                      <a:gd name="T23" fmla="*/ 26 h 401"/>
                      <a:gd name="T24" fmla="*/ 84 w 578"/>
                      <a:gd name="T25" fmla="*/ 38 h 401"/>
                      <a:gd name="T26" fmla="*/ 42 w 578"/>
                      <a:gd name="T27" fmla="*/ 69 h 401"/>
                      <a:gd name="T28" fmla="*/ 38 w 578"/>
                      <a:gd name="T29" fmla="*/ 90 h 401"/>
                      <a:gd name="T30" fmla="*/ 85 w 578"/>
                      <a:gd name="T31" fmla="*/ 113 h 401"/>
                      <a:gd name="T32" fmla="*/ 108 w 578"/>
                      <a:gd name="T33" fmla="*/ 126 h 401"/>
                      <a:gd name="T34" fmla="*/ 84 w 578"/>
                      <a:gd name="T35" fmla="*/ 124 h 401"/>
                      <a:gd name="T36" fmla="*/ 83 w 578"/>
                      <a:gd name="T37" fmla="*/ 142 h 401"/>
                      <a:gd name="T38" fmla="*/ 46 w 578"/>
                      <a:gd name="T39" fmla="*/ 132 h 401"/>
                      <a:gd name="T40" fmla="*/ 3 w 578"/>
                      <a:gd name="T41" fmla="*/ 150 h 401"/>
                      <a:gd name="T42" fmla="*/ 15 w 578"/>
                      <a:gd name="T43" fmla="*/ 162 h 401"/>
                      <a:gd name="T44" fmla="*/ 64 w 578"/>
                      <a:gd name="T45" fmla="*/ 178 h 401"/>
                      <a:gd name="T46" fmla="*/ 105 w 578"/>
                      <a:gd name="T47" fmla="*/ 172 h 401"/>
                      <a:gd name="T48" fmla="*/ 93 w 578"/>
                      <a:gd name="T49" fmla="*/ 206 h 401"/>
                      <a:gd name="T50" fmla="*/ 56 w 578"/>
                      <a:gd name="T51" fmla="*/ 218 h 401"/>
                      <a:gd name="T52" fmla="*/ 34 w 578"/>
                      <a:gd name="T53" fmla="*/ 241 h 401"/>
                      <a:gd name="T54" fmla="*/ 48 w 578"/>
                      <a:gd name="T55" fmla="*/ 253 h 401"/>
                      <a:gd name="T56" fmla="*/ 69 w 578"/>
                      <a:gd name="T57" fmla="*/ 272 h 401"/>
                      <a:gd name="T58" fmla="*/ 46 w 578"/>
                      <a:gd name="T59" fmla="*/ 280 h 401"/>
                      <a:gd name="T60" fmla="*/ 84 w 578"/>
                      <a:gd name="T61" fmla="*/ 285 h 401"/>
                      <a:gd name="T62" fmla="*/ 93 w 578"/>
                      <a:gd name="T63" fmla="*/ 301 h 401"/>
                      <a:gd name="T64" fmla="*/ 114 w 578"/>
                      <a:gd name="T65" fmla="*/ 310 h 401"/>
                      <a:gd name="T66" fmla="*/ 149 w 578"/>
                      <a:gd name="T67" fmla="*/ 309 h 401"/>
                      <a:gd name="T68" fmla="*/ 171 w 578"/>
                      <a:gd name="T69" fmla="*/ 307 h 401"/>
                      <a:gd name="T70" fmla="*/ 159 w 578"/>
                      <a:gd name="T71" fmla="*/ 344 h 401"/>
                      <a:gd name="T72" fmla="*/ 122 w 578"/>
                      <a:gd name="T73" fmla="*/ 367 h 401"/>
                      <a:gd name="T74" fmla="*/ 84 w 578"/>
                      <a:gd name="T75" fmla="*/ 386 h 401"/>
                      <a:gd name="T76" fmla="*/ 91 w 578"/>
                      <a:gd name="T77" fmla="*/ 394 h 401"/>
                      <a:gd name="T78" fmla="*/ 125 w 578"/>
                      <a:gd name="T79" fmla="*/ 384 h 401"/>
                      <a:gd name="T80" fmla="*/ 149 w 578"/>
                      <a:gd name="T81" fmla="*/ 364 h 401"/>
                      <a:gd name="T82" fmla="*/ 194 w 578"/>
                      <a:gd name="T83" fmla="*/ 336 h 401"/>
                      <a:gd name="T84" fmla="*/ 210 w 578"/>
                      <a:gd name="T85" fmla="*/ 307 h 401"/>
                      <a:gd name="T86" fmla="*/ 235 w 578"/>
                      <a:gd name="T87" fmla="*/ 282 h 401"/>
                      <a:gd name="T88" fmla="*/ 280 w 578"/>
                      <a:gd name="T89" fmla="*/ 253 h 401"/>
                      <a:gd name="T90" fmla="*/ 257 w 578"/>
                      <a:gd name="T91" fmla="*/ 269 h 401"/>
                      <a:gd name="T92" fmla="*/ 244 w 578"/>
                      <a:gd name="T93" fmla="*/ 304 h 401"/>
                      <a:gd name="T94" fmla="*/ 281 w 578"/>
                      <a:gd name="T95" fmla="*/ 294 h 401"/>
                      <a:gd name="T96" fmla="*/ 295 w 578"/>
                      <a:gd name="T97" fmla="*/ 275 h 401"/>
                      <a:gd name="T98" fmla="*/ 310 w 578"/>
                      <a:gd name="T99" fmla="*/ 268 h 401"/>
                      <a:gd name="T100" fmla="*/ 325 w 578"/>
                      <a:gd name="T101" fmla="*/ 272 h 401"/>
                      <a:gd name="T102" fmla="*/ 354 w 578"/>
                      <a:gd name="T103" fmla="*/ 282 h 401"/>
                      <a:gd name="T104" fmla="*/ 403 w 578"/>
                      <a:gd name="T105" fmla="*/ 288 h 401"/>
                      <a:gd name="T106" fmla="*/ 439 w 578"/>
                      <a:gd name="T107" fmla="*/ 291 h 401"/>
                      <a:gd name="T108" fmla="*/ 448 w 578"/>
                      <a:gd name="T109" fmla="*/ 308 h 401"/>
                      <a:gd name="T110" fmla="*/ 475 w 578"/>
                      <a:gd name="T111" fmla="*/ 313 h 401"/>
                      <a:gd name="T112" fmla="*/ 495 w 578"/>
                      <a:gd name="T113" fmla="*/ 323 h 401"/>
                      <a:gd name="T114" fmla="*/ 499 w 578"/>
                      <a:gd name="T115" fmla="*/ 311 h 401"/>
                      <a:gd name="T116" fmla="*/ 522 w 578"/>
                      <a:gd name="T117" fmla="*/ 337 h 401"/>
                      <a:gd name="T118" fmla="*/ 524 w 578"/>
                      <a:gd name="T119" fmla="*/ 348 h 401"/>
                      <a:gd name="T120" fmla="*/ 546 w 578"/>
                      <a:gd name="T121" fmla="*/ 379 h 401"/>
                      <a:gd name="T122" fmla="*/ 567 w 578"/>
                      <a:gd name="T123" fmla="*/ 394 h 401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60000 65536"/>
                      <a:gd name="T184" fmla="*/ 0 60000 65536"/>
                      <a:gd name="T185" fmla="*/ 0 60000 65536"/>
                    </a:gdLst>
                    <a:ahLst/>
                    <a:cxnLst>
                      <a:cxn ang="T124">
                        <a:pos x="T0" y="T1"/>
                      </a:cxn>
                      <a:cxn ang="T125">
                        <a:pos x="T2" y="T3"/>
                      </a:cxn>
                      <a:cxn ang="T126">
                        <a:pos x="T4" y="T5"/>
                      </a:cxn>
                      <a:cxn ang="T127">
                        <a:pos x="T6" y="T7"/>
                      </a:cxn>
                      <a:cxn ang="T128">
                        <a:pos x="T8" y="T9"/>
                      </a:cxn>
                      <a:cxn ang="T129">
                        <a:pos x="T10" y="T11"/>
                      </a:cxn>
                      <a:cxn ang="T130">
                        <a:pos x="T12" y="T13"/>
                      </a:cxn>
                      <a:cxn ang="T131">
                        <a:pos x="T14" y="T15"/>
                      </a:cxn>
                      <a:cxn ang="T132">
                        <a:pos x="T16" y="T17"/>
                      </a:cxn>
                      <a:cxn ang="T133">
                        <a:pos x="T18" y="T19"/>
                      </a:cxn>
                      <a:cxn ang="T134">
                        <a:pos x="T20" y="T21"/>
                      </a:cxn>
                      <a:cxn ang="T135">
                        <a:pos x="T22" y="T23"/>
                      </a:cxn>
                      <a:cxn ang="T136">
                        <a:pos x="T24" y="T25"/>
                      </a:cxn>
                      <a:cxn ang="T137">
                        <a:pos x="T26" y="T27"/>
                      </a:cxn>
                      <a:cxn ang="T138">
                        <a:pos x="T28" y="T29"/>
                      </a:cxn>
                      <a:cxn ang="T139">
                        <a:pos x="T30" y="T31"/>
                      </a:cxn>
                      <a:cxn ang="T140">
                        <a:pos x="T32" y="T33"/>
                      </a:cxn>
                      <a:cxn ang="T141">
                        <a:pos x="T34" y="T35"/>
                      </a:cxn>
                      <a:cxn ang="T142">
                        <a:pos x="T36" y="T37"/>
                      </a:cxn>
                      <a:cxn ang="T143">
                        <a:pos x="T38" y="T39"/>
                      </a:cxn>
                      <a:cxn ang="T144">
                        <a:pos x="T40" y="T41"/>
                      </a:cxn>
                      <a:cxn ang="T145">
                        <a:pos x="T42" y="T43"/>
                      </a:cxn>
                      <a:cxn ang="T146">
                        <a:pos x="T44" y="T45"/>
                      </a:cxn>
                      <a:cxn ang="T147">
                        <a:pos x="T46" y="T47"/>
                      </a:cxn>
                      <a:cxn ang="T148">
                        <a:pos x="T48" y="T49"/>
                      </a:cxn>
                      <a:cxn ang="T149">
                        <a:pos x="T50" y="T51"/>
                      </a:cxn>
                      <a:cxn ang="T150">
                        <a:pos x="T52" y="T53"/>
                      </a:cxn>
                      <a:cxn ang="T151">
                        <a:pos x="T54" y="T55"/>
                      </a:cxn>
                      <a:cxn ang="T152">
                        <a:pos x="T56" y="T57"/>
                      </a:cxn>
                      <a:cxn ang="T153">
                        <a:pos x="T58" y="T59"/>
                      </a:cxn>
                      <a:cxn ang="T154">
                        <a:pos x="T60" y="T61"/>
                      </a:cxn>
                      <a:cxn ang="T155">
                        <a:pos x="T62" y="T63"/>
                      </a:cxn>
                      <a:cxn ang="T156">
                        <a:pos x="T64" y="T65"/>
                      </a:cxn>
                      <a:cxn ang="T157">
                        <a:pos x="T66" y="T67"/>
                      </a:cxn>
                      <a:cxn ang="T158">
                        <a:pos x="T68" y="T69"/>
                      </a:cxn>
                      <a:cxn ang="T159">
                        <a:pos x="T70" y="T71"/>
                      </a:cxn>
                      <a:cxn ang="T160">
                        <a:pos x="T72" y="T73"/>
                      </a:cxn>
                      <a:cxn ang="T161">
                        <a:pos x="T74" y="T75"/>
                      </a:cxn>
                      <a:cxn ang="T162">
                        <a:pos x="T76" y="T77"/>
                      </a:cxn>
                      <a:cxn ang="T163">
                        <a:pos x="T78" y="T79"/>
                      </a:cxn>
                      <a:cxn ang="T164">
                        <a:pos x="T80" y="T81"/>
                      </a:cxn>
                      <a:cxn ang="T165">
                        <a:pos x="T82" y="T83"/>
                      </a:cxn>
                      <a:cxn ang="T166">
                        <a:pos x="T84" y="T85"/>
                      </a:cxn>
                      <a:cxn ang="T167">
                        <a:pos x="T86" y="T87"/>
                      </a:cxn>
                      <a:cxn ang="T168">
                        <a:pos x="T88" y="T89"/>
                      </a:cxn>
                      <a:cxn ang="T169">
                        <a:pos x="T90" y="T91"/>
                      </a:cxn>
                      <a:cxn ang="T170">
                        <a:pos x="T92" y="T93"/>
                      </a:cxn>
                      <a:cxn ang="T171">
                        <a:pos x="T94" y="T95"/>
                      </a:cxn>
                      <a:cxn ang="T172">
                        <a:pos x="T96" y="T97"/>
                      </a:cxn>
                      <a:cxn ang="T173">
                        <a:pos x="T98" y="T99"/>
                      </a:cxn>
                      <a:cxn ang="T174">
                        <a:pos x="T100" y="T101"/>
                      </a:cxn>
                      <a:cxn ang="T175">
                        <a:pos x="T102" y="T103"/>
                      </a:cxn>
                      <a:cxn ang="T176">
                        <a:pos x="T104" y="T105"/>
                      </a:cxn>
                      <a:cxn ang="T177">
                        <a:pos x="T106" y="T107"/>
                      </a:cxn>
                      <a:cxn ang="T178">
                        <a:pos x="T108" y="T109"/>
                      </a:cxn>
                      <a:cxn ang="T179">
                        <a:pos x="T110" y="T111"/>
                      </a:cxn>
                      <a:cxn ang="T180">
                        <a:pos x="T112" y="T113"/>
                      </a:cxn>
                      <a:cxn ang="T181">
                        <a:pos x="T114" y="T115"/>
                      </a:cxn>
                      <a:cxn ang="T182">
                        <a:pos x="T116" y="T117"/>
                      </a:cxn>
                      <a:cxn ang="T183">
                        <a:pos x="T118" y="T119"/>
                      </a:cxn>
                      <a:cxn ang="T184">
                        <a:pos x="T120" y="T121"/>
                      </a:cxn>
                      <a:cxn ang="T185">
                        <a:pos x="T122" y="T123"/>
                      </a:cxn>
                    </a:cxnLst>
                    <a:rect l="0" t="0" r="r" b="b"/>
                    <a:pathLst>
                      <a:path w="578" h="401">
                        <a:moveTo>
                          <a:pt x="577" y="388"/>
                        </a:moveTo>
                        <a:lnTo>
                          <a:pt x="576" y="386"/>
                        </a:lnTo>
                        <a:lnTo>
                          <a:pt x="576" y="384"/>
                        </a:lnTo>
                        <a:lnTo>
                          <a:pt x="576" y="383"/>
                        </a:lnTo>
                        <a:lnTo>
                          <a:pt x="576" y="382"/>
                        </a:lnTo>
                        <a:lnTo>
                          <a:pt x="575" y="380"/>
                        </a:lnTo>
                        <a:lnTo>
                          <a:pt x="577" y="377"/>
                        </a:lnTo>
                        <a:lnTo>
                          <a:pt x="577" y="374"/>
                        </a:lnTo>
                        <a:lnTo>
                          <a:pt x="573" y="373"/>
                        </a:lnTo>
                        <a:lnTo>
                          <a:pt x="570" y="371"/>
                        </a:lnTo>
                        <a:lnTo>
                          <a:pt x="567" y="369"/>
                        </a:lnTo>
                        <a:lnTo>
                          <a:pt x="564" y="367"/>
                        </a:lnTo>
                        <a:lnTo>
                          <a:pt x="561" y="367"/>
                        </a:lnTo>
                        <a:lnTo>
                          <a:pt x="558" y="365"/>
                        </a:lnTo>
                        <a:lnTo>
                          <a:pt x="555" y="362"/>
                        </a:lnTo>
                        <a:lnTo>
                          <a:pt x="552" y="361"/>
                        </a:lnTo>
                        <a:lnTo>
                          <a:pt x="550" y="360"/>
                        </a:lnTo>
                        <a:lnTo>
                          <a:pt x="549" y="357"/>
                        </a:lnTo>
                        <a:lnTo>
                          <a:pt x="546" y="356"/>
                        </a:lnTo>
                        <a:lnTo>
                          <a:pt x="547" y="353"/>
                        </a:lnTo>
                        <a:lnTo>
                          <a:pt x="543" y="351"/>
                        </a:lnTo>
                        <a:lnTo>
                          <a:pt x="544" y="349"/>
                        </a:lnTo>
                        <a:lnTo>
                          <a:pt x="542" y="345"/>
                        </a:lnTo>
                        <a:lnTo>
                          <a:pt x="539" y="343"/>
                        </a:lnTo>
                        <a:lnTo>
                          <a:pt x="537" y="340"/>
                        </a:lnTo>
                        <a:lnTo>
                          <a:pt x="535" y="337"/>
                        </a:lnTo>
                        <a:lnTo>
                          <a:pt x="534" y="334"/>
                        </a:lnTo>
                        <a:lnTo>
                          <a:pt x="530" y="331"/>
                        </a:lnTo>
                        <a:lnTo>
                          <a:pt x="529" y="328"/>
                        </a:lnTo>
                        <a:lnTo>
                          <a:pt x="526" y="325"/>
                        </a:lnTo>
                        <a:lnTo>
                          <a:pt x="525" y="322"/>
                        </a:lnTo>
                        <a:lnTo>
                          <a:pt x="522" y="319"/>
                        </a:lnTo>
                        <a:lnTo>
                          <a:pt x="522" y="318"/>
                        </a:lnTo>
                        <a:lnTo>
                          <a:pt x="519" y="315"/>
                        </a:lnTo>
                        <a:lnTo>
                          <a:pt x="516" y="313"/>
                        </a:lnTo>
                        <a:lnTo>
                          <a:pt x="513" y="312"/>
                        </a:lnTo>
                        <a:lnTo>
                          <a:pt x="511" y="309"/>
                        </a:lnTo>
                        <a:lnTo>
                          <a:pt x="510" y="306"/>
                        </a:lnTo>
                        <a:lnTo>
                          <a:pt x="507" y="305"/>
                        </a:lnTo>
                        <a:lnTo>
                          <a:pt x="503" y="303"/>
                        </a:lnTo>
                        <a:lnTo>
                          <a:pt x="501" y="300"/>
                        </a:lnTo>
                        <a:lnTo>
                          <a:pt x="501" y="297"/>
                        </a:lnTo>
                        <a:lnTo>
                          <a:pt x="500" y="295"/>
                        </a:lnTo>
                        <a:lnTo>
                          <a:pt x="497" y="293"/>
                        </a:lnTo>
                        <a:lnTo>
                          <a:pt x="494" y="291"/>
                        </a:lnTo>
                        <a:lnTo>
                          <a:pt x="491" y="293"/>
                        </a:lnTo>
                        <a:lnTo>
                          <a:pt x="486" y="294"/>
                        </a:lnTo>
                        <a:lnTo>
                          <a:pt x="483" y="295"/>
                        </a:lnTo>
                        <a:lnTo>
                          <a:pt x="481" y="296"/>
                        </a:lnTo>
                        <a:lnTo>
                          <a:pt x="481" y="299"/>
                        </a:lnTo>
                        <a:lnTo>
                          <a:pt x="479" y="302"/>
                        </a:lnTo>
                        <a:lnTo>
                          <a:pt x="478" y="305"/>
                        </a:lnTo>
                        <a:lnTo>
                          <a:pt x="475" y="305"/>
                        </a:lnTo>
                        <a:lnTo>
                          <a:pt x="472" y="306"/>
                        </a:lnTo>
                        <a:lnTo>
                          <a:pt x="468" y="308"/>
                        </a:lnTo>
                        <a:lnTo>
                          <a:pt x="466" y="310"/>
                        </a:lnTo>
                        <a:lnTo>
                          <a:pt x="463" y="307"/>
                        </a:lnTo>
                        <a:lnTo>
                          <a:pt x="462" y="304"/>
                        </a:lnTo>
                        <a:lnTo>
                          <a:pt x="459" y="301"/>
                        </a:lnTo>
                        <a:lnTo>
                          <a:pt x="456" y="299"/>
                        </a:lnTo>
                        <a:lnTo>
                          <a:pt x="453" y="297"/>
                        </a:lnTo>
                        <a:lnTo>
                          <a:pt x="450" y="294"/>
                        </a:lnTo>
                        <a:lnTo>
                          <a:pt x="447" y="292"/>
                        </a:lnTo>
                        <a:lnTo>
                          <a:pt x="445" y="289"/>
                        </a:lnTo>
                        <a:lnTo>
                          <a:pt x="442" y="288"/>
                        </a:lnTo>
                        <a:lnTo>
                          <a:pt x="440" y="287"/>
                        </a:lnTo>
                        <a:lnTo>
                          <a:pt x="438" y="283"/>
                        </a:lnTo>
                        <a:lnTo>
                          <a:pt x="439" y="280"/>
                        </a:lnTo>
                        <a:lnTo>
                          <a:pt x="436" y="278"/>
                        </a:lnTo>
                        <a:lnTo>
                          <a:pt x="433" y="278"/>
                        </a:lnTo>
                        <a:lnTo>
                          <a:pt x="430" y="279"/>
                        </a:lnTo>
                        <a:lnTo>
                          <a:pt x="427" y="281"/>
                        </a:lnTo>
                        <a:lnTo>
                          <a:pt x="425" y="282"/>
                        </a:lnTo>
                        <a:lnTo>
                          <a:pt x="422" y="280"/>
                        </a:lnTo>
                        <a:lnTo>
                          <a:pt x="419" y="279"/>
                        </a:lnTo>
                        <a:lnTo>
                          <a:pt x="416" y="281"/>
                        </a:lnTo>
                        <a:lnTo>
                          <a:pt x="413" y="280"/>
                        </a:lnTo>
                        <a:lnTo>
                          <a:pt x="410" y="276"/>
                        </a:lnTo>
                        <a:lnTo>
                          <a:pt x="410" y="47"/>
                        </a:lnTo>
                        <a:lnTo>
                          <a:pt x="407" y="48"/>
                        </a:lnTo>
                        <a:lnTo>
                          <a:pt x="403" y="47"/>
                        </a:lnTo>
                        <a:lnTo>
                          <a:pt x="400" y="45"/>
                        </a:lnTo>
                        <a:lnTo>
                          <a:pt x="399" y="44"/>
                        </a:lnTo>
                        <a:lnTo>
                          <a:pt x="396" y="43"/>
                        </a:lnTo>
                        <a:lnTo>
                          <a:pt x="395" y="44"/>
                        </a:lnTo>
                        <a:lnTo>
                          <a:pt x="392" y="42"/>
                        </a:lnTo>
                        <a:lnTo>
                          <a:pt x="389" y="40"/>
                        </a:lnTo>
                        <a:lnTo>
                          <a:pt x="386" y="38"/>
                        </a:lnTo>
                        <a:lnTo>
                          <a:pt x="385" y="38"/>
                        </a:lnTo>
                        <a:lnTo>
                          <a:pt x="382" y="37"/>
                        </a:lnTo>
                        <a:lnTo>
                          <a:pt x="376" y="35"/>
                        </a:lnTo>
                        <a:lnTo>
                          <a:pt x="373" y="36"/>
                        </a:lnTo>
                        <a:lnTo>
                          <a:pt x="370" y="36"/>
                        </a:lnTo>
                        <a:lnTo>
                          <a:pt x="367" y="36"/>
                        </a:lnTo>
                        <a:lnTo>
                          <a:pt x="364" y="38"/>
                        </a:lnTo>
                        <a:lnTo>
                          <a:pt x="363" y="37"/>
                        </a:lnTo>
                        <a:lnTo>
                          <a:pt x="359" y="37"/>
                        </a:lnTo>
                        <a:lnTo>
                          <a:pt x="356" y="38"/>
                        </a:lnTo>
                        <a:lnTo>
                          <a:pt x="355" y="39"/>
                        </a:lnTo>
                        <a:lnTo>
                          <a:pt x="353" y="39"/>
                        </a:lnTo>
                        <a:lnTo>
                          <a:pt x="349" y="39"/>
                        </a:lnTo>
                        <a:lnTo>
                          <a:pt x="347" y="38"/>
                        </a:lnTo>
                        <a:lnTo>
                          <a:pt x="345" y="38"/>
                        </a:lnTo>
                        <a:lnTo>
                          <a:pt x="343" y="37"/>
                        </a:lnTo>
                        <a:lnTo>
                          <a:pt x="341" y="37"/>
                        </a:lnTo>
                        <a:lnTo>
                          <a:pt x="338" y="35"/>
                        </a:lnTo>
                        <a:lnTo>
                          <a:pt x="335" y="34"/>
                        </a:lnTo>
                        <a:lnTo>
                          <a:pt x="332" y="34"/>
                        </a:lnTo>
                        <a:lnTo>
                          <a:pt x="329" y="33"/>
                        </a:lnTo>
                        <a:lnTo>
                          <a:pt x="323" y="33"/>
                        </a:lnTo>
                        <a:lnTo>
                          <a:pt x="320" y="34"/>
                        </a:lnTo>
                        <a:lnTo>
                          <a:pt x="316" y="34"/>
                        </a:lnTo>
                        <a:lnTo>
                          <a:pt x="313" y="33"/>
                        </a:lnTo>
                        <a:lnTo>
                          <a:pt x="310" y="33"/>
                        </a:lnTo>
                        <a:lnTo>
                          <a:pt x="307" y="31"/>
                        </a:lnTo>
                        <a:lnTo>
                          <a:pt x="305" y="30"/>
                        </a:lnTo>
                        <a:lnTo>
                          <a:pt x="303" y="30"/>
                        </a:lnTo>
                        <a:lnTo>
                          <a:pt x="301" y="29"/>
                        </a:lnTo>
                        <a:lnTo>
                          <a:pt x="298" y="30"/>
                        </a:lnTo>
                        <a:lnTo>
                          <a:pt x="295" y="28"/>
                        </a:lnTo>
                        <a:lnTo>
                          <a:pt x="292" y="27"/>
                        </a:lnTo>
                        <a:lnTo>
                          <a:pt x="289" y="27"/>
                        </a:lnTo>
                        <a:lnTo>
                          <a:pt x="286" y="25"/>
                        </a:lnTo>
                        <a:lnTo>
                          <a:pt x="283" y="25"/>
                        </a:lnTo>
                        <a:lnTo>
                          <a:pt x="280" y="25"/>
                        </a:lnTo>
                        <a:lnTo>
                          <a:pt x="276" y="25"/>
                        </a:lnTo>
                        <a:lnTo>
                          <a:pt x="273" y="25"/>
                        </a:lnTo>
                        <a:lnTo>
                          <a:pt x="270" y="26"/>
                        </a:lnTo>
                        <a:lnTo>
                          <a:pt x="267" y="26"/>
                        </a:lnTo>
                        <a:lnTo>
                          <a:pt x="265" y="25"/>
                        </a:lnTo>
                        <a:lnTo>
                          <a:pt x="262" y="26"/>
                        </a:lnTo>
                        <a:lnTo>
                          <a:pt x="258" y="26"/>
                        </a:lnTo>
                        <a:lnTo>
                          <a:pt x="256" y="26"/>
                        </a:lnTo>
                        <a:lnTo>
                          <a:pt x="256" y="28"/>
                        </a:lnTo>
                        <a:lnTo>
                          <a:pt x="253" y="27"/>
                        </a:lnTo>
                        <a:lnTo>
                          <a:pt x="250" y="26"/>
                        </a:lnTo>
                        <a:lnTo>
                          <a:pt x="247" y="26"/>
                        </a:lnTo>
                        <a:lnTo>
                          <a:pt x="244" y="26"/>
                        </a:lnTo>
                        <a:lnTo>
                          <a:pt x="246" y="23"/>
                        </a:lnTo>
                        <a:lnTo>
                          <a:pt x="243" y="23"/>
                        </a:lnTo>
                        <a:lnTo>
                          <a:pt x="240" y="24"/>
                        </a:lnTo>
                        <a:lnTo>
                          <a:pt x="237" y="23"/>
                        </a:lnTo>
                        <a:lnTo>
                          <a:pt x="233" y="23"/>
                        </a:lnTo>
                        <a:lnTo>
                          <a:pt x="240" y="22"/>
                        </a:lnTo>
                        <a:lnTo>
                          <a:pt x="237" y="22"/>
                        </a:lnTo>
                        <a:lnTo>
                          <a:pt x="237" y="19"/>
                        </a:lnTo>
                        <a:lnTo>
                          <a:pt x="240" y="16"/>
                        </a:lnTo>
                        <a:lnTo>
                          <a:pt x="237" y="15"/>
                        </a:lnTo>
                        <a:lnTo>
                          <a:pt x="233" y="16"/>
                        </a:lnTo>
                        <a:lnTo>
                          <a:pt x="230" y="15"/>
                        </a:lnTo>
                        <a:lnTo>
                          <a:pt x="227" y="14"/>
                        </a:lnTo>
                        <a:lnTo>
                          <a:pt x="224" y="13"/>
                        </a:lnTo>
                        <a:lnTo>
                          <a:pt x="221" y="14"/>
                        </a:lnTo>
                        <a:lnTo>
                          <a:pt x="215" y="14"/>
                        </a:lnTo>
                        <a:lnTo>
                          <a:pt x="212" y="16"/>
                        </a:lnTo>
                        <a:lnTo>
                          <a:pt x="209" y="16"/>
                        </a:lnTo>
                        <a:lnTo>
                          <a:pt x="206" y="16"/>
                        </a:lnTo>
                        <a:lnTo>
                          <a:pt x="203" y="14"/>
                        </a:lnTo>
                        <a:lnTo>
                          <a:pt x="204" y="10"/>
                        </a:lnTo>
                        <a:lnTo>
                          <a:pt x="201" y="8"/>
                        </a:lnTo>
                        <a:lnTo>
                          <a:pt x="198" y="10"/>
                        </a:lnTo>
                        <a:lnTo>
                          <a:pt x="195" y="7"/>
                        </a:lnTo>
                        <a:lnTo>
                          <a:pt x="191" y="10"/>
                        </a:lnTo>
                        <a:lnTo>
                          <a:pt x="189" y="13"/>
                        </a:lnTo>
                        <a:lnTo>
                          <a:pt x="188" y="16"/>
                        </a:lnTo>
                        <a:lnTo>
                          <a:pt x="185" y="16"/>
                        </a:lnTo>
                        <a:lnTo>
                          <a:pt x="182" y="16"/>
                        </a:lnTo>
                        <a:lnTo>
                          <a:pt x="183" y="15"/>
                        </a:lnTo>
                        <a:lnTo>
                          <a:pt x="180" y="14"/>
                        </a:lnTo>
                        <a:lnTo>
                          <a:pt x="180" y="13"/>
                        </a:lnTo>
                        <a:lnTo>
                          <a:pt x="183" y="12"/>
                        </a:lnTo>
                        <a:lnTo>
                          <a:pt x="186" y="10"/>
                        </a:lnTo>
                        <a:lnTo>
                          <a:pt x="189" y="8"/>
                        </a:lnTo>
                        <a:lnTo>
                          <a:pt x="186" y="5"/>
                        </a:lnTo>
                        <a:lnTo>
                          <a:pt x="183" y="4"/>
                        </a:lnTo>
                        <a:lnTo>
                          <a:pt x="180" y="4"/>
                        </a:lnTo>
                        <a:lnTo>
                          <a:pt x="177" y="3"/>
                        </a:lnTo>
                        <a:lnTo>
                          <a:pt x="174" y="2"/>
                        </a:lnTo>
                        <a:lnTo>
                          <a:pt x="176" y="0"/>
                        </a:lnTo>
                        <a:lnTo>
                          <a:pt x="173" y="1"/>
                        </a:lnTo>
                        <a:lnTo>
                          <a:pt x="170" y="2"/>
                        </a:lnTo>
                        <a:lnTo>
                          <a:pt x="167" y="5"/>
                        </a:lnTo>
                        <a:lnTo>
                          <a:pt x="164" y="8"/>
                        </a:lnTo>
                        <a:lnTo>
                          <a:pt x="161" y="10"/>
                        </a:lnTo>
                        <a:lnTo>
                          <a:pt x="158" y="13"/>
                        </a:lnTo>
                        <a:lnTo>
                          <a:pt x="155" y="15"/>
                        </a:lnTo>
                        <a:lnTo>
                          <a:pt x="153" y="16"/>
                        </a:lnTo>
                        <a:lnTo>
                          <a:pt x="149" y="16"/>
                        </a:lnTo>
                        <a:lnTo>
                          <a:pt x="145" y="17"/>
                        </a:lnTo>
                        <a:lnTo>
                          <a:pt x="143" y="17"/>
                        </a:lnTo>
                        <a:lnTo>
                          <a:pt x="140" y="17"/>
                        </a:lnTo>
                        <a:lnTo>
                          <a:pt x="137" y="18"/>
                        </a:lnTo>
                        <a:lnTo>
                          <a:pt x="134" y="18"/>
                        </a:lnTo>
                        <a:lnTo>
                          <a:pt x="131" y="17"/>
                        </a:lnTo>
                        <a:lnTo>
                          <a:pt x="134" y="15"/>
                        </a:lnTo>
                        <a:lnTo>
                          <a:pt x="131" y="16"/>
                        </a:lnTo>
                        <a:lnTo>
                          <a:pt x="128" y="16"/>
                        </a:lnTo>
                        <a:lnTo>
                          <a:pt x="125" y="19"/>
                        </a:lnTo>
                        <a:lnTo>
                          <a:pt x="122" y="20"/>
                        </a:lnTo>
                        <a:lnTo>
                          <a:pt x="122" y="21"/>
                        </a:lnTo>
                        <a:lnTo>
                          <a:pt x="124" y="24"/>
                        </a:lnTo>
                        <a:lnTo>
                          <a:pt x="127" y="24"/>
                        </a:lnTo>
                        <a:lnTo>
                          <a:pt x="130" y="25"/>
                        </a:lnTo>
                        <a:lnTo>
                          <a:pt x="127" y="25"/>
                        </a:lnTo>
                        <a:lnTo>
                          <a:pt x="124" y="26"/>
                        </a:lnTo>
                        <a:lnTo>
                          <a:pt x="124" y="29"/>
                        </a:lnTo>
                        <a:lnTo>
                          <a:pt x="124" y="32"/>
                        </a:lnTo>
                        <a:lnTo>
                          <a:pt x="122" y="29"/>
                        </a:lnTo>
                        <a:lnTo>
                          <a:pt x="120" y="30"/>
                        </a:lnTo>
                        <a:lnTo>
                          <a:pt x="122" y="27"/>
                        </a:lnTo>
                        <a:lnTo>
                          <a:pt x="122" y="26"/>
                        </a:lnTo>
                        <a:lnTo>
                          <a:pt x="119" y="26"/>
                        </a:lnTo>
                        <a:lnTo>
                          <a:pt x="122" y="24"/>
                        </a:lnTo>
                        <a:lnTo>
                          <a:pt x="122" y="22"/>
                        </a:lnTo>
                        <a:lnTo>
                          <a:pt x="119" y="22"/>
                        </a:lnTo>
                        <a:lnTo>
                          <a:pt x="116" y="24"/>
                        </a:lnTo>
                        <a:lnTo>
                          <a:pt x="113" y="26"/>
                        </a:lnTo>
                        <a:lnTo>
                          <a:pt x="110" y="28"/>
                        </a:lnTo>
                        <a:lnTo>
                          <a:pt x="106" y="30"/>
                        </a:lnTo>
                        <a:lnTo>
                          <a:pt x="103" y="31"/>
                        </a:lnTo>
                        <a:lnTo>
                          <a:pt x="100" y="31"/>
                        </a:lnTo>
                        <a:lnTo>
                          <a:pt x="98" y="32"/>
                        </a:lnTo>
                        <a:lnTo>
                          <a:pt x="94" y="33"/>
                        </a:lnTo>
                        <a:lnTo>
                          <a:pt x="91" y="33"/>
                        </a:lnTo>
                        <a:lnTo>
                          <a:pt x="94" y="32"/>
                        </a:lnTo>
                        <a:lnTo>
                          <a:pt x="95" y="31"/>
                        </a:lnTo>
                        <a:lnTo>
                          <a:pt x="92" y="30"/>
                        </a:lnTo>
                        <a:lnTo>
                          <a:pt x="89" y="33"/>
                        </a:lnTo>
                        <a:lnTo>
                          <a:pt x="86" y="35"/>
                        </a:lnTo>
                        <a:lnTo>
                          <a:pt x="84" y="38"/>
                        </a:lnTo>
                        <a:lnTo>
                          <a:pt x="84" y="39"/>
                        </a:lnTo>
                        <a:lnTo>
                          <a:pt x="81" y="41"/>
                        </a:lnTo>
                        <a:lnTo>
                          <a:pt x="78" y="43"/>
                        </a:lnTo>
                        <a:lnTo>
                          <a:pt x="77" y="46"/>
                        </a:lnTo>
                        <a:lnTo>
                          <a:pt x="74" y="49"/>
                        </a:lnTo>
                        <a:lnTo>
                          <a:pt x="75" y="53"/>
                        </a:lnTo>
                        <a:lnTo>
                          <a:pt x="73" y="56"/>
                        </a:lnTo>
                        <a:lnTo>
                          <a:pt x="70" y="59"/>
                        </a:lnTo>
                        <a:lnTo>
                          <a:pt x="68" y="62"/>
                        </a:lnTo>
                        <a:lnTo>
                          <a:pt x="64" y="64"/>
                        </a:lnTo>
                        <a:lnTo>
                          <a:pt x="61" y="65"/>
                        </a:lnTo>
                        <a:lnTo>
                          <a:pt x="58" y="67"/>
                        </a:lnTo>
                        <a:lnTo>
                          <a:pt x="55" y="67"/>
                        </a:lnTo>
                        <a:lnTo>
                          <a:pt x="54" y="67"/>
                        </a:lnTo>
                        <a:lnTo>
                          <a:pt x="51" y="67"/>
                        </a:lnTo>
                        <a:lnTo>
                          <a:pt x="48" y="68"/>
                        </a:lnTo>
                        <a:lnTo>
                          <a:pt x="45" y="68"/>
                        </a:lnTo>
                        <a:lnTo>
                          <a:pt x="42" y="69"/>
                        </a:lnTo>
                        <a:lnTo>
                          <a:pt x="39" y="69"/>
                        </a:lnTo>
                        <a:lnTo>
                          <a:pt x="36" y="69"/>
                        </a:lnTo>
                        <a:lnTo>
                          <a:pt x="33" y="69"/>
                        </a:lnTo>
                        <a:lnTo>
                          <a:pt x="30" y="69"/>
                        </a:lnTo>
                        <a:lnTo>
                          <a:pt x="27" y="69"/>
                        </a:lnTo>
                        <a:lnTo>
                          <a:pt x="28" y="72"/>
                        </a:lnTo>
                        <a:lnTo>
                          <a:pt x="27" y="75"/>
                        </a:lnTo>
                        <a:lnTo>
                          <a:pt x="26" y="78"/>
                        </a:lnTo>
                        <a:lnTo>
                          <a:pt x="25" y="81"/>
                        </a:lnTo>
                        <a:lnTo>
                          <a:pt x="23" y="82"/>
                        </a:lnTo>
                        <a:lnTo>
                          <a:pt x="20" y="82"/>
                        </a:lnTo>
                        <a:lnTo>
                          <a:pt x="19" y="82"/>
                        </a:lnTo>
                        <a:lnTo>
                          <a:pt x="23" y="83"/>
                        </a:lnTo>
                        <a:lnTo>
                          <a:pt x="26" y="84"/>
                        </a:lnTo>
                        <a:lnTo>
                          <a:pt x="29" y="85"/>
                        </a:lnTo>
                        <a:lnTo>
                          <a:pt x="32" y="88"/>
                        </a:lnTo>
                        <a:lnTo>
                          <a:pt x="35" y="88"/>
                        </a:lnTo>
                        <a:lnTo>
                          <a:pt x="38" y="90"/>
                        </a:lnTo>
                        <a:lnTo>
                          <a:pt x="41" y="92"/>
                        </a:lnTo>
                        <a:lnTo>
                          <a:pt x="44" y="94"/>
                        </a:lnTo>
                        <a:lnTo>
                          <a:pt x="47" y="96"/>
                        </a:lnTo>
                        <a:lnTo>
                          <a:pt x="50" y="97"/>
                        </a:lnTo>
                        <a:lnTo>
                          <a:pt x="53" y="99"/>
                        </a:lnTo>
                        <a:lnTo>
                          <a:pt x="56" y="101"/>
                        </a:lnTo>
                        <a:lnTo>
                          <a:pt x="59" y="103"/>
                        </a:lnTo>
                        <a:lnTo>
                          <a:pt x="61" y="106"/>
                        </a:lnTo>
                        <a:lnTo>
                          <a:pt x="63" y="109"/>
                        </a:lnTo>
                        <a:lnTo>
                          <a:pt x="64" y="112"/>
                        </a:lnTo>
                        <a:lnTo>
                          <a:pt x="66" y="115"/>
                        </a:lnTo>
                        <a:lnTo>
                          <a:pt x="72" y="116"/>
                        </a:lnTo>
                        <a:lnTo>
                          <a:pt x="75" y="116"/>
                        </a:lnTo>
                        <a:lnTo>
                          <a:pt x="81" y="116"/>
                        </a:lnTo>
                        <a:lnTo>
                          <a:pt x="81" y="117"/>
                        </a:lnTo>
                        <a:lnTo>
                          <a:pt x="84" y="116"/>
                        </a:lnTo>
                        <a:lnTo>
                          <a:pt x="85" y="113"/>
                        </a:lnTo>
                        <a:lnTo>
                          <a:pt x="86" y="115"/>
                        </a:lnTo>
                        <a:lnTo>
                          <a:pt x="87" y="116"/>
                        </a:lnTo>
                        <a:lnTo>
                          <a:pt x="89" y="117"/>
                        </a:lnTo>
                        <a:lnTo>
                          <a:pt x="92" y="116"/>
                        </a:lnTo>
                        <a:lnTo>
                          <a:pt x="96" y="117"/>
                        </a:lnTo>
                        <a:lnTo>
                          <a:pt x="98" y="119"/>
                        </a:lnTo>
                        <a:lnTo>
                          <a:pt x="96" y="119"/>
                        </a:lnTo>
                        <a:lnTo>
                          <a:pt x="95" y="119"/>
                        </a:lnTo>
                        <a:lnTo>
                          <a:pt x="93" y="122"/>
                        </a:lnTo>
                        <a:lnTo>
                          <a:pt x="93" y="125"/>
                        </a:lnTo>
                        <a:lnTo>
                          <a:pt x="94" y="126"/>
                        </a:lnTo>
                        <a:lnTo>
                          <a:pt x="98" y="128"/>
                        </a:lnTo>
                        <a:lnTo>
                          <a:pt x="98" y="130"/>
                        </a:lnTo>
                        <a:lnTo>
                          <a:pt x="101" y="130"/>
                        </a:lnTo>
                        <a:lnTo>
                          <a:pt x="102" y="128"/>
                        </a:lnTo>
                        <a:lnTo>
                          <a:pt x="104" y="126"/>
                        </a:lnTo>
                        <a:lnTo>
                          <a:pt x="108" y="126"/>
                        </a:lnTo>
                        <a:lnTo>
                          <a:pt x="111" y="127"/>
                        </a:lnTo>
                        <a:lnTo>
                          <a:pt x="117" y="127"/>
                        </a:lnTo>
                        <a:lnTo>
                          <a:pt x="119" y="131"/>
                        </a:lnTo>
                        <a:lnTo>
                          <a:pt x="117" y="133"/>
                        </a:lnTo>
                        <a:lnTo>
                          <a:pt x="114" y="134"/>
                        </a:lnTo>
                        <a:lnTo>
                          <a:pt x="111" y="134"/>
                        </a:lnTo>
                        <a:lnTo>
                          <a:pt x="108" y="133"/>
                        </a:lnTo>
                        <a:lnTo>
                          <a:pt x="104" y="131"/>
                        </a:lnTo>
                        <a:lnTo>
                          <a:pt x="102" y="131"/>
                        </a:lnTo>
                        <a:lnTo>
                          <a:pt x="99" y="132"/>
                        </a:lnTo>
                        <a:lnTo>
                          <a:pt x="96" y="131"/>
                        </a:lnTo>
                        <a:lnTo>
                          <a:pt x="93" y="130"/>
                        </a:lnTo>
                        <a:lnTo>
                          <a:pt x="90" y="126"/>
                        </a:lnTo>
                        <a:lnTo>
                          <a:pt x="91" y="123"/>
                        </a:lnTo>
                        <a:lnTo>
                          <a:pt x="88" y="120"/>
                        </a:lnTo>
                        <a:lnTo>
                          <a:pt x="85" y="119"/>
                        </a:lnTo>
                        <a:lnTo>
                          <a:pt x="82" y="121"/>
                        </a:lnTo>
                        <a:lnTo>
                          <a:pt x="84" y="124"/>
                        </a:lnTo>
                        <a:lnTo>
                          <a:pt x="87" y="124"/>
                        </a:lnTo>
                        <a:lnTo>
                          <a:pt x="90" y="127"/>
                        </a:lnTo>
                        <a:lnTo>
                          <a:pt x="93" y="131"/>
                        </a:lnTo>
                        <a:lnTo>
                          <a:pt x="93" y="134"/>
                        </a:lnTo>
                        <a:lnTo>
                          <a:pt x="96" y="133"/>
                        </a:lnTo>
                        <a:lnTo>
                          <a:pt x="99" y="133"/>
                        </a:lnTo>
                        <a:lnTo>
                          <a:pt x="102" y="134"/>
                        </a:lnTo>
                        <a:lnTo>
                          <a:pt x="105" y="136"/>
                        </a:lnTo>
                        <a:lnTo>
                          <a:pt x="106" y="139"/>
                        </a:lnTo>
                        <a:lnTo>
                          <a:pt x="102" y="138"/>
                        </a:lnTo>
                        <a:lnTo>
                          <a:pt x="100" y="137"/>
                        </a:lnTo>
                        <a:lnTo>
                          <a:pt x="97" y="138"/>
                        </a:lnTo>
                        <a:lnTo>
                          <a:pt x="94" y="141"/>
                        </a:lnTo>
                        <a:lnTo>
                          <a:pt x="95" y="141"/>
                        </a:lnTo>
                        <a:lnTo>
                          <a:pt x="92" y="142"/>
                        </a:lnTo>
                        <a:lnTo>
                          <a:pt x="89" y="141"/>
                        </a:lnTo>
                        <a:lnTo>
                          <a:pt x="86" y="142"/>
                        </a:lnTo>
                        <a:lnTo>
                          <a:pt x="83" y="142"/>
                        </a:lnTo>
                        <a:lnTo>
                          <a:pt x="80" y="141"/>
                        </a:lnTo>
                        <a:lnTo>
                          <a:pt x="77" y="141"/>
                        </a:lnTo>
                        <a:lnTo>
                          <a:pt x="74" y="141"/>
                        </a:lnTo>
                        <a:lnTo>
                          <a:pt x="71" y="141"/>
                        </a:lnTo>
                        <a:lnTo>
                          <a:pt x="68" y="141"/>
                        </a:lnTo>
                        <a:lnTo>
                          <a:pt x="64" y="141"/>
                        </a:lnTo>
                        <a:lnTo>
                          <a:pt x="61" y="138"/>
                        </a:lnTo>
                        <a:lnTo>
                          <a:pt x="59" y="138"/>
                        </a:lnTo>
                        <a:lnTo>
                          <a:pt x="61" y="137"/>
                        </a:lnTo>
                        <a:lnTo>
                          <a:pt x="62" y="134"/>
                        </a:lnTo>
                        <a:lnTo>
                          <a:pt x="64" y="131"/>
                        </a:lnTo>
                        <a:lnTo>
                          <a:pt x="64" y="128"/>
                        </a:lnTo>
                        <a:lnTo>
                          <a:pt x="61" y="127"/>
                        </a:lnTo>
                        <a:lnTo>
                          <a:pt x="58" y="127"/>
                        </a:lnTo>
                        <a:lnTo>
                          <a:pt x="55" y="128"/>
                        </a:lnTo>
                        <a:lnTo>
                          <a:pt x="52" y="128"/>
                        </a:lnTo>
                        <a:lnTo>
                          <a:pt x="49" y="130"/>
                        </a:lnTo>
                        <a:lnTo>
                          <a:pt x="46" y="132"/>
                        </a:lnTo>
                        <a:lnTo>
                          <a:pt x="44" y="132"/>
                        </a:lnTo>
                        <a:lnTo>
                          <a:pt x="41" y="133"/>
                        </a:lnTo>
                        <a:lnTo>
                          <a:pt x="38" y="134"/>
                        </a:lnTo>
                        <a:lnTo>
                          <a:pt x="35" y="135"/>
                        </a:lnTo>
                        <a:lnTo>
                          <a:pt x="35" y="138"/>
                        </a:lnTo>
                        <a:lnTo>
                          <a:pt x="37" y="139"/>
                        </a:lnTo>
                        <a:lnTo>
                          <a:pt x="35" y="141"/>
                        </a:lnTo>
                        <a:lnTo>
                          <a:pt x="32" y="140"/>
                        </a:lnTo>
                        <a:lnTo>
                          <a:pt x="29" y="139"/>
                        </a:lnTo>
                        <a:lnTo>
                          <a:pt x="26" y="139"/>
                        </a:lnTo>
                        <a:lnTo>
                          <a:pt x="23" y="141"/>
                        </a:lnTo>
                        <a:lnTo>
                          <a:pt x="19" y="142"/>
                        </a:lnTo>
                        <a:lnTo>
                          <a:pt x="17" y="145"/>
                        </a:lnTo>
                        <a:lnTo>
                          <a:pt x="14" y="146"/>
                        </a:lnTo>
                        <a:lnTo>
                          <a:pt x="11" y="146"/>
                        </a:lnTo>
                        <a:lnTo>
                          <a:pt x="8" y="147"/>
                        </a:lnTo>
                        <a:lnTo>
                          <a:pt x="6" y="150"/>
                        </a:lnTo>
                        <a:lnTo>
                          <a:pt x="3" y="150"/>
                        </a:lnTo>
                        <a:lnTo>
                          <a:pt x="0" y="152"/>
                        </a:lnTo>
                        <a:lnTo>
                          <a:pt x="0" y="154"/>
                        </a:lnTo>
                        <a:lnTo>
                          <a:pt x="3" y="154"/>
                        </a:lnTo>
                        <a:lnTo>
                          <a:pt x="8" y="157"/>
                        </a:lnTo>
                        <a:lnTo>
                          <a:pt x="11" y="158"/>
                        </a:lnTo>
                        <a:lnTo>
                          <a:pt x="14" y="158"/>
                        </a:lnTo>
                        <a:lnTo>
                          <a:pt x="17" y="159"/>
                        </a:lnTo>
                        <a:lnTo>
                          <a:pt x="20" y="159"/>
                        </a:lnTo>
                        <a:lnTo>
                          <a:pt x="17" y="158"/>
                        </a:lnTo>
                        <a:lnTo>
                          <a:pt x="20" y="159"/>
                        </a:lnTo>
                        <a:lnTo>
                          <a:pt x="24" y="160"/>
                        </a:lnTo>
                        <a:lnTo>
                          <a:pt x="27" y="160"/>
                        </a:lnTo>
                        <a:lnTo>
                          <a:pt x="30" y="162"/>
                        </a:lnTo>
                        <a:lnTo>
                          <a:pt x="27" y="161"/>
                        </a:lnTo>
                        <a:lnTo>
                          <a:pt x="25" y="162"/>
                        </a:lnTo>
                        <a:lnTo>
                          <a:pt x="23" y="165"/>
                        </a:lnTo>
                        <a:lnTo>
                          <a:pt x="18" y="165"/>
                        </a:lnTo>
                        <a:lnTo>
                          <a:pt x="15" y="162"/>
                        </a:lnTo>
                        <a:lnTo>
                          <a:pt x="17" y="165"/>
                        </a:lnTo>
                        <a:lnTo>
                          <a:pt x="20" y="169"/>
                        </a:lnTo>
                        <a:lnTo>
                          <a:pt x="24" y="171"/>
                        </a:lnTo>
                        <a:lnTo>
                          <a:pt x="25" y="171"/>
                        </a:lnTo>
                        <a:lnTo>
                          <a:pt x="24" y="174"/>
                        </a:lnTo>
                        <a:lnTo>
                          <a:pt x="25" y="177"/>
                        </a:lnTo>
                        <a:lnTo>
                          <a:pt x="28" y="178"/>
                        </a:lnTo>
                        <a:lnTo>
                          <a:pt x="31" y="179"/>
                        </a:lnTo>
                        <a:lnTo>
                          <a:pt x="34" y="180"/>
                        </a:lnTo>
                        <a:lnTo>
                          <a:pt x="37" y="180"/>
                        </a:lnTo>
                        <a:lnTo>
                          <a:pt x="40" y="180"/>
                        </a:lnTo>
                        <a:lnTo>
                          <a:pt x="43" y="181"/>
                        </a:lnTo>
                        <a:lnTo>
                          <a:pt x="46" y="180"/>
                        </a:lnTo>
                        <a:lnTo>
                          <a:pt x="49" y="180"/>
                        </a:lnTo>
                        <a:lnTo>
                          <a:pt x="52" y="180"/>
                        </a:lnTo>
                        <a:lnTo>
                          <a:pt x="55" y="179"/>
                        </a:lnTo>
                        <a:lnTo>
                          <a:pt x="61" y="179"/>
                        </a:lnTo>
                        <a:lnTo>
                          <a:pt x="64" y="178"/>
                        </a:lnTo>
                        <a:lnTo>
                          <a:pt x="68" y="179"/>
                        </a:lnTo>
                        <a:lnTo>
                          <a:pt x="71" y="180"/>
                        </a:lnTo>
                        <a:lnTo>
                          <a:pt x="74" y="182"/>
                        </a:lnTo>
                        <a:lnTo>
                          <a:pt x="73" y="180"/>
                        </a:lnTo>
                        <a:lnTo>
                          <a:pt x="73" y="177"/>
                        </a:lnTo>
                        <a:lnTo>
                          <a:pt x="76" y="179"/>
                        </a:lnTo>
                        <a:lnTo>
                          <a:pt x="79" y="182"/>
                        </a:lnTo>
                        <a:lnTo>
                          <a:pt x="82" y="183"/>
                        </a:lnTo>
                        <a:lnTo>
                          <a:pt x="83" y="180"/>
                        </a:lnTo>
                        <a:lnTo>
                          <a:pt x="86" y="178"/>
                        </a:lnTo>
                        <a:lnTo>
                          <a:pt x="89" y="176"/>
                        </a:lnTo>
                        <a:lnTo>
                          <a:pt x="91" y="176"/>
                        </a:lnTo>
                        <a:lnTo>
                          <a:pt x="95" y="173"/>
                        </a:lnTo>
                        <a:lnTo>
                          <a:pt x="98" y="174"/>
                        </a:lnTo>
                        <a:lnTo>
                          <a:pt x="100" y="173"/>
                        </a:lnTo>
                        <a:lnTo>
                          <a:pt x="103" y="170"/>
                        </a:lnTo>
                        <a:lnTo>
                          <a:pt x="106" y="170"/>
                        </a:lnTo>
                        <a:lnTo>
                          <a:pt x="105" y="172"/>
                        </a:lnTo>
                        <a:lnTo>
                          <a:pt x="109" y="173"/>
                        </a:lnTo>
                        <a:lnTo>
                          <a:pt x="110" y="176"/>
                        </a:lnTo>
                        <a:lnTo>
                          <a:pt x="106" y="179"/>
                        </a:lnTo>
                        <a:lnTo>
                          <a:pt x="103" y="180"/>
                        </a:lnTo>
                        <a:lnTo>
                          <a:pt x="100" y="180"/>
                        </a:lnTo>
                        <a:lnTo>
                          <a:pt x="100" y="182"/>
                        </a:lnTo>
                        <a:lnTo>
                          <a:pt x="103" y="182"/>
                        </a:lnTo>
                        <a:lnTo>
                          <a:pt x="105" y="185"/>
                        </a:lnTo>
                        <a:lnTo>
                          <a:pt x="108" y="188"/>
                        </a:lnTo>
                        <a:lnTo>
                          <a:pt x="108" y="191"/>
                        </a:lnTo>
                        <a:lnTo>
                          <a:pt x="109" y="194"/>
                        </a:lnTo>
                        <a:lnTo>
                          <a:pt x="110" y="197"/>
                        </a:lnTo>
                        <a:lnTo>
                          <a:pt x="109" y="200"/>
                        </a:lnTo>
                        <a:lnTo>
                          <a:pt x="105" y="203"/>
                        </a:lnTo>
                        <a:lnTo>
                          <a:pt x="102" y="205"/>
                        </a:lnTo>
                        <a:lnTo>
                          <a:pt x="99" y="205"/>
                        </a:lnTo>
                        <a:lnTo>
                          <a:pt x="96" y="205"/>
                        </a:lnTo>
                        <a:lnTo>
                          <a:pt x="93" y="205"/>
                        </a:lnTo>
                        <a:lnTo>
                          <a:pt x="90" y="204"/>
                        </a:lnTo>
                        <a:lnTo>
                          <a:pt x="87" y="204"/>
                        </a:lnTo>
                        <a:lnTo>
                          <a:pt x="85" y="208"/>
                        </a:lnTo>
                        <a:lnTo>
                          <a:pt x="82" y="211"/>
                        </a:lnTo>
                        <a:lnTo>
                          <a:pt x="79" y="212"/>
                        </a:lnTo>
                        <a:lnTo>
                          <a:pt x="76" y="215"/>
                        </a:lnTo>
                        <a:lnTo>
                          <a:pt x="73" y="216"/>
                        </a:lnTo>
                        <a:lnTo>
                          <a:pt x="70" y="215"/>
                        </a:lnTo>
                        <a:lnTo>
                          <a:pt x="67" y="215"/>
                        </a:lnTo>
                        <a:lnTo>
                          <a:pt x="63" y="217"/>
                        </a:lnTo>
                        <a:lnTo>
                          <a:pt x="67" y="215"/>
                        </a:lnTo>
                        <a:lnTo>
                          <a:pt x="66" y="212"/>
                        </a:lnTo>
                        <a:lnTo>
                          <a:pt x="63" y="212"/>
                        </a:lnTo>
                        <a:lnTo>
                          <a:pt x="60" y="211"/>
                        </a:lnTo>
                        <a:lnTo>
                          <a:pt x="57" y="211"/>
                        </a:lnTo>
                        <a:lnTo>
                          <a:pt x="54" y="212"/>
                        </a:lnTo>
                        <a:lnTo>
                          <a:pt x="53" y="215"/>
                        </a:lnTo>
                        <a:lnTo>
                          <a:pt x="56" y="217"/>
                        </a:lnTo>
                        <a:lnTo>
                          <a:pt x="54" y="216"/>
                        </a:lnTo>
                        <a:lnTo>
                          <a:pt x="51" y="216"/>
                        </a:lnTo>
                        <a:lnTo>
                          <a:pt x="48" y="219"/>
                        </a:lnTo>
                        <a:lnTo>
                          <a:pt x="49" y="222"/>
                        </a:lnTo>
                        <a:lnTo>
                          <a:pt x="48" y="222"/>
                        </a:lnTo>
                        <a:lnTo>
                          <a:pt x="50" y="225"/>
                        </a:lnTo>
                        <a:lnTo>
                          <a:pt x="53" y="223"/>
                        </a:lnTo>
                        <a:lnTo>
                          <a:pt x="50" y="226"/>
                        </a:lnTo>
                        <a:lnTo>
                          <a:pt x="49" y="229"/>
                        </a:lnTo>
                        <a:lnTo>
                          <a:pt x="52" y="230"/>
                        </a:lnTo>
                        <a:lnTo>
                          <a:pt x="49" y="229"/>
                        </a:lnTo>
                        <a:lnTo>
                          <a:pt x="46" y="228"/>
                        </a:lnTo>
                        <a:lnTo>
                          <a:pt x="44" y="228"/>
                        </a:lnTo>
                        <a:lnTo>
                          <a:pt x="41" y="231"/>
                        </a:lnTo>
                        <a:lnTo>
                          <a:pt x="38" y="234"/>
                        </a:lnTo>
                        <a:lnTo>
                          <a:pt x="35" y="237"/>
                        </a:lnTo>
                        <a:lnTo>
                          <a:pt x="34" y="240"/>
                        </a:lnTo>
                        <a:lnTo>
                          <a:pt x="37" y="243"/>
                        </a:lnTo>
                        <a:lnTo>
                          <a:pt x="34" y="244"/>
                        </a:lnTo>
                        <a:lnTo>
                          <a:pt x="31" y="247"/>
                        </a:lnTo>
                        <a:lnTo>
                          <a:pt x="34" y="248"/>
                        </a:lnTo>
                        <a:lnTo>
                          <a:pt x="31" y="249"/>
                        </a:lnTo>
                        <a:lnTo>
                          <a:pt x="28" y="248"/>
                        </a:lnTo>
                        <a:lnTo>
                          <a:pt x="30" y="251"/>
                        </a:lnTo>
                        <a:lnTo>
                          <a:pt x="33" y="254"/>
                        </a:lnTo>
                        <a:lnTo>
                          <a:pt x="33" y="256"/>
                        </a:lnTo>
                        <a:lnTo>
                          <a:pt x="36" y="258"/>
                        </a:lnTo>
                        <a:lnTo>
                          <a:pt x="37" y="261"/>
                        </a:lnTo>
                        <a:lnTo>
                          <a:pt x="40" y="260"/>
                        </a:lnTo>
                        <a:lnTo>
                          <a:pt x="42" y="257"/>
                        </a:lnTo>
                        <a:lnTo>
                          <a:pt x="43" y="254"/>
                        </a:lnTo>
                        <a:lnTo>
                          <a:pt x="46" y="252"/>
                        </a:lnTo>
                        <a:lnTo>
                          <a:pt x="49" y="249"/>
                        </a:lnTo>
                        <a:lnTo>
                          <a:pt x="50" y="250"/>
                        </a:lnTo>
                        <a:lnTo>
                          <a:pt x="48" y="252"/>
                        </a:lnTo>
                        <a:lnTo>
                          <a:pt x="45" y="253"/>
                        </a:lnTo>
                        <a:lnTo>
                          <a:pt x="43" y="256"/>
                        </a:lnTo>
                        <a:lnTo>
                          <a:pt x="41" y="259"/>
                        </a:lnTo>
                        <a:lnTo>
                          <a:pt x="44" y="258"/>
                        </a:lnTo>
                        <a:lnTo>
                          <a:pt x="44" y="261"/>
                        </a:lnTo>
                        <a:lnTo>
                          <a:pt x="46" y="263"/>
                        </a:lnTo>
                        <a:lnTo>
                          <a:pt x="44" y="266"/>
                        </a:lnTo>
                        <a:lnTo>
                          <a:pt x="48" y="265"/>
                        </a:lnTo>
                        <a:lnTo>
                          <a:pt x="50" y="265"/>
                        </a:lnTo>
                        <a:lnTo>
                          <a:pt x="54" y="267"/>
                        </a:lnTo>
                        <a:lnTo>
                          <a:pt x="59" y="267"/>
                        </a:lnTo>
                        <a:lnTo>
                          <a:pt x="62" y="265"/>
                        </a:lnTo>
                        <a:lnTo>
                          <a:pt x="66" y="264"/>
                        </a:lnTo>
                        <a:lnTo>
                          <a:pt x="66" y="267"/>
                        </a:lnTo>
                        <a:lnTo>
                          <a:pt x="62" y="267"/>
                        </a:lnTo>
                        <a:lnTo>
                          <a:pt x="66" y="267"/>
                        </a:lnTo>
                        <a:lnTo>
                          <a:pt x="69" y="268"/>
                        </a:lnTo>
                        <a:lnTo>
                          <a:pt x="69" y="271"/>
                        </a:lnTo>
                        <a:lnTo>
                          <a:pt x="66" y="273"/>
                        </a:lnTo>
                        <a:lnTo>
                          <a:pt x="63" y="272"/>
                        </a:lnTo>
                        <a:lnTo>
                          <a:pt x="63" y="269"/>
                        </a:lnTo>
                        <a:lnTo>
                          <a:pt x="60" y="269"/>
                        </a:lnTo>
                        <a:lnTo>
                          <a:pt x="57" y="271"/>
                        </a:lnTo>
                        <a:lnTo>
                          <a:pt x="54" y="273"/>
                        </a:lnTo>
                        <a:lnTo>
                          <a:pt x="56" y="271"/>
                        </a:lnTo>
                        <a:lnTo>
                          <a:pt x="55" y="268"/>
                        </a:lnTo>
                        <a:lnTo>
                          <a:pt x="52" y="268"/>
                        </a:lnTo>
                        <a:lnTo>
                          <a:pt x="49" y="266"/>
                        </a:lnTo>
                        <a:lnTo>
                          <a:pt x="46" y="266"/>
                        </a:lnTo>
                        <a:lnTo>
                          <a:pt x="45" y="269"/>
                        </a:lnTo>
                        <a:lnTo>
                          <a:pt x="43" y="272"/>
                        </a:lnTo>
                        <a:lnTo>
                          <a:pt x="40" y="275"/>
                        </a:lnTo>
                        <a:lnTo>
                          <a:pt x="43" y="275"/>
                        </a:lnTo>
                        <a:lnTo>
                          <a:pt x="46" y="274"/>
                        </a:lnTo>
                        <a:lnTo>
                          <a:pt x="44" y="277"/>
                        </a:lnTo>
                        <a:lnTo>
                          <a:pt x="46" y="279"/>
                        </a:lnTo>
                        <a:lnTo>
                          <a:pt x="49" y="280"/>
                        </a:lnTo>
                        <a:lnTo>
                          <a:pt x="51" y="279"/>
                        </a:lnTo>
                        <a:lnTo>
                          <a:pt x="50" y="279"/>
                        </a:lnTo>
                        <a:lnTo>
                          <a:pt x="53" y="282"/>
                        </a:lnTo>
                        <a:lnTo>
                          <a:pt x="56" y="286"/>
                        </a:lnTo>
                        <a:lnTo>
                          <a:pt x="59" y="287"/>
                        </a:lnTo>
                        <a:lnTo>
                          <a:pt x="58" y="290"/>
                        </a:lnTo>
                        <a:lnTo>
                          <a:pt x="61" y="291"/>
                        </a:lnTo>
                        <a:lnTo>
                          <a:pt x="64" y="291"/>
                        </a:lnTo>
                        <a:lnTo>
                          <a:pt x="68" y="291"/>
                        </a:lnTo>
                        <a:lnTo>
                          <a:pt x="71" y="291"/>
                        </a:lnTo>
                        <a:lnTo>
                          <a:pt x="74" y="290"/>
                        </a:lnTo>
                        <a:lnTo>
                          <a:pt x="77" y="289"/>
                        </a:lnTo>
                        <a:lnTo>
                          <a:pt x="80" y="287"/>
                        </a:lnTo>
                        <a:lnTo>
                          <a:pt x="81" y="287"/>
                        </a:lnTo>
                        <a:lnTo>
                          <a:pt x="83" y="287"/>
                        </a:lnTo>
                        <a:lnTo>
                          <a:pt x="84" y="284"/>
                        </a:lnTo>
                        <a:lnTo>
                          <a:pt x="84" y="281"/>
                        </a:lnTo>
                        <a:lnTo>
                          <a:pt x="83" y="278"/>
                        </a:lnTo>
                        <a:lnTo>
                          <a:pt x="86" y="275"/>
                        </a:lnTo>
                        <a:lnTo>
                          <a:pt x="87" y="273"/>
                        </a:lnTo>
                        <a:lnTo>
                          <a:pt x="89" y="269"/>
                        </a:lnTo>
                        <a:lnTo>
                          <a:pt x="90" y="271"/>
                        </a:lnTo>
                        <a:lnTo>
                          <a:pt x="93" y="270"/>
                        </a:lnTo>
                        <a:lnTo>
                          <a:pt x="90" y="271"/>
                        </a:lnTo>
                        <a:lnTo>
                          <a:pt x="88" y="274"/>
                        </a:lnTo>
                        <a:lnTo>
                          <a:pt x="86" y="278"/>
                        </a:lnTo>
                        <a:lnTo>
                          <a:pt x="85" y="280"/>
                        </a:lnTo>
                        <a:lnTo>
                          <a:pt x="88" y="283"/>
                        </a:lnTo>
                        <a:lnTo>
                          <a:pt x="88" y="287"/>
                        </a:lnTo>
                        <a:lnTo>
                          <a:pt x="90" y="289"/>
                        </a:lnTo>
                        <a:lnTo>
                          <a:pt x="92" y="292"/>
                        </a:lnTo>
                        <a:lnTo>
                          <a:pt x="93" y="295"/>
                        </a:lnTo>
                        <a:lnTo>
                          <a:pt x="96" y="298"/>
                        </a:lnTo>
                        <a:lnTo>
                          <a:pt x="93" y="300"/>
                        </a:lnTo>
                        <a:lnTo>
                          <a:pt x="90" y="303"/>
                        </a:lnTo>
                        <a:lnTo>
                          <a:pt x="90" y="304"/>
                        </a:lnTo>
                        <a:lnTo>
                          <a:pt x="93" y="306"/>
                        </a:lnTo>
                        <a:lnTo>
                          <a:pt x="96" y="308"/>
                        </a:lnTo>
                        <a:lnTo>
                          <a:pt x="93" y="308"/>
                        </a:lnTo>
                        <a:lnTo>
                          <a:pt x="94" y="311"/>
                        </a:lnTo>
                        <a:lnTo>
                          <a:pt x="94" y="314"/>
                        </a:lnTo>
                        <a:lnTo>
                          <a:pt x="91" y="316"/>
                        </a:lnTo>
                        <a:lnTo>
                          <a:pt x="89" y="317"/>
                        </a:lnTo>
                        <a:lnTo>
                          <a:pt x="92" y="317"/>
                        </a:lnTo>
                        <a:lnTo>
                          <a:pt x="95" y="317"/>
                        </a:lnTo>
                        <a:lnTo>
                          <a:pt x="98" y="317"/>
                        </a:lnTo>
                        <a:lnTo>
                          <a:pt x="100" y="316"/>
                        </a:lnTo>
                        <a:lnTo>
                          <a:pt x="101" y="313"/>
                        </a:lnTo>
                        <a:lnTo>
                          <a:pt x="104" y="313"/>
                        </a:lnTo>
                        <a:lnTo>
                          <a:pt x="108" y="312"/>
                        </a:lnTo>
                        <a:lnTo>
                          <a:pt x="111" y="310"/>
                        </a:lnTo>
                        <a:lnTo>
                          <a:pt x="114" y="309"/>
                        </a:lnTo>
                        <a:lnTo>
                          <a:pt x="117" y="308"/>
                        </a:lnTo>
                        <a:lnTo>
                          <a:pt x="119" y="311"/>
                        </a:lnTo>
                        <a:lnTo>
                          <a:pt x="122" y="312"/>
                        </a:lnTo>
                        <a:lnTo>
                          <a:pt x="124" y="313"/>
                        </a:lnTo>
                        <a:lnTo>
                          <a:pt x="126" y="310"/>
                        </a:lnTo>
                        <a:lnTo>
                          <a:pt x="129" y="312"/>
                        </a:lnTo>
                        <a:lnTo>
                          <a:pt x="132" y="315"/>
                        </a:lnTo>
                        <a:lnTo>
                          <a:pt x="134" y="318"/>
                        </a:lnTo>
                        <a:lnTo>
                          <a:pt x="136" y="321"/>
                        </a:lnTo>
                        <a:lnTo>
                          <a:pt x="137" y="322"/>
                        </a:lnTo>
                        <a:lnTo>
                          <a:pt x="140" y="319"/>
                        </a:lnTo>
                        <a:lnTo>
                          <a:pt x="139" y="316"/>
                        </a:lnTo>
                        <a:lnTo>
                          <a:pt x="140" y="314"/>
                        </a:lnTo>
                        <a:lnTo>
                          <a:pt x="142" y="311"/>
                        </a:lnTo>
                        <a:lnTo>
                          <a:pt x="144" y="308"/>
                        </a:lnTo>
                        <a:lnTo>
                          <a:pt x="143" y="305"/>
                        </a:lnTo>
                        <a:lnTo>
                          <a:pt x="146" y="308"/>
                        </a:lnTo>
                        <a:lnTo>
                          <a:pt x="149" y="308"/>
                        </a:lnTo>
                        <a:lnTo>
                          <a:pt x="153" y="311"/>
                        </a:lnTo>
                        <a:lnTo>
                          <a:pt x="151" y="310"/>
                        </a:lnTo>
                        <a:lnTo>
                          <a:pt x="147" y="308"/>
                        </a:lnTo>
                        <a:lnTo>
                          <a:pt x="144" y="310"/>
                        </a:lnTo>
                        <a:lnTo>
                          <a:pt x="143" y="313"/>
                        </a:lnTo>
                        <a:lnTo>
                          <a:pt x="147" y="316"/>
                        </a:lnTo>
                        <a:lnTo>
                          <a:pt x="147" y="317"/>
                        </a:lnTo>
                        <a:lnTo>
                          <a:pt x="151" y="317"/>
                        </a:lnTo>
                        <a:lnTo>
                          <a:pt x="154" y="316"/>
                        </a:lnTo>
                        <a:lnTo>
                          <a:pt x="157" y="315"/>
                        </a:lnTo>
                        <a:lnTo>
                          <a:pt x="160" y="313"/>
                        </a:lnTo>
                        <a:lnTo>
                          <a:pt x="163" y="312"/>
                        </a:lnTo>
                        <a:lnTo>
                          <a:pt x="166" y="311"/>
                        </a:lnTo>
                        <a:lnTo>
                          <a:pt x="169" y="308"/>
                        </a:lnTo>
                        <a:lnTo>
                          <a:pt x="170" y="307"/>
                        </a:lnTo>
                        <a:lnTo>
                          <a:pt x="170" y="306"/>
                        </a:lnTo>
                        <a:lnTo>
                          <a:pt x="171" y="306"/>
                        </a:lnTo>
                        <a:lnTo>
                          <a:pt x="170" y="307"/>
                        </a:lnTo>
                        <a:lnTo>
                          <a:pt x="169" y="309"/>
                        </a:lnTo>
                        <a:lnTo>
                          <a:pt x="167" y="312"/>
                        </a:lnTo>
                        <a:lnTo>
                          <a:pt x="168" y="315"/>
                        </a:lnTo>
                        <a:lnTo>
                          <a:pt x="167" y="315"/>
                        </a:lnTo>
                        <a:lnTo>
                          <a:pt x="165" y="316"/>
                        </a:lnTo>
                        <a:lnTo>
                          <a:pt x="162" y="319"/>
                        </a:lnTo>
                        <a:lnTo>
                          <a:pt x="159" y="322"/>
                        </a:lnTo>
                        <a:lnTo>
                          <a:pt x="159" y="326"/>
                        </a:lnTo>
                        <a:lnTo>
                          <a:pt x="162" y="326"/>
                        </a:lnTo>
                        <a:lnTo>
                          <a:pt x="165" y="328"/>
                        </a:lnTo>
                        <a:lnTo>
                          <a:pt x="162" y="327"/>
                        </a:lnTo>
                        <a:lnTo>
                          <a:pt x="159" y="328"/>
                        </a:lnTo>
                        <a:lnTo>
                          <a:pt x="158" y="331"/>
                        </a:lnTo>
                        <a:lnTo>
                          <a:pt x="158" y="334"/>
                        </a:lnTo>
                        <a:lnTo>
                          <a:pt x="157" y="337"/>
                        </a:lnTo>
                        <a:lnTo>
                          <a:pt x="158" y="340"/>
                        </a:lnTo>
                        <a:lnTo>
                          <a:pt x="159" y="343"/>
                        </a:lnTo>
                        <a:lnTo>
                          <a:pt x="161" y="341"/>
                        </a:lnTo>
                        <a:lnTo>
                          <a:pt x="161" y="343"/>
                        </a:lnTo>
                        <a:lnTo>
                          <a:pt x="157" y="343"/>
                        </a:lnTo>
                        <a:lnTo>
                          <a:pt x="157" y="341"/>
                        </a:lnTo>
                        <a:lnTo>
                          <a:pt x="154" y="342"/>
                        </a:lnTo>
                        <a:lnTo>
                          <a:pt x="151" y="345"/>
                        </a:lnTo>
                        <a:lnTo>
                          <a:pt x="147" y="346"/>
                        </a:lnTo>
                        <a:lnTo>
                          <a:pt x="144" y="349"/>
                        </a:lnTo>
                        <a:lnTo>
                          <a:pt x="142" y="352"/>
                        </a:lnTo>
                        <a:lnTo>
                          <a:pt x="141" y="355"/>
                        </a:lnTo>
                        <a:lnTo>
                          <a:pt x="139" y="358"/>
                        </a:lnTo>
                        <a:lnTo>
                          <a:pt x="136" y="357"/>
                        </a:lnTo>
                        <a:lnTo>
                          <a:pt x="133" y="359"/>
                        </a:lnTo>
                        <a:lnTo>
                          <a:pt x="130" y="360"/>
                        </a:lnTo>
                        <a:lnTo>
                          <a:pt x="128" y="361"/>
                        </a:lnTo>
                        <a:lnTo>
                          <a:pt x="125" y="362"/>
                        </a:lnTo>
                        <a:lnTo>
                          <a:pt x="122" y="366"/>
                        </a:lnTo>
                        <a:lnTo>
                          <a:pt x="118" y="368"/>
                        </a:lnTo>
                        <a:lnTo>
                          <a:pt x="116" y="371"/>
                        </a:lnTo>
                        <a:lnTo>
                          <a:pt x="114" y="374"/>
                        </a:lnTo>
                        <a:lnTo>
                          <a:pt x="114" y="376"/>
                        </a:lnTo>
                        <a:lnTo>
                          <a:pt x="116" y="379"/>
                        </a:lnTo>
                        <a:lnTo>
                          <a:pt x="113" y="378"/>
                        </a:lnTo>
                        <a:lnTo>
                          <a:pt x="110" y="378"/>
                        </a:lnTo>
                        <a:lnTo>
                          <a:pt x="110" y="381"/>
                        </a:lnTo>
                        <a:lnTo>
                          <a:pt x="108" y="378"/>
                        </a:lnTo>
                        <a:lnTo>
                          <a:pt x="109" y="375"/>
                        </a:lnTo>
                        <a:lnTo>
                          <a:pt x="105" y="376"/>
                        </a:lnTo>
                        <a:lnTo>
                          <a:pt x="102" y="375"/>
                        </a:lnTo>
                        <a:lnTo>
                          <a:pt x="99" y="376"/>
                        </a:lnTo>
                        <a:lnTo>
                          <a:pt x="96" y="377"/>
                        </a:lnTo>
                        <a:lnTo>
                          <a:pt x="93" y="378"/>
                        </a:lnTo>
                        <a:lnTo>
                          <a:pt x="90" y="380"/>
                        </a:lnTo>
                        <a:lnTo>
                          <a:pt x="87" y="382"/>
                        </a:lnTo>
                        <a:lnTo>
                          <a:pt x="84" y="385"/>
                        </a:lnTo>
                        <a:lnTo>
                          <a:pt x="84" y="388"/>
                        </a:lnTo>
                        <a:lnTo>
                          <a:pt x="81" y="389"/>
                        </a:lnTo>
                        <a:lnTo>
                          <a:pt x="78" y="392"/>
                        </a:lnTo>
                        <a:lnTo>
                          <a:pt x="75" y="392"/>
                        </a:lnTo>
                        <a:lnTo>
                          <a:pt x="72" y="393"/>
                        </a:lnTo>
                        <a:lnTo>
                          <a:pt x="72" y="396"/>
                        </a:lnTo>
                        <a:lnTo>
                          <a:pt x="73" y="399"/>
                        </a:lnTo>
                        <a:lnTo>
                          <a:pt x="74" y="396"/>
                        </a:lnTo>
                        <a:lnTo>
                          <a:pt x="74" y="393"/>
                        </a:lnTo>
                        <a:lnTo>
                          <a:pt x="77" y="396"/>
                        </a:lnTo>
                        <a:lnTo>
                          <a:pt x="80" y="397"/>
                        </a:lnTo>
                        <a:lnTo>
                          <a:pt x="83" y="396"/>
                        </a:lnTo>
                        <a:lnTo>
                          <a:pt x="82" y="393"/>
                        </a:lnTo>
                        <a:lnTo>
                          <a:pt x="81" y="390"/>
                        </a:lnTo>
                        <a:lnTo>
                          <a:pt x="84" y="392"/>
                        </a:lnTo>
                        <a:lnTo>
                          <a:pt x="85" y="395"/>
                        </a:lnTo>
                        <a:lnTo>
                          <a:pt x="89" y="393"/>
                        </a:lnTo>
                        <a:lnTo>
                          <a:pt x="91" y="393"/>
                        </a:lnTo>
                        <a:lnTo>
                          <a:pt x="93" y="390"/>
                        </a:lnTo>
                        <a:lnTo>
                          <a:pt x="96" y="387"/>
                        </a:lnTo>
                        <a:lnTo>
                          <a:pt x="96" y="384"/>
                        </a:lnTo>
                        <a:lnTo>
                          <a:pt x="99" y="383"/>
                        </a:lnTo>
                        <a:lnTo>
                          <a:pt x="102" y="385"/>
                        </a:lnTo>
                        <a:lnTo>
                          <a:pt x="99" y="385"/>
                        </a:lnTo>
                        <a:lnTo>
                          <a:pt x="99" y="388"/>
                        </a:lnTo>
                        <a:lnTo>
                          <a:pt x="102" y="388"/>
                        </a:lnTo>
                        <a:lnTo>
                          <a:pt x="105" y="387"/>
                        </a:lnTo>
                        <a:lnTo>
                          <a:pt x="109" y="385"/>
                        </a:lnTo>
                        <a:lnTo>
                          <a:pt x="112" y="384"/>
                        </a:lnTo>
                        <a:lnTo>
                          <a:pt x="115" y="385"/>
                        </a:lnTo>
                        <a:lnTo>
                          <a:pt x="116" y="382"/>
                        </a:lnTo>
                        <a:lnTo>
                          <a:pt x="119" y="382"/>
                        </a:lnTo>
                        <a:lnTo>
                          <a:pt x="122" y="380"/>
                        </a:lnTo>
                        <a:lnTo>
                          <a:pt x="124" y="380"/>
                        </a:lnTo>
                        <a:lnTo>
                          <a:pt x="126" y="380"/>
                        </a:lnTo>
                        <a:lnTo>
                          <a:pt x="125" y="383"/>
                        </a:lnTo>
                        <a:lnTo>
                          <a:pt x="128" y="382"/>
                        </a:lnTo>
                        <a:lnTo>
                          <a:pt x="130" y="379"/>
                        </a:lnTo>
                        <a:lnTo>
                          <a:pt x="133" y="377"/>
                        </a:lnTo>
                        <a:lnTo>
                          <a:pt x="136" y="377"/>
                        </a:lnTo>
                        <a:lnTo>
                          <a:pt x="139" y="375"/>
                        </a:lnTo>
                        <a:lnTo>
                          <a:pt x="142" y="375"/>
                        </a:lnTo>
                        <a:lnTo>
                          <a:pt x="143" y="372"/>
                        </a:lnTo>
                        <a:lnTo>
                          <a:pt x="144" y="375"/>
                        </a:lnTo>
                        <a:lnTo>
                          <a:pt x="145" y="375"/>
                        </a:lnTo>
                        <a:lnTo>
                          <a:pt x="146" y="372"/>
                        </a:lnTo>
                        <a:lnTo>
                          <a:pt x="149" y="370"/>
                        </a:lnTo>
                        <a:lnTo>
                          <a:pt x="146" y="371"/>
                        </a:lnTo>
                        <a:lnTo>
                          <a:pt x="147" y="368"/>
                        </a:lnTo>
                        <a:lnTo>
                          <a:pt x="143" y="368"/>
                        </a:lnTo>
                        <a:lnTo>
                          <a:pt x="147" y="365"/>
                        </a:lnTo>
                        <a:lnTo>
                          <a:pt x="149" y="363"/>
                        </a:lnTo>
                        <a:lnTo>
                          <a:pt x="153" y="362"/>
                        </a:lnTo>
                        <a:lnTo>
                          <a:pt x="149" y="363"/>
                        </a:lnTo>
                        <a:lnTo>
                          <a:pt x="153" y="361"/>
                        </a:lnTo>
                        <a:lnTo>
                          <a:pt x="156" y="360"/>
                        </a:lnTo>
                        <a:lnTo>
                          <a:pt x="159" y="359"/>
                        </a:lnTo>
                        <a:lnTo>
                          <a:pt x="162" y="356"/>
                        </a:lnTo>
                        <a:lnTo>
                          <a:pt x="165" y="357"/>
                        </a:lnTo>
                        <a:lnTo>
                          <a:pt x="166" y="357"/>
                        </a:lnTo>
                        <a:lnTo>
                          <a:pt x="169" y="354"/>
                        </a:lnTo>
                        <a:lnTo>
                          <a:pt x="172" y="353"/>
                        </a:lnTo>
                        <a:lnTo>
                          <a:pt x="175" y="352"/>
                        </a:lnTo>
                        <a:lnTo>
                          <a:pt x="176" y="349"/>
                        </a:lnTo>
                        <a:lnTo>
                          <a:pt x="174" y="346"/>
                        </a:lnTo>
                        <a:lnTo>
                          <a:pt x="177" y="344"/>
                        </a:lnTo>
                        <a:lnTo>
                          <a:pt x="180" y="343"/>
                        </a:lnTo>
                        <a:lnTo>
                          <a:pt x="183" y="342"/>
                        </a:lnTo>
                        <a:lnTo>
                          <a:pt x="186" y="341"/>
                        </a:lnTo>
                        <a:lnTo>
                          <a:pt x="187" y="339"/>
                        </a:lnTo>
                        <a:lnTo>
                          <a:pt x="190" y="337"/>
                        </a:lnTo>
                        <a:lnTo>
                          <a:pt x="194" y="335"/>
                        </a:lnTo>
                        <a:lnTo>
                          <a:pt x="197" y="334"/>
                        </a:lnTo>
                        <a:lnTo>
                          <a:pt x="199" y="331"/>
                        </a:lnTo>
                        <a:lnTo>
                          <a:pt x="202" y="330"/>
                        </a:lnTo>
                        <a:lnTo>
                          <a:pt x="205" y="329"/>
                        </a:lnTo>
                        <a:lnTo>
                          <a:pt x="208" y="330"/>
                        </a:lnTo>
                        <a:lnTo>
                          <a:pt x="210" y="327"/>
                        </a:lnTo>
                        <a:lnTo>
                          <a:pt x="210" y="323"/>
                        </a:lnTo>
                        <a:lnTo>
                          <a:pt x="211" y="320"/>
                        </a:lnTo>
                        <a:lnTo>
                          <a:pt x="214" y="317"/>
                        </a:lnTo>
                        <a:lnTo>
                          <a:pt x="217" y="317"/>
                        </a:lnTo>
                        <a:lnTo>
                          <a:pt x="220" y="315"/>
                        </a:lnTo>
                        <a:lnTo>
                          <a:pt x="222" y="312"/>
                        </a:lnTo>
                        <a:lnTo>
                          <a:pt x="221" y="310"/>
                        </a:lnTo>
                        <a:lnTo>
                          <a:pt x="219" y="309"/>
                        </a:lnTo>
                        <a:lnTo>
                          <a:pt x="216" y="307"/>
                        </a:lnTo>
                        <a:lnTo>
                          <a:pt x="213" y="307"/>
                        </a:lnTo>
                        <a:lnTo>
                          <a:pt x="210" y="308"/>
                        </a:lnTo>
                        <a:lnTo>
                          <a:pt x="210" y="306"/>
                        </a:lnTo>
                        <a:lnTo>
                          <a:pt x="211" y="304"/>
                        </a:lnTo>
                        <a:lnTo>
                          <a:pt x="211" y="301"/>
                        </a:lnTo>
                        <a:lnTo>
                          <a:pt x="214" y="300"/>
                        </a:lnTo>
                        <a:lnTo>
                          <a:pt x="215" y="297"/>
                        </a:lnTo>
                        <a:lnTo>
                          <a:pt x="218" y="295"/>
                        </a:lnTo>
                        <a:lnTo>
                          <a:pt x="221" y="294"/>
                        </a:lnTo>
                        <a:lnTo>
                          <a:pt x="223" y="294"/>
                        </a:lnTo>
                        <a:lnTo>
                          <a:pt x="226" y="293"/>
                        </a:lnTo>
                        <a:lnTo>
                          <a:pt x="227" y="291"/>
                        </a:lnTo>
                        <a:lnTo>
                          <a:pt x="224" y="290"/>
                        </a:lnTo>
                        <a:lnTo>
                          <a:pt x="227" y="289"/>
                        </a:lnTo>
                        <a:lnTo>
                          <a:pt x="230" y="289"/>
                        </a:lnTo>
                        <a:lnTo>
                          <a:pt x="233" y="287"/>
                        </a:lnTo>
                        <a:lnTo>
                          <a:pt x="235" y="284"/>
                        </a:lnTo>
                        <a:lnTo>
                          <a:pt x="231" y="282"/>
                        </a:lnTo>
                        <a:lnTo>
                          <a:pt x="228" y="279"/>
                        </a:lnTo>
                        <a:lnTo>
                          <a:pt x="231" y="281"/>
                        </a:lnTo>
                        <a:lnTo>
                          <a:pt x="235" y="281"/>
                        </a:lnTo>
                        <a:lnTo>
                          <a:pt x="237" y="279"/>
                        </a:lnTo>
                        <a:lnTo>
                          <a:pt x="238" y="276"/>
                        </a:lnTo>
                        <a:lnTo>
                          <a:pt x="241" y="273"/>
                        </a:lnTo>
                        <a:lnTo>
                          <a:pt x="244" y="270"/>
                        </a:lnTo>
                        <a:lnTo>
                          <a:pt x="247" y="268"/>
                        </a:lnTo>
                        <a:lnTo>
                          <a:pt x="248" y="265"/>
                        </a:lnTo>
                        <a:lnTo>
                          <a:pt x="250" y="264"/>
                        </a:lnTo>
                        <a:lnTo>
                          <a:pt x="253" y="263"/>
                        </a:lnTo>
                        <a:lnTo>
                          <a:pt x="256" y="262"/>
                        </a:lnTo>
                        <a:lnTo>
                          <a:pt x="259" y="259"/>
                        </a:lnTo>
                        <a:lnTo>
                          <a:pt x="262" y="258"/>
                        </a:lnTo>
                        <a:lnTo>
                          <a:pt x="265" y="255"/>
                        </a:lnTo>
                        <a:lnTo>
                          <a:pt x="267" y="258"/>
                        </a:lnTo>
                        <a:lnTo>
                          <a:pt x="270" y="258"/>
                        </a:lnTo>
                        <a:lnTo>
                          <a:pt x="273" y="258"/>
                        </a:lnTo>
                        <a:lnTo>
                          <a:pt x="274" y="257"/>
                        </a:lnTo>
                        <a:lnTo>
                          <a:pt x="276" y="254"/>
                        </a:lnTo>
                        <a:lnTo>
                          <a:pt x="280" y="252"/>
                        </a:lnTo>
                        <a:lnTo>
                          <a:pt x="283" y="253"/>
                        </a:lnTo>
                        <a:lnTo>
                          <a:pt x="280" y="254"/>
                        </a:lnTo>
                        <a:lnTo>
                          <a:pt x="276" y="256"/>
                        </a:lnTo>
                        <a:lnTo>
                          <a:pt x="273" y="259"/>
                        </a:lnTo>
                        <a:lnTo>
                          <a:pt x="273" y="261"/>
                        </a:lnTo>
                        <a:lnTo>
                          <a:pt x="276" y="262"/>
                        </a:lnTo>
                        <a:lnTo>
                          <a:pt x="280" y="264"/>
                        </a:lnTo>
                        <a:lnTo>
                          <a:pt x="283" y="265"/>
                        </a:lnTo>
                        <a:lnTo>
                          <a:pt x="286" y="266"/>
                        </a:lnTo>
                        <a:lnTo>
                          <a:pt x="283" y="266"/>
                        </a:lnTo>
                        <a:lnTo>
                          <a:pt x="280" y="265"/>
                        </a:lnTo>
                        <a:lnTo>
                          <a:pt x="276" y="264"/>
                        </a:lnTo>
                        <a:lnTo>
                          <a:pt x="273" y="265"/>
                        </a:lnTo>
                        <a:lnTo>
                          <a:pt x="272" y="266"/>
                        </a:lnTo>
                        <a:lnTo>
                          <a:pt x="269" y="265"/>
                        </a:lnTo>
                        <a:lnTo>
                          <a:pt x="266" y="263"/>
                        </a:lnTo>
                        <a:lnTo>
                          <a:pt x="263" y="264"/>
                        </a:lnTo>
                        <a:lnTo>
                          <a:pt x="257" y="268"/>
                        </a:lnTo>
                        <a:lnTo>
                          <a:pt x="254" y="269"/>
                        </a:lnTo>
                        <a:lnTo>
                          <a:pt x="253" y="271"/>
                        </a:lnTo>
                        <a:lnTo>
                          <a:pt x="254" y="275"/>
                        </a:lnTo>
                        <a:lnTo>
                          <a:pt x="254" y="278"/>
                        </a:lnTo>
                        <a:lnTo>
                          <a:pt x="252" y="280"/>
                        </a:lnTo>
                        <a:lnTo>
                          <a:pt x="250" y="283"/>
                        </a:lnTo>
                        <a:lnTo>
                          <a:pt x="247" y="287"/>
                        </a:lnTo>
                        <a:lnTo>
                          <a:pt x="247" y="288"/>
                        </a:lnTo>
                        <a:lnTo>
                          <a:pt x="245" y="291"/>
                        </a:lnTo>
                        <a:lnTo>
                          <a:pt x="248" y="294"/>
                        </a:lnTo>
                        <a:lnTo>
                          <a:pt x="251" y="295"/>
                        </a:lnTo>
                        <a:lnTo>
                          <a:pt x="254" y="294"/>
                        </a:lnTo>
                        <a:lnTo>
                          <a:pt x="256" y="294"/>
                        </a:lnTo>
                        <a:lnTo>
                          <a:pt x="254" y="297"/>
                        </a:lnTo>
                        <a:lnTo>
                          <a:pt x="251" y="299"/>
                        </a:lnTo>
                        <a:lnTo>
                          <a:pt x="248" y="299"/>
                        </a:lnTo>
                        <a:lnTo>
                          <a:pt x="245" y="300"/>
                        </a:lnTo>
                        <a:lnTo>
                          <a:pt x="244" y="303"/>
                        </a:lnTo>
                        <a:lnTo>
                          <a:pt x="247" y="305"/>
                        </a:lnTo>
                        <a:lnTo>
                          <a:pt x="250" y="304"/>
                        </a:lnTo>
                        <a:lnTo>
                          <a:pt x="253" y="304"/>
                        </a:lnTo>
                        <a:lnTo>
                          <a:pt x="256" y="302"/>
                        </a:lnTo>
                        <a:lnTo>
                          <a:pt x="259" y="304"/>
                        </a:lnTo>
                        <a:lnTo>
                          <a:pt x="261" y="301"/>
                        </a:lnTo>
                        <a:lnTo>
                          <a:pt x="264" y="299"/>
                        </a:lnTo>
                        <a:lnTo>
                          <a:pt x="265" y="296"/>
                        </a:lnTo>
                        <a:lnTo>
                          <a:pt x="267" y="296"/>
                        </a:lnTo>
                        <a:lnTo>
                          <a:pt x="270" y="293"/>
                        </a:lnTo>
                        <a:lnTo>
                          <a:pt x="270" y="296"/>
                        </a:lnTo>
                        <a:lnTo>
                          <a:pt x="273" y="295"/>
                        </a:lnTo>
                        <a:lnTo>
                          <a:pt x="273" y="291"/>
                        </a:lnTo>
                        <a:lnTo>
                          <a:pt x="274" y="292"/>
                        </a:lnTo>
                        <a:lnTo>
                          <a:pt x="278" y="293"/>
                        </a:lnTo>
                        <a:lnTo>
                          <a:pt x="275" y="290"/>
                        </a:lnTo>
                        <a:lnTo>
                          <a:pt x="279" y="290"/>
                        </a:lnTo>
                        <a:lnTo>
                          <a:pt x="281" y="293"/>
                        </a:lnTo>
                        <a:lnTo>
                          <a:pt x="280" y="290"/>
                        </a:lnTo>
                        <a:lnTo>
                          <a:pt x="283" y="287"/>
                        </a:lnTo>
                        <a:lnTo>
                          <a:pt x="284" y="287"/>
                        </a:lnTo>
                        <a:lnTo>
                          <a:pt x="285" y="290"/>
                        </a:lnTo>
                        <a:lnTo>
                          <a:pt x="286" y="287"/>
                        </a:lnTo>
                        <a:lnTo>
                          <a:pt x="287" y="287"/>
                        </a:lnTo>
                        <a:lnTo>
                          <a:pt x="290" y="287"/>
                        </a:lnTo>
                        <a:lnTo>
                          <a:pt x="293" y="288"/>
                        </a:lnTo>
                        <a:lnTo>
                          <a:pt x="296" y="287"/>
                        </a:lnTo>
                        <a:lnTo>
                          <a:pt x="298" y="287"/>
                        </a:lnTo>
                        <a:lnTo>
                          <a:pt x="298" y="283"/>
                        </a:lnTo>
                        <a:lnTo>
                          <a:pt x="301" y="283"/>
                        </a:lnTo>
                        <a:lnTo>
                          <a:pt x="299" y="280"/>
                        </a:lnTo>
                        <a:lnTo>
                          <a:pt x="302" y="277"/>
                        </a:lnTo>
                        <a:lnTo>
                          <a:pt x="304" y="274"/>
                        </a:lnTo>
                        <a:lnTo>
                          <a:pt x="301" y="274"/>
                        </a:lnTo>
                        <a:lnTo>
                          <a:pt x="298" y="274"/>
                        </a:lnTo>
                        <a:lnTo>
                          <a:pt x="295" y="274"/>
                        </a:lnTo>
                        <a:lnTo>
                          <a:pt x="298" y="273"/>
                        </a:lnTo>
                        <a:lnTo>
                          <a:pt x="301" y="272"/>
                        </a:lnTo>
                        <a:lnTo>
                          <a:pt x="300" y="269"/>
                        </a:lnTo>
                        <a:lnTo>
                          <a:pt x="297" y="272"/>
                        </a:lnTo>
                        <a:lnTo>
                          <a:pt x="297" y="269"/>
                        </a:lnTo>
                        <a:lnTo>
                          <a:pt x="294" y="270"/>
                        </a:lnTo>
                        <a:lnTo>
                          <a:pt x="296" y="267"/>
                        </a:lnTo>
                        <a:lnTo>
                          <a:pt x="299" y="267"/>
                        </a:lnTo>
                        <a:lnTo>
                          <a:pt x="300" y="265"/>
                        </a:lnTo>
                        <a:lnTo>
                          <a:pt x="300" y="261"/>
                        </a:lnTo>
                        <a:lnTo>
                          <a:pt x="303" y="263"/>
                        </a:lnTo>
                        <a:lnTo>
                          <a:pt x="305" y="260"/>
                        </a:lnTo>
                        <a:lnTo>
                          <a:pt x="308" y="257"/>
                        </a:lnTo>
                        <a:lnTo>
                          <a:pt x="307" y="259"/>
                        </a:lnTo>
                        <a:lnTo>
                          <a:pt x="305" y="262"/>
                        </a:lnTo>
                        <a:lnTo>
                          <a:pt x="304" y="265"/>
                        </a:lnTo>
                        <a:lnTo>
                          <a:pt x="307" y="266"/>
                        </a:lnTo>
                        <a:lnTo>
                          <a:pt x="310" y="267"/>
                        </a:lnTo>
                        <a:lnTo>
                          <a:pt x="310" y="264"/>
                        </a:lnTo>
                        <a:lnTo>
                          <a:pt x="311" y="261"/>
                        </a:lnTo>
                        <a:lnTo>
                          <a:pt x="312" y="264"/>
                        </a:lnTo>
                        <a:lnTo>
                          <a:pt x="314" y="264"/>
                        </a:lnTo>
                        <a:lnTo>
                          <a:pt x="317" y="263"/>
                        </a:lnTo>
                        <a:lnTo>
                          <a:pt x="321" y="264"/>
                        </a:lnTo>
                        <a:lnTo>
                          <a:pt x="324" y="262"/>
                        </a:lnTo>
                        <a:lnTo>
                          <a:pt x="327" y="261"/>
                        </a:lnTo>
                        <a:lnTo>
                          <a:pt x="330" y="262"/>
                        </a:lnTo>
                        <a:lnTo>
                          <a:pt x="327" y="262"/>
                        </a:lnTo>
                        <a:lnTo>
                          <a:pt x="324" y="263"/>
                        </a:lnTo>
                        <a:lnTo>
                          <a:pt x="324" y="266"/>
                        </a:lnTo>
                        <a:lnTo>
                          <a:pt x="327" y="268"/>
                        </a:lnTo>
                        <a:lnTo>
                          <a:pt x="330" y="267"/>
                        </a:lnTo>
                        <a:lnTo>
                          <a:pt x="333" y="267"/>
                        </a:lnTo>
                        <a:lnTo>
                          <a:pt x="331" y="268"/>
                        </a:lnTo>
                        <a:lnTo>
                          <a:pt x="328" y="269"/>
                        </a:lnTo>
                        <a:lnTo>
                          <a:pt x="325" y="271"/>
                        </a:lnTo>
                        <a:lnTo>
                          <a:pt x="328" y="270"/>
                        </a:lnTo>
                        <a:lnTo>
                          <a:pt x="331" y="269"/>
                        </a:lnTo>
                        <a:lnTo>
                          <a:pt x="334" y="269"/>
                        </a:lnTo>
                        <a:lnTo>
                          <a:pt x="333" y="271"/>
                        </a:lnTo>
                        <a:lnTo>
                          <a:pt x="336" y="271"/>
                        </a:lnTo>
                        <a:lnTo>
                          <a:pt x="339" y="273"/>
                        </a:lnTo>
                        <a:lnTo>
                          <a:pt x="337" y="275"/>
                        </a:lnTo>
                        <a:lnTo>
                          <a:pt x="341" y="276"/>
                        </a:lnTo>
                        <a:lnTo>
                          <a:pt x="343" y="278"/>
                        </a:lnTo>
                        <a:lnTo>
                          <a:pt x="346" y="277"/>
                        </a:lnTo>
                        <a:lnTo>
                          <a:pt x="349" y="274"/>
                        </a:lnTo>
                        <a:lnTo>
                          <a:pt x="352" y="272"/>
                        </a:lnTo>
                        <a:lnTo>
                          <a:pt x="355" y="270"/>
                        </a:lnTo>
                        <a:lnTo>
                          <a:pt x="355" y="271"/>
                        </a:lnTo>
                        <a:lnTo>
                          <a:pt x="352" y="273"/>
                        </a:lnTo>
                        <a:lnTo>
                          <a:pt x="351" y="276"/>
                        </a:lnTo>
                        <a:lnTo>
                          <a:pt x="351" y="279"/>
                        </a:lnTo>
                        <a:lnTo>
                          <a:pt x="354" y="281"/>
                        </a:lnTo>
                        <a:lnTo>
                          <a:pt x="357" y="282"/>
                        </a:lnTo>
                        <a:lnTo>
                          <a:pt x="360" y="282"/>
                        </a:lnTo>
                        <a:lnTo>
                          <a:pt x="363" y="286"/>
                        </a:lnTo>
                        <a:lnTo>
                          <a:pt x="366" y="287"/>
                        </a:lnTo>
                        <a:lnTo>
                          <a:pt x="367" y="287"/>
                        </a:lnTo>
                        <a:lnTo>
                          <a:pt x="370" y="286"/>
                        </a:lnTo>
                        <a:lnTo>
                          <a:pt x="373" y="286"/>
                        </a:lnTo>
                        <a:lnTo>
                          <a:pt x="376" y="284"/>
                        </a:lnTo>
                        <a:lnTo>
                          <a:pt x="379" y="284"/>
                        </a:lnTo>
                        <a:lnTo>
                          <a:pt x="382" y="284"/>
                        </a:lnTo>
                        <a:lnTo>
                          <a:pt x="385" y="284"/>
                        </a:lnTo>
                        <a:lnTo>
                          <a:pt x="388" y="284"/>
                        </a:lnTo>
                        <a:lnTo>
                          <a:pt x="391" y="286"/>
                        </a:lnTo>
                        <a:lnTo>
                          <a:pt x="394" y="286"/>
                        </a:lnTo>
                        <a:lnTo>
                          <a:pt x="397" y="287"/>
                        </a:lnTo>
                        <a:lnTo>
                          <a:pt x="399" y="288"/>
                        </a:lnTo>
                        <a:lnTo>
                          <a:pt x="402" y="287"/>
                        </a:lnTo>
                        <a:lnTo>
                          <a:pt x="403" y="287"/>
                        </a:lnTo>
                        <a:lnTo>
                          <a:pt x="405" y="283"/>
                        </a:lnTo>
                        <a:lnTo>
                          <a:pt x="407" y="287"/>
                        </a:lnTo>
                        <a:lnTo>
                          <a:pt x="405" y="290"/>
                        </a:lnTo>
                        <a:lnTo>
                          <a:pt x="408" y="291"/>
                        </a:lnTo>
                        <a:lnTo>
                          <a:pt x="411" y="292"/>
                        </a:lnTo>
                        <a:lnTo>
                          <a:pt x="414" y="293"/>
                        </a:lnTo>
                        <a:lnTo>
                          <a:pt x="417" y="293"/>
                        </a:lnTo>
                        <a:lnTo>
                          <a:pt x="419" y="293"/>
                        </a:lnTo>
                        <a:lnTo>
                          <a:pt x="423" y="293"/>
                        </a:lnTo>
                        <a:lnTo>
                          <a:pt x="425" y="292"/>
                        </a:lnTo>
                        <a:lnTo>
                          <a:pt x="426" y="291"/>
                        </a:lnTo>
                        <a:lnTo>
                          <a:pt x="429" y="290"/>
                        </a:lnTo>
                        <a:lnTo>
                          <a:pt x="431" y="287"/>
                        </a:lnTo>
                        <a:lnTo>
                          <a:pt x="434" y="287"/>
                        </a:lnTo>
                        <a:lnTo>
                          <a:pt x="436" y="289"/>
                        </a:lnTo>
                        <a:lnTo>
                          <a:pt x="439" y="290"/>
                        </a:lnTo>
                        <a:lnTo>
                          <a:pt x="442" y="291"/>
                        </a:lnTo>
                        <a:lnTo>
                          <a:pt x="439" y="290"/>
                        </a:lnTo>
                        <a:lnTo>
                          <a:pt x="436" y="293"/>
                        </a:lnTo>
                        <a:lnTo>
                          <a:pt x="435" y="296"/>
                        </a:lnTo>
                        <a:lnTo>
                          <a:pt x="435" y="293"/>
                        </a:lnTo>
                        <a:lnTo>
                          <a:pt x="436" y="290"/>
                        </a:lnTo>
                        <a:lnTo>
                          <a:pt x="433" y="288"/>
                        </a:lnTo>
                        <a:lnTo>
                          <a:pt x="431" y="291"/>
                        </a:lnTo>
                        <a:lnTo>
                          <a:pt x="433" y="293"/>
                        </a:lnTo>
                        <a:lnTo>
                          <a:pt x="431" y="296"/>
                        </a:lnTo>
                        <a:lnTo>
                          <a:pt x="428" y="297"/>
                        </a:lnTo>
                        <a:lnTo>
                          <a:pt x="431" y="298"/>
                        </a:lnTo>
                        <a:lnTo>
                          <a:pt x="434" y="300"/>
                        </a:lnTo>
                        <a:lnTo>
                          <a:pt x="436" y="301"/>
                        </a:lnTo>
                        <a:lnTo>
                          <a:pt x="439" y="303"/>
                        </a:lnTo>
                        <a:lnTo>
                          <a:pt x="442" y="304"/>
                        </a:lnTo>
                        <a:lnTo>
                          <a:pt x="445" y="306"/>
                        </a:lnTo>
                        <a:lnTo>
                          <a:pt x="447" y="305"/>
                        </a:lnTo>
                        <a:lnTo>
                          <a:pt x="449" y="305"/>
                        </a:lnTo>
                        <a:lnTo>
                          <a:pt x="448" y="307"/>
                        </a:lnTo>
                        <a:lnTo>
                          <a:pt x="451" y="307"/>
                        </a:lnTo>
                        <a:lnTo>
                          <a:pt x="454" y="309"/>
                        </a:lnTo>
                        <a:lnTo>
                          <a:pt x="457" y="312"/>
                        </a:lnTo>
                        <a:lnTo>
                          <a:pt x="459" y="315"/>
                        </a:lnTo>
                        <a:lnTo>
                          <a:pt x="462" y="318"/>
                        </a:lnTo>
                        <a:lnTo>
                          <a:pt x="465" y="319"/>
                        </a:lnTo>
                        <a:lnTo>
                          <a:pt x="468" y="321"/>
                        </a:lnTo>
                        <a:lnTo>
                          <a:pt x="473" y="323"/>
                        </a:lnTo>
                        <a:lnTo>
                          <a:pt x="476" y="327"/>
                        </a:lnTo>
                        <a:lnTo>
                          <a:pt x="477" y="323"/>
                        </a:lnTo>
                        <a:lnTo>
                          <a:pt x="479" y="322"/>
                        </a:lnTo>
                        <a:lnTo>
                          <a:pt x="482" y="325"/>
                        </a:lnTo>
                        <a:lnTo>
                          <a:pt x="485" y="322"/>
                        </a:lnTo>
                        <a:lnTo>
                          <a:pt x="483" y="319"/>
                        </a:lnTo>
                        <a:lnTo>
                          <a:pt x="482" y="317"/>
                        </a:lnTo>
                        <a:lnTo>
                          <a:pt x="479" y="316"/>
                        </a:lnTo>
                        <a:lnTo>
                          <a:pt x="478" y="313"/>
                        </a:lnTo>
                        <a:lnTo>
                          <a:pt x="475" y="312"/>
                        </a:lnTo>
                        <a:lnTo>
                          <a:pt x="473" y="311"/>
                        </a:lnTo>
                        <a:lnTo>
                          <a:pt x="469" y="312"/>
                        </a:lnTo>
                        <a:lnTo>
                          <a:pt x="472" y="310"/>
                        </a:lnTo>
                        <a:lnTo>
                          <a:pt x="470" y="308"/>
                        </a:lnTo>
                        <a:lnTo>
                          <a:pt x="473" y="309"/>
                        </a:lnTo>
                        <a:lnTo>
                          <a:pt x="476" y="309"/>
                        </a:lnTo>
                        <a:lnTo>
                          <a:pt x="478" y="312"/>
                        </a:lnTo>
                        <a:lnTo>
                          <a:pt x="481" y="314"/>
                        </a:lnTo>
                        <a:lnTo>
                          <a:pt x="484" y="312"/>
                        </a:lnTo>
                        <a:lnTo>
                          <a:pt x="484" y="309"/>
                        </a:lnTo>
                        <a:lnTo>
                          <a:pt x="485" y="312"/>
                        </a:lnTo>
                        <a:lnTo>
                          <a:pt x="488" y="312"/>
                        </a:lnTo>
                        <a:lnTo>
                          <a:pt x="485" y="313"/>
                        </a:lnTo>
                        <a:lnTo>
                          <a:pt x="487" y="316"/>
                        </a:lnTo>
                        <a:lnTo>
                          <a:pt x="488" y="319"/>
                        </a:lnTo>
                        <a:lnTo>
                          <a:pt x="488" y="322"/>
                        </a:lnTo>
                        <a:lnTo>
                          <a:pt x="492" y="321"/>
                        </a:lnTo>
                        <a:lnTo>
                          <a:pt x="495" y="322"/>
                        </a:lnTo>
                        <a:lnTo>
                          <a:pt x="497" y="326"/>
                        </a:lnTo>
                        <a:lnTo>
                          <a:pt x="499" y="327"/>
                        </a:lnTo>
                        <a:lnTo>
                          <a:pt x="501" y="323"/>
                        </a:lnTo>
                        <a:lnTo>
                          <a:pt x="499" y="320"/>
                        </a:lnTo>
                        <a:lnTo>
                          <a:pt x="499" y="317"/>
                        </a:lnTo>
                        <a:lnTo>
                          <a:pt x="498" y="315"/>
                        </a:lnTo>
                        <a:lnTo>
                          <a:pt x="497" y="312"/>
                        </a:lnTo>
                        <a:lnTo>
                          <a:pt x="496" y="310"/>
                        </a:lnTo>
                        <a:lnTo>
                          <a:pt x="496" y="307"/>
                        </a:lnTo>
                        <a:lnTo>
                          <a:pt x="494" y="304"/>
                        </a:lnTo>
                        <a:lnTo>
                          <a:pt x="497" y="305"/>
                        </a:lnTo>
                        <a:lnTo>
                          <a:pt x="494" y="302"/>
                        </a:lnTo>
                        <a:lnTo>
                          <a:pt x="496" y="302"/>
                        </a:lnTo>
                        <a:lnTo>
                          <a:pt x="497" y="299"/>
                        </a:lnTo>
                        <a:lnTo>
                          <a:pt x="496" y="301"/>
                        </a:lnTo>
                        <a:lnTo>
                          <a:pt x="497" y="304"/>
                        </a:lnTo>
                        <a:lnTo>
                          <a:pt x="498" y="307"/>
                        </a:lnTo>
                        <a:lnTo>
                          <a:pt x="499" y="310"/>
                        </a:lnTo>
                        <a:lnTo>
                          <a:pt x="500" y="313"/>
                        </a:lnTo>
                        <a:lnTo>
                          <a:pt x="503" y="314"/>
                        </a:lnTo>
                        <a:lnTo>
                          <a:pt x="502" y="317"/>
                        </a:lnTo>
                        <a:lnTo>
                          <a:pt x="504" y="320"/>
                        </a:lnTo>
                        <a:lnTo>
                          <a:pt x="506" y="323"/>
                        </a:lnTo>
                        <a:lnTo>
                          <a:pt x="509" y="323"/>
                        </a:lnTo>
                        <a:lnTo>
                          <a:pt x="512" y="326"/>
                        </a:lnTo>
                        <a:lnTo>
                          <a:pt x="515" y="326"/>
                        </a:lnTo>
                        <a:lnTo>
                          <a:pt x="516" y="323"/>
                        </a:lnTo>
                        <a:lnTo>
                          <a:pt x="517" y="320"/>
                        </a:lnTo>
                        <a:lnTo>
                          <a:pt x="520" y="319"/>
                        </a:lnTo>
                        <a:lnTo>
                          <a:pt x="517" y="322"/>
                        </a:lnTo>
                        <a:lnTo>
                          <a:pt x="516" y="326"/>
                        </a:lnTo>
                        <a:lnTo>
                          <a:pt x="515" y="328"/>
                        </a:lnTo>
                        <a:lnTo>
                          <a:pt x="517" y="331"/>
                        </a:lnTo>
                        <a:lnTo>
                          <a:pt x="520" y="330"/>
                        </a:lnTo>
                        <a:lnTo>
                          <a:pt x="519" y="333"/>
                        </a:lnTo>
                        <a:lnTo>
                          <a:pt x="522" y="336"/>
                        </a:lnTo>
                        <a:lnTo>
                          <a:pt x="523" y="333"/>
                        </a:lnTo>
                        <a:lnTo>
                          <a:pt x="526" y="334"/>
                        </a:lnTo>
                        <a:lnTo>
                          <a:pt x="529" y="335"/>
                        </a:lnTo>
                        <a:lnTo>
                          <a:pt x="526" y="334"/>
                        </a:lnTo>
                        <a:lnTo>
                          <a:pt x="523" y="335"/>
                        </a:lnTo>
                        <a:lnTo>
                          <a:pt x="525" y="338"/>
                        </a:lnTo>
                        <a:lnTo>
                          <a:pt x="528" y="340"/>
                        </a:lnTo>
                        <a:lnTo>
                          <a:pt x="532" y="342"/>
                        </a:lnTo>
                        <a:lnTo>
                          <a:pt x="528" y="341"/>
                        </a:lnTo>
                        <a:lnTo>
                          <a:pt x="525" y="339"/>
                        </a:lnTo>
                        <a:lnTo>
                          <a:pt x="522" y="338"/>
                        </a:lnTo>
                        <a:lnTo>
                          <a:pt x="524" y="341"/>
                        </a:lnTo>
                        <a:lnTo>
                          <a:pt x="526" y="341"/>
                        </a:lnTo>
                        <a:lnTo>
                          <a:pt x="524" y="343"/>
                        </a:lnTo>
                        <a:lnTo>
                          <a:pt x="527" y="346"/>
                        </a:lnTo>
                        <a:lnTo>
                          <a:pt x="530" y="346"/>
                        </a:lnTo>
                        <a:lnTo>
                          <a:pt x="527" y="347"/>
                        </a:lnTo>
                        <a:lnTo>
                          <a:pt x="524" y="347"/>
                        </a:lnTo>
                        <a:lnTo>
                          <a:pt x="525" y="350"/>
                        </a:lnTo>
                        <a:lnTo>
                          <a:pt x="528" y="350"/>
                        </a:lnTo>
                        <a:lnTo>
                          <a:pt x="532" y="352"/>
                        </a:lnTo>
                        <a:lnTo>
                          <a:pt x="535" y="352"/>
                        </a:lnTo>
                        <a:lnTo>
                          <a:pt x="534" y="355"/>
                        </a:lnTo>
                        <a:lnTo>
                          <a:pt x="537" y="357"/>
                        </a:lnTo>
                        <a:lnTo>
                          <a:pt x="540" y="358"/>
                        </a:lnTo>
                        <a:lnTo>
                          <a:pt x="540" y="361"/>
                        </a:lnTo>
                        <a:lnTo>
                          <a:pt x="542" y="361"/>
                        </a:lnTo>
                        <a:lnTo>
                          <a:pt x="543" y="365"/>
                        </a:lnTo>
                        <a:lnTo>
                          <a:pt x="547" y="367"/>
                        </a:lnTo>
                        <a:lnTo>
                          <a:pt x="548" y="370"/>
                        </a:lnTo>
                        <a:lnTo>
                          <a:pt x="551" y="371"/>
                        </a:lnTo>
                        <a:lnTo>
                          <a:pt x="553" y="371"/>
                        </a:lnTo>
                        <a:lnTo>
                          <a:pt x="551" y="371"/>
                        </a:lnTo>
                        <a:lnTo>
                          <a:pt x="548" y="373"/>
                        </a:lnTo>
                        <a:lnTo>
                          <a:pt x="548" y="376"/>
                        </a:lnTo>
                        <a:lnTo>
                          <a:pt x="546" y="378"/>
                        </a:lnTo>
                        <a:lnTo>
                          <a:pt x="544" y="382"/>
                        </a:lnTo>
                        <a:lnTo>
                          <a:pt x="546" y="384"/>
                        </a:lnTo>
                        <a:lnTo>
                          <a:pt x="549" y="383"/>
                        </a:lnTo>
                        <a:lnTo>
                          <a:pt x="550" y="380"/>
                        </a:lnTo>
                        <a:lnTo>
                          <a:pt x="551" y="378"/>
                        </a:lnTo>
                        <a:lnTo>
                          <a:pt x="553" y="376"/>
                        </a:lnTo>
                        <a:lnTo>
                          <a:pt x="556" y="376"/>
                        </a:lnTo>
                        <a:lnTo>
                          <a:pt x="559" y="375"/>
                        </a:lnTo>
                        <a:lnTo>
                          <a:pt x="561" y="378"/>
                        </a:lnTo>
                        <a:lnTo>
                          <a:pt x="563" y="381"/>
                        </a:lnTo>
                        <a:lnTo>
                          <a:pt x="564" y="384"/>
                        </a:lnTo>
                        <a:lnTo>
                          <a:pt x="564" y="387"/>
                        </a:lnTo>
                        <a:lnTo>
                          <a:pt x="566" y="390"/>
                        </a:lnTo>
                        <a:lnTo>
                          <a:pt x="563" y="391"/>
                        </a:lnTo>
                        <a:lnTo>
                          <a:pt x="564" y="393"/>
                        </a:lnTo>
                        <a:lnTo>
                          <a:pt x="567" y="392"/>
                        </a:lnTo>
                        <a:lnTo>
                          <a:pt x="570" y="390"/>
                        </a:lnTo>
                        <a:lnTo>
                          <a:pt x="567" y="393"/>
                        </a:lnTo>
                        <a:lnTo>
                          <a:pt x="564" y="394"/>
                        </a:lnTo>
                        <a:lnTo>
                          <a:pt x="563" y="397"/>
                        </a:lnTo>
                        <a:lnTo>
                          <a:pt x="563" y="400"/>
                        </a:lnTo>
                        <a:lnTo>
                          <a:pt x="566" y="398"/>
                        </a:lnTo>
                        <a:lnTo>
                          <a:pt x="567" y="401"/>
                        </a:lnTo>
                        <a:lnTo>
                          <a:pt x="567" y="400"/>
                        </a:lnTo>
                        <a:lnTo>
                          <a:pt x="570" y="399"/>
                        </a:lnTo>
                        <a:lnTo>
                          <a:pt x="573" y="396"/>
                        </a:lnTo>
                        <a:lnTo>
                          <a:pt x="575" y="393"/>
                        </a:lnTo>
                        <a:lnTo>
                          <a:pt x="578" y="390"/>
                        </a:lnTo>
                        <a:lnTo>
                          <a:pt x="577" y="388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73" name="Group 1031">
                <a:extLst>
                  <a:ext uri="{FF2B5EF4-FFF2-40B4-BE49-F238E27FC236}">
                    <a16:creationId xmlns:a16="http://schemas.microsoft.com/office/drawing/2014/main" id="{568C2907-0212-E9A1-F7FF-A91145CE88C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89" y="2181"/>
                <a:ext cx="882" cy="431"/>
                <a:chOff x="1089" y="2181"/>
                <a:chExt cx="882" cy="431"/>
              </a:xfrm>
              <a:grpFill/>
            </p:grpSpPr>
            <p:grpSp>
              <p:nvGrpSpPr>
                <p:cNvPr id="274" name="Group 1032">
                  <a:extLst>
                    <a:ext uri="{FF2B5EF4-FFF2-40B4-BE49-F238E27FC236}">
                      <a16:creationId xmlns:a16="http://schemas.microsoft.com/office/drawing/2014/main" id="{83E8EE7F-7A97-82D9-B314-26FDE501B90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089" y="2181"/>
                  <a:ext cx="882" cy="431"/>
                  <a:chOff x="2079" y="1297"/>
                  <a:chExt cx="5625" cy="2732"/>
                </a:xfrm>
                <a:grpFill/>
              </p:grpSpPr>
              <p:sp>
                <p:nvSpPr>
                  <p:cNvPr id="277" name="Freeform 1033">
                    <a:extLst>
                      <a:ext uri="{FF2B5EF4-FFF2-40B4-BE49-F238E27FC236}">
                        <a16:creationId xmlns:a16="http://schemas.microsoft.com/office/drawing/2014/main" id="{DAC4539C-68B6-56DC-B23E-BB2266D6C8C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2283" y="1450"/>
                    <a:ext cx="26" cy="19"/>
                  </a:xfrm>
                  <a:custGeom>
                    <a:avLst/>
                    <a:gdLst>
                      <a:gd name="T0" fmla="*/ 26 w 4"/>
                      <a:gd name="T1" fmla="*/ 19 h 3"/>
                      <a:gd name="T2" fmla="*/ 7 w 4"/>
                      <a:gd name="T3" fmla="*/ 6 h 3"/>
                      <a:gd name="T4" fmla="*/ 0 w 4"/>
                      <a:gd name="T5" fmla="*/ 0 h 3"/>
                      <a:gd name="T6" fmla="*/ 7 w 4"/>
                      <a:gd name="T7" fmla="*/ 19 h 3"/>
                      <a:gd name="T8" fmla="*/ 26 w 4"/>
                      <a:gd name="T9" fmla="*/ 19 h 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4" h="3">
                        <a:moveTo>
                          <a:pt x="4" y="3"/>
                        </a:moveTo>
                        <a:lnTo>
                          <a:pt x="1" y="1"/>
                        </a:lnTo>
                        <a:lnTo>
                          <a:pt x="0" y="0"/>
                        </a:lnTo>
                        <a:lnTo>
                          <a:pt x="1" y="3"/>
                        </a:lnTo>
                        <a:lnTo>
                          <a:pt x="4" y="3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8" name="Freeform 1034">
                    <a:extLst>
                      <a:ext uri="{FF2B5EF4-FFF2-40B4-BE49-F238E27FC236}">
                        <a16:creationId xmlns:a16="http://schemas.microsoft.com/office/drawing/2014/main" id="{0DC7D884-E794-3FD0-CA84-2D41012E203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2277" y="1437"/>
                    <a:ext cx="6" cy="13"/>
                  </a:xfrm>
                  <a:custGeom>
                    <a:avLst/>
                    <a:gdLst>
                      <a:gd name="T0" fmla="*/ 6 w 1"/>
                      <a:gd name="T1" fmla="*/ 13 h 2"/>
                      <a:gd name="T2" fmla="*/ 0 w 1"/>
                      <a:gd name="T3" fmla="*/ 0 h 2"/>
                      <a:gd name="T4" fmla="*/ 0 w 1"/>
                      <a:gd name="T5" fmla="*/ 0 h 2"/>
                      <a:gd name="T6" fmla="*/ 6 w 1"/>
                      <a:gd name="T7" fmla="*/ 13 h 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1" h="2">
                        <a:moveTo>
                          <a:pt x="1" y="2"/>
                        </a:moveTo>
                        <a:lnTo>
                          <a:pt x="0" y="0"/>
                        </a:lnTo>
                        <a:lnTo>
                          <a:pt x="1" y="2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9" name="Freeform 1035">
                    <a:extLst>
                      <a:ext uri="{FF2B5EF4-FFF2-40B4-BE49-F238E27FC236}">
                        <a16:creationId xmlns:a16="http://schemas.microsoft.com/office/drawing/2014/main" id="{4A6369C8-A38C-674B-8237-9200BE0AE05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2296" y="1444"/>
                    <a:ext cx="13" cy="13"/>
                  </a:xfrm>
                  <a:custGeom>
                    <a:avLst/>
                    <a:gdLst>
                      <a:gd name="T0" fmla="*/ 0 w 2"/>
                      <a:gd name="T1" fmla="*/ 0 h 2"/>
                      <a:gd name="T2" fmla="*/ 13 w 2"/>
                      <a:gd name="T3" fmla="*/ 13 h 2"/>
                      <a:gd name="T4" fmla="*/ 7 w 2"/>
                      <a:gd name="T5" fmla="*/ 0 h 2"/>
                      <a:gd name="T6" fmla="*/ 0 w 2"/>
                      <a:gd name="T7" fmla="*/ 0 h 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" h="2">
                        <a:moveTo>
                          <a:pt x="0" y="0"/>
                        </a:moveTo>
                        <a:lnTo>
                          <a:pt x="2" y="2"/>
                        </a:lnTo>
                        <a:lnTo>
                          <a:pt x="1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0" name="Freeform 1036">
                    <a:extLst>
                      <a:ext uri="{FF2B5EF4-FFF2-40B4-BE49-F238E27FC236}">
                        <a16:creationId xmlns:a16="http://schemas.microsoft.com/office/drawing/2014/main" id="{078714C0-0852-590D-3B5A-15D65CDEBE1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6842" y="2899"/>
                    <a:ext cx="19" cy="58"/>
                  </a:xfrm>
                  <a:custGeom>
                    <a:avLst/>
                    <a:gdLst>
                      <a:gd name="T0" fmla="*/ 0 w 3"/>
                      <a:gd name="T1" fmla="*/ 58 h 9"/>
                      <a:gd name="T2" fmla="*/ 6 w 3"/>
                      <a:gd name="T3" fmla="*/ 58 h 9"/>
                      <a:gd name="T4" fmla="*/ 13 w 3"/>
                      <a:gd name="T5" fmla="*/ 39 h 9"/>
                      <a:gd name="T6" fmla="*/ 19 w 3"/>
                      <a:gd name="T7" fmla="*/ 19 h 9"/>
                      <a:gd name="T8" fmla="*/ 13 w 3"/>
                      <a:gd name="T9" fmla="*/ 0 h 9"/>
                      <a:gd name="T10" fmla="*/ 19 w 3"/>
                      <a:gd name="T11" fmla="*/ 19 h 9"/>
                      <a:gd name="T12" fmla="*/ 13 w 3"/>
                      <a:gd name="T13" fmla="*/ 39 h 9"/>
                      <a:gd name="T14" fmla="*/ 0 w 3"/>
                      <a:gd name="T15" fmla="*/ 58 h 9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3" h="9">
                        <a:moveTo>
                          <a:pt x="0" y="9"/>
                        </a:moveTo>
                        <a:lnTo>
                          <a:pt x="1" y="9"/>
                        </a:lnTo>
                        <a:lnTo>
                          <a:pt x="2" y="6"/>
                        </a:lnTo>
                        <a:lnTo>
                          <a:pt x="3" y="3"/>
                        </a:lnTo>
                        <a:lnTo>
                          <a:pt x="2" y="0"/>
                        </a:lnTo>
                        <a:lnTo>
                          <a:pt x="3" y="3"/>
                        </a:lnTo>
                        <a:lnTo>
                          <a:pt x="2" y="6"/>
                        </a:lnTo>
                        <a:lnTo>
                          <a:pt x="0" y="9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1" name="Freeform 1037">
                    <a:extLst>
                      <a:ext uri="{FF2B5EF4-FFF2-40B4-BE49-F238E27FC236}">
                        <a16:creationId xmlns:a16="http://schemas.microsoft.com/office/drawing/2014/main" id="{3F2F5777-4184-156E-E89F-1879FB48E67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6810" y="2963"/>
                    <a:ext cx="19" cy="6"/>
                  </a:xfrm>
                  <a:custGeom>
                    <a:avLst/>
                    <a:gdLst>
                      <a:gd name="T0" fmla="*/ 19 w 3"/>
                      <a:gd name="T1" fmla="*/ 0 h 1"/>
                      <a:gd name="T2" fmla="*/ 0 w 3"/>
                      <a:gd name="T3" fmla="*/ 6 h 1"/>
                      <a:gd name="T4" fmla="*/ 19 w 3"/>
                      <a:gd name="T5" fmla="*/ 0 h 1"/>
                      <a:gd name="T6" fmla="*/ 19 w 3"/>
                      <a:gd name="T7" fmla="*/ 0 h 1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" h="1">
                        <a:moveTo>
                          <a:pt x="3" y="0"/>
                        </a:moveTo>
                        <a:lnTo>
                          <a:pt x="0" y="1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2" name="Freeform 1038">
                    <a:extLst>
                      <a:ext uri="{FF2B5EF4-FFF2-40B4-BE49-F238E27FC236}">
                        <a16:creationId xmlns:a16="http://schemas.microsoft.com/office/drawing/2014/main" id="{FA4E0B04-6302-8A32-DBA3-43A376B4682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6753" y="2988"/>
                    <a:ext cx="32" cy="32"/>
                  </a:xfrm>
                  <a:custGeom>
                    <a:avLst/>
                    <a:gdLst>
                      <a:gd name="T0" fmla="*/ 32 w 5"/>
                      <a:gd name="T1" fmla="*/ 0 h 5"/>
                      <a:gd name="T2" fmla="*/ 13 w 5"/>
                      <a:gd name="T3" fmla="*/ 19 h 5"/>
                      <a:gd name="T4" fmla="*/ 0 w 5"/>
                      <a:gd name="T5" fmla="*/ 32 h 5"/>
                      <a:gd name="T6" fmla="*/ 19 w 5"/>
                      <a:gd name="T7" fmla="*/ 19 h 5"/>
                      <a:gd name="T8" fmla="*/ 32 w 5"/>
                      <a:gd name="T9" fmla="*/ 0 h 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5" h="5">
                        <a:moveTo>
                          <a:pt x="5" y="0"/>
                        </a:moveTo>
                        <a:lnTo>
                          <a:pt x="2" y="3"/>
                        </a:lnTo>
                        <a:lnTo>
                          <a:pt x="0" y="5"/>
                        </a:lnTo>
                        <a:lnTo>
                          <a:pt x="3" y="3"/>
                        </a:lnTo>
                        <a:lnTo>
                          <a:pt x="5" y="0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3" name="Freeform 1039">
                    <a:extLst>
                      <a:ext uri="{FF2B5EF4-FFF2-40B4-BE49-F238E27FC236}">
                        <a16:creationId xmlns:a16="http://schemas.microsoft.com/office/drawing/2014/main" id="{3031DA5C-2B79-1DE6-5F93-B5B7026DBC2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7372" y="2267"/>
                    <a:ext cx="19" cy="7"/>
                  </a:xfrm>
                  <a:custGeom>
                    <a:avLst/>
                    <a:gdLst>
                      <a:gd name="T0" fmla="*/ 19 w 3"/>
                      <a:gd name="T1" fmla="*/ 0 h 1"/>
                      <a:gd name="T2" fmla="*/ 0 w 3"/>
                      <a:gd name="T3" fmla="*/ 7 h 1"/>
                      <a:gd name="T4" fmla="*/ 19 w 3"/>
                      <a:gd name="T5" fmla="*/ 7 h 1"/>
                      <a:gd name="T6" fmla="*/ 19 w 3"/>
                      <a:gd name="T7" fmla="*/ 0 h 1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" h="1">
                        <a:moveTo>
                          <a:pt x="3" y="0"/>
                        </a:moveTo>
                        <a:lnTo>
                          <a:pt x="0" y="1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4" name="Freeform 1040">
                    <a:extLst>
                      <a:ext uri="{FF2B5EF4-FFF2-40B4-BE49-F238E27FC236}">
                        <a16:creationId xmlns:a16="http://schemas.microsoft.com/office/drawing/2014/main" id="{EDFA9543-BA00-27CC-D768-36518B0C71B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6976" y="2452"/>
                    <a:ext cx="13" cy="19"/>
                  </a:xfrm>
                  <a:custGeom>
                    <a:avLst/>
                    <a:gdLst>
                      <a:gd name="T0" fmla="*/ 0 w 2"/>
                      <a:gd name="T1" fmla="*/ 19 h 3"/>
                      <a:gd name="T2" fmla="*/ 7 w 2"/>
                      <a:gd name="T3" fmla="*/ 19 h 3"/>
                      <a:gd name="T4" fmla="*/ 13 w 2"/>
                      <a:gd name="T5" fmla="*/ 0 h 3"/>
                      <a:gd name="T6" fmla="*/ 0 w 2"/>
                      <a:gd name="T7" fmla="*/ 19 h 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" h="3">
                        <a:moveTo>
                          <a:pt x="0" y="3"/>
                        </a:moveTo>
                        <a:lnTo>
                          <a:pt x="1" y="3"/>
                        </a:lnTo>
                        <a:lnTo>
                          <a:pt x="2" y="0"/>
                        </a:lnTo>
                        <a:lnTo>
                          <a:pt x="0" y="3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5" name="Freeform 1041">
                    <a:extLst>
                      <a:ext uri="{FF2B5EF4-FFF2-40B4-BE49-F238E27FC236}">
                        <a16:creationId xmlns:a16="http://schemas.microsoft.com/office/drawing/2014/main" id="{708634AB-9CCF-5013-B658-3C3916CDE11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7002" y="2293"/>
                    <a:ext cx="191" cy="57"/>
                  </a:xfrm>
                  <a:custGeom>
                    <a:avLst/>
                    <a:gdLst>
                      <a:gd name="T0" fmla="*/ 134 w 30"/>
                      <a:gd name="T1" fmla="*/ 6 h 9"/>
                      <a:gd name="T2" fmla="*/ 115 w 30"/>
                      <a:gd name="T3" fmla="*/ 13 h 9"/>
                      <a:gd name="T4" fmla="*/ 96 w 30"/>
                      <a:gd name="T5" fmla="*/ 13 h 9"/>
                      <a:gd name="T6" fmla="*/ 83 w 30"/>
                      <a:gd name="T7" fmla="*/ 19 h 9"/>
                      <a:gd name="T8" fmla="*/ 64 w 30"/>
                      <a:gd name="T9" fmla="*/ 25 h 9"/>
                      <a:gd name="T10" fmla="*/ 45 w 30"/>
                      <a:gd name="T11" fmla="*/ 19 h 9"/>
                      <a:gd name="T12" fmla="*/ 25 w 30"/>
                      <a:gd name="T13" fmla="*/ 32 h 9"/>
                      <a:gd name="T14" fmla="*/ 6 w 30"/>
                      <a:gd name="T15" fmla="*/ 38 h 9"/>
                      <a:gd name="T16" fmla="*/ 0 w 30"/>
                      <a:gd name="T17" fmla="*/ 57 h 9"/>
                      <a:gd name="T18" fmla="*/ 19 w 30"/>
                      <a:gd name="T19" fmla="*/ 57 h 9"/>
                      <a:gd name="T20" fmla="*/ 38 w 30"/>
                      <a:gd name="T21" fmla="*/ 51 h 9"/>
                      <a:gd name="T22" fmla="*/ 57 w 30"/>
                      <a:gd name="T23" fmla="*/ 51 h 9"/>
                      <a:gd name="T24" fmla="*/ 64 w 30"/>
                      <a:gd name="T25" fmla="*/ 44 h 9"/>
                      <a:gd name="T26" fmla="*/ 83 w 30"/>
                      <a:gd name="T27" fmla="*/ 44 h 9"/>
                      <a:gd name="T28" fmla="*/ 121 w 30"/>
                      <a:gd name="T29" fmla="*/ 32 h 9"/>
                      <a:gd name="T30" fmla="*/ 140 w 30"/>
                      <a:gd name="T31" fmla="*/ 32 h 9"/>
                      <a:gd name="T32" fmla="*/ 153 w 30"/>
                      <a:gd name="T33" fmla="*/ 25 h 9"/>
                      <a:gd name="T34" fmla="*/ 191 w 30"/>
                      <a:gd name="T35" fmla="*/ 6 h 9"/>
                      <a:gd name="T36" fmla="*/ 172 w 30"/>
                      <a:gd name="T37" fmla="*/ 6 h 9"/>
                      <a:gd name="T38" fmla="*/ 153 w 30"/>
                      <a:gd name="T39" fmla="*/ 13 h 9"/>
                      <a:gd name="T40" fmla="*/ 140 w 30"/>
                      <a:gd name="T41" fmla="*/ 19 h 9"/>
                      <a:gd name="T42" fmla="*/ 153 w 30"/>
                      <a:gd name="T43" fmla="*/ 0 h 9"/>
                      <a:gd name="T44" fmla="*/ 134 w 30"/>
                      <a:gd name="T45" fmla="*/ 6 h 9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0" t="0" r="r" b="b"/>
                    <a:pathLst>
                      <a:path w="30" h="9">
                        <a:moveTo>
                          <a:pt x="21" y="1"/>
                        </a:moveTo>
                        <a:lnTo>
                          <a:pt x="18" y="2"/>
                        </a:lnTo>
                        <a:lnTo>
                          <a:pt x="15" y="2"/>
                        </a:lnTo>
                        <a:lnTo>
                          <a:pt x="13" y="3"/>
                        </a:lnTo>
                        <a:lnTo>
                          <a:pt x="10" y="4"/>
                        </a:lnTo>
                        <a:lnTo>
                          <a:pt x="7" y="3"/>
                        </a:lnTo>
                        <a:lnTo>
                          <a:pt x="4" y="5"/>
                        </a:lnTo>
                        <a:lnTo>
                          <a:pt x="1" y="6"/>
                        </a:lnTo>
                        <a:lnTo>
                          <a:pt x="0" y="9"/>
                        </a:lnTo>
                        <a:lnTo>
                          <a:pt x="3" y="9"/>
                        </a:lnTo>
                        <a:lnTo>
                          <a:pt x="6" y="8"/>
                        </a:lnTo>
                        <a:lnTo>
                          <a:pt x="9" y="8"/>
                        </a:lnTo>
                        <a:lnTo>
                          <a:pt x="10" y="7"/>
                        </a:lnTo>
                        <a:lnTo>
                          <a:pt x="13" y="7"/>
                        </a:lnTo>
                        <a:lnTo>
                          <a:pt x="19" y="5"/>
                        </a:lnTo>
                        <a:lnTo>
                          <a:pt x="22" y="5"/>
                        </a:lnTo>
                        <a:lnTo>
                          <a:pt x="24" y="4"/>
                        </a:lnTo>
                        <a:lnTo>
                          <a:pt x="30" y="1"/>
                        </a:lnTo>
                        <a:lnTo>
                          <a:pt x="27" y="1"/>
                        </a:lnTo>
                        <a:lnTo>
                          <a:pt x="24" y="2"/>
                        </a:lnTo>
                        <a:lnTo>
                          <a:pt x="22" y="3"/>
                        </a:lnTo>
                        <a:lnTo>
                          <a:pt x="24" y="0"/>
                        </a:lnTo>
                        <a:lnTo>
                          <a:pt x="21" y="1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6" name="Freeform 1042">
                    <a:extLst>
                      <a:ext uri="{FF2B5EF4-FFF2-40B4-BE49-F238E27FC236}">
                        <a16:creationId xmlns:a16="http://schemas.microsoft.com/office/drawing/2014/main" id="{D03A9B14-E2AD-DB66-17B0-9C11CA4D8B5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7691" y="1865"/>
                    <a:ext cx="13" cy="13"/>
                  </a:xfrm>
                  <a:custGeom>
                    <a:avLst/>
                    <a:gdLst>
                      <a:gd name="T0" fmla="*/ 0 w 2"/>
                      <a:gd name="T1" fmla="*/ 13 h 2"/>
                      <a:gd name="T2" fmla="*/ 13 w 2"/>
                      <a:gd name="T3" fmla="*/ 0 h 2"/>
                      <a:gd name="T4" fmla="*/ 7 w 2"/>
                      <a:gd name="T5" fmla="*/ 0 h 2"/>
                      <a:gd name="T6" fmla="*/ 0 w 2"/>
                      <a:gd name="T7" fmla="*/ 13 h 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" h="2">
                        <a:moveTo>
                          <a:pt x="0" y="2"/>
                        </a:moveTo>
                        <a:lnTo>
                          <a:pt x="2" y="0"/>
                        </a:lnTo>
                        <a:lnTo>
                          <a:pt x="1" y="0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7" name="Freeform 1043">
                    <a:extLst>
                      <a:ext uri="{FF2B5EF4-FFF2-40B4-BE49-F238E27FC236}">
                        <a16:creationId xmlns:a16="http://schemas.microsoft.com/office/drawing/2014/main" id="{3ED39DC5-85C5-54E4-6648-E9546926DDB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7551" y="1903"/>
                    <a:ext cx="13" cy="20"/>
                  </a:xfrm>
                  <a:custGeom>
                    <a:avLst/>
                    <a:gdLst>
                      <a:gd name="T0" fmla="*/ 0 w 2"/>
                      <a:gd name="T1" fmla="*/ 0 h 3"/>
                      <a:gd name="T2" fmla="*/ 7 w 2"/>
                      <a:gd name="T3" fmla="*/ 20 h 3"/>
                      <a:gd name="T4" fmla="*/ 13 w 2"/>
                      <a:gd name="T5" fmla="*/ 0 h 3"/>
                      <a:gd name="T6" fmla="*/ 0 w 2"/>
                      <a:gd name="T7" fmla="*/ 0 h 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" h="3">
                        <a:moveTo>
                          <a:pt x="0" y="0"/>
                        </a:moveTo>
                        <a:lnTo>
                          <a:pt x="1" y="3"/>
                        </a:lnTo>
                        <a:lnTo>
                          <a:pt x="2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8" name="Freeform 1044">
                    <a:extLst>
                      <a:ext uri="{FF2B5EF4-FFF2-40B4-BE49-F238E27FC236}">
                        <a16:creationId xmlns:a16="http://schemas.microsoft.com/office/drawing/2014/main" id="{EAFB9FC2-8949-2CFC-1D9F-A78C9183D17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5125" y="3525"/>
                    <a:ext cx="6" cy="12"/>
                  </a:xfrm>
                  <a:custGeom>
                    <a:avLst/>
                    <a:gdLst>
                      <a:gd name="T0" fmla="*/ 0 w 1"/>
                      <a:gd name="T1" fmla="*/ 0 h 2"/>
                      <a:gd name="T2" fmla="*/ 0 w 1"/>
                      <a:gd name="T3" fmla="*/ 12 h 2"/>
                      <a:gd name="T4" fmla="*/ 6 w 1"/>
                      <a:gd name="T5" fmla="*/ 0 h 2"/>
                      <a:gd name="T6" fmla="*/ 0 w 1"/>
                      <a:gd name="T7" fmla="*/ 0 h 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1" h="2">
                        <a:moveTo>
                          <a:pt x="0" y="0"/>
                        </a:moveTo>
                        <a:lnTo>
                          <a:pt x="0" y="2"/>
                        </a:lnTo>
                        <a:lnTo>
                          <a:pt x="1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9" name="Freeform 1045">
                    <a:extLst>
                      <a:ext uri="{FF2B5EF4-FFF2-40B4-BE49-F238E27FC236}">
                        <a16:creationId xmlns:a16="http://schemas.microsoft.com/office/drawing/2014/main" id="{8770E5ED-0019-C1CA-9623-B7D26C284F5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5897" y="3537"/>
                    <a:ext cx="6" cy="13"/>
                  </a:xfrm>
                  <a:custGeom>
                    <a:avLst/>
                    <a:gdLst>
                      <a:gd name="T0" fmla="*/ 0 w 1"/>
                      <a:gd name="T1" fmla="*/ 13 h 2"/>
                      <a:gd name="T2" fmla="*/ 6 w 1"/>
                      <a:gd name="T3" fmla="*/ 13 h 2"/>
                      <a:gd name="T4" fmla="*/ 0 w 1"/>
                      <a:gd name="T5" fmla="*/ 0 h 2"/>
                      <a:gd name="T6" fmla="*/ 0 w 1"/>
                      <a:gd name="T7" fmla="*/ 13 h 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1" h="2">
                        <a:moveTo>
                          <a:pt x="0" y="2"/>
                        </a:moveTo>
                        <a:lnTo>
                          <a:pt x="1" y="2"/>
                        </a:lnTo>
                        <a:lnTo>
                          <a:pt x="0" y="0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0" name="Freeform 1046">
                    <a:extLst>
                      <a:ext uri="{FF2B5EF4-FFF2-40B4-BE49-F238E27FC236}">
                        <a16:creationId xmlns:a16="http://schemas.microsoft.com/office/drawing/2014/main" id="{E0F1736B-FD51-7E68-F962-1EDB8C7498C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5259" y="3563"/>
                    <a:ext cx="19" cy="6"/>
                  </a:xfrm>
                  <a:custGeom>
                    <a:avLst/>
                    <a:gdLst>
                      <a:gd name="T0" fmla="*/ 0 w 3"/>
                      <a:gd name="T1" fmla="*/ 6 h 1"/>
                      <a:gd name="T2" fmla="*/ 19 w 3"/>
                      <a:gd name="T3" fmla="*/ 6 h 1"/>
                      <a:gd name="T4" fmla="*/ 19 w 3"/>
                      <a:gd name="T5" fmla="*/ 0 h 1"/>
                      <a:gd name="T6" fmla="*/ 0 w 3"/>
                      <a:gd name="T7" fmla="*/ 6 h 1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" h="1">
                        <a:moveTo>
                          <a:pt x="0" y="1"/>
                        </a:move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1" name="Freeform 1047">
                    <a:extLst>
                      <a:ext uri="{FF2B5EF4-FFF2-40B4-BE49-F238E27FC236}">
                        <a16:creationId xmlns:a16="http://schemas.microsoft.com/office/drawing/2014/main" id="{49097D95-226A-459E-FBC5-D7A2D1DBB9C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735" y="3761"/>
                    <a:ext cx="19" cy="38"/>
                  </a:xfrm>
                  <a:custGeom>
                    <a:avLst/>
                    <a:gdLst>
                      <a:gd name="T0" fmla="*/ 6 w 3"/>
                      <a:gd name="T1" fmla="*/ 19 h 6"/>
                      <a:gd name="T2" fmla="*/ 0 w 3"/>
                      <a:gd name="T3" fmla="*/ 38 h 6"/>
                      <a:gd name="T4" fmla="*/ 13 w 3"/>
                      <a:gd name="T5" fmla="*/ 19 h 6"/>
                      <a:gd name="T6" fmla="*/ 19 w 3"/>
                      <a:gd name="T7" fmla="*/ 0 h 6"/>
                      <a:gd name="T8" fmla="*/ 6 w 3"/>
                      <a:gd name="T9" fmla="*/ 19 h 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" h="6">
                        <a:moveTo>
                          <a:pt x="1" y="3"/>
                        </a:moveTo>
                        <a:lnTo>
                          <a:pt x="0" y="6"/>
                        </a:lnTo>
                        <a:lnTo>
                          <a:pt x="2" y="3"/>
                        </a:lnTo>
                        <a:lnTo>
                          <a:pt x="3" y="0"/>
                        </a:lnTo>
                        <a:lnTo>
                          <a:pt x="1" y="3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2" name="Freeform 1048">
                    <a:extLst>
                      <a:ext uri="{FF2B5EF4-FFF2-40B4-BE49-F238E27FC236}">
                        <a16:creationId xmlns:a16="http://schemas.microsoft.com/office/drawing/2014/main" id="{8D67D079-8C4D-5CDA-216C-1A986E767DE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773" y="3722"/>
                    <a:ext cx="13" cy="20"/>
                  </a:xfrm>
                  <a:custGeom>
                    <a:avLst/>
                    <a:gdLst>
                      <a:gd name="T0" fmla="*/ 13 w 2"/>
                      <a:gd name="T1" fmla="*/ 0 h 3"/>
                      <a:gd name="T2" fmla="*/ 7 w 2"/>
                      <a:gd name="T3" fmla="*/ 0 h 3"/>
                      <a:gd name="T4" fmla="*/ 0 w 2"/>
                      <a:gd name="T5" fmla="*/ 20 h 3"/>
                      <a:gd name="T6" fmla="*/ 13 w 2"/>
                      <a:gd name="T7" fmla="*/ 0 h 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" h="3">
                        <a:moveTo>
                          <a:pt x="2" y="0"/>
                        </a:moveTo>
                        <a:lnTo>
                          <a:pt x="1" y="0"/>
                        </a:lnTo>
                        <a:lnTo>
                          <a:pt x="0" y="3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3" name="Freeform 1049">
                    <a:extLst>
                      <a:ext uri="{FF2B5EF4-FFF2-40B4-BE49-F238E27FC236}">
                        <a16:creationId xmlns:a16="http://schemas.microsoft.com/office/drawing/2014/main" id="{F3DD1B23-2537-3BE7-9179-B42691D778B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729" y="3825"/>
                    <a:ext cx="19" cy="102"/>
                  </a:xfrm>
                  <a:custGeom>
                    <a:avLst/>
                    <a:gdLst>
                      <a:gd name="T0" fmla="*/ 6 w 3"/>
                      <a:gd name="T1" fmla="*/ 51 h 16"/>
                      <a:gd name="T2" fmla="*/ 6 w 3"/>
                      <a:gd name="T3" fmla="*/ 26 h 16"/>
                      <a:gd name="T4" fmla="*/ 0 w 3"/>
                      <a:gd name="T5" fmla="*/ 0 h 16"/>
                      <a:gd name="T6" fmla="*/ 6 w 3"/>
                      <a:gd name="T7" fmla="*/ 19 h 16"/>
                      <a:gd name="T8" fmla="*/ 6 w 3"/>
                      <a:gd name="T9" fmla="*/ 51 h 16"/>
                      <a:gd name="T10" fmla="*/ 13 w 3"/>
                      <a:gd name="T11" fmla="*/ 64 h 16"/>
                      <a:gd name="T12" fmla="*/ 19 w 3"/>
                      <a:gd name="T13" fmla="*/ 83 h 16"/>
                      <a:gd name="T14" fmla="*/ 19 w 3"/>
                      <a:gd name="T15" fmla="*/ 102 h 16"/>
                      <a:gd name="T16" fmla="*/ 19 w 3"/>
                      <a:gd name="T17" fmla="*/ 83 h 16"/>
                      <a:gd name="T18" fmla="*/ 13 w 3"/>
                      <a:gd name="T19" fmla="*/ 64 h 16"/>
                      <a:gd name="T20" fmla="*/ 6 w 3"/>
                      <a:gd name="T21" fmla="*/ 51 h 1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3" h="16">
                        <a:moveTo>
                          <a:pt x="1" y="8"/>
                        </a:moveTo>
                        <a:lnTo>
                          <a:pt x="1" y="4"/>
                        </a:lnTo>
                        <a:lnTo>
                          <a:pt x="0" y="0"/>
                        </a:lnTo>
                        <a:lnTo>
                          <a:pt x="1" y="3"/>
                        </a:lnTo>
                        <a:lnTo>
                          <a:pt x="1" y="8"/>
                        </a:lnTo>
                        <a:lnTo>
                          <a:pt x="2" y="10"/>
                        </a:lnTo>
                        <a:lnTo>
                          <a:pt x="3" y="13"/>
                        </a:lnTo>
                        <a:lnTo>
                          <a:pt x="3" y="16"/>
                        </a:lnTo>
                        <a:lnTo>
                          <a:pt x="3" y="13"/>
                        </a:lnTo>
                        <a:lnTo>
                          <a:pt x="2" y="10"/>
                        </a:lnTo>
                        <a:lnTo>
                          <a:pt x="1" y="8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4" name="Freeform 1050">
                    <a:extLst>
                      <a:ext uri="{FF2B5EF4-FFF2-40B4-BE49-F238E27FC236}">
                        <a16:creationId xmlns:a16="http://schemas.microsoft.com/office/drawing/2014/main" id="{447DF99F-394C-7AE8-6B9A-A4AC8D8B516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2079" y="1297"/>
                    <a:ext cx="5599" cy="2732"/>
                  </a:xfrm>
                  <a:custGeom>
                    <a:avLst/>
                    <a:gdLst>
                      <a:gd name="T0" fmla="*/ 962 w 856"/>
                      <a:gd name="T1" fmla="*/ 1959 h 417"/>
                      <a:gd name="T2" fmla="*/ 1583 w 856"/>
                      <a:gd name="T3" fmla="*/ 2083 h 417"/>
                      <a:gd name="T4" fmla="*/ 1962 w 856"/>
                      <a:gd name="T5" fmla="*/ 2260 h 417"/>
                      <a:gd name="T6" fmla="*/ 2296 w 856"/>
                      <a:gd name="T7" fmla="*/ 2280 h 417"/>
                      <a:gd name="T8" fmla="*/ 2446 w 856"/>
                      <a:gd name="T9" fmla="*/ 2509 h 417"/>
                      <a:gd name="T10" fmla="*/ 2656 w 856"/>
                      <a:gd name="T11" fmla="*/ 2608 h 417"/>
                      <a:gd name="T12" fmla="*/ 2728 w 856"/>
                      <a:gd name="T13" fmla="*/ 2398 h 417"/>
                      <a:gd name="T14" fmla="*/ 2865 w 856"/>
                      <a:gd name="T15" fmla="*/ 2326 h 417"/>
                      <a:gd name="T16" fmla="*/ 2989 w 856"/>
                      <a:gd name="T17" fmla="*/ 2247 h 417"/>
                      <a:gd name="T18" fmla="*/ 3231 w 856"/>
                      <a:gd name="T19" fmla="*/ 2273 h 417"/>
                      <a:gd name="T20" fmla="*/ 3460 w 856"/>
                      <a:gd name="T21" fmla="*/ 2313 h 417"/>
                      <a:gd name="T22" fmla="*/ 3355 w 856"/>
                      <a:gd name="T23" fmla="*/ 2182 h 417"/>
                      <a:gd name="T24" fmla="*/ 3539 w 856"/>
                      <a:gd name="T25" fmla="*/ 2182 h 417"/>
                      <a:gd name="T26" fmla="*/ 3663 w 856"/>
                      <a:gd name="T27" fmla="*/ 2182 h 417"/>
                      <a:gd name="T28" fmla="*/ 3794 w 856"/>
                      <a:gd name="T29" fmla="*/ 2208 h 417"/>
                      <a:gd name="T30" fmla="*/ 3996 w 856"/>
                      <a:gd name="T31" fmla="*/ 2254 h 417"/>
                      <a:gd name="T32" fmla="*/ 4101 w 856"/>
                      <a:gd name="T33" fmla="*/ 2535 h 417"/>
                      <a:gd name="T34" fmla="*/ 4245 w 856"/>
                      <a:gd name="T35" fmla="*/ 2732 h 417"/>
                      <a:gd name="T36" fmla="*/ 4310 w 856"/>
                      <a:gd name="T37" fmla="*/ 2503 h 417"/>
                      <a:gd name="T38" fmla="*/ 4245 w 856"/>
                      <a:gd name="T39" fmla="*/ 2306 h 417"/>
                      <a:gd name="T40" fmla="*/ 4252 w 856"/>
                      <a:gd name="T41" fmla="*/ 2005 h 417"/>
                      <a:gd name="T42" fmla="*/ 4481 w 856"/>
                      <a:gd name="T43" fmla="*/ 1808 h 417"/>
                      <a:gd name="T44" fmla="*/ 4631 w 856"/>
                      <a:gd name="T45" fmla="*/ 1684 h 417"/>
                      <a:gd name="T46" fmla="*/ 4657 w 856"/>
                      <a:gd name="T47" fmla="*/ 1559 h 417"/>
                      <a:gd name="T48" fmla="*/ 4762 w 856"/>
                      <a:gd name="T49" fmla="*/ 1572 h 417"/>
                      <a:gd name="T50" fmla="*/ 4696 w 856"/>
                      <a:gd name="T51" fmla="*/ 1441 h 417"/>
                      <a:gd name="T52" fmla="*/ 4637 w 856"/>
                      <a:gd name="T53" fmla="*/ 1323 h 417"/>
                      <a:gd name="T54" fmla="*/ 4624 w 856"/>
                      <a:gd name="T55" fmla="*/ 1304 h 417"/>
                      <a:gd name="T56" fmla="*/ 4729 w 856"/>
                      <a:gd name="T57" fmla="*/ 1173 h 417"/>
                      <a:gd name="T58" fmla="*/ 4729 w 856"/>
                      <a:gd name="T59" fmla="*/ 1409 h 417"/>
                      <a:gd name="T60" fmla="*/ 4781 w 856"/>
                      <a:gd name="T61" fmla="*/ 1147 h 417"/>
                      <a:gd name="T62" fmla="*/ 4912 w 856"/>
                      <a:gd name="T63" fmla="*/ 1120 h 417"/>
                      <a:gd name="T64" fmla="*/ 4978 w 856"/>
                      <a:gd name="T65" fmla="*/ 1002 h 417"/>
                      <a:gd name="T66" fmla="*/ 5239 w 856"/>
                      <a:gd name="T67" fmla="*/ 924 h 417"/>
                      <a:gd name="T68" fmla="*/ 5239 w 856"/>
                      <a:gd name="T69" fmla="*/ 825 h 417"/>
                      <a:gd name="T70" fmla="*/ 5357 w 856"/>
                      <a:gd name="T71" fmla="*/ 675 h 417"/>
                      <a:gd name="T72" fmla="*/ 5592 w 856"/>
                      <a:gd name="T73" fmla="*/ 531 h 417"/>
                      <a:gd name="T74" fmla="*/ 5278 w 856"/>
                      <a:gd name="T75" fmla="*/ 400 h 417"/>
                      <a:gd name="T76" fmla="*/ 4762 w 856"/>
                      <a:gd name="T77" fmla="*/ 577 h 417"/>
                      <a:gd name="T78" fmla="*/ 4520 w 856"/>
                      <a:gd name="T79" fmla="*/ 727 h 417"/>
                      <a:gd name="T80" fmla="*/ 4297 w 856"/>
                      <a:gd name="T81" fmla="*/ 891 h 417"/>
                      <a:gd name="T82" fmla="*/ 4082 w 856"/>
                      <a:gd name="T83" fmla="*/ 819 h 417"/>
                      <a:gd name="T84" fmla="*/ 4016 w 856"/>
                      <a:gd name="T85" fmla="*/ 603 h 417"/>
                      <a:gd name="T86" fmla="*/ 3800 w 856"/>
                      <a:gd name="T87" fmla="*/ 557 h 417"/>
                      <a:gd name="T88" fmla="*/ 3728 w 856"/>
                      <a:gd name="T89" fmla="*/ 832 h 417"/>
                      <a:gd name="T90" fmla="*/ 3578 w 856"/>
                      <a:gd name="T91" fmla="*/ 727 h 417"/>
                      <a:gd name="T92" fmla="*/ 3669 w 856"/>
                      <a:gd name="T93" fmla="*/ 452 h 417"/>
                      <a:gd name="T94" fmla="*/ 3911 w 856"/>
                      <a:gd name="T95" fmla="*/ 354 h 417"/>
                      <a:gd name="T96" fmla="*/ 3539 w 856"/>
                      <a:gd name="T97" fmla="*/ 301 h 417"/>
                      <a:gd name="T98" fmla="*/ 3277 w 856"/>
                      <a:gd name="T99" fmla="*/ 301 h 417"/>
                      <a:gd name="T100" fmla="*/ 3369 w 856"/>
                      <a:gd name="T101" fmla="*/ 164 h 417"/>
                      <a:gd name="T102" fmla="*/ 2983 w 856"/>
                      <a:gd name="T103" fmla="*/ 92 h 417"/>
                      <a:gd name="T104" fmla="*/ 229 w 856"/>
                      <a:gd name="T105" fmla="*/ 131 h 417"/>
                      <a:gd name="T106" fmla="*/ 164 w 856"/>
                      <a:gd name="T107" fmla="*/ 229 h 417"/>
                      <a:gd name="T108" fmla="*/ 26 w 856"/>
                      <a:gd name="T109" fmla="*/ 190 h 417"/>
                      <a:gd name="T110" fmla="*/ 111 w 856"/>
                      <a:gd name="T111" fmla="*/ 387 h 417"/>
                      <a:gd name="T112" fmla="*/ 39 w 856"/>
                      <a:gd name="T113" fmla="*/ 740 h 417"/>
                      <a:gd name="T114" fmla="*/ 52 w 856"/>
                      <a:gd name="T115" fmla="*/ 1101 h 417"/>
                      <a:gd name="T116" fmla="*/ 294 w 856"/>
                      <a:gd name="T117" fmla="*/ 1330 h 417"/>
                      <a:gd name="T118" fmla="*/ 229 w 856"/>
                      <a:gd name="T119" fmla="*/ 1435 h 417"/>
                      <a:gd name="T120" fmla="*/ 458 w 856"/>
                      <a:gd name="T121" fmla="*/ 1743 h 417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</a:gdLst>
                    <a:ahLst/>
                    <a:cxnLst>
                      <a:cxn ang="T122">
                        <a:pos x="T0" y="T1"/>
                      </a:cxn>
                      <a:cxn ang="T123">
                        <a:pos x="T2" y="T3"/>
                      </a:cxn>
                      <a:cxn ang="T124">
                        <a:pos x="T4" y="T5"/>
                      </a:cxn>
                      <a:cxn ang="T125">
                        <a:pos x="T6" y="T7"/>
                      </a:cxn>
                      <a:cxn ang="T126">
                        <a:pos x="T8" y="T9"/>
                      </a:cxn>
                      <a:cxn ang="T127">
                        <a:pos x="T10" y="T11"/>
                      </a:cxn>
                      <a:cxn ang="T128">
                        <a:pos x="T12" y="T13"/>
                      </a:cxn>
                      <a:cxn ang="T129">
                        <a:pos x="T14" y="T15"/>
                      </a:cxn>
                      <a:cxn ang="T130">
                        <a:pos x="T16" y="T17"/>
                      </a:cxn>
                      <a:cxn ang="T131">
                        <a:pos x="T18" y="T19"/>
                      </a:cxn>
                      <a:cxn ang="T132">
                        <a:pos x="T20" y="T21"/>
                      </a:cxn>
                      <a:cxn ang="T133">
                        <a:pos x="T22" y="T23"/>
                      </a:cxn>
                      <a:cxn ang="T134">
                        <a:pos x="T24" y="T25"/>
                      </a:cxn>
                      <a:cxn ang="T135">
                        <a:pos x="T26" y="T27"/>
                      </a:cxn>
                      <a:cxn ang="T136">
                        <a:pos x="T28" y="T29"/>
                      </a:cxn>
                      <a:cxn ang="T137">
                        <a:pos x="T30" y="T31"/>
                      </a:cxn>
                      <a:cxn ang="T138">
                        <a:pos x="T32" y="T33"/>
                      </a:cxn>
                      <a:cxn ang="T139">
                        <a:pos x="T34" y="T35"/>
                      </a:cxn>
                      <a:cxn ang="T140">
                        <a:pos x="T36" y="T37"/>
                      </a:cxn>
                      <a:cxn ang="T141">
                        <a:pos x="T38" y="T39"/>
                      </a:cxn>
                      <a:cxn ang="T142">
                        <a:pos x="T40" y="T41"/>
                      </a:cxn>
                      <a:cxn ang="T143">
                        <a:pos x="T42" y="T43"/>
                      </a:cxn>
                      <a:cxn ang="T144">
                        <a:pos x="T44" y="T45"/>
                      </a:cxn>
                      <a:cxn ang="T145">
                        <a:pos x="T46" y="T47"/>
                      </a:cxn>
                      <a:cxn ang="T146">
                        <a:pos x="T48" y="T49"/>
                      </a:cxn>
                      <a:cxn ang="T147">
                        <a:pos x="T50" y="T51"/>
                      </a:cxn>
                      <a:cxn ang="T148">
                        <a:pos x="T52" y="T53"/>
                      </a:cxn>
                      <a:cxn ang="T149">
                        <a:pos x="T54" y="T55"/>
                      </a:cxn>
                      <a:cxn ang="T150">
                        <a:pos x="T56" y="T57"/>
                      </a:cxn>
                      <a:cxn ang="T151">
                        <a:pos x="T58" y="T59"/>
                      </a:cxn>
                      <a:cxn ang="T152">
                        <a:pos x="T60" y="T61"/>
                      </a:cxn>
                      <a:cxn ang="T153">
                        <a:pos x="T62" y="T63"/>
                      </a:cxn>
                      <a:cxn ang="T154">
                        <a:pos x="T64" y="T65"/>
                      </a:cxn>
                      <a:cxn ang="T155">
                        <a:pos x="T66" y="T67"/>
                      </a:cxn>
                      <a:cxn ang="T156">
                        <a:pos x="T68" y="T69"/>
                      </a:cxn>
                      <a:cxn ang="T157">
                        <a:pos x="T70" y="T71"/>
                      </a:cxn>
                      <a:cxn ang="T158">
                        <a:pos x="T72" y="T73"/>
                      </a:cxn>
                      <a:cxn ang="T159">
                        <a:pos x="T74" y="T75"/>
                      </a:cxn>
                      <a:cxn ang="T160">
                        <a:pos x="T76" y="T77"/>
                      </a:cxn>
                      <a:cxn ang="T161">
                        <a:pos x="T78" y="T79"/>
                      </a:cxn>
                      <a:cxn ang="T162">
                        <a:pos x="T80" y="T81"/>
                      </a:cxn>
                      <a:cxn ang="T163">
                        <a:pos x="T82" y="T83"/>
                      </a:cxn>
                      <a:cxn ang="T164">
                        <a:pos x="T84" y="T85"/>
                      </a:cxn>
                      <a:cxn ang="T165">
                        <a:pos x="T86" y="T87"/>
                      </a:cxn>
                      <a:cxn ang="T166">
                        <a:pos x="T88" y="T89"/>
                      </a:cxn>
                      <a:cxn ang="T167">
                        <a:pos x="T90" y="T91"/>
                      </a:cxn>
                      <a:cxn ang="T168">
                        <a:pos x="T92" y="T93"/>
                      </a:cxn>
                      <a:cxn ang="T169">
                        <a:pos x="T94" y="T95"/>
                      </a:cxn>
                      <a:cxn ang="T170">
                        <a:pos x="T96" y="T97"/>
                      </a:cxn>
                      <a:cxn ang="T171">
                        <a:pos x="T98" y="T99"/>
                      </a:cxn>
                      <a:cxn ang="T172">
                        <a:pos x="T100" y="T101"/>
                      </a:cxn>
                      <a:cxn ang="T173">
                        <a:pos x="T102" y="T103"/>
                      </a:cxn>
                      <a:cxn ang="T174">
                        <a:pos x="T104" y="T105"/>
                      </a:cxn>
                      <a:cxn ang="T175">
                        <a:pos x="T106" y="T107"/>
                      </a:cxn>
                      <a:cxn ang="T176">
                        <a:pos x="T108" y="T109"/>
                      </a:cxn>
                      <a:cxn ang="T177">
                        <a:pos x="T110" y="T111"/>
                      </a:cxn>
                      <a:cxn ang="T178">
                        <a:pos x="T112" y="T113"/>
                      </a:cxn>
                      <a:cxn ang="T179">
                        <a:pos x="T114" y="T115"/>
                      </a:cxn>
                      <a:cxn ang="T180">
                        <a:pos x="T116" y="T117"/>
                      </a:cxn>
                      <a:cxn ang="T181">
                        <a:pos x="T118" y="T119"/>
                      </a:cxn>
                      <a:cxn ang="T182">
                        <a:pos x="T120" y="T121"/>
                      </a:cxn>
                    </a:cxnLst>
                    <a:rect l="0" t="0" r="r" b="b"/>
                    <a:pathLst>
                      <a:path w="856" h="417">
                        <a:moveTo>
                          <a:pt x="116" y="297"/>
                        </a:moveTo>
                        <a:cubicBezTo>
                          <a:pt x="119" y="297"/>
                          <a:pt x="119" y="297"/>
                          <a:pt x="119" y="297"/>
                        </a:cubicBezTo>
                        <a:cubicBezTo>
                          <a:pt x="122" y="297"/>
                          <a:pt x="122" y="297"/>
                          <a:pt x="122" y="297"/>
                        </a:cubicBezTo>
                        <a:cubicBezTo>
                          <a:pt x="124" y="297"/>
                          <a:pt x="124" y="297"/>
                          <a:pt x="124" y="297"/>
                        </a:cubicBezTo>
                        <a:cubicBezTo>
                          <a:pt x="124" y="297"/>
                          <a:pt x="124" y="297"/>
                          <a:pt x="124" y="297"/>
                        </a:cubicBezTo>
                        <a:cubicBezTo>
                          <a:pt x="126" y="297"/>
                          <a:pt x="126" y="297"/>
                          <a:pt x="126" y="297"/>
                        </a:cubicBezTo>
                        <a:cubicBezTo>
                          <a:pt x="128" y="297"/>
                          <a:pt x="128" y="297"/>
                          <a:pt x="128" y="297"/>
                        </a:cubicBezTo>
                        <a:cubicBezTo>
                          <a:pt x="131" y="296"/>
                          <a:pt x="131" y="296"/>
                          <a:pt x="131" y="296"/>
                        </a:cubicBezTo>
                        <a:cubicBezTo>
                          <a:pt x="134" y="296"/>
                          <a:pt x="134" y="296"/>
                          <a:pt x="134" y="296"/>
                        </a:cubicBezTo>
                        <a:cubicBezTo>
                          <a:pt x="135" y="296"/>
                          <a:pt x="135" y="296"/>
                          <a:pt x="135" y="296"/>
                        </a:cubicBezTo>
                        <a:cubicBezTo>
                          <a:pt x="136" y="296"/>
                          <a:pt x="136" y="296"/>
                          <a:pt x="136" y="296"/>
                        </a:cubicBezTo>
                        <a:cubicBezTo>
                          <a:pt x="138" y="296"/>
                          <a:pt x="138" y="296"/>
                          <a:pt x="138" y="296"/>
                        </a:cubicBezTo>
                        <a:cubicBezTo>
                          <a:pt x="141" y="295"/>
                          <a:pt x="141" y="295"/>
                          <a:pt x="141" y="295"/>
                        </a:cubicBezTo>
                        <a:cubicBezTo>
                          <a:pt x="144" y="295"/>
                          <a:pt x="144" y="295"/>
                          <a:pt x="144" y="295"/>
                        </a:cubicBezTo>
                        <a:cubicBezTo>
                          <a:pt x="145" y="295"/>
                          <a:pt x="145" y="295"/>
                          <a:pt x="145" y="295"/>
                        </a:cubicBezTo>
                        <a:cubicBezTo>
                          <a:pt x="148" y="295"/>
                          <a:pt x="148" y="295"/>
                          <a:pt x="148" y="295"/>
                        </a:cubicBezTo>
                        <a:cubicBezTo>
                          <a:pt x="148" y="295"/>
                          <a:pt x="148" y="295"/>
                          <a:pt x="148" y="295"/>
                        </a:cubicBezTo>
                        <a:cubicBezTo>
                          <a:pt x="148" y="295"/>
                          <a:pt x="148" y="295"/>
                          <a:pt x="148" y="295"/>
                        </a:cubicBezTo>
                        <a:cubicBezTo>
                          <a:pt x="148" y="295"/>
                          <a:pt x="148" y="295"/>
                          <a:pt x="148" y="295"/>
                        </a:cubicBezTo>
                        <a:cubicBezTo>
                          <a:pt x="147" y="298"/>
                          <a:pt x="147" y="298"/>
                          <a:pt x="147" y="298"/>
                        </a:cubicBezTo>
                        <a:cubicBezTo>
                          <a:pt x="147" y="299"/>
                          <a:pt x="147" y="299"/>
                          <a:pt x="147" y="299"/>
                        </a:cubicBezTo>
                        <a:cubicBezTo>
                          <a:pt x="150" y="299"/>
                          <a:pt x="150" y="299"/>
                          <a:pt x="150" y="299"/>
                        </a:cubicBezTo>
                        <a:cubicBezTo>
                          <a:pt x="153" y="300"/>
                          <a:pt x="153" y="300"/>
                          <a:pt x="153" y="300"/>
                        </a:cubicBezTo>
                        <a:cubicBezTo>
                          <a:pt x="156" y="302"/>
                          <a:pt x="156" y="302"/>
                          <a:pt x="156" y="302"/>
                        </a:cubicBezTo>
                        <a:cubicBezTo>
                          <a:pt x="159" y="302"/>
                          <a:pt x="159" y="302"/>
                          <a:pt x="159" y="302"/>
                        </a:cubicBezTo>
                        <a:cubicBezTo>
                          <a:pt x="162" y="304"/>
                          <a:pt x="162" y="304"/>
                          <a:pt x="162" y="304"/>
                        </a:cubicBezTo>
                        <a:cubicBezTo>
                          <a:pt x="165" y="304"/>
                          <a:pt x="165" y="304"/>
                          <a:pt x="165" y="304"/>
                        </a:cubicBezTo>
                        <a:cubicBezTo>
                          <a:pt x="168" y="306"/>
                          <a:pt x="168" y="306"/>
                          <a:pt x="168" y="306"/>
                        </a:cubicBezTo>
                        <a:cubicBezTo>
                          <a:pt x="171" y="306"/>
                          <a:pt x="171" y="306"/>
                          <a:pt x="171" y="306"/>
                        </a:cubicBezTo>
                        <a:cubicBezTo>
                          <a:pt x="174" y="308"/>
                          <a:pt x="174" y="308"/>
                          <a:pt x="174" y="308"/>
                        </a:cubicBezTo>
                        <a:cubicBezTo>
                          <a:pt x="177" y="308"/>
                          <a:pt x="177" y="308"/>
                          <a:pt x="177" y="308"/>
                        </a:cubicBezTo>
                        <a:cubicBezTo>
                          <a:pt x="178" y="309"/>
                          <a:pt x="178" y="309"/>
                          <a:pt x="178" y="309"/>
                        </a:cubicBezTo>
                        <a:cubicBezTo>
                          <a:pt x="181" y="310"/>
                          <a:pt x="181" y="310"/>
                          <a:pt x="181" y="310"/>
                        </a:cubicBezTo>
                        <a:cubicBezTo>
                          <a:pt x="183" y="311"/>
                          <a:pt x="183" y="311"/>
                          <a:pt x="183" y="311"/>
                        </a:cubicBezTo>
                        <a:cubicBezTo>
                          <a:pt x="187" y="312"/>
                          <a:pt x="187" y="312"/>
                          <a:pt x="187" y="312"/>
                        </a:cubicBezTo>
                        <a:cubicBezTo>
                          <a:pt x="190" y="313"/>
                          <a:pt x="190" y="313"/>
                          <a:pt x="190" y="313"/>
                        </a:cubicBezTo>
                        <a:cubicBezTo>
                          <a:pt x="192" y="314"/>
                          <a:pt x="192" y="314"/>
                          <a:pt x="192" y="314"/>
                        </a:cubicBezTo>
                        <a:cubicBezTo>
                          <a:pt x="196" y="315"/>
                          <a:pt x="196" y="315"/>
                          <a:pt x="196" y="315"/>
                        </a:cubicBezTo>
                        <a:cubicBezTo>
                          <a:pt x="200" y="317"/>
                          <a:pt x="200" y="317"/>
                          <a:pt x="200" y="317"/>
                        </a:cubicBezTo>
                        <a:cubicBezTo>
                          <a:pt x="201" y="317"/>
                          <a:pt x="201" y="317"/>
                          <a:pt x="201" y="317"/>
                        </a:cubicBezTo>
                        <a:cubicBezTo>
                          <a:pt x="204" y="318"/>
                          <a:pt x="204" y="318"/>
                          <a:pt x="204" y="318"/>
                        </a:cubicBezTo>
                        <a:cubicBezTo>
                          <a:pt x="242" y="318"/>
                          <a:pt x="242" y="318"/>
                          <a:pt x="242" y="318"/>
                        </a:cubicBezTo>
                        <a:cubicBezTo>
                          <a:pt x="245" y="316"/>
                          <a:pt x="245" y="316"/>
                          <a:pt x="245" y="316"/>
                        </a:cubicBezTo>
                        <a:cubicBezTo>
                          <a:pt x="245" y="313"/>
                          <a:pt x="245" y="313"/>
                          <a:pt x="245" y="313"/>
                        </a:cubicBezTo>
                        <a:cubicBezTo>
                          <a:pt x="247" y="310"/>
                          <a:pt x="247" y="310"/>
                          <a:pt x="247" y="310"/>
                        </a:cubicBezTo>
                        <a:cubicBezTo>
                          <a:pt x="270" y="310"/>
                          <a:pt x="270" y="310"/>
                          <a:pt x="270" y="310"/>
                        </a:cubicBezTo>
                        <a:cubicBezTo>
                          <a:pt x="270" y="311"/>
                          <a:pt x="270" y="311"/>
                          <a:pt x="270" y="311"/>
                        </a:cubicBezTo>
                        <a:cubicBezTo>
                          <a:pt x="271" y="311"/>
                          <a:pt x="271" y="311"/>
                          <a:pt x="271" y="311"/>
                        </a:cubicBezTo>
                        <a:cubicBezTo>
                          <a:pt x="273" y="313"/>
                          <a:pt x="273" y="313"/>
                          <a:pt x="273" y="313"/>
                        </a:cubicBezTo>
                        <a:cubicBezTo>
                          <a:pt x="276" y="316"/>
                          <a:pt x="276" y="316"/>
                          <a:pt x="276" y="316"/>
                        </a:cubicBezTo>
                        <a:cubicBezTo>
                          <a:pt x="279" y="317"/>
                          <a:pt x="279" y="317"/>
                          <a:pt x="279" y="317"/>
                        </a:cubicBezTo>
                        <a:cubicBezTo>
                          <a:pt x="281" y="320"/>
                          <a:pt x="281" y="320"/>
                          <a:pt x="281" y="320"/>
                        </a:cubicBezTo>
                        <a:cubicBezTo>
                          <a:pt x="284" y="323"/>
                          <a:pt x="284" y="323"/>
                          <a:pt x="284" y="323"/>
                        </a:cubicBezTo>
                        <a:cubicBezTo>
                          <a:pt x="287" y="325"/>
                          <a:pt x="287" y="325"/>
                          <a:pt x="287" y="325"/>
                        </a:cubicBezTo>
                        <a:cubicBezTo>
                          <a:pt x="289" y="327"/>
                          <a:pt x="289" y="327"/>
                          <a:pt x="289" y="327"/>
                        </a:cubicBezTo>
                        <a:cubicBezTo>
                          <a:pt x="292" y="328"/>
                          <a:pt x="292" y="328"/>
                          <a:pt x="292" y="328"/>
                        </a:cubicBezTo>
                        <a:cubicBezTo>
                          <a:pt x="294" y="331"/>
                          <a:pt x="294" y="331"/>
                          <a:pt x="294" y="331"/>
                        </a:cubicBezTo>
                        <a:cubicBezTo>
                          <a:pt x="295" y="334"/>
                          <a:pt x="295" y="334"/>
                          <a:pt x="295" y="334"/>
                        </a:cubicBezTo>
                        <a:cubicBezTo>
                          <a:pt x="297" y="337"/>
                          <a:pt x="297" y="337"/>
                          <a:pt x="297" y="337"/>
                        </a:cubicBezTo>
                        <a:cubicBezTo>
                          <a:pt x="297" y="340"/>
                          <a:pt x="297" y="340"/>
                          <a:pt x="297" y="340"/>
                        </a:cubicBezTo>
                        <a:cubicBezTo>
                          <a:pt x="298" y="342"/>
                          <a:pt x="298" y="342"/>
                          <a:pt x="298" y="342"/>
                        </a:cubicBezTo>
                        <a:cubicBezTo>
                          <a:pt x="299" y="344"/>
                          <a:pt x="299" y="344"/>
                          <a:pt x="299" y="344"/>
                        </a:cubicBezTo>
                        <a:cubicBezTo>
                          <a:pt x="300" y="345"/>
                          <a:pt x="300" y="345"/>
                          <a:pt x="300" y="345"/>
                        </a:cubicBezTo>
                        <a:cubicBezTo>
                          <a:pt x="301" y="346"/>
                          <a:pt x="301" y="346"/>
                          <a:pt x="301" y="346"/>
                        </a:cubicBezTo>
                        <a:cubicBezTo>
                          <a:pt x="302" y="347"/>
                          <a:pt x="302" y="347"/>
                          <a:pt x="302" y="347"/>
                        </a:cubicBezTo>
                        <a:cubicBezTo>
                          <a:pt x="302" y="347"/>
                          <a:pt x="302" y="347"/>
                          <a:pt x="302" y="347"/>
                        </a:cubicBezTo>
                        <a:cubicBezTo>
                          <a:pt x="304" y="348"/>
                          <a:pt x="304" y="348"/>
                          <a:pt x="304" y="348"/>
                        </a:cubicBezTo>
                        <a:cubicBezTo>
                          <a:pt x="306" y="350"/>
                          <a:pt x="306" y="350"/>
                          <a:pt x="306" y="350"/>
                        </a:cubicBezTo>
                        <a:cubicBezTo>
                          <a:pt x="309" y="351"/>
                          <a:pt x="309" y="351"/>
                          <a:pt x="309" y="351"/>
                        </a:cubicBezTo>
                        <a:cubicBezTo>
                          <a:pt x="312" y="353"/>
                          <a:pt x="312" y="353"/>
                          <a:pt x="312" y="353"/>
                        </a:cubicBezTo>
                        <a:cubicBezTo>
                          <a:pt x="317" y="355"/>
                          <a:pt x="317" y="355"/>
                          <a:pt x="317" y="355"/>
                        </a:cubicBezTo>
                        <a:cubicBezTo>
                          <a:pt x="319" y="356"/>
                          <a:pt x="319" y="356"/>
                          <a:pt x="319" y="356"/>
                        </a:cubicBezTo>
                        <a:cubicBezTo>
                          <a:pt x="319" y="356"/>
                          <a:pt x="319" y="356"/>
                          <a:pt x="319" y="356"/>
                        </a:cubicBezTo>
                        <a:cubicBezTo>
                          <a:pt x="322" y="353"/>
                          <a:pt x="322" y="353"/>
                          <a:pt x="322" y="353"/>
                        </a:cubicBezTo>
                        <a:cubicBezTo>
                          <a:pt x="327" y="344"/>
                          <a:pt x="327" y="344"/>
                          <a:pt x="327" y="344"/>
                        </a:cubicBezTo>
                        <a:cubicBezTo>
                          <a:pt x="332" y="342"/>
                          <a:pt x="332" y="342"/>
                          <a:pt x="332" y="342"/>
                        </a:cubicBezTo>
                        <a:cubicBezTo>
                          <a:pt x="335" y="342"/>
                          <a:pt x="335" y="342"/>
                          <a:pt x="335" y="342"/>
                        </a:cubicBezTo>
                        <a:cubicBezTo>
                          <a:pt x="338" y="342"/>
                          <a:pt x="338" y="342"/>
                          <a:pt x="338" y="342"/>
                        </a:cubicBezTo>
                        <a:cubicBezTo>
                          <a:pt x="340" y="343"/>
                          <a:pt x="340" y="343"/>
                          <a:pt x="340" y="343"/>
                        </a:cubicBezTo>
                        <a:cubicBezTo>
                          <a:pt x="343" y="343"/>
                          <a:pt x="343" y="343"/>
                          <a:pt x="343" y="343"/>
                        </a:cubicBezTo>
                        <a:cubicBezTo>
                          <a:pt x="346" y="345"/>
                          <a:pt x="346" y="345"/>
                          <a:pt x="346" y="345"/>
                        </a:cubicBezTo>
                        <a:cubicBezTo>
                          <a:pt x="347" y="345"/>
                          <a:pt x="347" y="345"/>
                          <a:pt x="347" y="345"/>
                        </a:cubicBezTo>
                        <a:cubicBezTo>
                          <a:pt x="348" y="346"/>
                          <a:pt x="348" y="346"/>
                          <a:pt x="348" y="346"/>
                        </a:cubicBezTo>
                        <a:cubicBezTo>
                          <a:pt x="351" y="348"/>
                          <a:pt x="351" y="348"/>
                          <a:pt x="351" y="348"/>
                        </a:cubicBezTo>
                        <a:cubicBezTo>
                          <a:pt x="353" y="350"/>
                          <a:pt x="353" y="350"/>
                          <a:pt x="353" y="350"/>
                        </a:cubicBezTo>
                        <a:cubicBezTo>
                          <a:pt x="353" y="350"/>
                          <a:pt x="353" y="350"/>
                          <a:pt x="353" y="350"/>
                        </a:cubicBezTo>
                        <a:cubicBezTo>
                          <a:pt x="355" y="351"/>
                          <a:pt x="355" y="351"/>
                          <a:pt x="355" y="351"/>
                        </a:cubicBezTo>
                        <a:cubicBezTo>
                          <a:pt x="357" y="354"/>
                          <a:pt x="357" y="354"/>
                          <a:pt x="357" y="354"/>
                        </a:cubicBezTo>
                        <a:cubicBezTo>
                          <a:pt x="358" y="357"/>
                          <a:pt x="358" y="357"/>
                          <a:pt x="358" y="357"/>
                        </a:cubicBezTo>
                        <a:cubicBezTo>
                          <a:pt x="358" y="357"/>
                          <a:pt x="358" y="357"/>
                          <a:pt x="358" y="357"/>
                        </a:cubicBezTo>
                        <a:cubicBezTo>
                          <a:pt x="359" y="360"/>
                          <a:pt x="359" y="360"/>
                          <a:pt x="359" y="360"/>
                        </a:cubicBezTo>
                        <a:cubicBezTo>
                          <a:pt x="359" y="361"/>
                          <a:pt x="359" y="361"/>
                          <a:pt x="359" y="361"/>
                        </a:cubicBezTo>
                        <a:cubicBezTo>
                          <a:pt x="360" y="361"/>
                          <a:pt x="360" y="361"/>
                          <a:pt x="360" y="361"/>
                        </a:cubicBezTo>
                        <a:cubicBezTo>
                          <a:pt x="361" y="364"/>
                          <a:pt x="361" y="364"/>
                          <a:pt x="361" y="364"/>
                        </a:cubicBezTo>
                        <a:cubicBezTo>
                          <a:pt x="362" y="367"/>
                          <a:pt x="362" y="367"/>
                          <a:pt x="362" y="367"/>
                        </a:cubicBezTo>
                        <a:cubicBezTo>
                          <a:pt x="365" y="369"/>
                          <a:pt x="365" y="369"/>
                          <a:pt x="365" y="369"/>
                        </a:cubicBezTo>
                        <a:cubicBezTo>
                          <a:pt x="367" y="371"/>
                          <a:pt x="367" y="371"/>
                          <a:pt x="367" y="371"/>
                        </a:cubicBezTo>
                        <a:cubicBezTo>
                          <a:pt x="367" y="372"/>
                          <a:pt x="367" y="372"/>
                          <a:pt x="367" y="372"/>
                        </a:cubicBezTo>
                        <a:cubicBezTo>
                          <a:pt x="370" y="375"/>
                          <a:pt x="370" y="375"/>
                          <a:pt x="370" y="375"/>
                        </a:cubicBezTo>
                        <a:cubicBezTo>
                          <a:pt x="371" y="377"/>
                          <a:pt x="371" y="377"/>
                          <a:pt x="371" y="377"/>
                        </a:cubicBezTo>
                        <a:cubicBezTo>
                          <a:pt x="374" y="378"/>
                          <a:pt x="374" y="378"/>
                          <a:pt x="374" y="378"/>
                        </a:cubicBezTo>
                        <a:cubicBezTo>
                          <a:pt x="374" y="380"/>
                          <a:pt x="374" y="380"/>
                          <a:pt x="374" y="380"/>
                        </a:cubicBezTo>
                        <a:cubicBezTo>
                          <a:pt x="374" y="380"/>
                          <a:pt x="374" y="380"/>
                          <a:pt x="374" y="380"/>
                        </a:cubicBezTo>
                        <a:cubicBezTo>
                          <a:pt x="374" y="380"/>
                          <a:pt x="374" y="380"/>
                          <a:pt x="374" y="380"/>
                        </a:cubicBezTo>
                        <a:cubicBezTo>
                          <a:pt x="374" y="383"/>
                          <a:pt x="374" y="383"/>
                          <a:pt x="374" y="383"/>
                        </a:cubicBezTo>
                        <a:cubicBezTo>
                          <a:pt x="375" y="386"/>
                          <a:pt x="375" y="386"/>
                          <a:pt x="375" y="386"/>
                        </a:cubicBezTo>
                        <a:cubicBezTo>
                          <a:pt x="376" y="389"/>
                          <a:pt x="376" y="389"/>
                          <a:pt x="376" y="389"/>
                        </a:cubicBezTo>
                        <a:cubicBezTo>
                          <a:pt x="377" y="389"/>
                          <a:pt x="377" y="389"/>
                          <a:pt x="377" y="389"/>
                        </a:cubicBezTo>
                        <a:cubicBezTo>
                          <a:pt x="378" y="392"/>
                          <a:pt x="378" y="392"/>
                          <a:pt x="378" y="392"/>
                        </a:cubicBezTo>
                        <a:cubicBezTo>
                          <a:pt x="379" y="395"/>
                          <a:pt x="379" y="395"/>
                          <a:pt x="379" y="395"/>
                        </a:cubicBezTo>
                        <a:cubicBezTo>
                          <a:pt x="379" y="395"/>
                          <a:pt x="379" y="395"/>
                          <a:pt x="379" y="395"/>
                        </a:cubicBezTo>
                        <a:cubicBezTo>
                          <a:pt x="380" y="397"/>
                          <a:pt x="380" y="397"/>
                          <a:pt x="380" y="397"/>
                        </a:cubicBezTo>
                        <a:cubicBezTo>
                          <a:pt x="381" y="397"/>
                          <a:pt x="381" y="397"/>
                          <a:pt x="381" y="397"/>
                        </a:cubicBezTo>
                        <a:cubicBezTo>
                          <a:pt x="384" y="398"/>
                          <a:pt x="384" y="398"/>
                          <a:pt x="384" y="398"/>
                        </a:cubicBezTo>
                        <a:cubicBezTo>
                          <a:pt x="386" y="399"/>
                          <a:pt x="386" y="399"/>
                          <a:pt x="386" y="399"/>
                        </a:cubicBezTo>
                        <a:cubicBezTo>
                          <a:pt x="389" y="400"/>
                          <a:pt x="389" y="400"/>
                          <a:pt x="389" y="400"/>
                        </a:cubicBezTo>
                        <a:cubicBezTo>
                          <a:pt x="392" y="402"/>
                          <a:pt x="392" y="402"/>
                          <a:pt x="392" y="402"/>
                        </a:cubicBezTo>
                        <a:cubicBezTo>
                          <a:pt x="395" y="403"/>
                          <a:pt x="395" y="403"/>
                          <a:pt x="395" y="403"/>
                        </a:cubicBezTo>
                        <a:cubicBezTo>
                          <a:pt x="398" y="403"/>
                          <a:pt x="398" y="403"/>
                          <a:pt x="398" y="403"/>
                        </a:cubicBezTo>
                        <a:cubicBezTo>
                          <a:pt x="401" y="403"/>
                          <a:pt x="401" y="403"/>
                          <a:pt x="401" y="403"/>
                        </a:cubicBezTo>
                        <a:cubicBezTo>
                          <a:pt x="403" y="405"/>
                          <a:pt x="403" y="405"/>
                          <a:pt x="403" y="405"/>
                        </a:cubicBezTo>
                        <a:cubicBezTo>
                          <a:pt x="404" y="405"/>
                          <a:pt x="404" y="405"/>
                          <a:pt x="404" y="405"/>
                        </a:cubicBezTo>
                        <a:cubicBezTo>
                          <a:pt x="406" y="405"/>
                          <a:pt x="406" y="405"/>
                          <a:pt x="406" y="405"/>
                        </a:cubicBezTo>
                        <a:cubicBezTo>
                          <a:pt x="409" y="404"/>
                          <a:pt x="409" y="404"/>
                          <a:pt x="409" y="404"/>
                        </a:cubicBezTo>
                        <a:cubicBezTo>
                          <a:pt x="407" y="401"/>
                          <a:pt x="407" y="401"/>
                          <a:pt x="407" y="401"/>
                        </a:cubicBezTo>
                        <a:cubicBezTo>
                          <a:pt x="406" y="398"/>
                          <a:pt x="406" y="398"/>
                          <a:pt x="406" y="398"/>
                        </a:cubicBezTo>
                        <a:cubicBezTo>
                          <a:pt x="405" y="395"/>
                          <a:pt x="405" y="395"/>
                          <a:pt x="405" y="395"/>
                        </a:cubicBezTo>
                        <a:cubicBezTo>
                          <a:pt x="404" y="394"/>
                          <a:pt x="404" y="394"/>
                          <a:pt x="404" y="394"/>
                        </a:cubicBezTo>
                        <a:cubicBezTo>
                          <a:pt x="403" y="391"/>
                          <a:pt x="403" y="391"/>
                          <a:pt x="403" y="391"/>
                        </a:cubicBezTo>
                        <a:cubicBezTo>
                          <a:pt x="403" y="388"/>
                          <a:pt x="403" y="388"/>
                          <a:pt x="403" y="388"/>
                        </a:cubicBezTo>
                        <a:cubicBezTo>
                          <a:pt x="405" y="385"/>
                          <a:pt x="405" y="385"/>
                          <a:pt x="405" y="385"/>
                        </a:cubicBezTo>
                        <a:cubicBezTo>
                          <a:pt x="401" y="384"/>
                          <a:pt x="401" y="384"/>
                          <a:pt x="401" y="384"/>
                        </a:cubicBezTo>
                        <a:cubicBezTo>
                          <a:pt x="400" y="381"/>
                          <a:pt x="400" y="381"/>
                          <a:pt x="400" y="381"/>
                        </a:cubicBezTo>
                        <a:cubicBezTo>
                          <a:pt x="403" y="382"/>
                          <a:pt x="403" y="382"/>
                          <a:pt x="403" y="382"/>
                        </a:cubicBezTo>
                        <a:cubicBezTo>
                          <a:pt x="405" y="382"/>
                          <a:pt x="405" y="382"/>
                          <a:pt x="405" y="382"/>
                        </a:cubicBezTo>
                        <a:cubicBezTo>
                          <a:pt x="407" y="377"/>
                          <a:pt x="407" y="377"/>
                          <a:pt x="407" y="377"/>
                        </a:cubicBezTo>
                        <a:cubicBezTo>
                          <a:pt x="405" y="374"/>
                          <a:pt x="405" y="374"/>
                          <a:pt x="405" y="374"/>
                        </a:cubicBezTo>
                        <a:cubicBezTo>
                          <a:pt x="404" y="374"/>
                          <a:pt x="404" y="374"/>
                          <a:pt x="404" y="374"/>
                        </a:cubicBezTo>
                        <a:cubicBezTo>
                          <a:pt x="406" y="374"/>
                          <a:pt x="406" y="374"/>
                          <a:pt x="406" y="374"/>
                        </a:cubicBezTo>
                        <a:cubicBezTo>
                          <a:pt x="409" y="374"/>
                          <a:pt x="409" y="374"/>
                          <a:pt x="409" y="374"/>
                        </a:cubicBezTo>
                        <a:cubicBezTo>
                          <a:pt x="411" y="371"/>
                          <a:pt x="411" y="371"/>
                          <a:pt x="411" y="371"/>
                        </a:cubicBezTo>
                        <a:cubicBezTo>
                          <a:pt x="411" y="370"/>
                          <a:pt x="411" y="370"/>
                          <a:pt x="411" y="370"/>
                        </a:cubicBezTo>
                        <a:cubicBezTo>
                          <a:pt x="411" y="369"/>
                          <a:pt x="411" y="369"/>
                          <a:pt x="411" y="369"/>
                        </a:cubicBezTo>
                        <a:cubicBezTo>
                          <a:pt x="414" y="368"/>
                          <a:pt x="414" y="368"/>
                          <a:pt x="414" y="368"/>
                        </a:cubicBezTo>
                        <a:cubicBezTo>
                          <a:pt x="414" y="365"/>
                          <a:pt x="414" y="365"/>
                          <a:pt x="414" y="365"/>
                        </a:cubicBezTo>
                        <a:cubicBezTo>
                          <a:pt x="414" y="364"/>
                          <a:pt x="414" y="364"/>
                          <a:pt x="414" y="364"/>
                        </a:cubicBezTo>
                        <a:cubicBezTo>
                          <a:pt x="417" y="366"/>
                          <a:pt x="417" y="366"/>
                          <a:pt x="417" y="366"/>
                        </a:cubicBezTo>
                        <a:cubicBezTo>
                          <a:pt x="420" y="365"/>
                          <a:pt x="420" y="365"/>
                          <a:pt x="420" y="365"/>
                        </a:cubicBezTo>
                        <a:cubicBezTo>
                          <a:pt x="420" y="365"/>
                          <a:pt x="420" y="365"/>
                          <a:pt x="420" y="365"/>
                        </a:cubicBezTo>
                        <a:cubicBezTo>
                          <a:pt x="417" y="363"/>
                          <a:pt x="417" y="363"/>
                          <a:pt x="417" y="363"/>
                        </a:cubicBezTo>
                        <a:cubicBezTo>
                          <a:pt x="417" y="361"/>
                          <a:pt x="417" y="361"/>
                          <a:pt x="417" y="361"/>
                        </a:cubicBezTo>
                        <a:cubicBezTo>
                          <a:pt x="418" y="361"/>
                          <a:pt x="418" y="361"/>
                          <a:pt x="418" y="361"/>
                        </a:cubicBezTo>
                        <a:cubicBezTo>
                          <a:pt x="419" y="362"/>
                          <a:pt x="419" y="362"/>
                          <a:pt x="419" y="362"/>
                        </a:cubicBezTo>
                        <a:cubicBezTo>
                          <a:pt x="419" y="360"/>
                          <a:pt x="419" y="360"/>
                          <a:pt x="419" y="360"/>
                        </a:cubicBezTo>
                        <a:cubicBezTo>
                          <a:pt x="420" y="360"/>
                          <a:pt x="420" y="360"/>
                          <a:pt x="420" y="360"/>
                        </a:cubicBezTo>
                        <a:cubicBezTo>
                          <a:pt x="422" y="361"/>
                          <a:pt x="422" y="361"/>
                          <a:pt x="422" y="361"/>
                        </a:cubicBezTo>
                        <a:cubicBezTo>
                          <a:pt x="424" y="362"/>
                          <a:pt x="424" y="362"/>
                          <a:pt x="424" y="362"/>
                        </a:cubicBezTo>
                        <a:cubicBezTo>
                          <a:pt x="423" y="362"/>
                          <a:pt x="423" y="362"/>
                          <a:pt x="423" y="362"/>
                        </a:cubicBezTo>
                        <a:cubicBezTo>
                          <a:pt x="423" y="362"/>
                          <a:pt x="423" y="362"/>
                          <a:pt x="423" y="362"/>
                        </a:cubicBezTo>
                        <a:cubicBezTo>
                          <a:pt x="426" y="361"/>
                          <a:pt x="426" y="361"/>
                          <a:pt x="426" y="361"/>
                        </a:cubicBezTo>
                        <a:cubicBezTo>
                          <a:pt x="423" y="363"/>
                          <a:pt x="423" y="363"/>
                          <a:pt x="423" y="363"/>
                        </a:cubicBezTo>
                        <a:cubicBezTo>
                          <a:pt x="423" y="364"/>
                          <a:pt x="423" y="364"/>
                          <a:pt x="423" y="364"/>
                        </a:cubicBezTo>
                        <a:cubicBezTo>
                          <a:pt x="426" y="362"/>
                          <a:pt x="426" y="362"/>
                          <a:pt x="426" y="362"/>
                        </a:cubicBezTo>
                        <a:cubicBezTo>
                          <a:pt x="429" y="361"/>
                          <a:pt x="429" y="361"/>
                          <a:pt x="429" y="361"/>
                        </a:cubicBezTo>
                        <a:cubicBezTo>
                          <a:pt x="431" y="360"/>
                          <a:pt x="431" y="360"/>
                          <a:pt x="431" y="360"/>
                        </a:cubicBezTo>
                        <a:cubicBezTo>
                          <a:pt x="434" y="358"/>
                          <a:pt x="434" y="358"/>
                          <a:pt x="434" y="358"/>
                        </a:cubicBezTo>
                        <a:cubicBezTo>
                          <a:pt x="435" y="358"/>
                          <a:pt x="435" y="358"/>
                          <a:pt x="435" y="358"/>
                        </a:cubicBezTo>
                        <a:cubicBezTo>
                          <a:pt x="438" y="355"/>
                          <a:pt x="438" y="355"/>
                          <a:pt x="438" y="355"/>
                        </a:cubicBezTo>
                        <a:cubicBezTo>
                          <a:pt x="439" y="353"/>
                          <a:pt x="439" y="353"/>
                          <a:pt x="439" y="353"/>
                        </a:cubicBezTo>
                        <a:cubicBezTo>
                          <a:pt x="440" y="352"/>
                          <a:pt x="440" y="352"/>
                          <a:pt x="440" y="352"/>
                        </a:cubicBezTo>
                        <a:cubicBezTo>
                          <a:pt x="442" y="350"/>
                          <a:pt x="442" y="350"/>
                          <a:pt x="442" y="350"/>
                        </a:cubicBezTo>
                        <a:cubicBezTo>
                          <a:pt x="442" y="350"/>
                          <a:pt x="442" y="350"/>
                          <a:pt x="442" y="350"/>
                        </a:cubicBezTo>
                        <a:cubicBezTo>
                          <a:pt x="442" y="350"/>
                          <a:pt x="442" y="350"/>
                          <a:pt x="442" y="350"/>
                        </a:cubicBezTo>
                        <a:cubicBezTo>
                          <a:pt x="441" y="347"/>
                          <a:pt x="441" y="347"/>
                          <a:pt x="441" y="347"/>
                        </a:cubicBezTo>
                        <a:cubicBezTo>
                          <a:pt x="440" y="344"/>
                          <a:pt x="440" y="344"/>
                          <a:pt x="440" y="344"/>
                        </a:cubicBezTo>
                        <a:cubicBezTo>
                          <a:pt x="441" y="344"/>
                          <a:pt x="441" y="344"/>
                          <a:pt x="441" y="344"/>
                        </a:cubicBezTo>
                        <a:cubicBezTo>
                          <a:pt x="442" y="345"/>
                          <a:pt x="442" y="345"/>
                          <a:pt x="442" y="345"/>
                        </a:cubicBezTo>
                        <a:cubicBezTo>
                          <a:pt x="445" y="344"/>
                          <a:pt x="445" y="344"/>
                          <a:pt x="445" y="344"/>
                        </a:cubicBezTo>
                        <a:cubicBezTo>
                          <a:pt x="446" y="347"/>
                          <a:pt x="446" y="347"/>
                          <a:pt x="446" y="347"/>
                        </a:cubicBezTo>
                        <a:cubicBezTo>
                          <a:pt x="449" y="347"/>
                          <a:pt x="449" y="347"/>
                          <a:pt x="449" y="347"/>
                        </a:cubicBezTo>
                        <a:cubicBezTo>
                          <a:pt x="447" y="347"/>
                          <a:pt x="447" y="347"/>
                          <a:pt x="447" y="347"/>
                        </a:cubicBezTo>
                        <a:cubicBezTo>
                          <a:pt x="447" y="347"/>
                          <a:pt x="447" y="347"/>
                          <a:pt x="447" y="347"/>
                        </a:cubicBezTo>
                        <a:cubicBezTo>
                          <a:pt x="444" y="350"/>
                          <a:pt x="444" y="350"/>
                          <a:pt x="444" y="350"/>
                        </a:cubicBezTo>
                        <a:cubicBezTo>
                          <a:pt x="444" y="350"/>
                          <a:pt x="444" y="350"/>
                          <a:pt x="444" y="350"/>
                        </a:cubicBezTo>
                        <a:cubicBezTo>
                          <a:pt x="447" y="348"/>
                          <a:pt x="447" y="348"/>
                          <a:pt x="447" y="348"/>
                        </a:cubicBezTo>
                        <a:cubicBezTo>
                          <a:pt x="450" y="346"/>
                          <a:pt x="450" y="346"/>
                          <a:pt x="450" y="346"/>
                        </a:cubicBezTo>
                        <a:cubicBezTo>
                          <a:pt x="453" y="345"/>
                          <a:pt x="453" y="345"/>
                          <a:pt x="453" y="345"/>
                        </a:cubicBezTo>
                        <a:cubicBezTo>
                          <a:pt x="456" y="345"/>
                          <a:pt x="456" y="345"/>
                          <a:pt x="456" y="345"/>
                        </a:cubicBezTo>
                        <a:cubicBezTo>
                          <a:pt x="457" y="343"/>
                          <a:pt x="457" y="343"/>
                          <a:pt x="457" y="343"/>
                        </a:cubicBezTo>
                        <a:cubicBezTo>
                          <a:pt x="456" y="342"/>
                          <a:pt x="456" y="342"/>
                          <a:pt x="456" y="342"/>
                        </a:cubicBezTo>
                        <a:cubicBezTo>
                          <a:pt x="458" y="340"/>
                          <a:pt x="458" y="340"/>
                          <a:pt x="458" y="340"/>
                        </a:cubicBezTo>
                        <a:cubicBezTo>
                          <a:pt x="457" y="342"/>
                          <a:pt x="457" y="342"/>
                          <a:pt x="457" y="342"/>
                        </a:cubicBezTo>
                        <a:cubicBezTo>
                          <a:pt x="457" y="343"/>
                          <a:pt x="457" y="343"/>
                          <a:pt x="457" y="343"/>
                        </a:cubicBezTo>
                        <a:cubicBezTo>
                          <a:pt x="463" y="343"/>
                          <a:pt x="463" y="343"/>
                          <a:pt x="463" y="343"/>
                        </a:cubicBezTo>
                        <a:cubicBezTo>
                          <a:pt x="465" y="342"/>
                          <a:pt x="465" y="342"/>
                          <a:pt x="465" y="342"/>
                        </a:cubicBezTo>
                        <a:cubicBezTo>
                          <a:pt x="465" y="340"/>
                          <a:pt x="465" y="340"/>
                          <a:pt x="465" y="340"/>
                        </a:cubicBezTo>
                        <a:cubicBezTo>
                          <a:pt x="466" y="340"/>
                          <a:pt x="466" y="340"/>
                          <a:pt x="466" y="340"/>
                        </a:cubicBezTo>
                        <a:cubicBezTo>
                          <a:pt x="465" y="342"/>
                          <a:pt x="465" y="342"/>
                          <a:pt x="465" y="342"/>
                        </a:cubicBezTo>
                        <a:cubicBezTo>
                          <a:pt x="465" y="342"/>
                          <a:pt x="465" y="342"/>
                          <a:pt x="465" y="342"/>
                        </a:cubicBezTo>
                        <a:cubicBezTo>
                          <a:pt x="468" y="343"/>
                          <a:pt x="468" y="343"/>
                          <a:pt x="468" y="343"/>
                        </a:cubicBezTo>
                        <a:cubicBezTo>
                          <a:pt x="471" y="344"/>
                          <a:pt x="471" y="344"/>
                          <a:pt x="471" y="344"/>
                        </a:cubicBezTo>
                        <a:cubicBezTo>
                          <a:pt x="474" y="346"/>
                          <a:pt x="474" y="346"/>
                          <a:pt x="474" y="346"/>
                        </a:cubicBezTo>
                        <a:cubicBezTo>
                          <a:pt x="477" y="346"/>
                          <a:pt x="477" y="346"/>
                          <a:pt x="477" y="346"/>
                        </a:cubicBezTo>
                        <a:cubicBezTo>
                          <a:pt x="480" y="347"/>
                          <a:pt x="480" y="347"/>
                          <a:pt x="480" y="347"/>
                        </a:cubicBezTo>
                        <a:cubicBezTo>
                          <a:pt x="483" y="346"/>
                          <a:pt x="483" y="346"/>
                          <a:pt x="483" y="346"/>
                        </a:cubicBezTo>
                        <a:cubicBezTo>
                          <a:pt x="484" y="346"/>
                          <a:pt x="484" y="346"/>
                          <a:pt x="484" y="346"/>
                        </a:cubicBezTo>
                        <a:cubicBezTo>
                          <a:pt x="486" y="343"/>
                          <a:pt x="486" y="343"/>
                          <a:pt x="486" y="343"/>
                        </a:cubicBezTo>
                        <a:cubicBezTo>
                          <a:pt x="488" y="344"/>
                          <a:pt x="488" y="344"/>
                          <a:pt x="488" y="344"/>
                        </a:cubicBezTo>
                        <a:cubicBezTo>
                          <a:pt x="491" y="345"/>
                          <a:pt x="491" y="345"/>
                          <a:pt x="491" y="345"/>
                        </a:cubicBezTo>
                        <a:cubicBezTo>
                          <a:pt x="494" y="347"/>
                          <a:pt x="494" y="347"/>
                          <a:pt x="494" y="347"/>
                        </a:cubicBezTo>
                        <a:cubicBezTo>
                          <a:pt x="496" y="346"/>
                          <a:pt x="496" y="346"/>
                          <a:pt x="496" y="346"/>
                        </a:cubicBezTo>
                        <a:cubicBezTo>
                          <a:pt x="496" y="347"/>
                          <a:pt x="496" y="347"/>
                          <a:pt x="496" y="347"/>
                        </a:cubicBezTo>
                        <a:cubicBezTo>
                          <a:pt x="498" y="350"/>
                          <a:pt x="498" y="350"/>
                          <a:pt x="498" y="350"/>
                        </a:cubicBezTo>
                        <a:cubicBezTo>
                          <a:pt x="500" y="353"/>
                          <a:pt x="500" y="353"/>
                          <a:pt x="500" y="353"/>
                        </a:cubicBezTo>
                        <a:cubicBezTo>
                          <a:pt x="503" y="353"/>
                          <a:pt x="503" y="353"/>
                          <a:pt x="503" y="353"/>
                        </a:cubicBezTo>
                        <a:cubicBezTo>
                          <a:pt x="505" y="353"/>
                          <a:pt x="505" y="353"/>
                          <a:pt x="505" y="353"/>
                        </a:cubicBezTo>
                        <a:cubicBezTo>
                          <a:pt x="506" y="352"/>
                          <a:pt x="506" y="352"/>
                          <a:pt x="506" y="352"/>
                        </a:cubicBezTo>
                        <a:cubicBezTo>
                          <a:pt x="509" y="350"/>
                          <a:pt x="509" y="350"/>
                          <a:pt x="509" y="350"/>
                        </a:cubicBezTo>
                        <a:cubicBezTo>
                          <a:pt x="511" y="353"/>
                          <a:pt x="511" y="353"/>
                          <a:pt x="511" y="353"/>
                        </a:cubicBezTo>
                        <a:cubicBezTo>
                          <a:pt x="512" y="354"/>
                          <a:pt x="512" y="354"/>
                          <a:pt x="512" y="354"/>
                        </a:cubicBezTo>
                        <a:cubicBezTo>
                          <a:pt x="514" y="352"/>
                          <a:pt x="514" y="352"/>
                          <a:pt x="514" y="352"/>
                        </a:cubicBezTo>
                        <a:cubicBezTo>
                          <a:pt x="514" y="349"/>
                          <a:pt x="514" y="349"/>
                          <a:pt x="514" y="349"/>
                        </a:cubicBezTo>
                        <a:cubicBezTo>
                          <a:pt x="512" y="346"/>
                          <a:pt x="512" y="346"/>
                          <a:pt x="512" y="346"/>
                        </a:cubicBezTo>
                        <a:cubicBezTo>
                          <a:pt x="515" y="348"/>
                          <a:pt x="515" y="348"/>
                          <a:pt x="515" y="348"/>
                        </a:cubicBezTo>
                        <a:cubicBezTo>
                          <a:pt x="518" y="349"/>
                          <a:pt x="518" y="349"/>
                          <a:pt x="518" y="349"/>
                        </a:cubicBezTo>
                        <a:cubicBezTo>
                          <a:pt x="521" y="352"/>
                          <a:pt x="521" y="352"/>
                          <a:pt x="521" y="352"/>
                        </a:cubicBezTo>
                        <a:cubicBezTo>
                          <a:pt x="524" y="353"/>
                          <a:pt x="524" y="353"/>
                          <a:pt x="524" y="353"/>
                        </a:cubicBezTo>
                        <a:cubicBezTo>
                          <a:pt x="524" y="356"/>
                          <a:pt x="524" y="356"/>
                          <a:pt x="524" y="356"/>
                        </a:cubicBezTo>
                        <a:cubicBezTo>
                          <a:pt x="524" y="357"/>
                          <a:pt x="524" y="357"/>
                          <a:pt x="524" y="357"/>
                        </a:cubicBezTo>
                        <a:cubicBezTo>
                          <a:pt x="526" y="354"/>
                          <a:pt x="526" y="354"/>
                          <a:pt x="526" y="354"/>
                        </a:cubicBezTo>
                        <a:cubicBezTo>
                          <a:pt x="529" y="353"/>
                          <a:pt x="529" y="353"/>
                          <a:pt x="529" y="353"/>
                        </a:cubicBezTo>
                        <a:cubicBezTo>
                          <a:pt x="529" y="352"/>
                          <a:pt x="529" y="352"/>
                          <a:pt x="529" y="352"/>
                        </a:cubicBezTo>
                        <a:cubicBezTo>
                          <a:pt x="527" y="350"/>
                          <a:pt x="527" y="350"/>
                          <a:pt x="527" y="350"/>
                        </a:cubicBezTo>
                        <a:cubicBezTo>
                          <a:pt x="524" y="350"/>
                          <a:pt x="524" y="350"/>
                          <a:pt x="524" y="350"/>
                        </a:cubicBezTo>
                        <a:cubicBezTo>
                          <a:pt x="521" y="348"/>
                          <a:pt x="521" y="348"/>
                          <a:pt x="521" y="348"/>
                        </a:cubicBezTo>
                        <a:cubicBezTo>
                          <a:pt x="521" y="348"/>
                          <a:pt x="521" y="348"/>
                          <a:pt x="521" y="348"/>
                        </a:cubicBezTo>
                        <a:cubicBezTo>
                          <a:pt x="520" y="345"/>
                          <a:pt x="520" y="345"/>
                          <a:pt x="520" y="345"/>
                        </a:cubicBezTo>
                        <a:cubicBezTo>
                          <a:pt x="523" y="342"/>
                          <a:pt x="523" y="342"/>
                          <a:pt x="523" y="342"/>
                        </a:cubicBezTo>
                        <a:cubicBezTo>
                          <a:pt x="523" y="340"/>
                          <a:pt x="523" y="340"/>
                          <a:pt x="523" y="340"/>
                        </a:cubicBezTo>
                        <a:cubicBezTo>
                          <a:pt x="522" y="340"/>
                          <a:pt x="522" y="340"/>
                          <a:pt x="522" y="340"/>
                        </a:cubicBezTo>
                        <a:cubicBezTo>
                          <a:pt x="519" y="340"/>
                          <a:pt x="519" y="340"/>
                          <a:pt x="519" y="340"/>
                        </a:cubicBezTo>
                        <a:cubicBezTo>
                          <a:pt x="517" y="340"/>
                          <a:pt x="517" y="340"/>
                          <a:pt x="517" y="340"/>
                        </a:cubicBezTo>
                        <a:cubicBezTo>
                          <a:pt x="520" y="338"/>
                          <a:pt x="520" y="338"/>
                          <a:pt x="520" y="338"/>
                        </a:cubicBezTo>
                        <a:cubicBezTo>
                          <a:pt x="520" y="337"/>
                          <a:pt x="520" y="337"/>
                          <a:pt x="520" y="337"/>
                        </a:cubicBezTo>
                        <a:cubicBezTo>
                          <a:pt x="517" y="337"/>
                          <a:pt x="517" y="337"/>
                          <a:pt x="517" y="337"/>
                        </a:cubicBezTo>
                        <a:cubicBezTo>
                          <a:pt x="515" y="338"/>
                          <a:pt x="515" y="338"/>
                          <a:pt x="515" y="338"/>
                        </a:cubicBezTo>
                        <a:cubicBezTo>
                          <a:pt x="513" y="338"/>
                          <a:pt x="513" y="338"/>
                          <a:pt x="513" y="338"/>
                        </a:cubicBezTo>
                        <a:cubicBezTo>
                          <a:pt x="512" y="338"/>
                          <a:pt x="512" y="338"/>
                          <a:pt x="512" y="338"/>
                        </a:cubicBezTo>
                        <a:cubicBezTo>
                          <a:pt x="509" y="338"/>
                          <a:pt x="509" y="338"/>
                          <a:pt x="509" y="338"/>
                        </a:cubicBezTo>
                        <a:cubicBezTo>
                          <a:pt x="510" y="335"/>
                          <a:pt x="510" y="335"/>
                          <a:pt x="510" y="335"/>
                        </a:cubicBezTo>
                        <a:cubicBezTo>
                          <a:pt x="511" y="334"/>
                          <a:pt x="511" y="334"/>
                          <a:pt x="511" y="334"/>
                        </a:cubicBezTo>
                        <a:cubicBezTo>
                          <a:pt x="513" y="333"/>
                          <a:pt x="513" y="333"/>
                          <a:pt x="513" y="333"/>
                        </a:cubicBezTo>
                        <a:cubicBezTo>
                          <a:pt x="515" y="334"/>
                          <a:pt x="515" y="334"/>
                          <a:pt x="515" y="334"/>
                        </a:cubicBezTo>
                        <a:cubicBezTo>
                          <a:pt x="518" y="336"/>
                          <a:pt x="518" y="336"/>
                          <a:pt x="518" y="336"/>
                        </a:cubicBezTo>
                        <a:cubicBezTo>
                          <a:pt x="518" y="335"/>
                          <a:pt x="518" y="335"/>
                          <a:pt x="518" y="335"/>
                        </a:cubicBezTo>
                        <a:cubicBezTo>
                          <a:pt x="521" y="336"/>
                          <a:pt x="521" y="336"/>
                          <a:pt x="521" y="336"/>
                        </a:cubicBezTo>
                        <a:cubicBezTo>
                          <a:pt x="521" y="337"/>
                          <a:pt x="521" y="337"/>
                          <a:pt x="521" y="337"/>
                        </a:cubicBezTo>
                        <a:cubicBezTo>
                          <a:pt x="522" y="336"/>
                          <a:pt x="522" y="336"/>
                          <a:pt x="522" y="336"/>
                        </a:cubicBezTo>
                        <a:cubicBezTo>
                          <a:pt x="525" y="335"/>
                          <a:pt x="525" y="335"/>
                          <a:pt x="525" y="335"/>
                        </a:cubicBezTo>
                        <a:cubicBezTo>
                          <a:pt x="525" y="334"/>
                          <a:pt x="525" y="334"/>
                          <a:pt x="525" y="334"/>
                        </a:cubicBezTo>
                        <a:cubicBezTo>
                          <a:pt x="525" y="334"/>
                          <a:pt x="525" y="334"/>
                          <a:pt x="525" y="334"/>
                        </a:cubicBezTo>
                        <a:cubicBezTo>
                          <a:pt x="526" y="334"/>
                          <a:pt x="526" y="334"/>
                          <a:pt x="526" y="334"/>
                        </a:cubicBezTo>
                        <a:cubicBezTo>
                          <a:pt x="526" y="334"/>
                          <a:pt x="526" y="334"/>
                          <a:pt x="526" y="334"/>
                        </a:cubicBezTo>
                        <a:cubicBezTo>
                          <a:pt x="529" y="333"/>
                          <a:pt x="529" y="333"/>
                          <a:pt x="529" y="333"/>
                        </a:cubicBezTo>
                        <a:cubicBezTo>
                          <a:pt x="532" y="333"/>
                          <a:pt x="532" y="333"/>
                          <a:pt x="532" y="333"/>
                        </a:cubicBezTo>
                        <a:cubicBezTo>
                          <a:pt x="532" y="333"/>
                          <a:pt x="532" y="333"/>
                          <a:pt x="532" y="333"/>
                        </a:cubicBezTo>
                        <a:cubicBezTo>
                          <a:pt x="531" y="333"/>
                          <a:pt x="531" y="333"/>
                          <a:pt x="531" y="333"/>
                        </a:cubicBezTo>
                        <a:cubicBezTo>
                          <a:pt x="531" y="333"/>
                          <a:pt x="531" y="333"/>
                          <a:pt x="531" y="333"/>
                        </a:cubicBezTo>
                        <a:cubicBezTo>
                          <a:pt x="532" y="333"/>
                          <a:pt x="532" y="333"/>
                          <a:pt x="532" y="333"/>
                        </a:cubicBezTo>
                        <a:cubicBezTo>
                          <a:pt x="535" y="333"/>
                          <a:pt x="535" y="333"/>
                          <a:pt x="535" y="333"/>
                        </a:cubicBezTo>
                        <a:cubicBezTo>
                          <a:pt x="536" y="333"/>
                          <a:pt x="536" y="333"/>
                          <a:pt x="536" y="333"/>
                        </a:cubicBezTo>
                        <a:cubicBezTo>
                          <a:pt x="539" y="333"/>
                          <a:pt x="539" y="333"/>
                          <a:pt x="539" y="333"/>
                        </a:cubicBezTo>
                        <a:cubicBezTo>
                          <a:pt x="541" y="333"/>
                          <a:pt x="541" y="333"/>
                          <a:pt x="541" y="333"/>
                        </a:cubicBezTo>
                        <a:cubicBezTo>
                          <a:pt x="543" y="331"/>
                          <a:pt x="543" y="331"/>
                          <a:pt x="543" y="331"/>
                        </a:cubicBezTo>
                        <a:cubicBezTo>
                          <a:pt x="544" y="328"/>
                          <a:pt x="544" y="328"/>
                          <a:pt x="544" y="328"/>
                        </a:cubicBezTo>
                        <a:cubicBezTo>
                          <a:pt x="544" y="327"/>
                          <a:pt x="544" y="327"/>
                          <a:pt x="544" y="327"/>
                        </a:cubicBezTo>
                        <a:cubicBezTo>
                          <a:pt x="545" y="328"/>
                          <a:pt x="545" y="328"/>
                          <a:pt x="545" y="328"/>
                        </a:cubicBezTo>
                        <a:cubicBezTo>
                          <a:pt x="545" y="328"/>
                          <a:pt x="545" y="328"/>
                          <a:pt x="545" y="328"/>
                        </a:cubicBezTo>
                        <a:cubicBezTo>
                          <a:pt x="545" y="329"/>
                          <a:pt x="545" y="329"/>
                          <a:pt x="545" y="329"/>
                        </a:cubicBezTo>
                        <a:cubicBezTo>
                          <a:pt x="545" y="331"/>
                          <a:pt x="545" y="331"/>
                          <a:pt x="545" y="331"/>
                        </a:cubicBezTo>
                        <a:cubicBezTo>
                          <a:pt x="548" y="334"/>
                          <a:pt x="548" y="334"/>
                          <a:pt x="548" y="334"/>
                        </a:cubicBezTo>
                        <a:cubicBezTo>
                          <a:pt x="545" y="335"/>
                          <a:pt x="545" y="335"/>
                          <a:pt x="545" y="335"/>
                        </a:cubicBezTo>
                        <a:cubicBezTo>
                          <a:pt x="548" y="336"/>
                          <a:pt x="548" y="336"/>
                          <a:pt x="548" y="336"/>
                        </a:cubicBezTo>
                        <a:cubicBezTo>
                          <a:pt x="551" y="335"/>
                          <a:pt x="551" y="335"/>
                          <a:pt x="551" y="335"/>
                        </a:cubicBezTo>
                        <a:cubicBezTo>
                          <a:pt x="553" y="333"/>
                          <a:pt x="553" y="333"/>
                          <a:pt x="553" y="333"/>
                        </a:cubicBezTo>
                        <a:cubicBezTo>
                          <a:pt x="553" y="332"/>
                          <a:pt x="553" y="332"/>
                          <a:pt x="553" y="332"/>
                        </a:cubicBezTo>
                        <a:cubicBezTo>
                          <a:pt x="554" y="333"/>
                          <a:pt x="554" y="333"/>
                          <a:pt x="554" y="333"/>
                        </a:cubicBezTo>
                        <a:cubicBezTo>
                          <a:pt x="557" y="333"/>
                          <a:pt x="557" y="333"/>
                          <a:pt x="557" y="333"/>
                        </a:cubicBezTo>
                        <a:cubicBezTo>
                          <a:pt x="557" y="331"/>
                          <a:pt x="557" y="331"/>
                          <a:pt x="557" y="331"/>
                        </a:cubicBezTo>
                        <a:cubicBezTo>
                          <a:pt x="558" y="330"/>
                          <a:pt x="558" y="330"/>
                          <a:pt x="558" y="330"/>
                        </a:cubicBezTo>
                        <a:cubicBezTo>
                          <a:pt x="558" y="331"/>
                          <a:pt x="558" y="331"/>
                          <a:pt x="558" y="331"/>
                        </a:cubicBezTo>
                        <a:cubicBezTo>
                          <a:pt x="559" y="330"/>
                          <a:pt x="559" y="330"/>
                          <a:pt x="559" y="330"/>
                        </a:cubicBezTo>
                        <a:cubicBezTo>
                          <a:pt x="559" y="330"/>
                          <a:pt x="559" y="330"/>
                          <a:pt x="559" y="330"/>
                        </a:cubicBezTo>
                        <a:cubicBezTo>
                          <a:pt x="560" y="333"/>
                          <a:pt x="560" y="333"/>
                          <a:pt x="560" y="333"/>
                        </a:cubicBezTo>
                        <a:cubicBezTo>
                          <a:pt x="559" y="333"/>
                          <a:pt x="559" y="333"/>
                          <a:pt x="559" y="333"/>
                        </a:cubicBezTo>
                        <a:cubicBezTo>
                          <a:pt x="558" y="333"/>
                          <a:pt x="558" y="333"/>
                          <a:pt x="558" y="333"/>
                        </a:cubicBezTo>
                        <a:cubicBezTo>
                          <a:pt x="560" y="333"/>
                          <a:pt x="560" y="333"/>
                          <a:pt x="560" y="333"/>
                        </a:cubicBezTo>
                        <a:cubicBezTo>
                          <a:pt x="563" y="333"/>
                          <a:pt x="563" y="333"/>
                          <a:pt x="563" y="333"/>
                        </a:cubicBezTo>
                        <a:cubicBezTo>
                          <a:pt x="566" y="333"/>
                          <a:pt x="566" y="333"/>
                          <a:pt x="566" y="333"/>
                        </a:cubicBezTo>
                        <a:cubicBezTo>
                          <a:pt x="568" y="332"/>
                          <a:pt x="568" y="332"/>
                          <a:pt x="568" y="332"/>
                        </a:cubicBezTo>
                        <a:cubicBezTo>
                          <a:pt x="571" y="331"/>
                          <a:pt x="571" y="331"/>
                          <a:pt x="571" y="331"/>
                        </a:cubicBezTo>
                        <a:cubicBezTo>
                          <a:pt x="572" y="332"/>
                          <a:pt x="572" y="332"/>
                          <a:pt x="572" y="332"/>
                        </a:cubicBezTo>
                        <a:cubicBezTo>
                          <a:pt x="573" y="333"/>
                          <a:pt x="573" y="333"/>
                          <a:pt x="573" y="333"/>
                        </a:cubicBezTo>
                        <a:cubicBezTo>
                          <a:pt x="572" y="333"/>
                          <a:pt x="572" y="333"/>
                          <a:pt x="572" y="333"/>
                        </a:cubicBezTo>
                        <a:cubicBezTo>
                          <a:pt x="568" y="333"/>
                          <a:pt x="568" y="333"/>
                          <a:pt x="568" y="333"/>
                        </a:cubicBezTo>
                        <a:cubicBezTo>
                          <a:pt x="570" y="333"/>
                          <a:pt x="570" y="333"/>
                          <a:pt x="570" y="333"/>
                        </a:cubicBezTo>
                        <a:cubicBezTo>
                          <a:pt x="573" y="334"/>
                          <a:pt x="573" y="334"/>
                          <a:pt x="573" y="334"/>
                        </a:cubicBezTo>
                        <a:cubicBezTo>
                          <a:pt x="576" y="336"/>
                          <a:pt x="576" y="336"/>
                          <a:pt x="576" y="336"/>
                        </a:cubicBezTo>
                        <a:cubicBezTo>
                          <a:pt x="579" y="337"/>
                          <a:pt x="579" y="337"/>
                          <a:pt x="579" y="337"/>
                        </a:cubicBezTo>
                        <a:cubicBezTo>
                          <a:pt x="578" y="336"/>
                          <a:pt x="578" y="336"/>
                          <a:pt x="578" y="336"/>
                        </a:cubicBezTo>
                        <a:cubicBezTo>
                          <a:pt x="577" y="335"/>
                          <a:pt x="577" y="335"/>
                          <a:pt x="577" y="335"/>
                        </a:cubicBezTo>
                        <a:cubicBezTo>
                          <a:pt x="579" y="335"/>
                          <a:pt x="579" y="335"/>
                          <a:pt x="579" y="335"/>
                        </a:cubicBezTo>
                        <a:cubicBezTo>
                          <a:pt x="579" y="335"/>
                          <a:pt x="579" y="335"/>
                          <a:pt x="579" y="335"/>
                        </a:cubicBezTo>
                        <a:cubicBezTo>
                          <a:pt x="579" y="336"/>
                          <a:pt x="579" y="336"/>
                          <a:pt x="579" y="336"/>
                        </a:cubicBezTo>
                        <a:cubicBezTo>
                          <a:pt x="580" y="337"/>
                          <a:pt x="580" y="337"/>
                          <a:pt x="580" y="337"/>
                        </a:cubicBezTo>
                        <a:cubicBezTo>
                          <a:pt x="583" y="339"/>
                          <a:pt x="583" y="339"/>
                          <a:pt x="583" y="339"/>
                        </a:cubicBezTo>
                        <a:cubicBezTo>
                          <a:pt x="580" y="338"/>
                          <a:pt x="580" y="338"/>
                          <a:pt x="580" y="338"/>
                        </a:cubicBezTo>
                        <a:cubicBezTo>
                          <a:pt x="581" y="340"/>
                          <a:pt x="581" y="340"/>
                          <a:pt x="581" y="340"/>
                        </a:cubicBezTo>
                        <a:cubicBezTo>
                          <a:pt x="581" y="340"/>
                          <a:pt x="581" y="340"/>
                          <a:pt x="581" y="340"/>
                        </a:cubicBezTo>
                        <a:cubicBezTo>
                          <a:pt x="584" y="342"/>
                          <a:pt x="584" y="342"/>
                          <a:pt x="584" y="342"/>
                        </a:cubicBezTo>
                        <a:cubicBezTo>
                          <a:pt x="584" y="344"/>
                          <a:pt x="584" y="344"/>
                          <a:pt x="584" y="344"/>
                        </a:cubicBezTo>
                        <a:cubicBezTo>
                          <a:pt x="586" y="344"/>
                          <a:pt x="586" y="344"/>
                          <a:pt x="586" y="344"/>
                        </a:cubicBezTo>
                        <a:cubicBezTo>
                          <a:pt x="589" y="344"/>
                          <a:pt x="589" y="344"/>
                          <a:pt x="589" y="344"/>
                        </a:cubicBezTo>
                        <a:cubicBezTo>
                          <a:pt x="590" y="344"/>
                          <a:pt x="590" y="344"/>
                          <a:pt x="590" y="344"/>
                        </a:cubicBezTo>
                        <a:cubicBezTo>
                          <a:pt x="590" y="344"/>
                          <a:pt x="590" y="344"/>
                          <a:pt x="590" y="344"/>
                        </a:cubicBezTo>
                        <a:cubicBezTo>
                          <a:pt x="590" y="344"/>
                          <a:pt x="590" y="344"/>
                          <a:pt x="590" y="344"/>
                        </a:cubicBezTo>
                        <a:cubicBezTo>
                          <a:pt x="591" y="343"/>
                          <a:pt x="591" y="343"/>
                          <a:pt x="591" y="343"/>
                        </a:cubicBezTo>
                        <a:cubicBezTo>
                          <a:pt x="594" y="342"/>
                          <a:pt x="594" y="342"/>
                          <a:pt x="594" y="342"/>
                        </a:cubicBezTo>
                        <a:cubicBezTo>
                          <a:pt x="597" y="341"/>
                          <a:pt x="597" y="341"/>
                          <a:pt x="597" y="341"/>
                        </a:cubicBezTo>
                        <a:cubicBezTo>
                          <a:pt x="597" y="340"/>
                          <a:pt x="597" y="340"/>
                          <a:pt x="597" y="340"/>
                        </a:cubicBezTo>
                        <a:cubicBezTo>
                          <a:pt x="598" y="340"/>
                          <a:pt x="598" y="340"/>
                          <a:pt x="598" y="340"/>
                        </a:cubicBezTo>
                        <a:cubicBezTo>
                          <a:pt x="601" y="338"/>
                          <a:pt x="601" y="338"/>
                          <a:pt x="601" y="338"/>
                        </a:cubicBezTo>
                        <a:cubicBezTo>
                          <a:pt x="604" y="338"/>
                          <a:pt x="604" y="338"/>
                          <a:pt x="604" y="338"/>
                        </a:cubicBezTo>
                        <a:cubicBezTo>
                          <a:pt x="606" y="340"/>
                          <a:pt x="606" y="340"/>
                          <a:pt x="606" y="340"/>
                        </a:cubicBezTo>
                        <a:cubicBezTo>
                          <a:pt x="609" y="341"/>
                          <a:pt x="609" y="341"/>
                          <a:pt x="609" y="341"/>
                        </a:cubicBezTo>
                        <a:cubicBezTo>
                          <a:pt x="611" y="344"/>
                          <a:pt x="611" y="344"/>
                          <a:pt x="611" y="344"/>
                        </a:cubicBezTo>
                        <a:cubicBezTo>
                          <a:pt x="613" y="347"/>
                          <a:pt x="613" y="347"/>
                          <a:pt x="613" y="347"/>
                        </a:cubicBezTo>
                        <a:cubicBezTo>
                          <a:pt x="616" y="349"/>
                          <a:pt x="616" y="349"/>
                          <a:pt x="616" y="349"/>
                        </a:cubicBezTo>
                        <a:cubicBezTo>
                          <a:pt x="617" y="351"/>
                          <a:pt x="617" y="351"/>
                          <a:pt x="617" y="351"/>
                        </a:cubicBezTo>
                        <a:cubicBezTo>
                          <a:pt x="619" y="352"/>
                          <a:pt x="619" y="352"/>
                          <a:pt x="619" y="352"/>
                        </a:cubicBezTo>
                        <a:cubicBezTo>
                          <a:pt x="622" y="354"/>
                          <a:pt x="622" y="354"/>
                          <a:pt x="622" y="354"/>
                        </a:cubicBezTo>
                        <a:cubicBezTo>
                          <a:pt x="624" y="357"/>
                          <a:pt x="624" y="357"/>
                          <a:pt x="624" y="357"/>
                        </a:cubicBezTo>
                        <a:cubicBezTo>
                          <a:pt x="624" y="363"/>
                          <a:pt x="624" y="363"/>
                          <a:pt x="624" y="363"/>
                        </a:cubicBezTo>
                        <a:cubicBezTo>
                          <a:pt x="623" y="366"/>
                          <a:pt x="623" y="366"/>
                          <a:pt x="623" y="366"/>
                        </a:cubicBezTo>
                        <a:cubicBezTo>
                          <a:pt x="622" y="369"/>
                          <a:pt x="622" y="369"/>
                          <a:pt x="622" y="369"/>
                        </a:cubicBezTo>
                        <a:cubicBezTo>
                          <a:pt x="622" y="372"/>
                          <a:pt x="622" y="372"/>
                          <a:pt x="622" y="372"/>
                        </a:cubicBezTo>
                        <a:cubicBezTo>
                          <a:pt x="621" y="374"/>
                          <a:pt x="621" y="374"/>
                          <a:pt x="621" y="374"/>
                        </a:cubicBezTo>
                        <a:cubicBezTo>
                          <a:pt x="623" y="377"/>
                          <a:pt x="623" y="377"/>
                          <a:pt x="623" y="377"/>
                        </a:cubicBezTo>
                        <a:cubicBezTo>
                          <a:pt x="625" y="374"/>
                          <a:pt x="625" y="374"/>
                          <a:pt x="625" y="374"/>
                        </a:cubicBezTo>
                        <a:cubicBezTo>
                          <a:pt x="623" y="371"/>
                          <a:pt x="623" y="371"/>
                          <a:pt x="623" y="371"/>
                        </a:cubicBezTo>
                        <a:cubicBezTo>
                          <a:pt x="623" y="371"/>
                          <a:pt x="623" y="371"/>
                          <a:pt x="623" y="371"/>
                        </a:cubicBezTo>
                        <a:cubicBezTo>
                          <a:pt x="625" y="374"/>
                          <a:pt x="625" y="374"/>
                          <a:pt x="625" y="374"/>
                        </a:cubicBezTo>
                        <a:cubicBezTo>
                          <a:pt x="626" y="377"/>
                          <a:pt x="626" y="377"/>
                          <a:pt x="626" y="377"/>
                        </a:cubicBezTo>
                        <a:cubicBezTo>
                          <a:pt x="625" y="378"/>
                          <a:pt x="625" y="378"/>
                          <a:pt x="625" y="378"/>
                        </a:cubicBezTo>
                        <a:cubicBezTo>
                          <a:pt x="625" y="381"/>
                          <a:pt x="625" y="381"/>
                          <a:pt x="625" y="381"/>
                        </a:cubicBezTo>
                        <a:cubicBezTo>
                          <a:pt x="626" y="384"/>
                          <a:pt x="626" y="384"/>
                          <a:pt x="626" y="384"/>
                        </a:cubicBezTo>
                        <a:cubicBezTo>
                          <a:pt x="627" y="387"/>
                          <a:pt x="627" y="387"/>
                          <a:pt x="627" y="387"/>
                        </a:cubicBezTo>
                        <a:cubicBezTo>
                          <a:pt x="628" y="389"/>
                          <a:pt x="628" y="389"/>
                          <a:pt x="628" y="389"/>
                        </a:cubicBezTo>
                        <a:cubicBezTo>
                          <a:pt x="631" y="390"/>
                          <a:pt x="631" y="390"/>
                          <a:pt x="631" y="390"/>
                        </a:cubicBezTo>
                        <a:cubicBezTo>
                          <a:pt x="630" y="388"/>
                          <a:pt x="630" y="388"/>
                          <a:pt x="630" y="388"/>
                        </a:cubicBezTo>
                        <a:cubicBezTo>
                          <a:pt x="632" y="388"/>
                          <a:pt x="632" y="388"/>
                          <a:pt x="632" y="388"/>
                        </a:cubicBezTo>
                        <a:cubicBezTo>
                          <a:pt x="633" y="391"/>
                          <a:pt x="633" y="391"/>
                          <a:pt x="633" y="391"/>
                        </a:cubicBezTo>
                        <a:cubicBezTo>
                          <a:pt x="633" y="394"/>
                          <a:pt x="633" y="394"/>
                          <a:pt x="633" y="394"/>
                        </a:cubicBezTo>
                        <a:cubicBezTo>
                          <a:pt x="636" y="393"/>
                          <a:pt x="636" y="393"/>
                          <a:pt x="636" y="393"/>
                        </a:cubicBezTo>
                        <a:cubicBezTo>
                          <a:pt x="637" y="392"/>
                          <a:pt x="637" y="392"/>
                          <a:pt x="637" y="392"/>
                        </a:cubicBezTo>
                        <a:cubicBezTo>
                          <a:pt x="635" y="395"/>
                          <a:pt x="635" y="395"/>
                          <a:pt x="635" y="395"/>
                        </a:cubicBezTo>
                        <a:cubicBezTo>
                          <a:pt x="636" y="398"/>
                          <a:pt x="636" y="398"/>
                          <a:pt x="636" y="398"/>
                        </a:cubicBezTo>
                        <a:cubicBezTo>
                          <a:pt x="636" y="401"/>
                          <a:pt x="636" y="401"/>
                          <a:pt x="636" y="401"/>
                        </a:cubicBezTo>
                        <a:cubicBezTo>
                          <a:pt x="638" y="404"/>
                          <a:pt x="638" y="404"/>
                          <a:pt x="638" y="404"/>
                        </a:cubicBezTo>
                        <a:cubicBezTo>
                          <a:pt x="638" y="404"/>
                          <a:pt x="638" y="404"/>
                          <a:pt x="638" y="404"/>
                        </a:cubicBezTo>
                        <a:cubicBezTo>
                          <a:pt x="640" y="405"/>
                          <a:pt x="640" y="405"/>
                          <a:pt x="640" y="405"/>
                        </a:cubicBezTo>
                        <a:cubicBezTo>
                          <a:pt x="643" y="407"/>
                          <a:pt x="643" y="407"/>
                          <a:pt x="643" y="407"/>
                        </a:cubicBezTo>
                        <a:cubicBezTo>
                          <a:pt x="645" y="409"/>
                          <a:pt x="645" y="409"/>
                          <a:pt x="645" y="409"/>
                        </a:cubicBezTo>
                        <a:cubicBezTo>
                          <a:pt x="646" y="412"/>
                          <a:pt x="646" y="412"/>
                          <a:pt x="646" y="412"/>
                        </a:cubicBezTo>
                        <a:cubicBezTo>
                          <a:pt x="649" y="415"/>
                          <a:pt x="649" y="415"/>
                          <a:pt x="649" y="415"/>
                        </a:cubicBezTo>
                        <a:cubicBezTo>
                          <a:pt x="646" y="415"/>
                          <a:pt x="646" y="415"/>
                          <a:pt x="646" y="415"/>
                        </a:cubicBezTo>
                        <a:cubicBezTo>
                          <a:pt x="646" y="415"/>
                          <a:pt x="646" y="415"/>
                          <a:pt x="646" y="415"/>
                        </a:cubicBezTo>
                        <a:cubicBezTo>
                          <a:pt x="649" y="417"/>
                          <a:pt x="649" y="417"/>
                          <a:pt x="649" y="417"/>
                        </a:cubicBezTo>
                        <a:cubicBezTo>
                          <a:pt x="652" y="417"/>
                          <a:pt x="652" y="417"/>
                          <a:pt x="652" y="417"/>
                        </a:cubicBezTo>
                        <a:cubicBezTo>
                          <a:pt x="655" y="416"/>
                          <a:pt x="655" y="416"/>
                          <a:pt x="655" y="416"/>
                        </a:cubicBezTo>
                        <a:cubicBezTo>
                          <a:pt x="657" y="415"/>
                          <a:pt x="657" y="415"/>
                          <a:pt x="657" y="415"/>
                        </a:cubicBezTo>
                        <a:cubicBezTo>
                          <a:pt x="658" y="412"/>
                          <a:pt x="658" y="412"/>
                          <a:pt x="658" y="412"/>
                        </a:cubicBezTo>
                        <a:cubicBezTo>
                          <a:pt x="659" y="411"/>
                          <a:pt x="659" y="411"/>
                          <a:pt x="659" y="411"/>
                        </a:cubicBezTo>
                        <a:cubicBezTo>
                          <a:pt x="659" y="408"/>
                          <a:pt x="659" y="408"/>
                          <a:pt x="659" y="408"/>
                        </a:cubicBezTo>
                        <a:cubicBezTo>
                          <a:pt x="660" y="407"/>
                          <a:pt x="660" y="407"/>
                          <a:pt x="660" y="407"/>
                        </a:cubicBezTo>
                        <a:cubicBezTo>
                          <a:pt x="661" y="404"/>
                          <a:pt x="661" y="404"/>
                          <a:pt x="661" y="404"/>
                        </a:cubicBezTo>
                        <a:cubicBezTo>
                          <a:pt x="662" y="401"/>
                          <a:pt x="662" y="401"/>
                          <a:pt x="662" y="401"/>
                        </a:cubicBezTo>
                        <a:cubicBezTo>
                          <a:pt x="662" y="399"/>
                          <a:pt x="662" y="399"/>
                          <a:pt x="662" y="399"/>
                        </a:cubicBezTo>
                        <a:cubicBezTo>
                          <a:pt x="662" y="396"/>
                          <a:pt x="662" y="396"/>
                          <a:pt x="662" y="396"/>
                        </a:cubicBezTo>
                        <a:cubicBezTo>
                          <a:pt x="663" y="393"/>
                          <a:pt x="663" y="393"/>
                          <a:pt x="663" y="393"/>
                        </a:cubicBezTo>
                        <a:cubicBezTo>
                          <a:pt x="663" y="393"/>
                          <a:pt x="663" y="393"/>
                          <a:pt x="663" y="393"/>
                        </a:cubicBezTo>
                        <a:cubicBezTo>
                          <a:pt x="662" y="390"/>
                          <a:pt x="662" y="390"/>
                          <a:pt x="662" y="390"/>
                        </a:cubicBezTo>
                        <a:cubicBezTo>
                          <a:pt x="662" y="389"/>
                          <a:pt x="662" y="389"/>
                          <a:pt x="662" y="389"/>
                        </a:cubicBezTo>
                        <a:cubicBezTo>
                          <a:pt x="662" y="388"/>
                          <a:pt x="662" y="388"/>
                          <a:pt x="662" y="388"/>
                        </a:cubicBezTo>
                        <a:cubicBezTo>
                          <a:pt x="661" y="386"/>
                          <a:pt x="661" y="386"/>
                          <a:pt x="661" y="386"/>
                        </a:cubicBezTo>
                        <a:cubicBezTo>
                          <a:pt x="660" y="384"/>
                          <a:pt x="660" y="384"/>
                          <a:pt x="660" y="384"/>
                        </a:cubicBezTo>
                        <a:cubicBezTo>
                          <a:pt x="659" y="385"/>
                          <a:pt x="659" y="385"/>
                          <a:pt x="659" y="385"/>
                        </a:cubicBezTo>
                        <a:cubicBezTo>
                          <a:pt x="659" y="384"/>
                          <a:pt x="659" y="384"/>
                          <a:pt x="659" y="384"/>
                        </a:cubicBezTo>
                        <a:cubicBezTo>
                          <a:pt x="659" y="382"/>
                          <a:pt x="659" y="382"/>
                          <a:pt x="659" y="382"/>
                        </a:cubicBezTo>
                        <a:cubicBezTo>
                          <a:pt x="658" y="378"/>
                          <a:pt x="658" y="378"/>
                          <a:pt x="658" y="378"/>
                        </a:cubicBezTo>
                        <a:cubicBezTo>
                          <a:pt x="657" y="376"/>
                          <a:pt x="657" y="376"/>
                          <a:pt x="657" y="376"/>
                        </a:cubicBezTo>
                        <a:cubicBezTo>
                          <a:pt x="654" y="370"/>
                          <a:pt x="654" y="370"/>
                          <a:pt x="654" y="370"/>
                        </a:cubicBezTo>
                        <a:cubicBezTo>
                          <a:pt x="653" y="367"/>
                          <a:pt x="653" y="367"/>
                          <a:pt x="653" y="367"/>
                        </a:cubicBezTo>
                        <a:cubicBezTo>
                          <a:pt x="652" y="366"/>
                          <a:pt x="652" y="366"/>
                          <a:pt x="652" y="366"/>
                        </a:cubicBezTo>
                        <a:cubicBezTo>
                          <a:pt x="651" y="363"/>
                          <a:pt x="651" y="363"/>
                          <a:pt x="651" y="363"/>
                        </a:cubicBezTo>
                        <a:cubicBezTo>
                          <a:pt x="651" y="360"/>
                          <a:pt x="651" y="360"/>
                          <a:pt x="651" y="360"/>
                        </a:cubicBezTo>
                        <a:cubicBezTo>
                          <a:pt x="654" y="362"/>
                          <a:pt x="654" y="362"/>
                          <a:pt x="654" y="362"/>
                        </a:cubicBezTo>
                        <a:cubicBezTo>
                          <a:pt x="654" y="365"/>
                          <a:pt x="654" y="365"/>
                          <a:pt x="654" y="365"/>
                        </a:cubicBezTo>
                        <a:cubicBezTo>
                          <a:pt x="654" y="368"/>
                          <a:pt x="654" y="368"/>
                          <a:pt x="654" y="368"/>
                        </a:cubicBezTo>
                        <a:cubicBezTo>
                          <a:pt x="655" y="371"/>
                          <a:pt x="655" y="371"/>
                          <a:pt x="655" y="371"/>
                        </a:cubicBezTo>
                        <a:cubicBezTo>
                          <a:pt x="656" y="373"/>
                          <a:pt x="656" y="373"/>
                          <a:pt x="656" y="373"/>
                        </a:cubicBezTo>
                        <a:cubicBezTo>
                          <a:pt x="657" y="374"/>
                          <a:pt x="657" y="374"/>
                          <a:pt x="657" y="374"/>
                        </a:cubicBezTo>
                        <a:cubicBezTo>
                          <a:pt x="655" y="371"/>
                          <a:pt x="655" y="371"/>
                          <a:pt x="655" y="371"/>
                        </a:cubicBezTo>
                        <a:cubicBezTo>
                          <a:pt x="654" y="368"/>
                          <a:pt x="654" y="368"/>
                          <a:pt x="654" y="368"/>
                        </a:cubicBezTo>
                        <a:cubicBezTo>
                          <a:pt x="655" y="365"/>
                          <a:pt x="655" y="365"/>
                          <a:pt x="655" y="365"/>
                        </a:cubicBezTo>
                        <a:cubicBezTo>
                          <a:pt x="655" y="362"/>
                          <a:pt x="655" y="362"/>
                          <a:pt x="655" y="362"/>
                        </a:cubicBezTo>
                        <a:cubicBezTo>
                          <a:pt x="653" y="359"/>
                          <a:pt x="653" y="359"/>
                          <a:pt x="653" y="359"/>
                        </a:cubicBezTo>
                        <a:cubicBezTo>
                          <a:pt x="651" y="357"/>
                          <a:pt x="651" y="357"/>
                          <a:pt x="651" y="357"/>
                        </a:cubicBezTo>
                        <a:cubicBezTo>
                          <a:pt x="650" y="355"/>
                          <a:pt x="650" y="355"/>
                          <a:pt x="650" y="355"/>
                        </a:cubicBezTo>
                        <a:cubicBezTo>
                          <a:pt x="649" y="352"/>
                          <a:pt x="649" y="352"/>
                          <a:pt x="649" y="352"/>
                        </a:cubicBezTo>
                        <a:cubicBezTo>
                          <a:pt x="647" y="349"/>
                          <a:pt x="647" y="349"/>
                          <a:pt x="647" y="349"/>
                        </a:cubicBezTo>
                        <a:cubicBezTo>
                          <a:pt x="646" y="346"/>
                          <a:pt x="646" y="346"/>
                          <a:pt x="646" y="346"/>
                        </a:cubicBezTo>
                        <a:cubicBezTo>
                          <a:pt x="645" y="344"/>
                          <a:pt x="645" y="344"/>
                          <a:pt x="645" y="344"/>
                        </a:cubicBezTo>
                        <a:cubicBezTo>
                          <a:pt x="644" y="340"/>
                          <a:pt x="644" y="340"/>
                          <a:pt x="644" y="340"/>
                        </a:cubicBezTo>
                        <a:cubicBezTo>
                          <a:pt x="644" y="340"/>
                          <a:pt x="644" y="340"/>
                          <a:pt x="644" y="340"/>
                        </a:cubicBezTo>
                        <a:cubicBezTo>
                          <a:pt x="643" y="336"/>
                          <a:pt x="643" y="336"/>
                          <a:pt x="643" y="336"/>
                        </a:cubicBezTo>
                        <a:cubicBezTo>
                          <a:pt x="642" y="333"/>
                          <a:pt x="642" y="333"/>
                          <a:pt x="642" y="333"/>
                        </a:cubicBezTo>
                        <a:cubicBezTo>
                          <a:pt x="642" y="333"/>
                          <a:pt x="642" y="333"/>
                          <a:pt x="642" y="333"/>
                        </a:cubicBezTo>
                        <a:cubicBezTo>
                          <a:pt x="641" y="330"/>
                          <a:pt x="641" y="330"/>
                          <a:pt x="641" y="330"/>
                        </a:cubicBezTo>
                        <a:cubicBezTo>
                          <a:pt x="641" y="328"/>
                          <a:pt x="641" y="328"/>
                          <a:pt x="641" y="328"/>
                        </a:cubicBezTo>
                        <a:cubicBezTo>
                          <a:pt x="641" y="325"/>
                          <a:pt x="641" y="325"/>
                          <a:pt x="641" y="325"/>
                        </a:cubicBezTo>
                        <a:cubicBezTo>
                          <a:pt x="641" y="322"/>
                          <a:pt x="641" y="322"/>
                          <a:pt x="641" y="322"/>
                        </a:cubicBezTo>
                        <a:cubicBezTo>
                          <a:pt x="644" y="320"/>
                          <a:pt x="644" y="320"/>
                          <a:pt x="644" y="320"/>
                        </a:cubicBezTo>
                        <a:cubicBezTo>
                          <a:pt x="641" y="317"/>
                          <a:pt x="641" y="317"/>
                          <a:pt x="641" y="317"/>
                        </a:cubicBezTo>
                        <a:cubicBezTo>
                          <a:pt x="644" y="318"/>
                          <a:pt x="644" y="318"/>
                          <a:pt x="644" y="318"/>
                        </a:cubicBezTo>
                        <a:cubicBezTo>
                          <a:pt x="645" y="317"/>
                          <a:pt x="645" y="317"/>
                          <a:pt x="645" y="317"/>
                        </a:cubicBezTo>
                        <a:cubicBezTo>
                          <a:pt x="644" y="314"/>
                          <a:pt x="644" y="314"/>
                          <a:pt x="644" y="314"/>
                        </a:cubicBezTo>
                        <a:cubicBezTo>
                          <a:pt x="647" y="312"/>
                          <a:pt x="647" y="312"/>
                          <a:pt x="647" y="312"/>
                        </a:cubicBezTo>
                        <a:cubicBezTo>
                          <a:pt x="647" y="309"/>
                          <a:pt x="647" y="309"/>
                          <a:pt x="647" y="309"/>
                        </a:cubicBezTo>
                        <a:cubicBezTo>
                          <a:pt x="649" y="308"/>
                          <a:pt x="649" y="308"/>
                          <a:pt x="649" y="308"/>
                        </a:cubicBezTo>
                        <a:cubicBezTo>
                          <a:pt x="650" y="306"/>
                          <a:pt x="650" y="306"/>
                          <a:pt x="650" y="306"/>
                        </a:cubicBezTo>
                        <a:cubicBezTo>
                          <a:pt x="652" y="303"/>
                          <a:pt x="652" y="303"/>
                          <a:pt x="652" y="303"/>
                        </a:cubicBezTo>
                        <a:cubicBezTo>
                          <a:pt x="652" y="302"/>
                          <a:pt x="652" y="302"/>
                          <a:pt x="652" y="302"/>
                        </a:cubicBezTo>
                        <a:cubicBezTo>
                          <a:pt x="651" y="299"/>
                          <a:pt x="651" y="299"/>
                          <a:pt x="651" y="299"/>
                        </a:cubicBezTo>
                        <a:cubicBezTo>
                          <a:pt x="653" y="302"/>
                          <a:pt x="653" y="302"/>
                          <a:pt x="653" y="302"/>
                        </a:cubicBezTo>
                        <a:cubicBezTo>
                          <a:pt x="656" y="302"/>
                          <a:pt x="656" y="302"/>
                          <a:pt x="656" y="302"/>
                        </a:cubicBezTo>
                        <a:cubicBezTo>
                          <a:pt x="656" y="299"/>
                          <a:pt x="656" y="299"/>
                          <a:pt x="656" y="299"/>
                        </a:cubicBezTo>
                        <a:cubicBezTo>
                          <a:pt x="659" y="299"/>
                          <a:pt x="659" y="299"/>
                          <a:pt x="659" y="299"/>
                        </a:cubicBezTo>
                        <a:cubicBezTo>
                          <a:pt x="661" y="297"/>
                          <a:pt x="661" y="297"/>
                          <a:pt x="661" y="297"/>
                        </a:cubicBezTo>
                        <a:cubicBezTo>
                          <a:pt x="663" y="297"/>
                          <a:pt x="663" y="297"/>
                          <a:pt x="663" y="297"/>
                        </a:cubicBezTo>
                        <a:cubicBezTo>
                          <a:pt x="663" y="296"/>
                          <a:pt x="663" y="296"/>
                          <a:pt x="663" y="296"/>
                        </a:cubicBezTo>
                        <a:cubicBezTo>
                          <a:pt x="664" y="293"/>
                          <a:pt x="664" y="293"/>
                          <a:pt x="664" y="293"/>
                        </a:cubicBezTo>
                        <a:cubicBezTo>
                          <a:pt x="664" y="293"/>
                          <a:pt x="664" y="293"/>
                          <a:pt x="664" y="293"/>
                        </a:cubicBezTo>
                        <a:cubicBezTo>
                          <a:pt x="667" y="294"/>
                          <a:pt x="667" y="294"/>
                          <a:pt x="667" y="294"/>
                        </a:cubicBezTo>
                        <a:cubicBezTo>
                          <a:pt x="669" y="291"/>
                          <a:pt x="669" y="291"/>
                          <a:pt x="669" y="291"/>
                        </a:cubicBezTo>
                        <a:cubicBezTo>
                          <a:pt x="672" y="290"/>
                          <a:pt x="672" y="290"/>
                          <a:pt x="672" y="290"/>
                        </a:cubicBezTo>
                        <a:cubicBezTo>
                          <a:pt x="673" y="288"/>
                          <a:pt x="673" y="288"/>
                          <a:pt x="673" y="288"/>
                        </a:cubicBezTo>
                        <a:cubicBezTo>
                          <a:pt x="674" y="285"/>
                          <a:pt x="674" y="285"/>
                          <a:pt x="674" y="285"/>
                        </a:cubicBezTo>
                        <a:cubicBezTo>
                          <a:pt x="677" y="282"/>
                          <a:pt x="677" y="282"/>
                          <a:pt x="677" y="282"/>
                        </a:cubicBezTo>
                        <a:cubicBezTo>
                          <a:pt x="679" y="280"/>
                          <a:pt x="679" y="280"/>
                          <a:pt x="679" y="280"/>
                        </a:cubicBezTo>
                        <a:cubicBezTo>
                          <a:pt x="682" y="277"/>
                          <a:pt x="682" y="277"/>
                          <a:pt x="682" y="277"/>
                        </a:cubicBezTo>
                        <a:cubicBezTo>
                          <a:pt x="685" y="276"/>
                          <a:pt x="685" y="276"/>
                          <a:pt x="685" y="276"/>
                        </a:cubicBezTo>
                        <a:cubicBezTo>
                          <a:pt x="685" y="276"/>
                          <a:pt x="685" y="276"/>
                          <a:pt x="685" y="276"/>
                        </a:cubicBezTo>
                        <a:cubicBezTo>
                          <a:pt x="688" y="275"/>
                          <a:pt x="688" y="275"/>
                          <a:pt x="688" y="275"/>
                        </a:cubicBezTo>
                        <a:cubicBezTo>
                          <a:pt x="691" y="275"/>
                          <a:pt x="691" y="275"/>
                          <a:pt x="691" y="275"/>
                        </a:cubicBezTo>
                        <a:cubicBezTo>
                          <a:pt x="693" y="274"/>
                          <a:pt x="693" y="274"/>
                          <a:pt x="693" y="274"/>
                        </a:cubicBezTo>
                        <a:cubicBezTo>
                          <a:pt x="694" y="271"/>
                          <a:pt x="694" y="271"/>
                          <a:pt x="694" y="271"/>
                        </a:cubicBezTo>
                        <a:cubicBezTo>
                          <a:pt x="694" y="274"/>
                          <a:pt x="694" y="274"/>
                          <a:pt x="694" y="274"/>
                        </a:cubicBezTo>
                        <a:cubicBezTo>
                          <a:pt x="695" y="271"/>
                          <a:pt x="695" y="271"/>
                          <a:pt x="695" y="271"/>
                        </a:cubicBezTo>
                        <a:cubicBezTo>
                          <a:pt x="697" y="268"/>
                          <a:pt x="697" y="268"/>
                          <a:pt x="697" y="268"/>
                        </a:cubicBezTo>
                        <a:cubicBezTo>
                          <a:pt x="700" y="266"/>
                          <a:pt x="700" y="266"/>
                          <a:pt x="700" y="266"/>
                        </a:cubicBezTo>
                        <a:cubicBezTo>
                          <a:pt x="702" y="263"/>
                          <a:pt x="702" y="263"/>
                          <a:pt x="702" y="263"/>
                        </a:cubicBezTo>
                        <a:cubicBezTo>
                          <a:pt x="705" y="263"/>
                          <a:pt x="705" y="263"/>
                          <a:pt x="705" y="263"/>
                        </a:cubicBezTo>
                        <a:cubicBezTo>
                          <a:pt x="708" y="262"/>
                          <a:pt x="708" y="262"/>
                          <a:pt x="708" y="262"/>
                        </a:cubicBezTo>
                        <a:cubicBezTo>
                          <a:pt x="711" y="261"/>
                          <a:pt x="711" y="261"/>
                          <a:pt x="711" y="261"/>
                        </a:cubicBezTo>
                        <a:cubicBezTo>
                          <a:pt x="711" y="261"/>
                          <a:pt x="711" y="261"/>
                          <a:pt x="711" y="261"/>
                        </a:cubicBezTo>
                        <a:cubicBezTo>
                          <a:pt x="714" y="261"/>
                          <a:pt x="714" y="261"/>
                          <a:pt x="714" y="261"/>
                        </a:cubicBezTo>
                        <a:cubicBezTo>
                          <a:pt x="717" y="259"/>
                          <a:pt x="717" y="259"/>
                          <a:pt x="717" y="259"/>
                        </a:cubicBezTo>
                        <a:cubicBezTo>
                          <a:pt x="718" y="257"/>
                          <a:pt x="718" y="257"/>
                          <a:pt x="718" y="257"/>
                        </a:cubicBezTo>
                        <a:cubicBezTo>
                          <a:pt x="714" y="257"/>
                          <a:pt x="714" y="257"/>
                          <a:pt x="714" y="257"/>
                        </a:cubicBezTo>
                        <a:cubicBezTo>
                          <a:pt x="712" y="258"/>
                          <a:pt x="712" y="258"/>
                          <a:pt x="712" y="258"/>
                        </a:cubicBezTo>
                        <a:cubicBezTo>
                          <a:pt x="709" y="257"/>
                          <a:pt x="709" y="257"/>
                          <a:pt x="709" y="257"/>
                        </a:cubicBezTo>
                        <a:cubicBezTo>
                          <a:pt x="708" y="257"/>
                          <a:pt x="708" y="257"/>
                          <a:pt x="708" y="257"/>
                        </a:cubicBezTo>
                        <a:cubicBezTo>
                          <a:pt x="712" y="257"/>
                          <a:pt x="712" y="257"/>
                          <a:pt x="712" y="257"/>
                        </a:cubicBezTo>
                        <a:cubicBezTo>
                          <a:pt x="714" y="254"/>
                          <a:pt x="714" y="254"/>
                          <a:pt x="714" y="254"/>
                        </a:cubicBezTo>
                        <a:cubicBezTo>
                          <a:pt x="713" y="251"/>
                          <a:pt x="713" y="251"/>
                          <a:pt x="713" y="251"/>
                        </a:cubicBezTo>
                        <a:cubicBezTo>
                          <a:pt x="710" y="250"/>
                          <a:pt x="710" y="250"/>
                          <a:pt x="710" y="250"/>
                        </a:cubicBezTo>
                        <a:cubicBezTo>
                          <a:pt x="713" y="250"/>
                          <a:pt x="713" y="250"/>
                          <a:pt x="713" y="250"/>
                        </a:cubicBezTo>
                        <a:cubicBezTo>
                          <a:pt x="716" y="248"/>
                          <a:pt x="716" y="248"/>
                          <a:pt x="716" y="248"/>
                        </a:cubicBezTo>
                        <a:cubicBezTo>
                          <a:pt x="716" y="251"/>
                          <a:pt x="716" y="251"/>
                          <a:pt x="716" y="251"/>
                        </a:cubicBezTo>
                        <a:cubicBezTo>
                          <a:pt x="719" y="251"/>
                          <a:pt x="719" y="251"/>
                          <a:pt x="719" y="251"/>
                        </a:cubicBezTo>
                        <a:cubicBezTo>
                          <a:pt x="720" y="251"/>
                          <a:pt x="720" y="251"/>
                          <a:pt x="720" y="251"/>
                        </a:cubicBezTo>
                        <a:cubicBezTo>
                          <a:pt x="723" y="248"/>
                          <a:pt x="723" y="248"/>
                          <a:pt x="723" y="248"/>
                        </a:cubicBezTo>
                        <a:cubicBezTo>
                          <a:pt x="726" y="247"/>
                          <a:pt x="726" y="247"/>
                          <a:pt x="726" y="247"/>
                        </a:cubicBezTo>
                        <a:cubicBezTo>
                          <a:pt x="727" y="244"/>
                          <a:pt x="727" y="244"/>
                          <a:pt x="727" y="244"/>
                        </a:cubicBezTo>
                        <a:cubicBezTo>
                          <a:pt x="726" y="241"/>
                          <a:pt x="726" y="241"/>
                          <a:pt x="726" y="241"/>
                        </a:cubicBezTo>
                        <a:cubicBezTo>
                          <a:pt x="723" y="242"/>
                          <a:pt x="723" y="242"/>
                          <a:pt x="723" y="242"/>
                        </a:cubicBezTo>
                        <a:cubicBezTo>
                          <a:pt x="723" y="245"/>
                          <a:pt x="723" y="245"/>
                          <a:pt x="723" y="245"/>
                        </a:cubicBezTo>
                        <a:cubicBezTo>
                          <a:pt x="722" y="242"/>
                          <a:pt x="722" y="242"/>
                          <a:pt x="722" y="242"/>
                        </a:cubicBezTo>
                        <a:cubicBezTo>
                          <a:pt x="719" y="240"/>
                          <a:pt x="719" y="240"/>
                          <a:pt x="719" y="240"/>
                        </a:cubicBezTo>
                        <a:cubicBezTo>
                          <a:pt x="716" y="240"/>
                          <a:pt x="716" y="240"/>
                          <a:pt x="716" y="240"/>
                        </a:cubicBezTo>
                        <a:cubicBezTo>
                          <a:pt x="713" y="241"/>
                          <a:pt x="713" y="241"/>
                          <a:pt x="713" y="241"/>
                        </a:cubicBezTo>
                        <a:cubicBezTo>
                          <a:pt x="712" y="241"/>
                          <a:pt x="712" y="241"/>
                          <a:pt x="712" y="241"/>
                        </a:cubicBezTo>
                        <a:cubicBezTo>
                          <a:pt x="712" y="238"/>
                          <a:pt x="712" y="238"/>
                          <a:pt x="712" y="238"/>
                        </a:cubicBezTo>
                        <a:cubicBezTo>
                          <a:pt x="712" y="235"/>
                          <a:pt x="712" y="235"/>
                          <a:pt x="712" y="235"/>
                        </a:cubicBezTo>
                        <a:cubicBezTo>
                          <a:pt x="712" y="238"/>
                          <a:pt x="712" y="238"/>
                          <a:pt x="712" y="238"/>
                        </a:cubicBezTo>
                        <a:cubicBezTo>
                          <a:pt x="715" y="240"/>
                          <a:pt x="715" y="240"/>
                          <a:pt x="715" y="240"/>
                        </a:cubicBezTo>
                        <a:cubicBezTo>
                          <a:pt x="718" y="238"/>
                          <a:pt x="718" y="238"/>
                          <a:pt x="718" y="238"/>
                        </a:cubicBezTo>
                        <a:cubicBezTo>
                          <a:pt x="721" y="238"/>
                          <a:pt x="721" y="238"/>
                          <a:pt x="721" y="238"/>
                        </a:cubicBezTo>
                        <a:cubicBezTo>
                          <a:pt x="719" y="235"/>
                          <a:pt x="719" y="235"/>
                          <a:pt x="719" y="235"/>
                        </a:cubicBezTo>
                        <a:cubicBezTo>
                          <a:pt x="722" y="237"/>
                          <a:pt x="722" y="237"/>
                          <a:pt x="722" y="237"/>
                        </a:cubicBezTo>
                        <a:cubicBezTo>
                          <a:pt x="725" y="238"/>
                          <a:pt x="725" y="238"/>
                          <a:pt x="725" y="238"/>
                        </a:cubicBezTo>
                        <a:cubicBezTo>
                          <a:pt x="725" y="236"/>
                          <a:pt x="725" y="236"/>
                          <a:pt x="725" y="236"/>
                        </a:cubicBezTo>
                        <a:cubicBezTo>
                          <a:pt x="723" y="233"/>
                          <a:pt x="723" y="233"/>
                          <a:pt x="723" y="233"/>
                        </a:cubicBezTo>
                        <a:cubicBezTo>
                          <a:pt x="722" y="231"/>
                          <a:pt x="722" y="231"/>
                          <a:pt x="722" y="231"/>
                        </a:cubicBezTo>
                        <a:cubicBezTo>
                          <a:pt x="722" y="230"/>
                          <a:pt x="722" y="230"/>
                          <a:pt x="722" y="230"/>
                        </a:cubicBezTo>
                        <a:cubicBezTo>
                          <a:pt x="722" y="231"/>
                          <a:pt x="722" y="231"/>
                          <a:pt x="722" y="231"/>
                        </a:cubicBezTo>
                        <a:cubicBezTo>
                          <a:pt x="723" y="231"/>
                          <a:pt x="723" y="231"/>
                          <a:pt x="723" y="231"/>
                        </a:cubicBezTo>
                        <a:cubicBezTo>
                          <a:pt x="724" y="231"/>
                          <a:pt x="724" y="231"/>
                          <a:pt x="724" y="231"/>
                        </a:cubicBezTo>
                        <a:cubicBezTo>
                          <a:pt x="724" y="231"/>
                          <a:pt x="724" y="231"/>
                          <a:pt x="724" y="231"/>
                        </a:cubicBezTo>
                        <a:cubicBezTo>
                          <a:pt x="725" y="234"/>
                          <a:pt x="725" y="234"/>
                          <a:pt x="725" y="234"/>
                        </a:cubicBezTo>
                        <a:cubicBezTo>
                          <a:pt x="726" y="236"/>
                          <a:pt x="726" y="236"/>
                          <a:pt x="726" y="236"/>
                        </a:cubicBezTo>
                        <a:cubicBezTo>
                          <a:pt x="727" y="240"/>
                          <a:pt x="727" y="240"/>
                          <a:pt x="727" y="240"/>
                        </a:cubicBezTo>
                        <a:cubicBezTo>
                          <a:pt x="729" y="242"/>
                          <a:pt x="729" y="242"/>
                          <a:pt x="729" y="242"/>
                        </a:cubicBezTo>
                        <a:cubicBezTo>
                          <a:pt x="728" y="240"/>
                          <a:pt x="728" y="240"/>
                          <a:pt x="728" y="240"/>
                        </a:cubicBezTo>
                        <a:cubicBezTo>
                          <a:pt x="726" y="236"/>
                          <a:pt x="726" y="236"/>
                          <a:pt x="726" y="236"/>
                        </a:cubicBezTo>
                        <a:cubicBezTo>
                          <a:pt x="725" y="234"/>
                          <a:pt x="725" y="234"/>
                          <a:pt x="725" y="234"/>
                        </a:cubicBezTo>
                        <a:cubicBezTo>
                          <a:pt x="725" y="231"/>
                          <a:pt x="725" y="231"/>
                          <a:pt x="725" y="231"/>
                        </a:cubicBezTo>
                        <a:cubicBezTo>
                          <a:pt x="724" y="228"/>
                          <a:pt x="724" y="228"/>
                          <a:pt x="724" y="228"/>
                        </a:cubicBezTo>
                        <a:cubicBezTo>
                          <a:pt x="723" y="225"/>
                          <a:pt x="723" y="225"/>
                          <a:pt x="723" y="225"/>
                        </a:cubicBezTo>
                        <a:cubicBezTo>
                          <a:pt x="720" y="224"/>
                          <a:pt x="720" y="224"/>
                          <a:pt x="720" y="224"/>
                        </a:cubicBezTo>
                        <a:cubicBezTo>
                          <a:pt x="718" y="225"/>
                          <a:pt x="718" y="225"/>
                          <a:pt x="718" y="225"/>
                        </a:cubicBezTo>
                        <a:cubicBezTo>
                          <a:pt x="718" y="226"/>
                          <a:pt x="718" y="226"/>
                          <a:pt x="718" y="226"/>
                        </a:cubicBezTo>
                        <a:cubicBezTo>
                          <a:pt x="716" y="225"/>
                          <a:pt x="716" y="225"/>
                          <a:pt x="716" y="225"/>
                        </a:cubicBezTo>
                        <a:cubicBezTo>
                          <a:pt x="713" y="222"/>
                          <a:pt x="713" y="222"/>
                          <a:pt x="713" y="222"/>
                        </a:cubicBezTo>
                        <a:cubicBezTo>
                          <a:pt x="710" y="219"/>
                          <a:pt x="710" y="219"/>
                          <a:pt x="710" y="219"/>
                        </a:cubicBezTo>
                        <a:cubicBezTo>
                          <a:pt x="708" y="218"/>
                          <a:pt x="708" y="218"/>
                          <a:pt x="708" y="218"/>
                        </a:cubicBezTo>
                        <a:cubicBezTo>
                          <a:pt x="707" y="218"/>
                          <a:pt x="707" y="218"/>
                          <a:pt x="707" y="218"/>
                        </a:cubicBezTo>
                        <a:cubicBezTo>
                          <a:pt x="705" y="218"/>
                          <a:pt x="705" y="218"/>
                          <a:pt x="705" y="218"/>
                        </a:cubicBezTo>
                        <a:cubicBezTo>
                          <a:pt x="704" y="217"/>
                          <a:pt x="704" y="217"/>
                          <a:pt x="704" y="217"/>
                        </a:cubicBezTo>
                        <a:cubicBezTo>
                          <a:pt x="707" y="218"/>
                          <a:pt x="707" y="218"/>
                          <a:pt x="707" y="218"/>
                        </a:cubicBezTo>
                        <a:cubicBezTo>
                          <a:pt x="710" y="218"/>
                          <a:pt x="710" y="218"/>
                          <a:pt x="710" y="218"/>
                        </a:cubicBezTo>
                        <a:cubicBezTo>
                          <a:pt x="713" y="219"/>
                          <a:pt x="713" y="219"/>
                          <a:pt x="713" y="219"/>
                        </a:cubicBezTo>
                        <a:cubicBezTo>
                          <a:pt x="715" y="222"/>
                          <a:pt x="715" y="222"/>
                          <a:pt x="715" y="222"/>
                        </a:cubicBezTo>
                        <a:cubicBezTo>
                          <a:pt x="718" y="223"/>
                          <a:pt x="718" y="223"/>
                          <a:pt x="718" y="223"/>
                        </a:cubicBezTo>
                        <a:cubicBezTo>
                          <a:pt x="718" y="220"/>
                          <a:pt x="718" y="220"/>
                          <a:pt x="718" y="220"/>
                        </a:cubicBezTo>
                        <a:cubicBezTo>
                          <a:pt x="715" y="219"/>
                          <a:pt x="715" y="219"/>
                          <a:pt x="715" y="219"/>
                        </a:cubicBezTo>
                        <a:cubicBezTo>
                          <a:pt x="712" y="216"/>
                          <a:pt x="712" y="216"/>
                          <a:pt x="712" y="216"/>
                        </a:cubicBezTo>
                        <a:cubicBezTo>
                          <a:pt x="714" y="217"/>
                          <a:pt x="714" y="217"/>
                          <a:pt x="714" y="217"/>
                        </a:cubicBezTo>
                        <a:cubicBezTo>
                          <a:pt x="717" y="218"/>
                          <a:pt x="717" y="218"/>
                          <a:pt x="717" y="218"/>
                        </a:cubicBezTo>
                        <a:cubicBezTo>
                          <a:pt x="719" y="216"/>
                          <a:pt x="719" y="216"/>
                          <a:pt x="719" y="216"/>
                        </a:cubicBezTo>
                        <a:cubicBezTo>
                          <a:pt x="716" y="213"/>
                          <a:pt x="716" y="213"/>
                          <a:pt x="716" y="213"/>
                        </a:cubicBezTo>
                        <a:cubicBezTo>
                          <a:pt x="710" y="208"/>
                          <a:pt x="710" y="208"/>
                          <a:pt x="710" y="208"/>
                        </a:cubicBezTo>
                        <a:cubicBezTo>
                          <a:pt x="709" y="205"/>
                          <a:pt x="709" y="205"/>
                          <a:pt x="709" y="205"/>
                        </a:cubicBezTo>
                        <a:cubicBezTo>
                          <a:pt x="706" y="203"/>
                          <a:pt x="706" y="203"/>
                          <a:pt x="706" y="203"/>
                        </a:cubicBezTo>
                        <a:cubicBezTo>
                          <a:pt x="708" y="204"/>
                          <a:pt x="708" y="204"/>
                          <a:pt x="708" y="204"/>
                        </a:cubicBezTo>
                        <a:cubicBezTo>
                          <a:pt x="711" y="207"/>
                          <a:pt x="711" y="207"/>
                          <a:pt x="711" y="207"/>
                        </a:cubicBezTo>
                        <a:cubicBezTo>
                          <a:pt x="714" y="210"/>
                          <a:pt x="714" y="210"/>
                          <a:pt x="714" y="210"/>
                        </a:cubicBezTo>
                        <a:cubicBezTo>
                          <a:pt x="716" y="212"/>
                          <a:pt x="716" y="212"/>
                          <a:pt x="716" y="212"/>
                        </a:cubicBezTo>
                        <a:cubicBezTo>
                          <a:pt x="718" y="209"/>
                          <a:pt x="718" y="209"/>
                          <a:pt x="718" y="209"/>
                        </a:cubicBezTo>
                        <a:cubicBezTo>
                          <a:pt x="719" y="208"/>
                          <a:pt x="719" y="208"/>
                          <a:pt x="719" y="208"/>
                        </a:cubicBezTo>
                        <a:cubicBezTo>
                          <a:pt x="716" y="206"/>
                          <a:pt x="716" y="206"/>
                          <a:pt x="716" y="206"/>
                        </a:cubicBezTo>
                        <a:cubicBezTo>
                          <a:pt x="716" y="206"/>
                          <a:pt x="716" y="206"/>
                          <a:pt x="716" y="206"/>
                        </a:cubicBezTo>
                        <a:cubicBezTo>
                          <a:pt x="715" y="205"/>
                          <a:pt x="715" y="205"/>
                          <a:pt x="715" y="205"/>
                        </a:cubicBezTo>
                        <a:cubicBezTo>
                          <a:pt x="714" y="203"/>
                          <a:pt x="714" y="203"/>
                          <a:pt x="714" y="203"/>
                        </a:cubicBezTo>
                        <a:cubicBezTo>
                          <a:pt x="711" y="203"/>
                          <a:pt x="711" y="203"/>
                          <a:pt x="711" y="203"/>
                        </a:cubicBezTo>
                        <a:cubicBezTo>
                          <a:pt x="709" y="202"/>
                          <a:pt x="709" y="202"/>
                          <a:pt x="709" y="202"/>
                        </a:cubicBezTo>
                        <a:cubicBezTo>
                          <a:pt x="708" y="202"/>
                          <a:pt x="708" y="202"/>
                          <a:pt x="708" y="202"/>
                        </a:cubicBezTo>
                        <a:cubicBezTo>
                          <a:pt x="706" y="200"/>
                          <a:pt x="706" y="200"/>
                          <a:pt x="706" y="200"/>
                        </a:cubicBezTo>
                        <a:cubicBezTo>
                          <a:pt x="704" y="200"/>
                          <a:pt x="704" y="200"/>
                          <a:pt x="704" y="200"/>
                        </a:cubicBezTo>
                        <a:cubicBezTo>
                          <a:pt x="703" y="199"/>
                          <a:pt x="703" y="199"/>
                          <a:pt x="703" y="199"/>
                        </a:cubicBezTo>
                        <a:cubicBezTo>
                          <a:pt x="704" y="197"/>
                          <a:pt x="704" y="197"/>
                          <a:pt x="704" y="197"/>
                        </a:cubicBezTo>
                        <a:cubicBezTo>
                          <a:pt x="705" y="195"/>
                          <a:pt x="705" y="195"/>
                          <a:pt x="705" y="195"/>
                        </a:cubicBezTo>
                        <a:cubicBezTo>
                          <a:pt x="705" y="195"/>
                          <a:pt x="705" y="195"/>
                          <a:pt x="705" y="195"/>
                        </a:cubicBezTo>
                        <a:cubicBezTo>
                          <a:pt x="706" y="195"/>
                          <a:pt x="706" y="195"/>
                          <a:pt x="706" y="195"/>
                        </a:cubicBezTo>
                        <a:cubicBezTo>
                          <a:pt x="706" y="194"/>
                          <a:pt x="706" y="194"/>
                          <a:pt x="706" y="194"/>
                        </a:cubicBezTo>
                        <a:cubicBezTo>
                          <a:pt x="707" y="193"/>
                          <a:pt x="707" y="193"/>
                          <a:pt x="707" y="193"/>
                        </a:cubicBezTo>
                        <a:cubicBezTo>
                          <a:pt x="707" y="193"/>
                          <a:pt x="707" y="193"/>
                          <a:pt x="707" y="193"/>
                        </a:cubicBezTo>
                        <a:cubicBezTo>
                          <a:pt x="707" y="193"/>
                          <a:pt x="707" y="193"/>
                          <a:pt x="707" y="193"/>
                        </a:cubicBezTo>
                        <a:cubicBezTo>
                          <a:pt x="707" y="192"/>
                          <a:pt x="707" y="192"/>
                          <a:pt x="707" y="192"/>
                        </a:cubicBezTo>
                        <a:cubicBezTo>
                          <a:pt x="707" y="190"/>
                          <a:pt x="707" y="190"/>
                          <a:pt x="707" y="190"/>
                        </a:cubicBezTo>
                        <a:cubicBezTo>
                          <a:pt x="708" y="191"/>
                          <a:pt x="708" y="191"/>
                          <a:pt x="708" y="191"/>
                        </a:cubicBezTo>
                        <a:cubicBezTo>
                          <a:pt x="707" y="192"/>
                          <a:pt x="707" y="192"/>
                          <a:pt x="707" y="192"/>
                        </a:cubicBezTo>
                        <a:cubicBezTo>
                          <a:pt x="707" y="192"/>
                          <a:pt x="707" y="192"/>
                          <a:pt x="707" y="192"/>
                        </a:cubicBezTo>
                        <a:cubicBezTo>
                          <a:pt x="707" y="193"/>
                          <a:pt x="707" y="193"/>
                          <a:pt x="707" y="193"/>
                        </a:cubicBezTo>
                        <a:cubicBezTo>
                          <a:pt x="706" y="195"/>
                          <a:pt x="706" y="195"/>
                          <a:pt x="706" y="195"/>
                        </a:cubicBezTo>
                        <a:cubicBezTo>
                          <a:pt x="704" y="198"/>
                          <a:pt x="704" y="198"/>
                          <a:pt x="704" y="198"/>
                        </a:cubicBezTo>
                        <a:cubicBezTo>
                          <a:pt x="707" y="199"/>
                          <a:pt x="707" y="199"/>
                          <a:pt x="707" y="199"/>
                        </a:cubicBezTo>
                        <a:cubicBezTo>
                          <a:pt x="710" y="201"/>
                          <a:pt x="710" y="201"/>
                          <a:pt x="710" y="201"/>
                        </a:cubicBezTo>
                        <a:cubicBezTo>
                          <a:pt x="710" y="200"/>
                          <a:pt x="710" y="200"/>
                          <a:pt x="710" y="200"/>
                        </a:cubicBezTo>
                        <a:cubicBezTo>
                          <a:pt x="713" y="202"/>
                          <a:pt x="713" y="202"/>
                          <a:pt x="713" y="202"/>
                        </a:cubicBezTo>
                        <a:cubicBezTo>
                          <a:pt x="716" y="203"/>
                          <a:pt x="716" y="203"/>
                          <a:pt x="716" y="203"/>
                        </a:cubicBezTo>
                        <a:cubicBezTo>
                          <a:pt x="715" y="200"/>
                          <a:pt x="715" y="200"/>
                          <a:pt x="715" y="200"/>
                        </a:cubicBezTo>
                        <a:cubicBezTo>
                          <a:pt x="713" y="197"/>
                          <a:pt x="713" y="197"/>
                          <a:pt x="713" y="197"/>
                        </a:cubicBezTo>
                        <a:cubicBezTo>
                          <a:pt x="712" y="194"/>
                          <a:pt x="712" y="194"/>
                          <a:pt x="712" y="194"/>
                        </a:cubicBezTo>
                        <a:cubicBezTo>
                          <a:pt x="713" y="197"/>
                          <a:pt x="713" y="197"/>
                          <a:pt x="713" y="197"/>
                        </a:cubicBezTo>
                        <a:cubicBezTo>
                          <a:pt x="716" y="200"/>
                          <a:pt x="716" y="200"/>
                          <a:pt x="716" y="200"/>
                        </a:cubicBezTo>
                        <a:cubicBezTo>
                          <a:pt x="715" y="197"/>
                          <a:pt x="715" y="197"/>
                          <a:pt x="715" y="197"/>
                        </a:cubicBezTo>
                        <a:cubicBezTo>
                          <a:pt x="715" y="194"/>
                          <a:pt x="715" y="194"/>
                          <a:pt x="715" y="194"/>
                        </a:cubicBezTo>
                        <a:cubicBezTo>
                          <a:pt x="715" y="191"/>
                          <a:pt x="715" y="191"/>
                          <a:pt x="715" y="191"/>
                        </a:cubicBezTo>
                        <a:cubicBezTo>
                          <a:pt x="715" y="188"/>
                          <a:pt x="715" y="188"/>
                          <a:pt x="715" y="188"/>
                        </a:cubicBezTo>
                        <a:cubicBezTo>
                          <a:pt x="715" y="185"/>
                          <a:pt x="715" y="185"/>
                          <a:pt x="715" y="185"/>
                        </a:cubicBezTo>
                        <a:cubicBezTo>
                          <a:pt x="718" y="183"/>
                          <a:pt x="718" y="183"/>
                          <a:pt x="718" y="183"/>
                        </a:cubicBezTo>
                        <a:cubicBezTo>
                          <a:pt x="717" y="182"/>
                          <a:pt x="717" y="182"/>
                          <a:pt x="717" y="182"/>
                        </a:cubicBezTo>
                        <a:cubicBezTo>
                          <a:pt x="718" y="182"/>
                          <a:pt x="718" y="182"/>
                          <a:pt x="718" y="182"/>
                        </a:cubicBezTo>
                        <a:cubicBezTo>
                          <a:pt x="719" y="181"/>
                          <a:pt x="719" y="181"/>
                          <a:pt x="719" y="181"/>
                        </a:cubicBezTo>
                        <a:cubicBezTo>
                          <a:pt x="719" y="181"/>
                          <a:pt x="719" y="181"/>
                          <a:pt x="719" y="181"/>
                        </a:cubicBezTo>
                        <a:cubicBezTo>
                          <a:pt x="721" y="179"/>
                          <a:pt x="721" y="179"/>
                          <a:pt x="721" y="179"/>
                        </a:cubicBezTo>
                        <a:cubicBezTo>
                          <a:pt x="723" y="179"/>
                          <a:pt x="723" y="179"/>
                          <a:pt x="723" y="179"/>
                        </a:cubicBezTo>
                        <a:cubicBezTo>
                          <a:pt x="722" y="182"/>
                          <a:pt x="722" y="182"/>
                          <a:pt x="722" y="182"/>
                        </a:cubicBezTo>
                        <a:cubicBezTo>
                          <a:pt x="719" y="185"/>
                          <a:pt x="719" y="185"/>
                          <a:pt x="719" y="185"/>
                        </a:cubicBezTo>
                        <a:cubicBezTo>
                          <a:pt x="719" y="187"/>
                          <a:pt x="719" y="187"/>
                          <a:pt x="719" y="187"/>
                        </a:cubicBezTo>
                        <a:cubicBezTo>
                          <a:pt x="720" y="188"/>
                          <a:pt x="720" y="188"/>
                          <a:pt x="720" y="188"/>
                        </a:cubicBezTo>
                        <a:cubicBezTo>
                          <a:pt x="717" y="189"/>
                          <a:pt x="717" y="189"/>
                          <a:pt x="717" y="189"/>
                        </a:cubicBezTo>
                        <a:cubicBezTo>
                          <a:pt x="719" y="190"/>
                          <a:pt x="719" y="190"/>
                          <a:pt x="719" y="190"/>
                        </a:cubicBezTo>
                        <a:cubicBezTo>
                          <a:pt x="721" y="193"/>
                          <a:pt x="721" y="193"/>
                          <a:pt x="721" y="193"/>
                        </a:cubicBezTo>
                        <a:cubicBezTo>
                          <a:pt x="718" y="193"/>
                          <a:pt x="718" y="193"/>
                          <a:pt x="718" y="193"/>
                        </a:cubicBezTo>
                        <a:cubicBezTo>
                          <a:pt x="721" y="194"/>
                          <a:pt x="721" y="194"/>
                          <a:pt x="721" y="194"/>
                        </a:cubicBezTo>
                        <a:cubicBezTo>
                          <a:pt x="722" y="196"/>
                          <a:pt x="722" y="196"/>
                          <a:pt x="722" y="196"/>
                        </a:cubicBezTo>
                        <a:cubicBezTo>
                          <a:pt x="719" y="195"/>
                          <a:pt x="719" y="195"/>
                          <a:pt x="719" y="195"/>
                        </a:cubicBezTo>
                        <a:cubicBezTo>
                          <a:pt x="718" y="198"/>
                          <a:pt x="718" y="198"/>
                          <a:pt x="718" y="198"/>
                        </a:cubicBezTo>
                        <a:cubicBezTo>
                          <a:pt x="721" y="201"/>
                          <a:pt x="721" y="201"/>
                          <a:pt x="721" y="201"/>
                        </a:cubicBezTo>
                        <a:cubicBezTo>
                          <a:pt x="723" y="201"/>
                          <a:pt x="723" y="201"/>
                          <a:pt x="723" y="201"/>
                        </a:cubicBezTo>
                        <a:cubicBezTo>
                          <a:pt x="725" y="204"/>
                          <a:pt x="725" y="204"/>
                          <a:pt x="725" y="204"/>
                        </a:cubicBezTo>
                        <a:cubicBezTo>
                          <a:pt x="725" y="207"/>
                          <a:pt x="725" y="207"/>
                          <a:pt x="725" y="207"/>
                        </a:cubicBezTo>
                        <a:cubicBezTo>
                          <a:pt x="727" y="206"/>
                          <a:pt x="727" y="206"/>
                          <a:pt x="727" y="206"/>
                        </a:cubicBezTo>
                        <a:cubicBezTo>
                          <a:pt x="728" y="206"/>
                          <a:pt x="728" y="206"/>
                          <a:pt x="728" y="206"/>
                        </a:cubicBezTo>
                        <a:cubicBezTo>
                          <a:pt x="727" y="209"/>
                          <a:pt x="727" y="209"/>
                          <a:pt x="727" y="209"/>
                        </a:cubicBezTo>
                        <a:cubicBezTo>
                          <a:pt x="725" y="213"/>
                          <a:pt x="725" y="213"/>
                          <a:pt x="725" y="213"/>
                        </a:cubicBezTo>
                        <a:cubicBezTo>
                          <a:pt x="723" y="215"/>
                          <a:pt x="723" y="215"/>
                          <a:pt x="723" y="215"/>
                        </a:cubicBezTo>
                        <a:cubicBezTo>
                          <a:pt x="722" y="218"/>
                          <a:pt x="722" y="218"/>
                          <a:pt x="722" y="218"/>
                        </a:cubicBezTo>
                        <a:cubicBezTo>
                          <a:pt x="723" y="220"/>
                          <a:pt x="723" y="220"/>
                          <a:pt x="723" y="220"/>
                        </a:cubicBezTo>
                        <a:cubicBezTo>
                          <a:pt x="725" y="217"/>
                          <a:pt x="725" y="217"/>
                          <a:pt x="725" y="217"/>
                        </a:cubicBezTo>
                        <a:cubicBezTo>
                          <a:pt x="726" y="215"/>
                          <a:pt x="726" y="215"/>
                          <a:pt x="726" y="215"/>
                        </a:cubicBezTo>
                        <a:cubicBezTo>
                          <a:pt x="729" y="212"/>
                          <a:pt x="729" y="212"/>
                          <a:pt x="729" y="212"/>
                        </a:cubicBezTo>
                        <a:cubicBezTo>
                          <a:pt x="730" y="209"/>
                          <a:pt x="730" y="209"/>
                          <a:pt x="730" y="209"/>
                        </a:cubicBezTo>
                        <a:cubicBezTo>
                          <a:pt x="732" y="206"/>
                          <a:pt x="732" y="206"/>
                          <a:pt x="732" y="206"/>
                        </a:cubicBezTo>
                        <a:cubicBezTo>
                          <a:pt x="732" y="206"/>
                          <a:pt x="732" y="206"/>
                          <a:pt x="732" y="206"/>
                        </a:cubicBezTo>
                        <a:cubicBezTo>
                          <a:pt x="734" y="202"/>
                          <a:pt x="734" y="202"/>
                          <a:pt x="734" y="202"/>
                        </a:cubicBezTo>
                        <a:cubicBezTo>
                          <a:pt x="735" y="200"/>
                          <a:pt x="735" y="200"/>
                          <a:pt x="735" y="200"/>
                        </a:cubicBezTo>
                        <a:cubicBezTo>
                          <a:pt x="736" y="198"/>
                          <a:pt x="736" y="198"/>
                          <a:pt x="736" y="198"/>
                        </a:cubicBezTo>
                        <a:cubicBezTo>
                          <a:pt x="737" y="198"/>
                          <a:pt x="737" y="198"/>
                          <a:pt x="737" y="198"/>
                        </a:cubicBezTo>
                        <a:cubicBezTo>
                          <a:pt x="735" y="195"/>
                          <a:pt x="735" y="195"/>
                          <a:pt x="735" y="195"/>
                        </a:cubicBezTo>
                        <a:cubicBezTo>
                          <a:pt x="735" y="195"/>
                          <a:pt x="735" y="195"/>
                          <a:pt x="735" y="195"/>
                        </a:cubicBezTo>
                        <a:cubicBezTo>
                          <a:pt x="735" y="192"/>
                          <a:pt x="735" y="192"/>
                          <a:pt x="735" y="192"/>
                        </a:cubicBezTo>
                        <a:cubicBezTo>
                          <a:pt x="733" y="189"/>
                          <a:pt x="733" y="189"/>
                          <a:pt x="733" y="189"/>
                        </a:cubicBezTo>
                        <a:cubicBezTo>
                          <a:pt x="731" y="186"/>
                          <a:pt x="731" y="186"/>
                          <a:pt x="731" y="186"/>
                        </a:cubicBezTo>
                        <a:cubicBezTo>
                          <a:pt x="731" y="183"/>
                          <a:pt x="731" y="183"/>
                          <a:pt x="731" y="183"/>
                        </a:cubicBezTo>
                        <a:cubicBezTo>
                          <a:pt x="729" y="180"/>
                          <a:pt x="729" y="180"/>
                          <a:pt x="729" y="180"/>
                        </a:cubicBezTo>
                        <a:cubicBezTo>
                          <a:pt x="729" y="177"/>
                          <a:pt x="729" y="177"/>
                          <a:pt x="729" y="177"/>
                        </a:cubicBezTo>
                        <a:cubicBezTo>
                          <a:pt x="731" y="175"/>
                          <a:pt x="731" y="175"/>
                          <a:pt x="731" y="175"/>
                        </a:cubicBezTo>
                        <a:cubicBezTo>
                          <a:pt x="734" y="174"/>
                          <a:pt x="734" y="174"/>
                          <a:pt x="734" y="174"/>
                        </a:cubicBezTo>
                        <a:cubicBezTo>
                          <a:pt x="736" y="171"/>
                          <a:pt x="736" y="171"/>
                          <a:pt x="736" y="171"/>
                        </a:cubicBezTo>
                        <a:cubicBezTo>
                          <a:pt x="737" y="171"/>
                          <a:pt x="737" y="171"/>
                          <a:pt x="737" y="171"/>
                        </a:cubicBezTo>
                        <a:cubicBezTo>
                          <a:pt x="737" y="171"/>
                          <a:pt x="737" y="171"/>
                          <a:pt x="737" y="171"/>
                        </a:cubicBezTo>
                        <a:cubicBezTo>
                          <a:pt x="734" y="174"/>
                          <a:pt x="734" y="174"/>
                          <a:pt x="734" y="174"/>
                        </a:cubicBezTo>
                        <a:cubicBezTo>
                          <a:pt x="731" y="175"/>
                          <a:pt x="731" y="175"/>
                          <a:pt x="731" y="175"/>
                        </a:cubicBezTo>
                        <a:cubicBezTo>
                          <a:pt x="729" y="178"/>
                          <a:pt x="729" y="178"/>
                          <a:pt x="729" y="178"/>
                        </a:cubicBezTo>
                        <a:cubicBezTo>
                          <a:pt x="729" y="180"/>
                          <a:pt x="729" y="180"/>
                          <a:pt x="729" y="180"/>
                        </a:cubicBezTo>
                        <a:cubicBezTo>
                          <a:pt x="732" y="183"/>
                          <a:pt x="732" y="183"/>
                          <a:pt x="732" y="183"/>
                        </a:cubicBezTo>
                        <a:cubicBezTo>
                          <a:pt x="735" y="185"/>
                          <a:pt x="735" y="185"/>
                          <a:pt x="735" y="185"/>
                        </a:cubicBezTo>
                        <a:cubicBezTo>
                          <a:pt x="738" y="185"/>
                          <a:pt x="738" y="185"/>
                          <a:pt x="738" y="185"/>
                        </a:cubicBezTo>
                        <a:cubicBezTo>
                          <a:pt x="738" y="188"/>
                          <a:pt x="738" y="188"/>
                          <a:pt x="738" y="188"/>
                        </a:cubicBezTo>
                        <a:cubicBezTo>
                          <a:pt x="740" y="189"/>
                          <a:pt x="740" y="189"/>
                          <a:pt x="740" y="189"/>
                        </a:cubicBezTo>
                        <a:cubicBezTo>
                          <a:pt x="742" y="186"/>
                          <a:pt x="742" y="186"/>
                          <a:pt x="742" y="186"/>
                        </a:cubicBezTo>
                        <a:cubicBezTo>
                          <a:pt x="743" y="183"/>
                          <a:pt x="743" y="183"/>
                          <a:pt x="743" y="183"/>
                        </a:cubicBezTo>
                        <a:cubicBezTo>
                          <a:pt x="746" y="183"/>
                          <a:pt x="746" y="183"/>
                          <a:pt x="746" y="183"/>
                        </a:cubicBezTo>
                        <a:cubicBezTo>
                          <a:pt x="746" y="180"/>
                          <a:pt x="746" y="180"/>
                          <a:pt x="746" y="180"/>
                        </a:cubicBezTo>
                        <a:cubicBezTo>
                          <a:pt x="748" y="178"/>
                          <a:pt x="748" y="178"/>
                          <a:pt x="748" y="178"/>
                        </a:cubicBezTo>
                        <a:cubicBezTo>
                          <a:pt x="750" y="175"/>
                          <a:pt x="750" y="175"/>
                          <a:pt x="750" y="175"/>
                        </a:cubicBezTo>
                        <a:cubicBezTo>
                          <a:pt x="750" y="172"/>
                          <a:pt x="750" y="172"/>
                          <a:pt x="750" y="172"/>
                        </a:cubicBezTo>
                        <a:cubicBezTo>
                          <a:pt x="751" y="171"/>
                          <a:pt x="751" y="171"/>
                          <a:pt x="751" y="171"/>
                        </a:cubicBezTo>
                        <a:cubicBezTo>
                          <a:pt x="752" y="171"/>
                          <a:pt x="752" y="171"/>
                          <a:pt x="752" y="171"/>
                        </a:cubicBezTo>
                        <a:cubicBezTo>
                          <a:pt x="752" y="168"/>
                          <a:pt x="752" y="168"/>
                          <a:pt x="752" y="168"/>
                        </a:cubicBezTo>
                        <a:cubicBezTo>
                          <a:pt x="753" y="165"/>
                          <a:pt x="753" y="165"/>
                          <a:pt x="753" y="165"/>
                        </a:cubicBezTo>
                        <a:cubicBezTo>
                          <a:pt x="750" y="164"/>
                          <a:pt x="750" y="164"/>
                          <a:pt x="750" y="164"/>
                        </a:cubicBezTo>
                        <a:cubicBezTo>
                          <a:pt x="748" y="162"/>
                          <a:pt x="748" y="162"/>
                          <a:pt x="748" y="162"/>
                        </a:cubicBezTo>
                        <a:cubicBezTo>
                          <a:pt x="750" y="159"/>
                          <a:pt x="750" y="159"/>
                          <a:pt x="750" y="159"/>
                        </a:cubicBezTo>
                        <a:cubicBezTo>
                          <a:pt x="750" y="159"/>
                          <a:pt x="750" y="159"/>
                          <a:pt x="750" y="159"/>
                        </a:cubicBezTo>
                        <a:cubicBezTo>
                          <a:pt x="750" y="159"/>
                          <a:pt x="750" y="159"/>
                          <a:pt x="750" y="159"/>
                        </a:cubicBezTo>
                        <a:cubicBezTo>
                          <a:pt x="752" y="158"/>
                          <a:pt x="752" y="158"/>
                          <a:pt x="752" y="158"/>
                        </a:cubicBezTo>
                        <a:cubicBezTo>
                          <a:pt x="753" y="155"/>
                          <a:pt x="753" y="155"/>
                          <a:pt x="753" y="155"/>
                        </a:cubicBezTo>
                        <a:cubicBezTo>
                          <a:pt x="754" y="154"/>
                          <a:pt x="754" y="154"/>
                          <a:pt x="754" y="154"/>
                        </a:cubicBezTo>
                        <a:cubicBezTo>
                          <a:pt x="754" y="151"/>
                          <a:pt x="754" y="151"/>
                          <a:pt x="754" y="151"/>
                        </a:cubicBezTo>
                        <a:cubicBezTo>
                          <a:pt x="753" y="148"/>
                          <a:pt x="753" y="148"/>
                          <a:pt x="753" y="148"/>
                        </a:cubicBezTo>
                        <a:cubicBezTo>
                          <a:pt x="754" y="151"/>
                          <a:pt x="754" y="151"/>
                          <a:pt x="754" y="151"/>
                        </a:cubicBezTo>
                        <a:cubicBezTo>
                          <a:pt x="754" y="154"/>
                          <a:pt x="754" y="154"/>
                          <a:pt x="754" y="154"/>
                        </a:cubicBezTo>
                        <a:cubicBezTo>
                          <a:pt x="753" y="157"/>
                          <a:pt x="753" y="157"/>
                          <a:pt x="753" y="157"/>
                        </a:cubicBezTo>
                        <a:cubicBezTo>
                          <a:pt x="752" y="158"/>
                          <a:pt x="752" y="158"/>
                          <a:pt x="752" y="158"/>
                        </a:cubicBezTo>
                        <a:cubicBezTo>
                          <a:pt x="755" y="157"/>
                          <a:pt x="755" y="157"/>
                          <a:pt x="755" y="157"/>
                        </a:cubicBezTo>
                        <a:cubicBezTo>
                          <a:pt x="757" y="154"/>
                          <a:pt x="757" y="154"/>
                          <a:pt x="757" y="154"/>
                        </a:cubicBezTo>
                        <a:cubicBezTo>
                          <a:pt x="757" y="153"/>
                          <a:pt x="757" y="153"/>
                          <a:pt x="757" y="153"/>
                        </a:cubicBezTo>
                        <a:cubicBezTo>
                          <a:pt x="761" y="153"/>
                          <a:pt x="761" y="153"/>
                          <a:pt x="761" y="153"/>
                        </a:cubicBezTo>
                        <a:cubicBezTo>
                          <a:pt x="763" y="151"/>
                          <a:pt x="763" y="151"/>
                          <a:pt x="763" y="151"/>
                        </a:cubicBezTo>
                        <a:cubicBezTo>
                          <a:pt x="766" y="150"/>
                          <a:pt x="766" y="150"/>
                          <a:pt x="766" y="150"/>
                        </a:cubicBezTo>
                        <a:cubicBezTo>
                          <a:pt x="769" y="149"/>
                          <a:pt x="769" y="149"/>
                          <a:pt x="769" y="149"/>
                        </a:cubicBezTo>
                        <a:cubicBezTo>
                          <a:pt x="772" y="149"/>
                          <a:pt x="772" y="149"/>
                          <a:pt x="772" y="149"/>
                        </a:cubicBezTo>
                        <a:cubicBezTo>
                          <a:pt x="775" y="149"/>
                          <a:pt x="775" y="149"/>
                          <a:pt x="775" y="149"/>
                        </a:cubicBezTo>
                        <a:cubicBezTo>
                          <a:pt x="777" y="148"/>
                          <a:pt x="777" y="148"/>
                          <a:pt x="777" y="148"/>
                        </a:cubicBezTo>
                        <a:cubicBezTo>
                          <a:pt x="776" y="147"/>
                          <a:pt x="776" y="147"/>
                          <a:pt x="776" y="147"/>
                        </a:cubicBezTo>
                        <a:cubicBezTo>
                          <a:pt x="777" y="148"/>
                          <a:pt x="777" y="148"/>
                          <a:pt x="777" y="148"/>
                        </a:cubicBezTo>
                        <a:cubicBezTo>
                          <a:pt x="780" y="148"/>
                          <a:pt x="780" y="148"/>
                          <a:pt x="780" y="148"/>
                        </a:cubicBezTo>
                        <a:cubicBezTo>
                          <a:pt x="783" y="147"/>
                          <a:pt x="783" y="147"/>
                          <a:pt x="783" y="147"/>
                        </a:cubicBezTo>
                        <a:cubicBezTo>
                          <a:pt x="784" y="148"/>
                          <a:pt x="784" y="148"/>
                          <a:pt x="784" y="148"/>
                        </a:cubicBezTo>
                        <a:cubicBezTo>
                          <a:pt x="787" y="147"/>
                          <a:pt x="787" y="147"/>
                          <a:pt x="787" y="147"/>
                        </a:cubicBezTo>
                        <a:cubicBezTo>
                          <a:pt x="790" y="146"/>
                          <a:pt x="790" y="146"/>
                          <a:pt x="790" y="146"/>
                        </a:cubicBezTo>
                        <a:cubicBezTo>
                          <a:pt x="790" y="143"/>
                          <a:pt x="790" y="143"/>
                          <a:pt x="790" y="143"/>
                        </a:cubicBezTo>
                        <a:cubicBezTo>
                          <a:pt x="791" y="140"/>
                          <a:pt x="791" y="140"/>
                          <a:pt x="791" y="140"/>
                        </a:cubicBezTo>
                        <a:cubicBezTo>
                          <a:pt x="793" y="141"/>
                          <a:pt x="793" y="141"/>
                          <a:pt x="793" y="141"/>
                        </a:cubicBezTo>
                        <a:cubicBezTo>
                          <a:pt x="794" y="142"/>
                          <a:pt x="794" y="142"/>
                          <a:pt x="794" y="142"/>
                        </a:cubicBezTo>
                        <a:cubicBezTo>
                          <a:pt x="794" y="145"/>
                          <a:pt x="794" y="145"/>
                          <a:pt x="794" y="145"/>
                        </a:cubicBezTo>
                        <a:cubicBezTo>
                          <a:pt x="795" y="145"/>
                          <a:pt x="795" y="145"/>
                          <a:pt x="795" y="145"/>
                        </a:cubicBezTo>
                        <a:cubicBezTo>
                          <a:pt x="798" y="144"/>
                          <a:pt x="798" y="144"/>
                          <a:pt x="798" y="144"/>
                        </a:cubicBezTo>
                        <a:cubicBezTo>
                          <a:pt x="801" y="141"/>
                          <a:pt x="801" y="141"/>
                          <a:pt x="801" y="141"/>
                        </a:cubicBezTo>
                        <a:cubicBezTo>
                          <a:pt x="802" y="141"/>
                          <a:pt x="802" y="141"/>
                          <a:pt x="802" y="141"/>
                        </a:cubicBezTo>
                        <a:cubicBezTo>
                          <a:pt x="802" y="143"/>
                          <a:pt x="802" y="143"/>
                          <a:pt x="802" y="143"/>
                        </a:cubicBezTo>
                        <a:cubicBezTo>
                          <a:pt x="805" y="143"/>
                          <a:pt x="805" y="143"/>
                          <a:pt x="805" y="143"/>
                        </a:cubicBezTo>
                        <a:cubicBezTo>
                          <a:pt x="808" y="142"/>
                          <a:pt x="808" y="142"/>
                          <a:pt x="808" y="142"/>
                        </a:cubicBezTo>
                        <a:cubicBezTo>
                          <a:pt x="811" y="142"/>
                          <a:pt x="811" y="142"/>
                          <a:pt x="811" y="142"/>
                        </a:cubicBezTo>
                        <a:cubicBezTo>
                          <a:pt x="812" y="142"/>
                          <a:pt x="812" y="142"/>
                          <a:pt x="812" y="142"/>
                        </a:cubicBezTo>
                        <a:cubicBezTo>
                          <a:pt x="812" y="139"/>
                          <a:pt x="812" y="139"/>
                          <a:pt x="812" y="139"/>
                        </a:cubicBezTo>
                        <a:cubicBezTo>
                          <a:pt x="812" y="136"/>
                          <a:pt x="812" y="136"/>
                          <a:pt x="812" y="136"/>
                        </a:cubicBezTo>
                        <a:cubicBezTo>
                          <a:pt x="809" y="134"/>
                          <a:pt x="809" y="134"/>
                          <a:pt x="809" y="134"/>
                        </a:cubicBezTo>
                        <a:cubicBezTo>
                          <a:pt x="811" y="137"/>
                          <a:pt x="811" y="137"/>
                          <a:pt x="811" y="137"/>
                        </a:cubicBezTo>
                        <a:cubicBezTo>
                          <a:pt x="812" y="137"/>
                          <a:pt x="812" y="137"/>
                          <a:pt x="812" y="137"/>
                        </a:cubicBezTo>
                        <a:cubicBezTo>
                          <a:pt x="812" y="139"/>
                          <a:pt x="812" y="139"/>
                          <a:pt x="812" y="139"/>
                        </a:cubicBezTo>
                        <a:cubicBezTo>
                          <a:pt x="809" y="141"/>
                          <a:pt x="809" y="141"/>
                          <a:pt x="809" y="141"/>
                        </a:cubicBezTo>
                        <a:cubicBezTo>
                          <a:pt x="806" y="141"/>
                          <a:pt x="806" y="141"/>
                          <a:pt x="806" y="141"/>
                        </a:cubicBezTo>
                        <a:cubicBezTo>
                          <a:pt x="804" y="140"/>
                          <a:pt x="804" y="140"/>
                          <a:pt x="804" y="140"/>
                        </a:cubicBezTo>
                        <a:cubicBezTo>
                          <a:pt x="803" y="137"/>
                          <a:pt x="803" y="137"/>
                          <a:pt x="803" y="137"/>
                        </a:cubicBezTo>
                        <a:cubicBezTo>
                          <a:pt x="802" y="134"/>
                          <a:pt x="802" y="134"/>
                          <a:pt x="802" y="134"/>
                        </a:cubicBezTo>
                        <a:cubicBezTo>
                          <a:pt x="799" y="131"/>
                          <a:pt x="799" y="131"/>
                          <a:pt x="799" y="131"/>
                        </a:cubicBezTo>
                        <a:cubicBezTo>
                          <a:pt x="796" y="131"/>
                          <a:pt x="796" y="131"/>
                          <a:pt x="796" y="131"/>
                        </a:cubicBezTo>
                        <a:cubicBezTo>
                          <a:pt x="798" y="128"/>
                          <a:pt x="798" y="128"/>
                          <a:pt x="798" y="128"/>
                        </a:cubicBezTo>
                        <a:cubicBezTo>
                          <a:pt x="801" y="126"/>
                          <a:pt x="801" y="126"/>
                          <a:pt x="801" y="126"/>
                        </a:cubicBezTo>
                        <a:cubicBezTo>
                          <a:pt x="800" y="123"/>
                          <a:pt x="800" y="123"/>
                          <a:pt x="800" y="123"/>
                        </a:cubicBezTo>
                        <a:cubicBezTo>
                          <a:pt x="799" y="121"/>
                          <a:pt x="799" y="121"/>
                          <a:pt x="799" y="121"/>
                        </a:cubicBezTo>
                        <a:cubicBezTo>
                          <a:pt x="799" y="120"/>
                          <a:pt x="799" y="120"/>
                          <a:pt x="799" y="120"/>
                        </a:cubicBezTo>
                        <a:cubicBezTo>
                          <a:pt x="801" y="117"/>
                          <a:pt x="801" y="117"/>
                          <a:pt x="801" y="117"/>
                        </a:cubicBezTo>
                        <a:cubicBezTo>
                          <a:pt x="801" y="117"/>
                          <a:pt x="801" y="117"/>
                          <a:pt x="801" y="117"/>
                        </a:cubicBezTo>
                        <a:cubicBezTo>
                          <a:pt x="803" y="114"/>
                          <a:pt x="803" y="114"/>
                          <a:pt x="803" y="114"/>
                        </a:cubicBezTo>
                        <a:cubicBezTo>
                          <a:pt x="805" y="111"/>
                          <a:pt x="805" y="111"/>
                          <a:pt x="805" y="111"/>
                        </a:cubicBezTo>
                        <a:cubicBezTo>
                          <a:pt x="807" y="108"/>
                          <a:pt x="807" y="108"/>
                          <a:pt x="807" y="108"/>
                        </a:cubicBezTo>
                        <a:cubicBezTo>
                          <a:pt x="808" y="105"/>
                          <a:pt x="808" y="105"/>
                          <a:pt x="808" y="105"/>
                        </a:cubicBezTo>
                        <a:cubicBezTo>
                          <a:pt x="811" y="103"/>
                          <a:pt x="811" y="103"/>
                          <a:pt x="811" y="103"/>
                        </a:cubicBezTo>
                        <a:cubicBezTo>
                          <a:pt x="812" y="102"/>
                          <a:pt x="812" y="102"/>
                          <a:pt x="812" y="102"/>
                        </a:cubicBezTo>
                        <a:cubicBezTo>
                          <a:pt x="812" y="105"/>
                          <a:pt x="812" y="105"/>
                          <a:pt x="812" y="105"/>
                        </a:cubicBezTo>
                        <a:cubicBezTo>
                          <a:pt x="814" y="105"/>
                          <a:pt x="814" y="105"/>
                          <a:pt x="814" y="105"/>
                        </a:cubicBezTo>
                        <a:cubicBezTo>
                          <a:pt x="815" y="102"/>
                          <a:pt x="815" y="102"/>
                          <a:pt x="815" y="102"/>
                        </a:cubicBezTo>
                        <a:cubicBezTo>
                          <a:pt x="814" y="101"/>
                          <a:pt x="814" y="101"/>
                          <a:pt x="814" y="101"/>
                        </a:cubicBezTo>
                        <a:cubicBezTo>
                          <a:pt x="815" y="98"/>
                          <a:pt x="815" y="98"/>
                          <a:pt x="815" y="98"/>
                        </a:cubicBezTo>
                        <a:cubicBezTo>
                          <a:pt x="815" y="101"/>
                          <a:pt x="815" y="101"/>
                          <a:pt x="815" y="101"/>
                        </a:cubicBezTo>
                        <a:cubicBezTo>
                          <a:pt x="818" y="103"/>
                          <a:pt x="818" y="103"/>
                          <a:pt x="818" y="103"/>
                        </a:cubicBezTo>
                        <a:cubicBezTo>
                          <a:pt x="818" y="100"/>
                          <a:pt x="818" y="100"/>
                          <a:pt x="818" y="100"/>
                        </a:cubicBezTo>
                        <a:cubicBezTo>
                          <a:pt x="818" y="103"/>
                          <a:pt x="818" y="103"/>
                          <a:pt x="818" y="103"/>
                        </a:cubicBezTo>
                        <a:cubicBezTo>
                          <a:pt x="819" y="103"/>
                          <a:pt x="819" y="103"/>
                          <a:pt x="819" y="103"/>
                        </a:cubicBezTo>
                        <a:cubicBezTo>
                          <a:pt x="820" y="100"/>
                          <a:pt x="820" y="100"/>
                          <a:pt x="820" y="100"/>
                        </a:cubicBezTo>
                        <a:cubicBezTo>
                          <a:pt x="823" y="101"/>
                          <a:pt x="823" y="101"/>
                          <a:pt x="823" y="101"/>
                        </a:cubicBezTo>
                        <a:cubicBezTo>
                          <a:pt x="825" y="98"/>
                          <a:pt x="825" y="98"/>
                          <a:pt x="825" y="98"/>
                        </a:cubicBezTo>
                        <a:cubicBezTo>
                          <a:pt x="826" y="95"/>
                          <a:pt x="826" y="95"/>
                          <a:pt x="826" y="95"/>
                        </a:cubicBezTo>
                        <a:cubicBezTo>
                          <a:pt x="826" y="92"/>
                          <a:pt x="826" y="92"/>
                          <a:pt x="826" y="92"/>
                        </a:cubicBezTo>
                        <a:cubicBezTo>
                          <a:pt x="829" y="90"/>
                          <a:pt x="829" y="90"/>
                          <a:pt x="829" y="90"/>
                        </a:cubicBezTo>
                        <a:cubicBezTo>
                          <a:pt x="829" y="92"/>
                          <a:pt x="829" y="92"/>
                          <a:pt x="829" y="92"/>
                        </a:cubicBezTo>
                        <a:cubicBezTo>
                          <a:pt x="832" y="94"/>
                          <a:pt x="832" y="94"/>
                          <a:pt x="832" y="94"/>
                        </a:cubicBezTo>
                        <a:cubicBezTo>
                          <a:pt x="833" y="96"/>
                          <a:pt x="833" y="96"/>
                          <a:pt x="833" y="96"/>
                        </a:cubicBezTo>
                        <a:cubicBezTo>
                          <a:pt x="833" y="92"/>
                          <a:pt x="833" y="92"/>
                          <a:pt x="833" y="92"/>
                        </a:cubicBezTo>
                        <a:cubicBezTo>
                          <a:pt x="839" y="91"/>
                          <a:pt x="839" y="91"/>
                          <a:pt x="839" y="91"/>
                        </a:cubicBezTo>
                        <a:cubicBezTo>
                          <a:pt x="840" y="92"/>
                          <a:pt x="840" y="92"/>
                          <a:pt x="840" y="92"/>
                        </a:cubicBezTo>
                        <a:cubicBezTo>
                          <a:pt x="843" y="91"/>
                          <a:pt x="843" y="91"/>
                          <a:pt x="843" y="91"/>
                        </a:cubicBezTo>
                        <a:cubicBezTo>
                          <a:pt x="845" y="91"/>
                          <a:pt x="845" y="91"/>
                          <a:pt x="845" y="91"/>
                        </a:cubicBezTo>
                        <a:cubicBezTo>
                          <a:pt x="849" y="88"/>
                          <a:pt x="849" y="88"/>
                          <a:pt x="849" y="88"/>
                        </a:cubicBezTo>
                        <a:cubicBezTo>
                          <a:pt x="852" y="87"/>
                          <a:pt x="852" y="87"/>
                          <a:pt x="852" y="87"/>
                        </a:cubicBezTo>
                        <a:cubicBezTo>
                          <a:pt x="854" y="87"/>
                          <a:pt x="854" y="87"/>
                          <a:pt x="854" y="87"/>
                        </a:cubicBezTo>
                        <a:cubicBezTo>
                          <a:pt x="856" y="84"/>
                          <a:pt x="856" y="84"/>
                          <a:pt x="856" y="84"/>
                        </a:cubicBezTo>
                        <a:cubicBezTo>
                          <a:pt x="855" y="82"/>
                          <a:pt x="855" y="82"/>
                          <a:pt x="855" y="82"/>
                        </a:cubicBezTo>
                        <a:cubicBezTo>
                          <a:pt x="855" y="81"/>
                          <a:pt x="855" y="81"/>
                          <a:pt x="855" y="81"/>
                        </a:cubicBezTo>
                        <a:cubicBezTo>
                          <a:pt x="855" y="81"/>
                          <a:pt x="855" y="81"/>
                          <a:pt x="855" y="81"/>
                        </a:cubicBezTo>
                        <a:cubicBezTo>
                          <a:pt x="853" y="78"/>
                          <a:pt x="853" y="78"/>
                          <a:pt x="853" y="78"/>
                        </a:cubicBezTo>
                        <a:cubicBezTo>
                          <a:pt x="852" y="78"/>
                          <a:pt x="852" y="78"/>
                          <a:pt x="852" y="78"/>
                        </a:cubicBezTo>
                        <a:cubicBezTo>
                          <a:pt x="849" y="77"/>
                          <a:pt x="849" y="77"/>
                          <a:pt x="849" y="77"/>
                        </a:cubicBezTo>
                        <a:cubicBezTo>
                          <a:pt x="850" y="74"/>
                          <a:pt x="850" y="74"/>
                          <a:pt x="850" y="74"/>
                        </a:cubicBezTo>
                        <a:cubicBezTo>
                          <a:pt x="850" y="71"/>
                          <a:pt x="850" y="71"/>
                          <a:pt x="850" y="71"/>
                        </a:cubicBezTo>
                        <a:cubicBezTo>
                          <a:pt x="850" y="71"/>
                          <a:pt x="850" y="71"/>
                          <a:pt x="850" y="71"/>
                        </a:cubicBezTo>
                        <a:cubicBezTo>
                          <a:pt x="847" y="70"/>
                          <a:pt x="847" y="70"/>
                          <a:pt x="847" y="70"/>
                        </a:cubicBezTo>
                        <a:cubicBezTo>
                          <a:pt x="844" y="68"/>
                          <a:pt x="844" y="68"/>
                          <a:pt x="844" y="68"/>
                        </a:cubicBezTo>
                        <a:cubicBezTo>
                          <a:pt x="845" y="63"/>
                          <a:pt x="843" y="50"/>
                          <a:pt x="844" y="43"/>
                        </a:cubicBezTo>
                        <a:cubicBezTo>
                          <a:pt x="834" y="35"/>
                          <a:pt x="839" y="38"/>
                          <a:pt x="828" y="41"/>
                        </a:cubicBezTo>
                        <a:cubicBezTo>
                          <a:pt x="825" y="39"/>
                          <a:pt x="825" y="39"/>
                          <a:pt x="825" y="39"/>
                        </a:cubicBezTo>
                        <a:cubicBezTo>
                          <a:pt x="826" y="37"/>
                          <a:pt x="826" y="37"/>
                          <a:pt x="826" y="37"/>
                        </a:cubicBezTo>
                        <a:cubicBezTo>
                          <a:pt x="823" y="36"/>
                          <a:pt x="823" y="36"/>
                          <a:pt x="823" y="36"/>
                        </a:cubicBezTo>
                        <a:cubicBezTo>
                          <a:pt x="821" y="38"/>
                          <a:pt x="821" y="38"/>
                          <a:pt x="821" y="38"/>
                        </a:cubicBezTo>
                        <a:cubicBezTo>
                          <a:pt x="818" y="41"/>
                          <a:pt x="818" y="41"/>
                          <a:pt x="818" y="41"/>
                        </a:cubicBezTo>
                        <a:cubicBezTo>
                          <a:pt x="811" y="50"/>
                          <a:pt x="811" y="50"/>
                          <a:pt x="811" y="50"/>
                        </a:cubicBezTo>
                        <a:cubicBezTo>
                          <a:pt x="811" y="52"/>
                          <a:pt x="811" y="52"/>
                          <a:pt x="811" y="52"/>
                        </a:cubicBezTo>
                        <a:cubicBezTo>
                          <a:pt x="811" y="55"/>
                          <a:pt x="811" y="55"/>
                          <a:pt x="811" y="55"/>
                        </a:cubicBezTo>
                        <a:cubicBezTo>
                          <a:pt x="810" y="55"/>
                          <a:pt x="810" y="55"/>
                          <a:pt x="810" y="55"/>
                        </a:cubicBezTo>
                        <a:cubicBezTo>
                          <a:pt x="808" y="58"/>
                          <a:pt x="808" y="58"/>
                          <a:pt x="808" y="58"/>
                        </a:cubicBezTo>
                        <a:cubicBezTo>
                          <a:pt x="807" y="61"/>
                          <a:pt x="807" y="61"/>
                          <a:pt x="807" y="61"/>
                        </a:cubicBezTo>
                        <a:cubicBezTo>
                          <a:pt x="807" y="63"/>
                          <a:pt x="807" y="63"/>
                          <a:pt x="807" y="63"/>
                        </a:cubicBezTo>
                        <a:cubicBezTo>
                          <a:pt x="806" y="66"/>
                          <a:pt x="806" y="66"/>
                          <a:pt x="806" y="66"/>
                        </a:cubicBezTo>
                        <a:cubicBezTo>
                          <a:pt x="804" y="69"/>
                          <a:pt x="804" y="69"/>
                          <a:pt x="804" y="69"/>
                        </a:cubicBezTo>
                        <a:cubicBezTo>
                          <a:pt x="801" y="72"/>
                          <a:pt x="801" y="72"/>
                          <a:pt x="801" y="72"/>
                        </a:cubicBezTo>
                        <a:cubicBezTo>
                          <a:pt x="799" y="74"/>
                          <a:pt x="799" y="74"/>
                          <a:pt x="799" y="74"/>
                        </a:cubicBezTo>
                        <a:cubicBezTo>
                          <a:pt x="798" y="77"/>
                          <a:pt x="798" y="77"/>
                          <a:pt x="798" y="77"/>
                        </a:cubicBezTo>
                        <a:cubicBezTo>
                          <a:pt x="795" y="76"/>
                          <a:pt x="795" y="76"/>
                          <a:pt x="795" y="76"/>
                        </a:cubicBezTo>
                        <a:cubicBezTo>
                          <a:pt x="793" y="77"/>
                          <a:pt x="793" y="77"/>
                          <a:pt x="793" y="77"/>
                        </a:cubicBezTo>
                        <a:cubicBezTo>
                          <a:pt x="790" y="78"/>
                          <a:pt x="790" y="78"/>
                          <a:pt x="790" y="78"/>
                        </a:cubicBezTo>
                        <a:cubicBezTo>
                          <a:pt x="789" y="81"/>
                          <a:pt x="789" y="81"/>
                          <a:pt x="789" y="81"/>
                        </a:cubicBezTo>
                        <a:cubicBezTo>
                          <a:pt x="781" y="81"/>
                          <a:pt x="772" y="81"/>
                          <a:pt x="764" y="81"/>
                        </a:cubicBezTo>
                        <a:cubicBezTo>
                          <a:pt x="761" y="82"/>
                          <a:pt x="759" y="81"/>
                          <a:pt x="756" y="82"/>
                        </a:cubicBezTo>
                        <a:cubicBezTo>
                          <a:pt x="742" y="82"/>
                          <a:pt x="742" y="82"/>
                          <a:pt x="742" y="82"/>
                        </a:cubicBezTo>
                        <a:cubicBezTo>
                          <a:pt x="742" y="81"/>
                          <a:pt x="742" y="81"/>
                          <a:pt x="742" y="81"/>
                        </a:cubicBezTo>
                        <a:cubicBezTo>
                          <a:pt x="742" y="82"/>
                          <a:pt x="742" y="82"/>
                          <a:pt x="742" y="82"/>
                        </a:cubicBezTo>
                        <a:cubicBezTo>
                          <a:pt x="739" y="82"/>
                          <a:pt x="739" y="82"/>
                          <a:pt x="739" y="82"/>
                        </a:cubicBezTo>
                        <a:cubicBezTo>
                          <a:pt x="737" y="82"/>
                          <a:pt x="737" y="82"/>
                          <a:pt x="737" y="82"/>
                        </a:cubicBezTo>
                        <a:cubicBezTo>
                          <a:pt x="737" y="82"/>
                          <a:pt x="737" y="82"/>
                          <a:pt x="737" y="82"/>
                        </a:cubicBezTo>
                        <a:cubicBezTo>
                          <a:pt x="734" y="84"/>
                          <a:pt x="734" y="84"/>
                          <a:pt x="734" y="84"/>
                        </a:cubicBezTo>
                        <a:cubicBezTo>
                          <a:pt x="731" y="86"/>
                          <a:pt x="731" y="86"/>
                          <a:pt x="731" y="86"/>
                        </a:cubicBezTo>
                        <a:cubicBezTo>
                          <a:pt x="728" y="88"/>
                          <a:pt x="728" y="88"/>
                          <a:pt x="728" y="88"/>
                        </a:cubicBezTo>
                        <a:cubicBezTo>
                          <a:pt x="728" y="89"/>
                          <a:pt x="727" y="90"/>
                          <a:pt x="726" y="91"/>
                        </a:cubicBezTo>
                        <a:cubicBezTo>
                          <a:pt x="725" y="92"/>
                          <a:pt x="725" y="92"/>
                          <a:pt x="725" y="92"/>
                        </a:cubicBezTo>
                        <a:cubicBezTo>
                          <a:pt x="726" y="91"/>
                          <a:pt x="726" y="91"/>
                          <a:pt x="726" y="91"/>
                        </a:cubicBezTo>
                        <a:cubicBezTo>
                          <a:pt x="725" y="92"/>
                          <a:pt x="725" y="92"/>
                          <a:pt x="725" y="92"/>
                        </a:cubicBezTo>
                        <a:cubicBezTo>
                          <a:pt x="725" y="92"/>
                          <a:pt x="725" y="92"/>
                          <a:pt x="725" y="92"/>
                        </a:cubicBezTo>
                        <a:cubicBezTo>
                          <a:pt x="723" y="94"/>
                          <a:pt x="723" y="94"/>
                          <a:pt x="723" y="94"/>
                        </a:cubicBezTo>
                        <a:cubicBezTo>
                          <a:pt x="717" y="98"/>
                          <a:pt x="717" y="98"/>
                          <a:pt x="717" y="98"/>
                        </a:cubicBezTo>
                        <a:cubicBezTo>
                          <a:pt x="719" y="101"/>
                          <a:pt x="719" y="101"/>
                          <a:pt x="719" y="101"/>
                        </a:cubicBezTo>
                        <a:cubicBezTo>
                          <a:pt x="721" y="100"/>
                          <a:pt x="721" y="100"/>
                          <a:pt x="721" y="100"/>
                        </a:cubicBezTo>
                        <a:cubicBezTo>
                          <a:pt x="722" y="100"/>
                          <a:pt x="722" y="100"/>
                          <a:pt x="722" y="100"/>
                        </a:cubicBezTo>
                        <a:cubicBezTo>
                          <a:pt x="719" y="102"/>
                          <a:pt x="719" y="102"/>
                          <a:pt x="719" y="102"/>
                        </a:cubicBezTo>
                        <a:cubicBezTo>
                          <a:pt x="719" y="105"/>
                          <a:pt x="719" y="105"/>
                          <a:pt x="719" y="105"/>
                        </a:cubicBezTo>
                        <a:cubicBezTo>
                          <a:pt x="719" y="108"/>
                          <a:pt x="719" y="108"/>
                          <a:pt x="719" y="108"/>
                        </a:cubicBezTo>
                        <a:cubicBezTo>
                          <a:pt x="716" y="109"/>
                          <a:pt x="716" y="109"/>
                          <a:pt x="716" y="109"/>
                        </a:cubicBezTo>
                        <a:cubicBezTo>
                          <a:pt x="712" y="112"/>
                          <a:pt x="712" y="112"/>
                          <a:pt x="712" y="112"/>
                        </a:cubicBezTo>
                        <a:cubicBezTo>
                          <a:pt x="709" y="113"/>
                          <a:pt x="709" y="113"/>
                          <a:pt x="709" y="113"/>
                        </a:cubicBezTo>
                        <a:cubicBezTo>
                          <a:pt x="706" y="113"/>
                          <a:pt x="706" y="113"/>
                          <a:pt x="706" y="113"/>
                        </a:cubicBezTo>
                        <a:cubicBezTo>
                          <a:pt x="705" y="113"/>
                          <a:pt x="705" y="113"/>
                          <a:pt x="705" y="113"/>
                        </a:cubicBezTo>
                        <a:cubicBezTo>
                          <a:pt x="700" y="113"/>
                          <a:pt x="700" y="113"/>
                          <a:pt x="700" y="113"/>
                        </a:cubicBezTo>
                        <a:cubicBezTo>
                          <a:pt x="697" y="112"/>
                          <a:pt x="697" y="112"/>
                          <a:pt x="697" y="112"/>
                        </a:cubicBezTo>
                        <a:cubicBezTo>
                          <a:pt x="691" y="111"/>
                          <a:pt x="691" y="111"/>
                          <a:pt x="691" y="111"/>
                        </a:cubicBezTo>
                        <a:cubicBezTo>
                          <a:pt x="686" y="111"/>
                          <a:pt x="686" y="111"/>
                          <a:pt x="686" y="111"/>
                        </a:cubicBezTo>
                        <a:cubicBezTo>
                          <a:pt x="680" y="112"/>
                          <a:pt x="680" y="112"/>
                          <a:pt x="680" y="112"/>
                        </a:cubicBezTo>
                        <a:cubicBezTo>
                          <a:pt x="677" y="113"/>
                          <a:pt x="677" y="113"/>
                          <a:pt x="677" y="113"/>
                        </a:cubicBezTo>
                        <a:cubicBezTo>
                          <a:pt x="677" y="113"/>
                          <a:pt x="677" y="113"/>
                          <a:pt x="677" y="113"/>
                        </a:cubicBezTo>
                        <a:cubicBezTo>
                          <a:pt x="677" y="116"/>
                          <a:pt x="677" y="116"/>
                          <a:pt x="677" y="116"/>
                        </a:cubicBezTo>
                        <a:cubicBezTo>
                          <a:pt x="679" y="119"/>
                          <a:pt x="679" y="119"/>
                          <a:pt x="679" y="119"/>
                        </a:cubicBezTo>
                        <a:cubicBezTo>
                          <a:pt x="679" y="120"/>
                          <a:pt x="679" y="120"/>
                          <a:pt x="679" y="120"/>
                        </a:cubicBezTo>
                        <a:cubicBezTo>
                          <a:pt x="679" y="120"/>
                          <a:pt x="679" y="120"/>
                          <a:pt x="679" y="120"/>
                        </a:cubicBezTo>
                        <a:cubicBezTo>
                          <a:pt x="679" y="120"/>
                          <a:pt x="679" y="120"/>
                          <a:pt x="679" y="120"/>
                        </a:cubicBezTo>
                        <a:cubicBezTo>
                          <a:pt x="677" y="117"/>
                          <a:pt x="677" y="117"/>
                          <a:pt x="677" y="117"/>
                        </a:cubicBezTo>
                        <a:cubicBezTo>
                          <a:pt x="677" y="116"/>
                          <a:pt x="677" y="116"/>
                          <a:pt x="677" y="116"/>
                        </a:cubicBezTo>
                        <a:cubicBezTo>
                          <a:pt x="680" y="117"/>
                          <a:pt x="680" y="117"/>
                          <a:pt x="680" y="117"/>
                        </a:cubicBezTo>
                        <a:cubicBezTo>
                          <a:pt x="680" y="120"/>
                          <a:pt x="680" y="120"/>
                          <a:pt x="680" y="120"/>
                        </a:cubicBezTo>
                        <a:cubicBezTo>
                          <a:pt x="677" y="123"/>
                          <a:pt x="677" y="123"/>
                          <a:pt x="677" y="123"/>
                        </a:cubicBezTo>
                        <a:cubicBezTo>
                          <a:pt x="674" y="126"/>
                          <a:pt x="674" y="126"/>
                          <a:pt x="674" y="126"/>
                        </a:cubicBezTo>
                        <a:cubicBezTo>
                          <a:pt x="669" y="130"/>
                          <a:pt x="669" y="130"/>
                          <a:pt x="669" y="130"/>
                        </a:cubicBezTo>
                        <a:cubicBezTo>
                          <a:pt x="667" y="131"/>
                          <a:pt x="667" y="131"/>
                          <a:pt x="667" y="131"/>
                        </a:cubicBezTo>
                        <a:cubicBezTo>
                          <a:pt x="664" y="132"/>
                          <a:pt x="664" y="132"/>
                          <a:pt x="664" y="132"/>
                        </a:cubicBezTo>
                        <a:cubicBezTo>
                          <a:pt x="661" y="134"/>
                          <a:pt x="661" y="134"/>
                          <a:pt x="661" y="134"/>
                        </a:cubicBezTo>
                        <a:cubicBezTo>
                          <a:pt x="659" y="135"/>
                          <a:pt x="659" y="135"/>
                          <a:pt x="659" y="135"/>
                        </a:cubicBezTo>
                        <a:cubicBezTo>
                          <a:pt x="657" y="136"/>
                          <a:pt x="657" y="136"/>
                          <a:pt x="657" y="136"/>
                        </a:cubicBezTo>
                        <a:cubicBezTo>
                          <a:pt x="655" y="136"/>
                          <a:pt x="655" y="136"/>
                          <a:pt x="655" y="136"/>
                        </a:cubicBezTo>
                        <a:cubicBezTo>
                          <a:pt x="644" y="141"/>
                          <a:pt x="644" y="141"/>
                          <a:pt x="644" y="141"/>
                        </a:cubicBezTo>
                        <a:cubicBezTo>
                          <a:pt x="638" y="145"/>
                          <a:pt x="638" y="145"/>
                          <a:pt x="638" y="145"/>
                        </a:cubicBezTo>
                        <a:cubicBezTo>
                          <a:pt x="632" y="145"/>
                          <a:pt x="632" y="145"/>
                          <a:pt x="632" y="145"/>
                        </a:cubicBezTo>
                        <a:cubicBezTo>
                          <a:pt x="629" y="146"/>
                          <a:pt x="629" y="146"/>
                          <a:pt x="629" y="146"/>
                        </a:cubicBezTo>
                        <a:cubicBezTo>
                          <a:pt x="626" y="147"/>
                          <a:pt x="626" y="147"/>
                          <a:pt x="626" y="147"/>
                        </a:cubicBezTo>
                        <a:cubicBezTo>
                          <a:pt x="623" y="145"/>
                          <a:pt x="623" y="145"/>
                          <a:pt x="623" y="145"/>
                        </a:cubicBezTo>
                        <a:cubicBezTo>
                          <a:pt x="620" y="146"/>
                          <a:pt x="620" y="146"/>
                          <a:pt x="620" y="146"/>
                        </a:cubicBezTo>
                        <a:cubicBezTo>
                          <a:pt x="623" y="145"/>
                          <a:pt x="623" y="145"/>
                          <a:pt x="623" y="145"/>
                        </a:cubicBezTo>
                        <a:cubicBezTo>
                          <a:pt x="620" y="144"/>
                          <a:pt x="620" y="144"/>
                          <a:pt x="620" y="144"/>
                        </a:cubicBezTo>
                        <a:cubicBezTo>
                          <a:pt x="615" y="141"/>
                          <a:pt x="615" y="141"/>
                          <a:pt x="615" y="141"/>
                        </a:cubicBezTo>
                        <a:cubicBezTo>
                          <a:pt x="612" y="141"/>
                          <a:pt x="612" y="141"/>
                          <a:pt x="612" y="141"/>
                        </a:cubicBezTo>
                        <a:cubicBezTo>
                          <a:pt x="612" y="141"/>
                          <a:pt x="612" y="141"/>
                          <a:pt x="612" y="141"/>
                        </a:cubicBezTo>
                        <a:cubicBezTo>
                          <a:pt x="616" y="135"/>
                          <a:pt x="616" y="135"/>
                          <a:pt x="616" y="135"/>
                        </a:cubicBezTo>
                        <a:cubicBezTo>
                          <a:pt x="617" y="132"/>
                          <a:pt x="617" y="132"/>
                          <a:pt x="617" y="132"/>
                        </a:cubicBezTo>
                        <a:cubicBezTo>
                          <a:pt x="617" y="131"/>
                          <a:pt x="617" y="131"/>
                          <a:pt x="617" y="131"/>
                        </a:cubicBezTo>
                        <a:cubicBezTo>
                          <a:pt x="617" y="130"/>
                          <a:pt x="617" y="130"/>
                          <a:pt x="617" y="130"/>
                        </a:cubicBezTo>
                        <a:cubicBezTo>
                          <a:pt x="618" y="130"/>
                          <a:pt x="618" y="130"/>
                          <a:pt x="618" y="130"/>
                        </a:cubicBezTo>
                        <a:cubicBezTo>
                          <a:pt x="621" y="128"/>
                          <a:pt x="621" y="128"/>
                          <a:pt x="621" y="128"/>
                        </a:cubicBezTo>
                        <a:cubicBezTo>
                          <a:pt x="622" y="125"/>
                          <a:pt x="622" y="125"/>
                          <a:pt x="622" y="125"/>
                        </a:cubicBezTo>
                        <a:cubicBezTo>
                          <a:pt x="624" y="125"/>
                          <a:pt x="624" y="125"/>
                          <a:pt x="624" y="125"/>
                        </a:cubicBezTo>
                        <a:cubicBezTo>
                          <a:pt x="624" y="126"/>
                          <a:pt x="624" y="126"/>
                          <a:pt x="624" y="126"/>
                        </a:cubicBezTo>
                        <a:cubicBezTo>
                          <a:pt x="625" y="126"/>
                          <a:pt x="625" y="126"/>
                          <a:pt x="625" y="126"/>
                        </a:cubicBezTo>
                        <a:cubicBezTo>
                          <a:pt x="625" y="125"/>
                          <a:pt x="625" y="125"/>
                          <a:pt x="625" y="125"/>
                        </a:cubicBezTo>
                        <a:cubicBezTo>
                          <a:pt x="626" y="124"/>
                          <a:pt x="626" y="124"/>
                          <a:pt x="626" y="124"/>
                        </a:cubicBezTo>
                        <a:cubicBezTo>
                          <a:pt x="626" y="121"/>
                          <a:pt x="626" y="121"/>
                          <a:pt x="626" y="121"/>
                        </a:cubicBezTo>
                        <a:cubicBezTo>
                          <a:pt x="627" y="120"/>
                          <a:pt x="627" y="119"/>
                          <a:pt x="627" y="118"/>
                        </a:cubicBezTo>
                        <a:cubicBezTo>
                          <a:pt x="627" y="117"/>
                          <a:pt x="627" y="117"/>
                          <a:pt x="627" y="117"/>
                        </a:cubicBezTo>
                        <a:cubicBezTo>
                          <a:pt x="626" y="114"/>
                          <a:pt x="626" y="114"/>
                          <a:pt x="626" y="114"/>
                        </a:cubicBezTo>
                        <a:cubicBezTo>
                          <a:pt x="624" y="103"/>
                          <a:pt x="624" y="103"/>
                          <a:pt x="624" y="103"/>
                        </a:cubicBezTo>
                        <a:cubicBezTo>
                          <a:pt x="622" y="100"/>
                          <a:pt x="622" y="100"/>
                          <a:pt x="622" y="100"/>
                        </a:cubicBezTo>
                        <a:cubicBezTo>
                          <a:pt x="619" y="99"/>
                          <a:pt x="619" y="99"/>
                          <a:pt x="619" y="99"/>
                        </a:cubicBezTo>
                        <a:cubicBezTo>
                          <a:pt x="613" y="102"/>
                          <a:pt x="613" y="102"/>
                          <a:pt x="613" y="102"/>
                        </a:cubicBezTo>
                        <a:cubicBezTo>
                          <a:pt x="612" y="105"/>
                          <a:pt x="612" y="105"/>
                          <a:pt x="612" y="105"/>
                        </a:cubicBezTo>
                        <a:cubicBezTo>
                          <a:pt x="609" y="107"/>
                          <a:pt x="609" y="107"/>
                          <a:pt x="609" y="107"/>
                        </a:cubicBezTo>
                        <a:cubicBezTo>
                          <a:pt x="606" y="106"/>
                          <a:pt x="606" y="106"/>
                          <a:pt x="606" y="106"/>
                        </a:cubicBezTo>
                        <a:cubicBezTo>
                          <a:pt x="606" y="106"/>
                          <a:pt x="606" y="106"/>
                          <a:pt x="606" y="106"/>
                        </a:cubicBezTo>
                        <a:cubicBezTo>
                          <a:pt x="605" y="103"/>
                          <a:pt x="605" y="103"/>
                          <a:pt x="605" y="103"/>
                        </a:cubicBezTo>
                        <a:cubicBezTo>
                          <a:pt x="607" y="100"/>
                          <a:pt x="607" y="100"/>
                          <a:pt x="607" y="100"/>
                        </a:cubicBezTo>
                        <a:cubicBezTo>
                          <a:pt x="610" y="98"/>
                          <a:pt x="610" y="98"/>
                          <a:pt x="610" y="98"/>
                        </a:cubicBezTo>
                        <a:cubicBezTo>
                          <a:pt x="612" y="95"/>
                          <a:pt x="612" y="95"/>
                          <a:pt x="612" y="95"/>
                        </a:cubicBezTo>
                        <a:cubicBezTo>
                          <a:pt x="614" y="92"/>
                          <a:pt x="614" y="92"/>
                          <a:pt x="614" y="92"/>
                        </a:cubicBezTo>
                        <a:cubicBezTo>
                          <a:pt x="614" y="91"/>
                          <a:pt x="614" y="91"/>
                          <a:pt x="614" y="91"/>
                        </a:cubicBezTo>
                        <a:cubicBezTo>
                          <a:pt x="615" y="88"/>
                          <a:pt x="615" y="88"/>
                          <a:pt x="615" y="88"/>
                        </a:cubicBezTo>
                        <a:cubicBezTo>
                          <a:pt x="614" y="85"/>
                          <a:pt x="614" y="85"/>
                          <a:pt x="614" y="85"/>
                        </a:cubicBezTo>
                        <a:cubicBezTo>
                          <a:pt x="612" y="82"/>
                          <a:pt x="612" y="82"/>
                          <a:pt x="612" y="82"/>
                        </a:cubicBezTo>
                        <a:cubicBezTo>
                          <a:pt x="615" y="81"/>
                          <a:pt x="615" y="81"/>
                          <a:pt x="615" y="81"/>
                        </a:cubicBezTo>
                        <a:cubicBezTo>
                          <a:pt x="613" y="78"/>
                          <a:pt x="613" y="78"/>
                          <a:pt x="613" y="78"/>
                        </a:cubicBezTo>
                        <a:cubicBezTo>
                          <a:pt x="611" y="75"/>
                          <a:pt x="611" y="75"/>
                          <a:pt x="611" y="75"/>
                        </a:cubicBezTo>
                        <a:cubicBezTo>
                          <a:pt x="608" y="74"/>
                          <a:pt x="608" y="74"/>
                          <a:pt x="608" y="74"/>
                        </a:cubicBezTo>
                        <a:cubicBezTo>
                          <a:pt x="606" y="73"/>
                          <a:pt x="606" y="73"/>
                          <a:pt x="606" y="73"/>
                        </a:cubicBezTo>
                        <a:cubicBezTo>
                          <a:pt x="602" y="71"/>
                          <a:pt x="602" y="71"/>
                          <a:pt x="602" y="71"/>
                        </a:cubicBezTo>
                        <a:cubicBezTo>
                          <a:pt x="599" y="69"/>
                          <a:pt x="599" y="69"/>
                          <a:pt x="599" y="69"/>
                        </a:cubicBezTo>
                        <a:cubicBezTo>
                          <a:pt x="598" y="69"/>
                          <a:pt x="598" y="69"/>
                          <a:pt x="598" y="69"/>
                        </a:cubicBezTo>
                        <a:cubicBezTo>
                          <a:pt x="596" y="69"/>
                          <a:pt x="596" y="69"/>
                          <a:pt x="596" y="69"/>
                        </a:cubicBezTo>
                        <a:cubicBezTo>
                          <a:pt x="592" y="68"/>
                          <a:pt x="592" y="68"/>
                          <a:pt x="592" y="68"/>
                        </a:cubicBezTo>
                        <a:cubicBezTo>
                          <a:pt x="587" y="71"/>
                          <a:pt x="587" y="71"/>
                          <a:pt x="587" y="71"/>
                        </a:cubicBezTo>
                        <a:cubicBezTo>
                          <a:pt x="589" y="74"/>
                          <a:pt x="589" y="74"/>
                          <a:pt x="589" y="74"/>
                        </a:cubicBezTo>
                        <a:cubicBezTo>
                          <a:pt x="589" y="75"/>
                          <a:pt x="589" y="75"/>
                          <a:pt x="589" y="75"/>
                        </a:cubicBezTo>
                        <a:cubicBezTo>
                          <a:pt x="587" y="75"/>
                          <a:pt x="587" y="75"/>
                          <a:pt x="587" y="75"/>
                        </a:cubicBezTo>
                        <a:cubicBezTo>
                          <a:pt x="584" y="76"/>
                          <a:pt x="584" y="76"/>
                          <a:pt x="584" y="76"/>
                        </a:cubicBezTo>
                        <a:cubicBezTo>
                          <a:pt x="583" y="82"/>
                          <a:pt x="583" y="82"/>
                          <a:pt x="583" y="82"/>
                        </a:cubicBezTo>
                        <a:cubicBezTo>
                          <a:pt x="581" y="85"/>
                          <a:pt x="581" y="85"/>
                          <a:pt x="581" y="85"/>
                        </a:cubicBezTo>
                        <a:cubicBezTo>
                          <a:pt x="581" y="82"/>
                          <a:pt x="581" y="82"/>
                          <a:pt x="581" y="82"/>
                        </a:cubicBezTo>
                        <a:cubicBezTo>
                          <a:pt x="579" y="85"/>
                          <a:pt x="579" y="85"/>
                          <a:pt x="579" y="85"/>
                        </a:cubicBezTo>
                        <a:cubicBezTo>
                          <a:pt x="579" y="79"/>
                          <a:pt x="579" y="79"/>
                          <a:pt x="579" y="79"/>
                        </a:cubicBezTo>
                        <a:cubicBezTo>
                          <a:pt x="577" y="82"/>
                          <a:pt x="577" y="82"/>
                          <a:pt x="577" y="82"/>
                        </a:cubicBezTo>
                        <a:cubicBezTo>
                          <a:pt x="573" y="84"/>
                          <a:pt x="573" y="84"/>
                          <a:pt x="573" y="84"/>
                        </a:cubicBezTo>
                        <a:cubicBezTo>
                          <a:pt x="570" y="87"/>
                          <a:pt x="570" y="87"/>
                          <a:pt x="570" y="87"/>
                        </a:cubicBezTo>
                        <a:cubicBezTo>
                          <a:pt x="571" y="90"/>
                          <a:pt x="571" y="90"/>
                          <a:pt x="571" y="90"/>
                        </a:cubicBezTo>
                        <a:cubicBezTo>
                          <a:pt x="570" y="93"/>
                          <a:pt x="570" y="93"/>
                          <a:pt x="570" y="93"/>
                        </a:cubicBezTo>
                        <a:cubicBezTo>
                          <a:pt x="569" y="96"/>
                          <a:pt x="569" y="96"/>
                          <a:pt x="569" y="96"/>
                        </a:cubicBezTo>
                        <a:cubicBezTo>
                          <a:pt x="566" y="99"/>
                          <a:pt x="566" y="99"/>
                          <a:pt x="566" y="99"/>
                        </a:cubicBezTo>
                        <a:cubicBezTo>
                          <a:pt x="568" y="102"/>
                          <a:pt x="568" y="102"/>
                          <a:pt x="568" y="102"/>
                        </a:cubicBezTo>
                        <a:cubicBezTo>
                          <a:pt x="567" y="105"/>
                          <a:pt x="567" y="105"/>
                          <a:pt x="567" y="105"/>
                        </a:cubicBezTo>
                        <a:cubicBezTo>
                          <a:pt x="566" y="108"/>
                          <a:pt x="566" y="108"/>
                          <a:pt x="566" y="108"/>
                        </a:cubicBezTo>
                        <a:cubicBezTo>
                          <a:pt x="568" y="111"/>
                          <a:pt x="568" y="111"/>
                          <a:pt x="568" y="111"/>
                        </a:cubicBezTo>
                        <a:cubicBezTo>
                          <a:pt x="570" y="113"/>
                          <a:pt x="570" y="113"/>
                          <a:pt x="570" y="113"/>
                        </a:cubicBezTo>
                        <a:cubicBezTo>
                          <a:pt x="570" y="114"/>
                          <a:pt x="570" y="114"/>
                          <a:pt x="570" y="114"/>
                        </a:cubicBezTo>
                        <a:cubicBezTo>
                          <a:pt x="570" y="117"/>
                          <a:pt x="570" y="117"/>
                          <a:pt x="570" y="117"/>
                        </a:cubicBezTo>
                        <a:cubicBezTo>
                          <a:pt x="571" y="118"/>
                          <a:pt x="571" y="118"/>
                          <a:pt x="571" y="118"/>
                        </a:cubicBezTo>
                        <a:cubicBezTo>
                          <a:pt x="571" y="121"/>
                          <a:pt x="571" y="121"/>
                          <a:pt x="571" y="121"/>
                        </a:cubicBezTo>
                        <a:cubicBezTo>
                          <a:pt x="571" y="124"/>
                          <a:pt x="571" y="124"/>
                          <a:pt x="571" y="124"/>
                        </a:cubicBezTo>
                        <a:cubicBezTo>
                          <a:pt x="570" y="127"/>
                          <a:pt x="570" y="127"/>
                          <a:pt x="570" y="127"/>
                        </a:cubicBezTo>
                        <a:cubicBezTo>
                          <a:pt x="569" y="130"/>
                          <a:pt x="569" y="130"/>
                          <a:pt x="569" y="130"/>
                        </a:cubicBezTo>
                        <a:cubicBezTo>
                          <a:pt x="568" y="133"/>
                          <a:pt x="568" y="133"/>
                          <a:pt x="568" y="133"/>
                        </a:cubicBezTo>
                        <a:cubicBezTo>
                          <a:pt x="566" y="136"/>
                          <a:pt x="566" y="136"/>
                          <a:pt x="566" y="136"/>
                        </a:cubicBezTo>
                        <a:cubicBezTo>
                          <a:pt x="564" y="139"/>
                          <a:pt x="564" y="139"/>
                          <a:pt x="564" y="139"/>
                        </a:cubicBezTo>
                        <a:cubicBezTo>
                          <a:pt x="562" y="140"/>
                          <a:pt x="562" y="140"/>
                          <a:pt x="562" y="140"/>
                        </a:cubicBezTo>
                        <a:cubicBezTo>
                          <a:pt x="559" y="142"/>
                          <a:pt x="559" y="142"/>
                          <a:pt x="559" y="142"/>
                        </a:cubicBezTo>
                        <a:cubicBezTo>
                          <a:pt x="556" y="143"/>
                          <a:pt x="556" y="143"/>
                          <a:pt x="556" y="143"/>
                        </a:cubicBezTo>
                        <a:cubicBezTo>
                          <a:pt x="553" y="142"/>
                          <a:pt x="553" y="142"/>
                          <a:pt x="553" y="142"/>
                        </a:cubicBezTo>
                        <a:cubicBezTo>
                          <a:pt x="552" y="141"/>
                          <a:pt x="552" y="141"/>
                          <a:pt x="552" y="141"/>
                        </a:cubicBezTo>
                        <a:cubicBezTo>
                          <a:pt x="552" y="141"/>
                          <a:pt x="552" y="141"/>
                          <a:pt x="552" y="141"/>
                        </a:cubicBezTo>
                        <a:cubicBezTo>
                          <a:pt x="550" y="138"/>
                          <a:pt x="550" y="138"/>
                          <a:pt x="550" y="138"/>
                        </a:cubicBezTo>
                        <a:cubicBezTo>
                          <a:pt x="550" y="136"/>
                          <a:pt x="550" y="136"/>
                          <a:pt x="550" y="136"/>
                        </a:cubicBezTo>
                        <a:cubicBezTo>
                          <a:pt x="548" y="133"/>
                          <a:pt x="548" y="133"/>
                          <a:pt x="548" y="133"/>
                        </a:cubicBezTo>
                        <a:cubicBezTo>
                          <a:pt x="547" y="130"/>
                          <a:pt x="547" y="130"/>
                          <a:pt x="547" y="130"/>
                        </a:cubicBezTo>
                        <a:cubicBezTo>
                          <a:pt x="547" y="127"/>
                          <a:pt x="547" y="127"/>
                          <a:pt x="547" y="127"/>
                        </a:cubicBezTo>
                        <a:cubicBezTo>
                          <a:pt x="547" y="126"/>
                          <a:pt x="547" y="126"/>
                          <a:pt x="547" y="126"/>
                        </a:cubicBezTo>
                        <a:cubicBezTo>
                          <a:pt x="548" y="123"/>
                          <a:pt x="548" y="123"/>
                          <a:pt x="548" y="123"/>
                        </a:cubicBezTo>
                        <a:cubicBezTo>
                          <a:pt x="547" y="120"/>
                          <a:pt x="547" y="120"/>
                          <a:pt x="547" y="120"/>
                        </a:cubicBezTo>
                        <a:cubicBezTo>
                          <a:pt x="547" y="117"/>
                          <a:pt x="547" y="117"/>
                          <a:pt x="547" y="117"/>
                        </a:cubicBezTo>
                        <a:cubicBezTo>
                          <a:pt x="546" y="114"/>
                          <a:pt x="546" y="114"/>
                          <a:pt x="546" y="114"/>
                        </a:cubicBezTo>
                        <a:cubicBezTo>
                          <a:pt x="547" y="111"/>
                          <a:pt x="547" y="111"/>
                          <a:pt x="547" y="111"/>
                        </a:cubicBezTo>
                        <a:cubicBezTo>
                          <a:pt x="548" y="108"/>
                          <a:pt x="548" y="108"/>
                          <a:pt x="548" y="108"/>
                        </a:cubicBezTo>
                        <a:cubicBezTo>
                          <a:pt x="549" y="105"/>
                          <a:pt x="549" y="105"/>
                          <a:pt x="549" y="105"/>
                        </a:cubicBezTo>
                        <a:cubicBezTo>
                          <a:pt x="549" y="102"/>
                          <a:pt x="549" y="102"/>
                          <a:pt x="549" y="102"/>
                        </a:cubicBezTo>
                        <a:cubicBezTo>
                          <a:pt x="550" y="99"/>
                          <a:pt x="550" y="99"/>
                          <a:pt x="550" y="99"/>
                        </a:cubicBezTo>
                        <a:cubicBezTo>
                          <a:pt x="552" y="96"/>
                          <a:pt x="552" y="96"/>
                          <a:pt x="552" y="96"/>
                        </a:cubicBezTo>
                        <a:cubicBezTo>
                          <a:pt x="552" y="93"/>
                          <a:pt x="552" y="93"/>
                          <a:pt x="552" y="93"/>
                        </a:cubicBezTo>
                        <a:cubicBezTo>
                          <a:pt x="552" y="90"/>
                          <a:pt x="552" y="90"/>
                          <a:pt x="552" y="90"/>
                        </a:cubicBezTo>
                        <a:cubicBezTo>
                          <a:pt x="554" y="87"/>
                          <a:pt x="554" y="87"/>
                          <a:pt x="554" y="87"/>
                        </a:cubicBezTo>
                        <a:cubicBezTo>
                          <a:pt x="552" y="84"/>
                          <a:pt x="552" y="84"/>
                          <a:pt x="552" y="84"/>
                        </a:cubicBezTo>
                        <a:cubicBezTo>
                          <a:pt x="549" y="86"/>
                          <a:pt x="549" y="86"/>
                          <a:pt x="549" y="86"/>
                        </a:cubicBezTo>
                        <a:cubicBezTo>
                          <a:pt x="547" y="88"/>
                          <a:pt x="547" y="88"/>
                          <a:pt x="547" y="88"/>
                        </a:cubicBezTo>
                        <a:cubicBezTo>
                          <a:pt x="544" y="89"/>
                          <a:pt x="544" y="89"/>
                          <a:pt x="544" y="89"/>
                        </a:cubicBezTo>
                        <a:cubicBezTo>
                          <a:pt x="547" y="83"/>
                          <a:pt x="547" y="83"/>
                          <a:pt x="547" y="83"/>
                        </a:cubicBezTo>
                        <a:cubicBezTo>
                          <a:pt x="550" y="82"/>
                          <a:pt x="550" y="82"/>
                          <a:pt x="550" y="82"/>
                        </a:cubicBezTo>
                        <a:cubicBezTo>
                          <a:pt x="551" y="80"/>
                          <a:pt x="551" y="80"/>
                          <a:pt x="551" y="80"/>
                        </a:cubicBezTo>
                        <a:cubicBezTo>
                          <a:pt x="552" y="77"/>
                          <a:pt x="552" y="77"/>
                          <a:pt x="552" y="77"/>
                        </a:cubicBezTo>
                        <a:cubicBezTo>
                          <a:pt x="555" y="73"/>
                          <a:pt x="555" y="73"/>
                          <a:pt x="555" y="73"/>
                        </a:cubicBezTo>
                        <a:cubicBezTo>
                          <a:pt x="556" y="72"/>
                          <a:pt x="556" y="72"/>
                          <a:pt x="556" y="72"/>
                        </a:cubicBezTo>
                        <a:cubicBezTo>
                          <a:pt x="556" y="71"/>
                          <a:pt x="556" y="71"/>
                          <a:pt x="556" y="71"/>
                        </a:cubicBezTo>
                        <a:cubicBezTo>
                          <a:pt x="560" y="66"/>
                          <a:pt x="560" y="66"/>
                          <a:pt x="560" y="66"/>
                        </a:cubicBezTo>
                        <a:cubicBezTo>
                          <a:pt x="561" y="69"/>
                          <a:pt x="561" y="69"/>
                          <a:pt x="561" y="69"/>
                        </a:cubicBezTo>
                        <a:cubicBezTo>
                          <a:pt x="563" y="66"/>
                          <a:pt x="563" y="66"/>
                          <a:pt x="563" y="66"/>
                        </a:cubicBezTo>
                        <a:cubicBezTo>
                          <a:pt x="566" y="66"/>
                          <a:pt x="566" y="66"/>
                          <a:pt x="566" y="66"/>
                        </a:cubicBezTo>
                        <a:cubicBezTo>
                          <a:pt x="566" y="69"/>
                          <a:pt x="566" y="69"/>
                          <a:pt x="566" y="69"/>
                        </a:cubicBezTo>
                        <a:cubicBezTo>
                          <a:pt x="569" y="67"/>
                          <a:pt x="569" y="67"/>
                          <a:pt x="569" y="67"/>
                        </a:cubicBezTo>
                        <a:cubicBezTo>
                          <a:pt x="571" y="64"/>
                          <a:pt x="571" y="64"/>
                          <a:pt x="571" y="64"/>
                        </a:cubicBezTo>
                        <a:cubicBezTo>
                          <a:pt x="574" y="64"/>
                          <a:pt x="574" y="64"/>
                          <a:pt x="574" y="64"/>
                        </a:cubicBezTo>
                        <a:cubicBezTo>
                          <a:pt x="577" y="64"/>
                          <a:pt x="577" y="64"/>
                          <a:pt x="577" y="64"/>
                        </a:cubicBezTo>
                        <a:cubicBezTo>
                          <a:pt x="583" y="61"/>
                          <a:pt x="583" y="61"/>
                          <a:pt x="583" y="61"/>
                        </a:cubicBezTo>
                        <a:cubicBezTo>
                          <a:pt x="586" y="62"/>
                          <a:pt x="586" y="62"/>
                          <a:pt x="586" y="62"/>
                        </a:cubicBezTo>
                        <a:cubicBezTo>
                          <a:pt x="589" y="63"/>
                          <a:pt x="589" y="63"/>
                          <a:pt x="589" y="63"/>
                        </a:cubicBezTo>
                        <a:cubicBezTo>
                          <a:pt x="591" y="65"/>
                          <a:pt x="591" y="65"/>
                          <a:pt x="591" y="65"/>
                        </a:cubicBezTo>
                        <a:cubicBezTo>
                          <a:pt x="594" y="64"/>
                          <a:pt x="594" y="64"/>
                          <a:pt x="594" y="64"/>
                        </a:cubicBezTo>
                        <a:cubicBezTo>
                          <a:pt x="597" y="63"/>
                          <a:pt x="597" y="63"/>
                          <a:pt x="597" y="63"/>
                        </a:cubicBezTo>
                        <a:cubicBezTo>
                          <a:pt x="600" y="63"/>
                          <a:pt x="600" y="63"/>
                          <a:pt x="600" y="63"/>
                        </a:cubicBezTo>
                        <a:cubicBezTo>
                          <a:pt x="601" y="63"/>
                          <a:pt x="601" y="63"/>
                          <a:pt x="601" y="63"/>
                        </a:cubicBezTo>
                        <a:cubicBezTo>
                          <a:pt x="605" y="64"/>
                          <a:pt x="605" y="64"/>
                          <a:pt x="605" y="64"/>
                        </a:cubicBezTo>
                        <a:cubicBezTo>
                          <a:pt x="603" y="60"/>
                          <a:pt x="603" y="60"/>
                          <a:pt x="603" y="60"/>
                        </a:cubicBezTo>
                        <a:cubicBezTo>
                          <a:pt x="600" y="60"/>
                          <a:pt x="600" y="60"/>
                          <a:pt x="600" y="60"/>
                        </a:cubicBezTo>
                        <a:cubicBezTo>
                          <a:pt x="601" y="57"/>
                          <a:pt x="601" y="57"/>
                          <a:pt x="601" y="57"/>
                        </a:cubicBezTo>
                        <a:cubicBezTo>
                          <a:pt x="598" y="54"/>
                          <a:pt x="598" y="54"/>
                          <a:pt x="598" y="54"/>
                        </a:cubicBezTo>
                        <a:cubicBezTo>
                          <a:pt x="598" y="54"/>
                          <a:pt x="598" y="54"/>
                          <a:pt x="598" y="54"/>
                        </a:cubicBezTo>
                        <a:cubicBezTo>
                          <a:pt x="598" y="54"/>
                          <a:pt x="598" y="54"/>
                          <a:pt x="598" y="54"/>
                        </a:cubicBezTo>
                        <a:cubicBezTo>
                          <a:pt x="598" y="54"/>
                          <a:pt x="598" y="54"/>
                          <a:pt x="598" y="54"/>
                        </a:cubicBezTo>
                        <a:cubicBezTo>
                          <a:pt x="598" y="54"/>
                          <a:pt x="598" y="54"/>
                          <a:pt x="598" y="54"/>
                        </a:cubicBezTo>
                        <a:cubicBezTo>
                          <a:pt x="595" y="54"/>
                          <a:pt x="595" y="54"/>
                          <a:pt x="595" y="54"/>
                        </a:cubicBezTo>
                        <a:cubicBezTo>
                          <a:pt x="592" y="55"/>
                          <a:pt x="592" y="55"/>
                          <a:pt x="592" y="55"/>
                        </a:cubicBezTo>
                        <a:cubicBezTo>
                          <a:pt x="589" y="54"/>
                          <a:pt x="589" y="54"/>
                          <a:pt x="589" y="54"/>
                        </a:cubicBezTo>
                        <a:cubicBezTo>
                          <a:pt x="589" y="53"/>
                          <a:pt x="589" y="53"/>
                          <a:pt x="589" y="53"/>
                        </a:cubicBezTo>
                        <a:cubicBezTo>
                          <a:pt x="589" y="49"/>
                          <a:pt x="589" y="49"/>
                          <a:pt x="589" y="49"/>
                        </a:cubicBezTo>
                        <a:cubicBezTo>
                          <a:pt x="586" y="49"/>
                          <a:pt x="586" y="49"/>
                          <a:pt x="586" y="49"/>
                        </a:cubicBezTo>
                        <a:cubicBezTo>
                          <a:pt x="583" y="50"/>
                          <a:pt x="583" y="50"/>
                          <a:pt x="583" y="50"/>
                        </a:cubicBezTo>
                        <a:cubicBezTo>
                          <a:pt x="580" y="50"/>
                          <a:pt x="580" y="50"/>
                          <a:pt x="580" y="50"/>
                        </a:cubicBezTo>
                        <a:cubicBezTo>
                          <a:pt x="579" y="50"/>
                          <a:pt x="579" y="50"/>
                          <a:pt x="579" y="50"/>
                        </a:cubicBezTo>
                        <a:cubicBezTo>
                          <a:pt x="571" y="51"/>
                          <a:pt x="571" y="51"/>
                          <a:pt x="571" y="51"/>
                        </a:cubicBezTo>
                        <a:cubicBezTo>
                          <a:pt x="566" y="55"/>
                          <a:pt x="566" y="55"/>
                          <a:pt x="566" y="55"/>
                        </a:cubicBezTo>
                        <a:cubicBezTo>
                          <a:pt x="562" y="54"/>
                          <a:pt x="562" y="54"/>
                          <a:pt x="562" y="54"/>
                        </a:cubicBezTo>
                        <a:cubicBezTo>
                          <a:pt x="560" y="53"/>
                          <a:pt x="560" y="53"/>
                          <a:pt x="560" y="53"/>
                        </a:cubicBezTo>
                        <a:cubicBezTo>
                          <a:pt x="557" y="54"/>
                          <a:pt x="557" y="54"/>
                          <a:pt x="557" y="54"/>
                        </a:cubicBezTo>
                        <a:cubicBezTo>
                          <a:pt x="554" y="54"/>
                          <a:pt x="554" y="54"/>
                          <a:pt x="554" y="54"/>
                        </a:cubicBezTo>
                        <a:cubicBezTo>
                          <a:pt x="549" y="48"/>
                          <a:pt x="549" y="48"/>
                          <a:pt x="549" y="48"/>
                        </a:cubicBezTo>
                        <a:cubicBezTo>
                          <a:pt x="547" y="46"/>
                          <a:pt x="547" y="46"/>
                          <a:pt x="547" y="46"/>
                        </a:cubicBezTo>
                        <a:cubicBezTo>
                          <a:pt x="541" y="46"/>
                          <a:pt x="541" y="46"/>
                          <a:pt x="541" y="46"/>
                        </a:cubicBezTo>
                        <a:cubicBezTo>
                          <a:pt x="538" y="46"/>
                          <a:pt x="538" y="46"/>
                          <a:pt x="538" y="46"/>
                        </a:cubicBezTo>
                        <a:cubicBezTo>
                          <a:pt x="537" y="43"/>
                          <a:pt x="537" y="43"/>
                          <a:pt x="537" y="43"/>
                        </a:cubicBezTo>
                        <a:cubicBezTo>
                          <a:pt x="536" y="42"/>
                          <a:pt x="536" y="42"/>
                          <a:pt x="536" y="42"/>
                        </a:cubicBezTo>
                        <a:cubicBezTo>
                          <a:pt x="536" y="42"/>
                          <a:pt x="536" y="42"/>
                          <a:pt x="536" y="42"/>
                        </a:cubicBezTo>
                        <a:cubicBezTo>
                          <a:pt x="536" y="42"/>
                          <a:pt x="536" y="42"/>
                          <a:pt x="536" y="42"/>
                        </a:cubicBezTo>
                        <a:cubicBezTo>
                          <a:pt x="536" y="42"/>
                          <a:pt x="536" y="42"/>
                          <a:pt x="536" y="42"/>
                        </a:cubicBezTo>
                        <a:cubicBezTo>
                          <a:pt x="536" y="42"/>
                          <a:pt x="536" y="42"/>
                          <a:pt x="536" y="42"/>
                        </a:cubicBezTo>
                        <a:cubicBezTo>
                          <a:pt x="535" y="41"/>
                          <a:pt x="535" y="41"/>
                          <a:pt x="535" y="41"/>
                        </a:cubicBezTo>
                        <a:cubicBezTo>
                          <a:pt x="532" y="42"/>
                          <a:pt x="532" y="42"/>
                          <a:pt x="532" y="42"/>
                        </a:cubicBezTo>
                        <a:cubicBezTo>
                          <a:pt x="530" y="45"/>
                          <a:pt x="530" y="45"/>
                          <a:pt x="530" y="45"/>
                        </a:cubicBezTo>
                        <a:cubicBezTo>
                          <a:pt x="524" y="48"/>
                          <a:pt x="524" y="48"/>
                          <a:pt x="524" y="48"/>
                        </a:cubicBezTo>
                        <a:cubicBezTo>
                          <a:pt x="521" y="48"/>
                          <a:pt x="521" y="48"/>
                          <a:pt x="521" y="48"/>
                        </a:cubicBezTo>
                        <a:cubicBezTo>
                          <a:pt x="518" y="48"/>
                          <a:pt x="518" y="48"/>
                          <a:pt x="518" y="48"/>
                        </a:cubicBezTo>
                        <a:cubicBezTo>
                          <a:pt x="517" y="48"/>
                          <a:pt x="517" y="48"/>
                          <a:pt x="517" y="48"/>
                        </a:cubicBezTo>
                        <a:cubicBezTo>
                          <a:pt x="515" y="50"/>
                          <a:pt x="515" y="50"/>
                          <a:pt x="515" y="50"/>
                        </a:cubicBezTo>
                        <a:cubicBezTo>
                          <a:pt x="509" y="52"/>
                          <a:pt x="509" y="52"/>
                          <a:pt x="509" y="52"/>
                        </a:cubicBezTo>
                        <a:cubicBezTo>
                          <a:pt x="507" y="52"/>
                          <a:pt x="507" y="52"/>
                          <a:pt x="507" y="52"/>
                        </a:cubicBezTo>
                        <a:cubicBezTo>
                          <a:pt x="504" y="51"/>
                          <a:pt x="504" y="51"/>
                          <a:pt x="504" y="51"/>
                        </a:cubicBezTo>
                        <a:cubicBezTo>
                          <a:pt x="501" y="52"/>
                          <a:pt x="501" y="52"/>
                          <a:pt x="501" y="52"/>
                        </a:cubicBezTo>
                        <a:cubicBezTo>
                          <a:pt x="502" y="49"/>
                          <a:pt x="502" y="49"/>
                          <a:pt x="502" y="49"/>
                        </a:cubicBezTo>
                        <a:cubicBezTo>
                          <a:pt x="501" y="46"/>
                          <a:pt x="501" y="46"/>
                          <a:pt x="501" y="46"/>
                        </a:cubicBezTo>
                        <a:cubicBezTo>
                          <a:pt x="498" y="47"/>
                          <a:pt x="498" y="47"/>
                          <a:pt x="498" y="47"/>
                        </a:cubicBezTo>
                        <a:cubicBezTo>
                          <a:pt x="497" y="48"/>
                          <a:pt x="497" y="48"/>
                          <a:pt x="497" y="48"/>
                        </a:cubicBezTo>
                        <a:cubicBezTo>
                          <a:pt x="492" y="49"/>
                          <a:pt x="492" y="49"/>
                          <a:pt x="492" y="49"/>
                        </a:cubicBezTo>
                        <a:cubicBezTo>
                          <a:pt x="487" y="50"/>
                          <a:pt x="487" y="50"/>
                          <a:pt x="487" y="50"/>
                        </a:cubicBezTo>
                        <a:cubicBezTo>
                          <a:pt x="484" y="49"/>
                          <a:pt x="484" y="49"/>
                          <a:pt x="484" y="49"/>
                        </a:cubicBezTo>
                        <a:cubicBezTo>
                          <a:pt x="486" y="47"/>
                          <a:pt x="486" y="47"/>
                          <a:pt x="486" y="47"/>
                        </a:cubicBezTo>
                        <a:cubicBezTo>
                          <a:pt x="489" y="45"/>
                          <a:pt x="489" y="45"/>
                          <a:pt x="489" y="45"/>
                        </a:cubicBezTo>
                        <a:cubicBezTo>
                          <a:pt x="492" y="43"/>
                          <a:pt x="492" y="43"/>
                          <a:pt x="492" y="43"/>
                        </a:cubicBezTo>
                        <a:cubicBezTo>
                          <a:pt x="495" y="41"/>
                          <a:pt x="495" y="41"/>
                          <a:pt x="495" y="41"/>
                        </a:cubicBezTo>
                        <a:cubicBezTo>
                          <a:pt x="497" y="38"/>
                          <a:pt x="497" y="38"/>
                          <a:pt x="497" y="38"/>
                        </a:cubicBezTo>
                        <a:cubicBezTo>
                          <a:pt x="500" y="35"/>
                          <a:pt x="500" y="35"/>
                          <a:pt x="500" y="35"/>
                        </a:cubicBezTo>
                        <a:cubicBezTo>
                          <a:pt x="503" y="33"/>
                          <a:pt x="503" y="33"/>
                          <a:pt x="503" y="33"/>
                        </a:cubicBezTo>
                        <a:cubicBezTo>
                          <a:pt x="506" y="32"/>
                          <a:pt x="506" y="32"/>
                          <a:pt x="506" y="32"/>
                        </a:cubicBezTo>
                        <a:cubicBezTo>
                          <a:pt x="515" y="29"/>
                          <a:pt x="515" y="29"/>
                          <a:pt x="515" y="29"/>
                        </a:cubicBezTo>
                        <a:cubicBezTo>
                          <a:pt x="515" y="29"/>
                          <a:pt x="515" y="29"/>
                          <a:pt x="515" y="29"/>
                        </a:cubicBezTo>
                        <a:cubicBezTo>
                          <a:pt x="521" y="26"/>
                          <a:pt x="521" y="26"/>
                          <a:pt x="521" y="26"/>
                        </a:cubicBezTo>
                        <a:cubicBezTo>
                          <a:pt x="521" y="26"/>
                          <a:pt x="521" y="26"/>
                          <a:pt x="521" y="26"/>
                        </a:cubicBezTo>
                        <a:cubicBezTo>
                          <a:pt x="521" y="26"/>
                          <a:pt x="521" y="26"/>
                          <a:pt x="521" y="26"/>
                        </a:cubicBezTo>
                        <a:cubicBezTo>
                          <a:pt x="520" y="26"/>
                          <a:pt x="520" y="26"/>
                          <a:pt x="520" y="26"/>
                        </a:cubicBezTo>
                        <a:cubicBezTo>
                          <a:pt x="518" y="26"/>
                          <a:pt x="518" y="26"/>
                          <a:pt x="518" y="26"/>
                        </a:cubicBezTo>
                        <a:cubicBezTo>
                          <a:pt x="515" y="25"/>
                          <a:pt x="515" y="25"/>
                          <a:pt x="515" y="25"/>
                        </a:cubicBezTo>
                        <a:cubicBezTo>
                          <a:pt x="512" y="24"/>
                          <a:pt x="512" y="24"/>
                          <a:pt x="512" y="24"/>
                        </a:cubicBezTo>
                        <a:cubicBezTo>
                          <a:pt x="509" y="24"/>
                          <a:pt x="509" y="24"/>
                          <a:pt x="509" y="24"/>
                        </a:cubicBezTo>
                        <a:cubicBezTo>
                          <a:pt x="506" y="24"/>
                          <a:pt x="506" y="24"/>
                          <a:pt x="506" y="24"/>
                        </a:cubicBezTo>
                        <a:cubicBezTo>
                          <a:pt x="503" y="24"/>
                          <a:pt x="503" y="24"/>
                          <a:pt x="503" y="24"/>
                        </a:cubicBezTo>
                        <a:cubicBezTo>
                          <a:pt x="502" y="22"/>
                          <a:pt x="502" y="22"/>
                          <a:pt x="502" y="22"/>
                        </a:cubicBezTo>
                        <a:cubicBezTo>
                          <a:pt x="502" y="22"/>
                          <a:pt x="502" y="22"/>
                          <a:pt x="502" y="22"/>
                        </a:cubicBezTo>
                        <a:cubicBezTo>
                          <a:pt x="499" y="22"/>
                          <a:pt x="499" y="22"/>
                          <a:pt x="499" y="22"/>
                        </a:cubicBezTo>
                        <a:cubicBezTo>
                          <a:pt x="496" y="24"/>
                          <a:pt x="496" y="24"/>
                          <a:pt x="496" y="24"/>
                        </a:cubicBezTo>
                        <a:cubicBezTo>
                          <a:pt x="493" y="25"/>
                          <a:pt x="493" y="25"/>
                          <a:pt x="493" y="25"/>
                        </a:cubicBezTo>
                        <a:cubicBezTo>
                          <a:pt x="493" y="25"/>
                          <a:pt x="493" y="25"/>
                          <a:pt x="493" y="25"/>
                        </a:cubicBezTo>
                        <a:cubicBezTo>
                          <a:pt x="490" y="24"/>
                          <a:pt x="490" y="24"/>
                          <a:pt x="490" y="24"/>
                        </a:cubicBezTo>
                        <a:cubicBezTo>
                          <a:pt x="489" y="24"/>
                          <a:pt x="489" y="24"/>
                          <a:pt x="489" y="24"/>
                        </a:cubicBezTo>
                        <a:cubicBezTo>
                          <a:pt x="489" y="22"/>
                          <a:pt x="489" y="22"/>
                          <a:pt x="489" y="22"/>
                        </a:cubicBezTo>
                        <a:cubicBezTo>
                          <a:pt x="486" y="22"/>
                          <a:pt x="486" y="22"/>
                          <a:pt x="486" y="22"/>
                        </a:cubicBezTo>
                        <a:cubicBezTo>
                          <a:pt x="483" y="19"/>
                          <a:pt x="483" y="19"/>
                          <a:pt x="483" y="19"/>
                        </a:cubicBezTo>
                        <a:cubicBezTo>
                          <a:pt x="480" y="21"/>
                          <a:pt x="480" y="21"/>
                          <a:pt x="480" y="21"/>
                        </a:cubicBezTo>
                        <a:cubicBezTo>
                          <a:pt x="474" y="18"/>
                          <a:pt x="472" y="12"/>
                          <a:pt x="465" y="14"/>
                        </a:cubicBezTo>
                        <a:cubicBezTo>
                          <a:pt x="465" y="14"/>
                          <a:pt x="465" y="14"/>
                          <a:pt x="465" y="14"/>
                        </a:cubicBezTo>
                        <a:cubicBezTo>
                          <a:pt x="462" y="16"/>
                          <a:pt x="462" y="16"/>
                          <a:pt x="462" y="16"/>
                        </a:cubicBezTo>
                        <a:cubicBezTo>
                          <a:pt x="459" y="16"/>
                          <a:pt x="459" y="16"/>
                          <a:pt x="459" y="16"/>
                        </a:cubicBezTo>
                        <a:cubicBezTo>
                          <a:pt x="456" y="14"/>
                          <a:pt x="456" y="14"/>
                          <a:pt x="456" y="14"/>
                        </a:cubicBezTo>
                        <a:cubicBezTo>
                          <a:pt x="453" y="14"/>
                          <a:pt x="453" y="14"/>
                          <a:pt x="453" y="14"/>
                        </a:cubicBezTo>
                        <a:cubicBezTo>
                          <a:pt x="450" y="12"/>
                          <a:pt x="450" y="12"/>
                          <a:pt x="450" y="12"/>
                        </a:cubicBezTo>
                        <a:cubicBezTo>
                          <a:pt x="447" y="12"/>
                          <a:pt x="447" y="12"/>
                          <a:pt x="447" y="12"/>
                        </a:cubicBezTo>
                        <a:cubicBezTo>
                          <a:pt x="445" y="10"/>
                          <a:pt x="445" y="10"/>
                          <a:pt x="445" y="10"/>
                        </a:cubicBezTo>
                        <a:cubicBezTo>
                          <a:pt x="445" y="9"/>
                          <a:pt x="445" y="9"/>
                          <a:pt x="445" y="9"/>
                        </a:cubicBezTo>
                        <a:cubicBezTo>
                          <a:pt x="444" y="6"/>
                          <a:pt x="444" y="6"/>
                          <a:pt x="444" y="6"/>
                        </a:cubicBezTo>
                        <a:cubicBezTo>
                          <a:pt x="444" y="3"/>
                          <a:pt x="444" y="3"/>
                          <a:pt x="444" y="3"/>
                        </a:cubicBezTo>
                        <a:cubicBezTo>
                          <a:pt x="442" y="0"/>
                          <a:pt x="442" y="0"/>
                          <a:pt x="442" y="0"/>
                        </a:cubicBezTo>
                        <a:cubicBezTo>
                          <a:pt x="439" y="0"/>
                          <a:pt x="439" y="0"/>
                          <a:pt x="439" y="0"/>
                        </a:cubicBezTo>
                        <a:cubicBezTo>
                          <a:pt x="439" y="0"/>
                          <a:pt x="439" y="0"/>
                          <a:pt x="439" y="0"/>
                        </a:cubicBezTo>
                        <a:cubicBezTo>
                          <a:pt x="439" y="4"/>
                          <a:pt x="439" y="4"/>
                          <a:pt x="439" y="4"/>
                        </a:cubicBezTo>
                        <a:cubicBezTo>
                          <a:pt x="437" y="7"/>
                          <a:pt x="437" y="7"/>
                          <a:pt x="437" y="7"/>
                        </a:cubicBezTo>
                        <a:cubicBezTo>
                          <a:pt x="29" y="7"/>
                          <a:pt x="29" y="7"/>
                          <a:pt x="29" y="7"/>
                        </a:cubicBezTo>
                        <a:cubicBezTo>
                          <a:pt x="29" y="7"/>
                          <a:pt x="29" y="7"/>
                          <a:pt x="29" y="7"/>
                        </a:cubicBezTo>
                        <a:cubicBezTo>
                          <a:pt x="30" y="10"/>
                          <a:pt x="30" y="10"/>
                          <a:pt x="30" y="10"/>
                        </a:cubicBezTo>
                        <a:cubicBezTo>
                          <a:pt x="33" y="12"/>
                          <a:pt x="33" y="12"/>
                          <a:pt x="33" y="12"/>
                        </a:cubicBezTo>
                        <a:cubicBezTo>
                          <a:pt x="34" y="14"/>
                          <a:pt x="34" y="14"/>
                          <a:pt x="34" y="14"/>
                        </a:cubicBezTo>
                        <a:cubicBezTo>
                          <a:pt x="33" y="17"/>
                          <a:pt x="33" y="17"/>
                          <a:pt x="33" y="17"/>
                        </a:cubicBezTo>
                        <a:cubicBezTo>
                          <a:pt x="30" y="17"/>
                          <a:pt x="30" y="17"/>
                          <a:pt x="30" y="17"/>
                        </a:cubicBezTo>
                        <a:cubicBezTo>
                          <a:pt x="33" y="19"/>
                          <a:pt x="33" y="19"/>
                          <a:pt x="33" y="19"/>
                        </a:cubicBezTo>
                        <a:cubicBezTo>
                          <a:pt x="35" y="20"/>
                          <a:pt x="35" y="20"/>
                          <a:pt x="35" y="20"/>
                        </a:cubicBezTo>
                        <a:cubicBezTo>
                          <a:pt x="35" y="20"/>
                          <a:pt x="35" y="20"/>
                          <a:pt x="35" y="20"/>
                        </a:cubicBezTo>
                        <a:cubicBezTo>
                          <a:pt x="35" y="23"/>
                          <a:pt x="35" y="23"/>
                          <a:pt x="35" y="23"/>
                        </a:cubicBezTo>
                        <a:cubicBezTo>
                          <a:pt x="37" y="26"/>
                          <a:pt x="37" y="26"/>
                          <a:pt x="37" y="26"/>
                        </a:cubicBezTo>
                        <a:cubicBezTo>
                          <a:pt x="35" y="29"/>
                          <a:pt x="35" y="29"/>
                          <a:pt x="35" y="29"/>
                        </a:cubicBezTo>
                        <a:cubicBezTo>
                          <a:pt x="34" y="32"/>
                          <a:pt x="34" y="32"/>
                          <a:pt x="34" y="32"/>
                        </a:cubicBezTo>
                        <a:cubicBezTo>
                          <a:pt x="35" y="35"/>
                          <a:pt x="35" y="35"/>
                          <a:pt x="35" y="35"/>
                        </a:cubicBezTo>
                        <a:cubicBezTo>
                          <a:pt x="35" y="38"/>
                          <a:pt x="35" y="38"/>
                          <a:pt x="35" y="38"/>
                        </a:cubicBezTo>
                        <a:cubicBezTo>
                          <a:pt x="32" y="40"/>
                          <a:pt x="32" y="40"/>
                          <a:pt x="32" y="40"/>
                        </a:cubicBezTo>
                        <a:cubicBezTo>
                          <a:pt x="30" y="43"/>
                          <a:pt x="30" y="43"/>
                          <a:pt x="30" y="43"/>
                        </a:cubicBezTo>
                        <a:cubicBezTo>
                          <a:pt x="27" y="43"/>
                          <a:pt x="27" y="43"/>
                          <a:pt x="27" y="43"/>
                        </a:cubicBezTo>
                        <a:cubicBezTo>
                          <a:pt x="26" y="41"/>
                          <a:pt x="26" y="41"/>
                          <a:pt x="26" y="41"/>
                        </a:cubicBezTo>
                        <a:cubicBezTo>
                          <a:pt x="29" y="38"/>
                          <a:pt x="29" y="38"/>
                          <a:pt x="29" y="38"/>
                        </a:cubicBezTo>
                        <a:cubicBezTo>
                          <a:pt x="29" y="41"/>
                          <a:pt x="29" y="41"/>
                          <a:pt x="29" y="41"/>
                        </a:cubicBezTo>
                        <a:cubicBezTo>
                          <a:pt x="32" y="39"/>
                          <a:pt x="32" y="39"/>
                          <a:pt x="32" y="39"/>
                        </a:cubicBezTo>
                        <a:cubicBezTo>
                          <a:pt x="32" y="38"/>
                          <a:pt x="32" y="38"/>
                          <a:pt x="32" y="38"/>
                        </a:cubicBezTo>
                        <a:cubicBezTo>
                          <a:pt x="33" y="35"/>
                          <a:pt x="33" y="35"/>
                          <a:pt x="33" y="35"/>
                        </a:cubicBezTo>
                        <a:cubicBezTo>
                          <a:pt x="31" y="32"/>
                          <a:pt x="31" y="32"/>
                          <a:pt x="31" y="32"/>
                        </a:cubicBezTo>
                        <a:cubicBezTo>
                          <a:pt x="33" y="29"/>
                          <a:pt x="33" y="29"/>
                          <a:pt x="33" y="29"/>
                        </a:cubicBezTo>
                        <a:cubicBezTo>
                          <a:pt x="30" y="29"/>
                          <a:pt x="30" y="29"/>
                          <a:pt x="30" y="29"/>
                        </a:cubicBezTo>
                        <a:cubicBezTo>
                          <a:pt x="28" y="32"/>
                          <a:pt x="28" y="32"/>
                          <a:pt x="28" y="32"/>
                        </a:cubicBezTo>
                        <a:cubicBezTo>
                          <a:pt x="25" y="35"/>
                          <a:pt x="25" y="35"/>
                          <a:pt x="25" y="35"/>
                        </a:cubicBezTo>
                        <a:cubicBezTo>
                          <a:pt x="26" y="37"/>
                          <a:pt x="26" y="37"/>
                          <a:pt x="26" y="37"/>
                        </a:cubicBezTo>
                        <a:cubicBezTo>
                          <a:pt x="23" y="38"/>
                          <a:pt x="23" y="38"/>
                          <a:pt x="23" y="38"/>
                        </a:cubicBezTo>
                        <a:cubicBezTo>
                          <a:pt x="25" y="35"/>
                          <a:pt x="25" y="35"/>
                          <a:pt x="25" y="35"/>
                        </a:cubicBezTo>
                        <a:cubicBezTo>
                          <a:pt x="27" y="32"/>
                          <a:pt x="27" y="32"/>
                          <a:pt x="27" y="32"/>
                        </a:cubicBezTo>
                        <a:cubicBezTo>
                          <a:pt x="30" y="29"/>
                          <a:pt x="30" y="29"/>
                          <a:pt x="30" y="29"/>
                        </a:cubicBezTo>
                        <a:cubicBezTo>
                          <a:pt x="30" y="26"/>
                          <a:pt x="30" y="26"/>
                          <a:pt x="30" y="26"/>
                        </a:cubicBezTo>
                        <a:cubicBezTo>
                          <a:pt x="29" y="23"/>
                          <a:pt x="29" y="23"/>
                          <a:pt x="29" y="23"/>
                        </a:cubicBezTo>
                        <a:cubicBezTo>
                          <a:pt x="26" y="24"/>
                          <a:pt x="26" y="24"/>
                          <a:pt x="26" y="24"/>
                        </a:cubicBezTo>
                        <a:cubicBezTo>
                          <a:pt x="23" y="22"/>
                          <a:pt x="23" y="22"/>
                          <a:pt x="23" y="22"/>
                        </a:cubicBezTo>
                        <a:cubicBezTo>
                          <a:pt x="21" y="23"/>
                          <a:pt x="21" y="23"/>
                          <a:pt x="21" y="23"/>
                        </a:cubicBezTo>
                        <a:cubicBezTo>
                          <a:pt x="18" y="23"/>
                          <a:pt x="18" y="23"/>
                          <a:pt x="18" y="23"/>
                        </a:cubicBezTo>
                        <a:cubicBezTo>
                          <a:pt x="15" y="22"/>
                          <a:pt x="15" y="22"/>
                          <a:pt x="15" y="22"/>
                        </a:cubicBezTo>
                        <a:cubicBezTo>
                          <a:pt x="12" y="22"/>
                          <a:pt x="12" y="22"/>
                          <a:pt x="12" y="22"/>
                        </a:cubicBezTo>
                        <a:cubicBezTo>
                          <a:pt x="9" y="21"/>
                          <a:pt x="9" y="21"/>
                          <a:pt x="9" y="21"/>
                        </a:cubicBezTo>
                        <a:cubicBezTo>
                          <a:pt x="6" y="20"/>
                          <a:pt x="6" y="20"/>
                          <a:pt x="6" y="20"/>
                        </a:cubicBezTo>
                        <a:cubicBezTo>
                          <a:pt x="3" y="19"/>
                          <a:pt x="3" y="19"/>
                          <a:pt x="3" y="19"/>
                        </a:cubicBezTo>
                        <a:cubicBezTo>
                          <a:pt x="0" y="18"/>
                          <a:pt x="0" y="18"/>
                          <a:pt x="0" y="18"/>
                        </a:cubicBezTo>
                        <a:cubicBezTo>
                          <a:pt x="1" y="20"/>
                          <a:pt x="1" y="20"/>
                          <a:pt x="1" y="20"/>
                        </a:cubicBezTo>
                        <a:cubicBezTo>
                          <a:pt x="1" y="23"/>
                          <a:pt x="1" y="23"/>
                          <a:pt x="1" y="23"/>
                        </a:cubicBezTo>
                        <a:cubicBezTo>
                          <a:pt x="1" y="26"/>
                          <a:pt x="1" y="26"/>
                          <a:pt x="1" y="26"/>
                        </a:cubicBezTo>
                        <a:cubicBezTo>
                          <a:pt x="4" y="29"/>
                          <a:pt x="4" y="29"/>
                          <a:pt x="4" y="29"/>
                        </a:cubicBezTo>
                        <a:cubicBezTo>
                          <a:pt x="5" y="32"/>
                          <a:pt x="5" y="32"/>
                          <a:pt x="5" y="32"/>
                        </a:cubicBezTo>
                        <a:cubicBezTo>
                          <a:pt x="6" y="35"/>
                          <a:pt x="6" y="35"/>
                          <a:pt x="6" y="35"/>
                        </a:cubicBezTo>
                        <a:cubicBezTo>
                          <a:pt x="7" y="38"/>
                          <a:pt x="7" y="38"/>
                          <a:pt x="7" y="38"/>
                        </a:cubicBezTo>
                        <a:cubicBezTo>
                          <a:pt x="7" y="39"/>
                          <a:pt x="7" y="39"/>
                          <a:pt x="7" y="39"/>
                        </a:cubicBezTo>
                        <a:cubicBezTo>
                          <a:pt x="8" y="41"/>
                          <a:pt x="8" y="41"/>
                          <a:pt x="8" y="41"/>
                        </a:cubicBezTo>
                        <a:cubicBezTo>
                          <a:pt x="11" y="44"/>
                          <a:pt x="11" y="44"/>
                          <a:pt x="11" y="44"/>
                        </a:cubicBezTo>
                        <a:cubicBezTo>
                          <a:pt x="14" y="45"/>
                          <a:pt x="14" y="45"/>
                          <a:pt x="14" y="45"/>
                        </a:cubicBezTo>
                        <a:cubicBezTo>
                          <a:pt x="12" y="46"/>
                          <a:pt x="12" y="46"/>
                          <a:pt x="12" y="46"/>
                        </a:cubicBezTo>
                        <a:cubicBezTo>
                          <a:pt x="9" y="47"/>
                          <a:pt x="9" y="47"/>
                          <a:pt x="9" y="47"/>
                        </a:cubicBezTo>
                        <a:cubicBezTo>
                          <a:pt x="10" y="50"/>
                          <a:pt x="10" y="50"/>
                          <a:pt x="10" y="50"/>
                        </a:cubicBezTo>
                        <a:cubicBezTo>
                          <a:pt x="12" y="52"/>
                          <a:pt x="12" y="52"/>
                          <a:pt x="12" y="52"/>
                        </a:cubicBezTo>
                        <a:cubicBezTo>
                          <a:pt x="11" y="54"/>
                          <a:pt x="11" y="54"/>
                          <a:pt x="11" y="54"/>
                        </a:cubicBezTo>
                        <a:cubicBezTo>
                          <a:pt x="10" y="52"/>
                          <a:pt x="10" y="52"/>
                          <a:pt x="10" y="52"/>
                        </a:cubicBezTo>
                        <a:cubicBezTo>
                          <a:pt x="10" y="55"/>
                          <a:pt x="10" y="55"/>
                          <a:pt x="10" y="55"/>
                        </a:cubicBezTo>
                        <a:cubicBezTo>
                          <a:pt x="11" y="58"/>
                          <a:pt x="11" y="58"/>
                          <a:pt x="11" y="58"/>
                        </a:cubicBezTo>
                        <a:cubicBezTo>
                          <a:pt x="14" y="58"/>
                          <a:pt x="14" y="58"/>
                          <a:pt x="14" y="58"/>
                        </a:cubicBezTo>
                        <a:cubicBezTo>
                          <a:pt x="17" y="58"/>
                          <a:pt x="17" y="58"/>
                          <a:pt x="17" y="58"/>
                        </a:cubicBezTo>
                        <a:cubicBezTo>
                          <a:pt x="20" y="59"/>
                          <a:pt x="20" y="59"/>
                          <a:pt x="20" y="59"/>
                        </a:cubicBezTo>
                        <a:cubicBezTo>
                          <a:pt x="23" y="60"/>
                          <a:pt x="23" y="60"/>
                          <a:pt x="23" y="60"/>
                        </a:cubicBezTo>
                        <a:cubicBezTo>
                          <a:pt x="20" y="60"/>
                          <a:pt x="20" y="60"/>
                          <a:pt x="20" y="60"/>
                        </a:cubicBezTo>
                        <a:cubicBezTo>
                          <a:pt x="17" y="59"/>
                          <a:pt x="17" y="59"/>
                          <a:pt x="17" y="59"/>
                        </a:cubicBezTo>
                        <a:cubicBezTo>
                          <a:pt x="14" y="59"/>
                          <a:pt x="14" y="59"/>
                          <a:pt x="14" y="59"/>
                        </a:cubicBezTo>
                        <a:cubicBezTo>
                          <a:pt x="11" y="59"/>
                          <a:pt x="11" y="59"/>
                          <a:pt x="11" y="59"/>
                        </a:cubicBezTo>
                        <a:cubicBezTo>
                          <a:pt x="12" y="62"/>
                          <a:pt x="12" y="62"/>
                          <a:pt x="12" y="62"/>
                        </a:cubicBezTo>
                        <a:cubicBezTo>
                          <a:pt x="12" y="65"/>
                          <a:pt x="12" y="65"/>
                          <a:pt x="12" y="65"/>
                        </a:cubicBezTo>
                        <a:cubicBezTo>
                          <a:pt x="12" y="71"/>
                          <a:pt x="12" y="71"/>
                          <a:pt x="12" y="71"/>
                        </a:cubicBezTo>
                        <a:cubicBezTo>
                          <a:pt x="12" y="74"/>
                          <a:pt x="12" y="74"/>
                          <a:pt x="12" y="74"/>
                        </a:cubicBezTo>
                        <a:cubicBezTo>
                          <a:pt x="12" y="77"/>
                          <a:pt x="12" y="77"/>
                          <a:pt x="12" y="77"/>
                        </a:cubicBezTo>
                        <a:cubicBezTo>
                          <a:pt x="11" y="80"/>
                          <a:pt x="11" y="80"/>
                          <a:pt x="11" y="80"/>
                        </a:cubicBezTo>
                        <a:cubicBezTo>
                          <a:pt x="11" y="81"/>
                          <a:pt x="11" y="81"/>
                          <a:pt x="11" y="81"/>
                        </a:cubicBezTo>
                        <a:cubicBezTo>
                          <a:pt x="11" y="81"/>
                          <a:pt x="11" y="81"/>
                          <a:pt x="11" y="81"/>
                        </a:cubicBezTo>
                        <a:cubicBezTo>
                          <a:pt x="10" y="85"/>
                          <a:pt x="10" y="85"/>
                          <a:pt x="10" y="85"/>
                        </a:cubicBezTo>
                        <a:cubicBezTo>
                          <a:pt x="10" y="88"/>
                          <a:pt x="10" y="88"/>
                          <a:pt x="10" y="88"/>
                        </a:cubicBezTo>
                        <a:cubicBezTo>
                          <a:pt x="10" y="90"/>
                          <a:pt x="10" y="90"/>
                          <a:pt x="10" y="90"/>
                        </a:cubicBezTo>
                        <a:cubicBezTo>
                          <a:pt x="10" y="93"/>
                          <a:pt x="10" y="93"/>
                          <a:pt x="10" y="93"/>
                        </a:cubicBezTo>
                        <a:cubicBezTo>
                          <a:pt x="9" y="96"/>
                          <a:pt x="9" y="96"/>
                          <a:pt x="9" y="96"/>
                        </a:cubicBezTo>
                        <a:cubicBezTo>
                          <a:pt x="9" y="99"/>
                          <a:pt x="9" y="99"/>
                          <a:pt x="9" y="99"/>
                        </a:cubicBezTo>
                        <a:cubicBezTo>
                          <a:pt x="9" y="102"/>
                          <a:pt x="9" y="102"/>
                          <a:pt x="9" y="102"/>
                        </a:cubicBezTo>
                        <a:cubicBezTo>
                          <a:pt x="10" y="105"/>
                          <a:pt x="10" y="105"/>
                          <a:pt x="10" y="105"/>
                        </a:cubicBezTo>
                        <a:cubicBezTo>
                          <a:pt x="8" y="107"/>
                          <a:pt x="8" y="107"/>
                          <a:pt x="8" y="107"/>
                        </a:cubicBezTo>
                        <a:cubicBezTo>
                          <a:pt x="8" y="110"/>
                          <a:pt x="8" y="110"/>
                          <a:pt x="8" y="110"/>
                        </a:cubicBezTo>
                        <a:cubicBezTo>
                          <a:pt x="6" y="113"/>
                          <a:pt x="6" y="113"/>
                          <a:pt x="6" y="113"/>
                        </a:cubicBezTo>
                        <a:cubicBezTo>
                          <a:pt x="5" y="113"/>
                          <a:pt x="5" y="113"/>
                          <a:pt x="5" y="113"/>
                        </a:cubicBezTo>
                        <a:cubicBezTo>
                          <a:pt x="4" y="117"/>
                          <a:pt x="4" y="117"/>
                          <a:pt x="4" y="117"/>
                        </a:cubicBezTo>
                        <a:cubicBezTo>
                          <a:pt x="3" y="120"/>
                          <a:pt x="3" y="120"/>
                          <a:pt x="3" y="120"/>
                        </a:cubicBezTo>
                        <a:cubicBezTo>
                          <a:pt x="3" y="122"/>
                          <a:pt x="3" y="122"/>
                          <a:pt x="3" y="122"/>
                        </a:cubicBezTo>
                        <a:cubicBezTo>
                          <a:pt x="5" y="125"/>
                          <a:pt x="5" y="125"/>
                          <a:pt x="5" y="125"/>
                        </a:cubicBezTo>
                        <a:cubicBezTo>
                          <a:pt x="5" y="128"/>
                          <a:pt x="5" y="128"/>
                          <a:pt x="5" y="128"/>
                        </a:cubicBezTo>
                        <a:cubicBezTo>
                          <a:pt x="5" y="130"/>
                          <a:pt x="5" y="130"/>
                          <a:pt x="5" y="130"/>
                        </a:cubicBezTo>
                        <a:cubicBezTo>
                          <a:pt x="6" y="133"/>
                          <a:pt x="6" y="133"/>
                          <a:pt x="6" y="133"/>
                        </a:cubicBezTo>
                        <a:cubicBezTo>
                          <a:pt x="8" y="136"/>
                          <a:pt x="8" y="136"/>
                          <a:pt x="8" y="136"/>
                        </a:cubicBezTo>
                        <a:cubicBezTo>
                          <a:pt x="8" y="138"/>
                          <a:pt x="8" y="138"/>
                          <a:pt x="8" y="138"/>
                        </a:cubicBezTo>
                        <a:cubicBezTo>
                          <a:pt x="9" y="141"/>
                          <a:pt x="9" y="141"/>
                          <a:pt x="9" y="141"/>
                        </a:cubicBezTo>
                        <a:cubicBezTo>
                          <a:pt x="10" y="144"/>
                          <a:pt x="10" y="144"/>
                          <a:pt x="10" y="144"/>
                        </a:cubicBezTo>
                        <a:cubicBezTo>
                          <a:pt x="10" y="145"/>
                          <a:pt x="10" y="145"/>
                          <a:pt x="10" y="145"/>
                        </a:cubicBezTo>
                        <a:cubicBezTo>
                          <a:pt x="10" y="148"/>
                          <a:pt x="10" y="148"/>
                          <a:pt x="10" y="148"/>
                        </a:cubicBezTo>
                        <a:cubicBezTo>
                          <a:pt x="9" y="151"/>
                          <a:pt x="9" y="151"/>
                          <a:pt x="9" y="151"/>
                        </a:cubicBezTo>
                        <a:cubicBezTo>
                          <a:pt x="9" y="154"/>
                          <a:pt x="9" y="154"/>
                          <a:pt x="9" y="154"/>
                        </a:cubicBezTo>
                        <a:cubicBezTo>
                          <a:pt x="8" y="157"/>
                          <a:pt x="8" y="157"/>
                          <a:pt x="8" y="157"/>
                        </a:cubicBezTo>
                        <a:cubicBezTo>
                          <a:pt x="6" y="160"/>
                          <a:pt x="6" y="160"/>
                          <a:pt x="6" y="160"/>
                        </a:cubicBezTo>
                        <a:cubicBezTo>
                          <a:pt x="6" y="162"/>
                          <a:pt x="6" y="162"/>
                          <a:pt x="6" y="162"/>
                        </a:cubicBezTo>
                        <a:cubicBezTo>
                          <a:pt x="6" y="165"/>
                          <a:pt x="6" y="165"/>
                          <a:pt x="6" y="165"/>
                        </a:cubicBezTo>
                        <a:cubicBezTo>
                          <a:pt x="8" y="168"/>
                          <a:pt x="8" y="168"/>
                          <a:pt x="8" y="168"/>
                        </a:cubicBezTo>
                        <a:cubicBezTo>
                          <a:pt x="11" y="171"/>
                          <a:pt x="11" y="171"/>
                          <a:pt x="11" y="171"/>
                        </a:cubicBezTo>
                        <a:cubicBezTo>
                          <a:pt x="12" y="172"/>
                          <a:pt x="12" y="172"/>
                          <a:pt x="12" y="172"/>
                        </a:cubicBezTo>
                        <a:cubicBezTo>
                          <a:pt x="13" y="175"/>
                          <a:pt x="13" y="175"/>
                          <a:pt x="13" y="175"/>
                        </a:cubicBezTo>
                        <a:cubicBezTo>
                          <a:pt x="14" y="178"/>
                          <a:pt x="14" y="178"/>
                          <a:pt x="14" y="178"/>
                        </a:cubicBezTo>
                        <a:cubicBezTo>
                          <a:pt x="14" y="181"/>
                          <a:pt x="14" y="181"/>
                          <a:pt x="14" y="181"/>
                        </a:cubicBezTo>
                        <a:cubicBezTo>
                          <a:pt x="14" y="184"/>
                          <a:pt x="14" y="184"/>
                          <a:pt x="14" y="184"/>
                        </a:cubicBezTo>
                        <a:cubicBezTo>
                          <a:pt x="15" y="187"/>
                          <a:pt x="15" y="187"/>
                          <a:pt x="15" y="187"/>
                        </a:cubicBezTo>
                        <a:cubicBezTo>
                          <a:pt x="15" y="190"/>
                          <a:pt x="15" y="190"/>
                          <a:pt x="15" y="190"/>
                        </a:cubicBezTo>
                        <a:cubicBezTo>
                          <a:pt x="18" y="193"/>
                          <a:pt x="18" y="193"/>
                          <a:pt x="18" y="193"/>
                        </a:cubicBezTo>
                        <a:cubicBezTo>
                          <a:pt x="21" y="196"/>
                          <a:pt x="21" y="196"/>
                          <a:pt x="21" y="196"/>
                        </a:cubicBezTo>
                        <a:cubicBezTo>
                          <a:pt x="24" y="198"/>
                          <a:pt x="24" y="198"/>
                          <a:pt x="24" y="198"/>
                        </a:cubicBezTo>
                        <a:cubicBezTo>
                          <a:pt x="25" y="201"/>
                          <a:pt x="25" y="201"/>
                          <a:pt x="25" y="201"/>
                        </a:cubicBezTo>
                        <a:cubicBezTo>
                          <a:pt x="26" y="202"/>
                          <a:pt x="26" y="202"/>
                          <a:pt x="26" y="202"/>
                        </a:cubicBezTo>
                        <a:cubicBezTo>
                          <a:pt x="27" y="205"/>
                          <a:pt x="27" y="205"/>
                          <a:pt x="27" y="205"/>
                        </a:cubicBezTo>
                        <a:cubicBezTo>
                          <a:pt x="30" y="208"/>
                          <a:pt x="30" y="208"/>
                          <a:pt x="30" y="208"/>
                        </a:cubicBezTo>
                        <a:cubicBezTo>
                          <a:pt x="33" y="206"/>
                          <a:pt x="33" y="206"/>
                          <a:pt x="33" y="206"/>
                        </a:cubicBezTo>
                        <a:cubicBezTo>
                          <a:pt x="36" y="204"/>
                          <a:pt x="36" y="204"/>
                          <a:pt x="36" y="204"/>
                        </a:cubicBezTo>
                        <a:cubicBezTo>
                          <a:pt x="39" y="205"/>
                          <a:pt x="39" y="205"/>
                          <a:pt x="39" y="205"/>
                        </a:cubicBezTo>
                        <a:cubicBezTo>
                          <a:pt x="39" y="204"/>
                          <a:pt x="39" y="204"/>
                          <a:pt x="39" y="204"/>
                        </a:cubicBezTo>
                        <a:cubicBezTo>
                          <a:pt x="42" y="205"/>
                          <a:pt x="42" y="205"/>
                          <a:pt x="42" y="205"/>
                        </a:cubicBezTo>
                        <a:cubicBezTo>
                          <a:pt x="45" y="203"/>
                          <a:pt x="45" y="203"/>
                          <a:pt x="45" y="203"/>
                        </a:cubicBezTo>
                        <a:cubicBezTo>
                          <a:pt x="46" y="204"/>
                          <a:pt x="46" y="204"/>
                          <a:pt x="46" y="204"/>
                        </a:cubicBezTo>
                        <a:cubicBezTo>
                          <a:pt x="47" y="205"/>
                          <a:pt x="47" y="205"/>
                          <a:pt x="47" y="205"/>
                        </a:cubicBezTo>
                        <a:cubicBezTo>
                          <a:pt x="47" y="205"/>
                          <a:pt x="47" y="205"/>
                          <a:pt x="47" y="205"/>
                        </a:cubicBezTo>
                        <a:cubicBezTo>
                          <a:pt x="48" y="205"/>
                          <a:pt x="48" y="205"/>
                          <a:pt x="48" y="205"/>
                        </a:cubicBezTo>
                        <a:cubicBezTo>
                          <a:pt x="49" y="206"/>
                          <a:pt x="49" y="206"/>
                          <a:pt x="49" y="206"/>
                        </a:cubicBezTo>
                        <a:cubicBezTo>
                          <a:pt x="48" y="205"/>
                          <a:pt x="48" y="205"/>
                          <a:pt x="48" y="205"/>
                        </a:cubicBezTo>
                        <a:cubicBezTo>
                          <a:pt x="48" y="205"/>
                          <a:pt x="48" y="205"/>
                          <a:pt x="48" y="205"/>
                        </a:cubicBezTo>
                        <a:cubicBezTo>
                          <a:pt x="47" y="205"/>
                          <a:pt x="47" y="205"/>
                          <a:pt x="47" y="205"/>
                        </a:cubicBezTo>
                        <a:cubicBezTo>
                          <a:pt x="44" y="206"/>
                          <a:pt x="44" y="206"/>
                          <a:pt x="44" y="206"/>
                        </a:cubicBezTo>
                        <a:cubicBezTo>
                          <a:pt x="42" y="205"/>
                          <a:pt x="42" y="205"/>
                          <a:pt x="42" y="205"/>
                        </a:cubicBezTo>
                        <a:cubicBezTo>
                          <a:pt x="39" y="205"/>
                          <a:pt x="39" y="205"/>
                          <a:pt x="39" y="205"/>
                        </a:cubicBezTo>
                        <a:cubicBezTo>
                          <a:pt x="38" y="205"/>
                          <a:pt x="38" y="205"/>
                          <a:pt x="38" y="205"/>
                        </a:cubicBezTo>
                        <a:cubicBezTo>
                          <a:pt x="35" y="206"/>
                          <a:pt x="35" y="206"/>
                          <a:pt x="35" y="206"/>
                        </a:cubicBezTo>
                        <a:cubicBezTo>
                          <a:pt x="36" y="209"/>
                          <a:pt x="36" y="209"/>
                          <a:pt x="36" y="209"/>
                        </a:cubicBezTo>
                        <a:cubicBezTo>
                          <a:pt x="38" y="212"/>
                          <a:pt x="38" y="212"/>
                          <a:pt x="38" y="212"/>
                        </a:cubicBezTo>
                        <a:cubicBezTo>
                          <a:pt x="39" y="215"/>
                          <a:pt x="39" y="215"/>
                          <a:pt x="39" y="215"/>
                        </a:cubicBezTo>
                        <a:cubicBezTo>
                          <a:pt x="36" y="213"/>
                          <a:pt x="36" y="213"/>
                          <a:pt x="36" y="213"/>
                        </a:cubicBezTo>
                        <a:cubicBezTo>
                          <a:pt x="33" y="210"/>
                          <a:pt x="33" y="210"/>
                          <a:pt x="33" y="210"/>
                        </a:cubicBezTo>
                        <a:cubicBezTo>
                          <a:pt x="33" y="213"/>
                          <a:pt x="33" y="213"/>
                          <a:pt x="33" y="213"/>
                        </a:cubicBezTo>
                        <a:cubicBezTo>
                          <a:pt x="34" y="216"/>
                          <a:pt x="34" y="216"/>
                          <a:pt x="34" y="216"/>
                        </a:cubicBezTo>
                        <a:cubicBezTo>
                          <a:pt x="35" y="219"/>
                          <a:pt x="35" y="219"/>
                          <a:pt x="35" y="219"/>
                        </a:cubicBezTo>
                        <a:cubicBezTo>
                          <a:pt x="37" y="222"/>
                          <a:pt x="37" y="222"/>
                          <a:pt x="37" y="222"/>
                        </a:cubicBezTo>
                        <a:cubicBezTo>
                          <a:pt x="40" y="224"/>
                          <a:pt x="40" y="224"/>
                          <a:pt x="40" y="224"/>
                        </a:cubicBezTo>
                        <a:cubicBezTo>
                          <a:pt x="40" y="224"/>
                          <a:pt x="40" y="224"/>
                          <a:pt x="40" y="224"/>
                        </a:cubicBezTo>
                        <a:cubicBezTo>
                          <a:pt x="43" y="225"/>
                          <a:pt x="43" y="225"/>
                          <a:pt x="43" y="225"/>
                        </a:cubicBezTo>
                        <a:cubicBezTo>
                          <a:pt x="44" y="227"/>
                          <a:pt x="44" y="227"/>
                          <a:pt x="44" y="227"/>
                        </a:cubicBezTo>
                        <a:cubicBezTo>
                          <a:pt x="43" y="229"/>
                          <a:pt x="43" y="229"/>
                          <a:pt x="43" y="229"/>
                        </a:cubicBezTo>
                        <a:cubicBezTo>
                          <a:pt x="42" y="232"/>
                          <a:pt x="42" y="232"/>
                          <a:pt x="42" y="232"/>
                        </a:cubicBezTo>
                        <a:cubicBezTo>
                          <a:pt x="42" y="235"/>
                          <a:pt x="42" y="235"/>
                          <a:pt x="42" y="235"/>
                        </a:cubicBezTo>
                        <a:cubicBezTo>
                          <a:pt x="45" y="237"/>
                          <a:pt x="45" y="237"/>
                          <a:pt x="45" y="237"/>
                        </a:cubicBezTo>
                        <a:cubicBezTo>
                          <a:pt x="48" y="240"/>
                          <a:pt x="48" y="240"/>
                          <a:pt x="48" y="240"/>
                        </a:cubicBezTo>
                        <a:cubicBezTo>
                          <a:pt x="50" y="243"/>
                          <a:pt x="50" y="243"/>
                          <a:pt x="50" y="243"/>
                        </a:cubicBezTo>
                        <a:cubicBezTo>
                          <a:pt x="52" y="246"/>
                          <a:pt x="52" y="246"/>
                          <a:pt x="52" y="246"/>
                        </a:cubicBezTo>
                        <a:cubicBezTo>
                          <a:pt x="55" y="248"/>
                          <a:pt x="55" y="248"/>
                          <a:pt x="55" y="248"/>
                        </a:cubicBezTo>
                        <a:cubicBezTo>
                          <a:pt x="58" y="251"/>
                          <a:pt x="58" y="251"/>
                          <a:pt x="58" y="251"/>
                        </a:cubicBezTo>
                        <a:cubicBezTo>
                          <a:pt x="58" y="253"/>
                          <a:pt x="58" y="253"/>
                          <a:pt x="58" y="253"/>
                        </a:cubicBezTo>
                        <a:cubicBezTo>
                          <a:pt x="61" y="256"/>
                          <a:pt x="61" y="256"/>
                          <a:pt x="61" y="256"/>
                        </a:cubicBezTo>
                        <a:cubicBezTo>
                          <a:pt x="61" y="259"/>
                          <a:pt x="61" y="259"/>
                          <a:pt x="61" y="259"/>
                        </a:cubicBezTo>
                        <a:cubicBezTo>
                          <a:pt x="61" y="261"/>
                          <a:pt x="61" y="261"/>
                          <a:pt x="61" y="261"/>
                        </a:cubicBezTo>
                        <a:cubicBezTo>
                          <a:pt x="61" y="264"/>
                          <a:pt x="61" y="264"/>
                          <a:pt x="61" y="264"/>
                        </a:cubicBezTo>
                        <a:cubicBezTo>
                          <a:pt x="64" y="266"/>
                          <a:pt x="64" y="266"/>
                          <a:pt x="64" y="266"/>
                        </a:cubicBezTo>
                        <a:cubicBezTo>
                          <a:pt x="70" y="266"/>
                          <a:pt x="70" y="266"/>
                          <a:pt x="70" y="266"/>
                        </a:cubicBezTo>
                        <a:cubicBezTo>
                          <a:pt x="73" y="266"/>
                          <a:pt x="73" y="266"/>
                          <a:pt x="73" y="266"/>
                        </a:cubicBezTo>
                        <a:cubicBezTo>
                          <a:pt x="76" y="267"/>
                          <a:pt x="76" y="267"/>
                          <a:pt x="76" y="267"/>
                        </a:cubicBezTo>
                        <a:cubicBezTo>
                          <a:pt x="79" y="268"/>
                          <a:pt x="79" y="268"/>
                          <a:pt x="79" y="268"/>
                        </a:cubicBezTo>
                        <a:cubicBezTo>
                          <a:pt x="82" y="271"/>
                          <a:pt x="82" y="271"/>
                          <a:pt x="82" y="271"/>
                        </a:cubicBezTo>
                        <a:cubicBezTo>
                          <a:pt x="85" y="272"/>
                          <a:pt x="85" y="272"/>
                          <a:pt x="85" y="272"/>
                        </a:cubicBezTo>
                        <a:cubicBezTo>
                          <a:pt x="88" y="274"/>
                          <a:pt x="88" y="274"/>
                          <a:pt x="88" y="274"/>
                        </a:cubicBezTo>
                        <a:cubicBezTo>
                          <a:pt x="91" y="273"/>
                          <a:pt x="91" y="273"/>
                          <a:pt x="91" y="273"/>
                        </a:cubicBezTo>
                        <a:cubicBezTo>
                          <a:pt x="94" y="275"/>
                          <a:pt x="94" y="275"/>
                          <a:pt x="94" y="275"/>
                        </a:cubicBezTo>
                        <a:cubicBezTo>
                          <a:pt x="95" y="278"/>
                          <a:pt x="95" y="278"/>
                          <a:pt x="95" y="278"/>
                        </a:cubicBezTo>
                        <a:cubicBezTo>
                          <a:pt x="97" y="277"/>
                          <a:pt x="97" y="277"/>
                          <a:pt x="97" y="277"/>
                        </a:cubicBezTo>
                        <a:cubicBezTo>
                          <a:pt x="99" y="279"/>
                          <a:pt x="99" y="279"/>
                          <a:pt x="99" y="279"/>
                        </a:cubicBezTo>
                        <a:cubicBezTo>
                          <a:pt x="105" y="283"/>
                          <a:pt x="105" y="283"/>
                          <a:pt x="105" y="283"/>
                        </a:cubicBezTo>
                        <a:cubicBezTo>
                          <a:pt x="108" y="286"/>
                          <a:pt x="108" y="286"/>
                          <a:pt x="108" y="286"/>
                        </a:cubicBezTo>
                        <a:cubicBezTo>
                          <a:pt x="110" y="289"/>
                          <a:pt x="110" y="289"/>
                          <a:pt x="110" y="289"/>
                        </a:cubicBezTo>
                        <a:cubicBezTo>
                          <a:pt x="111" y="292"/>
                          <a:pt x="111" y="292"/>
                          <a:pt x="111" y="292"/>
                        </a:cubicBezTo>
                        <a:cubicBezTo>
                          <a:pt x="111" y="295"/>
                          <a:pt x="111" y="295"/>
                          <a:pt x="111" y="295"/>
                        </a:cubicBezTo>
                        <a:cubicBezTo>
                          <a:pt x="113" y="297"/>
                          <a:pt x="113" y="297"/>
                          <a:pt x="113" y="297"/>
                        </a:cubicBezTo>
                        <a:cubicBezTo>
                          <a:pt x="113" y="298"/>
                          <a:pt x="113" y="298"/>
                          <a:pt x="113" y="298"/>
                        </a:cubicBezTo>
                        <a:cubicBezTo>
                          <a:pt x="114" y="298"/>
                          <a:pt x="114" y="298"/>
                          <a:pt x="114" y="298"/>
                        </a:cubicBezTo>
                        <a:lnTo>
                          <a:pt x="116" y="297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5" name="Freeform 1051">
                    <a:extLst>
                      <a:ext uri="{FF2B5EF4-FFF2-40B4-BE49-F238E27FC236}">
                        <a16:creationId xmlns:a16="http://schemas.microsoft.com/office/drawing/2014/main" id="{4C495F93-AD8A-5FAE-594B-85AD9DE12AA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5540" y="1450"/>
                    <a:ext cx="57" cy="38"/>
                  </a:xfrm>
                  <a:custGeom>
                    <a:avLst/>
                    <a:gdLst>
                      <a:gd name="T0" fmla="*/ 57 w 9"/>
                      <a:gd name="T1" fmla="*/ 0 h 6"/>
                      <a:gd name="T2" fmla="*/ 38 w 9"/>
                      <a:gd name="T3" fmla="*/ 19 h 6"/>
                      <a:gd name="T4" fmla="*/ 19 w 9"/>
                      <a:gd name="T5" fmla="*/ 19 h 6"/>
                      <a:gd name="T6" fmla="*/ 0 w 9"/>
                      <a:gd name="T7" fmla="*/ 38 h 6"/>
                      <a:gd name="T8" fmla="*/ 6 w 9"/>
                      <a:gd name="T9" fmla="*/ 19 h 6"/>
                      <a:gd name="T10" fmla="*/ 25 w 9"/>
                      <a:gd name="T11" fmla="*/ 6 h 6"/>
                      <a:gd name="T12" fmla="*/ 44 w 9"/>
                      <a:gd name="T13" fmla="*/ 0 h 6"/>
                      <a:gd name="T14" fmla="*/ 57 w 9"/>
                      <a:gd name="T15" fmla="*/ 0 h 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9" h="6">
                        <a:moveTo>
                          <a:pt x="9" y="0"/>
                        </a:moveTo>
                        <a:lnTo>
                          <a:pt x="6" y="3"/>
                        </a:lnTo>
                        <a:lnTo>
                          <a:pt x="3" y="3"/>
                        </a:lnTo>
                        <a:lnTo>
                          <a:pt x="0" y="6"/>
                        </a:lnTo>
                        <a:lnTo>
                          <a:pt x="1" y="3"/>
                        </a:lnTo>
                        <a:lnTo>
                          <a:pt x="4" y="1"/>
                        </a:lnTo>
                        <a:lnTo>
                          <a:pt x="7" y="0"/>
                        </a:lnTo>
                        <a:lnTo>
                          <a:pt x="9" y="0"/>
                        </a:lnTo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6" name="Freeform 1052">
                    <a:extLst>
                      <a:ext uri="{FF2B5EF4-FFF2-40B4-BE49-F238E27FC236}">
                        <a16:creationId xmlns:a16="http://schemas.microsoft.com/office/drawing/2014/main" id="{4802BE07-DD79-0E63-4B58-F6D0678ADB5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5584" y="1533"/>
                    <a:ext cx="90" cy="45"/>
                  </a:xfrm>
                  <a:custGeom>
                    <a:avLst/>
                    <a:gdLst>
                      <a:gd name="T0" fmla="*/ 64 w 14"/>
                      <a:gd name="T1" fmla="*/ 13 h 7"/>
                      <a:gd name="T2" fmla="*/ 45 w 14"/>
                      <a:gd name="T3" fmla="*/ 32 h 7"/>
                      <a:gd name="T4" fmla="*/ 19 w 14"/>
                      <a:gd name="T5" fmla="*/ 45 h 7"/>
                      <a:gd name="T6" fmla="*/ 0 w 14"/>
                      <a:gd name="T7" fmla="*/ 39 h 7"/>
                      <a:gd name="T8" fmla="*/ 6 w 14"/>
                      <a:gd name="T9" fmla="*/ 19 h 7"/>
                      <a:gd name="T10" fmla="*/ 32 w 14"/>
                      <a:gd name="T11" fmla="*/ 6 h 7"/>
                      <a:gd name="T12" fmla="*/ 51 w 14"/>
                      <a:gd name="T13" fmla="*/ 0 h 7"/>
                      <a:gd name="T14" fmla="*/ 71 w 14"/>
                      <a:gd name="T15" fmla="*/ 0 h 7"/>
                      <a:gd name="T16" fmla="*/ 90 w 14"/>
                      <a:gd name="T17" fmla="*/ 6 h 7"/>
                      <a:gd name="T18" fmla="*/ 71 w 14"/>
                      <a:gd name="T19" fmla="*/ 6 h 7"/>
                      <a:gd name="T20" fmla="*/ 64 w 14"/>
                      <a:gd name="T21" fmla="*/ 13 h 7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14" h="7">
                        <a:moveTo>
                          <a:pt x="10" y="2"/>
                        </a:moveTo>
                        <a:lnTo>
                          <a:pt x="7" y="5"/>
                        </a:lnTo>
                        <a:lnTo>
                          <a:pt x="3" y="7"/>
                        </a:lnTo>
                        <a:lnTo>
                          <a:pt x="0" y="6"/>
                        </a:lnTo>
                        <a:lnTo>
                          <a:pt x="1" y="3"/>
                        </a:lnTo>
                        <a:lnTo>
                          <a:pt x="5" y="1"/>
                        </a:lnTo>
                        <a:lnTo>
                          <a:pt x="8" y="0"/>
                        </a:lnTo>
                        <a:lnTo>
                          <a:pt x="11" y="0"/>
                        </a:lnTo>
                        <a:lnTo>
                          <a:pt x="14" y="1"/>
                        </a:lnTo>
                        <a:lnTo>
                          <a:pt x="11" y="1"/>
                        </a:lnTo>
                        <a:lnTo>
                          <a:pt x="10" y="2"/>
                        </a:lnTo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7" name="Freeform 1053">
                    <a:extLst>
                      <a:ext uri="{FF2B5EF4-FFF2-40B4-BE49-F238E27FC236}">
                        <a16:creationId xmlns:a16="http://schemas.microsoft.com/office/drawing/2014/main" id="{D5E05CF0-E8BB-D349-7A2C-E206130A58F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6025" y="1680"/>
                    <a:ext cx="19" cy="26"/>
                  </a:xfrm>
                  <a:custGeom>
                    <a:avLst/>
                    <a:gdLst>
                      <a:gd name="T0" fmla="*/ 19 w 3"/>
                      <a:gd name="T1" fmla="*/ 26 h 4"/>
                      <a:gd name="T2" fmla="*/ 19 w 3"/>
                      <a:gd name="T3" fmla="*/ 7 h 4"/>
                      <a:gd name="T4" fmla="*/ 0 w 3"/>
                      <a:gd name="T5" fmla="*/ 0 h 4"/>
                      <a:gd name="T6" fmla="*/ 6 w 3"/>
                      <a:gd name="T7" fmla="*/ 20 h 4"/>
                      <a:gd name="T8" fmla="*/ 19 w 3"/>
                      <a:gd name="T9" fmla="*/ 26 h 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" h="4">
                        <a:moveTo>
                          <a:pt x="3" y="4"/>
                        </a:moveTo>
                        <a:lnTo>
                          <a:pt x="3" y="1"/>
                        </a:lnTo>
                        <a:lnTo>
                          <a:pt x="0" y="0"/>
                        </a:lnTo>
                        <a:lnTo>
                          <a:pt x="1" y="3"/>
                        </a:lnTo>
                        <a:lnTo>
                          <a:pt x="3" y="4"/>
                        </a:lnTo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8" name="Freeform 1054">
                    <a:extLst>
                      <a:ext uri="{FF2B5EF4-FFF2-40B4-BE49-F238E27FC236}">
                        <a16:creationId xmlns:a16="http://schemas.microsoft.com/office/drawing/2014/main" id="{4C1FEBAE-6780-5EB1-14BE-F08CD32F56E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6057" y="1699"/>
                    <a:ext cx="19" cy="26"/>
                  </a:xfrm>
                  <a:custGeom>
                    <a:avLst/>
                    <a:gdLst>
                      <a:gd name="T0" fmla="*/ 6 w 3"/>
                      <a:gd name="T1" fmla="*/ 0 h 4"/>
                      <a:gd name="T2" fmla="*/ 19 w 3"/>
                      <a:gd name="T3" fmla="*/ 20 h 4"/>
                      <a:gd name="T4" fmla="*/ 0 w 3"/>
                      <a:gd name="T5" fmla="*/ 26 h 4"/>
                      <a:gd name="T6" fmla="*/ 0 w 3"/>
                      <a:gd name="T7" fmla="*/ 7 h 4"/>
                      <a:gd name="T8" fmla="*/ 6 w 3"/>
                      <a:gd name="T9" fmla="*/ 0 h 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" h="4">
                        <a:moveTo>
                          <a:pt x="1" y="0"/>
                        </a:moveTo>
                        <a:lnTo>
                          <a:pt x="3" y="3"/>
                        </a:lnTo>
                        <a:lnTo>
                          <a:pt x="0" y="4"/>
                        </a:lnTo>
                        <a:lnTo>
                          <a:pt x="0" y="1"/>
                        </a:lnTo>
                        <a:lnTo>
                          <a:pt x="1" y="0"/>
                        </a:lnTo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9" name="Freeform 1055">
                    <a:extLst>
                      <a:ext uri="{FF2B5EF4-FFF2-40B4-BE49-F238E27FC236}">
                        <a16:creationId xmlns:a16="http://schemas.microsoft.com/office/drawing/2014/main" id="{3BA81FDA-3C82-8DBA-D64C-4A29A39F859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5706" y="1795"/>
                    <a:ext cx="31" cy="57"/>
                  </a:xfrm>
                  <a:custGeom>
                    <a:avLst/>
                    <a:gdLst>
                      <a:gd name="T0" fmla="*/ 0 w 5"/>
                      <a:gd name="T1" fmla="*/ 38 h 9"/>
                      <a:gd name="T2" fmla="*/ 12 w 5"/>
                      <a:gd name="T3" fmla="*/ 57 h 9"/>
                      <a:gd name="T4" fmla="*/ 19 w 5"/>
                      <a:gd name="T5" fmla="*/ 38 h 9"/>
                      <a:gd name="T6" fmla="*/ 25 w 5"/>
                      <a:gd name="T7" fmla="*/ 19 h 9"/>
                      <a:gd name="T8" fmla="*/ 31 w 5"/>
                      <a:gd name="T9" fmla="*/ 0 h 9"/>
                      <a:gd name="T10" fmla="*/ 12 w 5"/>
                      <a:gd name="T11" fmla="*/ 19 h 9"/>
                      <a:gd name="T12" fmla="*/ 0 w 5"/>
                      <a:gd name="T13" fmla="*/ 38 h 9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5" h="9">
                        <a:moveTo>
                          <a:pt x="0" y="6"/>
                        </a:moveTo>
                        <a:lnTo>
                          <a:pt x="2" y="9"/>
                        </a:lnTo>
                        <a:lnTo>
                          <a:pt x="3" y="6"/>
                        </a:lnTo>
                        <a:lnTo>
                          <a:pt x="4" y="3"/>
                        </a:lnTo>
                        <a:lnTo>
                          <a:pt x="5" y="0"/>
                        </a:lnTo>
                        <a:lnTo>
                          <a:pt x="2" y="3"/>
                        </a:lnTo>
                        <a:lnTo>
                          <a:pt x="0" y="6"/>
                        </a:lnTo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75" name="Freeform 1056">
                  <a:extLst>
                    <a:ext uri="{FF2B5EF4-FFF2-40B4-BE49-F238E27FC236}">
                      <a16:creationId xmlns:a16="http://schemas.microsoft.com/office/drawing/2014/main" id="{801EA0C9-6AE1-47D6-CAB3-BEFC900BB9E8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120" y="2200"/>
                  <a:ext cx="2" cy="3"/>
                </a:xfrm>
                <a:custGeom>
                  <a:avLst/>
                  <a:gdLst>
                    <a:gd name="T0" fmla="*/ 0 w 2"/>
                    <a:gd name="T1" fmla="*/ 2 h 3"/>
                    <a:gd name="T2" fmla="*/ 0 w 2"/>
                    <a:gd name="T3" fmla="*/ 3 h 3"/>
                    <a:gd name="T4" fmla="*/ 2 w 2"/>
                    <a:gd name="T5" fmla="*/ 0 h 3"/>
                    <a:gd name="T6" fmla="*/ 0 w 2"/>
                    <a:gd name="T7" fmla="*/ 2 h 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" h="3">
                      <a:moveTo>
                        <a:pt x="0" y="2"/>
                      </a:moveTo>
                      <a:lnTo>
                        <a:pt x="0" y="3"/>
                      </a:lnTo>
                      <a:lnTo>
                        <a:pt x="2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" name="Freeform 1057">
                  <a:extLst>
                    <a:ext uri="{FF2B5EF4-FFF2-40B4-BE49-F238E27FC236}">
                      <a16:creationId xmlns:a16="http://schemas.microsoft.com/office/drawing/2014/main" id="{1729984D-444C-841B-888A-947B4900267A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113" y="2196"/>
                  <a:ext cx="3" cy="3"/>
                </a:xfrm>
                <a:custGeom>
                  <a:avLst/>
                  <a:gdLst>
                    <a:gd name="T0" fmla="*/ 1 w 3"/>
                    <a:gd name="T1" fmla="*/ 0 h 3"/>
                    <a:gd name="T2" fmla="*/ 0 w 3"/>
                    <a:gd name="T3" fmla="*/ 2 h 3"/>
                    <a:gd name="T4" fmla="*/ 3 w 3"/>
                    <a:gd name="T5" fmla="*/ 3 h 3"/>
                    <a:gd name="T6" fmla="*/ 1 w 3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" h="3">
                      <a:moveTo>
                        <a:pt x="1" y="0"/>
                      </a:moveTo>
                      <a:lnTo>
                        <a:pt x="0" y="2"/>
                      </a:lnTo>
                      <a:lnTo>
                        <a:pt x="3" y="3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6" name="Group 1058">
              <a:extLst>
                <a:ext uri="{FF2B5EF4-FFF2-40B4-BE49-F238E27FC236}">
                  <a16:creationId xmlns:a16="http://schemas.microsoft.com/office/drawing/2014/main" id="{47B48CFA-0493-4810-BC27-88C9EE2724D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86956" y="4037013"/>
              <a:ext cx="1371600" cy="1816099"/>
              <a:chOff x="1592" y="2810"/>
              <a:chExt cx="864" cy="1144"/>
            </a:xfrm>
            <a:solidFill>
              <a:schemeClr val="bg2"/>
            </a:solidFill>
          </p:grpSpPr>
          <p:grpSp>
            <p:nvGrpSpPr>
              <p:cNvPr id="155" name="Group 1059">
                <a:extLst>
                  <a:ext uri="{FF2B5EF4-FFF2-40B4-BE49-F238E27FC236}">
                    <a16:creationId xmlns:a16="http://schemas.microsoft.com/office/drawing/2014/main" id="{9FAEF496-91A8-D93E-14A1-B7F07C71879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55" y="3857"/>
                <a:ext cx="383" cy="76"/>
                <a:chOff x="2055" y="3857"/>
                <a:chExt cx="383" cy="76"/>
              </a:xfrm>
              <a:grpFill/>
            </p:grpSpPr>
            <p:grpSp>
              <p:nvGrpSpPr>
                <p:cNvPr id="265" name="Group 1060">
                  <a:extLst>
                    <a:ext uri="{FF2B5EF4-FFF2-40B4-BE49-F238E27FC236}">
                      <a16:creationId xmlns:a16="http://schemas.microsoft.com/office/drawing/2014/main" id="{319C98A3-CC69-DA18-276E-5703A425B36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055" y="3857"/>
                  <a:ext cx="51" cy="21"/>
                  <a:chOff x="2055" y="3857"/>
                  <a:chExt cx="51" cy="21"/>
                </a:xfrm>
                <a:grpFill/>
              </p:grpSpPr>
              <p:sp>
                <p:nvSpPr>
                  <p:cNvPr id="267" name="Freeform 1061">
                    <a:extLst>
                      <a:ext uri="{FF2B5EF4-FFF2-40B4-BE49-F238E27FC236}">
                        <a16:creationId xmlns:a16="http://schemas.microsoft.com/office/drawing/2014/main" id="{2E3810DF-7CEA-1C8C-C445-753635D0EBE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2068" y="3858"/>
                    <a:ext cx="4" cy="1"/>
                  </a:xfrm>
                  <a:custGeom>
                    <a:avLst/>
                    <a:gdLst>
                      <a:gd name="T0" fmla="*/ 0 w 4"/>
                      <a:gd name="T1" fmla="*/ 1 h 1"/>
                      <a:gd name="T2" fmla="*/ 1 w 4"/>
                      <a:gd name="T3" fmla="*/ 1 h 1"/>
                      <a:gd name="T4" fmla="*/ 4 w 4"/>
                      <a:gd name="T5" fmla="*/ 0 h 1"/>
                      <a:gd name="T6" fmla="*/ 0 w 4"/>
                      <a:gd name="T7" fmla="*/ 1 h 1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4" h="1">
                        <a:moveTo>
                          <a:pt x="0" y="1"/>
                        </a:moveTo>
                        <a:lnTo>
                          <a:pt x="1" y="1"/>
                        </a:lnTo>
                        <a:lnTo>
                          <a:pt x="4" y="0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8" name="Freeform 1062">
                    <a:extLst>
                      <a:ext uri="{FF2B5EF4-FFF2-40B4-BE49-F238E27FC236}">
                        <a16:creationId xmlns:a16="http://schemas.microsoft.com/office/drawing/2014/main" id="{F3EE955A-5A26-3DED-3348-CF1AEE1362C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2058" y="3859"/>
                    <a:ext cx="27" cy="17"/>
                  </a:xfrm>
                  <a:custGeom>
                    <a:avLst/>
                    <a:gdLst>
                      <a:gd name="T0" fmla="*/ 24 w 27"/>
                      <a:gd name="T1" fmla="*/ 4 h 17"/>
                      <a:gd name="T2" fmla="*/ 27 w 27"/>
                      <a:gd name="T3" fmla="*/ 1 h 17"/>
                      <a:gd name="T4" fmla="*/ 24 w 27"/>
                      <a:gd name="T5" fmla="*/ 2 h 17"/>
                      <a:gd name="T6" fmla="*/ 21 w 27"/>
                      <a:gd name="T7" fmla="*/ 1 h 17"/>
                      <a:gd name="T8" fmla="*/ 18 w 27"/>
                      <a:gd name="T9" fmla="*/ 1 h 17"/>
                      <a:gd name="T10" fmla="*/ 15 w 27"/>
                      <a:gd name="T11" fmla="*/ 1 h 17"/>
                      <a:gd name="T12" fmla="*/ 15 w 27"/>
                      <a:gd name="T13" fmla="*/ 2 h 17"/>
                      <a:gd name="T14" fmla="*/ 15 w 27"/>
                      <a:gd name="T15" fmla="*/ 2 h 17"/>
                      <a:gd name="T16" fmla="*/ 15 w 27"/>
                      <a:gd name="T17" fmla="*/ 2 h 17"/>
                      <a:gd name="T18" fmla="*/ 12 w 27"/>
                      <a:gd name="T19" fmla="*/ 2 h 17"/>
                      <a:gd name="T20" fmla="*/ 7 w 27"/>
                      <a:gd name="T21" fmla="*/ 1 h 17"/>
                      <a:gd name="T22" fmla="*/ 5 w 27"/>
                      <a:gd name="T23" fmla="*/ 0 h 17"/>
                      <a:gd name="T24" fmla="*/ 7 w 27"/>
                      <a:gd name="T25" fmla="*/ 3 h 17"/>
                      <a:gd name="T26" fmla="*/ 11 w 27"/>
                      <a:gd name="T27" fmla="*/ 5 h 17"/>
                      <a:gd name="T28" fmla="*/ 14 w 27"/>
                      <a:gd name="T29" fmla="*/ 7 h 17"/>
                      <a:gd name="T30" fmla="*/ 11 w 27"/>
                      <a:gd name="T31" fmla="*/ 6 h 17"/>
                      <a:gd name="T32" fmla="*/ 7 w 27"/>
                      <a:gd name="T33" fmla="*/ 7 h 17"/>
                      <a:gd name="T34" fmla="*/ 4 w 27"/>
                      <a:gd name="T35" fmla="*/ 7 h 17"/>
                      <a:gd name="T36" fmla="*/ 7 w 27"/>
                      <a:gd name="T37" fmla="*/ 8 h 17"/>
                      <a:gd name="T38" fmla="*/ 11 w 27"/>
                      <a:gd name="T39" fmla="*/ 8 h 17"/>
                      <a:gd name="T40" fmla="*/ 7 w 27"/>
                      <a:gd name="T41" fmla="*/ 9 h 17"/>
                      <a:gd name="T42" fmla="*/ 5 w 27"/>
                      <a:gd name="T43" fmla="*/ 12 h 17"/>
                      <a:gd name="T44" fmla="*/ 3 w 27"/>
                      <a:gd name="T45" fmla="*/ 13 h 17"/>
                      <a:gd name="T46" fmla="*/ 0 w 27"/>
                      <a:gd name="T47" fmla="*/ 14 h 17"/>
                      <a:gd name="T48" fmla="*/ 3 w 27"/>
                      <a:gd name="T49" fmla="*/ 15 h 17"/>
                      <a:gd name="T50" fmla="*/ 5 w 27"/>
                      <a:gd name="T51" fmla="*/ 15 h 17"/>
                      <a:gd name="T52" fmla="*/ 10 w 27"/>
                      <a:gd name="T53" fmla="*/ 17 h 17"/>
                      <a:gd name="T54" fmla="*/ 12 w 27"/>
                      <a:gd name="T55" fmla="*/ 13 h 17"/>
                      <a:gd name="T56" fmla="*/ 15 w 27"/>
                      <a:gd name="T57" fmla="*/ 12 h 17"/>
                      <a:gd name="T58" fmla="*/ 17 w 27"/>
                      <a:gd name="T59" fmla="*/ 12 h 17"/>
                      <a:gd name="T60" fmla="*/ 19 w 27"/>
                      <a:gd name="T61" fmla="*/ 9 h 17"/>
                      <a:gd name="T62" fmla="*/ 21 w 27"/>
                      <a:gd name="T63" fmla="*/ 6 h 17"/>
                      <a:gd name="T64" fmla="*/ 24 w 27"/>
                      <a:gd name="T65" fmla="*/ 4 h 17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0" t="0" r="r" b="b"/>
                    <a:pathLst>
                      <a:path w="27" h="17">
                        <a:moveTo>
                          <a:pt x="24" y="4"/>
                        </a:moveTo>
                        <a:lnTo>
                          <a:pt x="27" y="1"/>
                        </a:lnTo>
                        <a:lnTo>
                          <a:pt x="24" y="2"/>
                        </a:lnTo>
                        <a:lnTo>
                          <a:pt x="21" y="1"/>
                        </a:lnTo>
                        <a:lnTo>
                          <a:pt x="18" y="1"/>
                        </a:lnTo>
                        <a:lnTo>
                          <a:pt x="15" y="1"/>
                        </a:lnTo>
                        <a:lnTo>
                          <a:pt x="15" y="2"/>
                        </a:lnTo>
                        <a:lnTo>
                          <a:pt x="12" y="2"/>
                        </a:lnTo>
                        <a:lnTo>
                          <a:pt x="7" y="1"/>
                        </a:lnTo>
                        <a:lnTo>
                          <a:pt x="5" y="0"/>
                        </a:lnTo>
                        <a:lnTo>
                          <a:pt x="7" y="3"/>
                        </a:lnTo>
                        <a:lnTo>
                          <a:pt x="11" y="5"/>
                        </a:lnTo>
                        <a:lnTo>
                          <a:pt x="14" y="7"/>
                        </a:lnTo>
                        <a:lnTo>
                          <a:pt x="11" y="6"/>
                        </a:lnTo>
                        <a:lnTo>
                          <a:pt x="7" y="7"/>
                        </a:lnTo>
                        <a:lnTo>
                          <a:pt x="4" y="7"/>
                        </a:lnTo>
                        <a:lnTo>
                          <a:pt x="7" y="8"/>
                        </a:lnTo>
                        <a:lnTo>
                          <a:pt x="11" y="8"/>
                        </a:lnTo>
                        <a:lnTo>
                          <a:pt x="7" y="9"/>
                        </a:lnTo>
                        <a:lnTo>
                          <a:pt x="5" y="12"/>
                        </a:lnTo>
                        <a:lnTo>
                          <a:pt x="3" y="13"/>
                        </a:lnTo>
                        <a:lnTo>
                          <a:pt x="0" y="14"/>
                        </a:lnTo>
                        <a:lnTo>
                          <a:pt x="3" y="15"/>
                        </a:lnTo>
                        <a:lnTo>
                          <a:pt x="5" y="15"/>
                        </a:lnTo>
                        <a:lnTo>
                          <a:pt x="10" y="17"/>
                        </a:lnTo>
                        <a:lnTo>
                          <a:pt x="12" y="13"/>
                        </a:lnTo>
                        <a:lnTo>
                          <a:pt x="15" y="12"/>
                        </a:lnTo>
                        <a:lnTo>
                          <a:pt x="17" y="12"/>
                        </a:lnTo>
                        <a:lnTo>
                          <a:pt x="19" y="9"/>
                        </a:lnTo>
                        <a:lnTo>
                          <a:pt x="21" y="6"/>
                        </a:lnTo>
                        <a:lnTo>
                          <a:pt x="24" y="4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9" name="Freeform 1063">
                    <a:extLst>
                      <a:ext uri="{FF2B5EF4-FFF2-40B4-BE49-F238E27FC236}">
                        <a16:creationId xmlns:a16="http://schemas.microsoft.com/office/drawing/2014/main" id="{03E619F4-7A7C-5C7F-A997-8FA1EA0D448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2055" y="3868"/>
                    <a:ext cx="3" cy="3"/>
                  </a:xfrm>
                  <a:custGeom>
                    <a:avLst/>
                    <a:gdLst>
                      <a:gd name="T0" fmla="*/ 0 w 3"/>
                      <a:gd name="T1" fmla="*/ 0 h 3"/>
                      <a:gd name="T2" fmla="*/ 2 w 3"/>
                      <a:gd name="T3" fmla="*/ 3 h 3"/>
                      <a:gd name="T4" fmla="*/ 3 w 3"/>
                      <a:gd name="T5" fmla="*/ 1 h 3"/>
                      <a:gd name="T6" fmla="*/ 0 w 3"/>
                      <a:gd name="T7" fmla="*/ 0 h 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" h="3">
                        <a:moveTo>
                          <a:pt x="0" y="0"/>
                        </a:moveTo>
                        <a:lnTo>
                          <a:pt x="2" y="3"/>
                        </a:lnTo>
                        <a:lnTo>
                          <a:pt x="3" y="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0" name="Freeform 1064">
                    <a:extLst>
                      <a:ext uri="{FF2B5EF4-FFF2-40B4-BE49-F238E27FC236}">
                        <a16:creationId xmlns:a16="http://schemas.microsoft.com/office/drawing/2014/main" id="{8B85E862-F0CA-A1C0-3077-B45CC075AAC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2077" y="3858"/>
                    <a:ext cx="29" cy="20"/>
                  </a:xfrm>
                  <a:custGeom>
                    <a:avLst/>
                    <a:gdLst>
                      <a:gd name="T0" fmla="*/ 27 w 29"/>
                      <a:gd name="T1" fmla="*/ 1 h 20"/>
                      <a:gd name="T2" fmla="*/ 24 w 29"/>
                      <a:gd name="T3" fmla="*/ 2 h 20"/>
                      <a:gd name="T4" fmla="*/ 21 w 29"/>
                      <a:gd name="T5" fmla="*/ 3 h 20"/>
                      <a:gd name="T6" fmla="*/ 21 w 29"/>
                      <a:gd name="T7" fmla="*/ 6 h 20"/>
                      <a:gd name="T8" fmla="*/ 19 w 29"/>
                      <a:gd name="T9" fmla="*/ 3 h 20"/>
                      <a:gd name="T10" fmla="*/ 19 w 29"/>
                      <a:gd name="T11" fmla="*/ 0 h 20"/>
                      <a:gd name="T12" fmla="*/ 16 w 29"/>
                      <a:gd name="T13" fmla="*/ 1 h 20"/>
                      <a:gd name="T14" fmla="*/ 13 w 29"/>
                      <a:gd name="T15" fmla="*/ 1 h 20"/>
                      <a:gd name="T16" fmla="*/ 11 w 29"/>
                      <a:gd name="T17" fmla="*/ 4 h 20"/>
                      <a:gd name="T18" fmla="*/ 9 w 29"/>
                      <a:gd name="T19" fmla="*/ 4 h 20"/>
                      <a:gd name="T20" fmla="*/ 11 w 29"/>
                      <a:gd name="T21" fmla="*/ 7 h 20"/>
                      <a:gd name="T22" fmla="*/ 10 w 29"/>
                      <a:gd name="T23" fmla="*/ 10 h 20"/>
                      <a:gd name="T24" fmla="*/ 8 w 29"/>
                      <a:gd name="T25" fmla="*/ 8 h 20"/>
                      <a:gd name="T26" fmla="*/ 5 w 29"/>
                      <a:gd name="T27" fmla="*/ 10 h 20"/>
                      <a:gd name="T28" fmla="*/ 3 w 29"/>
                      <a:gd name="T29" fmla="*/ 13 h 20"/>
                      <a:gd name="T30" fmla="*/ 0 w 29"/>
                      <a:gd name="T31" fmla="*/ 16 h 20"/>
                      <a:gd name="T32" fmla="*/ 2 w 29"/>
                      <a:gd name="T33" fmla="*/ 19 h 20"/>
                      <a:gd name="T34" fmla="*/ 5 w 29"/>
                      <a:gd name="T35" fmla="*/ 20 h 20"/>
                      <a:gd name="T36" fmla="*/ 6 w 29"/>
                      <a:gd name="T37" fmla="*/ 16 h 20"/>
                      <a:gd name="T38" fmla="*/ 8 w 29"/>
                      <a:gd name="T39" fmla="*/ 18 h 20"/>
                      <a:gd name="T40" fmla="*/ 7 w 29"/>
                      <a:gd name="T41" fmla="*/ 14 h 20"/>
                      <a:gd name="T42" fmla="*/ 10 w 29"/>
                      <a:gd name="T43" fmla="*/ 14 h 20"/>
                      <a:gd name="T44" fmla="*/ 13 w 29"/>
                      <a:gd name="T45" fmla="*/ 14 h 20"/>
                      <a:gd name="T46" fmla="*/ 16 w 29"/>
                      <a:gd name="T47" fmla="*/ 16 h 20"/>
                      <a:gd name="T48" fmla="*/ 14 w 29"/>
                      <a:gd name="T49" fmla="*/ 13 h 20"/>
                      <a:gd name="T50" fmla="*/ 11 w 29"/>
                      <a:gd name="T51" fmla="*/ 10 h 20"/>
                      <a:gd name="T52" fmla="*/ 14 w 29"/>
                      <a:gd name="T53" fmla="*/ 11 h 20"/>
                      <a:gd name="T54" fmla="*/ 17 w 29"/>
                      <a:gd name="T55" fmla="*/ 11 h 20"/>
                      <a:gd name="T56" fmla="*/ 20 w 29"/>
                      <a:gd name="T57" fmla="*/ 11 h 20"/>
                      <a:gd name="T58" fmla="*/ 22 w 29"/>
                      <a:gd name="T59" fmla="*/ 9 h 20"/>
                      <a:gd name="T60" fmla="*/ 23 w 29"/>
                      <a:gd name="T61" fmla="*/ 9 h 20"/>
                      <a:gd name="T62" fmla="*/ 26 w 29"/>
                      <a:gd name="T63" fmla="*/ 9 h 20"/>
                      <a:gd name="T64" fmla="*/ 29 w 29"/>
                      <a:gd name="T65" fmla="*/ 6 h 20"/>
                      <a:gd name="T66" fmla="*/ 26 w 29"/>
                      <a:gd name="T67" fmla="*/ 4 h 20"/>
                      <a:gd name="T68" fmla="*/ 29 w 29"/>
                      <a:gd name="T69" fmla="*/ 4 h 20"/>
                      <a:gd name="T70" fmla="*/ 27 w 29"/>
                      <a:gd name="T71" fmla="*/ 1 h 20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29" h="20">
                        <a:moveTo>
                          <a:pt x="27" y="1"/>
                        </a:moveTo>
                        <a:lnTo>
                          <a:pt x="24" y="2"/>
                        </a:lnTo>
                        <a:lnTo>
                          <a:pt x="21" y="3"/>
                        </a:lnTo>
                        <a:lnTo>
                          <a:pt x="21" y="6"/>
                        </a:lnTo>
                        <a:lnTo>
                          <a:pt x="19" y="3"/>
                        </a:lnTo>
                        <a:lnTo>
                          <a:pt x="19" y="0"/>
                        </a:lnTo>
                        <a:lnTo>
                          <a:pt x="16" y="1"/>
                        </a:lnTo>
                        <a:lnTo>
                          <a:pt x="13" y="1"/>
                        </a:lnTo>
                        <a:lnTo>
                          <a:pt x="11" y="4"/>
                        </a:lnTo>
                        <a:lnTo>
                          <a:pt x="9" y="4"/>
                        </a:lnTo>
                        <a:lnTo>
                          <a:pt x="11" y="7"/>
                        </a:lnTo>
                        <a:lnTo>
                          <a:pt x="10" y="10"/>
                        </a:lnTo>
                        <a:lnTo>
                          <a:pt x="8" y="8"/>
                        </a:lnTo>
                        <a:lnTo>
                          <a:pt x="5" y="10"/>
                        </a:lnTo>
                        <a:lnTo>
                          <a:pt x="3" y="13"/>
                        </a:lnTo>
                        <a:lnTo>
                          <a:pt x="0" y="16"/>
                        </a:lnTo>
                        <a:lnTo>
                          <a:pt x="2" y="19"/>
                        </a:lnTo>
                        <a:lnTo>
                          <a:pt x="5" y="20"/>
                        </a:lnTo>
                        <a:lnTo>
                          <a:pt x="6" y="16"/>
                        </a:lnTo>
                        <a:lnTo>
                          <a:pt x="8" y="18"/>
                        </a:lnTo>
                        <a:lnTo>
                          <a:pt x="7" y="14"/>
                        </a:lnTo>
                        <a:lnTo>
                          <a:pt x="10" y="14"/>
                        </a:lnTo>
                        <a:lnTo>
                          <a:pt x="13" y="14"/>
                        </a:lnTo>
                        <a:lnTo>
                          <a:pt x="16" y="16"/>
                        </a:lnTo>
                        <a:lnTo>
                          <a:pt x="14" y="13"/>
                        </a:lnTo>
                        <a:lnTo>
                          <a:pt x="11" y="10"/>
                        </a:lnTo>
                        <a:lnTo>
                          <a:pt x="14" y="11"/>
                        </a:lnTo>
                        <a:lnTo>
                          <a:pt x="17" y="11"/>
                        </a:lnTo>
                        <a:lnTo>
                          <a:pt x="20" y="11"/>
                        </a:lnTo>
                        <a:lnTo>
                          <a:pt x="22" y="9"/>
                        </a:lnTo>
                        <a:lnTo>
                          <a:pt x="23" y="9"/>
                        </a:lnTo>
                        <a:lnTo>
                          <a:pt x="26" y="9"/>
                        </a:lnTo>
                        <a:lnTo>
                          <a:pt x="29" y="6"/>
                        </a:lnTo>
                        <a:lnTo>
                          <a:pt x="26" y="4"/>
                        </a:lnTo>
                        <a:lnTo>
                          <a:pt x="29" y="4"/>
                        </a:lnTo>
                        <a:lnTo>
                          <a:pt x="27" y="1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1" name="Freeform 1065">
                    <a:extLst>
                      <a:ext uri="{FF2B5EF4-FFF2-40B4-BE49-F238E27FC236}">
                        <a16:creationId xmlns:a16="http://schemas.microsoft.com/office/drawing/2014/main" id="{ECBFD85E-3B0F-559F-5112-E17346A0F07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2076" y="3857"/>
                    <a:ext cx="3" cy="0"/>
                  </a:xfrm>
                  <a:custGeom>
                    <a:avLst/>
                    <a:gdLst>
                      <a:gd name="T0" fmla="*/ 0 w 3"/>
                      <a:gd name="T1" fmla="*/ 0 w 3"/>
                      <a:gd name="T2" fmla="*/ 3 w 3"/>
                      <a:gd name="T3" fmla="*/ 0 w 3"/>
                      <a:gd name="T4" fmla="*/ 0 60000 65536"/>
                      <a:gd name="T5" fmla="*/ 0 60000 65536"/>
                      <a:gd name="T6" fmla="*/ 0 60000 65536"/>
                      <a:gd name="T7" fmla="*/ 0 60000 65536"/>
                    </a:gdLst>
                    <a:ahLst/>
                    <a:cxnLst>
                      <a:cxn ang="T4">
                        <a:pos x="T0" y="0"/>
                      </a:cxn>
                      <a:cxn ang="T5">
                        <a:pos x="T1" y="0"/>
                      </a:cxn>
                      <a:cxn ang="T6">
                        <a:pos x="T2" y="0"/>
                      </a:cxn>
                      <a:cxn ang="T7">
                        <a:pos x="T3" y="0"/>
                      </a:cxn>
                    </a:cxnLst>
                    <a:rect l="0" t="0" r="r" b="b"/>
                    <a:pathLst>
                      <a:path w="3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3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66" name="Freeform 1066">
                  <a:extLst>
                    <a:ext uri="{FF2B5EF4-FFF2-40B4-BE49-F238E27FC236}">
                      <a16:creationId xmlns:a16="http://schemas.microsoft.com/office/drawing/2014/main" id="{86B70A75-946F-58F4-DC42-54C3AF4E59E4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409" y="3915"/>
                  <a:ext cx="29" cy="18"/>
                </a:xfrm>
                <a:custGeom>
                  <a:avLst/>
                  <a:gdLst>
                    <a:gd name="T0" fmla="*/ 25 w 29"/>
                    <a:gd name="T1" fmla="*/ 8 h 18"/>
                    <a:gd name="T2" fmla="*/ 23 w 29"/>
                    <a:gd name="T3" fmla="*/ 5 h 18"/>
                    <a:gd name="T4" fmla="*/ 20 w 29"/>
                    <a:gd name="T5" fmla="*/ 5 h 18"/>
                    <a:gd name="T6" fmla="*/ 17 w 29"/>
                    <a:gd name="T7" fmla="*/ 5 h 18"/>
                    <a:gd name="T8" fmla="*/ 17 w 29"/>
                    <a:gd name="T9" fmla="*/ 2 h 18"/>
                    <a:gd name="T10" fmla="*/ 14 w 29"/>
                    <a:gd name="T11" fmla="*/ 1 h 18"/>
                    <a:gd name="T12" fmla="*/ 12 w 29"/>
                    <a:gd name="T13" fmla="*/ 1 h 18"/>
                    <a:gd name="T14" fmla="*/ 9 w 29"/>
                    <a:gd name="T15" fmla="*/ 1 h 18"/>
                    <a:gd name="T16" fmla="*/ 6 w 29"/>
                    <a:gd name="T17" fmla="*/ 0 h 18"/>
                    <a:gd name="T18" fmla="*/ 3 w 29"/>
                    <a:gd name="T19" fmla="*/ 0 h 18"/>
                    <a:gd name="T20" fmla="*/ 0 w 29"/>
                    <a:gd name="T21" fmla="*/ 1 h 18"/>
                    <a:gd name="T22" fmla="*/ 3 w 29"/>
                    <a:gd name="T23" fmla="*/ 1 h 18"/>
                    <a:gd name="T24" fmla="*/ 4 w 29"/>
                    <a:gd name="T25" fmla="*/ 3 h 18"/>
                    <a:gd name="T26" fmla="*/ 7 w 29"/>
                    <a:gd name="T27" fmla="*/ 5 h 18"/>
                    <a:gd name="T28" fmla="*/ 10 w 29"/>
                    <a:gd name="T29" fmla="*/ 5 h 18"/>
                    <a:gd name="T30" fmla="*/ 12 w 29"/>
                    <a:gd name="T31" fmla="*/ 7 h 18"/>
                    <a:gd name="T32" fmla="*/ 15 w 29"/>
                    <a:gd name="T33" fmla="*/ 9 h 18"/>
                    <a:gd name="T34" fmla="*/ 19 w 29"/>
                    <a:gd name="T35" fmla="*/ 10 h 18"/>
                    <a:gd name="T36" fmla="*/ 21 w 29"/>
                    <a:gd name="T37" fmla="*/ 12 h 18"/>
                    <a:gd name="T38" fmla="*/ 23 w 29"/>
                    <a:gd name="T39" fmla="*/ 15 h 18"/>
                    <a:gd name="T40" fmla="*/ 26 w 29"/>
                    <a:gd name="T41" fmla="*/ 18 h 18"/>
                    <a:gd name="T42" fmla="*/ 26 w 29"/>
                    <a:gd name="T43" fmla="*/ 15 h 18"/>
                    <a:gd name="T44" fmla="*/ 29 w 29"/>
                    <a:gd name="T45" fmla="*/ 14 h 18"/>
                    <a:gd name="T46" fmla="*/ 29 w 29"/>
                    <a:gd name="T47" fmla="*/ 11 h 18"/>
                    <a:gd name="T48" fmla="*/ 26 w 29"/>
                    <a:gd name="T49" fmla="*/ 11 h 18"/>
                    <a:gd name="T50" fmla="*/ 25 w 29"/>
                    <a:gd name="T51" fmla="*/ 8 h 18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29" h="18">
                      <a:moveTo>
                        <a:pt x="25" y="8"/>
                      </a:moveTo>
                      <a:lnTo>
                        <a:pt x="23" y="5"/>
                      </a:lnTo>
                      <a:lnTo>
                        <a:pt x="20" y="5"/>
                      </a:lnTo>
                      <a:lnTo>
                        <a:pt x="17" y="5"/>
                      </a:lnTo>
                      <a:lnTo>
                        <a:pt x="17" y="2"/>
                      </a:lnTo>
                      <a:lnTo>
                        <a:pt x="14" y="1"/>
                      </a:lnTo>
                      <a:lnTo>
                        <a:pt x="12" y="1"/>
                      </a:lnTo>
                      <a:lnTo>
                        <a:pt x="9" y="1"/>
                      </a:lnTo>
                      <a:lnTo>
                        <a:pt x="6" y="0"/>
                      </a:lnTo>
                      <a:lnTo>
                        <a:pt x="3" y="0"/>
                      </a:lnTo>
                      <a:lnTo>
                        <a:pt x="0" y="1"/>
                      </a:lnTo>
                      <a:lnTo>
                        <a:pt x="3" y="1"/>
                      </a:lnTo>
                      <a:lnTo>
                        <a:pt x="4" y="3"/>
                      </a:lnTo>
                      <a:lnTo>
                        <a:pt x="7" y="5"/>
                      </a:lnTo>
                      <a:lnTo>
                        <a:pt x="10" y="5"/>
                      </a:lnTo>
                      <a:lnTo>
                        <a:pt x="12" y="7"/>
                      </a:lnTo>
                      <a:lnTo>
                        <a:pt x="15" y="9"/>
                      </a:lnTo>
                      <a:lnTo>
                        <a:pt x="19" y="10"/>
                      </a:lnTo>
                      <a:lnTo>
                        <a:pt x="21" y="12"/>
                      </a:lnTo>
                      <a:lnTo>
                        <a:pt x="23" y="15"/>
                      </a:lnTo>
                      <a:lnTo>
                        <a:pt x="26" y="18"/>
                      </a:lnTo>
                      <a:lnTo>
                        <a:pt x="26" y="15"/>
                      </a:lnTo>
                      <a:lnTo>
                        <a:pt x="29" y="14"/>
                      </a:lnTo>
                      <a:lnTo>
                        <a:pt x="29" y="11"/>
                      </a:lnTo>
                      <a:lnTo>
                        <a:pt x="26" y="11"/>
                      </a:lnTo>
                      <a:lnTo>
                        <a:pt x="25" y="8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56" name="Freeform 1067">
                <a:extLst>
                  <a:ext uri="{FF2B5EF4-FFF2-40B4-BE49-F238E27FC236}">
                    <a16:creationId xmlns:a16="http://schemas.microsoft.com/office/drawing/2014/main" id="{3B8322DE-341A-703B-5E01-AF7ABDAD0EA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926" y="3148"/>
                <a:ext cx="185" cy="207"/>
              </a:xfrm>
              <a:custGeom>
                <a:avLst/>
                <a:gdLst>
                  <a:gd name="T0" fmla="*/ 14 w 185"/>
                  <a:gd name="T1" fmla="*/ 41 h 207"/>
                  <a:gd name="T2" fmla="*/ 9 w 185"/>
                  <a:gd name="T3" fmla="*/ 60 h 207"/>
                  <a:gd name="T4" fmla="*/ 7 w 185"/>
                  <a:gd name="T5" fmla="*/ 76 h 207"/>
                  <a:gd name="T6" fmla="*/ 5 w 185"/>
                  <a:gd name="T7" fmla="*/ 88 h 207"/>
                  <a:gd name="T8" fmla="*/ 12 w 185"/>
                  <a:gd name="T9" fmla="*/ 96 h 207"/>
                  <a:gd name="T10" fmla="*/ 11 w 185"/>
                  <a:gd name="T11" fmla="*/ 105 h 207"/>
                  <a:gd name="T12" fmla="*/ 9 w 185"/>
                  <a:gd name="T13" fmla="*/ 108 h 207"/>
                  <a:gd name="T14" fmla="*/ 2 w 185"/>
                  <a:gd name="T15" fmla="*/ 120 h 207"/>
                  <a:gd name="T16" fmla="*/ 8 w 185"/>
                  <a:gd name="T17" fmla="*/ 129 h 207"/>
                  <a:gd name="T18" fmla="*/ 10 w 185"/>
                  <a:gd name="T19" fmla="*/ 142 h 207"/>
                  <a:gd name="T20" fmla="*/ 17 w 185"/>
                  <a:gd name="T21" fmla="*/ 153 h 207"/>
                  <a:gd name="T22" fmla="*/ 15 w 185"/>
                  <a:gd name="T23" fmla="*/ 163 h 207"/>
                  <a:gd name="T24" fmla="*/ 19 w 185"/>
                  <a:gd name="T25" fmla="*/ 176 h 207"/>
                  <a:gd name="T26" fmla="*/ 22 w 185"/>
                  <a:gd name="T27" fmla="*/ 186 h 207"/>
                  <a:gd name="T28" fmla="*/ 27 w 185"/>
                  <a:gd name="T29" fmla="*/ 200 h 207"/>
                  <a:gd name="T30" fmla="*/ 37 w 185"/>
                  <a:gd name="T31" fmla="*/ 205 h 207"/>
                  <a:gd name="T32" fmla="*/ 49 w 185"/>
                  <a:gd name="T33" fmla="*/ 194 h 207"/>
                  <a:gd name="T34" fmla="*/ 58 w 185"/>
                  <a:gd name="T35" fmla="*/ 194 h 207"/>
                  <a:gd name="T36" fmla="*/ 68 w 185"/>
                  <a:gd name="T37" fmla="*/ 194 h 207"/>
                  <a:gd name="T38" fmla="*/ 79 w 185"/>
                  <a:gd name="T39" fmla="*/ 201 h 207"/>
                  <a:gd name="T40" fmla="*/ 82 w 185"/>
                  <a:gd name="T41" fmla="*/ 201 h 207"/>
                  <a:gd name="T42" fmla="*/ 90 w 185"/>
                  <a:gd name="T43" fmla="*/ 193 h 207"/>
                  <a:gd name="T44" fmla="*/ 104 w 185"/>
                  <a:gd name="T45" fmla="*/ 192 h 207"/>
                  <a:gd name="T46" fmla="*/ 109 w 185"/>
                  <a:gd name="T47" fmla="*/ 188 h 207"/>
                  <a:gd name="T48" fmla="*/ 112 w 185"/>
                  <a:gd name="T49" fmla="*/ 173 h 207"/>
                  <a:gd name="T50" fmla="*/ 118 w 185"/>
                  <a:gd name="T51" fmla="*/ 162 h 207"/>
                  <a:gd name="T52" fmla="*/ 128 w 185"/>
                  <a:gd name="T53" fmla="*/ 154 h 207"/>
                  <a:gd name="T54" fmla="*/ 144 w 185"/>
                  <a:gd name="T55" fmla="*/ 151 h 207"/>
                  <a:gd name="T56" fmla="*/ 169 w 185"/>
                  <a:gd name="T57" fmla="*/ 155 h 207"/>
                  <a:gd name="T58" fmla="*/ 179 w 185"/>
                  <a:gd name="T59" fmla="*/ 160 h 207"/>
                  <a:gd name="T60" fmla="*/ 179 w 185"/>
                  <a:gd name="T61" fmla="*/ 148 h 207"/>
                  <a:gd name="T62" fmla="*/ 181 w 185"/>
                  <a:gd name="T63" fmla="*/ 138 h 207"/>
                  <a:gd name="T64" fmla="*/ 181 w 185"/>
                  <a:gd name="T65" fmla="*/ 125 h 207"/>
                  <a:gd name="T66" fmla="*/ 176 w 185"/>
                  <a:gd name="T67" fmla="*/ 121 h 207"/>
                  <a:gd name="T68" fmla="*/ 170 w 185"/>
                  <a:gd name="T69" fmla="*/ 108 h 207"/>
                  <a:gd name="T70" fmla="*/ 162 w 185"/>
                  <a:gd name="T71" fmla="*/ 103 h 207"/>
                  <a:gd name="T72" fmla="*/ 147 w 185"/>
                  <a:gd name="T73" fmla="*/ 102 h 207"/>
                  <a:gd name="T74" fmla="*/ 144 w 185"/>
                  <a:gd name="T75" fmla="*/ 89 h 207"/>
                  <a:gd name="T76" fmla="*/ 143 w 185"/>
                  <a:gd name="T77" fmla="*/ 79 h 207"/>
                  <a:gd name="T78" fmla="*/ 141 w 185"/>
                  <a:gd name="T79" fmla="*/ 66 h 207"/>
                  <a:gd name="T80" fmla="*/ 128 w 185"/>
                  <a:gd name="T81" fmla="*/ 59 h 207"/>
                  <a:gd name="T82" fmla="*/ 117 w 185"/>
                  <a:gd name="T83" fmla="*/ 57 h 207"/>
                  <a:gd name="T84" fmla="*/ 104 w 185"/>
                  <a:gd name="T85" fmla="*/ 51 h 207"/>
                  <a:gd name="T86" fmla="*/ 90 w 185"/>
                  <a:gd name="T87" fmla="*/ 43 h 207"/>
                  <a:gd name="T88" fmla="*/ 79 w 185"/>
                  <a:gd name="T89" fmla="*/ 42 h 207"/>
                  <a:gd name="T90" fmla="*/ 71 w 185"/>
                  <a:gd name="T91" fmla="*/ 34 h 207"/>
                  <a:gd name="T92" fmla="*/ 66 w 185"/>
                  <a:gd name="T93" fmla="*/ 18 h 207"/>
                  <a:gd name="T94" fmla="*/ 66 w 185"/>
                  <a:gd name="T95" fmla="*/ 8 h 207"/>
                  <a:gd name="T96" fmla="*/ 61 w 185"/>
                  <a:gd name="T97" fmla="*/ 2 h 207"/>
                  <a:gd name="T98" fmla="*/ 43 w 185"/>
                  <a:gd name="T99" fmla="*/ 5 h 207"/>
                  <a:gd name="T100" fmla="*/ 30 w 185"/>
                  <a:gd name="T101" fmla="*/ 14 h 207"/>
                  <a:gd name="T102" fmla="*/ 19 w 185"/>
                  <a:gd name="T103" fmla="*/ 20 h 207"/>
                  <a:gd name="T104" fmla="*/ 7 w 185"/>
                  <a:gd name="T105" fmla="*/ 19 h 207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185" h="207">
                    <a:moveTo>
                      <a:pt x="5" y="26"/>
                    </a:moveTo>
                    <a:lnTo>
                      <a:pt x="6" y="29"/>
                    </a:lnTo>
                    <a:lnTo>
                      <a:pt x="8" y="32"/>
                    </a:lnTo>
                    <a:lnTo>
                      <a:pt x="12" y="38"/>
                    </a:lnTo>
                    <a:lnTo>
                      <a:pt x="14" y="41"/>
                    </a:lnTo>
                    <a:lnTo>
                      <a:pt x="15" y="43"/>
                    </a:lnTo>
                    <a:lnTo>
                      <a:pt x="14" y="46"/>
                    </a:lnTo>
                    <a:lnTo>
                      <a:pt x="10" y="49"/>
                    </a:lnTo>
                    <a:lnTo>
                      <a:pt x="10" y="57"/>
                    </a:lnTo>
                    <a:lnTo>
                      <a:pt x="9" y="60"/>
                    </a:lnTo>
                    <a:lnTo>
                      <a:pt x="9" y="64"/>
                    </a:lnTo>
                    <a:lnTo>
                      <a:pt x="10" y="67"/>
                    </a:lnTo>
                    <a:lnTo>
                      <a:pt x="12" y="70"/>
                    </a:lnTo>
                    <a:lnTo>
                      <a:pt x="9" y="73"/>
                    </a:lnTo>
                    <a:lnTo>
                      <a:pt x="7" y="76"/>
                    </a:lnTo>
                    <a:lnTo>
                      <a:pt x="5" y="79"/>
                    </a:lnTo>
                    <a:lnTo>
                      <a:pt x="4" y="81"/>
                    </a:lnTo>
                    <a:lnTo>
                      <a:pt x="4" y="82"/>
                    </a:lnTo>
                    <a:lnTo>
                      <a:pt x="7" y="85"/>
                    </a:lnTo>
                    <a:lnTo>
                      <a:pt x="5" y="88"/>
                    </a:lnTo>
                    <a:lnTo>
                      <a:pt x="4" y="89"/>
                    </a:lnTo>
                    <a:lnTo>
                      <a:pt x="4" y="90"/>
                    </a:lnTo>
                    <a:lnTo>
                      <a:pt x="7" y="92"/>
                    </a:lnTo>
                    <a:lnTo>
                      <a:pt x="9" y="95"/>
                    </a:lnTo>
                    <a:lnTo>
                      <a:pt x="12" y="96"/>
                    </a:lnTo>
                    <a:lnTo>
                      <a:pt x="11" y="101"/>
                    </a:lnTo>
                    <a:lnTo>
                      <a:pt x="12" y="102"/>
                    </a:lnTo>
                    <a:lnTo>
                      <a:pt x="16" y="101"/>
                    </a:lnTo>
                    <a:lnTo>
                      <a:pt x="14" y="105"/>
                    </a:lnTo>
                    <a:lnTo>
                      <a:pt x="11" y="105"/>
                    </a:lnTo>
                    <a:lnTo>
                      <a:pt x="10" y="105"/>
                    </a:lnTo>
                    <a:lnTo>
                      <a:pt x="12" y="107"/>
                    </a:lnTo>
                    <a:lnTo>
                      <a:pt x="9" y="107"/>
                    </a:lnTo>
                    <a:lnTo>
                      <a:pt x="9" y="108"/>
                    </a:lnTo>
                    <a:lnTo>
                      <a:pt x="7" y="110"/>
                    </a:lnTo>
                    <a:lnTo>
                      <a:pt x="4" y="113"/>
                    </a:lnTo>
                    <a:lnTo>
                      <a:pt x="1" y="116"/>
                    </a:lnTo>
                    <a:lnTo>
                      <a:pt x="0" y="118"/>
                    </a:lnTo>
                    <a:lnTo>
                      <a:pt x="2" y="120"/>
                    </a:lnTo>
                    <a:lnTo>
                      <a:pt x="2" y="121"/>
                    </a:lnTo>
                    <a:lnTo>
                      <a:pt x="2" y="123"/>
                    </a:lnTo>
                    <a:lnTo>
                      <a:pt x="5" y="126"/>
                    </a:lnTo>
                    <a:lnTo>
                      <a:pt x="6" y="128"/>
                    </a:lnTo>
                    <a:lnTo>
                      <a:pt x="8" y="129"/>
                    </a:lnTo>
                    <a:lnTo>
                      <a:pt x="8" y="132"/>
                    </a:lnTo>
                    <a:lnTo>
                      <a:pt x="8" y="133"/>
                    </a:lnTo>
                    <a:lnTo>
                      <a:pt x="9" y="136"/>
                    </a:lnTo>
                    <a:lnTo>
                      <a:pt x="9" y="138"/>
                    </a:lnTo>
                    <a:lnTo>
                      <a:pt x="10" y="142"/>
                    </a:lnTo>
                    <a:lnTo>
                      <a:pt x="10" y="145"/>
                    </a:lnTo>
                    <a:lnTo>
                      <a:pt x="11" y="146"/>
                    </a:lnTo>
                    <a:lnTo>
                      <a:pt x="15" y="148"/>
                    </a:lnTo>
                    <a:lnTo>
                      <a:pt x="18" y="151"/>
                    </a:lnTo>
                    <a:lnTo>
                      <a:pt x="17" y="153"/>
                    </a:lnTo>
                    <a:lnTo>
                      <a:pt x="17" y="154"/>
                    </a:lnTo>
                    <a:lnTo>
                      <a:pt x="15" y="157"/>
                    </a:lnTo>
                    <a:lnTo>
                      <a:pt x="17" y="158"/>
                    </a:lnTo>
                    <a:lnTo>
                      <a:pt x="17" y="161"/>
                    </a:lnTo>
                    <a:lnTo>
                      <a:pt x="15" y="163"/>
                    </a:lnTo>
                    <a:lnTo>
                      <a:pt x="14" y="166"/>
                    </a:lnTo>
                    <a:lnTo>
                      <a:pt x="16" y="169"/>
                    </a:lnTo>
                    <a:lnTo>
                      <a:pt x="17" y="172"/>
                    </a:lnTo>
                    <a:lnTo>
                      <a:pt x="17" y="175"/>
                    </a:lnTo>
                    <a:lnTo>
                      <a:pt x="19" y="176"/>
                    </a:lnTo>
                    <a:lnTo>
                      <a:pt x="21" y="180"/>
                    </a:lnTo>
                    <a:lnTo>
                      <a:pt x="22" y="180"/>
                    </a:lnTo>
                    <a:lnTo>
                      <a:pt x="22" y="181"/>
                    </a:lnTo>
                    <a:lnTo>
                      <a:pt x="22" y="183"/>
                    </a:lnTo>
                    <a:lnTo>
                      <a:pt x="22" y="186"/>
                    </a:lnTo>
                    <a:lnTo>
                      <a:pt x="24" y="189"/>
                    </a:lnTo>
                    <a:lnTo>
                      <a:pt x="24" y="192"/>
                    </a:lnTo>
                    <a:lnTo>
                      <a:pt x="26" y="194"/>
                    </a:lnTo>
                    <a:lnTo>
                      <a:pt x="26" y="197"/>
                    </a:lnTo>
                    <a:lnTo>
                      <a:pt x="27" y="200"/>
                    </a:lnTo>
                    <a:lnTo>
                      <a:pt x="27" y="203"/>
                    </a:lnTo>
                    <a:lnTo>
                      <a:pt x="28" y="206"/>
                    </a:lnTo>
                    <a:lnTo>
                      <a:pt x="31" y="207"/>
                    </a:lnTo>
                    <a:lnTo>
                      <a:pt x="34" y="206"/>
                    </a:lnTo>
                    <a:lnTo>
                      <a:pt x="37" y="205"/>
                    </a:lnTo>
                    <a:lnTo>
                      <a:pt x="40" y="202"/>
                    </a:lnTo>
                    <a:lnTo>
                      <a:pt x="43" y="199"/>
                    </a:lnTo>
                    <a:lnTo>
                      <a:pt x="44" y="198"/>
                    </a:lnTo>
                    <a:lnTo>
                      <a:pt x="46" y="195"/>
                    </a:lnTo>
                    <a:lnTo>
                      <a:pt x="49" y="194"/>
                    </a:lnTo>
                    <a:lnTo>
                      <a:pt x="50" y="194"/>
                    </a:lnTo>
                    <a:lnTo>
                      <a:pt x="51" y="192"/>
                    </a:lnTo>
                    <a:lnTo>
                      <a:pt x="52" y="189"/>
                    </a:lnTo>
                    <a:lnTo>
                      <a:pt x="56" y="191"/>
                    </a:lnTo>
                    <a:lnTo>
                      <a:pt x="58" y="194"/>
                    </a:lnTo>
                    <a:lnTo>
                      <a:pt x="61" y="194"/>
                    </a:lnTo>
                    <a:lnTo>
                      <a:pt x="62" y="194"/>
                    </a:lnTo>
                    <a:lnTo>
                      <a:pt x="65" y="194"/>
                    </a:lnTo>
                    <a:lnTo>
                      <a:pt x="68" y="194"/>
                    </a:lnTo>
                    <a:lnTo>
                      <a:pt x="71" y="194"/>
                    </a:lnTo>
                    <a:lnTo>
                      <a:pt x="74" y="195"/>
                    </a:lnTo>
                    <a:lnTo>
                      <a:pt x="76" y="195"/>
                    </a:lnTo>
                    <a:lnTo>
                      <a:pt x="77" y="198"/>
                    </a:lnTo>
                    <a:lnTo>
                      <a:pt x="79" y="201"/>
                    </a:lnTo>
                    <a:lnTo>
                      <a:pt x="79" y="203"/>
                    </a:lnTo>
                    <a:lnTo>
                      <a:pt x="79" y="204"/>
                    </a:lnTo>
                    <a:lnTo>
                      <a:pt x="81" y="206"/>
                    </a:lnTo>
                    <a:lnTo>
                      <a:pt x="81" y="204"/>
                    </a:lnTo>
                    <a:lnTo>
                      <a:pt x="82" y="201"/>
                    </a:lnTo>
                    <a:lnTo>
                      <a:pt x="84" y="198"/>
                    </a:lnTo>
                    <a:lnTo>
                      <a:pt x="85" y="195"/>
                    </a:lnTo>
                    <a:lnTo>
                      <a:pt x="88" y="193"/>
                    </a:lnTo>
                    <a:lnTo>
                      <a:pt x="90" y="193"/>
                    </a:lnTo>
                    <a:lnTo>
                      <a:pt x="91" y="193"/>
                    </a:lnTo>
                    <a:lnTo>
                      <a:pt x="97" y="193"/>
                    </a:lnTo>
                    <a:lnTo>
                      <a:pt x="101" y="192"/>
                    </a:lnTo>
                    <a:lnTo>
                      <a:pt x="104" y="192"/>
                    </a:lnTo>
                    <a:lnTo>
                      <a:pt x="106" y="195"/>
                    </a:lnTo>
                    <a:lnTo>
                      <a:pt x="107" y="196"/>
                    </a:lnTo>
                    <a:lnTo>
                      <a:pt x="108" y="193"/>
                    </a:lnTo>
                    <a:lnTo>
                      <a:pt x="108" y="190"/>
                    </a:lnTo>
                    <a:lnTo>
                      <a:pt x="109" y="188"/>
                    </a:lnTo>
                    <a:lnTo>
                      <a:pt x="110" y="185"/>
                    </a:lnTo>
                    <a:lnTo>
                      <a:pt x="111" y="182"/>
                    </a:lnTo>
                    <a:lnTo>
                      <a:pt x="112" y="179"/>
                    </a:lnTo>
                    <a:lnTo>
                      <a:pt x="112" y="176"/>
                    </a:lnTo>
                    <a:lnTo>
                      <a:pt x="112" y="173"/>
                    </a:lnTo>
                    <a:lnTo>
                      <a:pt x="112" y="170"/>
                    </a:lnTo>
                    <a:lnTo>
                      <a:pt x="112" y="169"/>
                    </a:lnTo>
                    <a:lnTo>
                      <a:pt x="113" y="168"/>
                    </a:lnTo>
                    <a:lnTo>
                      <a:pt x="115" y="165"/>
                    </a:lnTo>
                    <a:lnTo>
                      <a:pt x="118" y="162"/>
                    </a:lnTo>
                    <a:lnTo>
                      <a:pt x="118" y="161"/>
                    </a:lnTo>
                    <a:lnTo>
                      <a:pt x="119" y="158"/>
                    </a:lnTo>
                    <a:lnTo>
                      <a:pt x="122" y="155"/>
                    </a:lnTo>
                    <a:lnTo>
                      <a:pt x="125" y="154"/>
                    </a:lnTo>
                    <a:lnTo>
                      <a:pt x="128" y="154"/>
                    </a:lnTo>
                    <a:lnTo>
                      <a:pt x="131" y="153"/>
                    </a:lnTo>
                    <a:lnTo>
                      <a:pt x="134" y="153"/>
                    </a:lnTo>
                    <a:lnTo>
                      <a:pt x="137" y="152"/>
                    </a:lnTo>
                    <a:lnTo>
                      <a:pt x="141" y="151"/>
                    </a:lnTo>
                    <a:lnTo>
                      <a:pt x="144" y="151"/>
                    </a:lnTo>
                    <a:lnTo>
                      <a:pt x="147" y="150"/>
                    </a:lnTo>
                    <a:lnTo>
                      <a:pt x="161" y="150"/>
                    </a:lnTo>
                    <a:lnTo>
                      <a:pt x="164" y="152"/>
                    </a:lnTo>
                    <a:lnTo>
                      <a:pt x="165" y="152"/>
                    </a:lnTo>
                    <a:lnTo>
                      <a:pt x="169" y="155"/>
                    </a:lnTo>
                    <a:lnTo>
                      <a:pt x="174" y="158"/>
                    </a:lnTo>
                    <a:lnTo>
                      <a:pt x="174" y="161"/>
                    </a:lnTo>
                    <a:lnTo>
                      <a:pt x="174" y="163"/>
                    </a:lnTo>
                    <a:lnTo>
                      <a:pt x="178" y="161"/>
                    </a:lnTo>
                    <a:lnTo>
                      <a:pt x="179" y="160"/>
                    </a:lnTo>
                    <a:lnTo>
                      <a:pt x="178" y="160"/>
                    </a:lnTo>
                    <a:lnTo>
                      <a:pt x="175" y="157"/>
                    </a:lnTo>
                    <a:lnTo>
                      <a:pt x="176" y="154"/>
                    </a:lnTo>
                    <a:lnTo>
                      <a:pt x="177" y="151"/>
                    </a:lnTo>
                    <a:lnTo>
                      <a:pt x="179" y="148"/>
                    </a:lnTo>
                    <a:lnTo>
                      <a:pt x="181" y="145"/>
                    </a:lnTo>
                    <a:lnTo>
                      <a:pt x="181" y="144"/>
                    </a:lnTo>
                    <a:lnTo>
                      <a:pt x="181" y="142"/>
                    </a:lnTo>
                    <a:lnTo>
                      <a:pt x="181" y="138"/>
                    </a:lnTo>
                    <a:lnTo>
                      <a:pt x="183" y="135"/>
                    </a:lnTo>
                    <a:lnTo>
                      <a:pt x="185" y="132"/>
                    </a:lnTo>
                    <a:lnTo>
                      <a:pt x="184" y="130"/>
                    </a:lnTo>
                    <a:lnTo>
                      <a:pt x="181" y="128"/>
                    </a:lnTo>
                    <a:lnTo>
                      <a:pt x="181" y="125"/>
                    </a:lnTo>
                    <a:lnTo>
                      <a:pt x="180" y="123"/>
                    </a:lnTo>
                    <a:lnTo>
                      <a:pt x="180" y="122"/>
                    </a:lnTo>
                    <a:lnTo>
                      <a:pt x="178" y="121"/>
                    </a:lnTo>
                    <a:lnTo>
                      <a:pt x="177" y="121"/>
                    </a:lnTo>
                    <a:lnTo>
                      <a:pt x="176" y="121"/>
                    </a:lnTo>
                    <a:lnTo>
                      <a:pt x="171" y="117"/>
                    </a:lnTo>
                    <a:lnTo>
                      <a:pt x="170" y="114"/>
                    </a:lnTo>
                    <a:lnTo>
                      <a:pt x="170" y="111"/>
                    </a:lnTo>
                    <a:lnTo>
                      <a:pt x="170" y="109"/>
                    </a:lnTo>
                    <a:lnTo>
                      <a:pt x="170" y="108"/>
                    </a:lnTo>
                    <a:lnTo>
                      <a:pt x="171" y="105"/>
                    </a:lnTo>
                    <a:lnTo>
                      <a:pt x="172" y="104"/>
                    </a:lnTo>
                    <a:lnTo>
                      <a:pt x="172" y="103"/>
                    </a:lnTo>
                    <a:lnTo>
                      <a:pt x="169" y="103"/>
                    </a:lnTo>
                    <a:lnTo>
                      <a:pt x="162" y="103"/>
                    </a:lnTo>
                    <a:lnTo>
                      <a:pt x="155" y="103"/>
                    </a:lnTo>
                    <a:lnTo>
                      <a:pt x="152" y="103"/>
                    </a:lnTo>
                    <a:lnTo>
                      <a:pt x="150" y="103"/>
                    </a:lnTo>
                    <a:lnTo>
                      <a:pt x="147" y="102"/>
                    </a:lnTo>
                    <a:lnTo>
                      <a:pt x="145" y="102"/>
                    </a:lnTo>
                    <a:lnTo>
                      <a:pt x="144" y="98"/>
                    </a:lnTo>
                    <a:lnTo>
                      <a:pt x="144" y="96"/>
                    </a:lnTo>
                    <a:lnTo>
                      <a:pt x="144" y="92"/>
                    </a:lnTo>
                    <a:lnTo>
                      <a:pt x="144" y="89"/>
                    </a:lnTo>
                    <a:lnTo>
                      <a:pt x="141" y="87"/>
                    </a:lnTo>
                    <a:lnTo>
                      <a:pt x="138" y="83"/>
                    </a:lnTo>
                    <a:lnTo>
                      <a:pt x="143" y="82"/>
                    </a:lnTo>
                    <a:lnTo>
                      <a:pt x="143" y="79"/>
                    </a:lnTo>
                    <a:lnTo>
                      <a:pt x="142" y="75"/>
                    </a:lnTo>
                    <a:lnTo>
                      <a:pt x="141" y="73"/>
                    </a:lnTo>
                    <a:lnTo>
                      <a:pt x="139" y="70"/>
                    </a:lnTo>
                    <a:lnTo>
                      <a:pt x="141" y="67"/>
                    </a:lnTo>
                    <a:lnTo>
                      <a:pt x="141" y="66"/>
                    </a:lnTo>
                    <a:lnTo>
                      <a:pt x="138" y="64"/>
                    </a:lnTo>
                    <a:lnTo>
                      <a:pt x="135" y="62"/>
                    </a:lnTo>
                    <a:lnTo>
                      <a:pt x="134" y="62"/>
                    </a:lnTo>
                    <a:lnTo>
                      <a:pt x="131" y="59"/>
                    </a:lnTo>
                    <a:lnTo>
                      <a:pt x="128" y="59"/>
                    </a:lnTo>
                    <a:lnTo>
                      <a:pt x="125" y="59"/>
                    </a:lnTo>
                    <a:lnTo>
                      <a:pt x="122" y="59"/>
                    </a:lnTo>
                    <a:lnTo>
                      <a:pt x="119" y="59"/>
                    </a:lnTo>
                    <a:lnTo>
                      <a:pt x="117" y="57"/>
                    </a:lnTo>
                    <a:lnTo>
                      <a:pt x="114" y="54"/>
                    </a:lnTo>
                    <a:lnTo>
                      <a:pt x="113" y="53"/>
                    </a:lnTo>
                    <a:lnTo>
                      <a:pt x="110" y="53"/>
                    </a:lnTo>
                    <a:lnTo>
                      <a:pt x="107" y="52"/>
                    </a:lnTo>
                    <a:lnTo>
                      <a:pt x="104" y="51"/>
                    </a:lnTo>
                    <a:lnTo>
                      <a:pt x="101" y="48"/>
                    </a:lnTo>
                    <a:lnTo>
                      <a:pt x="99" y="45"/>
                    </a:lnTo>
                    <a:lnTo>
                      <a:pt x="96" y="46"/>
                    </a:lnTo>
                    <a:lnTo>
                      <a:pt x="93" y="44"/>
                    </a:lnTo>
                    <a:lnTo>
                      <a:pt x="90" y="43"/>
                    </a:lnTo>
                    <a:lnTo>
                      <a:pt x="87" y="44"/>
                    </a:lnTo>
                    <a:lnTo>
                      <a:pt x="84" y="44"/>
                    </a:lnTo>
                    <a:lnTo>
                      <a:pt x="81" y="43"/>
                    </a:lnTo>
                    <a:lnTo>
                      <a:pt x="79" y="43"/>
                    </a:lnTo>
                    <a:lnTo>
                      <a:pt x="79" y="42"/>
                    </a:lnTo>
                    <a:lnTo>
                      <a:pt x="77" y="39"/>
                    </a:lnTo>
                    <a:lnTo>
                      <a:pt x="74" y="36"/>
                    </a:lnTo>
                    <a:lnTo>
                      <a:pt x="71" y="36"/>
                    </a:lnTo>
                    <a:lnTo>
                      <a:pt x="71" y="34"/>
                    </a:lnTo>
                    <a:lnTo>
                      <a:pt x="67" y="29"/>
                    </a:lnTo>
                    <a:lnTo>
                      <a:pt x="66" y="26"/>
                    </a:lnTo>
                    <a:lnTo>
                      <a:pt x="65" y="23"/>
                    </a:lnTo>
                    <a:lnTo>
                      <a:pt x="66" y="19"/>
                    </a:lnTo>
                    <a:lnTo>
                      <a:pt x="66" y="18"/>
                    </a:lnTo>
                    <a:lnTo>
                      <a:pt x="65" y="17"/>
                    </a:lnTo>
                    <a:lnTo>
                      <a:pt x="64" y="14"/>
                    </a:lnTo>
                    <a:lnTo>
                      <a:pt x="64" y="12"/>
                    </a:lnTo>
                    <a:lnTo>
                      <a:pt x="65" y="11"/>
                    </a:lnTo>
                    <a:lnTo>
                      <a:pt x="66" y="8"/>
                    </a:lnTo>
                    <a:lnTo>
                      <a:pt x="66" y="5"/>
                    </a:lnTo>
                    <a:lnTo>
                      <a:pt x="66" y="3"/>
                    </a:lnTo>
                    <a:lnTo>
                      <a:pt x="64" y="0"/>
                    </a:lnTo>
                    <a:lnTo>
                      <a:pt x="64" y="1"/>
                    </a:lnTo>
                    <a:lnTo>
                      <a:pt x="61" y="2"/>
                    </a:lnTo>
                    <a:lnTo>
                      <a:pt x="54" y="2"/>
                    </a:lnTo>
                    <a:lnTo>
                      <a:pt x="51" y="2"/>
                    </a:lnTo>
                    <a:lnTo>
                      <a:pt x="48" y="3"/>
                    </a:lnTo>
                    <a:lnTo>
                      <a:pt x="45" y="4"/>
                    </a:lnTo>
                    <a:lnTo>
                      <a:pt x="43" y="5"/>
                    </a:lnTo>
                    <a:lnTo>
                      <a:pt x="40" y="7"/>
                    </a:lnTo>
                    <a:lnTo>
                      <a:pt x="38" y="10"/>
                    </a:lnTo>
                    <a:lnTo>
                      <a:pt x="36" y="9"/>
                    </a:lnTo>
                    <a:lnTo>
                      <a:pt x="33" y="12"/>
                    </a:lnTo>
                    <a:lnTo>
                      <a:pt x="30" y="14"/>
                    </a:lnTo>
                    <a:lnTo>
                      <a:pt x="29" y="15"/>
                    </a:lnTo>
                    <a:lnTo>
                      <a:pt x="28" y="15"/>
                    </a:lnTo>
                    <a:lnTo>
                      <a:pt x="25" y="15"/>
                    </a:lnTo>
                    <a:lnTo>
                      <a:pt x="22" y="17"/>
                    </a:lnTo>
                    <a:lnTo>
                      <a:pt x="19" y="20"/>
                    </a:lnTo>
                    <a:lnTo>
                      <a:pt x="17" y="21"/>
                    </a:lnTo>
                    <a:lnTo>
                      <a:pt x="14" y="20"/>
                    </a:lnTo>
                    <a:lnTo>
                      <a:pt x="9" y="20"/>
                    </a:lnTo>
                    <a:lnTo>
                      <a:pt x="7" y="19"/>
                    </a:lnTo>
                    <a:lnTo>
                      <a:pt x="4" y="19"/>
                    </a:lnTo>
                    <a:lnTo>
                      <a:pt x="1" y="19"/>
                    </a:lnTo>
                    <a:lnTo>
                      <a:pt x="3" y="23"/>
                    </a:lnTo>
                    <a:lnTo>
                      <a:pt x="5" y="26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" name="Freeform 1068">
                <a:extLst>
                  <a:ext uri="{FF2B5EF4-FFF2-40B4-BE49-F238E27FC236}">
                    <a16:creationId xmlns:a16="http://schemas.microsoft.com/office/drawing/2014/main" id="{4AA517FA-F121-144B-B08A-2646EA9814D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749" y="3001"/>
                <a:ext cx="192" cy="281"/>
              </a:xfrm>
              <a:custGeom>
                <a:avLst/>
                <a:gdLst>
                  <a:gd name="T0" fmla="*/ 174 w 192"/>
                  <a:gd name="T1" fmla="*/ 273 h 281"/>
                  <a:gd name="T2" fmla="*/ 178 w 192"/>
                  <a:gd name="T3" fmla="*/ 263 h 281"/>
                  <a:gd name="T4" fmla="*/ 186 w 192"/>
                  <a:gd name="T5" fmla="*/ 251 h 281"/>
                  <a:gd name="T6" fmla="*/ 180 w 192"/>
                  <a:gd name="T7" fmla="*/ 245 h 281"/>
                  <a:gd name="T8" fmla="*/ 174 w 192"/>
                  <a:gd name="T9" fmla="*/ 240 h 281"/>
                  <a:gd name="T10" fmla="*/ 181 w 192"/>
                  <a:gd name="T11" fmla="*/ 237 h 281"/>
                  <a:gd name="T12" fmla="*/ 182 w 192"/>
                  <a:gd name="T13" fmla="*/ 226 h 281"/>
                  <a:gd name="T14" fmla="*/ 186 w 192"/>
                  <a:gd name="T15" fmla="*/ 207 h 281"/>
                  <a:gd name="T16" fmla="*/ 189 w 192"/>
                  <a:gd name="T17" fmla="*/ 185 h 281"/>
                  <a:gd name="T18" fmla="*/ 178 w 192"/>
                  <a:gd name="T19" fmla="*/ 166 h 281"/>
                  <a:gd name="T20" fmla="*/ 162 w 192"/>
                  <a:gd name="T21" fmla="*/ 165 h 281"/>
                  <a:gd name="T22" fmla="*/ 160 w 192"/>
                  <a:gd name="T23" fmla="*/ 146 h 281"/>
                  <a:gd name="T24" fmla="*/ 137 w 192"/>
                  <a:gd name="T25" fmla="*/ 148 h 281"/>
                  <a:gd name="T26" fmla="*/ 127 w 192"/>
                  <a:gd name="T27" fmla="*/ 137 h 281"/>
                  <a:gd name="T28" fmla="*/ 115 w 192"/>
                  <a:gd name="T29" fmla="*/ 120 h 281"/>
                  <a:gd name="T30" fmla="*/ 115 w 192"/>
                  <a:gd name="T31" fmla="*/ 105 h 281"/>
                  <a:gd name="T32" fmla="*/ 123 w 192"/>
                  <a:gd name="T33" fmla="*/ 91 h 281"/>
                  <a:gd name="T34" fmla="*/ 127 w 192"/>
                  <a:gd name="T35" fmla="*/ 77 h 281"/>
                  <a:gd name="T36" fmla="*/ 141 w 192"/>
                  <a:gd name="T37" fmla="*/ 69 h 281"/>
                  <a:gd name="T38" fmla="*/ 157 w 192"/>
                  <a:gd name="T39" fmla="*/ 66 h 281"/>
                  <a:gd name="T40" fmla="*/ 171 w 192"/>
                  <a:gd name="T41" fmla="*/ 65 h 281"/>
                  <a:gd name="T42" fmla="*/ 166 w 192"/>
                  <a:gd name="T43" fmla="*/ 57 h 281"/>
                  <a:gd name="T44" fmla="*/ 165 w 192"/>
                  <a:gd name="T45" fmla="*/ 49 h 281"/>
                  <a:gd name="T46" fmla="*/ 164 w 192"/>
                  <a:gd name="T47" fmla="*/ 36 h 281"/>
                  <a:gd name="T48" fmla="*/ 145 w 192"/>
                  <a:gd name="T49" fmla="*/ 32 h 281"/>
                  <a:gd name="T50" fmla="*/ 133 w 192"/>
                  <a:gd name="T51" fmla="*/ 36 h 281"/>
                  <a:gd name="T52" fmla="*/ 122 w 192"/>
                  <a:gd name="T53" fmla="*/ 28 h 281"/>
                  <a:gd name="T54" fmla="*/ 107 w 192"/>
                  <a:gd name="T55" fmla="*/ 14 h 281"/>
                  <a:gd name="T56" fmla="*/ 94 w 192"/>
                  <a:gd name="T57" fmla="*/ 0 h 281"/>
                  <a:gd name="T58" fmla="*/ 92 w 192"/>
                  <a:gd name="T59" fmla="*/ 7 h 281"/>
                  <a:gd name="T60" fmla="*/ 88 w 192"/>
                  <a:gd name="T61" fmla="*/ 20 h 281"/>
                  <a:gd name="T62" fmla="*/ 81 w 192"/>
                  <a:gd name="T63" fmla="*/ 29 h 281"/>
                  <a:gd name="T64" fmla="*/ 68 w 192"/>
                  <a:gd name="T65" fmla="*/ 39 h 281"/>
                  <a:gd name="T66" fmla="*/ 53 w 192"/>
                  <a:gd name="T67" fmla="*/ 44 h 281"/>
                  <a:gd name="T68" fmla="*/ 44 w 192"/>
                  <a:gd name="T69" fmla="*/ 57 h 281"/>
                  <a:gd name="T70" fmla="*/ 36 w 192"/>
                  <a:gd name="T71" fmla="*/ 71 h 281"/>
                  <a:gd name="T72" fmla="*/ 29 w 192"/>
                  <a:gd name="T73" fmla="*/ 72 h 281"/>
                  <a:gd name="T74" fmla="*/ 21 w 192"/>
                  <a:gd name="T75" fmla="*/ 66 h 281"/>
                  <a:gd name="T76" fmla="*/ 12 w 192"/>
                  <a:gd name="T77" fmla="*/ 62 h 281"/>
                  <a:gd name="T78" fmla="*/ 15 w 192"/>
                  <a:gd name="T79" fmla="*/ 53 h 281"/>
                  <a:gd name="T80" fmla="*/ 8 w 192"/>
                  <a:gd name="T81" fmla="*/ 56 h 281"/>
                  <a:gd name="T82" fmla="*/ 1 w 192"/>
                  <a:gd name="T83" fmla="*/ 64 h 281"/>
                  <a:gd name="T84" fmla="*/ 2 w 192"/>
                  <a:gd name="T85" fmla="*/ 74 h 281"/>
                  <a:gd name="T86" fmla="*/ 2 w 192"/>
                  <a:gd name="T87" fmla="*/ 88 h 281"/>
                  <a:gd name="T88" fmla="*/ 16 w 192"/>
                  <a:gd name="T89" fmla="*/ 100 h 281"/>
                  <a:gd name="T90" fmla="*/ 25 w 192"/>
                  <a:gd name="T91" fmla="*/ 109 h 281"/>
                  <a:gd name="T92" fmla="*/ 33 w 192"/>
                  <a:gd name="T93" fmla="*/ 123 h 281"/>
                  <a:gd name="T94" fmla="*/ 40 w 192"/>
                  <a:gd name="T95" fmla="*/ 137 h 281"/>
                  <a:gd name="T96" fmla="*/ 47 w 192"/>
                  <a:gd name="T97" fmla="*/ 152 h 281"/>
                  <a:gd name="T98" fmla="*/ 53 w 192"/>
                  <a:gd name="T99" fmla="*/ 164 h 281"/>
                  <a:gd name="T100" fmla="*/ 63 w 192"/>
                  <a:gd name="T101" fmla="*/ 180 h 281"/>
                  <a:gd name="T102" fmla="*/ 70 w 192"/>
                  <a:gd name="T103" fmla="*/ 192 h 281"/>
                  <a:gd name="T104" fmla="*/ 77 w 192"/>
                  <a:gd name="T105" fmla="*/ 209 h 281"/>
                  <a:gd name="T106" fmla="*/ 85 w 192"/>
                  <a:gd name="T107" fmla="*/ 226 h 281"/>
                  <a:gd name="T108" fmla="*/ 94 w 192"/>
                  <a:gd name="T109" fmla="*/ 236 h 281"/>
                  <a:gd name="T110" fmla="*/ 112 w 192"/>
                  <a:gd name="T111" fmla="*/ 245 h 281"/>
                  <a:gd name="T112" fmla="*/ 129 w 192"/>
                  <a:gd name="T113" fmla="*/ 254 h 281"/>
                  <a:gd name="T114" fmla="*/ 141 w 192"/>
                  <a:gd name="T115" fmla="*/ 261 h 281"/>
                  <a:gd name="T116" fmla="*/ 157 w 192"/>
                  <a:gd name="T117" fmla="*/ 274 h 28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92" h="281">
                    <a:moveTo>
                      <a:pt x="167" y="281"/>
                    </a:moveTo>
                    <a:lnTo>
                      <a:pt x="169" y="281"/>
                    </a:lnTo>
                    <a:lnTo>
                      <a:pt x="172" y="280"/>
                    </a:lnTo>
                    <a:lnTo>
                      <a:pt x="172" y="279"/>
                    </a:lnTo>
                    <a:lnTo>
                      <a:pt x="175" y="276"/>
                    </a:lnTo>
                    <a:lnTo>
                      <a:pt x="174" y="273"/>
                    </a:lnTo>
                    <a:lnTo>
                      <a:pt x="175" y="271"/>
                    </a:lnTo>
                    <a:lnTo>
                      <a:pt x="178" y="269"/>
                    </a:lnTo>
                    <a:lnTo>
                      <a:pt x="179" y="268"/>
                    </a:lnTo>
                    <a:lnTo>
                      <a:pt x="179" y="267"/>
                    </a:lnTo>
                    <a:lnTo>
                      <a:pt x="177" y="265"/>
                    </a:lnTo>
                    <a:lnTo>
                      <a:pt x="178" y="263"/>
                    </a:lnTo>
                    <a:lnTo>
                      <a:pt x="181" y="260"/>
                    </a:lnTo>
                    <a:lnTo>
                      <a:pt x="184" y="257"/>
                    </a:lnTo>
                    <a:lnTo>
                      <a:pt x="186" y="255"/>
                    </a:lnTo>
                    <a:lnTo>
                      <a:pt x="186" y="254"/>
                    </a:lnTo>
                    <a:lnTo>
                      <a:pt x="186" y="251"/>
                    </a:lnTo>
                    <a:lnTo>
                      <a:pt x="187" y="248"/>
                    </a:lnTo>
                    <a:lnTo>
                      <a:pt x="185" y="249"/>
                    </a:lnTo>
                    <a:lnTo>
                      <a:pt x="182" y="250"/>
                    </a:lnTo>
                    <a:lnTo>
                      <a:pt x="179" y="248"/>
                    </a:lnTo>
                    <a:lnTo>
                      <a:pt x="180" y="245"/>
                    </a:lnTo>
                    <a:lnTo>
                      <a:pt x="177" y="244"/>
                    </a:lnTo>
                    <a:lnTo>
                      <a:pt x="174" y="241"/>
                    </a:lnTo>
                    <a:lnTo>
                      <a:pt x="172" y="242"/>
                    </a:lnTo>
                    <a:lnTo>
                      <a:pt x="171" y="242"/>
                    </a:lnTo>
                    <a:lnTo>
                      <a:pt x="172" y="240"/>
                    </a:lnTo>
                    <a:lnTo>
                      <a:pt x="174" y="240"/>
                    </a:lnTo>
                    <a:lnTo>
                      <a:pt x="173" y="237"/>
                    </a:lnTo>
                    <a:lnTo>
                      <a:pt x="174" y="234"/>
                    </a:lnTo>
                    <a:lnTo>
                      <a:pt x="175" y="234"/>
                    </a:lnTo>
                    <a:lnTo>
                      <a:pt x="178" y="234"/>
                    </a:lnTo>
                    <a:lnTo>
                      <a:pt x="181" y="236"/>
                    </a:lnTo>
                    <a:lnTo>
                      <a:pt x="181" y="237"/>
                    </a:lnTo>
                    <a:lnTo>
                      <a:pt x="181" y="236"/>
                    </a:lnTo>
                    <a:lnTo>
                      <a:pt x="182" y="235"/>
                    </a:lnTo>
                    <a:lnTo>
                      <a:pt x="184" y="232"/>
                    </a:lnTo>
                    <a:lnTo>
                      <a:pt x="181" y="229"/>
                    </a:lnTo>
                    <a:lnTo>
                      <a:pt x="181" y="228"/>
                    </a:lnTo>
                    <a:lnTo>
                      <a:pt x="182" y="226"/>
                    </a:lnTo>
                    <a:lnTo>
                      <a:pt x="184" y="223"/>
                    </a:lnTo>
                    <a:lnTo>
                      <a:pt x="186" y="220"/>
                    </a:lnTo>
                    <a:lnTo>
                      <a:pt x="189" y="217"/>
                    </a:lnTo>
                    <a:lnTo>
                      <a:pt x="187" y="214"/>
                    </a:lnTo>
                    <a:lnTo>
                      <a:pt x="186" y="211"/>
                    </a:lnTo>
                    <a:lnTo>
                      <a:pt x="186" y="207"/>
                    </a:lnTo>
                    <a:lnTo>
                      <a:pt x="187" y="204"/>
                    </a:lnTo>
                    <a:lnTo>
                      <a:pt x="187" y="196"/>
                    </a:lnTo>
                    <a:lnTo>
                      <a:pt x="191" y="193"/>
                    </a:lnTo>
                    <a:lnTo>
                      <a:pt x="192" y="190"/>
                    </a:lnTo>
                    <a:lnTo>
                      <a:pt x="191" y="188"/>
                    </a:lnTo>
                    <a:lnTo>
                      <a:pt x="189" y="185"/>
                    </a:lnTo>
                    <a:lnTo>
                      <a:pt x="185" y="179"/>
                    </a:lnTo>
                    <a:lnTo>
                      <a:pt x="183" y="176"/>
                    </a:lnTo>
                    <a:lnTo>
                      <a:pt x="182" y="173"/>
                    </a:lnTo>
                    <a:lnTo>
                      <a:pt x="180" y="170"/>
                    </a:lnTo>
                    <a:lnTo>
                      <a:pt x="178" y="166"/>
                    </a:lnTo>
                    <a:lnTo>
                      <a:pt x="174" y="166"/>
                    </a:lnTo>
                    <a:lnTo>
                      <a:pt x="172" y="166"/>
                    </a:lnTo>
                    <a:lnTo>
                      <a:pt x="170" y="167"/>
                    </a:lnTo>
                    <a:lnTo>
                      <a:pt x="167" y="168"/>
                    </a:lnTo>
                    <a:lnTo>
                      <a:pt x="164" y="166"/>
                    </a:lnTo>
                    <a:lnTo>
                      <a:pt x="162" y="165"/>
                    </a:lnTo>
                    <a:lnTo>
                      <a:pt x="162" y="151"/>
                    </a:lnTo>
                    <a:lnTo>
                      <a:pt x="163" y="148"/>
                    </a:lnTo>
                    <a:lnTo>
                      <a:pt x="162" y="145"/>
                    </a:lnTo>
                    <a:lnTo>
                      <a:pt x="164" y="143"/>
                    </a:lnTo>
                    <a:lnTo>
                      <a:pt x="163" y="143"/>
                    </a:lnTo>
                    <a:lnTo>
                      <a:pt x="160" y="146"/>
                    </a:lnTo>
                    <a:lnTo>
                      <a:pt x="157" y="148"/>
                    </a:lnTo>
                    <a:lnTo>
                      <a:pt x="154" y="150"/>
                    </a:lnTo>
                    <a:lnTo>
                      <a:pt x="151" y="152"/>
                    </a:lnTo>
                    <a:lnTo>
                      <a:pt x="138" y="152"/>
                    </a:lnTo>
                    <a:lnTo>
                      <a:pt x="139" y="150"/>
                    </a:lnTo>
                    <a:lnTo>
                      <a:pt x="137" y="148"/>
                    </a:lnTo>
                    <a:lnTo>
                      <a:pt x="136" y="145"/>
                    </a:lnTo>
                    <a:lnTo>
                      <a:pt x="133" y="144"/>
                    </a:lnTo>
                    <a:lnTo>
                      <a:pt x="130" y="143"/>
                    </a:lnTo>
                    <a:lnTo>
                      <a:pt x="128" y="143"/>
                    </a:lnTo>
                    <a:lnTo>
                      <a:pt x="125" y="140"/>
                    </a:lnTo>
                    <a:lnTo>
                      <a:pt x="127" y="137"/>
                    </a:lnTo>
                    <a:lnTo>
                      <a:pt x="125" y="135"/>
                    </a:lnTo>
                    <a:lnTo>
                      <a:pt x="122" y="132"/>
                    </a:lnTo>
                    <a:lnTo>
                      <a:pt x="121" y="128"/>
                    </a:lnTo>
                    <a:lnTo>
                      <a:pt x="118" y="126"/>
                    </a:lnTo>
                    <a:lnTo>
                      <a:pt x="117" y="123"/>
                    </a:lnTo>
                    <a:lnTo>
                      <a:pt x="115" y="120"/>
                    </a:lnTo>
                    <a:lnTo>
                      <a:pt x="114" y="117"/>
                    </a:lnTo>
                    <a:lnTo>
                      <a:pt x="111" y="114"/>
                    </a:lnTo>
                    <a:lnTo>
                      <a:pt x="113" y="112"/>
                    </a:lnTo>
                    <a:lnTo>
                      <a:pt x="116" y="111"/>
                    </a:lnTo>
                    <a:lnTo>
                      <a:pt x="114" y="108"/>
                    </a:lnTo>
                    <a:lnTo>
                      <a:pt x="115" y="105"/>
                    </a:lnTo>
                    <a:lnTo>
                      <a:pt x="118" y="102"/>
                    </a:lnTo>
                    <a:lnTo>
                      <a:pt x="120" y="100"/>
                    </a:lnTo>
                    <a:lnTo>
                      <a:pt x="123" y="99"/>
                    </a:lnTo>
                    <a:lnTo>
                      <a:pt x="124" y="96"/>
                    </a:lnTo>
                    <a:lnTo>
                      <a:pt x="123" y="93"/>
                    </a:lnTo>
                    <a:lnTo>
                      <a:pt x="123" y="91"/>
                    </a:lnTo>
                    <a:lnTo>
                      <a:pt x="125" y="87"/>
                    </a:lnTo>
                    <a:lnTo>
                      <a:pt x="127" y="84"/>
                    </a:lnTo>
                    <a:lnTo>
                      <a:pt x="127" y="81"/>
                    </a:lnTo>
                    <a:lnTo>
                      <a:pt x="128" y="78"/>
                    </a:lnTo>
                    <a:lnTo>
                      <a:pt x="127" y="78"/>
                    </a:lnTo>
                    <a:lnTo>
                      <a:pt x="127" y="77"/>
                    </a:lnTo>
                    <a:lnTo>
                      <a:pt x="128" y="77"/>
                    </a:lnTo>
                    <a:lnTo>
                      <a:pt x="130" y="76"/>
                    </a:lnTo>
                    <a:lnTo>
                      <a:pt x="132" y="75"/>
                    </a:lnTo>
                    <a:lnTo>
                      <a:pt x="135" y="74"/>
                    </a:lnTo>
                    <a:lnTo>
                      <a:pt x="138" y="71"/>
                    </a:lnTo>
                    <a:lnTo>
                      <a:pt x="141" y="69"/>
                    </a:lnTo>
                    <a:lnTo>
                      <a:pt x="144" y="68"/>
                    </a:lnTo>
                    <a:lnTo>
                      <a:pt x="145" y="67"/>
                    </a:lnTo>
                    <a:lnTo>
                      <a:pt x="149" y="67"/>
                    </a:lnTo>
                    <a:lnTo>
                      <a:pt x="150" y="67"/>
                    </a:lnTo>
                    <a:lnTo>
                      <a:pt x="154" y="66"/>
                    </a:lnTo>
                    <a:lnTo>
                      <a:pt x="157" y="66"/>
                    </a:lnTo>
                    <a:lnTo>
                      <a:pt x="159" y="63"/>
                    </a:lnTo>
                    <a:lnTo>
                      <a:pt x="162" y="62"/>
                    </a:lnTo>
                    <a:lnTo>
                      <a:pt x="165" y="62"/>
                    </a:lnTo>
                    <a:lnTo>
                      <a:pt x="168" y="65"/>
                    </a:lnTo>
                    <a:lnTo>
                      <a:pt x="169" y="65"/>
                    </a:lnTo>
                    <a:lnTo>
                      <a:pt x="171" y="65"/>
                    </a:lnTo>
                    <a:lnTo>
                      <a:pt x="172" y="65"/>
                    </a:lnTo>
                    <a:lnTo>
                      <a:pt x="172" y="64"/>
                    </a:lnTo>
                    <a:lnTo>
                      <a:pt x="172" y="63"/>
                    </a:lnTo>
                    <a:lnTo>
                      <a:pt x="169" y="60"/>
                    </a:lnTo>
                    <a:lnTo>
                      <a:pt x="166" y="57"/>
                    </a:lnTo>
                    <a:lnTo>
                      <a:pt x="163" y="58"/>
                    </a:lnTo>
                    <a:lnTo>
                      <a:pt x="162" y="58"/>
                    </a:lnTo>
                    <a:lnTo>
                      <a:pt x="161" y="57"/>
                    </a:lnTo>
                    <a:lnTo>
                      <a:pt x="161" y="56"/>
                    </a:lnTo>
                    <a:lnTo>
                      <a:pt x="163" y="53"/>
                    </a:lnTo>
                    <a:lnTo>
                      <a:pt x="165" y="49"/>
                    </a:lnTo>
                    <a:lnTo>
                      <a:pt x="167" y="46"/>
                    </a:lnTo>
                    <a:lnTo>
                      <a:pt x="169" y="43"/>
                    </a:lnTo>
                    <a:lnTo>
                      <a:pt x="171" y="41"/>
                    </a:lnTo>
                    <a:lnTo>
                      <a:pt x="170" y="40"/>
                    </a:lnTo>
                    <a:lnTo>
                      <a:pt x="167" y="37"/>
                    </a:lnTo>
                    <a:lnTo>
                      <a:pt x="164" y="36"/>
                    </a:lnTo>
                    <a:lnTo>
                      <a:pt x="161" y="35"/>
                    </a:lnTo>
                    <a:lnTo>
                      <a:pt x="158" y="33"/>
                    </a:lnTo>
                    <a:lnTo>
                      <a:pt x="155" y="35"/>
                    </a:lnTo>
                    <a:lnTo>
                      <a:pt x="152" y="35"/>
                    </a:lnTo>
                    <a:lnTo>
                      <a:pt x="149" y="33"/>
                    </a:lnTo>
                    <a:lnTo>
                      <a:pt x="145" y="32"/>
                    </a:lnTo>
                    <a:lnTo>
                      <a:pt x="142" y="35"/>
                    </a:lnTo>
                    <a:lnTo>
                      <a:pt x="141" y="35"/>
                    </a:lnTo>
                    <a:lnTo>
                      <a:pt x="138" y="36"/>
                    </a:lnTo>
                    <a:lnTo>
                      <a:pt x="135" y="36"/>
                    </a:lnTo>
                    <a:lnTo>
                      <a:pt x="133" y="36"/>
                    </a:lnTo>
                    <a:lnTo>
                      <a:pt x="130" y="36"/>
                    </a:lnTo>
                    <a:lnTo>
                      <a:pt x="127" y="36"/>
                    </a:lnTo>
                    <a:lnTo>
                      <a:pt x="124" y="34"/>
                    </a:lnTo>
                    <a:lnTo>
                      <a:pt x="125" y="31"/>
                    </a:lnTo>
                    <a:lnTo>
                      <a:pt x="124" y="28"/>
                    </a:lnTo>
                    <a:lnTo>
                      <a:pt x="122" y="28"/>
                    </a:lnTo>
                    <a:lnTo>
                      <a:pt x="119" y="25"/>
                    </a:lnTo>
                    <a:lnTo>
                      <a:pt x="118" y="22"/>
                    </a:lnTo>
                    <a:lnTo>
                      <a:pt x="116" y="19"/>
                    </a:lnTo>
                    <a:lnTo>
                      <a:pt x="113" y="17"/>
                    </a:lnTo>
                    <a:lnTo>
                      <a:pt x="110" y="16"/>
                    </a:lnTo>
                    <a:lnTo>
                      <a:pt x="107" y="14"/>
                    </a:lnTo>
                    <a:lnTo>
                      <a:pt x="106" y="10"/>
                    </a:lnTo>
                    <a:lnTo>
                      <a:pt x="106" y="8"/>
                    </a:lnTo>
                    <a:lnTo>
                      <a:pt x="104" y="7"/>
                    </a:lnTo>
                    <a:lnTo>
                      <a:pt x="101" y="5"/>
                    </a:lnTo>
                    <a:lnTo>
                      <a:pt x="98" y="2"/>
                    </a:lnTo>
                    <a:lnTo>
                      <a:pt x="94" y="0"/>
                    </a:lnTo>
                    <a:lnTo>
                      <a:pt x="91" y="1"/>
                    </a:lnTo>
                    <a:lnTo>
                      <a:pt x="88" y="1"/>
                    </a:lnTo>
                    <a:lnTo>
                      <a:pt x="86" y="1"/>
                    </a:lnTo>
                    <a:lnTo>
                      <a:pt x="86" y="2"/>
                    </a:lnTo>
                    <a:lnTo>
                      <a:pt x="89" y="4"/>
                    </a:lnTo>
                    <a:lnTo>
                      <a:pt x="92" y="7"/>
                    </a:lnTo>
                    <a:lnTo>
                      <a:pt x="91" y="9"/>
                    </a:lnTo>
                    <a:lnTo>
                      <a:pt x="91" y="13"/>
                    </a:lnTo>
                    <a:lnTo>
                      <a:pt x="92" y="14"/>
                    </a:lnTo>
                    <a:lnTo>
                      <a:pt x="89" y="14"/>
                    </a:lnTo>
                    <a:lnTo>
                      <a:pt x="89" y="17"/>
                    </a:lnTo>
                    <a:lnTo>
                      <a:pt x="88" y="20"/>
                    </a:lnTo>
                    <a:lnTo>
                      <a:pt x="87" y="22"/>
                    </a:lnTo>
                    <a:lnTo>
                      <a:pt x="87" y="23"/>
                    </a:lnTo>
                    <a:lnTo>
                      <a:pt x="86" y="24"/>
                    </a:lnTo>
                    <a:lnTo>
                      <a:pt x="84" y="26"/>
                    </a:lnTo>
                    <a:lnTo>
                      <a:pt x="81" y="29"/>
                    </a:lnTo>
                    <a:lnTo>
                      <a:pt x="80" y="31"/>
                    </a:lnTo>
                    <a:lnTo>
                      <a:pt x="77" y="34"/>
                    </a:lnTo>
                    <a:lnTo>
                      <a:pt x="74" y="36"/>
                    </a:lnTo>
                    <a:lnTo>
                      <a:pt x="71" y="38"/>
                    </a:lnTo>
                    <a:lnTo>
                      <a:pt x="68" y="39"/>
                    </a:lnTo>
                    <a:lnTo>
                      <a:pt x="65" y="40"/>
                    </a:lnTo>
                    <a:lnTo>
                      <a:pt x="63" y="41"/>
                    </a:lnTo>
                    <a:lnTo>
                      <a:pt x="59" y="42"/>
                    </a:lnTo>
                    <a:lnTo>
                      <a:pt x="56" y="43"/>
                    </a:lnTo>
                    <a:lnTo>
                      <a:pt x="54" y="44"/>
                    </a:lnTo>
                    <a:lnTo>
                      <a:pt x="53" y="44"/>
                    </a:lnTo>
                    <a:lnTo>
                      <a:pt x="52" y="44"/>
                    </a:lnTo>
                    <a:lnTo>
                      <a:pt x="49" y="47"/>
                    </a:lnTo>
                    <a:lnTo>
                      <a:pt x="47" y="50"/>
                    </a:lnTo>
                    <a:lnTo>
                      <a:pt x="44" y="54"/>
                    </a:lnTo>
                    <a:lnTo>
                      <a:pt x="44" y="57"/>
                    </a:lnTo>
                    <a:lnTo>
                      <a:pt x="42" y="60"/>
                    </a:lnTo>
                    <a:lnTo>
                      <a:pt x="41" y="63"/>
                    </a:lnTo>
                    <a:lnTo>
                      <a:pt x="40" y="65"/>
                    </a:lnTo>
                    <a:lnTo>
                      <a:pt x="40" y="67"/>
                    </a:lnTo>
                    <a:lnTo>
                      <a:pt x="40" y="69"/>
                    </a:lnTo>
                    <a:lnTo>
                      <a:pt x="36" y="71"/>
                    </a:lnTo>
                    <a:lnTo>
                      <a:pt x="35" y="74"/>
                    </a:lnTo>
                    <a:lnTo>
                      <a:pt x="34" y="75"/>
                    </a:lnTo>
                    <a:lnTo>
                      <a:pt x="33" y="75"/>
                    </a:lnTo>
                    <a:lnTo>
                      <a:pt x="32" y="75"/>
                    </a:lnTo>
                    <a:lnTo>
                      <a:pt x="29" y="72"/>
                    </a:lnTo>
                    <a:lnTo>
                      <a:pt x="28" y="72"/>
                    </a:lnTo>
                    <a:lnTo>
                      <a:pt x="27" y="69"/>
                    </a:lnTo>
                    <a:lnTo>
                      <a:pt x="28" y="69"/>
                    </a:lnTo>
                    <a:lnTo>
                      <a:pt x="25" y="67"/>
                    </a:lnTo>
                    <a:lnTo>
                      <a:pt x="22" y="66"/>
                    </a:lnTo>
                    <a:lnTo>
                      <a:pt x="21" y="66"/>
                    </a:lnTo>
                    <a:lnTo>
                      <a:pt x="19" y="66"/>
                    </a:lnTo>
                    <a:lnTo>
                      <a:pt x="17" y="65"/>
                    </a:lnTo>
                    <a:lnTo>
                      <a:pt x="14" y="67"/>
                    </a:lnTo>
                    <a:lnTo>
                      <a:pt x="13" y="67"/>
                    </a:lnTo>
                    <a:lnTo>
                      <a:pt x="13" y="65"/>
                    </a:lnTo>
                    <a:lnTo>
                      <a:pt x="12" y="62"/>
                    </a:lnTo>
                    <a:lnTo>
                      <a:pt x="12" y="61"/>
                    </a:lnTo>
                    <a:lnTo>
                      <a:pt x="15" y="60"/>
                    </a:lnTo>
                    <a:lnTo>
                      <a:pt x="17" y="59"/>
                    </a:lnTo>
                    <a:lnTo>
                      <a:pt x="16" y="56"/>
                    </a:lnTo>
                    <a:lnTo>
                      <a:pt x="16" y="53"/>
                    </a:lnTo>
                    <a:lnTo>
                      <a:pt x="15" y="53"/>
                    </a:lnTo>
                    <a:lnTo>
                      <a:pt x="15" y="52"/>
                    </a:lnTo>
                    <a:lnTo>
                      <a:pt x="14" y="50"/>
                    </a:lnTo>
                    <a:lnTo>
                      <a:pt x="11" y="53"/>
                    </a:lnTo>
                    <a:lnTo>
                      <a:pt x="8" y="56"/>
                    </a:lnTo>
                    <a:lnTo>
                      <a:pt x="6" y="59"/>
                    </a:lnTo>
                    <a:lnTo>
                      <a:pt x="3" y="62"/>
                    </a:lnTo>
                    <a:lnTo>
                      <a:pt x="2" y="63"/>
                    </a:lnTo>
                    <a:lnTo>
                      <a:pt x="1" y="64"/>
                    </a:lnTo>
                    <a:lnTo>
                      <a:pt x="0" y="65"/>
                    </a:lnTo>
                    <a:lnTo>
                      <a:pt x="0" y="67"/>
                    </a:lnTo>
                    <a:lnTo>
                      <a:pt x="0" y="68"/>
                    </a:lnTo>
                    <a:lnTo>
                      <a:pt x="0" y="69"/>
                    </a:lnTo>
                    <a:lnTo>
                      <a:pt x="0" y="71"/>
                    </a:lnTo>
                    <a:lnTo>
                      <a:pt x="2" y="74"/>
                    </a:lnTo>
                    <a:lnTo>
                      <a:pt x="2" y="77"/>
                    </a:lnTo>
                    <a:lnTo>
                      <a:pt x="3" y="80"/>
                    </a:lnTo>
                    <a:lnTo>
                      <a:pt x="5" y="82"/>
                    </a:lnTo>
                    <a:lnTo>
                      <a:pt x="6" y="85"/>
                    </a:lnTo>
                    <a:lnTo>
                      <a:pt x="5" y="88"/>
                    </a:lnTo>
                    <a:lnTo>
                      <a:pt x="2" y="88"/>
                    </a:lnTo>
                    <a:lnTo>
                      <a:pt x="2" y="92"/>
                    </a:lnTo>
                    <a:lnTo>
                      <a:pt x="5" y="94"/>
                    </a:lnTo>
                    <a:lnTo>
                      <a:pt x="8" y="96"/>
                    </a:lnTo>
                    <a:lnTo>
                      <a:pt x="10" y="96"/>
                    </a:lnTo>
                    <a:lnTo>
                      <a:pt x="13" y="98"/>
                    </a:lnTo>
                    <a:lnTo>
                      <a:pt x="16" y="100"/>
                    </a:lnTo>
                    <a:lnTo>
                      <a:pt x="19" y="102"/>
                    </a:lnTo>
                    <a:lnTo>
                      <a:pt x="21" y="104"/>
                    </a:lnTo>
                    <a:lnTo>
                      <a:pt x="22" y="105"/>
                    </a:lnTo>
                    <a:lnTo>
                      <a:pt x="25" y="108"/>
                    </a:lnTo>
                    <a:lnTo>
                      <a:pt x="25" y="109"/>
                    </a:lnTo>
                    <a:lnTo>
                      <a:pt x="26" y="111"/>
                    </a:lnTo>
                    <a:lnTo>
                      <a:pt x="26" y="112"/>
                    </a:lnTo>
                    <a:lnTo>
                      <a:pt x="28" y="115"/>
                    </a:lnTo>
                    <a:lnTo>
                      <a:pt x="29" y="118"/>
                    </a:lnTo>
                    <a:lnTo>
                      <a:pt x="31" y="120"/>
                    </a:lnTo>
                    <a:lnTo>
                      <a:pt x="33" y="123"/>
                    </a:lnTo>
                    <a:lnTo>
                      <a:pt x="36" y="126"/>
                    </a:lnTo>
                    <a:lnTo>
                      <a:pt x="37" y="128"/>
                    </a:lnTo>
                    <a:lnTo>
                      <a:pt x="39" y="132"/>
                    </a:lnTo>
                    <a:lnTo>
                      <a:pt x="40" y="135"/>
                    </a:lnTo>
                    <a:lnTo>
                      <a:pt x="40" y="136"/>
                    </a:lnTo>
                    <a:lnTo>
                      <a:pt x="40" y="137"/>
                    </a:lnTo>
                    <a:lnTo>
                      <a:pt x="41" y="138"/>
                    </a:lnTo>
                    <a:lnTo>
                      <a:pt x="42" y="141"/>
                    </a:lnTo>
                    <a:lnTo>
                      <a:pt x="44" y="144"/>
                    </a:lnTo>
                    <a:lnTo>
                      <a:pt x="45" y="147"/>
                    </a:lnTo>
                    <a:lnTo>
                      <a:pt x="46" y="150"/>
                    </a:lnTo>
                    <a:lnTo>
                      <a:pt x="47" y="152"/>
                    </a:lnTo>
                    <a:lnTo>
                      <a:pt x="48" y="155"/>
                    </a:lnTo>
                    <a:lnTo>
                      <a:pt x="50" y="158"/>
                    </a:lnTo>
                    <a:lnTo>
                      <a:pt x="51" y="160"/>
                    </a:lnTo>
                    <a:lnTo>
                      <a:pt x="52" y="161"/>
                    </a:lnTo>
                    <a:lnTo>
                      <a:pt x="53" y="164"/>
                    </a:lnTo>
                    <a:lnTo>
                      <a:pt x="55" y="167"/>
                    </a:lnTo>
                    <a:lnTo>
                      <a:pt x="55" y="168"/>
                    </a:lnTo>
                    <a:lnTo>
                      <a:pt x="55" y="172"/>
                    </a:lnTo>
                    <a:lnTo>
                      <a:pt x="58" y="174"/>
                    </a:lnTo>
                    <a:lnTo>
                      <a:pt x="61" y="177"/>
                    </a:lnTo>
                    <a:lnTo>
                      <a:pt x="63" y="180"/>
                    </a:lnTo>
                    <a:lnTo>
                      <a:pt x="64" y="183"/>
                    </a:lnTo>
                    <a:lnTo>
                      <a:pt x="63" y="184"/>
                    </a:lnTo>
                    <a:lnTo>
                      <a:pt x="66" y="187"/>
                    </a:lnTo>
                    <a:lnTo>
                      <a:pt x="69" y="189"/>
                    </a:lnTo>
                    <a:lnTo>
                      <a:pt x="70" y="192"/>
                    </a:lnTo>
                    <a:lnTo>
                      <a:pt x="72" y="195"/>
                    </a:lnTo>
                    <a:lnTo>
                      <a:pt x="73" y="198"/>
                    </a:lnTo>
                    <a:lnTo>
                      <a:pt x="74" y="200"/>
                    </a:lnTo>
                    <a:lnTo>
                      <a:pt x="77" y="203"/>
                    </a:lnTo>
                    <a:lnTo>
                      <a:pt x="78" y="206"/>
                    </a:lnTo>
                    <a:lnTo>
                      <a:pt x="77" y="209"/>
                    </a:lnTo>
                    <a:lnTo>
                      <a:pt x="75" y="212"/>
                    </a:lnTo>
                    <a:lnTo>
                      <a:pt x="76" y="215"/>
                    </a:lnTo>
                    <a:lnTo>
                      <a:pt x="79" y="218"/>
                    </a:lnTo>
                    <a:lnTo>
                      <a:pt x="81" y="221"/>
                    </a:lnTo>
                    <a:lnTo>
                      <a:pt x="81" y="224"/>
                    </a:lnTo>
                    <a:lnTo>
                      <a:pt x="85" y="226"/>
                    </a:lnTo>
                    <a:lnTo>
                      <a:pt x="87" y="228"/>
                    </a:lnTo>
                    <a:lnTo>
                      <a:pt x="89" y="229"/>
                    </a:lnTo>
                    <a:lnTo>
                      <a:pt x="92" y="232"/>
                    </a:lnTo>
                    <a:lnTo>
                      <a:pt x="93" y="235"/>
                    </a:lnTo>
                    <a:lnTo>
                      <a:pt x="94" y="236"/>
                    </a:lnTo>
                    <a:lnTo>
                      <a:pt x="97" y="237"/>
                    </a:lnTo>
                    <a:lnTo>
                      <a:pt x="100" y="239"/>
                    </a:lnTo>
                    <a:lnTo>
                      <a:pt x="102" y="240"/>
                    </a:lnTo>
                    <a:lnTo>
                      <a:pt x="106" y="242"/>
                    </a:lnTo>
                    <a:lnTo>
                      <a:pt x="109" y="243"/>
                    </a:lnTo>
                    <a:lnTo>
                      <a:pt x="112" y="245"/>
                    </a:lnTo>
                    <a:lnTo>
                      <a:pt x="115" y="248"/>
                    </a:lnTo>
                    <a:lnTo>
                      <a:pt x="120" y="250"/>
                    </a:lnTo>
                    <a:lnTo>
                      <a:pt x="124" y="252"/>
                    </a:lnTo>
                    <a:lnTo>
                      <a:pt x="127" y="253"/>
                    </a:lnTo>
                    <a:lnTo>
                      <a:pt x="129" y="254"/>
                    </a:lnTo>
                    <a:lnTo>
                      <a:pt x="129" y="255"/>
                    </a:lnTo>
                    <a:lnTo>
                      <a:pt x="132" y="255"/>
                    </a:lnTo>
                    <a:lnTo>
                      <a:pt x="135" y="257"/>
                    </a:lnTo>
                    <a:lnTo>
                      <a:pt x="138" y="260"/>
                    </a:lnTo>
                    <a:lnTo>
                      <a:pt x="139" y="261"/>
                    </a:lnTo>
                    <a:lnTo>
                      <a:pt x="141" y="261"/>
                    </a:lnTo>
                    <a:lnTo>
                      <a:pt x="143" y="263"/>
                    </a:lnTo>
                    <a:lnTo>
                      <a:pt x="146" y="264"/>
                    </a:lnTo>
                    <a:lnTo>
                      <a:pt x="149" y="265"/>
                    </a:lnTo>
                    <a:lnTo>
                      <a:pt x="151" y="268"/>
                    </a:lnTo>
                    <a:lnTo>
                      <a:pt x="151" y="271"/>
                    </a:lnTo>
                    <a:lnTo>
                      <a:pt x="157" y="274"/>
                    </a:lnTo>
                    <a:lnTo>
                      <a:pt x="160" y="277"/>
                    </a:lnTo>
                    <a:lnTo>
                      <a:pt x="165" y="281"/>
                    </a:lnTo>
                    <a:lnTo>
                      <a:pt x="167" y="281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" name="Freeform 1069">
                <a:extLst>
                  <a:ext uri="{FF2B5EF4-FFF2-40B4-BE49-F238E27FC236}">
                    <a16:creationId xmlns:a16="http://schemas.microsoft.com/office/drawing/2014/main" id="{CE9F8D7D-6101-EAF5-5125-6045FEC5BED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785" y="2810"/>
                <a:ext cx="183" cy="255"/>
              </a:xfrm>
              <a:custGeom>
                <a:avLst/>
                <a:gdLst>
                  <a:gd name="T0" fmla="*/ 15 w 183"/>
                  <a:gd name="T1" fmla="*/ 177 h 255"/>
                  <a:gd name="T2" fmla="*/ 28 w 183"/>
                  <a:gd name="T3" fmla="*/ 185 h 255"/>
                  <a:gd name="T4" fmla="*/ 42 w 183"/>
                  <a:gd name="T5" fmla="*/ 184 h 255"/>
                  <a:gd name="T6" fmla="*/ 55 w 183"/>
                  <a:gd name="T7" fmla="*/ 192 h 255"/>
                  <a:gd name="T8" fmla="*/ 70 w 183"/>
                  <a:gd name="T9" fmla="*/ 201 h 255"/>
                  <a:gd name="T10" fmla="*/ 83 w 183"/>
                  <a:gd name="T11" fmla="*/ 216 h 255"/>
                  <a:gd name="T12" fmla="*/ 94 w 183"/>
                  <a:gd name="T13" fmla="*/ 227 h 255"/>
                  <a:gd name="T14" fmla="*/ 109 w 183"/>
                  <a:gd name="T15" fmla="*/ 223 h 255"/>
                  <a:gd name="T16" fmla="*/ 125 w 183"/>
                  <a:gd name="T17" fmla="*/ 226 h 255"/>
                  <a:gd name="T18" fmla="*/ 131 w 183"/>
                  <a:gd name="T19" fmla="*/ 237 h 255"/>
                  <a:gd name="T20" fmla="*/ 127 w 183"/>
                  <a:gd name="T21" fmla="*/ 249 h 255"/>
                  <a:gd name="T22" fmla="*/ 137 w 183"/>
                  <a:gd name="T23" fmla="*/ 252 h 255"/>
                  <a:gd name="T24" fmla="*/ 140 w 183"/>
                  <a:gd name="T25" fmla="*/ 234 h 255"/>
                  <a:gd name="T26" fmla="*/ 144 w 183"/>
                  <a:gd name="T27" fmla="*/ 214 h 255"/>
                  <a:gd name="T28" fmla="*/ 142 w 183"/>
                  <a:gd name="T29" fmla="*/ 199 h 255"/>
                  <a:gd name="T30" fmla="*/ 135 w 183"/>
                  <a:gd name="T31" fmla="*/ 184 h 255"/>
                  <a:gd name="T32" fmla="*/ 147 w 183"/>
                  <a:gd name="T33" fmla="*/ 181 h 255"/>
                  <a:gd name="T34" fmla="*/ 138 w 183"/>
                  <a:gd name="T35" fmla="*/ 174 h 255"/>
                  <a:gd name="T36" fmla="*/ 164 w 183"/>
                  <a:gd name="T37" fmla="*/ 163 h 255"/>
                  <a:gd name="T38" fmla="*/ 177 w 183"/>
                  <a:gd name="T39" fmla="*/ 160 h 255"/>
                  <a:gd name="T40" fmla="*/ 183 w 183"/>
                  <a:gd name="T41" fmla="*/ 172 h 255"/>
                  <a:gd name="T42" fmla="*/ 178 w 183"/>
                  <a:gd name="T43" fmla="*/ 156 h 255"/>
                  <a:gd name="T44" fmla="*/ 170 w 183"/>
                  <a:gd name="T45" fmla="*/ 145 h 255"/>
                  <a:gd name="T46" fmla="*/ 171 w 183"/>
                  <a:gd name="T47" fmla="*/ 130 h 255"/>
                  <a:gd name="T48" fmla="*/ 169 w 183"/>
                  <a:gd name="T49" fmla="*/ 115 h 255"/>
                  <a:gd name="T50" fmla="*/ 172 w 183"/>
                  <a:gd name="T51" fmla="*/ 103 h 255"/>
                  <a:gd name="T52" fmla="*/ 166 w 183"/>
                  <a:gd name="T53" fmla="*/ 96 h 255"/>
                  <a:gd name="T54" fmla="*/ 147 w 183"/>
                  <a:gd name="T55" fmla="*/ 98 h 255"/>
                  <a:gd name="T56" fmla="*/ 136 w 183"/>
                  <a:gd name="T57" fmla="*/ 87 h 255"/>
                  <a:gd name="T58" fmla="*/ 122 w 183"/>
                  <a:gd name="T59" fmla="*/ 83 h 255"/>
                  <a:gd name="T60" fmla="*/ 104 w 183"/>
                  <a:gd name="T61" fmla="*/ 82 h 255"/>
                  <a:gd name="T62" fmla="*/ 98 w 183"/>
                  <a:gd name="T63" fmla="*/ 71 h 255"/>
                  <a:gd name="T64" fmla="*/ 95 w 183"/>
                  <a:gd name="T65" fmla="*/ 59 h 255"/>
                  <a:gd name="T66" fmla="*/ 88 w 183"/>
                  <a:gd name="T67" fmla="*/ 50 h 255"/>
                  <a:gd name="T68" fmla="*/ 90 w 183"/>
                  <a:gd name="T69" fmla="*/ 38 h 255"/>
                  <a:gd name="T70" fmla="*/ 94 w 183"/>
                  <a:gd name="T71" fmla="*/ 25 h 255"/>
                  <a:gd name="T72" fmla="*/ 107 w 183"/>
                  <a:gd name="T73" fmla="*/ 12 h 255"/>
                  <a:gd name="T74" fmla="*/ 117 w 183"/>
                  <a:gd name="T75" fmla="*/ 2 h 255"/>
                  <a:gd name="T76" fmla="*/ 98 w 183"/>
                  <a:gd name="T77" fmla="*/ 10 h 255"/>
                  <a:gd name="T78" fmla="*/ 91 w 183"/>
                  <a:gd name="T79" fmla="*/ 14 h 255"/>
                  <a:gd name="T80" fmla="*/ 71 w 183"/>
                  <a:gd name="T81" fmla="*/ 22 h 255"/>
                  <a:gd name="T82" fmla="*/ 67 w 183"/>
                  <a:gd name="T83" fmla="*/ 23 h 255"/>
                  <a:gd name="T84" fmla="*/ 61 w 183"/>
                  <a:gd name="T85" fmla="*/ 21 h 255"/>
                  <a:gd name="T86" fmla="*/ 52 w 183"/>
                  <a:gd name="T87" fmla="*/ 32 h 255"/>
                  <a:gd name="T88" fmla="*/ 49 w 183"/>
                  <a:gd name="T89" fmla="*/ 47 h 255"/>
                  <a:gd name="T90" fmla="*/ 34 w 183"/>
                  <a:gd name="T91" fmla="*/ 58 h 255"/>
                  <a:gd name="T92" fmla="*/ 32 w 183"/>
                  <a:gd name="T93" fmla="*/ 66 h 255"/>
                  <a:gd name="T94" fmla="*/ 23 w 183"/>
                  <a:gd name="T95" fmla="*/ 63 h 255"/>
                  <a:gd name="T96" fmla="*/ 18 w 183"/>
                  <a:gd name="T97" fmla="*/ 72 h 255"/>
                  <a:gd name="T98" fmla="*/ 20 w 183"/>
                  <a:gd name="T99" fmla="*/ 87 h 255"/>
                  <a:gd name="T100" fmla="*/ 24 w 183"/>
                  <a:gd name="T101" fmla="*/ 104 h 255"/>
                  <a:gd name="T102" fmla="*/ 24 w 183"/>
                  <a:gd name="T103" fmla="*/ 119 h 255"/>
                  <a:gd name="T104" fmla="*/ 25 w 183"/>
                  <a:gd name="T105" fmla="*/ 132 h 255"/>
                  <a:gd name="T106" fmla="*/ 22 w 183"/>
                  <a:gd name="T107" fmla="*/ 141 h 255"/>
                  <a:gd name="T108" fmla="*/ 14 w 183"/>
                  <a:gd name="T109" fmla="*/ 152 h 255"/>
                  <a:gd name="T110" fmla="*/ 5 w 183"/>
                  <a:gd name="T111" fmla="*/ 160 h 255"/>
                  <a:gd name="T112" fmla="*/ 5 w 183"/>
                  <a:gd name="T113" fmla="*/ 171 h 25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183" h="255">
                    <a:moveTo>
                      <a:pt x="5" y="171"/>
                    </a:moveTo>
                    <a:lnTo>
                      <a:pt x="6" y="172"/>
                    </a:lnTo>
                    <a:lnTo>
                      <a:pt x="8" y="174"/>
                    </a:lnTo>
                    <a:lnTo>
                      <a:pt x="11" y="176"/>
                    </a:lnTo>
                    <a:lnTo>
                      <a:pt x="14" y="177"/>
                    </a:lnTo>
                    <a:lnTo>
                      <a:pt x="15" y="177"/>
                    </a:lnTo>
                    <a:lnTo>
                      <a:pt x="18" y="178"/>
                    </a:lnTo>
                    <a:lnTo>
                      <a:pt x="19" y="178"/>
                    </a:lnTo>
                    <a:lnTo>
                      <a:pt x="20" y="180"/>
                    </a:lnTo>
                    <a:lnTo>
                      <a:pt x="22" y="183"/>
                    </a:lnTo>
                    <a:lnTo>
                      <a:pt x="25" y="185"/>
                    </a:lnTo>
                    <a:lnTo>
                      <a:pt x="28" y="185"/>
                    </a:lnTo>
                    <a:lnTo>
                      <a:pt x="31" y="186"/>
                    </a:lnTo>
                    <a:lnTo>
                      <a:pt x="34" y="187"/>
                    </a:lnTo>
                    <a:lnTo>
                      <a:pt x="37" y="187"/>
                    </a:lnTo>
                    <a:lnTo>
                      <a:pt x="39" y="186"/>
                    </a:lnTo>
                    <a:lnTo>
                      <a:pt x="38" y="184"/>
                    </a:lnTo>
                    <a:lnTo>
                      <a:pt x="42" y="184"/>
                    </a:lnTo>
                    <a:lnTo>
                      <a:pt x="45" y="186"/>
                    </a:lnTo>
                    <a:lnTo>
                      <a:pt x="47" y="188"/>
                    </a:lnTo>
                    <a:lnTo>
                      <a:pt x="50" y="189"/>
                    </a:lnTo>
                    <a:lnTo>
                      <a:pt x="51" y="190"/>
                    </a:lnTo>
                    <a:lnTo>
                      <a:pt x="54" y="191"/>
                    </a:lnTo>
                    <a:lnTo>
                      <a:pt x="55" y="192"/>
                    </a:lnTo>
                    <a:lnTo>
                      <a:pt x="58" y="191"/>
                    </a:lnTo>
                    <a:lnTo>
                      <a:pt x="62" y="193"/>
                    </a:lnTo>
                    <a:lnTo>
                      <a:pt x="65" y="196"/>
                    </a:lnTo>
                    <a:lnTo>
                      <a:pt x="68" y="198"/>
                    </a:lnTo>
                    <a:lnTo>
                      <a:pt x="70" y="199"/>
                    </a:lnTo>
                    <a:lnTo>
                      <a:pt x="70" y="201"/>
                    </a:lnTo>
                    <a:lnTo>
                      <a:pt x="71" y="205"/>
                    </a:lnTo>
                    <a:lnTo>
                      <a:pt x="74" y="207"/>
                    </a:lnTo>
                    <a:lnTo>
                      <a:pt x="77" y="208"/>
                    </a:lnTo>
                    <a:lnTo>
                      <a:pt x="80" y="210"/>
                    </a:lnTo>
                    <a:lnTo>
                      <a:pt x="82" y="213"/>
                    </a:lnTo>
                    <a:lnTo>
                      <a:pt x="83" y="216"/>
                    </a:lnTo>
                    <a:lnTo>
                      <a:pt x="86" y="219"/>
                    </a:lnTo>
                    <a:lnTo>
                      <a:pt x="88" y="219"/>
                    </a:lnTo>
                    <a:lnTo>
                      <a:pt x="89" y="222"/>
                    </a:lnTo>
                    <a:lnTo>
                      <a:pt x="88" y="225"/>
                    </a:lnTo>
                    <a:lnTo>
                      <a:pt x="91" y="227"/>
                    </a:lnTo>
                    <a:lnTo>
                      <a:pt x="94" y="227"/>
                    </a:lnTo>
                    <a:lnTo>
                      <a:pt x="97" y="227"/>
                    </a:lnTo>
                    <a:lnTo>
                      <a:pt x="99" y="227"/>
                    </a:lnTo>
                    <a:lnTo>
                      <a:pt x="102" y="227"/>
                    </a:lnTo>
                    <a:lnTo>
                      <a:pt x="105" y="226"/>
                    </a:lnTo>
                    <a:lnTo>
                      <a:pt x="106" y="226"/>
                    </a:lnTo>
                    <a:lnTo>
                      <a:pt x="109" y="223"/>
                    </a:lnTo>
                    <a:lnTo>
                      <a:pt x="113" y="224"/>
                    </a:lnTo>
                    <a:lnTo>
                      <a:pt x="116" y="226"/>
                    </a:lnTo>
                    <a:lnTo>
                      <a:pt x="119" y="226"/>
                    </a:lnTo>
                    <a:lnTo>
                      <a:pt x="122" y="224"/>
                    </a:lnTo>
                    <a:lnTo>
                      <a:pt x="125" y="226"/>
                    </a:lnTo>
                    <a:lnTo>
                      <a:pt x="128" y="227"/>
                    </a:lnTo>
                    <a:lnTo>
                      <a:pt x="131" y="228"/>
                    </a:lnTo>
                    <a:lnTo>
                      <a:pt x="134" y="231"/>
                    </a:lnTo>
                    <a:lnTo>
                      <a:pt x="135" y="232"/>
                    </a:lnTo>
                    <a:lnTo>
                      <a:pt x="133" y="234"/>
                    </a:lnTo>
                    <a:lnTo>
                      <a:pt x="131" y="237"/>
                    </a:lnTo>
                    <a:lnTo>
                      <a:pt x="129" y="240"/>
                    </a:lnTo>
                    <a:lnTo>
                      <a:pt x="127" y="244"/>
                    </a:lnTo>
                    <a:lnTo>
                      <a:pt x="125" y="247"/>
                    </a:lnTo>
                    <a:lnTo>
                      <a:pt x="125" y="248"/>
                    </a:lnTo>
                    <a:lnTo>
                      <a:pt x="126" y="249"/>
                    </a:lnTo>
                    <a:lnTo>
                      <a:pt x="127" y="249"/>
                    </a:lnTo>
                    <a:lnTo>
                      <a:pt x="130" y="248"/>
                    </a:lnTo>
                    <a:lnTo>
                      <a:pt x="133" y="251"/>
                    </a:lnTo>
                    <a:lnTo>
                      <a:pt x="136" y="254"/>
                    </a:lnTo>
                    <a:lnTo>
                      <a:pt x="136" y="255"/>
                    </a:lnTo>
                    <a:lnTo>
                      <a:pt x="136" y="254"/>
                    </a:lnTo>
                    <a:lnTo>
                      <a:pt x="137" y="252"/>
                    </a:lnTo>
                    <a:lnTo>
                      <a:pt x="138" y="249"/>
                    </a:lnTo>
                    <a:lnTo>
                      <a:pt x="138" y="246"/>
                    </a:lnTo>
                    <a:lnTo>
                      <a:pt x="139" y="243"/>
                    </a:lnTo>
                    <a:lnTo>
                      <a:pt x="139" y="239"/>
                    </a:lnTo>
                    <a:lnTo>
                      <a:pt x="140" y="236"/>
                    </a:lnTo>
                    <a:lnTo>
                      <a:pt x="140" y="234"/>
                    </a:lnTo>
                    <a:lnTo>
                      <a:pt x="141" y="231"/>
                    </a:lnTo>
                    <a:lnTo>
                      <a:pt x="141" y="228"/>
                    </a:lnTo>
                    <a:lnTo>
                      <a:pt x="142" y="222"/>
                    </a:lnTo>
                    <a:lnTo>
                      <a:pt x="143" y="219"/>
                    </a:lnTo>
                    <a:lnTo>
                      <a:pt x="143" y="216"/>
                    </a:lnTo>
                    <a:lnTo>
                      <a:pt x="144" y="214"/>
                    </a:lnTo>
                    <a:lnTo>
                      <a:pt x="144" y="212"/>
                    </a:lnTo>
                    <a:lnTo>
                      <a:pt x="145" y="209"/>
                    </a:lnTo>
                    <a:lnTo>
                      <a:pt x="144" y="207"/>
                    </a:lnTo>
                    <a:lnTo>
                      <a:pt x="144" y="206"/>
                    </a:lnTo>
                    <a:lnTo>
                      <a:pt x="142" y="202"/>
                    </a:lnTo>
                    <a:lnTo>
                      <a:pt x="142" y="199"/>
                    </a:lnTo>
                    <a:lnTo>
                      <a:pt x="139" y="196"/>
                    </a:lnTo>
                    <a:lnTo>
                      <a:pt x="136" y="194"/>
                    </a:lnTo>
                    <a:lnTo>
                      <a:pt x="136" y="193"/>
                    </a:lnTo>
                    <a:lnTo>
                      <a:pt x="135" y="191"/>
                    </a:lnTo>
                    <a:lnTo>
                      <a:pt x="135" y="187"/>
                    </a:lnTo>
                    <a:lnTo>
                      <a:pt x="135" y="184"/>
                    </a:lnTo>
                    <a:lnTo>
                      <a:pt x="135" y="181"/>
                    </a:lnTo>
                    <a:lnTo>
                      <a:pt x="136" y="181"/>
                    </a:lnTo>
                    <a:lnTo>
                      <a:pt x="138" y="181"/>
                    </a:lnTo>
                    <a:lnTo>
                      <a:pt x="141" y="180"/>
                    </a:lnTo>
                    <a:lnTo>
                      <a:pt x="144" y="180"/>
                    </a:lnTo>
                    <a:lnTo>
                      <a:pt x="147" y="181"/>
                    </a:lnTo>
                    <a:lnTo>
                      <a:pt x="148" y="178"/>
                    </a:lnTo>
                    <a:lnTo>
                      <a:pt x="147" y="175"/>
                    </a:lnTo>
                    <a:lnTo>
                      <a:pt x="144" y="174"/>
                    </a:lnTo>
                    <a:lnTo>
                      <a:pt x="141" y="174"/>
                    </a:lnTo>
                    <a:lnTo>
                      <a:pt x="138" y="174"/>
                    </a:lnTo>
                    <a:lnTo>
                      <a:pt x="138" y="165"/>
                    </a:lnTo>
                    <a:lnTo>
                      <a:pt x="141" y="163"/>
                    </a:lnTo>
                    <a:lnTo>
                      <a:pt x="144" y="163"/>
                    </a:lnTo>
                    <a:lnTo>
                      <a:pt x="145" y="163"/>
                    </a:lnTo>
                    <a:lnTo>
                      <a:pt x="164" y="163"/>
                    </a:lnTo>
                    <a:lnTo>
                      <a:pt x="163" y="160"/>
                    </a:lnTo>
                    <a:lnTo>
                      <a:pt x="166" y="162"/>
                    </a:lnTo>
                    <a:lnTo>
                      <a:pt x="168" y="163"/>
                    </a:lnTo>
                    <a:lnTo>
                      <a:pt x="171" y="160"/>
                    </a:lnTo>
                    <a:lnTo>
                      <a:pt x="174" y="158"/>
                    </a:lnTo>
                    <a:lnTo>
                      <a:pt x="177" y="160"/>
                    </a:lnTo>
                    <a:lnTo>
                      <a:pt x="179" y="162"/>
                    </a:lnTo>
                    <a:lnTo>
                      <a:pt x="180" y="166"/>
                    </a:lnTo>
                    <a:lnTo>
                      <a:pt x="180" y="169"/>
                    </a:lnTo>
                    <a:lnTo>
                      <a:pt x="180" y="172"/>
                    </a:lnTo>
                    <a:lnTo>
                      <a:pt x="183" y="172"/>
                    </a:lnTo>
                    <a:lnTo>
                      <a:pt x="182" y="169"/>
                    </a:lnTo>
                    <a:lnTo>
                      <a:pt x="181" y="166"/>
                    </a:lnTo>
                    <a:lnTo>
                      <a:pt x="181" y="162"/>
                    </a:lnTo>
                    <a:lnTo>
                      <a:pt x="179" y="159"/>
                    </a:lnTo>
                    <a:lnTo>
                      <a:pt x="178" y="156"/>
                    </a:lnTo>
                    <a:lnTo>
                      <a:pt x="178" y="153"/>
                    </a:lnTo>
                    <a:lnTo>
                      <a:pt x="175" y="151"/>
                    </a:lnTo>
                    <a:lnTo>
                      <a:pt x="172" y="148"/>
                    </a:lnTo>
                    <a:lnTo>
                      <a:pt x="169" y="147"/>
                    </a:lnTo>
                    <a:lnTo>
                      <a:pt x="168" y="147"/>
                    </a:lnTo>
                    <a:lnTo>
                      <a:pt x="170" y="145"/>
                    </a:lnTo>
                    <a:lnTo>
                      <a:pt x="174" y="142"/>
                    </a:lnTo>
                    <a:lnTo>
                      <a:pt x="175" y="141"/>
                    </a:lnTo>
                    <a:lnTo>
                      <a:pt x="177" y="138"/>
                    </a:lnTo>
                    <a:lnTo>
                      <a:pt x="175" y="135"/>
                    </a:lnTo>
                    <a:lnTo>
                      <a:pt x="172" y="133"/>
                    </a:lnTo>
                    <a:lnTo>
                      <a:pt x="171" y="130"/>
                    </a:lnTo>
                    <a:lnTo>
                      <a:pt x="170" y="128"/>
                    </a:lnTo>
                    <a:lnTo>
                      <a:pt x="169" y="126"/>
                    </a:lnTo>
                    <a:lnTo>
                      <a:pt x="169" y="121"/>
                    </a:lnTo>
                    <a:lnTo>
                      <a:pt x="168" y="119"/>
                    </a:lnTo>
                    <a:lnTo>
                      <a:pt x="169" y="116"/>
                    </a:lnTo>
                    <a:lnTo>
                      <a:pt x="169" y="115"/>
                    </a:lnTo>
                    <a:lnTo>
                      <a:pt x="169" y="114"/>
                    </a:lnTo>
                    <a:lnTo>
                      <a:pt x="169" y="113"/>
                    </a:lnTo>
                    <a:lnTo>
                      <a:pt x="169" y="111"/>
                    </a:lnTo>
                    <a:lnTo>
                      <a:pt x="169" y="108"/>
                    </a:lnTo>
                    <a:lnTo>
                      <a:pt x="172" y="106"/>
                    </a:lnTo>
                    <a:lnTo>
                      <a:pt x="172" y="103"/>
                    </a:lnTo>
                    <a:lnTo>
                      <a:pt x="174" y="100"/>
                    </a:lnTo>
                    <a:lnTo>
                      <a:pt x="174" y="97"/>
                    </a:lnTo>
                    <a:lnTo>
                      <a:pt x="174" y="96"/>
                    </a:lnTo>
                    <a:lnTo>
                      <a:pt x="171" y="95"/>
                    </a:lnTo>
                    <a:lnTo>
                      <a:pt x="168" y="95"/>
                    </a:lnTo>
                    <a:lnTo>
                      <a:pt x="166" y="96"/>
                    </a:lnTo>
                    <a:lnTo>
                      <a:pt x="162" y="96"/>
                    </a:lnTo>
                    <a:lnTo>
                      <a:pt x="160" y="96"/>
                    </a:lnTo>
                    <a:lnTo>
                      <a:pt x="157" y="97"/>
                    </a:lnTo>
                    <a:lnTo>
                      <a:pt x="153" y="96"/>
                    </a:lnTo>
                    <a:lnTo>
                      <a:pt x="150" y="96"/>
                    </a:lnTo>
                    <a:lnTo>
                      <a:pt x="147" y="98"/>
                    </a:lnTo>
                    <a:lnTo>
                      <a:pt x="144" y="97"/>
                    </a:lnTo>
                    <a:lnTo>
                      <a:pt x="143" y="96"/>
                    </a:lnTo>
                    <a:lnTo>
                      <a:pt x="140" y="92"/>
                    </a:lnTo>
                    <a:lnTo>
                      <a:pt x="138" y="89"/>
                    </a:lnTo>
                    <a:lnTo>
                      <a:pt x="136" y="87"/>
                    </a:lnTo>
                    <a:lnTo>
                      <a:pt x="134" y="83"/>
                    </a:lnTo>
                    <a:lnTo>
                      <a:pt x="130" y="84"/>
                    </a:lnTo>
                    <a:lnTo>
                      <a:pt x="127" y="82"/>
                    </a:lnTo>
                    <a:lnTo>
                      <a:pt x="125" y="82"/>
                    </a:lnTo>
                    <a:lnTo>
                      <a:pt x="122" y="83"/>
                    </a:lnTo>
                    <a:lnTo>
                      <a:pt x="119" y="83"/>
                    </a:lnTo>
                    <a:lnTo>
                      <a:pt x="116" y="83"/>
                    </a:lnTo>
                    <a:lnTo>
                      <a:pt x="113" y="83"/>
                    </a:lnTo>
                    <a:lnTo>
                      <a:pt x="109" y="82"/>
                    </a:lnTo>
                    <a:lnTo>
                      <a:pt x="106" y="83"/>
                    </a:lnTo>
                    <a:lnTo>
                      <a:pt x="104" y="82"/>
                    </a:lnTo>
                    <a:lnTo>
                      <a:pt x="103" y="79"/>
                    </a:lnTo>
                    <a:lnTo>
                      <a:pt x="100" y="77"/>
                    </a:lnTo>
                    <a:lnTo>
                      <a:pt x="99" y="77"/>
                    </a:lnTo>
                    <a:lnTo>
                      <a:pt x="98" y="74"/>
                    </a:lnTo>
                    <a:lnTo>
                      <a:pt x="98" y="71"/>
                    </a:lnTo>
                    <a:lnTo>
                      <a:pt x="99" y="68"/>
                    </a:lnTo>
                    <a:lnTo>
                      <a:pt x="99" y="65"/>
                    </a:lnTo>
                    <a:lnTo>
                      <a:pt x="99" y="62"/>
                    </a:lnTo>
                    <a:lnTo>
                      <a:pt x="96" y="59"/>
                    </a:lnTo>
                    <a:lnTo>
                      <a:pt x="95" y="59"/>
                    </a:lnTo>
                    <a:lnTo>
                      <a:pt x="94" y="55"/>
                    </a:lnTo>
                    <a:lnTo>
                      <a:pt x="93" y="52"/>
                    </a:lnTo>
                    <a:lnTo>
                      <a:pt x="94" y="52"/>
                    </a:lnTo>
                    <a:lnTo>
                      <a:pt x="90" y="51"/>
                    </a:lnTo>
                    <a:lnTo>
                      <a:pt x="88" y="50"/>
                    </a:lnTo>
                    <a:lnTo>
                      <a:pt x="85" y="51"/>
                    </a:lnTo>
                    <a:lnTo>
                      <a:pt x="84" y="50"/>
                    </a:lnTo>
                    <a:lnTo>
                      <a:pt x="86" y="48"/>
                    </a:lnTo>
                    <a:lnTo>
                      <a:pt x="88" y="44"/>
                    </a:lnTo>
                    <a:lnTo>
                      <a:pt x="90" y="41"/>
                    </a:lnTo>
                    <a:lnTo>
                      <a:pt x="90" y="38"/>
                    </a:lnTo>
                    <a:lnTo>
                      <a:pt x="90" y="37"/>
                    </a:lnTo>
                    <a:lnTo>
                      <a:pt x="91" y="34"/>
                    </a:lnTo>
                    <a:lnTo>
                      <a:pt x="92" y="31"/>
                    </a:lnTo>
                    <a:lnTo>
                      <a:pt x="91" y="31"/>
                    </a:lnTo>
                    <a:lnTo>
                      <a:pt x="93" y="28"/>
                    </a:lnTo>
                    <a:lnTo>
                      <a:pt x="94" y="25"/>
                    </a:lnTo>
                    <a:lnTo>
                      <a:pt x="97" y="22"/>
                    </a:lnTo>
                    <a:lnTo>
                      <a:pt x="100" y="20"/>
                    </a:lnTo>
                    <a:lnTo>
                      <a:pt x="103" y="17"/>
                    </a:lnTo>
                    <a:lnTo>
                      <a:pt x="103" y="16"/>
                    </a:lnTo>
                    <a:lnTo>
                      <a:pt x="105" y="13"/>
                    </a:lnTo>
                    <a:lnTo>
                      <a:pt x="107" y="12"/>
                    </a:lnTo>
                    <a:lnTo>
                      <a:pt x="112" y="11"/>
                    </a:lnTo>
                    <a:lnTo>
                      <a:pt x="115" y="10"/>
                    </a:lnTo>
                    <a:lnTo>
                      <a:pt x="116" y="9"/>
                    </a:lnTo>
                    <a:lnTo>
                      <a:pt x="119" y="5"/>
                    </a:lnTo>
                    <a:lnTo>
                      <a:pt x="117" y="2"/>
                    </a:lnTo>
                    <a:lnTo>
                      <a:pt x="115" y="0"/>
                    </a:lnTo>
                    <a:lnTo>
                      <a:pt x="112" y="0"/>
                    </a:lnTo>
                    <a:lnTo>
                      <a:pt x="105" y="2"/>
                    </a:lnTo>
                    <a:lnTo>
                      <a:pt x="103" y="5"/>
                    </a:lnTo>
                    <a:lnTo>
                      <a:pt x="101" y="9"/>
                    </a:lnTo>
                    <a:lnTo>
                      <a:pt x="98" y="10"/>
                    </a:lnTo>
                    <a:lnTo>
                      <a:pt x="95" y="11"/>
                    </a:lnTo>
                    <a:lnTo>
                      <a:pt x="94" y="12"/>
                    </a:lnTo>
                    <a:lnTo>
                      <a:pt x="92" y="13"/>
                    </a:lnTo>
                    <a:lnTo>
                      <a:pt x="92" y="14"/>
                    </a:lnTo>
                    <a:lnTo>
                      <a:pt x="91" y="14"/>
                    </a:lnTo>
                    <a:lnTo>
                      <a:pt x="88" y="16"/>
                    </a:lnTo>
                    <a:lnTo>
                      <a:pt x="85" y="18"/>
                    </a:lnTo>
                    <a:lnTo>
                      <a:pt x="78" y="18"/>
                    </a:lnTo>
                    <a:lnTo>
                      <a:pt x="75" y="17"/>
                    </a:lnTo>
                    <a:lnTo>
                      <a:pt x="72" y="19"/>
                    </a:lnTo>
                    <a:lnTo>
                      <a:pt x="71" y="22"/>
                    </a:lnTo>
                    <a:lnTo>
                      <a:pt x="71" y="23"/>
                    </a:lnTo>
                    <a:lnTo>
                      <a:pt x="68" y="26"/>
                    </a:lnTo>
                    <a:lnTo>
                      <a:pt x="66" y="26"/>
                    </a:lnTo>
                    <a:lnTo>
                      <a:pt x="67" y="23"/>
                    </a:lnTo>
                    <a:lnTo>
                      <a:pt x="71" y="22"/>
                    </a:lnTo>
                    <a:lnTo>
                      <a:pt x="67" y="22"/>
                    </a:lnTo>
                    <a:lnTo>
                      <a:pt x="64" y="22"/>
                    </a:lnTo>
                    <a:lnTo>
                      <a:pt x="62" y="20"/>
                    </a:lnTo>
                    <a:lnTo>
                      <a:pt x="61" y="21"/>
                    </a:lnTo>
                    <a:lnTo>
                      <a:pt x="59" y="24"/>
                    </a:lnTo>
                    <a:lnTo>
                      <a:pt x="56" y="25"/>
                    </a:lnTo>
                    <a:lnTo>
                      <a:pt x="56" y="27"/>
                    </a:lnTo>
                    <a:lnTo>
                      <a:pt x="55" y="27"/>
                    </a:lnTo>
                    <a:lnTo>
                      <a:pt x="52" y="28"/>
                    </a:lnTo>
                    <a:lnTo>
                      <a:pt x="52" y="32"/>
                    </a:lnTo>
                    <a:lnTo>
                      <a:pt x="51" y="33"/>
                    </a:lnTo>
                    <a:lnTo>
                      <a:pt x="51" y="36"/>
                    </a:lnTo>
                    <a:lnTo>
                      <a:pt x="51" y="37"/>
                    </a:lnTo>
                    <a:lnTo>
                      <a:pt x="50" y="40"/>
                    </a:lnTo>
                    <a:lnTo>
                      <a:pt x="51" y="43"/>
                    </a:lnTo>
                    <a:lnTo>
                      <a:pt x="49" y="47"/>
                    </a:lnTo>
                    <a:lnTo>
                      <a:pt x="46" y="47"/>
                    </a:lnTo>
                    <a:lnTo>
                      <a:pt x="43" y="49"/>
                    </a:lnTo>
                    <a:lnTo>
                      <a:pt x="41" y="52"/>
                    </a:lnTo>
                    <a:lnTo>
                      <a:pt x="38" y="54"/>
                    </a:lnTo>
                    <a:lnTo>
                      <a:pt x="37" y="56"/>
                    </a:lnTo>
                    <a:lnTo>
                      <a:pt x="34" y="58"/>
                    </a:lnTo>
                    <a:lnTo>
                      <a:pt x="32" y="61"/>
                    </a:lnTo>
                    <a:lnTo>
                      <a:pt x="33" y="64"/>
                    </a:lnTo>
                    <a:lnTo>
                      <a:pt x="34" y="67"/>
                    </a:lnTo>
                    <a:lnTo>
                      <a:pt x="31" y="69"/>
                    </a:lnTo>
                    <a:lnTo>
                      <a:pt x="32" y="66"/>
                    </a:lnTo>
                    <a:lnTo>
                      <a:pt x="30" y="64"/>
                    </a:lnTo>
                    <a:lnTo>
                      <a:pt x="28" y="63"/>
                    </a:lnTo>
                    <a:lnTo>
                      <a:pt x="25" y="61"/>
                    </a:lnTo>
                    <a:lnTo>
                      <a:pt x="23" y="58"/>
                    </a:lnTo>
                    <a:lnTo>
                      <a:pt x="22" y="60"/>
                    </a:lnTo>
                    <a:lnTo>
                      <a:pt x="23" y="63"/>
                    </a:lnTo>
                    <a:lnTo>
                      <a:pt x="25" y="65"/>
                    </a:lnTo>
                    <a:lnTo>
                      <a:pt x="27" y="68"/>
                    </a:lnTo>
                    <a:lnTo>
                      <a:pt x="24" y="71"/>
                    </a:lnTo>
                    <a:lnTo>
                      <a:pt x="24" y="72"/>
                    </a:lnTo>
                    <a:lnTo>
                      <a:pt x="21" y="74"/>
                    </a:lnTo>
                    <a:lnTo>
                      <a:pt x="18" y="72"/>
                    </a:lnTo>
                    <a:lnTo>
                      <a:pt x="18" y="75"/>
                    </a:lnTo>
                    <a:lnTo>
                      <a:pt x="18" y="76"/>
                    </a:lnTo>
                    <a:lnTo>
                      <a:pt x="16" y="78"/>
                    </a:lnTo>
                    <a:lnTo>
                      <a:pt x="16" y="80"/>
                    </a:lnTo>
                    <a:lnTo>
                      <a:pt x="19" y="83"/>
                    </a:lnTo>
                    <a:lnTo>
                      <a:pt x="20" y="87"/>
                    </a:lnTo>
                    <a:lnTo>
                      <a:pt x="23" y="89"/>
                    </a:lnTo>
                    <a:lnTo>
                      <a:pt x="23" y="92"/>
                    </a:lnTo>
                    <a:lnTo>
                      <a:pt x="22" y="95"/>
                    </a:lnTo>
                    <a:lnTo>
                      <a:pt x="23" y="98"/>
                    </a:lnTo>
                    <a:lnTo>
                      <a:pt x="25" y="101"/>
                    </a:lnTo>
                    <a:lnTo>
                      <a:pt x="24" y="104"/>
                    </a:lnTo>
                    <a:lnTo>
                      <a:pt x="21" y="105"/>
                    </a:lnTo>
                    <a:lnTo>
                      <a:pt x="23" y="108"/>
                    </a:lnTo>
                    <a:lnTo>
                      <a:pt x="23" y="111"/>
                    </a:lnTo>
                    <a:lnTo>
                      <a:pt x="23" y="115"/>
                    </a:lnTo>
                    <a:lnTo>
                      <a:pt x="24" y="116"/>
                    </a:lnTo>
                    <a:lnTo>
                      <a:pt x="24" y="119"/>
                    </a:lnTo>
                    <a:lnTo>
                      <a:pt x="24" y="122"/>
                    </a:lnTo>
                    <a:lnTo>
                      <a:pt x="25" y="126"/>
                    </a:lnTo>
                    <a:lnTo>
                      <a:pt x="22" y="127"/>
                    </a:lnTo>
                    <a:lnTo>
                      <a:pt x="23" y="130"/>
                    </a:lnTo>
                    <a:lnTo>
                      <a:pt x="27" y="129"/>
                    </a:lnTo>
                    <a:lnTo>
                      <a:pt x="25" y="132"/>
                    </a:lnTo>
                    <a:lnTo>
                      <a:pt x="29" y="132"/>
                    </a:lnTo>
                    <a:lnTo>
                      <a:pt x="28" y="133"/>
                    </a:lnTo>
                    <a:lnTo>
                      <a:pt x="25" y="135"/>
                    </a:lnTo>
                    <a:lnTo>
                      <a:pt x="24" y="137"/>
                    </a:lnTo>
                    <a:lnTo>
                      <a:pt x="23" y="140"/>
                    </a:lnTo>
                    <a:lnTo>
                      <a:pt x="22" y="141"/>
                    </a:lnTo>
                    <a:lnTo>
                      <a:pt x="21" y="144"/>
                    </a:lnTo>
                    <a:lnTo>
                      <a:pt x="20" y="145"/>
                    </a:lnTo>
                    <a:lnTo>
                      <a:pt x="18" y="147"/>
                    </a:lnTo>
                    <a:lnTo>
                      <a:pt x="18" y="150"/>
                    </a:lnTo>
                    <a:lnTo>
                      <a:pt x="15" y="150"/>
                    </a:lnTo>
                    <a:lnTo>
                      <a:pt x="14" y="152"/>
                    </a:lnTo>
                    <a:lnTo>
                      <a:pt x="11" y="152"/>
                    </a:lnTo>
                    <a:lnTo>
                      <a:pt x="8" y="152"/>
                    </a:lnTo>
                    <a:lnTo>
                      <a:pt x="5" y="153"/>
                    </a:lnTo>
                    <a:lnTo>
                      <a:pt x="4" y="156"/>
                    </a:lnTo>
                    <a:lnTo>
                      <a:pt x="4" y="157"/>
                    </a:lnTo>
                    <a:lnTo>
                      <a:pt x="5" y="160"/>
                    </a:lnTo>
                    <a:lnTo>
                      <a:pt x="3" y="162"/>
                    </a:lnTo>
                    <a:lnTo>
                      <a:pt x="0" y="163"/>
                    </a:lnTo>
                    <a:lnTo>
                      <a:pt x="0" y="167"/>
                    </a:lnTo>
                    <a:lnTo>
                      <a:pt x="2" y="169"/>
                    </a:lnTo>
                    <a:lnTo>
                      <a:pt x="5" y="171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59" name="Group 1070">
                <a:extLst>
                  <a:ext uri="{FF2B5EF4-FFF2-40B4-BE49-F238E27FC236}">
                    <a16:creationId xmlns:a16="http://schemas.microsoft.com/office/drawing/2014/main" id="{F2F9D3D9-8718-45E7-6F00-00E563E1534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69" y="2812"/>
                <a:ext cx="207" cy="178"/>
                <a:chOff x="1869" y="2812"/>
                <a:chExt cx="207" cy="178"/>
              </a:xfrm>
              <a:grpFill/>
            </p:grpSpPr>
            <p:sp>
              <p:nvSpPr>
                <p:cNvPr id="261" name="Freeform 1071">
                  <a:extLst>
                    <a:ext uri="{FF2B5EF4-FFF2-40B4-BE49-F238E27FC236}">
                      <a16:creationId xmlns:a16="http://schemas.microsoft.com/office/drawing/2014/main" id="{9FA19C73-591B-060E-6F1E-0F22AA599779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869" y="2813"/>
                  <a:ext cx="207" cy="177"/>
                </a:xfrm>
                <a:custGeom>
                  <a:avLst/>
                  <a:gdLst>
                    <a:gd name="T0" fmla="*/ 16 w 207"/>
                    <a:gd name="T1" fmla="*/ 17 h 177"/>
                    <a:gd name="T2" fmla="*/ 7 w 207"/>
                    <a:gd name="T3" fmla="*/ 31 h 177"/>
                    <a:gd name="T4" fmla="*/ 0 w 207"/>
                    <a:gd name="T5" fmla="*/ 47 h 177"/>
                    <a:gd name="T6" fmla="*/ 9 w 207"/>
                    <a:gd name="T7" fmla="*/ 49 h 177"/>
                    <a:gd name="T8" fmla="*/ 15 w 207"/>
                    <a:gd name="T9" fmla="*/ 62 h 177"/>
                    <a:gd name="T10" fmla="*/ 16 w 207"/>
                    <a:gd name="T11" fmla="*/ 74 h 177"/>
                    <a:gd name="T12" fmla="*/ 32 w 207"/>
                    <a:gd name="T13" fmla="*/ 80 h 177"/>
                    <a:gd name="T14" fmla="*/ 50 w 207"/>
                    <a:gd name="T15" fmla="*/ 80 h 177"/>
                    <a:gd name="T16" fmla="*/ 59 w 207"/>
                    <a:gd name="T17" fmla="*/ 93 h 177"/>
                    <a:gd name="T18" fmla="*/ 76 w 207"/>
                    <a:gd name="T19" fmla="*/ 93 h 177"/>
                    <a:gd name="T20" fmla="*/ 90 w 207"/>
                    <a:gd name="T21" fmla="*/ 94 h 177"/>
                    <a:gd name="T22" fmla="*/ 85 w 207"/>
                    <a:gd name="T23" fmla="*/ 110 h 177"/>
                    <a:gd name="T24" fmla="*/ 85 w 207"/>
                    <a:gd name="T25" fmla="*/ 123 h 177"/>
                    <a:gd name="T26" fmla="*/ 91 w 207"/>
                    <a:gd name="T27" fmla="*/ 138 h 177"/>
                    <a:gd name="T28" fmla="*/ 91 w 207"/>
                    <a:gd name="T29" fmla="*/ 148 h 177"/>
                    <a:gd name="T30" fmla="*/ 97 w 207"/>
                    <a:gd name="T31" fmla="*/ 163 h 177"/>
                    <a:gd name="T32" fmla="*/ 108 w 207"/>
                    <a:gd name="T33" fmla="*/ 176 h 177"/>
                    <a:gd name="T34" fmla="*/ 122 w 207"/>
                    <a:gd name="T35" fmla="*/ 174 h 177"/>
                    <a:gd name="T36" fmla="*/ 138 w 207"/>
                    <a:gd name="T37" fmla="*/ 166 h 177"/>
                    <a:gd name="T38" fmla="*/ 152 w 207"/>
                    <a:gd name="T39" fmla="*/ 153 h 177"/>
                    <a:gd name="T40" fmla="*/ 141 w 207"/>
                    <a:gd name="T41" fmla="*/ 142 h 177"/>
                    <a:gd name="T42" fmla="*/ 133 w 207"/>
                    <a:gd name="T43" fmla="*/ 126 h 177"/>
                    <a:gd name="T44" fmla="*/ 147 w 207"/>
                    <a:gd name="T45" fmla="*/ 128 h 177"/>
                    <a:gd name="T46" fmla="*/ 162 w 207"/>
                    <a:gd name="T47" fmla="*/ 126 h 177"/>
                    <a:gd name="T48" fmla="*/ 179 w 207"/>
                    <a:gd name="T49" fmla="*/ 123 h 177"/>
                    <a:gd name="T50" fmla="*/ 194 w 207"/>
                    <a:gd name="T51" fmla="*/ 111 h 177"/>
                    <a:gd name="T52" fmla="*/ 184 w 207"/>
                    <a:gd name="T53" fmla="*/ 95 h 177"/>
                    <a:gd name="T54" fmla="*/ 192 w 207"/>
                    <a:gd name="T55" fmla="*/ 84 h 177"/>
                    <a:gd name="T56" fmla="*/ 194 w 207"/>
                    <a:gd name="T57" fmla="*/ 75 h 177"/>
                    <a:gd name="T58" fmla="*/ 203 w 207"/>
                    <a:gd name="T59" fmla="*/ 64 h 177"/>
                    <a:gd name="T60" fmla="*/ 204 w 207"/>
                    <a:gd name="T61" fmla="*/ 57 h 177"/>
                    <a:gd name="T62" fmla="*/ 195 w 207"/>
                    <a:gd name="T63" fmla="*/ 57 h 177"/>
                    <a:gd name="T64" fmla="*/ 178 w 207"/>
                    <a:gd name="T65" fmla="*/ 56 h 177"/>
                    <a:gd name="T66" fmla="*/ 186 w 207"/>
                    <a:gd name="T67" fmla="*/ 52 h 177"/>
                    <a:gd name="T68" fmla="*/ 185 w 207"/>
                    <a:gd name="T69" fmla="*/ 41 h 177"/>
                    <a:gd name="T70" fmla="*/ 177 w 207"/>
                    <a:gd name="T71" fmla="*/ 38 h 177"/>
                    <a:gd name="T72" fmla="*/ 174 w 207"/>
                    <a:gd name="T73" fmla="*/ 36 h 177"/>
                    <a:gd name="T74" fmla="*/ 171 w 207"/>
                    <a:gd name="T75" fmla="*/ 40 h 177"/>
                    <a:gd name="T76" fmla="*/ 168 w 207"/>
                    <a:gd name="T77" fmla="*/ 38 h 177"/>
                    <a:gd name="T78" fmla="*/ 159 w 207"/>
                    <a:gd name="T79" fmla="*/ 34 h 177"/>
                    <a:gd name="T80" fmla="*/ 159 w 207"/>
                    <a:gd name="T81" fmla="*/ 27 h 177"/>
                    <a:gd name="T82" fmla="*/ 171 w 207"/>
                    <a:gd name="T83" fmla="*/ 24 h 177"/>
                    <a:gd name="T84" fmla="*/ 152 w 207"/>
                    <a:gd name="T85" fmla="*/ 24 h 177"/>
                    <a:gd name="T86" fmla="*/ 146 w 207"/>
                    <a:gd name="T87" fmla="*/ 27 h 177"/>
                    <a:gd name="T88" fmla="*/ 131 w 207"/>
                    <a:gd name="T89" fmla="*/ 33 h 177"/>
                    <a:gd name="T90" fmla="*/ 113 w 207"/>
                    <a:gd name="T91" fmla="*/ 28 h 177"/>
                    <a:gd name="T92" fmla="*/ 94 w 207"/>
                    <a:gd name="T93" fmla="*/ 26 h 177"/>
                    <a:gd name="T94" fmla="*/ 78 w 207"/>
                    <a:gd name="T95" fmla="*/ 25 h 177"/>
                    <a:gd name="T96" fmla="*/ 69 w 207"/>
                    <a:gd name="T97" fmla="*/ 12 h 177"/>
                    <a:gd name="T98" fmla="*/ 54 w 207"/>
                    <a:gd name="T99" fmla="*/ 7 h 177"/>
                    <a:gd name="T100" fmla="*/ 48 w 207"/>
                    <a:gd name="T101" fmla="*/ 8 h 177"/>
                    <a:gd name="T102" fmla="*/ 52 w 207"/>
                    <a:gd name="T103" fmla="*/ 9 h 177"/>
                    <a:gd name="T104" fmla="*/ 49 w 207"/>
                    <a:gd name="T105" fmla="*/ 13 h 177"/>
                    <a:gd name="T106" fmla="*/ 30 w 207"/>
                    <a:gd name="T107" fmla="*/ 21 h 177"/>
                    <a:gd name="T108" fmla="*/ 30 w 207"/>
                    <a:gd name="T109" fmla="*/ 29 h 177"/>
                    <a:gd name="T110" fmla="*/ 36 w 207"/>
                    <a:gd name="T111" fmla="*/ 36 h 177"/>
                    <a:gd name="T112" fmla="*/ 33 w 207"/>
                    <a:gd name="T113" fmla="*/ 47 h 177"/>
                    <a:gd name="T114" fmla="*/ 24 w 207"/>
                    <a:gd name="T115" fmla="*/ 44 h 177"/>
                    <a:gd name="T116" fmla="*/ 23 w 207"/>
                    <a:gd name="T117" fmla="*/ 31 h 177"/>
                    <a:gd name="T118" fmla="*/ 26 w 207"/>
                    <a:gd name="T119" fmla="*/ 23 h 177"/>
                    <a:gd name="T120" fmla="*/ 22 w 207"/>
                    <a:gd name="T121" fmla="*/ 10 h 177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207" h="177">
                      <a:moveTo>
                        <a:pt x="28" y="8"/>
                      </a:moveTo>
                      <a:lnTo>
                        <a:pt x="23" y="9"/>
                      </a:lnTo>
                      <a:lnTo>
                        <a:pt x="21" y="10"/>
                      </a:lnTo>
                      <a:lnTo>
                        <a:pt x="19" y="13"/>
                      </a:lnTo>
                      <a:lnTo>
                        <a:pt x="19" y="14"/>
                      </a:lnTo>
                      <a:lnTo>
                        <a:pt x="16" y="17"/>
                      </a:lnTo>
                      <a:lnTo>
                        <a:pt x="13" y="19"/>
                      </a:lnTo>
                      <a:lnTo>
                        <a:pt x="10" y="22"/>
                      </a:lnTo>
                      <a:lnTo>
                        <a:pt x="9" y="25"/>
                      </a:lnTo>
                      <a:lnTo>
                        <a:pt x="7" y="28"/>
                      </a:lnTo>
                      <a:lnTo>
                        <a:pt x="8" y="28"/>
                      </a:lnTo>
                      <a:lnTo>
                        <a:pt x="7" y="31"/>
                      </a:lnTo>
                      <a:lnTo>
                        <a:pt x="6" y="34"/>
                      </a:lnTo>
                      <a:lnTo>
                        <a:pt x="6" y="35"/>
                      </a:lnTo>
                      <a:lnTo>
                        <a:pt x="6" y="38"/>
                      </a:lnTo>
                      <a:lnTo>
                        <a:pt x="4" y="41"/>
                      </a:lnTo>
                      <a:lnTo>
                        <a:pt x="2" y="45"/>
                      </a:lnTo>
                      <a:lnTo>
                        <a:pt x="0" y="47"/>
                      </a:lnTo>
                      <a:lnTo>
                        <a:pt x="1" y="48"/>
                      </a:lnTo>
                      <a:lnTo>
                        <a:pt x="4" y="47"/>
                      </a:lnTo>
                      <a:lnTo>
                        <a:pt x="6" y="48"/>
                      </a:lnTo>
                      <a:lnTo>
                        <a:pt x="10" y="49"/>
                      </a:lnTo>
                      <a:lnTo>
                        <a:pt x="9" y="49"/>
                      </a:lnTo>
                      <a:lnTo>
                        <a:pt x="10" y="52"/>
                      </a:lnTo>
                      <a:lnTo>
                        <a:pt x="11" y="56"/>
                      </a:lnTo>
                      <a:lnTo>
                        <a:pt x="12" y="56"/>
                      </a:lnTo>
                      <a:lnTo>
                        <a:pt x="15" y="59"/>
                      </a:lnTo>
                      <a:lnTo>
                        <a:pt x="15" y="62"/>
                      </a:lnTo>
                      <a:lnTo>
                        <a:pt x="15" y="65"/>
                      </a:lnTo>
                      <a:lnTo>
                        <a:pt x="14" y="68"/>
                      </a:lnTo>
                      <a:lnTo>
                        <a:pt x="14" y="71"/>
                      </a:lnTo>
                      <a:lnTo>
                        <a:pt x="15" y="74"/>
                      </a:lnTo>
                      <a:lnTo>
                        <a:pt x="16" y="74"/>
                      </a:lnTo>
                      <a:lnTo>
                        <a:pt x="19" y="76"/>
                      </a:lnTo>
                      <a:lnTo>
                        <a:pt x="20" y="79"/>
                      </a:lnTo>
                      <a:lnTo>
                        <a:pt x="22" y="80"/>
                      </a:lnTo>
                      <a:lnTo>
                        <a:pt x="25" y="79"/>
                      </a:lnTo>
                      <a:lnTo>
                        <a:pt x="29" y="80"/>
                      </a:lnTo>
                      <a:lnTo>
                        <a:pt x="32" y="80"/>
                      </a:lnTo>
                      <a:lnTo>
                        <a:pt x="35" y="80"/>
                      </a:lnTo>
                      <a:lnTo>
                        <a:pt x="38" y="80"/>
                      </a:lnTo>
                      <a:lnTo>
                        <a:pt x="41" y="79"/>
                      </a:lnTo>
                      <a:lnTo>
                        <a:pt x="43" y="79"/>
                      </a:lnTo>
                      <a:lnTo>
                        <a:pt x="46" y="81"/>
                      </a:lnTo>
                      <a:lnTo>
                        <a:pt x="50" y="80"/>
                      </a:lnTo>
                      <a:lnTo>
                        <a:pt x="52" y="84"/>
                      </a:lnTo>
                      <a:lnTo>
                        <a:pt x="54" y="86"/>
                      </a:lnTo>
                      <a:lnTo>
                        <a:pt x="56" y="89"/>
                      </a:lnTo>
                      <a:lnTo>
                        <a:pt x="59" y="93"/>
                      </a:lnTo>
                      <a:lnTo>
                        <a:pt x="60" y="94"/>
                      </a:lnTo>
                      <a:lnTo>
                        <a:pt x="63" y="95"/>
                      </a:lnTo>
                      <a:lnTo>
                        <a:pt x="66" y="93"/>
                      </a:lnTo>
                      <a:lnTo>
                        <a:pt x="69" y="93"/>
                      </a:lnTo>
                      <a:lnTo>
                        <a:pt x="73" y="94"/>
                      </a:lnTo>
                      <a:lnTo>
                        <a:pt x="76" y="93"/>
                      </a:lnTo>
                      <a:lnTo>
                        <a:pt x="78" y="93"/>
                      </a:lnTo>
                      <a:lnTo>
                        <a:pt x="82" y="93"/>
                      </a:lnTo>
                      <a:lnTo>
                        <a:pt x="84" y="92"/>
                      </a:lnTo>
                      <a:lnTo>
                        <a:pt x="87" y="92"/>
                      </a:lnTo>
                      <a:lnTo>
                        <a:pt x="90" y="93"/>
                      </a:lnTo>
                      <a:lnTo>
                        <a:pt x="90" y="94"/>
                      </a:lnTo>
                      <a:lnTo>
                        <a:pt x="90" y="97"/>
                      </a:lnTo>
                      <a:lnTo>
                        <a:pt x="88" y="100"/>
                      </a:lnTo>
                      <a:lnTo>
                        <a:pt x="88" y="103"/>
                      </a:lnTo>
                      <a:lnTo>
                        <a:pt x="85" y="105"/>
                      </a:lnTo>
                      <a:lnTo>
                        <a:pt x="85" y="108"/>
                      </a:lnTo>
                      <a:lnTo>
                        <a:pt x="85" y="110"/>
                      </a:lnTo>
                      <a:lnTo>
                        <a:pt x="85" y="111"/>
                      </a:lnTo>
                      <a:lnTo>
                        <a:pt x="85" y="112"/>
                      </a:lnTo>
                      <a:lnTo>
                        <a:pt x="85" y="113"/>
                      </a:lnTo>
                      <a:lnTo>
                        <a:pt x="84" y="116"/>
                      </a:lnTo>
                      <a:lnTo>
                        <a:pt x="85" y="118"/>
                      </a:lnTo>
                      <a:lnTo>
                        <a:pt x="85" y="123"/>
                      </a:lnTo>
                      <a:lnTo>
                        <a:pt x="86" y="125"/>
                      </a:lnTo>
                      <a:lnTo>
                        <a:pt x="87" y="127"/>
                      </a:lnTo>
                      <a:lnTo>
                        <a:pt x="88" y="130"/>
                      </a:lnTo>
                      <a:lnTo>
                        <a:pt x="91" y="132"/>
                      </a:lnTo>
                      <a:lnTo>
                        <a:pt x="93" y="135"/>
                      </a:lnTo>
                      <a:lnTo>
                        <a:pt x="91" y="138"/>
                      </a:lnTo>
                      <a:lnTo>
                        <a:pt x="90" y="139"/>
                      </a:lnTo>
                      <a:lnTo>
                        <a:pt x="86" y="142"/>
                      </a:lnTo>
                      <a:lnTo>
                        <a:pt x="84" y="144"/>
                      </a:lnTo>
                      <a:lnTo>
                        <a:pt x="85" y="144"/>
                      </a:lnTo>
                      <a:lnTo>
                        <a:pt x="88" y="145"/>
                      </a:lnTo>
                      <a:lnTo>
                        <a:pt x="91" y="148"/>
                      </a:lnTo>
                      <a:lnTo>
                        <a:pt x="94" y="150"/>
                      </a:lnTo>
                      <a:lnTo>
                        <a:pt x="94" y="153"/>
                      </a:lnTo>
                      <a:lnTo>
                        <a:pt x="95" y="156"/>
                      </a:lnTo>
                      <a:lnTo>
                        <a:pt x="97" y="159"/>
                      </a:lnTo>
                      <a:lnTo>
                        <a:pt x="97" y="163"/>
                      </a:lnTo>
                      <a:lnTo>
                        <a:pt x="98" y="166"/>
                      </a:lnTo>
                      <a:lnTo>
                        <a:pt x="99" y="169"/>
                      </a:lnTo>
                      <a:lnTo>
                        <a:pt x="102" y="171"/>
                      </a:lnTo>
                      <a:lnTo>
                        <a:pt x="105" y="174"/>
                      </a:lnTo>
                      <a:lnTo>
                        <a:pt x="108" y="176"/>
                      </a:lnTo>
                      <a:lnTo>
                        <a:pt x="110" y="176"/>
                      </a:lnTo>
                      <a:lnTo>
                        <a:pt x="114" y="174"/>
                      </a:lnTo>
                      <a:lnTo>
                        <a:pt x="117" y="172"/>
                      </a:lnTo>
                      <a:lnTo>
                        <a:pt x="120" y="174"/>
                      </a:lnTo>
                      <a:lnTo>
                        <a:pt x="121" y="177"/>
                      </a:lnTo>
                      <a:lnTo>
                        <a:pt x="122" y="174"/>
                      </a:lnTo>
                      <a:lnTo>
                        <a:pt x="125" y="173"/>
                      </a:lnTo>
                      <a:lnTo>
                        <a:pt x="128" y="170"/>
                      </a:lnTo>
                      <a:lnTo>
                        <a:pt x="129" y="169"/>
                      </a:lnTo>
                      <a:lnTo>
                        <a:pt x="132" y="168"/>
                      </a:lnTo>
                      <a:lnTo>
                        <a:pt x="135" y="166"/>
                      </a:lnTo>
                      <a:lnTo>
                        <a:pt x="138" y="166"/>
                      </a:lnTo>
                      <a:lnTo>
                        <a:pt x="141" y="164"/>
                      </a:lnTo>
                      <a:lnTo>
                        <a:pt x="142" y="160"/>
                      </a:lnTo>
                      <a:lnTo>
                        <a:pt x="143" y="157"/>
                      </a:lnTo>
                      <a:lnTo>
                        <a:pt x="146" y="157"/>
                      </a:lnTo>
                      <a:lnTo>
                        <a:pt x="149" y="155"/>
                      </a:lnTo>
                      <a:lnTo>
                        <a:pt x="152" y="153"/>
                      </a:lnTo>
                      <a:lnTo>
                        <a:pt x="151" y="150"/>
                      </a:lnTo>
                      <a:lnTo>
                        <a:pt x="148" y="150"/>
                      </a:lnTo>
                      <a:lnTo>
                        <a:pt x="145" y="150"/>
                      </a:lnTo>
                      <a:lnTo>
                        <a:pt x="142" y="149"/>
                      </a:lnTo>
                      <a:lnTo>
                        <a:pt x="143" y="146"/>
                      </a:lnTo>
                      <a:lnTo>
                        <a:pt x="141" y="142"/>
                      </a:lnTo>
                      <a:lnTo>
                        <a:pt x="139" y="140"/>
                      </a:lnTo>
                      <a:lnTo>
                        <a:pt x="139" y="137"/>
                      </a:lnTo>
                      <a:lnTo>
                        <a:pt x="140" y="134"/>
                      </a:lnTo>
                      <a:lnTo>
                        <a:pt x="138" y="131"/>
                      </a:lnTo>
                      <a:lnTo>
                        <a:pt x="135" y="129"/>
                      </a:lnTo>
                      <a:lnTo>
                        <a:pt x="133" y="126"/>
                      </a:lnTo>
                      <a:lnTo>
                        <a:pt x="133" y="123"/>
                      </a:lnTo>
                      <a:lnTo>
                        <a:pt x="135" y="125"/>
                      </a:lnTo>
                      <a:lnTo>
                        <a:pt x="138" y="124"/>
                      </a:lnTo>
                      <a:lnTo>
                        <a:pt x="141" y="125"/>
                      </a:lnTo>
                      <a:lnTo>
                        <a:pt x="144" y="128"/>
                      </a:lnTo>
                      <a:lnTo>
                        <a:pt x="147" y="128"/>
                      </a:lnTo>
                      <a:lnTo>
                        <a:pt x="149" y="129"/>
                      </a:lnTo>
                      <a:lnTo>
                        <a:pt x="153" y="127"/>
                      </a:lnTo>
                      <a:lnTo>
                        <a:pt x="156" y="130"/>
                      </a:lnTo>
                      <a:lnTo>
                        <a:pt x="159" y="133"/>
                      </a:lnTo>
                      <a:lnTo>
                        <a:pt x="162" y="132"/>
                      </a:lnTo>
                      <a:lnTo>
                        <a:pt x="162" y="126"/>
                      </a:lnTo>
                      <a:lnTo>
                        <a:pt x="165" y="126"/>
                      </a:lnTo>
                      <a:lnTo>
                        <a:pt x="168" y="124"/>
                      </a:lnTo>
                      <a:lnTo>
                        <a:pt x="171" y="125"/>
                      </a:lnTo>
                      <a:lnTo>
                        <a:pt x="174" y="124"/>
                      </a:lnTo>
                      <a:lnTo>
                        <a:pt x="177" y="123"/>
                      </a:lnTo>
                      <a:lnTo>
                        <a:pt x="179" y="123"/>
                      </a:lnTo>
                      <a:lnTo>
                        <a:pt x="183" y="119"/>
                      </a:lnTo>
                      <a:lnTo>
                        <a:pt x="186" y="118"/>
                      </a:lnTo>
                      <a:lnTo>
                        <a:pt x="188" y="118"/>
                      </a:lnTo>
                      <a:lnTo>
                        <a:pt x="190" y="115"/>
                      </a:lnTo>
                      <a:lnTo>
                        <a:pt x="193" y="114"/>
                      </a:lnTo>
                      <a:lnTo>
                        <a:pt x="194" y="111"/>
                      </a:lnTo>
                      <a:lnTo>
                        <a:pt x="192" y="108"/>
                      </a:lnTo>
                      <a:lnTo>
                        <a:pt x="189" y="105"/>
                      </a:lnTo>
                      <a:lnTo>
                        <a:pt x="187" y="102"/>
                      </a:lnTo>
                      <a:lnTo>
                        <a:pt x="184" y="99"/>
                      </a:lnTo>
                      <a:lnTo>
                        <a:pt x="182" y="97"/>
                      </a:lnTo>
                      <a:lnTo>
                        <a:pt x="184" y="95"/>
                      </a:lnTo>
                      <a:lnTo>
                        <a:pt x="187" y="92"/>
                      </a:lnTo>
                      <a:lnTo>
                        <a:pt x="186" y="89"/>
                      </a:lnTo>
                      <a:lnTo>
                        <a:pt x="186" y="86"/>
                      </a:lnTo>
                      <a:lnTo>
                        <a:pt x="186" y="85"/>
                      </a:lnTo>
                      <a:lnTo>
                        <a:pt x="189" y="85"/>
                      </a:lnTo>
                      <a:lnTo>
                        <a:pt x="192" y="84"/>
                      </a:lnTo>
                      <a:lnTo>
                        <a:pt x="195" y="83"/>
                      </a:lnTo>
                      <a:lnTo>
                        <a:pt x="198" y="81"/>
                      </a:lnTo>
                      <a:lnTo>
                        <a:pt x="200" y="78"/>
                      </a:lnTo>
                      <a:lnTo>
                        <a:pt x="199" y="78"/>
                      </a:lnTo>
                      <a:lnTo>
                        <a:pt x="195" y="78"/>
                      </a:lnTo>
                      <a:lnTo>
                        <a:pt x="194" y="75"/>
                      </a:lnTo>
                      <a:lnTo>
                        <a:pt x="192" y="72"/>
                      </a:lnTo>
                      <a:lnTo>
                        <a:pt x="194" y="69"/>
                      </a:lnTo>
                      <a:lnTo>
                        <a:pt x="198" y="68"/>
                      </a:lnTo>
                      <a:lnTo>
                        <a:pt x="199" y="67"/>
                      </a:lnTo>
                      <a:lnTo>
                        <a:pt x="200" y="66"/>
                      </a:lnTo>
                      <a:lnTo>
                        <a:pt x="203" y="64"/>
                      </a:lnTo>
                      <a:lnTo>
                        <a:pt x="204" y="64"/>
                      </a:lnTo>
                      <a:lnTo>
                        <a:pt x="205" y="62"/>
                      </a:lnTo>
                      <a:lnTo>
                        <a:pt x="207" y="61"/>
                      </a:lnTo>
                      <a:lnTo>
                        <a:pt x="204" y="58"/>
                      </a:lnTo>
                      <a:lnTo>
                        <a:pt x="204" y="57"/>
                      </a:lnTo>
                      <a:lnTo>
                        <a:pt x="200" y="56"/>
                      </a:lnTo>
                      <a:lnTo>
                        <a:pt x="196" y="56"/>
                      </a:lnTo>
                      <a:lnTo>
                        <a:pt x="196" y="57"/>
                      </a:lnTo>
                      <a:lnTo>
                        <a:pt x="195" y="57"/>
                      </a:lnTo>
                      <a:lnTo>
                        <a:pt x="192" y="56"/>
                      </a:lnTo>
                      <a:lnTo>
                        <a:pt x="190" y="56"/>
                      </a:lnTo>
                      <a:lnTo>
                        <a:pt x="187" y="58"/>
                      </a:lnTo>
                      <a:lnTo>
                        <a:pt x="184" y="59"/>
                      </a:lnTo>
                      <a:lnTo>
                        <a:pt x="181" y="58"/>
                      </a:lnTo>
                      <a:lnTo>
                        <a:pt x="178" y="56"/>
                      </a:lnTo>
                      <a:lnTo>
                        <a:pt x="179" y="56"/>
                      </a:lnTo>
                      <a:lnTo>
                        <a:pt x="182" y="56"/>
                      </a:lnTo>
                      <a:lnTo>
                        <a:pt x="185" y="56"/>
                      </a:lnTo>
                      <a:lnTo>
                        <a:pt x="186" y="53"/>
                      </a:lnTo>
                      <a:lnTo>
                        <a:pt x="186" y="52"/>
                      </a:lnTo>
                      <a:lnTo>
                        <a:pt x="186" y="51"/>
                      </a:lnTo>
                      <a:lnTo>
                        <a:pt x="187" y="48"/>
                      </a:lnTo>
                      <a:lnTo>
                        <a:pt x="188" y="47"/>
                      </a:lnTo>
                      <a:lnTo>
                        <a:pt x="191" y="44"/>
                      </a:lnTo>
                      <a:lnTo>
                        <a:pt x="188" y="41"/>
                      </a:lnTo>
                      <a:lnTo>
                        <a:pt x="185" y="41"/>
                      </a:lnTo>
                      <a:lnTo>
                        <a:pt x="185" y="40"/>
                      </a:lnTo>
                      <a:lnTo>
                        <a:pt x="182" y="39"/>
                      </a:lnTo>
                      <a:lnTo>
                        <a:pt x="179" y="37"/>
                      </a:lnTo>
                      <a:lnTo>
                        <a:pt x="179" y="38"/>
                      </a:lnTo>
                      <a:lnTo>
                        <a:pt x="176" y="37"/>
                      </a:lnTo>
                      <a:lnTo>
                        <a:pt x="177" y="38"/>
                      </a:lnTo>
                      <a:lnTo>
                        <a:pt x="177" y="40"/>
                      </a:lnTo>
                      <a:lnTo>
                        <a:pt x="177" y="38"/>
                      </a:lnTo>
                      <a:lnTo>
                        <a:pt x="175" y="40"/>
                      </a:lnTo>
                      <a:lnTo>
                        <a:pt x="176" y="38"/>
                      </a:lnTo>
                      <a:lnTo>
                        <a:pt x="174" y="36"/>
                      </a:lnTo>
                      <a:lnTo>
                        <a:pt x="171" y="34"/>
                      </a:lnTo>
                      <a:lnTo>
                        <a:pt x="170" y="34"/>
                      </a:lnTo>
                      <a:lnTo>
                        <a:pt x="170" y="35"/>
                      </a:lnTo>
                      <a:lnTo>
                        <a:pt x="173" y="36"/>
                      </a:lnTo>
                      <a:lnTo>
                        <a:pt x="171" y="37"/>
                      </a:lnTo>
                      <a:lnTo>
                        <a:pt x="171" y="40"/>
                      </a:lnTo>
                      <a:lnTo>
                        <a:pt x="170" y="40"/>
                      </a:lnTo>
                      <a:lnTo>
                        <a:pt x="171" y="39"/>
                      </a:lnTo>
                      <a:lnTo>
                        <a:pt x="170" y="36"/>
                      </a:lnTo>
                      <a:lnTo>
                        <a:pt x="169" y="39"/>
                      </a:lnTo>
                      <a:lnTo>
                        <a:pt x="168" y="38"/>
                      </a:lnTo>
                      <a:lnTo>
                        <a:pt x="167" y="35"/>
                      </a:lnTo>
                      <a:lnTo>
                        <a:pt x="167" y="34"/>
                      </a:lnTo>
                      <a:lnTo>
                        <a:pt x="164" y="31"/>
                      </a:lnTo>
                      <a:lnTo>
                        <a:pt x="162" y="34"/>
                      </a:lnTo>
                      <a:lnTo>
                        <a:pt x="159" y="34"/>
                      </a:lnTo>
                      <a:lnTo>
                        <a:pt x="158" y="33"/>
                      </a:lnTo>
                      <a:lnTo>
                        <a:pt x="160" y="33"/>
                      </a:lnTo>
                      <a:lnTo>
                        <a:pt x="163" y="31"/>
                      </a:lnTo>
                      <a:lnTo>
                        <a:pt x="162" y="28"/>
                      </a:lnTo>
                      <a:lnTo>
                        <a:pt x="159" y="30"/>
                      </a:lnTo>
                      <a:lnTo>
                        <a:pt x="159" y="27"/>
                      </a:lnTo>
                      <a:lnTo>
                        <a:pt x="162" y="26"/>
                      </a:lnTo>
                      <a:lnTo>
                        <a:pt x="165" y="26"/>
                      </a:lnTo>
                      <a:lnTo>
                        <a:pt x="168" y="26"/>
                      </a:lnTo>
                      <a:lnTo>
                        <a:pt x="171" y="25"/>
                      </a:lnTo>
                      <a:lnTo>
                        <a:pt x="174" y="23"/>
                      </a:lnTo>
                      <a:lnTo>
                        <a:pt x="171" y="24"/>
                      </a:lnTo>
                      <a:lnTo>
                        <a:pt x="168" y="23"/>
                      </a:lnTo>
                      <a:lnTo>
                        <a:pt x="165" y="23"/>
                      </a:lnTo>
                      <a:lnTo>
                        <a:pt x="162" y="23"/>
                      </a:lnTo>
                      <a:lnTo>
                        <a:pt x="159" y="24"/>
                      </a:lnTo>
                      <a:lnTo>
                        <a:pt x="156" y="23"/>
                      </a:lnTo>
                      <a:lnTo>
                        <a:pt x="152" y="24"/>
                      </a:lnTo>
                      <a:lnTo>
                        <a:pt x="149" y="25"/>
                      </a:lnTo>
                      <a:lnTo>
                        <a:pt x="146" y="24"/>
                      </a:lnTo>
                      <a:lnTo>
                        <a:pt x="143" y="25"/>
                      </a:lnTo>
                      <a:lnTo>
                        <a:pt x="140" y="26"/>
                      </a:lnTo>
                      <a:lnTo>
                        <a:pt x="143" y="26"/>
                      </a:lnTo>
                      <a:lnTo>
                        <a:pt x="146" y="27"/>
                      </a:lnTo>
                      <a:lnTo>
                        <a:pt x="143" y="27"/>
                      </a:lnTo>
                      <a:lnTo>
                        <a:pt x="140" y="27"/>
                      </a:lnTo>
                      <a:lnTo>
                        <a:pt x="138" y="28"/>
                      </a:lnTo>
                      <a:lnTo>
                        <a:pt x="135" y="30"/>
                      </a:lnTo>
                      <a:lnTo>
                        <a:pt x="132" y="32"/>
                      </a:lnTo>
                      <a:lnTo>
                        <a:pt x="131" y="33"/>
                      </a:lnTo>
                      <a:lnTo>
                        <a:pt x="125" y="33"/>
                      </a:lnTo>
                      <a:lnTo>
                        <a:pt x="124" y="33"/>
                      </a:lnTo>
                      <a:lnTo>
                        <a:pt x="121" y="32"/>
                      </a:lnTo>
                      <a:lnTo>
                        <a:pt x="119" y="31"/>
                      </a:lnTo>
                      <a:lnTo>
                        <a:pt x="116" y="31"/>
                      </a:lnTo>
                      <a:lnTo>
                        <a:pt x="113" y="28"/>
                      </a:lnTo>
                      <a:lnTo>
                        <a:pt x="111" y="27"/>
                      </a:lnTo>
                      <a:lnTo>
                        <a:pt x="110" y="25"/>
                      </a:lnTo>
                      <a:lnTo>
                        <a:pt x="107" y="25"/>
                      </a:lnTo>
                      <a:lnTo>
                        <a:pt x="100" y="25"/>
                      </a:lnTo>
                      <a:lnTo>
                        <a:pt x="97" y="25"/>
                      </a:lnTo>
                      <a:lnTo>
                        <a:pt x="94" y="26"/>
                      </a:lnTo>
                      <a:lnTo>
                        <a:pt x="91" y="26"/>
                      </a:lnTo>
                      <a:lnTo>
                        <a:pt x="88" y="27"/>
                      </a:lnTo>
                      <a:lnTo>
                        <a:pt x="87" y="27"/>
                      </a:lnTo>
                      <a:lnTo>
                        <a:pt x="84" y="27"/>
                      </a:lnTo>
                      <a:lnTo>
                        <a:pt x="81" y="27"/>
                      </a:lnTo>
                      <a:lnTo>
                        <a:pt x="78" y="25"/>
                      </a:lnTo>
                      <a:lnTo>
                        <a:pt x="78" y="24"/>
                      </a:lnTo>
                      <a:lnTo>
                        <a:pt x="79" y="21"/>
                      </a:lnTo>
                      <a:lnTo>
                        <a:pt x="77" y="18"/>
                      </a:lnTo>
                      <a:lnTo>
                        <a:pt x="76" y="16"/>
                      </a:lnTo>
                      <a:lnTo>
                        <a:pt x="73" y="14"/>
                      </a:lnTo>
                      <a:lnTo>
                        <a:pt x="69" y="12"/>
                      </a:lnTo>
                      <a:lnTo>
                        <a:pt x="67" y="12"/>
                      </a:lnTo>
                      <a:lnTo>
                        <a:pt x="64" y="12"/>
                      </a:lnTo>
                      <a:lnTo>
                        <a:pt x="61" y="12"/>
                      </a:lnTo>
                      <a:lnTo>
                        <a:pt x="58" y="12"/>
                      </a:lnTo>
                      <a:lnTo>
                        <a:pt x="56" y="10"/>
                      </a:lnTo>
                      <a:lnTo>
                        <a:pt x="54" y="7"/>
                      </a:lnTo>
                      <a:lnTo>
                        <a:pt x="54" y="3"/>
                      </a:lnTo>
                      <a:lnTo>
                        <a:pt x="52" y="0"/>
                      </a:lnTo>
                      <a:lnTo>
                        <a:pt x="51" y="0"/>
                      </a:lnTo>
                      <a:lnTo>
                        <a:pt x="48" y="2"/>
                      </a:lnTo>
                      <a:lnTo>
                        <a:pt x="48" y="5"/>
                      </a:lnTo>
                      <a:lnTo>
                        <a:pt x="48" y="8"/>
                      </a:lnTo>
                      <a:lnTo>
                        <a:pt x="49" y="8"/>
                      </a:lnTo>
                      <a:lnTo>
                        <a:pt x="48" y="10"/>
                      </a:lnTo>
                      <a:lnTo>
                        <a:pt x="49" y="10"/>
                      </a:lnTo>
                      <a:lnTo>
                        <a:pt x="50" y="10"/>
                      </a:lnTo>
                      <a:lnTo>
                        <a:pt x="52" y="9"/>
                      </a:lnTo>
                      <a:lnTo>
                        <a:pt x="54" y="9"/>
                      </a:lnTo>
                      <a:lnTo>
                        <a:pt x="53" y="12"/>
                      </a:lnTo>
                      <a:lnTo>
                        <a:pt x="52" y="12"/>
                      </a:lnTo>
                      <a:lnTo>
                        <a:pt x="52" y="11"/>
                      </a:lnTo>
                      <a:lnTo>
                        <a:pt x="50" y="10"/>
                      </a:lnTo>
                      <a:lnTo>
                        <a:pt x="49" y="13"/>
                      </a:lnTo>
                      <a:lnTo>
                        <a:pt x="47" y="14"/>
                      </a:lnTo>
                      <a:lnTo>
                        <a:pt x="44" y="15"/>
                      </a:lnTo>
                      <a:lnTo>
                        <a:pt x="39" y="16"/>
                      </a:lnTo>
                      <a:lnTo>
                        <a:pt x="35" y="18"/>
                      </a:lnTo>
                      <a:lnTo>
                        <a:pt x="33" y="19"/>
                      </a:lnTo>
                      <a:lnTo>
                        <a:pt x="30" y="21"/>
                      </a:lnTo>
                      <a:lnTo>
                        <a:pt x="28" y="22"/>
                      </a:lnTo>
                      <a:lnTo>
                        <a:pt x="28" y="23"/>
                      </a:lnTo>
                      <a:lnTo>
                        <a:pt x="29" y="23"/>
                      </a:lnTo>
                      <a:lnTo>
                        <a:pt x="28" y="26"/>
                      </a:lnTo>
                      <a:lnTo>
                        <a:pt x="30" y="27"/>
                      </a:lnTo>
                      <a:lnTo>
                        <a:pt x="30" y="29"/>
                      </a:lnTo>
                      <a:lnTo>
                        <a:pt x="31" y="30"/>
                      </a:lnTo>
                      <a:lnTo>
                        <a:pt x="32" y="31"/>
                      </a:lnTo>
                      <a:lnTo>
                        <a:pt x="34" y="34"/>
                      </a:lnTo>
                      <a:lnTo>
                        <a:pt x="35" y="36"/>
                      </a:lnTo>
                      <a:lnTo>
                        <a:pt x="36" y="36"/>
                      </a:lnTo>
                      <a:lnTo>
                        <a:pt x="35" y="37"/>
                      </a:lnTo>
                      <a:lnTo>
                        <a:pt x="36" y="40"/>
                      </a:lnTo>
                      <a:lnTo>
                        <a:pt x="36" y="42"/>
                      </a:lnTo>
                      <a:lnTo>
                        <a:pt x="36" y="45"/>
                      </a:lnTo>
                      <a:lnTo>
                        <a:pt x="34" y="47"/>
                      </a:lnTo>
                      <a:lnTo>
                        <a:pt x="33" y="47"/>
                      </a:lnTo>
                      <a:lnTo>
                        <a:pt x="33" y="48"/>
                      </a:lnTo>
                      <a:lnTo>
                        <a:pt x="31" y="49"/>
                      </a:lnTo>
                      <a:lnTo>
                        <a:pt x="28" y="49"/>
                      </a:lnTo>
                      <a:lnTo>
                        <a:pt x="24" y="47"/>
                      </a:lnTo>
                      <a:lnTo>
                        <a:pt x="25" y="45"/>
                      </a:lnTo>
                      <a:lnTo>
                        <a:pt x="24" y="44"/>
                      </a:lnTo>
                      <a:lnTo>
                        <a:pt x="21" y="42"/>
                      </a:lnTo>
                      <a:lnTo>
                        <a:pt x="21" y="39"/>
                      </a:lnTo>
                      <a:lnTo>
                        <a:pt x="19" y="37"/>
                      </a:lnTo>
                      <a:lnTo>
                        <a:pt x="21" y="34"/>
                      </a:lnTo>
                      <a:lnTo>
                        <a:pt x="23" y="31"/>
                      </a:lnTo>
                      <a:lnTo>
                        <a:pt x="26" y="27"/>
                      </a:lnTo>
                      <a:lnTo>
                        <a:pt x="28" y="25"/>
                      </a:lnTo>
                      <a:lnTo>
                        <a:pt x="26" y="23"/>
                      </a:lnTo>
                      <a:lnTo>
                        <a:pt x="25" y="22"/>
                      </a:lnTo>
                      <a:lnTo>
                        <a:pt x="24" y="19"/>
                      </a:lnTo>
                      <a:lnTo>
                        <a:pt x="26" y="19"/>
                      </a:lnTo>
                      <a:lnTo>
                        <a:pt x="23" y="16"/>
                      </a:lnTo>
                      <a:lnTo>
                        <a:pt x="22" y="13"/>
                      </a:lnTo>
                      <a:lnTo>
                        <a:pt x="22" y="10"/>
                      </a:lnTo>
                      <a:lnTo>
                        <a:pt x="25" y="9"/>
                      </a:lnTo>
                      <a:lnTo>
                        <a:pt x="29" y="9"/>
                      </a:lnTo>
                      <a:lnTo>
                        <a:pt x="32" y="6"/>
                      </a:lnTo>
                      <a:lnTo>
                        <a:pt x="31" y="7"/>
                      </a:lnTo>
                      <a:lnTo>
                        <a:pt x="28" y="8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2" name="Freeform 1072">
                  <a:extLst>
                    <a:ext uri="{FF2B5EF4-FFF2-40B4-BE49-F238E27FC236}">
                      <a16:creationId xmlns:a16="http://schemas.microsoft.com/office/drawing/2014/main" id="{EA442042-7309-EDD6-8A7E-AE84A7E1ADF4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008" y="2830"/>
                  <a:ext cx="6" cy="4"/>
                </a:xfrm>
                <a:custGeom>
                  <a:avLst/>
                  <a:gdLst>
                    <a:gd name="T0" fmla="*/ 0 w 6"/>
                    <a:gd name="T1" fmla="*/ 3 h 4"/>
                    <a:gd name="T2" fmla="*/ 3 w 6"/>
                    <a:gd name="T3" fmla="*/ 4 h 4"/>
                    <a:gd name="T4" fmla="*/ 3 w 6"/>
                    <a:gd name="T5" fmla="*/ 4 h 4"/>
                    <a:gd name="T6" fmla="*/ 6 w 6"/>
                    <a:gd name="T7" fmla="*/ 3 h 4"/>
                    <a:gd name="T8" fmla="*/ 6 w 6"/>
                    <a:gd name="T9" fmla="*/ 0 h 4"/>
                    <a:gd name="T10" fmla="*/ 3 w 6"/>
                    <a:gd name="T11" fmla="*/ 2 h 4"/>
                    <a:gd name="T12" fmla="*/ 0 w 6"/>
                    <a:gd name="T13" fmla="*/ 3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6" h="4">
                      <a:moveTo>
                        <a:pt x="0" y="3"/>
                      </a:moveTo>
                      <a:lnTo>
                        <a:pt x="3" y="4"/>
                      </a:lnTo>
                      <a:lnTo>
                        <a:pt x="6" y="3"/>
                      </a:lnTo>
                      <a:lnTo>
                        <a:pt x="6" y="0"/>
                      </a:lnTo>
                      <a:lnTo>
                        <a:pt x="3" y="2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3" name="Freeform 1073">
                  <a:extLst>
                    <a:ext uri="{FF2B5EF4-FFF2-40B4-BE49-F238E27FC236}">
                      <a16:creationId xmlns:a16="http://schemas.microsoft.com/office/drawing/2014/main" id="{A6DDF2EA-0CEF-9116-79CC-25929B976B5B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933" y="2812"/>
                  <a:ext cx="7" cy="4"/>
                </a:xfrm>
                <a:custGeom>
                  <a:avLst/>
                  <a:gdLst>
                    <a:gd name="T0" fmla="*/ 3 w 7"/>
                    <a:gd name="T1" fmla="*/ 3 h 4"/>
                    <a:gd name="T2" fmla="*/ 7 w 7"/>
                    <a:gd name="T3" fmla="*/ 4 h 4"/>
                    <a:gd name="T4" fmla="*/ 7 w 7"/>
                    <a:gd name="T5" fmla="*/ 3 h 4"/>
                    <a:gd name="T6" fmla="*/ 3 w 7"/>
                    <a:gd name="T7" fmla="*/ 1 h 4"/>
                    <a:gd name="T8" fmla="*/ 0 w 7"/>
                    <a:gd name="T9" fmla="*/ 0 h 4"/>
                    <a:gd name="T10" fmla="*/ 3 w 7"/>
                    <a:gd name="T11" fmla="*/ 3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7" h="4">
                      <a:moveTo>
                        <a:pt x="3" y="3"/>
                      </a:moveTo>
                      <a:lnTo>
                        <a:pt x="7" y="4"/>
                      </a:lnTo>
                      <a:lnTo>
                        <a:pt x="7" y="3"/>
                      </a:lnTo>
                      <a:lnTo>
                        <a:pt x="3" y="1"/>
                      </a:lnTo>
                      <a:lnTo>
                        <a:pt x="0" y="0"/>
                      </a:lnTo>
                      <a:lnTo>
                        <a:pt x="3" y="3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4" name="Freeform 1074">
                  <a:extLst>
                    <a:ext uri="{FF2B5EF4-FFF2-40B4-BE49-F238E27FC236}">
                      <a16:creationId xmlns:a16="http://schemas.microsoft.com/office/drawing/2014/main" id="{9E2FBF98-F63D-18AD-5639-434E5BE92577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947" y="2813"/>
                  <a:ext cx="1" cy="3"/>
                </a:xfrm>
                <a:custGeom>
                  <a:avLst/>
                  <a:gdLst>
                    <a:gd name="T0" fmla="*/ 1 w 1"/>
                    <a:gd name="T1" fmla="*/ 3 h 3"/>
                    <a:gd name="T2" fmla="*/ 0 w 1"/>
                    <a:gd name="T3" fmla="*/ 0 h 3"/>
                    <a:gd name="T4" fmla="*/ 0 w 1"/>
                    <a:gd name="T5" fmla="*/ 3 h 3"/>
                    <a:gd name="T6" fmla="*/ 1 w 1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" h="3">
                      <a:moveTo>
                        <a:pt x="1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" y="3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0" name="Group 1075">
                <a:extLst>
                  <a:ext uri="{FF2B5EF4-FFF2-40B4-BE49-F238E27FC236}">
                    <a16:creationId xmlns:a16="http://schemas.microsoft.com/office/drawing/2014/main" id="{54BE2958-2061-178F-1172-9EE6BBD7E8B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92" y="2979"/>
                <a:ext cx="249" cy="97"/>
                <a:chOff x="1592" y="2979"/>
                <a:chExt cx="249" cy="97"/>
              </a:xfrm>
              <a:grpFill/>
            </p:grpSpPr>
            <p:grpSp>
              <p:nvGrpSpPr>
                <p:cNvPr id="253" name="Group 1076">
                  <a:extLst>
                    <a:ext uri="{FF2B5EF4-FFF2-40B4-BE49-F238E27FC236}">
                      <a16:creationId xmlns:a16="http://schemas.microsoft.com/office/drawing/2014/main" id="{AFC489A5-DBF0-E18E-78DB-5F110F0917D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592" y="2999"/>
                  <a:ext cx="35" cy="17"/>
                  <a:chOff x="1592" y="2999"/>
                  <a:chExt cx="35" cy="17"/>
                </a:xfrm>
                <a:grpFill/>
              </p:grpSpPr>
              <p:sp>
                <p:nvSpPr>
                  <p:cNvPr id="257" name="Freeform 1077">
                    <a:extLst>
                      <a:ext uri="{FF2B5EF4-FFF2-40B4-BE49-F238E27FC236}">
                        <a16:creationId xmlns:a16="http://schemas.microsoft.com/office/drawing/2014/main" id="{A4FE30D1-A3D1-5A81-452E-DB011F2AAC4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592" y="2999"/>
                    <a:ext cx="13" cy="17"/>
                  </a:xfrm>
                  <a:custGeom>
                    <a:avLst/>
                    <a:gdLst>
                      <a:gd name="T0" fmla="*/ 10 w 13"/>
                      <a:gd name="T1" fmla="*/ 7 h 17"/>
                      <a:gd name="T2" fmla="*/ 6 w 13"/>
                      <a:gd name="T3" fmla="*/ 4 h 17"/>
                      <a:gd name="T4" fmla="*/ 5 w 13"/>
                      <a:gd name="T5" fmla="*/ 1 h 17"/>
                      <a:gd name="T6" fmla="*/ 2 w 13"/>
                      <a:gd name="T7" fmla="*/ 0 h 17"/>
                      <a:gd name="T8" fmla="*/ 0 w 13"/>
                      <a:gd name="T9" fmla="*/ 1 h 17"/>
                      <a:gd name="T10" fmla="*/ 3 w 13"/>
                      <a:gd name="T11" fmla="*/ 2 h 17"/>
                      <a:gd name="T12" fmla="*/ 4 w 13"/>
                      <a:gd name="T13" fmla="*/ 5 h 17"/>
                      <a:gd name="T14" fmla="*/ 6 w 13"/>
                      <a:gd name="T15" fmla="*/ 8 h 17"/>
                      <a:gd name="T16" fmla="*/ 8 w 13"/>
                      <a:gd name="T17" fmla="*/ 11 h 17"/>
                      <a:gd name="T18" fmla="*/ 4 w 13"/>
                      <a:gd name="T19" fmla="*/ 12 h 17"/>
                      <a:gd name="T20" fmla="*/ 2 w 13"/>
                      <a:gd name="T21" fmla="*/ 16 h 17"/>
                      <a:gd name="T22" fmla="*/ 5 w 13"/>
                      <a:gd name="T23" fmla="*/ 17 h 17"/>
                      <a:gd name="T24" fmla="*/ 9 w 13"/>
                      <a:gd name="T25" fmla="*/ 17 h 17"/>
                      <a:gd name="T26" fmla="*/ 11 w 13"/>
                      <a:gd name="T27" fmla="*/ 16 h 17"/>
                      <a:gd name="T28" fmla="*/ 13 w 13"/>
                      <a:gd name="T29" fmla="*/ 12 h 17"/>
                      <a:gd name="T30" fmla="*/ 10 w 13"/>
                      <a:gd name="T31" fmla="*/ 10 h 17"/>
                      <a:gd name="T32" fmla="*/ 10 w 13"/>
                      <a:gd name="T33" fmla="*/ 7 h 17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13" h="17">
                        <a:moveTo>
                          <a:pt x="10" y="7"/>
                        </a:moveTo>
                        <a:lnTo>
                          <a:pt x="6" y="4"/>
                        </a:lnTo>
                        <a:lnTo>
                          <a:pt x="5" y="1"/>
                        </a:lnTo>
                        <a:lnTo>
                          <a:pt x="2" y="0"/>
                        </a:lnTo>
                        <a:lnTo>
                          <a:pt x="0" y="1"/>
                        </a:lnTo>
                        <a:lnTo>
                          <a:pt x="3" y="2"/>
                        </a:lnTo>
                        <a:lnTo>
                          <a:pt x="4" y="5"/>
                        </a:lnTo>
                        <a:lnTo>
                          <a:pt x="6" y="8"/>
                        </a:lnTo>
                        <a:lnTo>
                          <a:pt x="8" y="11"/>
                        </a:lnTo>
                        <a:lnTo>
                          <a:pt x="4" y="12"/>
                        </a:lnTo>
                        <a:lnTo>
                          <a:pt x="2" y="16"/>
                        </a:lnTo>
                        <a:lnTo>
                          <a:pt x="5" y="17"/>
                        </a:lnTo>
                        <a:lnTo>
                          <a:pt x="9" y="17"/>
                        </a:lnTo>
                        <a:lnTo>
                          <a:pt x="11" y="16"/>
                        </a:lnTo>
                        <a:lnTo>
                          <a:pt x="13" y="12"/>
                        </a:lnTo>
                        <a:lnTo>
                          <a:pt x="10" y="10"/>
                        </a:lnTo>
                        <a:lnTo>
                          <a:pt x="10" y="7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8" name="Freeform 1078">
                    <a:extLst>
                      <a:ext uri="{FF2B5EF4-FFF2-40B4-BE49-F238E27FC236}">
                        <a16:creationId xmlns:a16="http://schemas.microsoft.com/office/drawing/2014/main" id="{312942D8-E41D-79A2-BD8F-A58F3014259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592" y="3004"/>
                    <a:ext cx="3" cy="3"/>
                  </a:xfrm>
                  <a:custGeom>
                    <a:avLst/>
                    <a:gdLst>
                      <a:gd name="T0" fmla="*/ 3 w 3"/>
                      <a:gd name="T1" fmla="*/ 1 h 3"/>
                      <a:gd name="T2" fmla="*/ 0 w 3"/>
                      <a:gd name="T3" fmla="*/ 0 h 3"/>
                      <a:gd name="T4" fmla="*/ 1 w 3"/>
                      <a:gd name="T5" fmla="*/ 3 h 3"/>
                      <a:gd name="T6" fmla="*/ 2 w 3"/>
                      <a:gd name="T7" fmla="*/ 3 h 3"/>
                      <a:gd name="T8" fmla="*/ 3 w 3"/>
                      <a:gd name="T9" fmla="*/ 1 h 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" h="3">
                        <a:moveTo>
                          <a:pt x="3" y="1"/>
                        </a:moveTo>
                        <a:lnTo>
                          <a:pt x="0" y="0"/>
                        </a:lnTo>
                        <a:lnTo>
                          <a:pt x="1" y="3"/>
                        </a:lnTo>
                        <a:lnTo>
                          <a:pt x="2" y="3"/>
                        </a:lnTo>
                        <a:lnTo>
                          <a:pt x="3" y="1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9" name="Freeform 1079">
                    <a:extLst>
                      <a:ext uri="{FF2B5EF4-FFF2-40B4-BE49-F238E27FC236}">
                        <a16:creationId xmlns:a16="http://schemas.microsoft.com/office/drawing/2014/main" id="{BD3E1064-9F9E-B9AB-0F4D-B4800DD9B26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609" y="3007"/>
                    <a:ext cx="5" cy="4"/>
                  </a:xfrm>
                  <a:custGeom>
                    <a:avLst/>
                    <a:gdLst>
                      <a:gd name="T0" fmla="*/ 0 w 5"/>
                      <a:gd name="T1" fmla="*/ 3 h 4"/>
                      <a:gd name="T2" fmla="*/ 3 w 5"/>
                      <a:gd name="T3" fmla="*/ 4 h 4"/>
                      <a:gd name="T4" fmla="*/ 5 w 5"/>
                      <a:gd name="T5" fmla="*/ 2 h 4"/>
                      <a:gd name="T6" fmla="*/ 2 w 5"/>
                      <a:gd name="T7" fmla="*/ 0 h 4"/>
                      <a:gd name="T8" fmla="*/ 0 w 5"/>
                      <a:gd name="T9" fmla="*/ 3 h 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5" h="4">
                        <a:moveTo>
                          <a:pt x="0" y="3"/>
                        </a:moveTo>
                        <a:lnTo>
                          <a:pt x="3" y="4"/>
                        </a:lnTo>
                        <a:lnTo>
                          <a:pt x="5" y="2"/>
                        </a:lnTo>
                        <a:lnTo>
                          <a:pt x="2" y="0"/>
                        </a:lnTo>
                        <a:lnTo>
                          <a:pt x="0" y="3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0" name="Freeform 1080">
                    <a:extLst>
                      <a:ext uri="{FF2B5EF4-FFF2-40B4-BE49-F238E27FC236}">
                        <a16:creationId xmlns:a16="http://schemas.microsoft.com/office/drawing/2014/main" id="{C9A8CAB8-B991-BAE2-35D0-03D2C2AE5B7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624" y="3012"/>
                    <a:ext cx="3" cy="3"/>
                  </a:xfrm>
                  <a:custGeom>
                    <a:avLst/>
                    <a:gdLst>
                      <a:gd name="T0" fmla="*/ 0 w 3"/>
                      <a:gd name="T1" fmla="*/ 3 h 3"/>
                      <a:gd name="T2" fmla="*/ 3 w 3"/>
                      <a:gd name="T3" fmla="*/ 0 h 3"/>
                      <a:gd name="T4" fmla="*/ 0 w 3"/>
                      <a:gd name="T5" fmla="*/ 0 h 3"/>
                      <a:gd name="T6" fmla="*/ 0 w 3"/>
                      <a:gd name="T7" fmla="*/ 3 h 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" h="3">
                        <a:moveTo>
                          <a:pt x="0" y="3"/>
                        </a:moveTo>
                        <a:lnTo>
                          <a:pt x="3" y="0"/>
                        </a:lnTo>
                        <a:lnTo>
                          <a:pt x="0" y="0"/>
                        </a:lnTo>
                        <a:lnTo>
                          <a:pt x="0" y="3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4" name="Group 1081">
                  <a:extLst>
                    <a:ext uri="{FF2B5EF4-FFF2-40B4-BE49-F238E27FC236}">
                      <a16:creationId xmlns:a16="http://schemas.microsoft.com/office/drawing/2014/main" id="{22DA19F0-7E9D-2BF6-57A7-4C9166E02FC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754" y="2979"/>
                  <a:ext cx="87" cy="97"/>
                  <a:chOff x="1754" y="2979"/>
                  <a:chExt cx="87" cy="97"/>
                </a:xfrm>
                <a:grpFill/>
              </p:grpSpPr>
              <p:sp>
                <p:nvSpPr>
                  <p:cNvPr id="255" name="Freeform 1082">
                    <a:extLst>
                      <a:ext uri="{FF2B5EF4-FFF2-40B4-BE49-F238E27FC236}">
                        <a16:creationId xmlns:a16="http://schemas.microsoft.com/office/drawing/2014/main" id="{B495DDC4-BE77-1E0D-5AEE-4C3A40D9C28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754" y="2979"/>
                    <a:ext cx="87" cy="97"/>
                  </a:xfrm>
                  <a:custGeom>
                    <a:avLst/>
                    <a:gdLst>
                      <a:gd name="T0" fmla="*/ 11 w 87"/>
                      <a:gd name="T1" fmla="*/ 75 h 97"/>
                      <a:gd name="T2" fmla="*/ 10 w 87"/>
                      <a:gd name="T3" fmla="*/ 82 h 97"/>
                      <a:gd name="T4" fmla="*/ 8 w 87"/>
                      <a:gd name="T5" fmla="*/ 87 h 97"/>
                      <a:gd name="T6" fmla="*/ 12 w 87"/>
                      <a:gd name="T7" fmla="*/ 87 h 97"/>
                      <a:gd name="T8" fmla="*/ 17 w 87"/>
                      <a:gd name="T9" fmla="*/ 88 h 97"/>
                      <a:gd name="T10" fmla="*/ 22 w 87"/>
                      <a:gd name="T11" fmla="*/ 91 h 97"/>
                      <a:gd name="T12" fmla="*/ 27 w 87"/>
                      <a:gd name="T13" fmla="*/ 97 h 97"/>
                      <a:gd name="T14" fmla="*/ 29 w 87"/>
                      <a:gd name="T15" fmla="*/ 97 h 97"/>
                      <a:gd name="T16" fmla="*/ 35 w 87"/>
                      <a:gd name="T17" fmla="*/ 91 h 97"/>
                      <a:gd name="T18" fmla="*/ 36 w 87"/>
                      <a:gd name="T19" fmla="*/ 85 h 97"/>
                      <a:gd name="T20" fmla="*/ 39 w 87"/>
                      <a:gd name="T21" fmla="*/ 79 h 97"/>
                      <a:gd name="T22" fmla="*/ 44 w 87"/>
                      <a:gd name="T23" fmla="*/ 69 h 97"/>
                      <a:gd name="T24" fmla="*/ 49 w 87"/>
                      <a:gd name="T25" fmla="*/ 66 h 97"/>
                      <a:gd name="T26" fmla="*/ 58 w 87"/>
                      <a:gd name="T27" fmla="*/ 63 h 97"/>
                      <a:gd name="T28" fmla="*/ 66 w 87"/>
                      <a:gd name="T29" fmla="*/ 60 h 97"/>
                      <a:gd name="T30" fmla="*/ 72 w 87"/>
                      <a:gd name="T31" fmla="*/ 56 h 97"/>
                      <a:gd name="T32" fmla="*/ 79 w 87"/>
                      <a:gd name="T33" fmla="*/ 48 h 97"/>
                      <a:gd name="T34" fmla="*/ 82 w 87"/>
                      <a:gd name="T35" fmla="*/ 45 h 97"/>
                      <a:gd name="T36" fmla="*/ 84 w 87"/>
                      <a:gd name="T37" fmla="*/ 39 h 97"/>
                      <a:gd name="T38" fmla="*/ 86 w 87"/>
                      <a:gd name="T39" fmla="*/ 35 h 97"/>
                      <a:gd name="T40" fmla="*/ 84 w 87"/>
                      <a:gd name="T41" fmla="*/ 26 h 97"/>
                      <a:gd name="T42" fmla="*/ 83 w 87"/>
                      <a:gd name="T43" fmla="*/ 23 h 97"/>
                      <a:gd name="T44" fmla="*/ 82 w 87"/>
                      <a:gd name="T45" fmla="*/ 21 h 97"/>
                      <a:gd name="T46" fmla="*/ 76 w 87"/>
                      <a:gd name="T47" fmla="*/ 17 h 97"/>
                      <a:gd name="T48" fmla="*/ 70 w 87"/>
                      <a:gd name="T49" fmla="*/ 17 h 97"/>
                      <a:gd name="T50" fmla="*/ 62 w 87"/>
                      <a:gd name="T51" fmla="*/ 17 h 97"/>
                      <a:gd name="T52" fmla="*/ 53 w 87"/>
                      <a:gd name="T53" fmla="*/ 14 h 97"/>
                      <a:gd name="T54" fmla="*/ 49 w 87"/>
                      <a:gd name="T55" fmla="*/ 9 h 97"/>
                      <a:gd name="T56" fmla="*/ 42 w 87"/>
                      <a:gd name="T57" fmla="*/ 7 h 97"/>
                      <a:gd name="T58" fmla="*/ 36 w 87"/>
                      <a:gd name="T59" fmla="*/ 2 h 97"/>
                      <a:gd name="T60" fmla="*/ 32 w 87"/>
                      <a:gd name="T61" fmla="*/ 3 h 97"/>
                      <a:gd name="T62" fmla="*/ 24 w 87"/>
                      <a:gd name="T63" fmla="*/ 5 h 97"/>
                      <a:gd name="T64" fmla="*/ 21 w 87"/>
                      <a:gd name="T65" fmla="*/ 9 h 97"/>
                      <a:gd name="T66" fmla="*/ 14 w 87"/>
                      <a:gd name="T67" fmla="*/ 9 h 97"/>
                      <a:gd name="T68" fmla="*/ 14 w 87"/>
                      <a:gd name="T69" fmla="*/ 15 h 97"/>
                      <a:gd name="T70" fmla="*/ 14 w 87"/>
                      <a:gd name="T71" fmla="*/ 19 h 97"/>
                      <a:gd name="T72" fmla="*/ 7 w 87"/>
                      <a:gd name="T73" fmla="*/ 26 h 97"/>
                      <a:gd name="T74" fmla="*/ 7 w 87"/>
                      <a:gd name="T75" fmla="*/ 30 h 97"/>
                      <a:gd name="T76" fmla="*/ 1 w 87"/>
                      <a:gd name="T77" fmla="*/ 39 h 97"/>
                      <a:gd name="T78" fmla="*/ 2 w 87"/>
                      <a:gd name="T79" fmla="*/ 47 h 97"/>
                      <a:gd name="T80" fmla="*/ 1 w 87"/>
                      <a:gd name="T81" fmla="*/ 55 h 97"/>
                      <a:gd name="T82" fmla="*/ 2 w 87"/>
                      <a:gd name="T83" fmla="*/ 57 h 97"/>
                      <a:gd name="T84" fmla="*/ 11 w 87"/>
                      <a:gd name="T85" fmla="*/ 61 h 97"/>
                      <a:gd name="T86" fmla="*/ 14 w 87"/>
                      <a:gd name="T87" fmla="*/ 57 h 97"/>
                      <a:gd name="T88" fmla="*/ 14 w 87"/>
                      <a:gd name="T89" fmla="*/ 59 h 97"/>
                      <a:gd name="T90" fmla="*/ 14 w 87"/>
                      <a:gd name="T91" fmla="*/ 61 h 97"/>
                      <a:gd name="T92" fmla="*/ 17 w 87"/>
                      <a:gd name="T93" fmla="*/ 57 h 97"/>
                      <a:gd name="T94" fmla="*/ 17 w 87"/>
                      <a:gd name="T95" fmla="*/ 53 h 97"/>
                      <a:gd name="T96" fmla="*/ 17 w 87"/>
                      <a:gd name="T97" fmla="*/ 54 h 97"/>
                      <a:gd name="T98" fmla="*/ 18 w 87"/>
                      <a:gd name="T99" fmla="*/ 63 h 97"/>
                      <a:gd name="T100" fmla="*/ 16 w 87"/>
                      <a:gd name="T101" fmla="*/ 70 h 97"/>
                      <a:gd name="T102" fmla="*/ 14 w 87"/>
                      <a:gd name="T103" fmla="*/ 71 h 97"/>
                      <a:gd name="T104" fmla="*/ 10 w 87"/>
                      <a:gd name="T105" fmla="*/ 71 h 97"/>
                      <a:gd name="T106" fmla="*/ 10 w 87"/>
                      <a:gd name="T107" fmla="*/ 74 h 97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</a:gdLst>
                    <a:ahLst/>
                    <a:cxnLst>
                      <a:cxn ang="T108">
                        <a:pos x="T0" y="T1"/>
                      </a:cxn>
                      <a:cxn ang="T109">
                        <a:pos x="T2" y="T3"/>
                      </a:cxn>
                      <a:cxn ang="T110">
                        <a:pos x="T4" y="T5"/>
                      </a:cxn>
                      <a:cxn ang="T111">
                        <a:pos x="T6" y="T7"/>
                      </a:cxn>
                      <a:cxn ang="T112">
                        <a:pos x="T8" y="T9"/>
                      </a:cxn>
                      <a:cxn ang="T113">
                        <a:pos x="T10" y="T11"/>
                      </a:cxn>
                      <a:cxn ang="T114">
                        <a:pos x="T12" y="T13"/>
                      </a:cxn>
                      <a:cxn ang="T115">
                        <a:pos x="T14" y="T15"/>
                      </a:cxn>
                      <a:cxn ang="T116">
                        <a:pos x="T16" y="T17"/>
                      </a:cxn>
                      <a:cxn ang="T117">
                        <a:pos x="T18" y="T19"/>
                      </a:cxn>
                      <a:cxn ang="T118">
                        <a:pos x="T20" y="T21"/>
                      </a:cxn>
                      <a:cxn ang="T119">
                        <a:pos x="T22" y="T23"/>
                      </a:cxn>
                      <a:cxn ang="T120">
                        <a:pos x="T24" y="T25"/>
                      </a:cxn>
                      <a:cxn ang="T121">
                        <a:pos x="T26" y="T27"/>
                      </a:cxn>
                      <a:cxn ang="T122">
                        <a:pos x="T28" y="T29"/>
                      </a:cxn>
                      <a:cxn ang="T123">
                        <a:pos x="T30" y="T31"/>
                      </a:cxn>
                      <a:cxn ang="T124">
                        <a:pos x="T32" y="T33"/>
                      </a:cxn>
                      <a:cxn ang="T125">
                        <a:pos x="T34" y="T35"/>
                      </a:cxn>
                      <a:cxn ang="T126">
                        <a:pos x="T36" y="T37"/>
                      </a:cxn>
                      <a:cxn ang="T127">
                        <a:pos x="T38" y="T39"/>
                      </a:cxn>
                      <a:cxn ang="T128">
                        <a:pos x="T40" y="T41"/>
                      </a:cxn>
                      <a:cxn ang="T129">
                        <a:pos x="T42" y="T43"/>
                      </a:cxn>
                      <a:cxn ang="T130">
                        <a:pos x="T44" y="T45"/>
                      </a:cxn>
                      <a:cxn ang="T131">
                        <a:pos x="T46" y="T47"/>
                      </a:cxn>
                      <a:cxn ang="T132">
                        <a:pos x="T48" y="T49"/>
                      </a:cxn>
                      <a:cxn ang="T133">
                        <a:pos x="T50" y="T51"/>
                      </a:cxn>
                      <a:cxn ang="T134">
                        <a:pos x="T52" y="T53"/>
                      </a:cxn>
                      <a:cxn ang="T135">
                        <a:pos x="T54" y="T55"/>
                      </a:cxn>
                      <a:cxn ang="T136">
                        <a:pos x="T56" y="T57"/>
                      </a:cxn>
                      <a:cxn ang="T137">
                        <a:pos x="T58" y="T59"/>
                      </a:cxn>
                      <a:cxn ang="T138">
                        <a:pos x="T60" y="T61"/>
                      </a:cxn>
                      <a:cxn ang="T139">
                        <a:pos x="T62" y="T63"/>
                      </a:cxn>
                      <a:cxn ang="T140">
                        <a:pos x="T64" y="T65"/>
                      </a:cxn>
                      <a:cxn ang="T141">
                        <a:pos x="T66" y="T67"/>
                      </a:cxn>
                      <a:cxn ang="T142">
                        <a:pos x="T68" y="T69"/>
                      </a:cxn>
                      <a:cxn ang="T143">
                        <a:pos x="T70" y="T71"/>
                      </a:cxn>
                      <a:cxn ang="T144">
                        <a:pos x="T72" y="T73"/>
                      </a:cxn>
                      <a:cxn ang="T145">
                        <a:pos x="T74" y="T75"/>
                      </a:cxn>
                      <a:cxn ang="T146">
                        <a:pos x="T76" y="T77"/>
                      </a:cxn>
                      <a:cxn ang="T147">
                        <a:pos x="T78" y="T79"/>
                      </a:cxn>
                      <a:cxn ang="T148">
                        <a:pos x="T80" y="T81"/>
                      </a:cxn>
                      <a:cxn ang="T149">
                        <a:pos x="T82" y="T83"/>
                      </a:cxn>
                      <a:cxn ang="T150">
                        <a:pos x="T84" y="T85"/>
                      </a:cxn>
                      <a:cxn ang="T151">
                        <a:pos x="T86" y="T87"/>
                      </a:cxn>
                      <a:cxn ang="T152">
                        <a:pos x="T88" y="T89"/>
                      </a:cxn>
                      <a:cxn ang="T153">
                        <a:pos x="T90" y="T91"/>
                      </a:cxn>
                      <a:cxn ang="T154">
                        <a:pos x="T92" y="T93"/>
                      </a:cxn>
                      <a:cxn ang="T155">
                        <a:pos x="T94" y="T95"/>
                      </a:cxn>
                      <a:cxn ang="T156">
                        <a:pos x="T96" y="T97"/>
                      </a:cxn>
                      <a:cxn ang="T157">
                        <a:pos x="T98" y="T99"/>
                      </a:cxn>
                      <a:cxn ang="T158">
                        <a:pos x="T100" y="T101"/>
                      </a:cxn>
                      <a:cxn ang="T159">
                        <a:pos x="T102" y="T103"/>
                      </a:cxn>
                      <a:cxn ang="T160">
                        <a:pos x="T104" y="T105"/>
                      </a:cxn>
                      <a:cxn ang="T161">
                        <a:pos x="T106" y="T107"/>
                      </a:cxn>
                    </a:cxnLst>
                    <a:rect l="0" t="0" r="r" b="b"/>
                    <a:pathLst>
                      <a:path w="87" h="97">
                        <a:moveTo>
                          <a:pt x="10" y="74"/>
                        </a:moveTo>
                        <a:lnTo>
                          <a:pt x="10" y="75"/>
                        </a:lnTo>
                        <a:lnTo>
                          <a:pt x="11" y="75"/>
                        </a:lnTo>
                        <a:lnTo>
                          <a:pt x="11" y="78"/>
                        </a:lnTo>
                        <a:lnTo>
                          <a:pt x="12" y="81"/>
                        </a:lnTo>
                        <a:lnTo>
                          <a:pt x="10" y="82"/>
                        </a:lnTo>
                        <a:lnTo>
                          <a:pt x="7" y="83"/>
                        </a:lnTo>
                        <a:lnTo>
                          <a:pt x="7" y="84"/>
                        </a:lnTo>
                        <a:lnTo>
                          <a:pt x="8" y="87"/>
                        </a:lnTo>
                        <a:lnTo>
                          <a:pt x="8" y="89"/>
                        </a:lnTo>
                        <a:lnTo>
                          <a:pt x="9" y="89"/>
                        </a:lnTo>
                        <a:lnTo>
                          <a:pt x="12" y="87"/>
                        </a:lnTo>
                        <a:lnTo>
                          <a:pt x="14" y="88"/>
                        </a:lnTo>
                        <a:lnTo>
                          <a:pt x="16" y="88"/>
                        </a:lnTo>
                        <a:lnTo>
                          <a:pt x="17" y="88"/>
                        </a:lnTo>
                        <a:lnTo>
                          <a:pt x="20" y="89"/>
                        </a:lnTo>
                        <a:lnTo>
                          <a:pt x="23" y="91"/>
                        </a:lnTo>
                        <a:lnTo>
                          <a:pt x="22" y="91"/>
                        </a:lnTo>
                        <a:lnTo>
                          <a:pt x="23" y="94"/>
                        </a:lnTo>
                        <a:lnTo>
                          <a:pt x="24" y="94"/>
                        </a:lnTo>
                        <a:lnTo>
                          <a:pt x="27" y="97"/>
                        </a:lnTo>
                        <a:lnTo>
                          <a:pt x="28" y="97"/>
                        </a:lnTo>
                        <a:lnTo>
                          <a:pt x="29" y="97"/>
                        </a:lnTo>
                        <a:lnTo>
                          <a:pt x="30" y="96"/>
                        </a:lnTo>
                        <a:lnTo>
                          <a:pt x="31" y="93"/>
                        </a:lnTo>
                        <a:lnTo>
                          <a:pt x="35" y="91"/>
                        </a:lnTo>
                        <a:lnTo>
                          <a:pt x="35" y="89"/>
                        </a:lnTo>
                        <a:lnTo>
                          <a:pt x="35" y="87"/>
                        </a:lnTo>
                        <a:lnTo>
                          <a:pt x="36" y="85"/>
                        </a:lnTo>
                        <a:lnTo>
                          <a:pt x="37" y="82"/>
                        </a:lnTo>
                        <a:lnTo>
                          <a:pt x="39" y="79"/>
                        </a:lnTo>
                        <a:lnTo>
                          <a:pt x="39" y="76"/>
                        </a:lnTo>
                        <a:lnTo>
                          <a:pt x="42" y="72"/>
                        </a:lnTo>
                        <a:lnTo>
                          <a:pt x="44" y="69"/>
                        </a:lnTo>
                        <a:lnTo>
                          <a:pt x="47" y="66"/>
                        </a:lnTo>
                        <a:lnTo>
                          <a:pt x="48" y="66"/>
                        </a:lnTo>
                        <a:lnTo>
                          <a:pt x="49" y="66"/>
                        </a:lnTo>
                        <a:lnTo>
                          <a:pt x="51" y="65"/>
                        </a:lnTo>
                        <a:lnTo>
                          <a:pt x="54" y="64"/>
                        </a:lnTo>
                        <a:lnTo>
                          <a:pt x="58" y="63"/>
                        </a:lnTo>
                        <a:lnTo>
                          <a:pt x="60" y="62"/>
                        </a:lnTo>
                        <a:lnTo>
                          <a:pt x="63" y="61"/>
                        </a:lnTo>
                        <a:lnTo>
                          <a:pt x="66" y="60"/>
                        </a:lnTo>
                        <a:lnTo>
                          <a:pt x="69" y="58"/>
                        </a:lnTo>
                        <a:lnTo>
                          <a:pt x="72" y="56"/>
                        </a:lnTo>
                        <a:lnTo>
                          <a:pt x="75" y="53"/>
                        </a:lnTo>
                        <a:lnTo>
                          <a:pt x="76" y="51"/>
                        </a:lnTo>
                        <a:lnTo>
                          <a:pt x="79" y="48"/>
                        </a:lnTo>
                        <a:lnTo>
                          <a:pt x="81" y="46"/>
                        </a:lnTo>
                        <a:lnTo>
                          <a:pt x="82" y="45"/>
                        </a:lnTo>
                        <a:lnTo>
                          <a:pt x="82" y="44"/>
                        </a:lnTo>
                        <a:lnTo>
                          <a:pt x="83" y="42"/>
                        </a:lnTo>
                        <a:lnTo>
                          <a:pt x="84" y="39"/>
                        </a:lnTo>
                        <a:lnTo>
                          <a:pt x="84" y="36"/>
                        </a:lnTo>
                        <a:lnTo>
                          <a:pt x="87" y="36"/>
                        </a:lnTo>
                        <a:lnTo>
                          <a:pt x="86" y="35"/>
                        </a:lnTo>
                        <a:lnTo>
                          <a:pt x="86" y="31"/>
                        </a:lnTo>
                        <a:lnTo>
                          <a:pt x="87" y="29"/>
                        </a:lnTo>
                        <a:lnTo>
                          <a:pt x="84" y="26"/>
                        </a:lnTo>
                        <a:lnTo>
                          <a:pt x="81" y="24"/>
                        </a:lnTo>
                        <a:lnTo>
                          <a:pt x="81" y="23"/>
                        </a:lnTo>
                        <a:lnTo>
                          <a:pt x="83" y="23"/>
                        </a:lnTo>
                        <a:lnTo>
                          <a:pt x="86" y="23"/>
                        </a:lnTo>
                        <a:lnTo>
                          <a:pt x="85" y="22"/>
                        </a:lnTo>
                        <a:lnTo>
                          <a:pt x="82" y="21"/>
                        </a:lnTo>
                        <a:lnTo>
                          <a:pt x="81" y="20"/>
                        </a:lnTo>
                        <a:lnTo>
                          <a:pt x="78" y="19"/>
                        </a:lnTo>
                        <a:lnTo>
                          <a:pt x="76" y="17"/>
                        </a:lnTo>
                        <a:lnTo>
                          <a:pt x="73" y="15"/>
                        </a:lnTo>
                        <a:lnTo>
                          <a:pt x="69" y="15"/>
                        </a:lnTo>
                        <a:lnTo>
                          <a:pt x="70" y="17"/>
                        </a:lnTo>
                        <a:lnTo>
                          <a:pt x="68" y="18"/>
                        </a:lnTo>
                        <a:lnTo>
                          <a:pt x="65" y="18"/>
                        </a:lnTo>
                        <a:lnTo>
                          <a:pt x="62" y="17"/>
                        </a:lnTo>
                        <a:lnTo>
                          <a:pt x="59" y="16"/>
                        </a:lnTo>
                        <a:lnTo>
                          <a:pt x="56" y="16"/>
                        </a:lnTo>
                        <a:lnTo>
                          <a:pt x="53" y="14"/>
                        </a:lnTo>
                        <a:lnTo>
                          <a:pt x="51" y="11"/>
                        </a:lnTo>
                        <a:lnTo>
                          <a:pt x="50" y="9"/>
                        </a:lnTo>
                        <a:lnTo>
                          <a:pt x="49" y="9"/>
                        </a:lnTo>
                        <a:lnTo>
                          <a:pt x="46" y="8"/>
                        </a:lnTo>
                        <a:lnTo>
                          <a:pt x="45" y="8"/>
                        </a:lnTo>
                        <a:lnTo>
                          <a:pt x="42" y="7"/>
                        </a:lnTo>
                        <a:lnTo>
                          <a:pt x="39" y="5"/>
                        </a:lnTo>
                        <a:lnTo>
                          <a:pt x="37" y="3"/>
                        </a:lnTo>
                        <a:lnTo>
                          <a:pt x="36" y="2"/>
                        </a:lnTo>
                        <a:lnTo>
                          <a:pt x="33" y="0"/>
                        </a:lnTo>
                        <a:lnTo>
                          <a:pt x="32" y="3"/>
                        </a:lnTo>
                        <a:lnTo>
                          <a:pt x="30" y="5"/>
                        </a:lnTo>
                        <a:lnTo>
                          <a:pt x="27" y="5"/>
                        </a:lnTo>
                        <a:lnTo>
                          <a:pt x="24" y="5"/>
                        </a:lnTo>
                        <a:lnTo>
                          <a:pt x="22" y="6"/>
                        </a:lnTo>
                        <a:lnTo>
                          <a:pt x="21" y="8"/>
                        </a:lnTo>
                        <a:lnTo>
                          <a:pt x="21" y="9"/>
                        </a:lnTo>
                        <a:lnTo>
                          <a:pt x="21" y="8"/>
                        </a:lnTo>
                        <a:lnTo>
                          <a:pt x="18" y="8"/>
                        </a:lnTo>
                        <a:lnTo>
                          <a:pt x="14" y="9"/>
                        </a:lnTo>
                        <a:lnTo>
                          <a:pt x="14" y="12"/>
                        </a:lnTo>
                        <a:lnTo>
                          <a:pt x="14" y="15"/>
                        </a:lnTo>
                        <a:lnTo>
                          <a:pt x="14" y="16"/>
                        </a:lnTo>
                        <a:lnTo>
                          <a:pt x="14" y="19"/>
                        </a:lnTo>
                        <a:lnTo>
                          <a:pt x="12" y="21"/>
                        </a:lnTo>
                        <a:lnTo>
                          <a:pt x="10" y="24"/>
                        </a:lnTo>
                        <a:lnTo>
                          <a:pt x="7" y="26"/>
                        </a:lnTo>
                        <a:lnTo>
                          <a:pt x="8" y="29"/>
                        </a:lnTo>
                        <a:lnTo>
                          <a:pt x="10" y="30"/>
                        </a:lnTo>
                        <a:lnTo>
                          <a:pt x="7" y="30"/>
                        </a:lnTo>
                        <a:lnTo>
                          <a:pt x="6" y="33"/>
                        </a:lnTo>
                        <a:lnTo>
                          <a:pt x="3" y="36"/>
                        </a:lnTo>
                        <a:lnTo>
                          <a:pt x="1" y="39"/>
                        </a:lnTo>
                        <a:lnTo>
                          <a:pt x="3" y="42"/>
                        </a:lnTo>
                        <a:lnTo>
                          <a:pt x="2" y="44"/>
                        </a:lnTo>
                        <a:lnTo>
                          <a:pt x="2" y="47"/>
                        </a:lnTo>
                        <a:lnTo>
                          <a:pt x="3" y="50"/>
                        </a:lnTo>
                        <a:lnTo>
                          <a:pt x="3" y="53"/>
                        </a:lnTo>
                        <a:lnTo>
                          <a:pt x="1" y="55"/>
                        </a:lnTo>
                        <a:lnTo>
                          <a:pt x="0" y="55"/>
                        </a:lnTo>
                        <a:lnTo>
                          <a:pt x="2" y="57"/>
                        </a:lnTo>
                        <a:lnTo>
                          <a:pt x="5" y="59"/>
                        </a:lnTo>
                        <a:lnTo>
                          <a:pt x="8" y="61"/>
                        </a:lnTo>
                        <a:lnTo>
                          <a:pt x="11" y="61"/>
                        </a:lnTo>
                        <a:lnTo>
                          <a:pt x="13" y="58"/>
                        </a:lnTo>
                        <a:lnTo>
                          <a:pt x="14" y="57"/>
                        </a:lnTo>
                        <a:lnTo>
                          <a:pt x="14" y="58"/>
                        </a:lnTo>
                        <a:lnTo>
                          <a:pt x="14" y="59"/>
                        </a:lnTo>
                        <a:lnTo>
                          <a:pt x="16" y="59"/>
                        </a:lnTo>
                        <a:lnTo>
                          <a:pt x="14" y="59"/>
                        </a:lnTo>
                        <a:lnTo>
                          <a:pt x="14" y="61"/>
                        </a:lnTo>
                        <a:lnTo>
                          <a:pt x="16" y="60"/>
                        </a:lnTo>
                        <a:lnTo>
                          <a:pt x="17" y="57"/>
                        </a:lnTo>
                        <a:lnTo>
                          <a:pt x="17" y="55"/>
                        </a:lnTo>
                        <a:lnTo>
                          <a:pt x="17" y="54"/>
                        </a:lnTo>
                        <a:lnTo>
                          <a:pt x="17" y="53"/>
                        </a:lnTo>
                        <a:lnTo>
                          <a:pt x="19" y="52"/>
                        </a:lnTo>
                        <a:lnTo>
                          <a:pt x="17" y="54"/>
                        </a:lnTo>
                        <a:lnTo>
                          <a:pt x="18" y="57"/>
                        </a:lnTo>
                        <a:lnTo>
                          <a:pt x="19" y="60"/>
                        </a:lnTo>
                        <a:lnTo>
                          <a:pt x="18" y="63"/>
                        </a:lnTo>
                        <a:lnTo>
                          <a:pt x="17" y="66"/>
                        </a:lnTo>
                        <a:lnTo>
                          <a:pt x="17" y="67"/>
                        </a:lnTo>
                        <a:lnTo>
                          <a:pt x="16" y="70"/>
                        </a:lnTo>
                        <a:lnTo>
                          <a:pt x="14" y="70"/>
                        </a:lnTo>
                        <a:lnTo>
                          <a:pt x="14" y="71"/>
                        </a:lnTo>
                        <a:lnTo>
                          <a:pt x="12" y="71"/>
                        </a:lnTo>
                        <a:lnTo>
                          <a:pt x="10" y="71"/>
                        </a:lnTo>
                        <a:lnTo>
                          <a:pt x="10" y="72"/>
                        </a:lnTo>
                        <a:lnTo>
                          <a:pt x="9" y="72"/>
                        </a:lnTo>
                        <a:lnTo>
                          <a:pt x="10" y="74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6" name="Freeform 1083">
                    <a:extLst>
                      <a:ext uri="{FF2B5EF4-FFF2-40B4-BE49-F238E27FC236}">
                        <a16:creationId xmlns:a16="http://schemas.microsoft.com/office/drawing/2014/main" id="{D7246AEE-BBF5-88D9-7FDA-98D08C2F089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764" y="3040"/>
                    <a:ext cx="4" cy="6"/>
                  </a:xfrm>
                  <a:custGeom>
                    <a:avLst/>
                    <a:gdLst>
                      <a:gd name="T0" fmla="*/ 4 w 4"/>
                      <a:gd name="T1" fmla="*/ 3 h 6"/>
                      <a:gd name="T2" fmla="*/ 4 w 4"/>
                      <a:gd name="T3" fmla="*/ 0 h 6"/>
                      <a:gd name="T4" fmla="*/ 4 w 4"/>
                      <a:gd name="T5" fmla="*/ 0 h 6"/>
                      <a:gd name="T6" fmla="*/ 0 w 4"/>
                      <a:gd name="T7" fmla="*/ 3 h 6"/>
                      <a:gd name="T8" fmla="*/ 2 w 4"/>
                      <a:gd name="T9" fmla="*/ 6 h 6"/>
                      <a:gd name="T10" fmla="*/ 4 w 4"/>
                      <a:gd name="T11" fmla="*/ 3 h 6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" h="6">
                        <a:moveTo>
                          <a:pt x="4" y="3"/>
                        </a:moveTo>
                        <a:lnTo>
                          <a:pt x="4" y="0"/>
                        </a:lnTo>
                        <a:lnTo>
                          <a:pt x="0" y="3"/>
                        </a:lnTo>
                        <a:lnTo>
                          <a:pt x="2" y="6"/>
                        </a:lnTo>
                        <a:lnTo>
                          <a:pt x="4" y="3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61" name="Freeform 1084">
                <a:extLst>
                  <a:ext uri="{FF2B5EF4-FFF2-40B4-BE49-F238E27FC236}">
                    <a16:creationId xmlns:a16="http://schemas.microsoft.com/office/drawing/2014/main" id="{120A0A92-E234-1216-C1AC-CDCF38AC373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051" y="2870"/>
                <a:ext cx="75" cy="112"/>
              </a:xfrm>
              <a:custGeom>
                <a:avLst/>
                <a:gdLst>
                  <a:gd name="T0" fmla="*/ 23 w 75"/>
                  <a:gd name="T1" fmla="*/ 5 h 112"/>
                  <a:gd name="T2" fmla="*/ 18 w 75"/>
                  <a:gd name="T3" fmla="*/ 9 h 112"/>
                  <a:gd name="T4" fmla="*/ 12 w 75"/>
                  <a:gd name="T5" fmla="*/ 12 h 112"/>
                  <a:gd name="T6" fmla="*/ 13 w 75"/>
                  <a:gd name="T7" fmla="*/ 21 h 112"/>
                  <a:gd name="T8" fmla="*/ 16 w 75"/>
                  <a:gd name="T9" fmla="*/ 24 h 112"/>
                  <a:gd name="T10" fmla="*/ 7 w 75"/>
                  <a:gd name="T11" fmla="*/ 28 h 112"/>
                  <a:gd name="T12" fmla="*/ 4 w 75"/>
                  <a:gd name="T13" fmla="*/ 32 h 112"/>
                  <a:gd name="T14" fmla="*/ 0 w 75"/>
                  <a:gd name="T15" fmla="*/ 40 h 112"/>
                  <a:gd name="T16" fmla="*/ 7 w 75"/>
                  <a:gd name="T17" fmla="*/ 48 h 112"/>
                  <a:gd name="T18" fmla="*/ 13 w 75"/>
                  <a:gd name="T19" fmla="*/ 51 h 112"/>
                  <a:gd name="T20" fmla="*/ 21 w 75"/>
                  <a:gd name="T21" fmla="*/ 51 h 112"/>
                  <a:gd name="T22" fmla="*/ 22 w 75"/>
                  <a:gd name="T23" fmla="*/ 58 h 112"/>
                  <a:gd name="T24" fmla="*/ 25 w 75"/>
                  <a:gd name="T25" fmla="*/ 62 h 112"/>
                  <a:gd name="T26" fmla="*/ 26 w 75"/>
                  <a:gd name="T27" fmla="*/ 67 h 112"/>
                  <a:gd name="T28" fmla="*/ 25 w 75"/>
                  <a:gd name="T29" fmla="*/ 75 h 112"/>
                  <a:gd name="T30" fmla="*/ 24 w 75"/>
                  <a:gd name="T31" fmla="*/ 82 h 112"/>
                  <a:gd name="T32" fmla="*/ 23 w 75"/>
                  <a:gd name="T33" fmla="*/ 91 h 112"/>
                  <a:gd name="T34" fmla="*/ 26 w 75"/>
                  <a:gd name="T35" fmla="*/ 100 h 112"/>
                  <a:gd name="T36" fmla="*/ 32 w 75"/>
                  <a:gd name="T37" fmla="*/ 108 h 112"/>
                  <a:gd name="T38" fmla="*/ 40 w 75"/>
                  <a:gd name="T39" fmla="*/ 112 h 112"/>
                  <a:gd name="T40" fmla="*/ 47 w 75"/>
                  <a:gd name="T41" fmla="*/ 106 h 112"/>
                  <a:gd name="T42" fmla="*/ 56 w 75"/>
                  <a:gd name="T43" fmla="*/ 105 h 112"/>
                  <a:gd name="T44" fmla="*/ 64 w 75"/>
                  <a:gd name="T45" fmla="*/ 100 h 112"/>
                  <a:gd name="T46" fmla="*/ 74 w 75"/>
                  <a:gd name="T47" fmla="*/ 100 h 112"/>
                  <a:gd name="T48" fmla="*/ 72 w 75"/>
                  <a:gd name="T49" fmla="*/ 99 h 112"/>
                  <a:gd name="T50" fmla="*/ 68 w 75"/>
                  <a:gd name="T51" fmla="*/ 92 h 112"/>
                  <a:gd name="T52" fmla="*/ 64 w 75"/>
                  <a:gd name="T53" fmla="*/ 83 h 112"/>
                  <a:gd name="T54" fmla="*/ 63 w 75"/>
                  <a:gd name="T55" fmla="*/ 78 h 112"/>
                  <a:gd name="T56" fmla="*/ 60 w 75"/>
                  <a:gd name="T57" fmla="*/ 79 h 112"/>
                  <a:gd name="T58" fmla="*/ 58 w 75"/>
                  <a:gd name="T59" fmla="*/ 76 h 112"/>
                  <a:gd name="T60" fmla="*/ 54 w 75"/>
                  <a:gd name="T61" fmla="*/ 72 h 112"/>
                  <a:gd name="T62" fmla="*/ 51 w 75"/>
                  <a:gd name="T63" fmla="*/ 68 h 112"/>
                  <a:gd name="T64" fmla="*/ 53 w 75"/>
                  <a:gd name="T65" fmla="*/ 61 h 112"/>
                  <a:gd name="T66" fmla="*/ 59 w 75"/>
                  <a:gd name="T67" fmla="*/ 54 h 112"/>
                  <a:gd name="T68" fmla="*/ 63 w 75"/>
                  <a:gd name="T69" fmla="*/ 53 h 112"/>
                  <a:gd name="T70" fmla="*/ 63 w 75"/>
                  <a:gd name="T71" fmla="*/ 47 h 112"/>
                  <a:gd name="T72" fmla="*/ 65 w 75"/>
                  <a:gd name="T73" fmla="*/ 41 h 112"/>
                  <a:gd name="T74" fmla="*/ 63 w 75"/>
                  <a:gd name="T75" fmla="*/ 35 h 112"/>
                  <a:gd name="T76" fmla="*/ 56 w 75"/>
                  <a:gd name="T77" fmla="*/ 31 h 112"/>
                  <a:gd name="T78" fmla="*/ 49 w 75"/>
                  <a:gd name="T79" fmla="*/ 27 h 112"/>
                  <a:gd name="T80" fmla="*/ 43 w 75"/>
                  <a:gd name="T81" fmla="*/ 29 h 112"/>
                  <a:gd name="T82" fmla="*/ 41 w 75"/>
                  <a:gd name="T83" fmla="*/ 33 h 112"/>
                  <a:gd name="T84" fmla="*/ 43 w 75"/>
                  <a:gd name="T85" fmla="*/ 30 h 112"/>
                  <a:gd name="T86" fmla="*/ 45 w 75"/>
                  <a:gd name="T87" fmla="*/ 21 h 112"/>
                  <a:gd name="T88" fmla="*/ 40 w 75"/>
                  <a:gd name="T89" fmla="*/ 13 h 112"/>
                  <a:gd name="T90" fmla="*/ 36 w 75"/>
                  <a:gd name="T91" fmla="*/ 9 h 112"/>
                  <a:gd name="T92" fmla="*/ 27 w 75"/>
                  <a:gd name="T93" fmla="*/ 4 h 112"/>
                  <a:gd name="T94" fmla="*/ 25 w 75"/>
                  <a:gd name="T95" fmla="*/ 3 h 112"/>
                  <a:gd name="T96" fmla="*/ 22 w 75"/>
                  <a:gd name="T97" fmla="*/ 0 h 11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75" h="112">
                    <a:moveTo>
                      <a:pt x="22" y="1"/>
                    </a:moveTo>
                    <a:lnTo>
                      <a:pt x="25" y="4"/>
                    </a:lnTo>
                    <a:lnTo>
                      <a:pt x="23" y="5"/>
                    </a:lnTo>
                    <a:lnTo>
                      <a:pt x="22" y="7"/>
                    </a:lnTo>
                    <a:lnTo>
                      <a:pt x="21" y="7"/>
                    </a:lnTo>
                    <a:lnTo>
                      <a:pt x="18" y="9"/>
                    </a:lnTo>
                    <a:lnTo>
                      <a:pt x="17" y="10"/>
                    </a:lnTo>
                    <a:lnTo>
                      <a:pt x="16" y="11"/>
                    </a:lnTo>
                    <a:lnTo>
                      <a:pt x="12" y="12"/>
                    </a:lnTo>
                    <a:lnTo>
                      <a:pt x="10" y="15"/>
                    </a:lnTo>
                    <a:lnTo>
                      <a:pt x="12" y="18"/>
                    </a:lnTo>
                    <a:lnTo>
                      <a:pt x="13" y="21"/>
                    </a:lnTo>
                    <a:lnTo>
                      <a:pt x="17" y="21"/>
                    </a:lnTo>
                    <a:lnTo>
                      <a:pt x="18" y="21"/>
                    </a:lnTo>
                    <a:lnTo>
                      <a:pt x="16" y="24"/>
                    </a:lnTo>
                    <a:lnTo>
                      <a:pt x="13" y="26"/>
                    </a:lnTo>
                    <a:lnTo>
                      <a:pt x="10" y="27"/>
                    </a:lnTo>
                    <a:lnTo>
                      <a:pt x="7" y="28"/>
                    </a:lnTo>
                    <a:lnTo>
                      <a:pt x="4" y="28"/>
                    </a:lnTo>
                    <a:lnTo>
                      <a:pt x="4" y="29"/>
                    </a:lnTo>
                    <a:lnTo>
                      <a:pt x="4" y="32"/>
                    </a:lnTo>
                    <a:lnTo>
                      <a:pt x="5" y="35"/>
                    </a:lnTo>
                    <a:lnTo>
                      <a:pt x="2" y="38"/>
                    </a:lnTo>
                    <a:lnTo>
                      <a:pt x="0" y="40"/>
                    </a:lnTo>
                    <a:lnTo>
                      <a:pt x="2" y="42"/>
                    </a:lnTo>
                    <a:lnTo>
                      <a:pt x="5" y="45"/>
                    </a:lnTo>
                    <a:lnTo>
                      <a:pt x="7" y="48"/>
                    </a:lnTo>
                    <a:lnTo>
                      <a:pt x="10" y="51"/>
                    </a:lnTo>
                    <a:lnTo>
                      <a:pt x="10" y="50"/>
                    </a:lnTo>
                    <a:lnTo>
                      <a:pt x="13" y="51"/>
                    </a:lnTo>
                    <a:lnTo>
                      <a:pt x="17" y="51"/>
                    </a:lnTo>
                    <a:lnTo>
                      <a:pt x="20" y="50"/>
                    </a:lnTo>
                    <a:lnTo>
                      <a:pt x="21" y="51"/>
                    </a:lnTo>
                    <a:lnTo>
                      <a:pt x="22" y="52"/>
                    </a:lnTo>
                    <a:lnTo>
                      <a:pt x="22" y="55"/>
                    </a:lnTo>
                    <a:lnTo>
                      <a:pt x="22" y="58"/>
                    </a:lnTo>
                    <a:lnTo>
                      <a:pt x="20" y="61"/>
                    </a:lnTo>
                    <a:lnTo>
                      <a:pt x="22" y="61"/>
                    </a:lnTo>
                    <a:lnTo>
                      <a:pt x="25" y="62"/>
                    </a:lnTo>
                    <a:lnTo>
                      <a:pt x="26" y="62"/>
                    </a:lnTo>
                    <a:lnTo>
                      <a:pt x="27" y="63"/>
                    </a:lnTo>
                    <a:lnTo>
                      <a:pt x="26" y="67"/>
                    </a:lnTo>
                    <a:lnTo>
                      <a:pt x="28" y="70"/>
                    </a:lnTo>
                    <a:lnTo>
                      <a:pt x="28" y="73"/>
                    </a:lnTo>
                    <a:lnTo>
                      <a:pt x="25" y="75"/>
                    </a:lnTo>
                    <a:lnTo>
                      <a:pt x="24" y="76"/>
                    </a:lnTo>
                    <a:lnTo>
                      <a:pt x="25" y="79"/>
                    </a:lnTo>
                    <a:lnTo>
                      <a:pt x="24" y="82"/>
                    </a:lnTo>
                    <a:lnTo>
                      <a:pt x="22" y="85"/>
                    </a:lnTo>
                    <a:lnTo>
                      <a:pt x="22" y="88"/>
                    </a:lnTo>
                    <a:lnTo>
                      <a:pt x="23" y="91"/>
                    </a:lnTo>
                    <a:lnTo>
                      <a:pt x="23" y="94"/>
                    </a:lnTo>
                    <a:lnTo>
                      <a:pt x="26" y="96"/>
                    </a:lnTo>
                    <a:lnTo>
                      <a:pt x="26" y="100"/>
                    </a:lnTo>
                    <a:lnTo>
                      <a:pt x="27" y="102"/>
                    </a:lnTo>
                    <a:lnTo>
                      <a:pt x="30" y="105"/>
                    </a:lnTo>
                    <a:lnTo>
                      <a:pt x="32" y="108"/>
                    </a:lnTo>
                    <a:lnTo>
                      <a:pt x="35" y="110"/>
                    </a:lnTo>
                    <a:lnTo>
                      <a:pt x="37" y="110"/>
                    </a:lnTo>
                    <a:lnTo>
                      <a:pt x="40" y="112"/>
                    </a:lnTo>
                    <a:lnTo>
                      <a:pt x="43" y="111"/>
                    </a:lnTo>
                    <a:lnTo>
                      <a:pt x="44" y="108"/>
                    </a:lnTo>
                    <a:lnTo>
                      <a:pt x="47" y="106"/>
                    </a:lnTo>
                    <a:lnTo>
                      <a:pt x="50" y="108"/>
                    </a:lnTo>
                    <a:lnTo>
                      <a:pt x="53" y="105"/>
                    </a:lnTo>
                    <a:lnTo>
                      <a:pt x="56" y="105"/>
                    </a:lnTo>
                    <a:lnTo>
                      <a:pt x="60" y="103"/>
                    </a:lnTo>
                    <a:lnTo>
                      <a:pt x="61" y="100"/>
                    </a:lnTo>
                    <a:lnTo>
                      <a:pt x="64" y="100"/>
                    </a:lnTo>
                    <a:lnTo>
                      <a:pt x="70" y="101"/>
                    </a:lnTo>
                    <a:lnTo>
                      <a:pt x="73" y="100"/>
                    </a:lnTo>
                    <a:lnTo>
                      <a:pt x="74" y="100"/>
                    </a:lnTo>
                    <a:lnTo>
                      <a:pt x="75" y="100"/>
                    </a:lnTo>
                    <a:lnTo>
                      <a:pt x="72" y="99"/>
                    </a:lnTo>
                    <a:lnTo>
                      <a:pt x="70" y="96"/>
                    </a:lnTo>
                    <a:lnTo>
                      <a:pt x="69" y="94"/>
                    </a:lnTo>
                    <a:lnTo>
                      <a:pt x="68" y="92"/>
                    </a:lnTo>
                    <a:lnTo>
                      <a:pt x="66" y="88"/>
                    </a:lnTo>
                    <a:lnTo>
                      <a:pt x="65" y="85"/>
                    </a:lnTo>
                    <a:lnTo>
                      <a:pt x="64" y="83"/>
                    </a:lnTo>
                    <a:lnTo>
                      <a:pt x="62" y="81"/>
                    </a:lnTo>
                    <a:lnTo>
                      <a:pt x="63" y="80"/>
                    </a:lnTo>
                    <a:lnTo>
                      <a:pt x="63" y="78"/>
                    </a:lnTo>
                    <a:lnTo>
                      <a:pt x="61" y="78"/>
                    </a:lnTo>
                    <a:lnTo>
                      <a:pt x="60" y="79"/>
                    </a:lnTo>
                    <a:lnTo>
                      <a:pt x="58" y="79"/>
                    </a:lnTo>
                    <a:lnTo>
                      <a:pt x="56" y="78"/>
                    </a:lnTo>
                    <a:lnTo>
                      <a:pt x="58" y="76"/>
                    </a:lnTo>
                    <a:lnTo>
                      <a:pt x="56" y="75"/>
                    </a:lnTo>
                    <a:lnTo>
                      <a:pt x="54" y="74"/>
                    </a:lnTo>
                    <a:lnTo>
                      <a:pt x="54" y="72"/>
                    </a:lnTo>
                    <a:lnTo>
                      <a:pt x="53" y="70"/>
                    </a:lnTo>
                    <a:lnTo>
                      <a:pt x="52" y="69"/>
                    </a:lnTo>
                    <a:lnTo>
                      <a:pt x="51" y="68"/>
                    </a:lnTo>
                    <a:lnTo>
                      <a:pt x="51" y="67"/>
                    </a:lnTo>
                    <a:lnTo>
                      <a:pt x="52" y="63"/>
                    </a:lnTo>
                    <a:lnTo>
                      <a:pt x="53" y="61"/>
                    </a:lnTo>
                    <a:lnTo>
                      <a:pt x="53" y="58"/>
                    </a:lnTo>
                    <a:lnTo>
                      <a:pt x="55" y="55"/>
                    </a:lnTo>
                    <a:lnTo>
                      <a:pt x="59" y="54"/>
                    </a:lnTo>
                    <a:lnTo>
                      <a:pt x="62" y="54"/>
                    </a:lnTo>
                    <a:lnTo>
                      <a:pt x="62" y="53"/>
                    </a:lnTo>
                    <a:lnTo>
                      <a:pt x="63" y="53"/>
                    </a:lnTo>
                    <a:lnTo>
                      <a:pt x="64" y="50"/>
                    </a:lnTo>
                    <a:lnTo>
                      <a:pt x="63" y="47"/>
                    </a:lnTo>
                    <a:lnTo>
                      <a:pt x="64" y="46"/>
                    </a:lnTo>
                    <a:lnTo>
                      <a:pt x="65" y="44"/>
                    </a:lnTo>
                    <a:lnTo>
                      <a:pt x="65" y="41"/>
                    </a:lnTo>
                    <a:lnTo>
                      <a:pt x="65" y="39"/>
                    </a:lnTo>
                    <a:lnTo>
                      <a:pt x="65" y="38"/>
                    </a:lnTo>
                    <a:lnTo>
                      <a:pt x="63" y="35"/>
                    </a:lnTo>
                    <a:lnTo>
                      <a:pt x="60" y="35"/>
                    </a:lnTo>
                    <a:lnTo>
                      <a:pt x="59" y="34"/>
                    </a:lnTo>
                    <a:lnTo>
                      <a:pt x="56" y="31"/>
                    </a:lnTo>
                    <a:lnTo>
                      <a:pt x="53" y="28"/>
                    </a:lnTo>
                    <a:lnTo>
                      <a:pt x="52" y="27"/>
                    </a:lnTo>
                    <a:lnTo>
                      <a:pt x="49" y="27"/>
                    </a:lnTo>
                    <a:lnTo>
                      <a:pt x="47" y="26"/>
                    </a:lnTo>
                    <a:lnTo>
                      <a:pt x="45" y="26"/>
                    </a:lnTo>
                    <a:lnTo>
                      <a:pt x="43" y="29"/>
                    </a:lnTo>
                    <a:lnTo>
                      <a:pt x="43" y="32"/>
                    </a:lnTo>
                    <a:lnTo>
                      <a:pt x="43" y="33"/>
                    </a:lnTo>
                    <a:lnTo>
                      <a:pt x="41" y="33"/>
                    </a:lnTo>
                    <a:lnTo>
                      <a:pt x="42" y="31"/>
                    </a:lnTo>
                    <a:lnTo>
                      <a:pt x="43" y="30"/>
                    </a:lnTo>
                    <a:lnTo>
                      <a:pt x="43" y="27"/>
                    </a:lnTo>
                    <a:lnTo>
                      <a:pt x="44" y="23"/>
                    </a:lnTo>
                    <a:lnTo>
                      <a:pt x="45" y="21"/>
                    </a:lnTo>
                    <a:lnTo>
                      <a:pt x="45" y="19"/>
                    </a:lnTo>
                    <a:lnTo>
                      <a:pt x="43" y="16"/>
                    </a:lnTo>
                    <a:lnTo>
                      <a:pt x="40" y="13"/>
                    </a:lnTo>
                    <a:lnTo>
                      <a:pt x="40" y="12"/>
                    </a:lnTo>
                    <a:lnTo>
                      <a:pt x="36" y="9"/>
                    </a:lnTo>
                    <a:lnTo>
                      <a:pt x="33" y="7"/>
                    </a:lnTo>
                    <a:lnTo>
                      <a:pt x="30" y="5"/>
                    </a:lnTo>
                    <a:lnTo>
                      <a:pt x="27" y="4"/>
                    </a:lnTo>
                    <a:lnTo>
                      <a:pt x="30" y="6"/>
                    </a:lnTo>
                    <a:lnTo>
                      <a:pt x="28" y="5"/>
                    </a:lnTo>
                    <a:lnTo>
                      <a:pt x="25" y="3"/>
                    </a:lnTo>
                    <a:lnTo>
                      <a:pt x="22" y="0"/>
                    </a:lnTo>
                    <a:lnTo>
                      <a:pt x="22" y="1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" name="Freeform 1085">
                <a:extLst>
                  <a:ext uri="{FF2B5EF4-FFF2-40B4-BE49-F238E27FC236}">
                    <a16:creationId xmlns:a16="http://schemas.microsoft.com/office/drawing/2014/main" id="{671FD391-005C-BA7C-F350-C7FD67D4738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033" y="3298"/>
                <a:ext cx="127" cy="132"/>
              </a:xfrm>
              <a:custGeom>
                <a:avLst/>
                <a:gdLst>
                  <a:gd name="T0" fmla="*/ 58 w 127"/>
                  <a:gd name="T1" fmla="*/ 2 h 132"/>
                  <a:gd name="T2" fmla="*/ 40 w 127"/>
                  <a:gd name="T3" fmla="*/ 0 h 132"/>
                  <a:gd name="T4" fmla="*/ 30 w 127"/>
                  <a:gd name="T5" fmla="*/ 2 h 132"/>
                  <a:gd name="T6" fmla="*/ 21 w 127"/>
                  <a:gd name="T7" fmla="*/ 4 h 132"/>
                  <a:gd name="T8" fmla="*/ 12 w 127"/>
                  <a:gd name="T9" fmla="*/ 8 h 132"/>
                  <a:gd name="T10" fmla="*/ 8 w 127"/>
                  <a:gd name="T11" fmla="*/ 15 h 132"/>
                  <a:gd name="T12" fmla="*/ 5 w 127"/>
                  <a:gd name="T13" fmla="*/ 20 h 132"/>
                  <a:gd name="T14" fmla="*/ 5 w 127"/>
                  <a:gd name="T15" fmla="*/ 29 h 132"/>
                  <a:gd name="T16" fmla="*/ 2 w 127"/>
                  <a:gd name="T17" fmla="*/ 38 h 132"/>
                  <a:gd name="T18" fmla="*/ 0 w 127"/>
                  <a:gd name="T19" fmla="*/ 46 h 132"/>
                  <a:gd name="T20" fmla="*/ 4 w 127"/>
                  <a:gd name="T21" fmla="*/ 50 h 132"/>
                  <a:gd name="T22" fmla="*/ 10 w 127"/>
                  <a:gd name="T23" fmla="*/ 59 h 132"/>
                  <a:gd name="T24" fmla="*/ 19 w 127"/>
                  <a:gd name="T25" fmla="*/ 65 h 132"/>
                  <a:gd name="T26" fmla="*/ 24 w 127"/>
                  <a:gd name="T27" fmla="*/ 71 h 132"/>
                  <a:gd name="T28" fmla="*/ 30 w 127"/>
                  <a:gd name="T29" fmla="*/ 73 h 132"/>
                  <a:gd name="T30" fmla="*/ 35 w 127"/>
                  <a:gd name="T31" fmla="*/ 75 h 132"/>
                  <a:gd name="T32" fmla="*/ 43 w 127"/>
                  <a:gd name="T33" fmla="*/ 77 h 132"/>
                  <a:gd name="T34" fmla="*/ 51 w 127"/>
                  <a:gd name="T35" fmla="*/ 83 h 132"/>
                  <a:gd name="T36" fmla="*/ 60 w 127"/>
                  <a:gd name="T37" fmla="*/ 88 h 132"/>
                  <a:gd name="T38" fmla="*/ 67 w 127"/>
                  <a:gd name="T39" fmla="*/ 91 h 132"/>
                  <a:gd name="T40" fmla="*/ 74 w 127"/>
                  <a:gd name="T41" fmla="*/ 95 h 132"/>
                  <a:gd name="T42" fmla="*/ 74 w 127"/>
                  <a:gd name="T43" fmla="*/ 101 h 132"/>
                  <a:gd name="T44" fmla="*/ 68 w 127"/>
                  <a:gd name="T45" fmla="*/ 109 h 132"/>
                  <a:gd name="T46" fmla="*/ 67 w 127"/>
                  <a:gd name="T47" fmla="*/ 117 h 132"/>
                  <a:gd name="T48" fmla="*/ 61 w 127"/>
                  <a:gd name="T49" fmla="*/ 124 h 132"/>
                  <a:gd name="T50" fmla="*/ 63 w 127"/>
                  <a:gd name="T51" fmla="*/ 128 h 132"/>
                  <a:gd name="T52" fmla="*/ 72 w 127"/>
                  <a:gd name="T53" fmla="*/ 128 h 132"/>
                  <a:gd name="T54" fmla="*/ 81 w 127"/>
                  <a:gd name="T55" fmla="*/ 130 h 132"/>
                  <a:gd name="T56" fmla="*/ 89 w 127"/>
                  <a:gd name="T57" fmla="*/ 131 h 132"/>
                  <a:gd name="T58" fmla="*/ 96 w 127"/>
                  <a:gd name="T59" fmla="*/ 129 h 132"/>
                  <a:gd name="T60" fmla="*/ 103 w 127"/>
                  <a:gd name="T61" fmla="*/ 130 h 132"/>
                  <a:gd name="T62" fmla="*/ 108 w 127"/>
                  <a:gd name="T63" fmla="*/ 123 h 132"/>
                  <a:gd name="T64" fmla="*/ 115 w 127"/>
                  <a:gd name="T65" fmla="*/ 120 h 132"/>
                  <a:gd name="T66" fmla="*/ 121 w 127"/>
                  <a:gd name="T67" fmla="*/ 114 h 132"/>
                  <a:gd name="T68" fmla="*/ 121 w 127"/>
                  <a:gd name="T69" fmla="*/ 108 h 132"/>
                  <a:gd name="T70" fmla="*/ 122 w 127"/>
                  <a:gd name="T71" fmla="*/ 100 h 132"/>
                  <a:gd name="T72" fmla="*/ 122 w 127"/>
                  <a:gd name="T73" fmla="*/ 96 h 132"/>
                  <a:gd name="T74" fmla="*/ 125 w 127"/>
                  <a:gd name="T75" fmla="*/ 89 h 132"/>
                  <a:gd name="T76" fmla="*/ 127 w 127"/>
                  <a:gd name="T77" fmla="*/ 81 h 132"/>
                  <a:gd name="T78" fmla="*/ 126 w 127"/>
                  <a:gd name="T79" fmla="*/ 75 h 132"/>
                  <a:gd name="T80" fmla="*/ 119 w 127"/>
                  <a:gd name="T81" fmla="*/ 73 h 132"/>
                  <a:gd name="T82" fmla="*/ 112 w 127"/>
                  <a:gd name="T83" fmla="*/ 75 h 132"/>
                  <a:gd name="T84" fmla="*/ 107 w 127"/>
                  <a:gd name="T85" fmla="*/ 69 h 132"/>
                  <a:gd name="T86" fmla="*/ 108 w 127"/>
                  <a:gd name="T87" fmla="*/ 62 h 132"/>
                  <a:gd name="T88" fmla="*/ 105 w 127"/>
                  <a:gd name="T89" fmla="*/ 55 h 132"/>
                  <a:gd name="T90" fmla="*/ 104 w 127"/>
                  <a:gd name="T91" fmla="*/ 51 h 132"/>
                  <a:gd name="T92" fmla="*/ 101 w 127"/>
                  <a:gd name="T93" fmla="*/ 47 h 132"/>
                  <a:gd name="T94" fmla="*/ 93 w 127"/>
                  <a:gd name="T95" fmla="*/ 44 h 132"/>
                  <a:gd name="T96" fmla="*/ 88 w 127"/>
                  <a:gd name="T97" fmla="*/ 47 h 132"/>
                  <a:gd name="T98" fmla="*/ 79 w 127"/>
                  <a:gd name="T99" fmla="*/ 46 h 132"/>
                  <a:gd name="T100" fmla="*/ 70 w 127"/>
                  <a:gd name="T101" fmla="*/ 44 h 132"/>
                  <a:gd name="T102" fmla="*/ 70 w 127"/>
                  <a:gd name="T103" fmla="*/ 40 h 132"/>
                  <a:gd name="T104" fmla="*/ 71 w 127"/>
                  <a:gd name="T105" fmla="*/ 36 h 132"/>
                  <a:gd name="T106" fmla="*/ 72 w 127"/>
                  <a:gd name="T107" fmla="*/ 29 h 132"/>
                  <a:gd name="T108" fmla="*/ 69 w 127"/>
                  <a:gd name="T109" fmla="*/ 19 h 132"/>
                  <a:gd name="T110" fmla="*/ 67 w 127"/>
                  <a:gd name="T111" fmla="*/ 11 h 132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127" h="132">
                    <a:moveTo>
                      <a:pt x="67" y="8"/>
                    </a:moveTo>
                    <a:lnTo>
                      <a:pt x="62" y="5"/>
                    </a:lnTo>
                    <a:lnTo>
                      <a:pt x="58" y="2"/>
                    </a:lnTo>
                    <a:lnTo>
                      <a:pt x="57" y="2"/>
                    </a:lnTo>
                    <a:lnTo>
                      <a:pt x="54" y="0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4" y="1"/>
                    </a:lnTo>
                    <a:lnTo>
                      <a:pt x="30" y="2"/>
                    </a:lnTo>
                    <a:lnTo>
                      <a:pt x="27" y="3"/>
                    </a:lnTo>
                    <a:lnTo>
                      <a:pt x="24" y="3"/>
                    </a:lnTo>
                    <a:lnTo>
                      <a:pt x="21" y="4"/>
                    </a:lnTo>
                    <a:lnTo>
                      <a:pt x="18" y="4"/>
                    </a:lnTo>
                    <a:lnTo>
                      <a:pt x="15" y="5"/>
                    </a:lnTo>
                    <a:lnTo>
                      <a:pt x="12" y="8"/>
                    </a:lnTo>
                    <a:lnTo>
                      <a:pt x="11" y="11"/>
                    </a:lnTo>
                    <a:lnTo>
                      <a:pt x="11" y="12"/>
                    </a:lnTo>
                    <a:lnTo>
                      <a:pt x="8" y="15"/>
                    </a:lnTo>
                    <a:lnTo>
                      <a:pt x="6" y="18"/>
                    </a:lnTo>
                    <a:lnTo>
                      <a:pt x="5" y="19"/>
                    </a:lnTo>
                    <a:lnTo>
                      <a:pt x="5" y="20"/>
                    </a:lnTo>
                    <a:lnTo>
                      <a:pt x="5" y="23"/>
                    </a:lnTo>
                    <a:lnTo>
                      <a:pt x="5" y="26"/>
                    </a:lnTo>
                    <a:lnTo>
                      <a:pt x="5" y="29"/>
                    </a:lnTo>
                    <a:lnTo>
                      <a:pt x="4" y="32"/>
                    </a:lnTo>
                    <a:lnTo>
                      <a:pt x="3" y="35"/>
                    </a:lnTo>
                    <a:lnTo>
                      <a:pt x="2" y="38"/>
                    </a:lnTo>
                    <a:lnTo>
                      <a:pt x="1" y="40"/>
                    </a:lnTo>
                    <a:lnTo>
                      <a:pt x="1" y="43"/>
                    </a:lnTo>
                    <a:lnTo>
                      <a:pt x="0" y="46"/>
                    </a:lnTo>
                    <a:lnTo>
                      <a:pt x="3" y="49"/>
                    </a:lnTo>
                    <a:lnTo>
                      <a:pt x="3" y="50"/>
                    </a:lnTo>
                    <a:lnTo>
                      <a:pt x="4" y="50"/>
                    </a:lnTo>
                    <a:lnTo>
                      <a:pt x="6" y="53"/>
                    </a:lnTo>
                    <a:lnTo>
                      <a:pt x="8" y="56"/>
                    </a:lnTo>
                    <a:lnTo>
                      <a:pt x="10" y="59"/>
                    </a:lnTo>
                    <a:lnTo>
                      <a:pt x="13" y="61"/>
                    </a:lnTo>
                    <a:lnTo>
                      <a:pt x="16" y="63"/>
                    </a:lnTo>
                    <a:lnTo>
                      <a:pt x="19" y="65"/>
                    </a:lnTo>
                    <a:lnTo>
                      <a:pt x="22" y="68"/>
                    </a:lnTo>
                    <a:lnTo>
                      <a:pt x="24" y="71"/>
                    </a:lnTo>
                    <a:lnTo>
                      <a:pt x="27" y="73"/>
                    </a:lnTo>
                    <a:lnTo>
                      <a:pt x="30" y="73"/>
                    </a:lnTo>
                    <a:lnTo>
                      <a:pt x="34" y="75"/>
                    </a:lnTo>
                    <a:lnTo>
                      <a:pt x="35" y="75"/>
                    </a:lnTo>
                    <a:lnTo>
                      <a:pt x="38" y="75"/>
                    </a:lnTo>
                    <a:lnTo>
                      <a:pt x="40" y="75"/>
                    </a:lnTo>
                    <a:lnTo>
                      <a:pt x="43" y="77"/>
                    </a:lnTo>
                    <a:lnTo>
                      <a:pt x="45" y="79"/>
                    </a:lnTo>
                    <a:lnTo>
                      <a:pt x="48" y="81"/>
                    </a:lnTo>
                    <a:lnTo>
                      <a:pt x="51" y="83"/>
                    </a:lnTo>
                    <a:lnTo>
                      <a:pt x="54" y="85"/>
                    </a:lnTo>
                    <a:lnTo>
                      <a:pt x="57" y="86"/>
                    </a:lnTo>
                    <a:lnTo>
                      <a:pt x="60" y="88"/>
                    </a:lnTo>
                    <a:lnTo>
                      <a:pt x="63" y="88"/>
                    </a:lnTo>
                    <a:lnTo>
                      <a:pt x="65" y="90"/>
                    </a:lnTo>
                    <a:lnTo>
                      <a:pt x="67" y="91"/>
                    </a:lnTo>
                    <a:lnTo>
                      <a:pt x="70" y="92"/>
                    </a:lnTo>
                    <a:lnTo>
                      <a:pt x="74" y="94"/>
                    </a:lnTo>
                    <a:lnTo>
                      <a:pt x="74" y="95"/>
                    </a:lnTo>
                    <a:lnTo>
                      <a:pt x="77" y="98"/>
                    </a:lnTo>
                    <a:lnTo>
                      <a:pt x="74" y="101"/>
                    </a:lnTo>
                    <a:lnTo>
                      <a:pt x="72" y="104"/>
                    </a:lnTo>
                    <a:lnTo>
                      <a:pt x="71" y="108"/>
                    </a:lnTo>
                    <a:lnTo>
                      <a:pt x="68" y="109"/>
                    </a:lnTo>
                    <a:lnTo>
                      <a:pt x="67" y="113"/>
                    </a:lnTo>
                    <a:lnTo>
                      <a:pt x="66" y="116"/>
                    </a:lnTo>
                    <a:lnTo>
                      <a:pt x="67" y="117"/>
                    </a:lnTo>
                    <a:lnTo>
                      <a:pt x="65" y="120"/>
                    </a:lnTo>
                    <a:lnTo>
                      <a:pt x="64" y="122"/>
                    </a:lnTo>
                    <a:lnTo>
                      <a:pt x="61" y="124"/>
                    </a:lnTo>
                    <a:lnTo>
                      <a:pt x="61" y="127"/>
                    </a:lnTo>
                    <a:lnTo>
                      <a:pt x="61" y="128"/>
                    </a:lnTo>
                    <a:lnTo>
                      <a:pt x="63" y="128"/>
                    </a:lnTo>
                    <a:lnTo>
                      <a:pt x="67" y="128"/>
                    </a:lnTo>
                    <a:lnTo>
                      <a:pt x="69" y="128"/>
                    </a:lnTo>
                    <a:lnTo>
                      <a:pt x="72" y="128"/>
                    </a:lnTo>
                    <a:lnTo>
                      <a:pt x="76" y="129"/>
                    </a:lnTo>
                    <a:lnTo>
                      <a:pt x="79" y="130"/>
                    </a:lnTo>
                    <a:lnTo>
                      <a:pt x="81" y="130"/>
                    </a:lnTo>
                    <a:lnTo>
                      <a:pt x="84" y="131"/>
                    </a:lnTo>
                    <a:lnTo>
                      <a:pt x="87" y="130"/>
                    </a:lnTo>
                    <a:lnTo>
                      <a:pt x="89" y="131"/>
                    </a:lnTo>
                    <a:lnTo>
                      <a:pt x="91" y="131"/>
                    </a:lnTo>
                    <a:lnTo>
                      <a:pt x="94" y="132"/>
                    </a:lnTo>
                    <a:lnTo>
                      <a:pt x="96" y="129"/>
                    </a:lnTo>
                    <a:lnTo>
                      <a:pt x="100" y="128"/>
                    </a:lnTo>
                    <a:lnTo>
                      <a:pt x="101" y="128"/>
                    </a:lnTo>
                    <a:lnTo>
                      <a:pt x="103" y="130"/>
                    </a:lnTo>
                    <a:lnTo>
                      <a:pt x="105" y="129"/>
                    </a:lnTo>
                    <a:lnTo>
                      <a:pt x="106" y="126"/>
                    </a:lnTo>
                    <a:lnTo>
                      <a:pt x="108" y="123"/>
                    </a:lnTo>
                    <a:lnTo>
                      <a:pt x="111" y="122"/>
                    </a:lnTo>
                    <a:lnTo>
                      <a:pt x="112" y="123"/>
                    </a:lnTo>
                    <a:lnTo>
                      <a:pt x="115" y="120"/>
                    </a:lnTo>
                    <a:lnTo>
                      <a:pt x="119" y="117"/>
                    </a:lnTo>
                    <a:lnTo>
                      <a:pt x="121" y="114"/>
                    </a:lnTo>
                    <a:lnTo>
                      <a:pt x="121" y="111"/>
                    </a:lnTo>
                    <a:lnTo>
                      <a:pt x="121" y="108"/>
                    </a:lnTo>
                    <a:lnTo>
                      <a:pt x="122" y="104"/>
                    </a:lnTo>
                    <a:lnTo>
                      <a:pt x="121" y="101"/>
                    </a:lnTo>
                    <a:lnTo>
                      <a:pt x="122" y="100"/>
                    </a:lnTo>
                    <a:lnTo>
                      <a:pt x="122" y="97"/>
                    </a:lnTo>
                    <a:lnTo>
                      <a:pt x="122" y="96"/>
                    </a:lnTo>
                    <a:lnTo>
                      <a:pt x="124" y="94"/>
                    </a:lnTo>
                    <a:lnTo>
                      <a:pt x="124" y="91"/>
                    </a:lnTo>
                    <a:lnTo>
                      <a:pt x="125" y="89"/>
                    </a:lnTo>
                    <a:lnTo>
                      <a:pt x="126" y="86"/>
                    </a:lnTo>
                    <a:lnTo>
                      <a:pt x="126" y="84"/>
                    </a:lnTo>
                    <a:lnTo>
                      <a:pt x="127" y="81"/>
                    </a:lnTo>
                    <a:lnTo>
                      <a:pt x="126" y="79"/>
                    </a:lnTo>
                    <a:lnTo>
                      <a:pt x="127" y="76"/>
                    </a:lnTo>
                    <a:lnTo>
                      <a:pt x="126" y="75"/>
                    </a:lnTo>
                    <a:lnTo>
                      <a:pt x="125" y="73"/>
                    </a:lnTo>
                    <a:lnTo>
                      <a:pt x="122" y="72"/>
                    </a:lnTo>
                    <a:lnTo>
                      <a:pt x="119" y="73"/>
                    </a:lnTo>
                    <a:lnTo>
                      <a:pt x="115" y="75"/>
                    </a:lnTo>
                    <a:lnTo>
                      <a:pt x="112" y="75"/>
                    </a:lnTo>
                    <a:lnTo>
                      <a:pt x="109" y="73"/>
                    </a:lnTo>
                    <a:lnTo>
                      <a:pt x="108" y="70"/>
                    </a:lnTo>
                    <a:lnTo>
                      <a:pt x="107" y="69"/>
                    </a:lnTo>
                    <a:lnTo>
                      <a:pt x="107" y="66"/>
                    </a:lnTo>
                    <a:lnTo>
                      <a:pt x="107" y="64"/>
                    </a:lnTo>
                    <a:lnTo>
                      <a:pt x="108" y="62"/>
                    </a:lnTo>
                    <a:lnTo>
                      <a:pt x="107" y="60"/>
                    </a:lnTo>
                    <a:lnTo>
                      <a:pt x="105" y="57"/>
                    </a:lnTo>
                    <a:lnTo>
                      <a:pt x="105" y="55"/>
                    </a:lnTo>
                    <a:lnTo>
                      <a:pt x="106" y="54"/>
                    </a:lnTo>
                    <a:lnTo>
                      <a:pt x="106" y="52"/>
                    </a:lnTo>
                    <a:lnTo>
                      <a:pt x="104" y="51"/>
                    </a:lnTo>
                    <a:lnTo>
                      <a:pt x="104" y="49"/>
                    </a:lnTo>
                    <a:lnTo>
                      <a:pt x="103" y="47"/>
                    </a:lnTo>
                    <a:lnTo>
                      <a:pt x="101" y="47"/>
                    </a:lnTo>
                    <a:lnTo>
                      <a:pt x="99" y="47"/>
                    </a:lnTo>
                    <a:lnTo>
                      <a:pt x="96" y="46"/>
                    </a:lnTo>
                    <a:lnTo>
                      <a:pt x="93" y="44"/>
                    </a:lnTo>
                    <a:lnTo>
                      <a:pt x="92" y="44"/>
                    </a:lnTo>
                    <a:lnTo>
                      <a:pt x="91" y="47"/>
                    </a:lnTo>
                    <a:lnTo>
                      <a:pt x="88" y="47"/>
                    </a:lnTo>
                    <a:lnTo>
                      <a:pt x="85" y="46"/>
                    </a:lnTo>
                    <a:lnTo>
                      <a:pt x="82" y="46"/>
                    </a:lnTo>
                    <a:lnTo>
                      <a:pt x="79" y="46"/>
                    </a:lnTo>
                    <a:lnTo>
                      <a:pt x="77" y="45"/>
                    </a:lnTo>
                    <a:lnTo>
                      <a:pt x="73" y="44"/>
                    </a:lnTo>
                    <a:lnTo>
                      <a:pt x="70" y="44"/>
                    </a:lnTo>
                    <a:lnTo>
                      <a:pt x="70" y="43"/>
                    </a:lnTo>
                    <a:lnTo>
                      <a:pt x="70" y="40"/>
                    </a:lnTo>
                    <a:lnTo>
                      <a:pt x="70" y="39"/>
                    </a:lnTo>
                    <a:lnTo>
                      <a:pt x="71" y="38"/>
                    </a:lnTo>
                    <a:lnTo>
                      <a:pt x="71" y="36"/>
                    </a:lnTo>
                    <a:lnTo>
                      <a:pt x="70" y="35"/>
                    </a:lnTo>
                    <a:lnTo>
                      <a:pt x="71" y="32"/>
                    </a:lnTo>
                    <a:lnTo>
                      <a:pt x="72" y="29"/>
                    </a:lnTo>
                    <a:lnTo>
                      <a:pt x="71" y="25"/>
                    </a:lnTo>
                    <a:lnTo>
                      <a:pt x="71" y="22"/>
                    </a:lnTo>
                    <a:lnTo>
                      <a:pt x="69" y="19"/>
                    </a:lnTo>
                    <a:lnTo>
                      <a:pt x="68" y="16"/>
                    </a:lnTo>
                    <a:lnTo>
                      <a:pt x="67" y="13"/>
                    </a:lnTo>
                    <a:lnTo>
                      <a:pt x="67" y="11"/>
                    </a:lnTo>
                    <a:lnTo>
                      <a:pt x="67" y="8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" name="Freeform 1086">
                <a:extLst>
                  <a:ext uri="{FF2B5EF4-FFF2-40B4-BE49-F238E27FC236}">
                    <a16:creationId xmlns:a16="http://schemas.microsoft.com/office/drawing/2014/main" id="{821F3278-09E9-84BC-7EBC-B5A6297A49D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102" y="2909"/>
                <a:ext cx="62" cy="63"/>
              </a:xfrm>
              <a:custGeom>
                <a:avLst/>
                <a:gdLst>
                  <a:gd name="T0" fmla="*/ 13 w 62"/>
                  <a:gd name="T1" fmla="*/ 11 h 63"/>
                  <a:gd name="T2" fmla="*/ 11 w 62"/>
                  <a:gd name="T3" fmla="*/ 14 h 63"/>
                  <a:gd name="T4" fmla="*/ 8 w 62"/>
                  <a:gd name="T5" fmla="*/ 15 h 63"/>
                  <a:gd name="T6" fmla="*/ 2 w 62"/>
                  <a:gd name="T7" fmla="*/ 19 h 63"/>
                  <a:gd name="T8" fmla="*/ 1 w 62"/>
                  <a:gd name="T9" fmla="*/ 24 h 63"/>
                  <a:gd name="T10" fmla="*/ 0 w 62"/>
                  <a:gd name="T11" fmla="*/ 29 h 63"/>
                  <a:gd name="T12" fmla="*/ 2 w 62"/>
                  <a:gd name="T13" fmla="*/ 31 h 63"/>
                  <a:gd name="T14" fmla="*/ 3 w 62"/>
                  <a:gd name="T15" fmla="*/ 35 h 63"/>
                  <a:gd name="T16" fmla="*/ 7 w 62"/>
                  <a:gd name="T17" fmla="*/ 37 h 63"/>
                  <a:gd name="T18" fmla="*/ 7 w 62"/>
                  <a:gd name="T19" fmla="*/ 40 h 63"/>
                  <a:gd name="T20" fmla="*/ 9 w 62"/>
                  <a:gd name="T21" fmla="*/ 40 h 63"/>
                  <a:gd name="T22" fmla="*/ 12 w 62"/>
                  <a:gd name="T23" fmla="*/ 39 h 63"/>
                  <a:gd name="T24" fmla="*/ 11 w 62"/>
                  <a:gd name="T25" fmla="*/ 42 h 63"/>
                  <a:gd name="T26" fmla="*/ 14 w 62"/>
                  <a:gd name="T27" fmla="*/ 46 h 63"/>
                  <a:gd name="T28" fmla="*/ 17 w 62"/>
                  <a:gd name="T29" fmla="*/ 53 h 63"/>
                  <a:gd name="T30" fmla="*/ 19 w 62"/>
                  <a:gd name="T31" fmla="*/ 57 h 63"/>
                  <a:gd name="T32" fmla="*/ 21 w 62"/>
                  <a:gd name="T33" fmla="*/ 60 h 63"/>
                  <a:gd name="T34" fmla="*/ 27 w 62"/>
                  <a:gd name="T35" fmla="*/ 62 h 63"/>
                  <a:gd name="T36" fmla="*/ 33 w 62"/>
                  <a:gd name="T37" fmla="*/ 60 h 63"/>
                  <a:gd name="T38" fmla="*/ 31 w 62"/>
                  <a:gd name="T39" fmla="*/ 54 h 63"/>
                  <a:gd name="T40" fmla="*/ 37 w 62"/>
                  <a:gd name="T41" fmla="*/ 54 h 63"/>
                  <a:gd name="T42" fmla="*/ 43 w 62"/>
                  <a:gd name="T43" fmla="*/ 53 h 63"/>
                  <a:gd name="T44" fmla="*/ 46 w 62"/>
                  <a:gd name="T45" fmla="*/ 51 h 63"/>
                  <a:gd name="T46" fmla="*/ 50 w 62"/>
                  <a:gd name="T47" fmla="*/ 54 h 63"/>
                  <a:gd name="T48" fmla="*/ 55 w 62"/>
                  <a:gd name="T49" fmla="*/ 54 h 63"/>
                  <a:gd name="T50" fmla="*/ 59 w 62"/>
                  <a:gd name="T51" fmla="*/ 48 h 63"/>
                  <a:gd name="T52" fmla="*/ 58 w 62"/>
                  <a:gd name="T53" fmla="*/ 44 h 63"/>
                  <a:gd name="T54" fmla="*/ 62 w 62"/>
                  <a:gd name="T55" fmla="*/ 40 h 63"/>
                  <a:gd name="T56" fmla="*/ 61 w 62"/>
                  <a:gd name="T57" fmla="*/ 37 h 63"/>
                  <a:gd name="T58" fmla="*/ 59 w 62"/>
                  <a:gd name="T59" fmla="*/ 35 h 63"/>
                  <a:gd name="T60" fmla="*/ 57 w 62"/>
                  <a:gd name="T61" fmla="*/ 32 h 63"/>
                  <a:gd name="T62" fmla="*/ 57 w 62"/>
                  <a:gd name="T63" fmla="*/ 29 h 63"/>
                  <a:gd name="T64" fmla="*/ 56 w 62"/>
                  <a:gd name="T65" fmla="*/ 27 h 63"/>
                  <a:gd name="T66" fmla="*/ 55 w 62"/>
                  <a:gd name="T67" fmla="*/ 24 h 63"/>
                  <a:gd name="T68" fmla="*/ 55 w 62"/>
                  <a:gd name="T69" fmla="*/ 18 h 63"/>
                  <a:gd name="T70" fmla="*/ 57 w 62"/>
                  <a:gd name="T71" fmla="*/ 12 h 63"/>
                  <a:gd name="T72" fmla="*/ 59 w 62"/>
                  <a:gd name="T73" fmla="*/ 9 h 63"/>
                  <a:gd name="T74" fmla="*/ 62 w 62"/>
                  <a:gd name="T75" fmla="*/ 4 h 63"/>
                  <a:gd name="T76" fmla="*/ 56 w 62"/>
                  <a:gd name="T77" fmla="*/ 1 h 63"/>
                  <a:gd name="T78" fmla="*/ 51 w 62"/>
                  <a:gd name="T79" fmla="*/ 1 h 63"/>
                  <a:gd name="T80" fmla="*/ 46 w 62"/>
                  <a:gd name="T81" fmla="*/ 0 h 63"/>
                  <a:gd name="T82" fmla="*/ 48 w 62"/>
                  <a:gd name="T83" fmla="*/ 2 h 63"/>
                  <a:gd name="T84" fmla="*/ 44 w 62"/>
                  <a:gd name="T85" fmla="*/ 3 h 63"/>
                  <a:gd name="T86" fmla="*/ 42 w 62"/>
                  <a:gd name="T87" fmla="*/ 1 h 63"/>
                  <a:gd name="T88" fmla="*/ 38 w 62"/>
                  <a:gd name="T89" fmla="*/ 0 h 63"/>
                  <a:gd name="T90" fmla="*/ 32 w 62"/>
                  <a:gd name="T91" fmla="*/ 2 h 63"/>
                  <a:gd name="T92" fmla="*/ 33 w 62"/>
                  <a:gd name="T93" fmla="*/ 3 h 63"/>
                  <a:gd name="T94" fmla="*/ 30 w 62"/>
                  <a:gd name="T95" fmla="*/ 2 h 63"/>
                  <a:gd name="T96" fmla="*/ 24 w 62"/>
                  <a:gd name="T97" fmla="*/ 1 h 63"/>
                  <a:gd name="T98" fmla="*/ 19 w 62"/>
                  <a:gd name="T99" fmla="*/ 0 h 63"/>
                  <a:gd name="T100" fmla="*/ 16 w 62"/>
                  <a:gd name="T101" fmla="*/ 1 h 63"/>
                  <a:gd name="T102" fmla="*/ 15 w 62"/>
                  <a:gd name="T103" fmla="*/ 2 h 63"/>
                  <a:gd name="T104" fmla="*/ 13 w 62"/>
                  <a:gd name="T105" fmla="*/ 7 h 63"/>
                  <a:gd name="T106" fmla="*/ 13 w 62"/>
                  <a:gd name="T107" fmla="*/ 11 h 63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62" h="63">
                    <a:moveTo>
                      <a:pt x="13" y="11"/>
                    </a:moveTo>
                    <a:lnTo>
                      <a:pt x="13" y="11"/>
                    </a:lnTo>
                    <a:lnTo>
                      <a:pt x="12" y="14"/>
                    </a:lnTo>
                    <a:lnTo>
                      <a:pt x="11" y="14"/>
                    </a:lnTo>
                    <a:lnTo>
                      <a:pt x="11" y="15"/>
                    </a:lnTo>
                    <a:lnTo>
                      <a:pt x="8" y="15"/>
                    </a:lnTo>
                    <a:lnTo>
                      <a:pt x="4" y="16"/>
                    </a:lnTo>
                    <a:lnTo>
                      <a:pt x="2" y="19"/>
                    </a:lnTo>
                    <a:lnTo>
                      <a:pt x="2" y="22"/>
                    </a:lnTo>
                    <a:lnTo>
                      <a:pt x="1" y="24"/>
                    </a:lnTo>
                    <a:lnTo>
                      <a:pt x="0" y="28"/>
                    </a:lnTo>
                    <a:lnTo>
                      <a:pt x="0" y="29"/>
                    </a:lnTo>
                    <a:lnTo>
                      <a:pt x="1" y="30"/>
                    </a:lnTo>
                    <a:lnTo>
                      <a:pt x="2" y="31"/>
                    </a:lnTo>
                    <a:lnTo>
                      <a:pt x="3" y="33"/>
                    </a:lnTo>
                    <a:lnTo>
                      <a:pt x="3" y="35"/>
                    </a:lnTo>
                    <a:lnTo>
                      <a:pt x="5" y="36"/>
                    </a:lnTo>
                    <a:lnTo>
                      <a:pt x="7" y="37"/>
                    </a:lnTo>
                    <a:lnTo>
                      <a:pt x="5" y="39"/>
                    </a:lnTo>
                    <a:lnTo>
                      <a:pt x="7" y="40"/>
                    </a:lnTo>
                    <a:lnTo>
                      <a:pt x="9" y="40"/>
                    </a:lnTo>
                    <a:lnTo>
                      <a:pt x="10" y="39"/>
                    </a:lnTo>
                    <a:lnTo>
                      <a:pt x="12" y="39"/>
                    </a:lnTo>
                    <a:lnTo>
                      <a:pt x="12" y="41"/>
                    </a:lnTo>
                    <a:lnTo>
                      <a:pt x="11" y="42"/>
                    </a:lnTo>
                    <a:lnTo>
                      <a:pt x="13" y="44"/>
                    </a:lnTo>
                    <a:lnTo>
                      <a:pt x="14" y="46"/>
                    </a:lnTo>
                    <a:lnTo>
                      <a:pt x="15" y="49"/>
                    </a:lnTo>
                    <a:lnTo>
                      <a:pt x="17" y="53"/>
                    </a:lnTo>
                    <a:lnTo>
                      <a:pt x="18" y="55"/>
                    </a:lnTo>
                    <a:lnTo>
                      <a:pt x="19" y="57"/>
                    </a:lnTo>
                    <a:lnTo>
                      <a:pt x="21" y="60"/>
                    </a:lnTo>
                    <a:lnTo>
                      <a:pt x="24" y="61"/>
                    </a:lnTo>
                    <a:lnTo>
                      <a:pt x="27" y="62"/>
                    </a:lnTo>
                    <a:lnTo>
                      <a:pt x="30" y="63"/>
                    </a:lnTo>
                    <a:lnTo>
                      <a:pt x="33" y="60"/>
                    </a:lnTo>
                    <a:lnTo>
                      <a:pt x="30" y="57"/>
                    </a:lnTo>
                    <a:lnTo>
                      <a:pt x="31" y="54"/>
                    </a:lnTo>
                    <a:lnTo>
                      <a:pt x="34" y="54"/>
                    </a:lnTo>
                    <a:lnTo>
                      <a:pt x="37" y="54"/>
                    </a:lnTo>
                    <a:lnTo>
                      <a:pt x="40" y="54"/>
                    </a:lnTo>
                    <a:lnTo>
                      <a:pt x="43" y="53"/>
                    </a:lnTo>
                    <a:lnTo>
                      <a:pt x="46" y="52"/>
                    </a:lnTo>
                    <a:lnTo>
                      <a:pt x="46" y="51"/>
                    </a:lnTo>
                    <a:lnTo>
                      <a:pt x="50" y="54"/>
                    </a:lnTo>
                    <a:lnTo>
                      <a:pt x="53" y="55"/>
                    </a:lnTo>
                    <a:lnTo>
                      <a:pt x="55" y="54"/>
                    </a:lnTo>
                    <a:lnTo>
                      <a:pt x="57" y="51"/>
                    </a:lnTo>
                    <a:lnTo>
                      <a:pt x="59" y="48"/>
                    </a:lnTo>
                    <a:lnTo>
                      <a:pt x="59" y="45"/>
                    </a:lnTo>
                    <a:lnTo>
                      <a:pt x="58" y="44"/>
                    </a:lnTo>
                    <a:lnTo>
                      <a:pt x="60" y="42"/>
                    </a:lnTo>
                    <a:lnTo>
                      <a:pt x="62" y="40"/>
                    </a:lnTo>
                    <a:lnTo>
                      <a:pt x="61" y="38"/>
                    </a:lnTo>
                    <a:lnTo>
                      <a:pt x="61" y="37"/>
                    </a:lnTo>
                    <a:lnTo>
                      <a:pt x="60" y="36"/>
                    </a:lnTo>
                    <a:lnTo>
                      <a:pt x="59" y="35"/>
                    </a:lnTo>
                    <a:lnTo>
                      <a:pt x="58" y="34"/>
                    </a:lnTo>
                    <a:lnTo>
                      <a:pt x="57" y="32"/>
                    </a:lnTo>
                    <a:lnTo>
                      <a:pt x="56" y="30"/>
                    </a:lnTo>
                    <a:lnTo>
                      <a:pt x="57" y="29"/>
                    </a:lnTo>
                    <a:lnTo>
                      <a:pt x="55" y="28"/>
                    </a:lnTo>
                    <a:lnTo>
                      <a:pt x="56" y="27"/>
                    </a:lnTo>
                    <a:lnTo>
                      <a:pt x="55" y="24"/>
                    </a:lnTo>
                    <a:lnTo>
                      <a:pt x="55" y="21"/>
                    </a:lnTo>
                    <a:lnTo>
                      <a:pt x="55" y="18"/>
                    </a:lnTo>
                    <a:lnTo>
                      <a:pt x="55" y="15"/>
                    </a:lnTo>
                    <a:lnTo>
                      <a:pt x="57" y="12"/>
                    </a:lnTo>
                    <a:lnTo>
                      <a:pt x="59" y="9"/>
                    </a:lnTo>
                    <a:lnTo>
                      <a:pt x="61" y="7"/>
                    </a:lnTo>
                    <a:lnTo>
                      <a:pt x="62" y="4"/>
                    </a:lnTo>
                    <a:lnTo>
                      <a:pt x="59" y="2"/>
                    </a:lnTo>
                    <a:lnTo>
                      <a:pt x="56" y="1"/>
                    </a:lnTo>
                    <a:lnTo>
                      <a:pt x="53" y="1"/>
                    </a:lnTo>
                    <a:lnTo>
                      <a:pt x="51" y="1"/>
                    </a:lnTo>
                    <a:lnTo>
                      <a:pt x="48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8" y="2"/>
                    </a:lnTo>
                    <a:lnTo>
                      <a:pt x="46" y="2"/>
                    </a:lnTo>
                    <a:lnTo>
                      <a:pt x="44" y="3"/>
                    </a:lnTo>
                    <a:lnTo>
                      <a:pt x="43" y="1"/>
                    </a:lnTo>
                    <a:lnTo>
                      <a:pt x="42" y="1"/>
                    </a:lnTo>
                    <a:lnTo>
                      <a:pt x="41" y="1"/>
                    </a:lnTo>
                    <a:lnTo>
                      <a:pt x="38" y="0"/>
                    </a:lnTo>
                    <a:lnTo>
                      <a:pt x="35" y="0"/>
                    </a:lnTo>
                    <a:lnTo>
                      <a:pt x="32" y="2"/>
                    </a:lnTo>
                    <a:lnTo>
                      <a:pt x="33" y="2"/>
                    </a:lnTo>
                    <a:lnTo>
                      <a:pt x="33" y="3"/>
                    </a:lnTo>
                    <a:lnTo>
                      <a:pt x="33" y="5"/>
                    </a:lnTo>
                    <a:lnTo>
                      <a:pt x="30" y="2"/>
                    </a:lnTo>
                    <a:lnTo>
                      <a:pt x="27" y="1"/>
                    </a:lnTo>
                    <a:lnTo>
                      <a:pt x="24" y="1"/>
                    </a:lnTo>
                    <a:lnTo>
                      <a:pt x="22" y="1"/>
                    </a:lnTo>
                    <a:lnTo>
                      <a:pt x="19" y="0"/>
                    </a:lnTo>
                    <a:lnTo>
                      <a:pt x="16" y="0"/>
                    </a:lnTo>
                    <a:lnTo>
                      <a:pt x="16" y="1"/>
                    </a:lnTo>
                    <a:lnTo>
                      <a:pt x="15" y="1"/>
                    </a:lnTo>
                    <a:lnTo>
                      <a:pt x="15" y="2"/>
                    </a:lnTo>
                    <a:lnTo>
                      <a:pt x="14" y="5"/>
                    </a:lnTo>
                    <a:lnTo>
                      <a:pt x="13" y="7"/>
                    </a:lnTo>
                    <a:lnTo>
                      <a:pt x="12" y="8"/>
                    </a:lnTo>
                    <a:lnTo>
                      <a:pt x="13" y="11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" name="Freeform 1087">
                <a:extLst>
                  <a:ext uri="{FF2B5EF4-FFF2-40B4-BE49-F238E27FC236}">
                    <a16:creationId xmlns:a16="http://schemas.microsoft.com/office/drawing/2014/main" id="{90C1C813-CD15-8E8F-574B-FBC059DC13D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155" y="2913"/>
                <a:ext cx="45" cy="54"/>
              </a:xfrm>
              <a:custGeom>
                <a:avLst/>
                <a:gdLst>
                  <a:gd name="T0" fmla="*/ 4 w 45"/>
                  <a:gd name="T1" fmla="*/ 8 h 54"/>
                  <a:gd name="T2" fmla="*/ 2 w 45"/>
                  <a:gd name="T3" fmla="*/ 11 h 54"/>
                  <a:gd name="T4" fmla="*/ 2 w 45"/>
                  <a:gd name="T5" fmla="*/ 17 h 54"/>
                  <a:gd name="T6" fmla="*/ 3 w 45"/>
                  <a:gd name="T7" fmla="*/ 23 h 54"/>
                  <a:gd name="T8" fmla="*/ 2 w 45"/>
                  <a:gd name="T9" fmla="*/ 24 h 54"/>
                  <a:gd name="T10" fmla="*/ 3 w 45"/>
                  <a:gd name="T11" fmla="*/ 26 h 54"/>
                  <a:gd name="T12" fmla="*/ 5 w 45"/>
                  <a:gd name="T13" fmla="*/ 30 h 54"/>
                  <a:gd name="T14" fmla="*/ 7 w 45"/>
                  <a:gd name="T15" fmla="*/ 32 h 54"/>
                  <a:gd name="T16" fmla="*/ 8 w 45"/>
                  <a:gd name="T17" fmla="*/ 34 h 54"/>
                  <a:gd name="T18" fmla="*/ 7 w 45"/>
                  <a:gd name="T19" fmla="*/ 38 h 54"/>
                  <a:gd name="T20" fmla="*/ 6 w 45"/>
                  <a:gd name="T21" fmla="*/ 41 h 54"/>
                  <a:gd name="T22" fmla="*/ 4 w 45"/>
                  <a:gd name="T23" fmla="*/ 47 h 54"/>
                  <a:gd name="T24" fmla="*/ 0 w 45"/>
                  <a:gd name="T25" fmla="*/ 51 h 54"/>
                  <a:gd name="T26" fmla="*/ 6 w 45"/>
                  <a:gd name="T27" fmla="*/ 54 h 54"/>
                  <a:gd name="T28" fmla="*/ 12 w 45"/>
                  <a:gd name="T29" fmla="*/ 52 h 54"/>
                  <a:gd name="T30" fmla="*/ 17 w 45"/>
                  <a:gd name="T31" fmla="*/ 52 h 54"/>
                  <a:gd name="T32" fmla="*/ 20 w 45"/>
                  <a:gd name="T33" fmla="*/ 53 h 54"/>
                  <a:gd name="T34" fmla="*/ 25 w 45"/>
                  <a:gd name="T35" fmla="*/ 53 h 54"/>
                  <a:gd name="T36" fmla="*/ 30 w 45"/>
                  <a:gd name="T37" fmla="*/ 48 h 54"/>
                  <a:gd name="T38" fmla="*/ 33 w 45"/>
                  <a:gd name="T39" fmla="*/ 42 h 54"/>
                  <a:gd name="T40" fmla="*/ 36 w 45"/>
                  <a:gd name="T41" fmla="*/ 36 h 54"/>
                  <a:gd name="T42" fmla="*/ 41 w 45"/>
                  <a:gd name="T43" fmla="*/ 30 h 54"/>
                  <a:gd name="T44" fmla="*/ 44 w 45"/>
                  <a:gd name="T45" fmla="*/ 26 h 54"/>
                  <a:gd name="T46" fmla="*/ 43 w 45"/>
                  <a:gd name="T47" fmla="*/ 19 h 54"/>
                  <a:gd name="T48" fmla="*/ 41 w 45"/>
                  <a:gd name="T49" fmla="*/ 19 h 54"/>
                  <a:gd name="T50" fmla="*/ 40 w 45"/>
                  <a:gd name="T51" fmla="*/ 18 h 54"/>
                  <a:gd name="T52" fmla="*/ 35 w 45"/>
                  <a:gd name="T53" fmla="*/ 13 h 54"/>
                  <a:gd name="T54" fmla="*/ 34 w 45"/>
                  <a:gd name="T55" fmla="*/ 15 h 54"/>
                  <a:gd name="T56" fmla="*/ 33 w 45"/>
                  <a:gd name="T57" fmla="*/ 12 h 54"/>
                  <a:gd name="T58" fmla="*/ 27 w 45"/>
                  <a:gd name="T59" fmla="*/ 6 h 54"/>
                  <a:gd name="T60" fmla="*/ 23 w 45"/>
                  <a:gd name="T61" fmla="*/ 4 h 54"/>
                  <a:gd name="T62" fmla="*/ 19 w 45"/>
                  <a:gd name="T63" fmla="*/ 3 h 54"/>
                  <a:gd name="T64" fmla="*/ 13 w 45"/>
                  <a:gd name="T65" fmla="*/ 0 h 54"/>
                  <a:gd name="T66" fmla="*/ 9 w 45"/>
                  <a:gd name="T67" fmla="*/ 3 h 54"/>
                  <a:gd name="T68" fmla="*/ 6 w 45"/>
                  <a:gd name="T69" fmla="*/ 5 h 5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45" h="54">
                    <a:moveTo>
                      <a:pt x="6" y="5"/>
                    </a:moveTo>
                    <a:lnTo>
                      <a:pt x="4" y="8"/>
                    </a:lnTo>
                    <a:lnTo>
                      <a:pt x="2" y="11"/>
                    </a:lnTo>
                    <a:lnTo>
                      <a:pt x="2" y="14"/>
                    </a:lnTo>
                    <a:lnTo>
                      <a:pt x="2" y="17"/>
                    </a:lnTo>
                    <a:lnTo>
                      <a:pt x="2" y="20"/>
                    </a:lnTo>
                    <a:lnTo>
                      <a:pt x="3" y="23"/>
                    </a:lnTo>
                    <a:lnTo>
                      <a:pt x="2" y="24"/>
                    </a:lnTo>
                    <a:lnTo>
                      <a:pt x="4" y="25"/>
                    </a:lnTo>
                    <a:lnTo>
                      <a:pt x="3" y="26"/>
                    </a:lnTo>
                    <a:lnTo>
                      <a:pt x="4" y="28"/>
                    </a:lnTo>
                    <a:lnTo>
                      <a:pt x="5" y="30"/>
                    </a:lnTo>
                    <a:lnTo>
                      <a:pt x="6" y="31"/>
                    </a:lnTo>
                    <a:lnTo>
                      <a:pt x="7" y="32"/>
                    </a:lnTo>
                    <a:lnTo>
                      <a:pt x="8" y="33"/>
                    </a:lnTo>
                    <a:lnTo>
                      <a:pt x="8" y="34"/>
                    </a:lnTo>
                    <a:lnTo>
                      <a:pt x="9" y="36"/>
                    </a:lnTo>
                    <a:lnTo>
                      <a:pt x="7" y="38"/>
                    </a:lnTo>
                    <a:lnTo>
                      <a:pt x="5" y="40"/>
                    </a:lnTo>
                    <a:lnTo>
                      <a:pt x="6" y="41"/>
                    </a:lnTo>
                    <a:lnTo>
                      <a:pt x="6" y="44"/>
                    </a:lnTo>
                    <a:lnTo>
                      <a:pt x="4" y="47"/>
                    </a:lnTo>
                    <a:lnTo>
                      <a:pt x="2" y="50"/>
                    </a:lnTo>
                    <a:lnTo>
                      <a:pt x="0" y="51"/>
                    </a:lnTo>
                    <a:lnTo>
                      <a:pt x="3" y="53"/>
                    </a:lnTo>
                    <a:lnTo>
                      <a:pt x="6" y="54"/>
                    </a:lnTo>
                    <a:lnTo>
                      <a:pt x="9" y="54"/>
                    </a:lnTo>
                    <a:lnTo>
                      <a:pt x="12" y="52"/>
                    </a:lnTo>
                    <a:lnTo>
                      <a:pt x="15" y="52"/>
                    </a:lnTo>
                    <a:lnTo>
                      <a:pt x="17" y="52"/>
                    </a:lnTo>
                    <a:lnTo>
                      <a:pt x="19" y="52"/>
                    </a:lnTo>
                    <a:lnTo>
                      <a:pt x="20" y="53"/>
                    </a:lnTo>
                    <a:lnTo>
                      <a:pt x="23" y="53"/>
                    </a:lnTo>
                    <a:lnTo>
                      <a:pt x="25" y="53"/>
                    </a:lnTo>
                    <a:lnTo>
                      <a:pt x="28" y="51"/>
                    </a:lnTo>
                    <a:lnTo>
                      <a:pt x="30" y="48"/>
                    </a:lnTo>
                    <a:lnTo>
                      <a:pt x="31" y="45"/>
                    </a:lnTo>
                    <a:lnTo>
                      <a:pt x="33" y="42"/>
                    </a:lnTo>
                    <a:lnTo>
                      <a:pt x="34" y="39"/>
                    </a:lnTo>
                    <a:lnTo>
                      <a:pt x="36" y="36"/>
                    </a:lnTo>
                    <a:lnTo>
                      <a:pt x="39" y="33"/>
                    </a:lnTo>
                    <a:lnTo>
                      <a:pt x="41" y="30"/>
                    </a:lnTo>
                    <a:lnTo>
                      <a:pt x="43" y="28"/>
                    </a:lnTo>
                    <a:lnTo>
                      <a:pt x="44" y="26"/>
                    </a:lnTo>
                    <a:lnTo>
                      <a:pt x="45" y="23"/>
                    </a:lnTo>
                    <a:lnTo>
                      <a:pt x="43" y="19"/>
                    </a:lnTo>
                    <a:lnTo>
                      <a:pt x="42" y="16"/>
                    </a:lnTo>
                    <a:lnTo>
                      <a:pt x="41" y="19"/>
                    </a:lnTo>
                    <a:lnTo>
                      <a:pt x="39" y="21"/>
                    </a:lnTo>
                    <a:lnTo>
                      <a:pt x="40" y="18"/>
                    </a:lnTo>
                    <a:lnTo>
                      <a:pt x="39" y="15"/>
                    </a:lnTo>
                    <a:lnTo>
                      <a:pt x="35" y="13"/>
                    </a:lnTo>
                    <a:lnTo>
                      <a:pt x="34" y="14"/>
                    </a:lnTo>
                    <a:lnTo>
                      <a:pt x="34" y="15"/>
                    </a:lnTo>
                    <a:lnTo>
                      <a:pt x="34" y="12"/>
                    </a:lnTo>
                    <a:lnTo>
                      <a:pt x="33" y="12"/>
                    </a:lnTo>
                    <a:lnTo>
                      <a:pt x="30" y="9"/>
                    </a:lnTo>
                    <a:lnTo>
                      <a:pt x="27" y="6"/>
                    </a:lnTo>
                    <a:lnTo>
                      <a:pt x="24" y="4"/>
                    </a:lnTo>
                    <a:lnTo>
                      <a:pt x="23" y="4"/>
                    </a:lnTo>
                    <a:lnTo>
                      <a:pt x="22" y="3"/>
                    </a:lnTo>
                    <a:lnTo>
                      <a:pt x="19" y="3"/>
                    </a:lnTo>
                    <a:lnTo>
                      <a:pt x="16" y="2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9" y="3"/>
                    </a:lnTo>
                    <a:lnTo>
                      <a:pt x="8" y="5"/>
                    </a:lnTo>
                    <a:lnTo>
                      <a:pt x="6" y="5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65" name="Group 1088">
                <a:extLst>
                  <a:ext uri="{FF2B5EF4-FFF2-40B4-BE49-F238E27FC236}">
                    <a16:creationId xmlns:a16="http://schemas.microsoft.com/office/drawing/2014/main" id="{17A08C02-2718-942B-0379-0CB01E86787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60" y="2920"/>
                <a:ext cx="596" cy="614"/>
                <a:chOff x="1860" y="2920"/>
                <a:chExt cx="596" cy="614"/>
              </a:xfrm>
              <a:grpFill/>
            </p:grpSpPr>
            <p:sp>
              <p:nvSpPr>
                <p:cNvPr id="238" name="Freeform 1089">
                  <a:extLst>
                    <a:ext uri="{FF2B5EF4-FFF2-40B4-BE49-F238E27FC236}">
                      <a16:creationId xmlns:a16="http://schemas.microsoft.com/office/drawing/2014/main" id="{5E5972FD-9680-82FB-79F9-FC55F6E3FC9A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395" y="3198"/>
                  <a:ext cx="2" cy="3"/>
                </a:xfrm>
                <a:custGeom>
                  <a:avLst/>
                  <a:gdLst>
                    <a:gd name="T0" fmla="*/ 0 w 2"/>
                    <a:gd name="T1" fmla="*/ 3 h 3"/>
                    <a:gd name="T2" fmla="*/ 2 w 2"/>
                    <a:gd name="T3" fmla="*/ 0 h 3"/>
                    <a:gd name="T4" fmla="*/ 0 w 2"/>
                    <a:gd name="T5" fmla="*/ 1 h 3"/>
                    <a:gd name="T6" fmla="*/ 0 w 2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" h="3">
                      <a:moveTo>
                        <a:pt x="0" y="3"/>
                      </a:move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39" name="Group 1090">
                  <a:extLst>
                    <a:ext uri="{FF2B5EF4-FFF2-40B4-BE49-F238E27FC236}">
                      <a16:creationId xmlns:a16="http://schemas.microsoft.com/office/drawing/2014/main" id="{FA22566D-18B9-4DCC-CD39-62B82B1090C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860" y="2920"/>
                  <a:ext cx="596" cy="614"/>
                  <a:chOff x="1860" y="2920"/>
                  <a:chExt cx="596" cy="614"/>
                </a:xfrm>
                <a:grpFill/>
              </p:grpSpPr>
              <p:sp>
                <p:nvSpPr>
                  <p:cNvPr id="240" name="Freeform 1091">
                    <a:extLst>
                      <a:ext uri="{FF2B5EF4-FFF2-40B4-BE49-F238E27FC236}">
                        <a16:creationId xmlns:a16="http://schemas.microsoft.com/office/drawing/2014/main" id="{BFB220EC-A195-7142-1082-7D8EC7F0FEB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2213" y="3022"/>
                    <a:ext cx="0" cy="1"/>
                  </a:xfrm>
                  <a:custGeom>
                    <a:avLst/>
                    <a:gdLst>
                      <a:gd name="T0" fmla="*/ 1 h 1"/>
                      <a:gd name="T1" fmla="*/ 0 h 1"/>
                      <a:gd name="T2" fmla="*/ 1 h 1"/>
                      <a:gd name="T3" fmla="*/ 1 h 1"/>
                      <a:gd name="T4" fmla="*/ 0 60000 65536"/>
                      <a:gd name="T5" fmla="*/ 0 60000 65536"/>
                      <a:gd name="T6" fmla="*/ 0 60000 65536"/>
                      <a:gd name="T7" fmla="*/ 0 60000 65536"/>
                    </a:gdLst>
                    <a:ahLst/>
                    <a:cxnLst>
                      <a:cxn ang="T4">
                        <a:pos x="0" y="T0"/>
                      </a:cxn>
                      <a:cxn ang="T5">
                        <a:pos x="0" y="T1"/>
                      </a:cxn>
                      <a:cxn ang="T6">
                        <a:pos x="0" y="T2"/>
                      </a:cxn>
                      <a:cxn ang="T7">
                        <a:pos x="0" y="T3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1" name="Freeform 1092">
                    <a:extLst>
                      <a:ext uri="{FF2B5EF4-FFF2-40B4-BE49-F238E27FC236}">
                        <a16:creationId xmlns:a16="http://schemas.microsoft.com/office/drawing/2014/main" id="{A7868D97-2078-78D8-7B43-496A493E8AD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2212" y="3002"/>
                    <a:ext cx="36" cy="26"/>
                  </a:xfrm>
                  <a:custGeom>
                    <a:avLst/>
                    <a:gdLst>
                      <a:gd name="T0" fmla="*/ 2 w 36"/>
                      <a:gd name="T1" fmla="*/ 23 h 26"/>
                      <a:gd name="T2" fmla="*/ 3 w 36"/>
                      <a:gd name="T3" fmla="*/ 26 h 26"/>
                      <a:gd name="T4" fmla="*/ 7 w 36"/>
                      <a:gd name="T5" fmla="*/ 26 h 26"/>
                      <a:gd name="T6" fmla="*/ 8 w 36"/>
                      <a:gd name="T7" fmla="*/ 26 h 26"/>
                      <a:gd name="T8" fmla="*/ 7 w 36"/>
                      <a:gd name="T9" fmla="*/ 25 h 26"/>
                      <a:gd name="T10" fmla="*/ 9 w 36"/>
                      <a:gd name="T11" fmla="*/ 25 h 26"/>
                      <a:gd name="T12" fmla="*/ 12 w 36"/>
                      <a:gd name="T13" fmla="*/ 25 h 26"/>
                      <a:gd name="T14" fmla="*/ 15 w 36"/>
                      <a:gd name="T15" fmla="*/ 26 h 26"/>
                      <a:gd name="T16" fmla="*/ 18 w 36"/>
                      <a:gd name="T17" fmla="*/ 25 h 26"/>
                      <a:gd name="T18" fmla="*/ 21 w 36"/>
                      <a:gd name="T19" fmla="*/ 23 h 26"/>
                      <a:gd name="T20" fmla="*/ 25 w 36"/>
                      <a:gd name="T21" fmla="*/ 23 h 26"/>
                      <a:gd name="T22" fmla="*/ 28 w 36"/>
                      <a:gd name="T23" fmla="*/ 22 h 26"/>
                      <a:gd name="T24" fmla="*/ 31 w 36"/>
                      <a:gd name="T25" fmla="*/ 20 h 26"/>
                      <a:gd name="T26" fmla="*/ 31 w 36"/>
                      <a:gd name="T27" fmla="*/ 17 h 26"/>
                      <a:gd name="T28" fmla="*/ 33 w 36"/>
                      <a:gd name="T29" fmla="*/ 15 h 26"/>
                      <a:gd name="T30" fmla="*/ 35 w 36"/>
                      <a:gd name="T31" fmla="*/ 10 h 26"/>
                      <a:gd name="T32" fmla="*/ 36 w 36"/>
                      <a:gd name="T33" fmla="*/ 7 h 26"/>
                      <a:gd name="T34" fmla="*/ 36 w 36"/>
                      <a:gd name="T35" fmla="*/ 5 h 26"/>
                      <a:gd name="T36" fmla="*/ 35 w 36"/>
                      <a:gd name="T37" fmla="*/ 2 h 26"/>
                      <a:gd name="T38" fmla="*/ 32 w 36"/>
                      <a:gd name="T39" fmla="*/ 1 h 26"/>
                      <a:gd name="T40" fmla="*/ 29 w 36"/>
                      <a:gd name="T41" fmla="*/ 1 h 26"/>
                      <a:gd name="T42" fmla="*/ 26 w 36"/>
                      <a:gd name="T43" fmla="*/ 0 h 26"/>
                      <a:gd name="T44" fmla="*/ 25 w 36"/>
                      <a:gd name="T45" fmla="*/ 0 h 26"/>
                      <a:gd name="T46" fmla="*/ 21 w 36"/>
                      <a:gd name="T47" fmla="*/ 2 h 26"/>
                      <a:gd name="T48" fmla="*/ 18 w 36"/>
                      <a:gd name="T49" fmla="*/ 1 h 26"/>
                      <a:gd name="T50" fmla="*/ 15 w 36"/>
                      <a:gd name="T51" fmla="*/ 1 h 26"/>
                      <a:gd name="T52" fmla="*/ 12 w 36"/>
                      <a:gd name="T53" fmla="*/ 1 h 26"/>
                      <a:gd name="T54" fmla="*/ 10 w 36"/>
                      <a:gd name="T55" fmla="*/ 0 h 26"/>
                      <a:gd name="T56" fmla="*/ 8 w 36"/>
                      <a:gd name="T57" fmla="*/ 0 h 26"/>
                      <a:gd name="T58" fmla="*/ 4 w 36"/>
                      <a:gd name="T59" fmla="*/ 0 h 26"/>
                      <a:gd name="T60" fmla="*/ 2 w 36"/>
                      <a:gd name="T61" fmla="*/ 3 h 26"/>
                      <a:gd name="T62" fmla="*/ 2 w 36"/>
                      <a:gd name="T63" fmla="*/ 6 h 26"/>
                      <a:gd name="T64" fmla="*/ 4 w 36"/>
                      <a:gd name="T65" fmla="*/ 8 h 26"/>
                      <a:gd name="T66" fmla="*/ 2 w 36"/>
                      <a:gd name="T67" fmla="*/ 8 h 26"/>
                      <a:gd name="T68" fmla="*/ 1 w 36"/>
                      <a:gd name="T69" fmla="*/ 9 h 26"/>
                      <a:gd name="T70" fmla="*/ 1 w 36"/>
                      <a:gd name="T71" fmla="*/ 10 h 26"/>
                      <a:gd name="T72" fmla="*/ 0 w 36"/>
                      <a:gd name="T73" fmla="*/ 12 h 26"/>
                      <a:gd name="T74" fmla="*/ 1 w 36"/>
                      <a:gd name="T75" fmla="*/ 15 h 26"/>
                      <a:gd name="T76" fmla="*/ 3 w 36"/>
                      <a:gd name="T77" fmla="*/ 15 h 26"/>
                      <a:gd name="T78" fmla="*/ 4 w 36"/>
                      <a:gd name="T79" fmla="*/ 14 h 26"/>
                      <a:gd name="T80" fmla="*/ 5 w 36"/>
                      <a:gd name="T81" fmla="*/ 15 h 26"/>
                      <a:gd name="T82" fmla="*/ 4 w 36"/>
                      <a:gd name="T83" fmla="*/ 17 h 26"/>
                      <a:gd name="T84" fmla="*/ 1 w 36"/>
                      <a:gd name="T85" fmla="*/ 17 h 26"/>
                      <a:gd name="T86" fmla="*/ 1 w 36"/>
                      <a:gd name="T87" fmla="*/ 20 h 26"/>
                      <a:gd name="T88" fmla="*/ 1 w 36"/>
                      <a:gd name="T89" fmla="*/ 21 h 26"/>
                      <a:gd name="T90" fmla="*/ 2 w 36"/>
                      <a:gd name="T91" fmla="*/ 23 h 2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</a:gdLst>
                    <a:ahLst/>
                    <a:cxnLst>
                      <a:cxn ang="T92">
                        <a:pos x="T0" y="T1"/>
                      </a:cxn>
                      <a:cxn ang="T93">
                        <a:pos x="T2" y="T3"/>
                      </a:cxn>
                      <a:cxn ang="T94">
                        <a:pos x="T4" y="T5"/>
                      </a:cxn>
                      <a:cxn ang="T95">
                        <a:pos x="T6" y="T7"/>
                      </a:cxn>
                      <a:cxn ang="T96">
                        <a:pos x="T8" y="T9"/>
                      </a:cxn>
                      <a:cxn ang="T97">
                        <a:pos x="T10" y="T11"/>
                      </a:cxn>
                      <a:cxn ang="T98">
                        <a:pos x="T12" y="T13"/>
                      </a:cxn>
                      <a:cxn ang="T99">
                        <a:pos x="T14" y="T15"/>
                      </a:cxn>
                      <a:cxn ang="T100">
                        <a:pos x="T16" y="T17"/>
                      </a:cxn>
                      <a:cxn ang="T101">
                        <a:pos x="T18" y="T19"/>
                      </a:cxn>
                      <a:cxn ang="T102">
                        <a:pos x="T20" y="T21"/>
                      </a:cxn>
                      <a:cxn ang="T103">
                        <a:pos x="T22" y="T23"/>
                      </a:cxn>
                      <a:cxn ang="T104">
                        <a:pos x="T24" y="T25"/>
                      </a:cxn>
                      <a:cxn ang="T105">
                        <a:pos x="T26" y="T27"/>
                      </a:cxn>
                      <a:cxn ang="T106">
                        <a:pos x="T28" y="T29"/>
                      </a:cxn>
                      <a:cxn ang="T107">
                        <a:pos x="T30" y="T31"/>
                      </a:cxn>
                      <a:cxn ang="T108">
                        <a:pos x="T32" y="T33"/>
                      </a:cxn>
                      <a:cxn ang="T109">
                        <a:pos x="T34" y="T35"/>
                      </a:cxn>
                      <a:cxn ang="T110">
                        <a:pos x="T36" y="T37"/>
                      </a:cxn>
                      <a:cxn ang="T111">
                        <a:pos x="T38" y="T39"/>
                      </a:cxn>
                      <a:cxn ang="T112">
                        <a:pos x="T40" y="T41"/>
                      </a:cxn>
                      <a:cxn ang="T113">
                        <a:pos x="T42" y="T43"/>
                      </a:cxn>
                      <a:cxn ang="T114">
                        <a:pos x="T44" y="T45"/>
                      </a:cxn>
                      <a:cxn ang="T115">
                        <a:pos x="T46" y="T47"/>
                      </a:cxn>
                      <a:cxn ang="T116">
                        <a:pos x="T48" y="T49"/>
                      </a:cxn>
                      <a:cxn ang="T117">
                        <a:pos x="T50" y="T51"/>
                      </a:cxn>
                      <a:cxn ang="T118">
                        <a:pos x="T52" y="T53"/>
                      </a:cxn>
                      <a:cxn ang="T119">
                        <a:pos x="T54" y="T55"/>
                      </a:cxn>
                      <a:cxn ang="T120">
                        <a:pos x="T56" y="T57"/>
                      </a:cxn>
                      <a:cxn ang="T121">
                        <a:pos x="T58" y="T59"/>
                      </a:cxn>
                      <a:cxn ang="T122">
                        <a:pos x="T60" y="T61"/>
                      </a:cxn>
                      <a:cxn ang="T123">
                        <a:pos x="T62" y="T63"/>
                      </a:cxn>
                      <a:cxn ang="T124">
                        <a:pos x="T64" y="T65"/>
                      </a:cxn>
                      <a:cxn ang="T125">
                        <a:pos x="T66" y="T67"/>
                      </a:cxn>
                      <a:cxn ang="T126">
                        <a:pos x="T68" y="T69"/>
                      </a:cxn>
                      <a:cxn ang="T127">
                        <a:pos x="T70" y="T71"/>
                      </a:cxn>
                      <a:cxn ang="T128">
                        <a:pos x="T72" y="T73"/>
                      </a:cxn>
                      <a:cxn ang="T129">
                        <a:pos x="T74" y="T75"/>
                      </a:cxn>
                      <a:cxn ang="T130">
                        <a:pos x="T76" y="T77"/>
                      </a:cxn>
                      <a:cxn ang="T131">
                        <a:pos x="T78" y="T79"/>
                      </a:cxn>
                      <a:cxn ang="T132">
                        <a:pos x="T80" y="T81"/>
                      </a:cxn>
                      <a:cxn ang="T133">
                        <a:pos x="T82" y="T83"/>
                      </a:cxn>
                      <a:cxn ang="T134">
                        <a:pos x="T84" y="T85"/>
                      </a:cxn>
                      <a:cxn ang="T135">
                        <a:pos x="T86" y="T87"/>
                      </a:cxn>
                      <a:cxn ang="T136">
                        <a:pos x="T88" y="T89"/>
                      </a:cxn>
                      <a:cxn ang="T137">
                        <a:pos x="T90" y="T91"/>
                      </a:cxn>
                    </a:cxnLst>
                    <a:rect l="0" t="0" r="r" b="b"/>
                    <a:pathLst>
                      <a:path w="36" h="26">
                        <a:moveTo>
                          <a:pt x="2" y="23"/>
                        </a:moveTo>
                        <a:lnTo>
                          <a:pt x="3" y="26"/>
                        </a:lnTo>
                        <a:lnTo>
                          <a:pt x="7" y="26"/>
                        </a:lnTo>
                        <a:lnTo>
                          <a:pt x="8" y="26"/>
                        </a:lnTo>
                        <a:lnTo>
                          <a:pt x="7" y="25"/>
                        </a:lnTo>
                        <a:lnTo>
                          <a:pt x="9" y="25"/>
                        </a:lnTo>
                        <a:lnTo>
                          <a:pt x="12" y="25"/>
                        </a:lnTo>
                        <a:lnTo>
                          <a:pt x="15" y="26"/>
                        </a:lnTo>
                        <a:lnTo>
                          <a:pt x="18" y="25"/>
                        </a:lnTo>
                        <a:lnTo>
                          <a:pt x="21" y="23"/>
                        </a:lnTo>
                        <a:lnTo>
                          <a:pt x="25" y="23"/>
                        </a:lnTo>
                        <a:lnTo>
                          <a:pt x="28" y="22"/>
                        </a:lnTo>
                        <a:lnTo>
                          <a:pt x="31" y="20"/>
                        </a:lnTo>
                        <a:lnTo>
                          <a:pt x="31" y="17"/>
                        </a:lnTo>
                        <a:lnTo>
                          <a:pt x="33" y="15"/>
                        </a:lnTo>
                        <a:lnTo>
                          <a:pt x="35" y="10"/>
                        </a:lnTo>
                        <a:lnTo>
                          <a:pt x="36" y="7"/>
                        </a:lnTo>
                        <a:lnTo>
                          <a:pt x="36" y="5"/>
                        </a:lnTo>
                        <a:lnTo>
                          <a:pt x="35" y="2"/>
                        </a:lnTo>
                        <a:lnTo>
                          <a:pt x="32" y="1"/>
                        </a:lnTo>
                        <a:lnTo>
                          <a:pt x="29" y="1"/>
                        </a:lnTo>
                        <a:lnTo>
                          <a:pt x="26" y="0"/>
                        </a:lnTo>
                        <a:lnTo>
                          <a:pt x="25" y="0"/>
                        </a:lnTo>
                        <a:lnTo>
                          <a:pt x="21" y="2"/>
                        </a:lnTo>
                        <a:lnTo>
                          <a:pt x="18" y="1"/>
                        </a:lnTo>
                        <a:lnTo>
                          <a:pt x="15" y="1"/>
                        </a:lnTo>
                        <a:lnTo>
                          <a:pt x="12" y="1"/>
                        </a:lnTo>
                        <a:lnTo>
                          <a:pt x="10" y="0"/>
                        </a:lnTo>
                        <a:lnTo>
                          <a:pt x="8" y="0"/>
                        </a:lnTo>
                        <a:lnTo>
                          <a:pt x="4" y="0"/>
                        </a:lnTo>
                        <a:lnTo>
                          <a:pt x="2" y="3"/>
                        </a:lnTo>
                        <a:lnTo>
                          <a:pt x="2" y="6"/>
                        </a:lnTo>
                        <a:lnTo>
                          <a:pt x="4" y="8"/>
                        </a:lnTo>
                        <a:lnTo>
                          <a:pt x="2" y="8"/>
                        </a:lnTo>
                        <a:lnTo>
                          <a:pt x="1" y="9"/>
                        </a:lnTo>
                        <a:lnTo>
                          <a:pt x="1" y="10"/>
                        </a:lnTo>
                        <a:lnTo>
                          <a:pt x="0" y="12"/>
                        </a:lnTo>
                        <a:lnTo>
                          <a:pt x="1" y="15"/>
                        </a:lnTo>
                        <a:lnTo>
                          <a:pt x="3" y="15"/>
                        </a:lnTo>
                        <a:lnTo>
                          <a:pt x="4" y="14"/>
                        </a:lnTo>
                        <a:lnTo>
                          <a:pt x="5" y="15"/>
                        </a:lnTo>
                        <a:lnTo>
                          <a:pt x="4" y="17"/>
                        </a:lnTo>
                        <a:lnTo>
                          <a:pt x="1" y="17"/>
                        </a:lnTo>
                        <a:lnTo>
                          <a:pt x="1" y="20"/>
                        </a:lnTo>
                        <a:lnTo>
                          <a:pt x="1" y="21"/>
                        </a:lnTo>
                        <a:lnTo>
                          <a:pt x="2" y="23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2" name="Freeform 1093">
                    <a:extLst>
                      <a:ext uri="{FF2B5EF4-FFF2-40B4-BE49-F238E27FC236}">
                        <a16:creationId xmlns:a16="http://schemas.microsoft.com/office/drawing/2014/main" id="{0000A969-E6EB-5B70-28ED-7C5FCF92697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2227" y="2999"/>
                    <a:ext cx="6" cy="3"/>
                  </a:xfrm>
                  <a:custGeom>
                    <a:avLst/>
                    <a:gdLst>
                      <a:gd name="T0" fmla="*/ 6 w 6"/>
                      <a:gd name="T1" fmla="*/ 1 h 3"/>
                      <a:gd name="T2" fmla="*/ 3 w 6"/>
                      <a:gd name="T3" fmla="*/ 0 h 3"/>
                      <a:gd name="T4" fmla="*/ 1 w 6"/>
                      <a:gd name="T5" fmla="*/ 1 h 3"/>
                      <a:gd name="T6" fmla="*/ 0 w 6"/>
                      <a:gd name="T7" fmla="*/ 3 h 3"/>
                      <a:gd name="T8" fmla="*/ 3 w 6"/>
                      <a:gd name="T9" fmla="*/ 3 h 3"/>
                      <a:gd name="T10" fmla="*/ 6 w 6"/>
                      <a:gd name="T11" fmla="*/ 1 h 3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6" h="3">
                        <a:moveTo>
                          <a:pt x="6" y="1"/>
                        </a:moveTo>
                        <a:lnTo>
                          <a:pt x="3" y="0"/>
                        </a:lnTo>
                        <a:lnTo>
                          <a:pt x="1" y="1"/>
                        </a:lnTo>
                        <a:lnTo>
                          <a:pt x="0" y="3"/>
                        </a:lnTo>
                        <a:lnTo>
                          <a:pt x="3" y="3"/>
                        </a:lnTo>
                        <a:lnTo>
                          <a:pt x="6" y="1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3" name="Freeform 1094">
                    <a:extLst>
                      <a:ext uri="{FF2B5EF4-FFF2-40B4-BE49-F238E27FC236}">
                        <a16:creationId xmlns:a16="http://schemas.microsoft.com/office/drawing/2014/main" id="{927EEEB7-EFCE-8F09-EB8E-564E55C57B5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2196" y="3008"/>
                    <a:ext cx="11" cy="15"/>
                  </a:xfrm>
                  <a:custGeom>
                    <a:avLst/>
                    <a:gdLst>
                      <a:gd name="T0" fmla="*/ 4 w 11"/>
                      <a:gd name="T1" fmla="*/ 3 h 15"/>
                      <a:gd name="T2" fmla="*/ 3 w 11"/>
                      <a:gd name="T3" fmla="*/ 6 h 15"/>
                      <a:gd name="T4" fmla="*/ 3 w 11"/>
                      <a:gd name="T5" fmla="*/ 9 h 15"/>
                      <a:gd name="T6" fmla="*/ 0 w 11"/>
                      <a:gd name="T7" fmla="*/ 12 h 15"/>
                      <a:gd name="T8" fmla="*/ 0 w 11"/>
                      <a:gd name="T9" fmla="*/ 15 h 15"/>
                      <a:gd name="T10" fmla="*/ 2 w 11"/>
                      <a:gd name="T11" fmla="*/ 15 h 15"/>
                      <a:gd name="T12" fmla="*/ 4 w 11"/>
                      <a:gd name="T13" fmla="*/ 13 h 15"/>
                      <a:gd name="T14" fmla="*/ 7 w 11"/>
                      <a:gd name="T15" fmla="*/ 10 h 15"/>
                      <a:gd name="T16" fmla="*/ 10 w 11"/>
                      <a:gd name="T17" fmla="*/ 7 h 15"/>
                      <a:gd name="T18" fmla="*/ 11 w 11"/>
                      <a:gd name="T19" fmla="*/ 3 h 15"/>
                      <a:gd name="T20" fmla="*/ 11 w 11"/>
                      <a:gd name="T21" fmla="*/ 0 h 15"/>
                      <a:gd name="T22" fmla="*/ 8 w 11"/>
                      <a:gd name="T23" fmla="*/ 0 h 15"/>
                      <a:gd name="T24" fmla="*/ 4 w 11"/>
                      <a:gd name="T25" fmla="*/ 3 h 15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0" t="0" r="r" b="b"/>
                    <a:pathLst>
                      <a:path w="11" h="15">
                        <a:moveTo>
                          <a:pt x="4" y="3"/>
                        </a:moveTo>
                        <a:lnTo>
                          <a:pt x="3" y="6"/>
                        </a:lnTo>
                        <a:lnTo>
                          <a:pt x="3" y="9"/>
                        </a:lnTo>
                        <a:lnTo>
                          <a:pt x="0" y="12"/>
                        </a:lnTo>
                        <a:lnTo>
                          <a:pt x="0" y="15"/>
                        </a:lnTo>
                        <a:lnTo>
                          <a:pt x="2" y="15"/>
                        </a:lnTo>
                        <a:lnTo>
                          <a:pt x="4" y="13"/>
                        </a:lnTo>
                        <a:lnTo>
                          <a:pt x="7" y="10"/>
                        </a:lnTo>
                        <a:lnTo>
                          <a:pt x="10" y="7"/>
                        </a:lnTo>
                        <a:lnTo>
                          <a:pt x="11" y="3"/>
                        </a:lnTo>
                        <a:lnTo>
                          <a:pt x="11" y="0"/>
                        </a:lnTo>
                        <a:lnTo>
                          <a:pt x="8" y="0"/>
                        </a:lnTo>
                        <a:lnTo>
                          <a:pt x="4" y="3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4" name="Freeform 1095">
                    <a:extLst>
                      <a:ext uri="{FF2B5EF4-FFF2-40B4-BE49-F238E27FC236}">
                        <a16:creationId xmlns:a16="http://schemas.microsoft.com/office/drawing/2014/main" id="{A8BFFB23-8F91-A1BE-A313-35BF6A23198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2248" y="3018"/>
                    <a:ext cx="2" cy="1"/>
                  </a:xfrm>
                  <a:custGeom>
                    <a:avLst/>
                    <a:gdLst>
                      <a:gd name="T0" fmla="*/ 2 w 2"/>
                      <a:gd name="T1" fmla="*/ 1 h 1"/>
                      <a:gd name="T2" fmla="*/ 0 w 2"/>
                      <a:gd name="T3" fmla="*/ 0 h 1"/>
                      <a:gd name="T4" fmla="*/ 2 w 2"/>
                      <a:gd name="T5" fmla="*/ 1 h 1"/>
                      <a:gd name="T6" fmla="*/ 2 w 2"/>
                      <a:gd name="T7" fmla="*/ 1 h 1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" h="1">
                        <a:moveTo>
                          <a:pt x="2" y="1"/>
                        </a:moveTo>
                        <a:lnTo>
                          <a:pt x="0" y="0"/>
                        </a:lnTo>
                        <a:lnTo>
                          <a:pt x="2" y="1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5" name="Freeform 1096">
                    <a:extLst>
                      <a:ext uri="{FF2B5EF4-FFF2-40B4-BE49-F238E27FC236}">
                        <a16:creationId xmlns:a16="http://schemas.microsoft.com/office/drawing/2014/main" id="{67D395E4-C011-140D-525B-01ABE756EAC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2217" y="2992"/>
                    <a:ext cx="2" cy="5"/>
                  </a:xfrm>
                  <a:custGeom>
                    <a:avLst/>
                    <a:gdLst>
                      <a:gd name="T0" fmla="*/ 1 w 2"/>
                      <a:gd name="T1" fmla="*/ 0 h 5"/>
                      <a:gd name="T2" fmla="*/ 0 w 2"/>
                      <a:gd name="T3" fmla="*/ 2 h 5"/>
                      <a:gd name="T4" fmla="*/ 0 w 2"/>
                      <a:gd name="T5" fmla="*/ 5 h 5"/>
                      <a:gd name="T6" fmla="*/ 2 w 2"/>
                      <a:gd name="T7" fmla="*/ 2 h 5"/>
                      <a:gd name="T8" fmla="*/ 1 w 2"/>
                      <a:gd name="T9" fmla="*/ 0 h 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2" h="5">
                        <a:moveTo>
                          <a:pt x="1" y="0"/>
                        </a:moveTo>
                        <a:lnTo>
                          <a:pt x="0" y="2"/>
                        </a:lnTo>
                        <a:lnTo>
                          <a:pt x="0" y="5"/>
                        </a:lnTo>
                        <a:lnTo>
                          <a:pt x="2" y="2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6" name="Freeform 1097">
                    <a:extLst>
                      <a:ext uri="{FF2B5EF4-FFF2-40B4-BE49-F238E27FC236}">
                        <a16:creationId xmlns:a16="http://schemas.microsoft.com/office/drawing/2014/main" id="{706D83AA-1E4F-6707-5639-07A08FA8EE3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2220" y="2990"/>
                    <a:ext cx="3" cy="5"/>
                  </a:xfrm>
                  <a:custGeom>
                    <a:avLst/>
                    <a:gdLst>
                      <a:gd name="T0" fmla="*/ 0 w 3"/>
                      <a:gd name="T1" fmla="*/ 5 h 5"/>
                      <a:gd name="T2" fmla="*/ 2 w 3"/>
                      <a:gd name="T3" fmla="*/ 3 h 5"/>
                      <a:gd name="T4" fmla="*/ 3 w 3"/>
                      <a:gd name="T5" fmla="*/ 0 h 5"/>
                      <a:gd name="T6" fmla="*/ 0 w 3"/>
                      <a:gd name="T7" fmla="*/ 2 h 5"/>
                      <a:gd name="T8" fmla="*/ 0 w 3"/>
                      <a:gd name="T9" fmla="*/ 5 h 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" h="5">
                        <a:moveTo>
                          <a:pt x="0" y="5"/>
                        </a:moveTo>
                        <a:lnTo>
                          <a:pt x="2" y="3"/>
                        </a:lnTo>
                        <a:lnTo>
                          <a:pt x="3" y="0"/>
                        </a:lnTo>
                        <a:lnTo>
                          <a:pt x="0" y="2"/>
                        </a:lnTo>
                        <a:lnTo>
                          <a:pt x="0" y="5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7" name="Freeform 1098">
                    <a:extLst>
                      <a:ext uri="{FF2B5EF4-FFF2-40B4-BE49-F238E27FC236}">
                        <a16:creationId xmlns:a16="http://schemas.microsoft.com/office/drawing/2014/main" id="{8172908B-9231-9214-E2CD-688517C9FD7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2220" y="2995"/>
                    <a:ext cx="7" cy="6"/>
                  </a:xfrm>
                  <a:custGeom>
                    <a:avLst/>
                    <a:gdLst>
                      <a:gd name="T0" fmla="*/ 0 w 7"/>
                      <a:gd name="T1" fmla="*/ 5 h 6"/>
                      <a:gd name="T2" fmla="*/ 3 w 7"/>
                      <a:gd name="T3" fmla="*/ 5 h 6"/>
                      <a:gd name="T4" fmla="*/ 4 w 7"/>
                      <a:gd name="T5" fmla="*/ 6 h 6"/>
                      <a:gd name="T6" fmla="*/ 6 w 7"/>
                      <a:gd name="T7" fmla="*/ 5 h 6"/>
                      <a:gd name="T8" fmla="*/ 7 w 7"/>
                      <a:gd name="T9" fmla="*/ 3 h 6"/>
                      <a:gd name="T10" fmla="*/ 7 w 7"/>
                      <a:gd name="T11" fmla="*/ 0 h 6"/>
                      <a:gd name="T12" fmla="*/ 4 w 7"/>
                      <a:gd name="T13" fmla="*/ 1 h 6"/>
                      <a:gd name="T14" fmla="*/ 2 w 7"/>
                      <a:gd name="T15" fmla="*/ 1 h 6"/>
                      <a:gd name="T16" fmla="*/ 0 w 7"/>
                      <a:gd name="T17" fmla="*/ 2 h 6"/>
                      <a:gd name="T18" fmla="*/ 0 w 7"/>
                      <a:gd name="T19" fmla="*/ 5 h 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7" h="6">
                        <a:moveTo>
                          <a:pt x="0" y="5"/>
                        </a:moveTo>
                        <a:lnTo>
                          <a:pt x="3" y="5"/>
                        </a:lnTo>
                        <a:lnTo>
                          <a:pt x="4" y="6"/>
                        </a:lnTo>
                        <a:lnTo>
                          <a:pt x="6" y="5"/>
                        </a:lnTo>
                        <a:lnTo>
                          <a:pt x="7" y="3"/>
                        </a:lnTo>
                        <a:lnTo>
                          <a:pt x="7" y="0"/>
                        </a:lnTo>
                        <a:lnTo>
                          <a:pt x="4" y="1"/>
                        </a:lnTo>
                        <a:lnTo>
                          <a:pt x="2" y="1"/>
                        </a:lnTo>
                        <a:lnTo>
                          <a:pt x="0" y="2"/>
                        </a:lnTo>
                        <a:lnTo>
                          <a:pt x="0" y="5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8" name="Freeform 1099">
                    <a:extLst>
                      <a:ext uri="{FF2B5EF4-FFF2-40B4-BE49-F238E27FC236}">
                        <a16:creationId xmlns:a16="http://schemas.microsoft.com/office/drawing/2014/main" id="{9444E706-C8D4-0E0F-296D-7A042D254BF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2215" y="2997"/>
                    <a:ext cx="3" cy="4"/>
                  </a:xfrm>
                  <a:custGeom>
                    <a:avLst/>
                    <a:gdLst>
                      <a:gd name="T0" fmla="*/ 2 w 3"/>
                      <a:gd name="T1" fmla="*/ 4 h 4"/>
                      <a:gd name="T2" fmla="*/ 3 w 3"/>
                      <a:gd name="T3" fmla="*/ 3 h 4"/>
                      <a:gd name="T4" fmla="*/ 0 w 3"/>
                      <a:gd name="T5" fmla="*/ 0 h 4"/>
                      <a:gd name="T6" fmla="*/ 1 w 3"/>
                      <a:gd name="T7" fmla="*/ 3 h 4"/>
                      <a:gd name="T8" fmla="*/ 2 w 3"/>
                      <a:gd name="T9" fmla="*/ 4 h 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" h="4">
                        <a:moveTo>
                          <a:pt x="2" y="4"/>
                        </a:moveTo>
                        <a:lnTo>
                          <a:pt x="3" y="3"/>
                        </a:lnTo>
                        <a:lnTo>
                          <a:pt x="0" y="0"/>
                        </a:lnTo>
                        <a:lnTo>
                          <a:pt x="1" y="3"/>
                        </a:lnTo>
                        <a:lnTo>
                          <a:pt x="2" y="4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9" name="Freeform 1100">
                    <a:extLst>
                      <a:ext uri="{FF2B5EF4-FFF2-40B4-BE49-F238E27FC236}">
                        <a16:creationId xmlns:a16="http://schemas.microsoft.com/office/drawing/2014/main" id="{2105E73C-F2BF-DA58-3ECE-04E2C8B7096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2210" y="3001"/>
                    <a:ext cx="6" cy="3"/>
                  </a:xfrm>
                  <a:custGeom>
                    <a:avLst/>
                    <a:gdLst>
                      <a:gd name="T0" fmla="*/ 3 w 6"/>
                      <a:gd name="T1" fmla="*/ 2 h 3"/>
                      <a:gd name="T2" fmla="*/ 6 w 6"/>
                      <a:gd name="T3" fmla="*/ 0 h 3"/>
                      <a:gd name="T4" fmla="*/ 3 w 6"/>
                      <a:gd name="T5" fmla="*/ 0 h 3"/>
                      <a:gd name="T6" fmla="*/ 0 w 6"/>
                      <a:gd name="T7" fmla="*/ 0 h 3"/>
                      <a:gd name="T8" fmla="*/ 1 w 6"/>
                      <a:gd name="T9" fmla="*/ 3 h 3"/>
                      <a:gd name="T10" fmla="*/ 3 w 6"/>
                      <a:gd name="T11" fmla="*/ 2 h 3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6" h="3">
                        <a:moveTo>
                          <a:pt x="3" y="2"/>
                        </a:moveTo>
                        <a:lnTo>
                          <a:pt x="6" y="0"/>
                        </a:lnTo>
                        <a:lnTo>
                          <a:pt x="3" y="0"/>
                        </a:lnTo>
                        <a:lnTo>
                          <a:pt x="0" y="0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0" name="Freeform 1101">
                    <a:extLst>
                      <a:ext uri="{FF2B5EF4-FFF2-40B4-BE49-F238E27FC236}">
                        <a16:creationId xmlns:a16="http://schemas.microsoft.com/office/drawing/2014/main" id="{658B1C32-97B7-A21A-9066-7320DE4D1E6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2207" y="3009"/>
                    <a:ext cx="4" cy="6"/>
                  </a:xfrm>
                  <a:custGeom>
                    <a:avLst/>
                    <a:gdLst>
                      <a:gd name="T0" fmla="*/ 0 w 4"/>
                      <a:gd name="T1" fmla="*/ 6 h 6"/>
                      <a:gd name="T2" fmla="*/ 3 w 4"/>
                      <a:gd name="T3" fmla="*/ 2 h 6"/>
                      <a:gd name="T4" fmla="*/ 4 w 4"/>
                      <a:gd name="T5" fmla="*/ 0 h 6"/>
                      <a:gd name="T6" fmla="*/ 1 w 4"/>
                      <a:gd name="T7" fmla="*/ 2 h 6"/>
                      <a:gd name="T8" fmla="*/ 0 w 4"/>
                      <a:gd name="T9" fmla="*/ 6 h 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4" h="6">
                        <a:moveTo>
                          <a:pt x="0" y="6"/>
                        </a:moveTo>
                        <a:lnTo>
                          <a:pt x="3" y="2"/>
                        </a:lnTo>
                        <a:lnTo>
                          <a:pt x="4" y="0"/>
                        </a:lnTo>
                        <a:lnTo>
                          <a:pt x="1" y="2"/>
                        </a:lnTo>
                        <a:lnTo>
                          <a:pt x="0" y="6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1" name="Freeform 1102">
                    <a:extLst>
                      <a:ext uri="{FF2B5EF4-FFF2-40B4-BE49-F238E27FC236}">
                        <a16:creationId xmlns:a16="http://schemas.microsoft.com/office/drawing/2014/main" id="{F7F31009-63A2-1161-9D7B-FE07BCA2740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2183" y="3021"/>
                    <a:ext cx="11" cy="5"/>
                  </a:xfrm>
                  <a:custGeom>
                    <a:avLst/>
                    <a:gdLst>
                      <a:gd name="T0" fmla="*/ 0 w 11"/>
                      <a:gd name="T1" fmla="*/ 3 h 5"/>
                      <a:gd name="T2" fmla="*/ 0 w 11"/>
                      <a:gd name="T3" fmla="*/ 4 h 5"/>
                      <a:gd name="T4" fmla="*/ 1 w 11"/>
                      <a:gd name="T5" fmla="*/ 4 h 5"/>
                      <a:gd name="T6" fmla="*/ 4 w 11"/>
                      <a:gd name="T7" fmla="*/ 4 h 5"/>
                      <a:gd name="T8" fmla="*/ 6 w 11"/>
                      <a:gd name="T9" fmla="*/ 5 h 5"/>
                      <a:gd name="T10" fmla="*/ 7 w 11"/>
                      <a:gd name="T11" fmla="*/ 5 h 5"/>
                      <a:gd name="T12" fmla="*/ 7 w 11"/>
                      <a:gd name="T13" fmla="*/ 2 h 5"/>
                      <a:gd name="T14" fmla="*/ 11 w 11"/>
                      <a:gd name="T15" fmla="*/ 1 h 5"/>
                      <a:gd name="T16" fmla="*/ 11 w 11"/>
                      <a:gd name="T17" fmla="*/ 1 h 5"/>
                      <a:gd name="T18" fmla="*/ 7 w 11"/>
                      <a:gd name="T19" fmla="*/ 0 h 5"/>
                      <a:gd name="T20" fmla="*/ 0 w 11"/>
                      <a:gd name="T21" fmla="*/ 3 h 5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11" h="5">
                        <a:moveTo>
                          <a:pt x="0" y="3"/>
                        </a:moveTo>
                        <a:lnTo>
                          <a:pt x="0" y="4"/>
                        </a:lnTo>
                        <a:lnTo>
                          <a:pt x="1" y="4"/>
                        </a:lnTo>
                        <a:lnTo>
                          <a:pt x="4" y="4"/>
                        </a:lnTo>
                        <a:lnTo>
                          <a:pt x="6" y="5"/>
                        </a:lnTo>
                        <a:lnTo>
                          <a:pt x="7" y="5"/>
                        </a:lnTo>
                        <a:lnTo>
                          <a:pt x="7" y="2"/>
                        </a:lnTo>
                        <a:lnTo>
                          <a:pt x="11" y="1"/>
                        </a:lnTo>
                        <a:lnTo>
                          <a:pt x="7" y="0"/>
                        </a:lnTo>
                        <a:lnTo>
                          <a:pt x="0" y="3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2" name="Freeform 1103">
                    <a:extLst>
                      <a:ext uri="{FF2B5EF4-FFF2-40B4-BE49-F238E27FC236}">
                        <a16:creationId xmlns:a16="http://schemas.microsoft.com/office/drawing/2014/main" id="{AB01FFBF-C6AE-6C53-9A7F-3F46D206EA8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860" y="2920"/>
                    <a:ext cx="596" cy="614"/>
                  </a:xfrm>
                  <a:custGeom>
                    <a:avLst/>
                    <a:gdLst>
                      <a:gd name="T0" fmla="*/ 576 w 596"/>
                      <a:gd name="T1" fmla="*/ 157 h 614"/>
                      <a:gd name="T2" fmla="*/ 537 w 596"/>
                      <a:gd name="T3" fmla="*/ 137 h 614"/>
                      <a:gd name="T4" fmla="*/ 494 w 596"/>
                      <a:gd name="T5" fmla="*/ 125 h 614"/>
                      <a:gd name="T6" fmla="*/ 455 w 596"/>
                      <a:gd name="T7" fmla="*/ 121 h 614"/>
                      <a:gd name="T8" fmla="*/ 446 w 596"/>
                      <a:gd name="T9" fmla="*/ 121 h 614"/>
                      <a:gd name="T10" fmla="*/ 436 w 596"/>
                      <a:gd name="T11" fmla="*/ 101 h 614"/>
                      <a:gd name="T12" fmla="*/ 399 w 596"/>
                      <a:gd name="T13" fmla="*/ 91 h 614"/>
                      <a:gd name="T14" fmla="*/ 381 w 596"/>
                      <a:gd name="T15" fmla="*/ 108 h 614"/>
                      <a:gd name="T16" fmla="*/ 358 w 596"/>
                      <a:gd name="T17" fmla="*/ 110 h 614"/>
                      <a:gd name="T18" fmla="*/ 336 w 596"/>
                      <a:gd name="T19" fmla="*/ 104 h 614"/>
                      <a:gd name="T20" fmla="*/ 343 w 596"/>
                      <a:gd name="T21" fmla="*/ 87 h 614"/>
                      <a:gd name="T22" fmla="*/ 364 w 596"/>
                      <a:gd name="T23" fmla="*/ 53 h 614"/>
                      <a:gd name="T24" fmla="*/ 347 w 596"/>
                      <a:gd name="T25" fmla="*/ 24 h 614"/>
                      <a:gd name="T26" fmla="*/ 325 w 596"/>
                      <a:gd name="T27" fmla="*/ 41 h 614"/>
                      <a:gd name="T28" fmla="*/ 288 w 596"/>
                      <a:gd name="T29" fmla="*/ 41 h 614"/>
                      <a:gd name="T30" fmla="*/ 251 w 596"/>
                      <a:gd name="T31" fmla="*/ 53 h 614"/>
                      <a:gd name="T32" fmla="*/ 214 w 596"/>
                      <a:gd name="T33" fmla="*/ 41 h 614"/>
                      <a:gd name="T34" fmla="*/ 213 w 596"/>
                      <a:gd name="T35" fmla="*/ 5 h 614"/>
                      <a:gd name="T36" fmla="*/ 183 w 596"/>
                      <a:gd name="T37" fmla="*/ 17 h 614"/>
                      <a:gd name="T38" fmla="*/ 142 w 596"/>
                      <a:gd name="T39" fmla="*/ 19 h 614"/>
                      <a:gd name="T40" fmla="*/ 151 w 596"/>
                      <a:gd name="T41" fmla="*/ 53 h 614"/>
                      <a:gd name="T42" fmla="*/ 111 w 596"/>
                      <a:gd name="T43" fmla="*/ 64 h 614"/>
                      <a:gd name="T44" fmla="*/ 69 w 596"/>
                      <a:gd name="T45" fmla="*/ 53 h 614"/>
                      <a:gd name="T46" fmla="*/ 60 w 596"/>
                      <a:gd name="T47" fmla="*/ 74 h 614"/>
                      <a:gd name="T48" fmla="*/ 66 w 596"/>
                      <a:gd name="T49" fmla="*/ 118 h 614"/>
                      <a:gd name="T50" fmla="*/ 54 w 596"/>
                      <a:gd name="T51" fmla="*/ 143 h 614"/>
                      <a:gd name="T52" fmla="*/ 16 w 596"/>
                      <a:gd name="T53" fmla="*/ 159 h 614"/>
                      <a:gd name="T54" fmla="*/ 3 w 596"/>
                      <a:gd name="T55" fmla="*/ 198 h 614"/>
                      <a:gd name="T56" fmla="*/ 40 w 596"/>
                      <a:gd name="T57" fmla="*/ 233 h 614"/>
                      <a:gd name="T58" fmla="*/ 67 w 596"/>
                      <a:gd name="T59" fmla="*/ 247 h 614"/>
                      <a:gd name="T60" fmla="*/ 106 w 596"/>
                      <a:gd name="T61" fmla="*/ 235 h 614"/>
                      <a:gd name="T62" fmla="*/ 132 w 596"/>
                      <a:gd name="T63" fmla="*/ 246 h 614"/>
                      <a:gd name="T64" fmla="*/ 159 w 596"/>
                      <a:gd name="T65" fmla="*/ 272 h 614"/>
                      <a:gd name="T66" fmla="*/ 200 w 596"/>
                      <a:gd name="T67" fmla="*/ 290 h 614"/>
                      <a:gd name="T68" fmla="*/ 210 w 596"/>
                      <a:gd name="T69" fmla="*/ 326 h 614"/>
                      <a:gd name="T70" fmla="*/ 237 w 596"/>
                      <a:gd name="T71" fmla="*/ 345 h 614"/>
                      <a:gd name="T72" fmla="*/ 245 w 596"/>
                      <a:gd name="T73" fmla="*/ 376 h 614"/>
                      <a:gd name="T74" fmla="*/ 244 w 596"/>
                      <a:gd name="T75" fmla="*/ 416 h 614"/>
                      <a:gd name="T76" fmla="*/ 272 w 596"/>
                      <a:gd name="T77" fmla="*/ 425 h 614"/>
                      <a:gd name="T78" fmla="*/ 285 w 596"/>
                      <a:gd name="T79" fmla="*/ 453 h 614"/>
                      <a:gd name="T80" fmla="*/ 295 w 596"/>
                      <a:gd name="T81" fmla="*/ 475 h 614"/>
                      <a:gd name="T82" fmla="*/ 297 w 596"/>
                      <a:gd name="T83" fmla="*/ 508 h 614"/>
                      <a:gd name="T84" fmla="*/ 263 w 596"/>
                      <a:gd name="T85" fmla="*/ 538 h 614"/>
                      <a:gd name="T86" fmla="*/ 266 w 596"/>
                      <a:gd name="T87" fmla="*/ 557 h 614"/>
                      <a:gd name="T88" fmla="*/ 299 w 596"/>
                      <a:gd name="T89" fmla="*/ 580 h 614"/>
                      <a:gd name="T90" fmla="*/ 316 w 596"/>
                      <a:gd name="T91" fmla="*/ 599 h 614"/>
                      <a:gd name="T92" fmla="*/ 329 w 596"/>
                      <a:gd name="T93" fmla="*/ 591 h 614"/>
                      <a:gd name="T94" fmla="*/ 347 w 596"/>
                      <a:gd name="T95" fmla="*/ 554 h 614"/>
                      <a:gd name="T96" fmla="*/ 335 w 596"/>
                      <a:gd name="T97" fmla="*/ 582 h 614"/>
                      <a:gd name="T98" fmla="*/ 366 w 596"/>
                      <a:gd name="T99" fmla="*/ 544 h 614"/>
                      <a:gd name="T100" fmla="*/ 386 w 596"/>
                      <a:gd name="T101" fmla="*/ 502 h 614"/>
                      <a:gd name="T102" fmla="*/ 391 w 596"/>
                      <a:gd name="T103" fmla="*/ 474 h 614"/>
                      <a:gd name="T104" fmla="*/ 419 w 596"/>
                      <a:gd name="T105" fmla="*/ 452 h 614"/>
                      <a:gd name="T106" fmla="*/ 447 w 596"/>
                      <a:gd name="T107" fmla="*/ 441 h 614"/>
                      <a:gd name="T108" fmla="*/ 468 w 596"/>
                      <a:gd name="T109" fmla="*/ 434 h 614"/>
                      <a:gd name="T110" fmla="*/ 494 w 596"/>
                      <a:gd name="T111" fmla="*/ 424 h 614"/>
                      <a:gd name="T112" fmla="*/ 516 w 596"/>
                      <a:gd name="T113" fmla="*/ 386 h 614"/>
                      <a:gd name="T114" fmla="*/ 528 w 596"/>
                      <a:gd name="T115" fmla="*/ 344 h 614"/>
                      <a:gd name="T116" fmla="*/ 531 w 596"/>
                      <a:gd name="T117" fmla="*/ 299 h 614"/>
                      <a:gd name="T118" fmla="*/ 546 w 596"/>
                      <a:gd name="T119" fmla="*/ 274 h 614"/>
                      <a:gd name="T120" fmla="*/ 563 w 596"/>
                      <a:gd name="T121" fmla="*/ 245 h 614"/>
                      <a:gd name="T122" fmla="*/ 591 w 596"/>
                      <a:gd name="T123" fmla="*/ 214 h 614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60000 65536"/>
                      <a:gd name="T184" fmla="*/ 0 60000 65536"/>
                      <a:gd name="T185" fmla="*/ 0 60000 65536"/>
                    </a:gdLst>
                    <a:ahLst/>
                    <a:cxnLst>
                      <a:cxn ang="T124">
                        <a:pos x="T0" y="T1"/>
                      </a:cxn>
                      <a:cxn ang="T125">
                        <a:pos x="T2" y="T3"/>
                      </a:cxn>
                      <a:cxn ang="T126">
                        <a:pos x="T4" y="T5"/>
                      </a:cxn>
                      <a:cxn ang="T127">
                        <a:pos x="T6" y="T7"/>
                      </a:cxn>
                      <a:cxn ang="T128">
                        <a:pos x="T8" y="T9"/>
                      </a:cxn>
                      <a:cxn ang="T129">
                        <a:pos x="T10" y="T11"/>
                      </a:cxn>
                      <a:cxn ang="T130">
                        <a:pos x="T12" y="T13"/>
                      </a:cxn>
                      <a:cxn ang="T131">
                        <a:pos x="T14" y="T15"/>
                      </a:cxn>
                      <a:cxn ang="T132">
                        <a:pos x="T16" y="T17"/>
                      </a:cxn>
                      <a:cxn ang="T133">
                        <a:pos x="T18" y="T19"/>
                      </a:cxn>
                      <a:cxn ang="T134">
                        <a:pos x="T20" y="T21"/>
                      </a:cxn>
                      <a:cxn ang="T135">
                        <a:pos x="T22" y="T23"/>
                      </a:cxn>
                      <a:cxn ang="T136">
                        <a:pos x="T24" y="T25"/>
                      </a:cxn>
                      <a:cxn ang="T137">
                        <a:pos x="T26" y="T27"/>
                      </a:cxn>
                      <a:cxn ang="T138">
                        <a:pos x="T28" y="T29"/>
                      </a:cxn>
                      <a:cxn ang="T139">
                        <a:pos x="T30" y="T31"/>
                      </a:cxn>
                      <a:cxn ang="T140">
                        <a:pos x="T32" y="T33"/>
                      </a:cxn>
                      <a:cxn ang="T141">
                        <a:pos x="T34" y="T35"/>
                      </a:cxn>
                      <a:cxn ang="T142">
                        <a:pos x="T36" y="T37"/>
                      </a:cxn>
                      <a:cxn ang="T143">
                        <a:pos x="T38" y="T39"/>
                      </a:cxn>
                      <a:cxn ang="T144">
                        <a:pos x="T40" y="T41"/>
                      </a:cxn>
                      <a:cxn ang="T145">
                        <a:pos x="T42" y="T43"/>
                      </a:cxn>
                      <a:cxn ang="T146">
                        <a:pos x="T44" y="T45"/>
                      </a:cxn>
                      <a:cxn ang="T147">
                        <a:pos x="T46" y="T47"/>
                      </a:cxn>
                      <a:cxn ang="T148">
                        <a:pos x="T48" y="T49"/>
                      </a:cxn>
                      <a:cxn ang="T149">
                        <a:pos x="T50" y="T51"/>
                      </a:cxn>
                      <a:cxn ang="T150">
                        <a:pos x="T52" y="T53"/>
                      </a:cxn>
                      <a:cxn ang="T151">
                        <a:pos x="T54" y="T55"/>
                      </a:cxn>
                      <a:cxn ang="T152">
                        <a:pos x="T56" y="T57"/>
                      </a:cxn>
                      <a:cxn ang="T153">
                        <a:pos x="T58" y="T59"/>
                      </a:cxn>
                      <a:cxn ang="T154">
                        <a:pos x="T60" y="T61"/>
                      </a:cxn>
                      <a:cxn ang="T155">
                        <a:pos x="T62" y="T63"/>
                      </a:cxn>
                      <a:cxn ang="T156">
                        <a:pos x="T64" y="T65"/>
                      </a:cxn>
                      <a:cxn ang="T157">
                        <a:pos x="T66" y="T67"/>
                      </a:cxn>
                      <a:cxn ang="T158">
                        <a:pos x="T68" y="T69"/>
                      </a:cxn>
                      <a:cxn ang="T159">
                        <a:pos x="T70" y="T71"/>
                      </a:cxn>
                      <a:cxn ang="T160">
                        <a:pos x="T72" y="T73"/>
                      </a:cxn>
                      <a:cxn ang="T161">
                        <a:pos x="T74" y="T75"/>
                      </a:cxn>
                      <a:cxn ang="T162">
                        <a:pos x="T76" y="T77"/>
                      </a:cxn>
                      <a:cxn ang="T163">
                        <a:pos x="T78" y="T79"/>
                      </a:cxn>
                      <a:cxn ang="T164">
                        <a:pos x="T80" y="T81"/>
                      </a:cxn>
                      <a:cxn ang="T165">
                        <a:pos x="T82" y="T83"/>
                      </a:cxn>
                      <a:cxn ang="T166">
                        <a:pos x="T84" y="T85"/>
                      </a:cxn>
                      <a:cxn ang="T167">
                        <a:pos x="T86" y="T87"/>
                      </a:cxn>
                      <a:cxn ang="T168">
                        <a:pos x="T88" y="T89"/>
                      </a:cxn>
                      <a:cxn ang="T169">
                        <a:pos x="T90" y="T91"/>
                      </a:cxn>
                      <a:cxn ang="T170">
                        <a:pos x="T92" y="T93"/>
                      </a:cxn>
                      <a:cxn ang="T171">
                        <a:pos x="T94" y="T95"/>
                      </a:cxn>
                      <a:cxn ang="T172">
                        <a:pos x="T96" y="T97"/>
                      </a:cxn>
                      <a:cxn ang="T173">
                        <a:pos x="T98" y="T99"/>
                      </a:cxn>
                      <a:cxn ang="T174">
                        <a:pos x="T100" y="T101"/>
                      </a:cxn>
                      <a:cxn ang="T175">
                        <a:pos x="T102" y="T103"/>
                      </a:cxn>
                      <a:cxn ang="T176">
                        <a:pos x="T104" y="T105"/>
                      </a:cxn>
                      <a:cxn ang="T177">
                        <a:pos x="T106" y="T107"/>
                      </a:cxn>
                      <a:cxn ang="T178">
                        <a:pos x="T108" y="T109"/>
                      </a:cxn>
                      <a:cxn ang="T179">
                        <a:pos x="T110" y="T111"/>
                      </a:cxn>
                      <a:cxn ang="T180">
                        <a:pos x="T112" y="T113"/>
                      </a:cxn>
                      <a:cxn ang="T181">
                        <a:pos x="T114" y="T115"/>
                      </a:cxn>
                      <a:cxn ang="T182">
                        <a:pos x="T116" y="T117"/>
                      </a:cxn>
                      <a:cxn ang="T183">
                        <a:pos x="T118" y="T119"/>
                      </a:cxn>
                      <a:cxn ang="T184">
                        <a:pos x="T120" y="T121"/>
                      </a:cxn>
                      <a:cxn ang="T185">
                        <a:pos x="T122" y="T123"/>
                      </a:cxn>
                    </a:cxnLst>
                    <a:rect l="0" t="0" r="r" b="b"/>
                    <a:pathLst>
                      <a:path w="596" h="614">
                        <a:moveTo>
                          <a:pt x="594" y="189"/>
                        </a:moveTo>
                        <a:lnTo>
                          <a:pt x="595" y="186"/>
                        </a:lnTo>
                        <a:lnTo>
                          <a:pt x="594" y="183"/>
                        </a:lnTo>
                        <a:lnTo>
                          <a:pt x="593" y="182"/>
                        </a:lnTo>
                        <a:lnTo>
                          <a:pt x="593" y="180"/>
                        </a:lnTo>
                        <a:lnTo>
                          <a:pt x="592" y="177"/>
                        </a:lnTo>
                        <a:lnTo>
                          <a:pt x="591" y="174"/>
                        </a:lnTo>
                        <a:lnTo>
                          <a:pt x="590" y="170"/>
                        </a:lnTo>
                        <a:lnTo>
                          <a:pt x="590" y="168"/>
                        </a:lnTo>
                        <a:lnTo>
                          <a:pt x="589" y="165"/>
                        </a:lnTo>
                        <a:lnTo>
                          <a:pt x="587" y="162"/>
                        </a:lnTo>
                        <a:lnTo>
                          <a:pt x="585" y="159"/>
                        </a:lnTo>
                        <a:lnTo>
                          <a:pt x="582" y="158"/>
                        </a:lnTo>
                        <a:lnTo>
                          <a:pt x="579" y="157"/>
                        </a:lnTo>
                        <a:lnTo>
                          <a:pt x="576" y="157"/>
                        </a:lnTo>
                        <a:lnTo>
                          <a:pt x="573" y="158"/>
                        </a:lnTo>
                        <a:lnTo>
                          <a:pt x="570" y="157"/>
                        </a:lnTo>
                        <a:lnTo>
                          <a:pt x="567" y="158"/>
                        </a:lnTo>
                        <a:lnTo>
                          <a:pt x="564" y="156"/>
                        </a:lnTo>
                        <a:lnTo>
                          <a:pt x="561" y="155"/>
                        </a:lnTo>
                        <a:lnTo>
                          <a:pt x="560" y="155"/>
                        </a:lnTo>
                        <a:lnTo>
                          <a:pt x="558" y="154"/>
                        </a:lnTo>
                        <a:lnTo>
                          <a:pt x="555" y="151"/>
                        </a:lnTo>
                        <a:lnTo>
                          <a:pt x="553" y="150"/>
                        </a:lnTo>
                        <a:lnTo>
                          <a:pt x="551" y="147"/>
                        </a:lnTo>
                        <a:lnTo>
                          <a:pt x="548" y="146"/>
                        </a:lnTo>
                        <a:lnTo>
                          <a:pt x="544" y="143"/>
                        </a:lnTo>
                        <a:lnTo>
                          <a:pt x="541" y="140"/>
                        </a:lnTo>
                        <a:lnTo>
                          <a:pt x="539" y="137"/>
                        </a:lnTo>
                        <a:lnTo>
                          <a:pt x="537" y="137"/>
                        </a:lnTo>
                        <a:lnTo>
                          <a:pt x="534" y="135"/>
                        </a:lnTo>
                        <a:lnTo>
                          <a:pt x="531" y="131"/>
                        </a:lnTo>
                        <a:lnTo>
                          <a:pt x="528" y="129"/>
                        </a:lnTo>
                        <a:lnTo>
                          <a:pt x="525" y="128"/>
                        </a:lnTo>
                        <a:lnTo>
                          <a:pt x="522" y="126"/>
                        </a:lnTo>
                        <a:lnTo>
                          <a:pt x="519" y="125"/>
                        </a:lnTo>
                        <a:lnTo>
                          <a:pt x="516" y="123"/>
                        </a:lnTo>
                        <a:lnTo>
                          <a:pt x="514" y="123"/>
                        </a:lnTo>
                        <a:lnTo>
                          <a:pt x="512" y="123"/>
                        </a:lnTo>
                        <a:lnTo>
                          <a:pt x="509" y="123"/>
                        </a:lnTo>
                        <a:lnTo>
                          <a:pt x="506" y="123"/>
                        </a:lnTo>
                        <a:lnTo>
                          <a:pt x="504" y="123"/>
                        </a:lnTo>
                        <a:lnTo>
                          <a:pt x="500" y="124"/>
                        </a:lnTo>
                        <a:lnTo>
                          <a:pt x="497" y="124"/>
                        </a:lnTo>
                        <a:lnTo>
                          <a:pt x="497" y="126"/>
                        </a:lnTo>
                        <a:lnTo>
                          <a:pt x="494" y="125"/>
                        </a:lnTo>
                        <a:lnTo>
                          <a:pt x="491" y="124"/>
                        </a:lnTo>
                        <a:lnTo>
                          <a:pt x="488" y="122"/>
                        </a:lnTo>
                        <a:lnTo>
                          <a:pt x="487" y="123"/>
                        </a:lnTo>
                        <a:lnTo>
                          <a:pt x="483" y="123"/>
                        </a:lnTo>
                        <a:lnTo>
                          <a:pt x="482" y="122"/>
                        </a:lnTo>
                        <a:lnTo>
                          <a:pt x="479" y="122"/>
                        </a:lnTo>
                        <a:lnTo>
                          <a:pt x="476" y="120"/>
                        </a:lnTo>
                        <a:lnTo>
                          <a:pt x="473" y="118"/>
                        </a:lnTo>
                        <a:lnTo>
                          <a:pt x="470" y="117"/>
                        </a:lnTo>
                        <a:lnTo>
                          <a:pt x="467" y="116"/>
                        </a:lnTo>
                        <a:lnTo>
                          <a:pt x="464" y="116"/>
                        </a:lnTo>
                        <a:lnTo>
                          <a:pt x="464" y="118"/>
                        </a:lnTo>
                        <a:lnTo>
                          <a:pt x="461" y="118"/>
                        </a:lnTo>
                        <a:lnTo>
                          <a:pt x="457" y="119"/>
                        </a:lnTo>
                        <a:lnTo>
                          <a:pt x="455" y="121"/>
                        </a:lnTo>
                        <a:lnTo>
                          <a:pt x="454" y="122"/>
                        </a:lnTo>
                        <a:lnTo>
                          <a:pt x="452" y="124"/>
                        </a:lnTo>
                        <a:lnTo>
                          <a:pt x="452" y="121"/>
                        </a:lnTo>
                        <a:lnTo>
                          <a:pt x="455" y="118"/>
                        </a:lnTo>
                        <a:lnTo>
                          <a:pt x="452" y="118"/>
                        </a:lnTo>
                        <a:lnTo>
                          <a:pt x="451" y="118"/>
                        </a:lnTo>
                        <a:lnTo>
                          <a:pt x="450" y="119"/>
                        </a:lnTo>
                        <a:lnTo>
                          <a:pt x="449" y="122"/>
                        </a:lnTo>
                        <a:lnTo>
                          <a:pt x="449" y="124"/>
                        </a:lnTo>
                        <a:lnTo>
                          <a:pt x="446" y="127"/>
                        </a:lnTo>
                        <a:lnTo>
                          <a:pt x="444" y="130"/>
                        </a:lnTo>
                        <a:lnTo>
                          <a:pt x="443" y="130"/>
                        </a:lnTo>
                        <a:lnTo>
                          <a:pt x="445" y="127"/>
                        </a:lnTo>
                        <a:lnTo>
                          <a:pt x="445" y="124"/>
                        </a:lnTo>
                        <a:lnTo>
                          <a:pt x="446" y="121"/>
                        </a:lnTo>
                        <a:lnTo>
                          <a:pt x="447" y="118"/>
                        </a:lnTo>
                        <a:lnTo>
                          <a:pt x="450" y="116"/>
                        </a:lnTo>
                        <a:lnTo>
                          <a:pt x="449" y="113"/>
                        </a:lnTo>
                        <a:lnTo>
                          <a:pt x="446" y="115"/>
                        </a:lnTo>
                        <a:lnTo>
                          <a:pt x="443" y="115"/>
                        </a:lnTo>
                        <a:lnTo>
                          <a:pt x="446" y="114"/>
                        </a:lnTo>
                        <a:lnTo>
                          <a:pt x="448" y="111"/>
                        </a:lnTo>
                        <a:lnTo>
                          <a:pt x="446" y="108"/>
                        </a:lnTo>
                        <a:lnTo>
                          <a:pt x="443" y="105"/>
                        </a:lnTo>
                        <a:lnTo>
                          <a:pt x="441" y="105"/>
                        </a:lnTo>
                        <a:lnTo>
                          <a:pt x="440" y="105"/>
                        </a:lnTo>
                        <a:lnTo>
                          <a:pt x="440" y="103"/>
                        </a:lnTo>
                        <a:lnTo>
                          <a:pt x="438" y="103"/>
                        </a:lnTo>
                        <a:lnTo>
                          <a:pt x="436" y="107"/>
                        </a:lnTo>
                        <a:lnTo>
                          <a:pt x="435" y="104"/>
                        </a:lnTo>
                        <a:lnTo>
                          <a:pt x="436" y="101"/>
                        </a:lnTo>
                        <a:lnTo>
                          <a:pt x="434" y="104"/>
                        </a:lnTo>
                        <a:lnTo>
                          <a:pt x="434" y="101"/>
                        </a:lnTo>
                        <a:lnTo>
                          <a:pt x="431" y="100"/>
                        </a:lnTo>
                        <a:lnTo>
                          <a:pt x="428" y="100"/>
                        </a:lnTo>
                        <a:lnTo>
                          <a:pt x="425" y="99"/>
                        </a:lnTo>
                        <a:lnTo>
                          <a:pt x="424" y="99"/>
                        </a:lnTo>
                        <a:lnTo>
                          <a:pt x="423" y="96"/>
                        </a:lnTo>
                        <a:lnTo>
                          <a:pt x="416" y="96"/>
                        </a:lnTo>
                        <a:lnTo>
                          <a:pt x="413" y="94"/>
                        </a:lnTo>
                        <a:lnTo>
                          <a:pt x="410" y="91"/>
                        </a:lnTo>
                        <a:lnTo>
                          <a:pt x="407" y="91"/>
                        </a:lnTo>
                        <a:lnTo>
                          <a:pt x="405" y="89"/>
                        </a:lnTo>
                        <a:lnTo>
                          <a:pt x="404" y="92"/>
                        </a:lnTo>
                        <a:lnTo>
                          <a:pt x="401" y="89"/>
                        </a:lnTo>
                        <a:lnTo>
                          <a:pt x="399" y="90"/>
                        </a:lnTo>
                        <a:lnTo>
                          <a:pt x="399" y="91"/>
                        </a:lnTo>
                        <a:lnTo>
                          <a:pt x="399" y="90"/>
                        </a:lnTo>
                        <a:lnTo>
                          <a:pt x="397" y="90"/>
                        </a:lnTo>
                        <a:lnTo>
                          <a:pt x="394" y="91"/>
                        </a:lnTo>
                        <a:lnTo>
                          <a:pt x="391" y="94"/>
                        </a:lnTo>
                        <a:lnTo>
                          <a:pt x="391" y="97"/>
                        </a:lnTo>
                        <a:lnTo>
                          <a:pt x="390" y="99"/>
                        </a:lnTo>
                        <a:lnTo>
                          <a:pt x="388" y="102"/>
                        </a:lnTo>
                        <a:lnTo>
                          <a:pt x="390" y="103"/>
                        </a:lnTo>
                        <a:lnTo>
                          <a:pt x="392" y="103"/>
                        </a:lnTo>
                        <a:lnTo>
                          <a:pt x="389" y="103"/>
                        </a:lnTo>
                        <a:lnTo>
                          <a:pt x="388" y="106"/>
                        </a:lnTo>
                        <a:lnTo>
                          <a:pt x="386" y="103"/>
                        </a:lnTo>
                        <a:lnTo>
                          <a:pt x="383" y="105"/>
                        </a:lnTo>
                        <a:lnTo>
                          <a:pt x="381" y="108"/>
                        </a:lnTo>
                        <a:lnTo>
                          <a:pt x="378" y="109"/>
                        </a:lnTo>
                        <a:lnTo>
                          <a:pt x="375" y="112"/>
                        </a:lnTo>
                        <a:lnTo>
                          <a:pt x="374" y="115"/>
                        </a:lnTo>
                        <a:lnTo>
                          <a:pt x="372" y="118"/>
                        </a:lnTo>
                        <a:lnTo>
                          <a:pt x="372" y="119"/>
                        </a:lnTo>
                        <a:lnTo>
                          <a:pt x="372" y="116"/>
                        </a:lnTo>
                        <a:lnTo>
                          <a:pt x="372" y="113"/>
                        </a:lnTo>
                        <a:lnTo>
                          <a:pt x="374" y="110"/>
                        </a:lnTo>
                        <a:lnTo>
                          <a:pt x="375" y="107"/>
                        </a:lnTo>
                        <a:lnTo>
                          <a:pt x="372" y="107"/>
                        </a:lnTo>
                        <a:lnTo>
                          <a:pt x="369" y="109"/>
                        </a:lnTo>
                        <a:lnTo>
                          <a:pt x="367" y="112"/>
                        </a:lnTo>
                        <a:lnTo>
                          <a:pt x="366" y="109"/>
                        </a:lnTo>
                        <a:lnTo>
                          <a:pt x="364" y="108"/>
                        </a:lnTo>
                        <a:lnTo>
                          <a:pt x="361" y="109"/>
                        </a:lnTo>
                        <a:lnTo>
                          <a:pt x="358" y="110"/>
                        </a:lnTo>
                        <a:lnTo>
                          <a:pt x="355" y="108"/>
                        </a:lnTo>
                        <a:lnTo>
                          <a:pt x="354" y="108"/>
                        </a:lnTo>
                        <a:lnTo>
                          <a:pt x="354" y="107"/>
                        </a:lnTo>
                        <a:lnTo>
                          <a:pt x="353" y="105"/>
                        </a:lnTo>
                        <a:lnTo>
                          <a:pt x="353" y="103"/>
                        </a:lnTo>
                        <a:lnTo>
                          <a:pt x="353" y="102"/>
                        </a:lnTo>
                        <a:lnTo>
                          <a:pt x="352" y="102"/>
                        </a:lnTo>
                        <a:lnTo>
                          <a:pt x="352" y="99"/>
                        </a:lnTo>
                        <a:lnTo>
                          <a:pt x="352" y="96"/>
                        </a:lnTo>
                        <a:lnTo>
                          <a:pt x="349" y="96"/>
                        </a:lnTo>
                        <a:lnTo>
                          <a:pt x="346" y="98"/>
                        </a:lnTo>
                        <a:lnTo>
                          <a:pt x="343" y="100"/>
                        </a:lnTo>
                        <a:lnTo>
                          <a:pt x="340" y="102"/>
                        </a:lnTo>
                        <a:lnTo>
                          <a:pt x="339" y="102"/>
                        </a:lnTo>
                        <a:lnTo>
                          <a:pt x="336" y="104"/>
                        </a:lnTo>
                        <a:lnTo>
                          <a:pt x="332" y="105"/>
                        </a:lnTo>
                        <a:lnTo>
                          <a:pt x="330" y="106"/>
                        </a:lnTo>
                        <a:lnTo>
                          <a:pt x="329" y="106"/>
                        </a:lnTo>
                        <a:lnTo>
                          <a:pt x="327" y="105"/>
                        </a:lnTo>
                        <a:lnTo>
                          <a:pt x="323" y="105"/>
                        </a:lnTo>
                        <a:lnTo>
                          <a:pt x="323" y="104"/>
                        </a:lnTo>
                        <a:lnTo>
                          <a:pt x="327" y="102"/>
                        </a:lnTo>
                        <a:lnTo>
                          <a:pt x="330" y="101"/>
                        </a:lnTo>
                        <a:lnTo>
                          <a:pt x="334" y="102"/>
                        </a:lnTo>
                        <a:lnTo>
                          <a:pt x="336" y="99"/>
                        </a:lnTo>
                        <a:lnTo>
                          <a:pt x="336" y="98"/>
                        </a:lnTo>
                        <a:lnTo>
                          <a:pt x="339" y="96"/>
                        </a:lnTo>
                        <a:lnTo>
                          <a:pt x="339" y="92"/>
                        </a:lnTo>
                        <a:lnTo>
                          <a:pt x="340" y="89"/>
                        </a:lnTo>
                        <a:lnTo>
                          <a:pt x="343" y="87"/>
                        </a:lnTo>
                        <a:lnTo>
                          <a:pt x="345" y="83"/>
                        </a:lnTo>
                        <a:lnTo>
                          <a:pt x="346" y="82"/>
                        </a:lnTo>
                        <a:lnTo>
                          <a:pt x="348" y="81"/>
                        </a:lnTo>
                        <a:lnTo>
                          <a:pt x="349" y="80"/>
                        </a:lnTo>
                        <a:lnTo>
                          <a:pt x="351" y="77"/>
                        </a:lnTo>
                        <a:lnTo>
                          <a:pt x="354" y="75"/>
                        </a:lnTo>
                        <a:lnTo>
                          <a:pt x="356" y="72"/>
                        </a:lnTo>
                        <a:lnTo>
                          <a:pt x="359" y="69"/>
                        </a:lnTo>
                        <a:lnTo>
                          <a:pt x="361" y="66"/>
                        </a:lnTo>
                        <a:lnTo>
                          <a:pt x="364" y="64"/>
                        </a:lnTo>
                        <a:lnTo>
                          <a:pt x="364" y="62"/>
                        </a:lnTo>
                        <a:lnTo>
                          <a:pt x="362" y="62"/>
                        </a:lnTo>
                        <a:lnTo>
                          <a:pt x="364" y="61"/>
                        </a:lnTo>
                        <a:lnTo>
                          <a:pt x="366" y="58"/>
                        </a:lnTo>
                        <a:lnTo>
                          <a:pt x="366" y="55"/>
                        </a:lnTo>
                        <a:lnTo>
                          <a:pt x="364" y="53"/>
                        </a:lnTo>
                        <a:lnTo>
                          <a:pt x="361" y="52"/>
                        </a:lnTo>
                        <a:lnTo>
                          <a:pt x="358" y="52"/>
                        </a:lnTo>
                        <a:lnTo>
                          <a:pt x="355" y="49"/>
                        </a:lnTo>
                        <a:lnTo>
                          <a:pt x="353" y="48"/>
                        </a:lnTo>
                        <a:lnTo>
                          <a:pt x="353" y="45"/>
                        </a:lnTo>
                        <a:lnTo>
                          <a:pt x="352" y="42"/>
                        </a:lnTo>
                        <a:lnTo>
                          <a:pt x="351" y="39"/>
                        </a:lnTo>
                        <a:lnTo>
                          <a:pt x="350" y="36"/>
                        </a:lnTo>
                        <a:lnTo>
                          <a:pt x="349" y="33"/>
                        </a:lnTo>
                        <a:lnTo>
                          <a:pt x="349" y="30"/>
                        </a:lnTo>
                        <a:lnTo>
                          <a:pt x="348" y="27"/>
                        </a:lnTo>
                        <a:lnTo>
                          <a:pt x="348" y="24"/>
                        </a:lnTo>
                        <a:lnTo>
                          <a:pt x="348" y="21"/>
                        </a:lnTo>
                        <a:lnTo>
                          <a:pt x="347" y="24"/>
                        </a:lnTo>
                        <a:lnTo>
                          <a:pt x="347" y="25"/>
                        </a:lnTo>
                        <a:lnTo>
                          <a:pt x="347" y="24"/>
                        </a:lnTo>
                        <a:lnTo>
                          <a:pt x="347" y="22"/>
                        </a:lnTo>
                        <a:lnTo>
                          <a:pt x="347" y="19"/>
                        </a:lnTo>
                        <a:lnTo>
                          <a:pt x="344" y="16"/>
                        </a:lnTo>
                        <a:lnTo>
                          <a:pt x="341" y="13"/>
                        </a:lnTo>
                        <a:lnTo>
                          <a:pt x="342" y="17"/>
                        </a:lnTo>
                        <a:lnTo>
                          <a:pt x="343" y="21"/>
                        </a:lnTo>
                        <a:lnTo>
                          <a:pt x="341" y="18"/>
                        </a:lnTo>
                        <a:lnTo>
                          <a:pt x="339" y="19"/>
                        </a:lnTo>
                        <a:lnTo>
                          <a:pt x="338" y="21"/>
                        </a:lnTo>
                        <a:lnTo>
                          <a:pt x="336" y="23"/>
                        </a:lnTo>
                        <a:lnTo>
                          <a:pt x="334" y="26"/>
                        </a:lnTo>
                        <a:lnTo>
                          <a:pt x="331" y="29"/>
                        </a:lnTo>
                        <a:lnTo>
                          <a:pt x="329" y="32"/>
                        </a:lnTo>
                        <a:lnTo>
                          <a:pt x="328" y="35"/>
                        </a:lnTo>
                        <a:lnTo>
                          <a:pt x="326" y="38"/>
                        </a:lnTo>
                        <a:lnTo>
                          <a:pt x="325" y="41"/>
                        </a:lnTo>
                        <a:lnTo>
                          <a:pt x="323" y="44"/>
                        </a:lnTo>
                        <a:lnTo>
                          <a:pt x="320" y="46"/>
                        </a:lnTo>
                        <a:lnTo>
                          <a:pt x="318" y="46"/>
                        </a:lnTo>
                        <a:lnTo>
                          <a:pt x="315" y="46"/>
                        </a:lnTo>
                        <a:lnTo>
                          <a:pt x="314" y="45"/>
                        </a:lnTo>
                        <a:lnTo>
                          <a:pt x="312" y="45"/>
                        </a:lnTo>
                        <a:lnTo>
                          <a:pt x="310" y="45"/>
                        </a:lnTo>
                        <a:lnTo>
                          <a:pt x="307" y="45"/>
                        </a:lnTo>
                        <a:lnTo>
                          <a:pt x="304" y="47"/>
                        </a:lnTo>
                        <a:lnTo>
                          <a:pt x="301" y="47"/>
                        </a:lnTo>
                        <a:lnTo>
                          <a:pt x="298" y="46"/>
                        </a:lnTo>
                        <a:lnTo>
                          <a:pt x="295" y="44"/>
                        </a:lnTo>
                        <a:lnTo>
                          <a:pt x="292" y="43"/>
                        </a:lnTo>
                        <a:lnTo>
                          <a:pt x="288" y="40"/>
                        </a:lnTo>
                        <a:lnTo>
                          <a:pt x="288" y="41"/>
                        </a:lnTo>
                        <a:lnTo>
                          <a:pt x="285" y="42"/>
                        </a:lnTo>
                        <a:lnTo>
                          <a:pt x="282" y="43"/>
                        </a:lnTo>
                        <a:lnTo>
                          <a:pt x="279" y="43"/>
                        </a:lnTo>
                        <a:lnTo>
                          <a:pt x="276" y="43"/>
                        </a:lnTo>
                        <a:lnTo>
                          <a:pt x="273" y="43"/>
                        </a:lnTo>
                        <a:lnTo>
                          <a:pt x="272" y="46"/>
                        </a:lnTo>
                        <a:lnTo>
                          <a:pt x="275" y="49"/>
                        </a:lnTo>
                        <a:lnTo>
                          <a:pt x="272" y="52"/>
                        </a:lnTo>
                        <a:lnTo>
                          <a:pt x="269" y="51"/>
                        </a:lnTo>
                        <a:lnTo>
                          <a:pt x="266" y="50"/>
                        </a:lnTo>
                        <a:lnTo>
                          <a:pt x="265" y="50"/>
                        </a:lnTo>
                        <a:lnTo>
                          <a:pt x="264" y="50"/>
                        </a:lnTo>
                        <a:lnTo>
                          <a:pt x="261" y="51"/>
                        </a:lnTo>
                        <a:lnTo>
                          <a:pt x="255" y="50"/>
                        </a:lnTo>
                        <a:lnTo>
                          <a:pt x="252" y="50"/>
                        </a:lnTo>
                        <a:lnTo>
                          <a:pt x="251" y="53"/>
                        </a:lnTo>
                        <a:lnTo>
                          <a:pt x="247" y="55"/>
                        </a:lnTo>
                        <a:lnTo>
                          <a:pt x="244" y="55"/>
                        </a:lnTo>
                        <a:lnTo>
                          <a:pt x="241" y="58"/>
                        </a:lnTo>
                        <a:lnTo>
                          <a:pt x="238" y="56"/>
                        </a:lnTo>
                        <a:lnTo>
                          <a:pt x="235" y="58"/>
                        </a:lnTo>
                        <a:lnTo>
                          <a:pt x="234" y="61"/>
                        </a:lnTo>
                        <a:lnTo>
                          <a:pt x="231" y="62"/>
                        </a:lnTo>
                        <a:lnTo>
                          <a:pt x="228" y="60"/>
                        </a:lnTo>
                        <a:lnTo>
                          <a:pt x="226" y="60"/>
                        </a:lnTo>
                        <a:lnTo>
                          <a:pt x="223" y="58"/>
                        </a:lnTo>
                        <a:lnTo>
                          <a:pt x="221" y="55"/>
                        </a:lnTo>
                        <a:lnTo>
                          <a:pt x="218" y="52"/>
                        </a:lnTo>
                        <a:lnTo>
                          <a:pt x="217" y="50"/>
                        </a:lnTo>
                        <a:lnTo>
                          <a:pt x="217" y="46"/>
                        </a:lnTo>
                        <a:lnTo>
                          <a:pt x="214" y="44"/>
                        </a:lnTo>
                        <a:lnTo>
                          <a:pt x="214" y="41"/>
                        </a:lnTo>
                        <a:lnTo>
                          <a:pt x="213" y="38"/>
                        </a:lnTo>
                        <a:lnTo>
                          <a:pt x="213" y="35"/>
                        </a:lnTo>
                        <a:lnTo>
                          <a:pt x="215" y="32"/>
                        </a:lnTo>
                        <a:lnTo>
                          <a:pt x="216" y="29"/>
                        </a:lnTo>
                        <a:lnTo>
                          <a:pt x="215" y="26"/>
                        </a:lnTo>
                        <a:lnTo>
                          <a:pt x="216" y="25"/>
                        </a:lnTo>
                        <a:lnTo>
                          <a:pt x="219" y="23"/>
                        </a:lnTo>
                        <a:lnTo>
                          <a:pt x="219" y="20"/>
                        </a:lnTo>
                        <a:lnTo>
                          <a:pt x="217" y="17"/>
                        </a:lnTo>
                        <a:lnTo>
                          <a:pt x="218" y="13"/>
                        </a:lnTo>
                        <a:lnTo>
                          <a:pt x="217" y="12"/>
                        </a:lnTo>
                        <a:lnTo>
                          <a:pt x="216" y="12"/>
                        </a:lnTo>
                        <a:lnTo>
                          <a:pt x="213" y="11"/>
                        </a:lnTo>
                        <a:lnTo>
                          <a:pt x="211" y="11"/>
                        </a:lnTo>
                        <a:lnTo>
                          <a:pt x="213" y="8"/>
                        </a:lnTo>
                        <a:lnTo>
                          <a:pt x="213" y="5"/>
                        </a:lnTo>
                        <a:lnTo>
                          <a:pt x="213" y="2"/>
                        </a:lnTo>
                        <a:lnTo>
                          <a:pt x="212" y="1"/>
                        </a:lnTo>
                        <a:lnTo>
                          <a:pt x="211" y="0"/>
                        </a:lnTo>
                        <a:lnTo>
                          <a:pt x="208" y="1"/>
                        </a:lnTo>
                        <a:lnTo>
                          <a:pt x="204" y="1"/>
                        </a:lnTo>
                        <a:lnTo>
                          <a:pt x="201" y="0"/>
                        </a:lnTo>
                        <a:lnTo>
                          <a:pt x="201" y="1"/>
                        </a:lnTo>
                        <a:lnTo>
                          <a:pt x="203" y="4"/>
                        </a:lnTo>
                        <a:lnTo>
                          <a:pt x="202" y="7"/>
                        </a:lnTo>
                        <a:lnTo>
                          <a:pt x="199" y="8"/>
                        </a:lnTo>
                        <a:lnTo>
                          <a:pt x="197" y="11"/>
                        </a:lnTo>
                        <a:lnTo>
                          <a:pt x="195" y="11"/>
                        </a:lnTo>
                        <a:lnTo>
                          <a:pt x="192" y="12"/>
                        </a:lnTo>
                        <a:lnTo>
                          <a:pt x="188" y="16"/>
                        </a:lnTo>
                        <a:lnTo>
                          <a:pt x="186" y="16"/>
                        </a:lnTo>
                        <a:lnTo>
                          <a:pt x="183" y="17"/>
                        </a:lnTo>
                        <a:lnTo>
                          <a:pt x="180" y="18"/>
                        </a:lnTo>
                        <a:lnTo>
                          <a:pt x="177" y="17"/>
                        </a:lnTo>
                        <a:lnTo>
                          <a:pt x="174" y="19"/>
                        </a:lnTo>
                        <a:lnTo>
                          <a:pt x="171" y="19"/>
                        </a:lnTo>
                        <a:lnTo>
                          <a:pt x="171" y="25"/>
                        </a:lnTo>
                        <a:lnTo>
                          <a:pt x="168" y="26"/>
                        </a:lnTo>
                        <a:lnTo>
                          <a:pt x="165" y="23"/>
                        </a:lnTo>
                        <a:lnTo>
                          <a:pt x="162" y="20"/>
                        </a:lnTo>
                        <a:lnTo>
                          <a:pt x="158" y="22"/>
                        </a:lnTo>
                        <a:lnTo>
                          <a:pt x="156" y="21"/>
                        </a:lnTo>
                        <a:lnTo>
                          <a:pt x="153" y="21"/>
                        </a:lnTo>
                        <a:lnTo>
                          <a:pt x="150" y="18"/>
                        </a:lnTo>
                        <a:lnTo>
                          <a:pt x="147" y="17"/>
                        </a:lnTo>
                        <a:lnTo>
                          <a:pt x="144" y="18"/>
                        </a:lnTo>
                        <a:lnTo>
                          <a:pt x="142" y="16"/>
                        </a:lnTo>
                        <a:lnTo>
                          <a:pt x="142" y="19"/>
                        </a:lnTo>
                        <a:lnTo>
                          <a:pt x="144" y="22"/>
                        </a:lnTo>
                        <a:lnTo>
                          <a:pt x="147" y="24"/>
                        </a:lnTo>
                        <a:lnTo>
                          <a:pt x="149" y="27"/>
                        </a:lnTo>
                        <a:lnTo>
                          <a:pt x="148" y="30"/>
                        </a:lnTo>
                        <a:lnTo>
                          <a:pt x="148" y="33"/>
                        </a:lnTo>
                        <a:lnTo>
                          <a:pt x="150" y="35"/>
                        </a:lnTo>
                        <a:lnTo>
                          <a:pt x="152" y="39"/>
                        </a:lnTo>
                        <a:lnTo>
                          <a:pt x="151" y="42"/>
                        </a:lnTo>
                        <a:lnTo>
                          <a:pt x="154" y="43"/>
                        </a:lnTo>
                        <a:lnTo>
                          <a:pt x="157" y="43"/>
                        </a:lnTo>
                        <a:lnTo>
                          <a:pt x="160" y="43"/>
                        </a:lnTo>
                        <a:lnTo>
                          <a:pt x="161" y="46"/>
                        </a:lnTo>
                        <a:lnTo>
                          <a:pt x="158" y="48"/>
                        </a:lnTo>
                        <a:lnTo>
                          <a:pt x="155" y="50"/>
                        </a:lnTo>
                        <a:lnTo>
                          <a:pt x="152" y="50"/>
                        </a:lnTo>
                        <a:lnTo>
                          <a:pt x="151" y="53"/>
                        </a:lnTo>
                        <a:lnTo>
                          <a:pt x="150" y="57"/>
                        </a:lnTo>
                        <a:lnTo>
                          <a:pt x="147" y="59"/>
                        </a:lnTo>
                        <a:lnTo>
                          <a:pt x="144" y="59"/>
                        </a:lnTo>
                        <a:lnTo>
                          <a:pt x="141" y="61"/>
                        </a:lnTo>
                        <a:lnTo>
                          <a:pt x="138" y="62"/>
                        </a:lnTo>
                        <a:lnTo>
                          <a:pt x="137" y="63"/>
                        </a:lnTo>
                        <a:lnTo>
                          <a:pt x="134" y="66"/>
                        </a:lnTo>
                        <a:lnTo>
                          <a:pt x="131" y="67"/>
                        </a:lnTo>
                        <a:lnTo>
                          <a:pt x="130" y="70"/>
                        </a:lnTo>
                        <a:lnTo>
                          <a:pt x="129" y="67"/>
                        </a:lnTo>
                        <a:lnTo>
                          <a:pt x="126" y="65"/>
                        </a:lnTo>
                        <a:lnTo>
                          <a:pt x="123" y="67"/>
                        </a:lnTo>
                        <a:lnTo>
                          <a:pt x="119" y="69"/>
                        </a:lnTo>
                        <a:lnTo>
                          <a:pt x="117" y="69"/>
                        </a:lnTo>
                        <a:lnTo>
                          <a:pt x="114" y="67"/>
                        </a:lnTo>
                        <a:lnTo>
                          <a:pt x="111" y="64"/>
                        </a:lnTo>
                        <a:lnTo>
                          <a:pt x="108" y="62"/>
                        </a:lnTo>
                        <a:lnTo>
                          <a:pt x="105" y="62"/>
                        </a:lnTo>
                        <a:lnTo>
                          <a:pt x="105" y="59"/>
                        </a:lnTo>
                        <a:lnTo>
                          <a:pt x="105" y="56"/>
                        </a:lnTo>
                        <a:lnTo>
                          <a:pt x="104" y="52"/>
                        </a:lnTo>
                        <a:lnTo>
                          <a:pt x="102" y="50"/>
                        </a:lnTo>
                        <a:lnTo>
                          <a:pt x="99" y="48"/>
                        </a:lnTo>
                        <a:lnTo>
                          <a:pt x="96" y="50"/>
                        </a:lnTo>
                        <a:lnTo>
                          <a:pt x="93" y="53"/>
                        </a:lnTo>
                        <a:lnTo>
                          <a:pt x="91" y="52"/>
                        </a:lnTo>
                        <a:lnTo>
                          <a:pt x="88" y="50"/>
                        </a:lnTo>
                        <a:lnTo>
                          <a:pt x="89" y="53"/>
                        </a:lnTo>
                        <a:lnTo>
                          <a:pt x="70" y="53"/>
                        </a:lnTo>
                        <a:lnTo>
                          <a:pt x="69" y="53"/>
                        </a:lnTo>
                        <a:lnTo>
                          <a:pt x="66" y="53"/>
                        </a:lnTo>
                        <a:lnTo>
                          <a:pt x="63" y="55"/>
                        </a:lnTo>
                        <a:lnTo>
                          <a:pt x="63" y="64"/>
                        </a:lnTo>
                        <a:lnTo>
                          <a:pt x="66" y="64"/>
                        </a:lnTo>
                        <a:lnTo>
                          <a:pt x="69" y="64"/>
                        </a:lnTo>
                        <a:lnTo>
                          <a:pt x="72" y="65"/>
                        </a:lnTo>
                        <a:lnTo>
                          <a:pt x="73" y="68"/>
                        </a:lnTo>
                        <a:lnTo>
                          <a:pt x="72" y="71"/>
                        </a:lnTo>
                        <a:lnTo>
                          <a:pt x="69" y="70"/>
                        </a:lnTo>
                        <a:lnTo>
                          <a:pt x="66" y="70"/>
                        </a:lnTo>
                        <a:lnTo>
                          <a:pt x="63" y="71"/>
                        </a:lnTo>
                        <a:lnTo>
                          <a:pt x="61" y="71"/>
                        </a:lnTo>
                        <a:lnTo>
                          <a:pt x="60" y="71"/>
                        </a:lnTo>
                        <a:lnTo>
                          <a:pt x="60" y="74"/>
                        </a:lnTo>
                        <a:lnTo>
                          <a:pt x="60" y="77"/>
                        </a:lnTo>
                        <a:lnTo>
                          <a:pt x="60" y="81"/>
                        </a:lnTo>
                        <a:lnTo>
                          <a:pt x="61" y="83"/>
                        </a:lnTo>
                        <a:lnTo>
                          <a:pt x="61" y="84"/>
                        </a:lnTo>
                        <a:lnTo>
                          <a:pt x="64" y="86"/>
                        </a:lnTo>
                        <a:lnTo>
                          <a:pt x="67" y="89"/>
                        </a:lnTo>
                        <a:lnTo>
                          <a:pt x="67" y="92"/>
                        </a:lnTo>
                        <a:lnTo>
                          <a:pt x="69" y="96"/>
                        </a:lnTo>
                        <a:lnTo>
                          <a:pt x="69" y="97"/>
                        </a:lnTo>
                        <a:lnTo>
                          <a:pt x="70" y="99"/>
                        </a:lnTo>
                        <a:lnTo>
                          <a:pt x="69" y="102"/>
                        </a:lnTo>
                        <a:lnTo>
                          <a:pt x="69" y="104"/>
                        </a:lnTo>
                        <a:lnTo>
                          <a:pt x="68" y="106"/>
                        </a:lnTo>
                        <a:lnTo>
                          <a:pt x="68" y="109"/>
                        </a:lnTo>
                        <a:lnTo>
                          <a:pt x="67" y="112"/>
                        </a:lnTo>
                        <a:lnTo>
                          <a:pt x="66" y="118"/>
                        </a:lnTo>
                        <a:lnTo>
                          <a:pt x="66" y="121"/>
                        </a:lnTo>
                        <a:lnTo>
                          <a:pt x="65" y="124"/>
                        </a:lnTo>
                        <a:lnTo>
                          <a:pt x="65" y="126"/>
                        </a:lnTo>
                        <a:lnTo>
                          <a:pt x="64" y="129"/>
                        </a:lnTo>
                        <a:lnTo>
                          <a:pt x="64" y="133"/>
                        </a:lnTo>
                        <a:lnTo>
                          <a:pt x="63" y="136"/>
                        </a:lnTo>
                        <a:lnTo>
                          <a:pt x="63" y="139"/>
                        </a:lnTo>
                        <a:lnTo>
                          <a:pt x="62" y="142"/>
                        </a:lnTo>
                        <a:lnTo>
                          <a:pt x="61" y="144"/>
                        </a:lnTo>
                        <a:lnTo>
                          <a:pt x="61" y="145"/>
                        </a:lnTo>
                        <a:lnTo>
                          <a:pt x="61" y="146"/>
                        </a:lnTo>
                        <a:lnTo>
                          <a:pt x="60" y="146"/>
                        </a:lnTo>
                        <a:lnTo>
                          <a:pt x="58" y="146"/>
                        </a:lnTo>
                        <a:lnTo>
                          <a:pt x="57" y="146"/>
                        </a:lnTo>
                        <a:lnTo>
                          <a:pt x="54" y="143"/>
                        </a:lnTo>
                        <a:lnTo>
                          <a:pt x="51" y="143"/>
                        </a:lnTo>
                        <a:lnTo>
                          <a:pt x="48" y="144"/>
                        </a:lnTo>
                        <a:lnTo>
                          <a:pt x="46" y="147"/>
                        </a:lnTo>
                        <a:lnTo>
                          <a:pt x="43" y="147"/>
                        </a:lnTo>
                        <a:lnTo>
                          <a:pt x="39" y="148"/>
                        </a:lnTo>
                        <a:lnTo>
                          <a:pt x="38" y="148"/>
                        </a:lnTo>
                        <a:lnTo>
                          <a:pt x="34" y="148"/>
                        </a:lnTo>
                        <a:lnTo>
                          <a:pt x="33" y="149"/>
                        </a:lnTo>
                        <a:lnTo>
                          <a:pt x="30" y="150"/>
                        </a:lnTo>
                        <a:lnTo>
                          <a:pt x="27" y="152"/>
                        </a:lnTo>
                        <a:lnTo>
                          <a:pt x="24" y="155"/>
                        </a:lnTo>
                        <a:lnTo>
                          <a:pt x="21" y="156"/>
                        </a:lnTo>
                        <a:lnTo>
                          <a:pt x="19" y="157"/>
                        </a:lnTo>
                        <a:lnTo>
                          <a:pt x="17" y="158"/>
                        </a:lnTo>
                        <a:lnTo>
                          <a:pt x="16" y="158"/>
                        </a:lnTo>
                        <a:lnTo>
                          <a:pt x="16" y="159"/>
                        </a:lnTo>
                        <a:lnTo>
                          <a:pt x="17" y="159"/>
                        </a:lnTo>
                        <a:lnTo>
                          <a:pt x="16" y="162"/>
                        </a:lnTo>
                        <a:lnTo>
                          <a:pt x="16" y="165"/>
                        </a:lnTo>
                        <a:lnTo>
                          <a:pt x="14" y="168"/>
                        </a:lnTo>
                        <a:lnTo>
                          <a:pt x="12" y="172"/>
                        </a:lnTo>
                        <a:lnTo>
                          <a:pt x="12" y="174"/>
                        </a:lnTo>
                        <a:lnTo>
                          <a:pt x="13" y="177"/>
                        </a:lnTo>
                        <a:lnTo>
                          <a:pt x="12" y="180"/>
                        </a:lnTo>
                        <a:lnTo>
                          <a:pt x="9" y="181"/>
                        </a:lnTo>
                        <a:lnTo>
                          <a:pt x="7" y="183"/>
                        </a:lnTo>
                        <a:lnTo>
                          <a:pt x="4" y="186"/>
                        </a:lnTo>
                        <a:lnTo>
                          <a:pt x="3" y="189"/>
                        </a:lnTo>
                        <a:lnTo>
                          <a:pt x="5" y="192"/>
                        </a:lnTo>
                        <a:lnTo>
                          <a:pt x="2" y="193"/>
                        </a:lnTo>
                        <a:lnTo>
                          <a:pt x="0" y="195"/>
                        </a:lnTo>
                        <a:lnTo>
                          <a:pt x="3" y="198"/>
                        </a:lnTo>
                        <a:lnTo>
                          <a:pt x="4" y="201"/>
                        </a:lnTo>
                        <a:lnTo>
                          <a:pt x="6" y="204"/>
                        </a:lnTo>
                        <a:lnTo>
                          <a:pt x="7" y="207"/>
                        </a:lnTo>
                        <a:lnTo>
                          <a:pt x="10" y="209"/>
                        </a:lnTo>
                        <a:lnTo>
                          <a:pt x="11" y="213"/>
                        </a:lnTo>
                        <a:lnTo>
                          <a:pt x="14" y="216"/>
                        </a:lnTo>
                        <a:lnTo>
                          <a:pt x="16" y="218"/>
                        </a:lnTo>
                        <a:lnTo>
                          <a:pt x="14" y="221"/>
                        </a:lnTo>
                        <a:lnTo>
                          <a:pt x="17" y="224"/>
                        </a:lnTo>
                        <a:lnTo>
                          <a:pt x="19" y="224"/>
                        </a:lnTo>
                        <a:lnTo>
                          <a:pt x="22" y="225"/>
                        </a:lnTo>
                        <a:lnTo>
                          <a:pt x="25" y="226"/>
                        </a:lnTo>
                        <a:lnTo>
                          <a:pt x="26" y="229"/>
                        </a:lnTo>
                        <a:lnTo>
                          <a:pt x="28" y="231"/>
                        </a:lnTo>
                        <a:lnTo>
                          <a:pt x="27" y="233"/>
                        </a:lnTo>
                        <a:lnTo>
                          <a:pt x="40" y="233"/>
                        </a:lnTo>
                        <a:lnTo>
                          <a:pt x="43" y="231"/>
                        </a:lnTo>
                        <a:lnTo>
                          <a:pt x="46" y="229"/>
                        </a:lnTo>
                        <a:lnTo>
                          <a:pt x="49" y="227"/>
                        </a:lnTo>
                        <a:lnTo>
                          <a:pt x="52" y="224"/>
                        </a:lnTo>
                        <a:lnTo>
                          <a:pt x="53" y="224"/>
                        </a:lnTo>
                        <a:lnTo>
                          <a:pt x="51" y="226"/>
                        </a:lnTo>
                        <a:lnTo>
                          <a:pt x="52" y="229"/>
                        </a:lnTo>
                        <a:lnTo>
                          <a:pt x="51" y="232"/>
                        </a:lnTo>
                        <a:lnTo>
                          <a:pt x="51" y="246"/>
                        </a:lnTo>
                        <a:lnTo>
                          <a:pt x="53" y="247"/>
                        </a:lnTo>
                        <a:lnTo>
                          <a:pt x="56" y="249"/>
                        </a:lnTo>
                        <a:lnTo>
                          <a:pt x="59" y="248"/>
                        </a:lnTo>
                        <a:lnTo>
                          <a:pt x="61" y="247"/>
                        </a:lnTo>
                        <a:lnTo>
                          <a:pt x="63" y="247"/>
                        </a:lnTo>
                        <a:lnTo>
                          <a:pt x="67" y="247"/>
                        </a:lnTo>
                        <a:lnTo>
                          <a:pt x="70" y="247"/>
                        </a:lnTo>
                        <a:lnTo>
                          <a:pt x="73" y="247"/>
                        </a:lnTo>
                        <a:lnTo>
                          <a:pt x="75" y="248"/>
                        </a:lnTo>
                        <a:lnTo>
                          <a:pt x="80" y="248"/>
                        </a:lnTo>
                        <a:lnTo>
                          <a:pt x="83" y="249"/>
                        </a:lnTo>
                        <a:lnTo>
                          <a:pt x="85" y="248"/>
                        </a:lnTo>
                        <a:lnTo>
                          <a:pt x="88" y="245"/>
                        </a:lnTo>
                        <a:lnTo>
                          <a:pt x="91" y="243"/>
                        </a:lnTo>
                        <a:lnTo>
                          <a:pt x="94" y="243"/>
                        </a:lnTo>
                        <a:lnTo>
                          <a:pt x="95" y="243"/>
                        </a:lnTo>
                        <a:lnTo>
                          <a:pt x="96" y="242"/>
                        </a:lnTo>
                        <a:lnTo>
                          <a:pt x="99" y="240"/>
                        </a:lnTo>
                        <a:lnTo>
                          <a:pt x="102" y="237"/>
                        </a:lnTo>
                        <a:lnTo>
                          <a:pt x="104" y="238"/>
                        </a:lnTo>
                        <a:lnTo>
                          <a:pt x="106" y="235"/>
                        </a:lnTo>
                        <a:lnTo>
                          <a:pt x="109" y="233"/>
                        </a:lnTo>
                        <a:lnTo>
                          <a:pt x="111" y="232"/>
                        </a:lnTo>
                        <a:lnTo>
                          <a:pt x="114" y="231"/>
                        </a:lnTo>
                        <a:lnTo>
                          <a:pt x="117" y="230"/>
                        </a:lnTo>
                        <a:lnTo>
                          <a:pt x="120" y="230"/>
                        </a:lnTo>
                        <a:lnTo>
                          <a:pt x="127" y="230"/>
                        </a:lnTo>
                        <a:lnTo>
                          <a:pt x="130" y="229"/>
                        </a:lnTo>
                        <a:lnTo>
                          <a:pt x="130" y="228"/>
                        </a:lnTo>
                        <a:lnTo>
                          <a:pt x="132" y="231"/>
                        </a:lnTo>
                        <a:lnTo>
                          <a:pt x="132" y="233"/>
                        </a:lnTo>
                        <a:lnTo>
                          <a:pt x="132" y="236"/>
                        </a:lnTo>
                        <a:lnTo>
                          <a:pt x="131" y="239"/>
                        </a:lnTo>
                        <a:lnTo>
                          <a:pt x="130" y="240"/>
                        </a:lnTo>
                        <a:lnTo>
                          <a:pt x="130" y="242"/>
                        </a:lnTo>
                        <a:lnTo>
                          <a:pt x="131" y="245"/>
                        </a:lnTo>
                        <a:lnTo>
                          <a:pt x="132" y="246"/>
                        </a:lnTo>
                        <a:lnTo>
                          <a:pt x="132" y="247"/>
                        </a:lnTo>
                        <a:lnTo>
                          <a:pt x="131" y="251"/>
                        </a:lnTo>
                        <a:lnTo>
                          <a:pt x="132" y="254"/>
                        </a:lnTo>
                        <a:lnTo>
                          <a:pt x="133" y="257"/>
                        </a:lnTo>
                        <a:lnTo>
                          <a:pt x="137" y="262"/>
                        </a:lnTo>
                        <a:lnTo>
                          <a:pt x="137" y="264"/>
                        </a:lnTo>
                        <a:lnTo>
                          <a:pt x="140" y="264"/>
                        </a:lnTo>
                        <a:lnTo>
                          <a:pt x="143" y="267"/>
                        </a:lnTo>
                        <a:lnTo>
                          <a:pt x="145" y="270"/>
                        </a:lnTo>
                        <a:lnTo>
                          <a:pt x="145" y="271"/>
                        </a:lnTo>
                        <a:lnTo>
                          <a:pt x="147" y="271"/>
                        </a:lnTo>
                        <a:lnTo>
                          <a:pt x="150" y="272"/>
                        </a:lnTo>
                        <a:lnTo>
                          <a:pt x="153" y="272"/>
                        </a:lnTo>
                        <a:lnTo>
                          <a:pt x="156" y="271"/>
                        </a:lnTo>
                        <a:lnTo>
                          <a:pt x="159" y="272"/>
                        </a:lnTo>
                        <a:lnTo>
                          <a:pt x="162" y="274"/>
                        </a:lnTo>
                        <a:lnTo>
                          <a:pt x="165" y="273"/>
                        </a:lnTo>
                        <a:lnTo>
                          <a:pt x="167" y="276"/>
                        </a:lnTo>
                        <a:lnTo>
                          <a:pt x="170" y="279"/>
                        </a:lnTo>
                        <a:lnTo>
                          <a:pt x="173" y="280"/>
                        </a:lnTo>
                        <a:lnTo>
                          <a:pt x="176" y="281"/>
                        </a:lnTo>
                        <a:lnTo>
                          <a:pt x="179" y="281"/>
                        </a:lnTo>
                        <a:lnTo>
                          <a:pt x="180" y="282"/>
                        </a:lnTo>
                        <a:lnTo>
                          <a:pt x="183" y="285"/>
                        </a:lnTo>
                        <a:lnTo>
                          <a:pt x="185" y="287"/>
                        </a:lnTo>
                        <a:lnTo>
                          <a:pt x="188" y="287"/>
                        </a:lnTo>
                        <a:lnTo>
                          <a:pt x="191" y="287"/>
                        </a:lnTo>
                        <a:lnTo>
                          <a:pt x="194" y="287"/>
                        </a:lnTo>
                        <a:lnTo>
                          <a:pt x="197" y="287"/>
                        </a:lnTo>
                        <a:lnTo>
                          <a:pt x="200" y="290"/>
                        </a:lnTo>
                        <a:lnTo>
                          <a:pt x="201" y="290"/>
                        </a:lnTo>
                        <a:lnTo>
                          <a:pt x="204" y="292"/>
                        </a:lnTo>
                        <a:lnTo>
                          <a:pt x="207" y="294"/>
                        </a:lnTo>
                        <a:lnTo>
                          <a:pt x="207" y="295"/>
                        </a:lnTo>
                        <a:lnTo>
                          <a:pt x="205" y="298"/>
                        </a:lnTo>
                        <a:lnTo>
                          <a:pt x="207" y="301"/>
                        </a:lnTo>
                        <a:lnTo>
                          <a:pt x="208" y="303"/>
                        </a:lnTo>
                        <a:lnTo>
                          <a:pt x="209" y="307"/>
                        </a:lnTo>
                        <a:lnTo>
                          <a:pt x="209" y="310"/>
                        </a:lnTo>
                        <a:lnTo>
                          <a:pt x="204" y="311"/>
                        </a:lnTo>
                        <a:lnTo>
                          <a:pt x="207" y="315"/>
                        </a:lnTo>
                        <a:lnTo>
                          <a:pt x="210" y="317"/>
                        </a:lnTo>
                        <a:lnTo>
                          <a:pt x="210" y="320"/>
                        </a:lnTo>
                        <a:lnTo>
                          <a:pt x="210" y="324"/>
                        </a:lnTo>
                        <a:lnTo>
                          <a:pt x="210" y="326"/>
                        </a:lnTo>
                        <a:lnTo>
                          <a:pt x="211" y="330"/>
                        </a:lnTo>
                        <a:lnTo>
                          <a:pt x="213" y="330"/>
                        </a:lnTo>
                        <a:lnTo>
                          <a:pt x="216" y="331"/>
                        </a:lnTo>
                        <a:lnTo>
                          <a:pt x="218" y="331"/>
                        </a:lnTo>
                        <a:lnTo>
                          <a:pt x="221" y="331"/>
                        </a:lnTo>
                        <a:lnTo>
                          <a:pt x="228" y="331"/>
                        </a:lnTo>
                        <a:lnTo>
                          <a:pt x="235" y="331"/>
                        </a:lnTo>
                        <a:lnTo>
                          <a:pt x="238" y="331"/>
                        </a:lnTo>
                        <a:lnTo>
                          <a:pt x="238" y="332"/>
                        </a:lnTo>
                        <a:lnTo>
                          <a:pt x="237" y="333"/>
                        </a:lnTo>
                        <a:lnTo>
                          <a:pt x="236" y="336"/>
                        </a:lnTo>
                        <a:lnTo>
                          <a:pt x="236" y="337"/>
                        </a:lnTo>
                        <a:lnTo>
                          <a:pt x="236" y="339"/>
                        </a:lnTo>
                        <a:lnTo>
                          <a:pt x="236" y="342"/>
                        </a:lnTo>
                        <a:lnTo>
                          <a:pt x="237" y="345"/>
                        </a:lnTo>
                        <a:lnTo>
                          <a:pt x="242" y="349"/>
                        </a:lnTo>
                        <a:lnTo>
                          <a:pt x="243" y="349"/>
                        </a:lnTo>
                        <a:lnTo>
                          <a:pt x="244" y="349"/>
                        </a:lnTo>
                        <a:lnTo>
                          <a:pt x="246" y="350"/>
                        </a:lnTo>
                        <a:lnTo>
                          <a:pt x="246" y="351"/>
                        </a:lnTo>
                        <a:lnTo>
                          <a:pt x="247" y="353"/>
                        </a:lnTo>
                        <a:lnTo>
                          <a:pt x="247" y="356"/>
                        </a:lnTo>
                        <a:lnTo>
                          <a:pt x="250" y="358"/>
                        </a:lnTo>
                        <a:lnTo>
                          <a:pt x="251" y="360"/>
                        </a:lnTo>
                        <a:lnTo>
                          <a:pt x="249" y="363"/>
                        </a:lnTo>
                        <a:lnTo>
                          <a:pt x="247" y="366"/>
                        </a:lnTo>
                        <a:lnTo>
                          <a:pt x="247" y="370"/>
                        </a:lnTo>
                        <a:lnTo>
                          <a:pt x="247" y="372"/>
                        </a:lnTo>
                        <a:lnTo>
                          <a:pt x="247" y="373"/>
                        </a:lnTo>
                        <a:lnTo>
                          <a:pt x="245" y="376"/>
                        </a:lnTo>
                        <a:lnTo>
                          <a:pt x="243" y="379"/>
                        </a:lnTo>
                        <a:lnTo>
                          <a:pt x="242" y="382"/>
                        </a:lnTo>
                        <a:lnTo>
                          <a:pt x="241" y="385"/>
                        </a:lnTo>
                        <a:lnTo>
                          <a:pt x="244" y="388"/>
                        </a:lnTo>
                        <a:lnTo>
                          <a:pt x="245" y="388"/>
                        </a:lnTo>
                        <a:lnTo>
                          <a:pt x="244" y="389"/>
                        </a:lnTo>
                        <a:lnTo>
                          <a:pt x="240" y="391"/>
                        </a:lnTo>
                        <a:lnTo>
                          <a:pt x="241" y="394"/>
                        </a:lnTo>
                        <a:lnTo>
                          <a:pt x="242" y="397"/>
                        </a:lnTo>
                        <a:lnTo>
                          <a:pt x="244" y="400"/>
                        </a:lnTo>
                        <a:lnTo>
                          <a:pt x="244" y="403"/>
                        </a:lnTo>
                        <a:lnTo>
                          <a:pt x="245" y="407"/>
                        </a:lnTo>
                        <a:lnTo>
                          <a:pt x="244" y="410"/>
                        </a:lnTo>
                        <a:lnTo>
                          <a:pt x="243" y="413"/>
                        </a:lnTo>
                        <a:lnTo>
                          <a:pt x="244" y="414"/>
                        </a:lnTo>
                        <a:lnTo>
                          <a:pt x="244" y="416"/>
                        </a:lnTo>
                        <a:lnTo>
                          <a:pt x="243" y="417"/>
                        </a:lnTo>
                        <a:lnTo>
                          <a:pt x="243" y="418"/>
                        </a:lnTo>
                        <a:lnTo>
                          <a:pt x="243" y="421"/>
                        </a:lnTo>
                        <a:lnTo>
                          <a:pt x="243" y="422"/>
                        </a:lnTo>
                        <a:lnTo>
                          <a:pt x="246" y="422"/>
                        </a:lnTo>
                        <a:lnTo>
                          <a:pt x="250" y="423"/>
                        </a:lnTo>
                        <a:lnTo>
                          <a:pt x="252" y="424"/>
                        </a:lnTo>
                        <a:lnTo>
                          <a:pt x="255" y="424"/>
                        </a:lnTo>
                        <a:lnTo>
                          <a:pt x="258" y="424"/>
                        </a:lnTo>
                        <a:lnTo>
                          <a:pt x="261" y="425"/>
                        </a:lnTo>
                        <a:lnTo>
                          <a:pt x="264" y="425"/>
                        </a:lnTo>
                        <a:lnTo>
                          <a:pt x="265" y="422"/>
                        </a:lnTo>
                        <a:lnTo>
                          <a:pt x="266" y="422"/>
                        </a:lnTo>
                        <a:lnTo>
                          <a:pt x="269" y="424"/>
                        </a:lnTo>
                        <a:lnTo>
                          <a:pt x="272" y="425"/>
                        </a:lnTo>
                        <a:lnTo>
                          <a:pt x="274" y="425"/>
                        </a:lnTo>
                        <a:lnTo>
                          <a:pt x="276" y="425"/>
                        </a:lnTo>
                        <a:lnTo>
                          <a:pt x="277" y="427"/>
                        </a:lnTo>
                        <a:lnTo>
                          <a:pt x="277" y="429"/>
                        </a:lnTo>
                        <a:lnTo>
                          <a:pt x="279" y="430"/>
                        </a:lnTo>
                        <a:lnTo>
                          <a:pt x="279" y="432"/>
                        </a:lnTo>
                        <a:lnTo>
                          <a:pt x="278" y="433"/>
                        </a:lnTo>
                        <a:lnTo>
                          <a:pt x="278" y="435"/>
                        </a:lnTo>
                        <a:lnTo>
                          <a:pt x="280" y="438"/>
                        </a:lnTo>
                        <a:lnTo>
                          <a:pt x="281" y="440"/>
                        </a:lnTo>
                        <a:lnTo>
                          <a:pt x="280" y="442"/>
                        </a:lnTo>
                        <a:lnTo>
                          <a:pt x="280" y="444"/>
                        </a:lnTo>
                        <a:lnTo>
                          <a:pt x="280" y="447"/>
                        </a:lnTo>
                        <a:lnTo>
                          <a:pt x="281" y="448"/>
                        </a:lnTo>
                        <a:lnTo>
                          <a:pt x="282" y="451"/>
                        </a:lnTo>
                        <a:lnTo>
                          <a:pt x="285" y="453"/>
                        </a:lnTo>
                        <a:lnTo>
                          <a:pt x="288" y="453"/>
                        </a:lnTo>
                        <a:lnTo>
                          <a:pt x="292" y="451"/>
                        </a:lnTo>
                        <a:lnTo>
                          <a:pt x="295" y="450"/>
                        </a:lnTo>
                        <a:lnTo>
                          <a:pt x="298" y="451"/>
                        </a:lnTo>
                        <a:lnTo>
                          <a:pt x="299" y="453"/>
                        </a:lnTo>
                        <a:lnTo>
                          <a:pt x="300" y="454"/>
                        </a:lnTo>
                        <a:lnTo>
                          <a:pt x="299" y="457"/>
                        </a:lnTo>
                        <a:lnTo>
                          <a:pt x="300" y="459"/>
                        </a:lnTo>
                        <a:lnTo>
                          <a:pt x="299" y="462"/>
                        </a:lnTo>
                        <a:lnTo>
                          <a:pt x="299" y="464"/>
                        </a:lnTo>
                        <a:lnTo>
                          <a:pt x="298" y="467"/>
                        </a:lnTo>
                        <a:lnTo>
                          <a:pt x="297" y="469"/>
                        </a:lnTo>
                        <a:lnTo>
                          <a:pt x="297" y="472"/>
                        </a:lnTo>
                        <a:lnTo>
                          <a:pt x="295" y="474"/>
                        </a:lnTo>
                        <a:lnTo>
                          <a:pt x="295" y="475"/>
                        </a:lnTo>
                        <a:lnTo>
                          <a:pt x="295" y="478"/>
                        </a:lnTo>
                        <a:lnTo>
                          <a:pt x="299" y="478"/>
                        </a:lnTo>
                        <a:lnTo>
                          <a:pt x="301" y="477"/>
                        </a:lnTo>
                        <a:lnTo>
                          <a:pt x="304" y="478"/>
                        </a:lnTo>
                        <a:lnTo>
                          <a:pt x="306" y="481"/>
                        </a:lnTo>
                        <a:lnTo>
                          <a:pt x="306" y="484"/>
                        </a:lnTo>
                        <a:lnTo>
                          <a:pt x="308" y="488"/>
                        </a:lnTo>
                        <a:lnTo>
                          <a:pt x="309" y="490"/>
                        </a:lnTo>
                        <a:lnTo>
                          <a:pt x="308" y="492"/>
                        </a:lnTo>
                        <a:lnTo>
                          <a:pt x="308" y="495"/>
                        </a:lnTo>
                        <a:lnTo>
                          <a:pt x="308" y="498"/>
                        </a:lnTo>
                        <a:lnTo>
                          <a:pt x="308" y="501"/>
                        </a:lnTo>
                        <a:lnTo>
                          <a:pt x="306" y="504"/>
                        </a:lnTo>
                        <a:lnTo>
                          <a:pt x="303" y="505"/>
                        </a:lnTo>
                        <a:lnTo>
                          <a:pt x="300" y="507"/>
                        </a:lnTo>
                        <a:lnTo>
                          <a:pt x="297" y="508"/>
                        </a:lnTo>
                        <a:lnTo>
                          <a:pt x="295" y="510"/>
                        </a:lnTo>
                        <a:lnTo>
                          <a:pt x="292" y="510"/>
                        </a:lnTo>
                        <a:lnTo>
                          <a:pt x="290" y="513"/>
                        </a:lnTo>
                        <a:lnTo>
                          <a:pt x="288" y="514"/>
                        </a:lnTo>
                        <a:lnTo>
                          <a:pt x="285" y="515"/>
                        </a:lnTo>
                        <a:lnTo>
                          <a:pt x="283" y="517"/>
                        </a:lnTo>
                        <a:lnTo>
                          <a:pt x="281" y="518"/>
                        </a:lnTo>
                        <a:lnTo>
                          <a:pt x="279" y="519"/>
                        </a:lnTo>
                        <a:lnTo>
                          <a:pt x="278" y="520"/>
                        </a:lnTo>
                        <a:lnTo>
                          <a:pt x="278" y="523"/>
                        </a:lnTo>
                        <a:lnTo>
                          <a:pt x="275" y="523"/>
                        </a:lnTo>
                        <a:lnTo>
                          <a:pt x="273" y="527"/>
                        </a:lnTo>
                        <a:lnTo>
                          <a:pt x="271" y="530"/>
                        </a:lnTo>
                        <a:lnTo>
                          <a:pt x="269" y="533"/>
                        </a:lnTo>
                        <a:lnTo>
                          <a:pt x="267" y="536"/>
                        </a:lnTo>
                        <a:lnTo>
                          <a:pt x="263" y="538"/>
                        </a:lnTo>
                        <a:lnTo>
                          <a:pt x="262" y="541"/>
                        </a:lnTo>
                        <a:lnTo>
                          <a:pt x="260" y="543"/>
                        </a:lnTo>
                        <a:lnTo>
                          <a:pt x="258" y="546"/>
                        </a:lnTo>
                        <a:lnTo>
                          <a:pt x="257" y="546"/>
                        </a:lnTo>
                        <a:lnTo>
                          <a:pt x="257" y="547"/>
                        </a:lnTo>
                        <a:lnTo>
                          <a:pt x="254" y="548"/>
                        </a:lnTo>
                        <a:lnTo>
                          <a:pt x="253" y="551"/>
                        </a:lnTo>
                        <a:lnTo>
                          <a:pt x="250" y="553"/>
                        </a:lnTo>
                        <a:lnTo>
                          <a:pt x="249" y="554"/>
                        </a:lnTo>
                        <a:lnTo>
                          <a:pt x="250" y="554"/>
                        </a:lnTo>
                        <a:lnTo>
                          <a:pt x="252" y="555"/>
                        </a:lnTo>
                        <a:lnTo>
                          <a:pt x="255" y="555"/>
                        </a:lnTo>
                        <a:lnTo>
                          <a:pt x="257" y="552"/>
                        </a:lnTo>
                        <a:lnTo>
                          <a:pt x="260" y="552"/>
                        </a:lnTo>
                        <a:lnTo>
                          <a:pt x="263" y="554"/>
                        </a:lnTo>
                        <a:lnTo>
                          <a:pt x="266" y="557"/>
                        </a:lnTo>
                        <a:lnTo>
                          <a:pt x="269" y="559"/>
                        </a:lnTo>
                        <a:lnTo>
                          <a:pt x="272" y="562"/>
                        </a:lnTo>
                        <a:lnTo>
                          <a:pt x="273" y="566"/>
                        </a:lnTo>
                        <a:lnTo>
                          <a:pt x="273" y="569"/>
                        </a:lnTo>
                        <a:lnTo>
                          <a:pt x="274" y="569"/>
                        </a:lnTo>
                        <a:lnTo>
                          <a:pt x="277" y="567"/>
                        </a:lnTo>
                        <a:lnTo>
                          <a:pt x="280" y="566"/>
                        </a:lnTo>
                        <a:lnTo>
                          <a:pt x="281" y="566"/>
                        </a:lnTo>
                        <a:lnTo>
                          <a:pt x="283" y="569"/>
                        </a:lnTo>
                        <a:lnTo>
                          <a:pt x="285" y="572"/>
                        </a:lnTo>
                        <a:lnTo>
                          <a:pt x="288" y="572"/>
                        </a:lnTo>
                        <a:lnTo>
                          <a:pt x="289" y="573"/>
                        </a:lnTo>
                        <a:lnTo>
                          <a:pt x="293" y="575"/>
                        </a:lnTo>
                        <a:lnTo>
                          <a:pt x="295" y="576"/>
                        </a:lnTo>
                        <a:lnTo>
                          <a:pt x="297" y="579"/>
                        </a:lnTo>
                        <a:lnTo>
                          <a:pt x="299" y="580"/>
                        </a:lnTo>
                        <a:lnTo>
                          <a:pt x="302" y="583"/>
                        </a:lnTo>
                        <a:lnTo>
                          <a:pt x="305" y="583"/>
                        </a:lnTo>
                        <a:lnTo>
                          <a:pt x="307" y="585"/>
                        </a:lnTo>
                        <a:lnTo>
                          <a:pt x="308" y="586"/>
                        </a:lnTo>
                        <a:lnTo>
                          <a:pt x="309" y="588"/>
                        </a:lnTo>
                        <a:lnTo>
                          <a:pt x="310" y="588"/>
                        </a:lnTo>
                        <a:lnTo>
                          <a:pt x="310" y="590"/>
                        </a:lnTo>
                        <a:lnTo>
                          <a:pt x="311" y="592"/>
                        </a:lnTo>
                        <a:lnTo>
                          <a:pt x="312" y="593"/>
                        </a:lnTo>
                        <a:lnTo>
                          <a:pt x="312" y="594"/>
                        </a:lnTo>
                        <a:lnTo>
                          <a:pt x="316" y="595"/>
                        </a:lnTo>
                        <a:lnTo>
                          <a:pt x="317" y="596"/>
                        </a:lnTo>
                        <a:lnTo>
                          <a:pt x="317" y="597"/>
                        </a:lnTo>
                        <a:lnTo>
                          <a:pt x="316" y="597"/>
                        </a:lnTo>
                        <a:lnTo>
                          <a:pt x="316" y="599"/>
                        </a:lnTo>
                        <a:lnTo>
                          <a:pt x="314" y="599"/>
                        </a:lnTo>
                        <a:lnTo>
                          <a:pt x="314" y="600"/>
                        </a:lnTo>
                        <a:lnTo>
                          <a:pt x="312" y="601"/>
                        </a:lnTo>
                        <a:lnTo>
                          <a:pt x="310" y="605"/>
                        </a:lnTo>
                        <a:lnTo>
                          <a:pt x="311" y="610"/>
                        </a:lnTo>
                        <a:lnTo>
                          <a:pt x="311" y="612"/>
                        </a:lnTo>
                        <a:lnTo>
                          <a:pt x="312" y="613"/>
                        </a:lnTo>
                        <a:lnTo>
                          <a:pt x="313" y="614"/>
                        </a:lnTo>
                        <a:lnTo>
                          <a:pt x="316" y="612"/>
                        </a:lnTo>
                        <a:lnTo>
                          <a:pt x="319" y="609"/>
                        </a:lnTo>
                        <a:lnTo>
                          <a:pt x="322" y="607"/>
                        </a:lnTo>
                        <a:lnTo>
                          <a:pt x="324" y="604"/>
                        </a:lnTo>
                        <a:lnTo>
                          <a:pt x="325" y="600"/>
                        </a:lnTo>
                        <a:lnTo>
                          <a:pt x="327" y="597"/>
                        </a:lnTo>
                        <a:lnTo>
                          <a:pt x="327" y="594"/>
                        </a:lnTo>
                        <a:lnTo>
                          <a:pt x="329" y="591"/>
                        </a:lnTo>
                        <a:lnTo>
                          <a:pt x="331" y="588"/>
                        </a:lnTo>
                        <a:lnTo>
                          <a:pt x="332" y="585"/>
                        </a:lnTo>
                        <a:lnTo>
                          <a:pt x="331" y="582"/>
                        </a:lnTo>
                        <a:lnTo>
                          <a:pt x="330" y="580"/>
                        </a:lnTo>
                        <a:lnTo>
                          <a:pt x="332" y="578"/>
                        </a:lnTo>
                        <a:lnTo>
                          <a:pt x="334" y="575"/>
                        </a:lnTo>
                        <a:lnTo>
                          <a:pt x="337" y="572"/>
                        </a:lnTo>
                        <a:lnTo>
                          <a:pt x="338" y="572"/>
                        </a:lnTo>
                        <a:lnTo>
                          <a:pt x="341" y="570"/>
                        </a:lnTo>
                        <a:lnTo>
                          <a:pt x="342" y="567"/>
                        </a:lnTo>
                        <a:lnTo>
                          <a:pt x="345" y="560"/>
                        </a:lnTo>
                        <a:lnTo>
                          <a:pt x="348" y="557"/>
                        </a:lnTo>
                        <a:lnTo>
                          <a:pt x="345" y="554"/>
                        </a:lnTo>
                        <a:lnTo>
                          <a:pt x="345" y="551"/>
                        </a:lnTo>
                        <a:lnTo>
                          <a:pt x="346" y="551"/>
                        </a:lnTo>
                        <a:lnTo>
                          <a:pt x="347" y="554"/>
                        </a:lnTo>
                        <a:lnTo>
                          <a:pt x="350" y="557"/>
                        </a:lnTo>
                        <a:lnTo>
                          <a:pt x="353" y="555"/>
                        </a:lnTo>
                        <a:lnTo>
                          <a:pt x="355" y="554"/>
                        </a:lnTo>
                        <a:lnTo>
                          <a:pt x="356" y="557"/>
                        </a:lnTo>
                        <a:lnTo>
                          <a:pt x="356" y="558"/>
                        </a:lnTo>
                        <a:lnTo>
                          <a:pt x="354" y="561"/>
                        </a:lnTo>
                        <a:lnTo>
                          <a:pt x="353" y="565"/>
                        </a:lnTo>
                        <a:lnTo>
                          <a:pt x="350" y="566"/>
                        </a:lnTo>
                        <a:lnTo>
                          <a:pt x="350" y="569"/>
                        </a:lnTo>
                        <a:lnTo>
                          <a:pt x="347" y="569"/>
                        </a:lnTo>
                        <a:lnTo>
                          <a:pt x="347" y="572"/>
                        </a:lnTo>
                        <a:lnTo>
                          <a:pt x="346" y="575"/>
                        </a:lnTo>
                        <a:lnTo>
                          <a:pt x="343" y="576"/>
                        </a:lnTo>
                        <a:lnTo>
                          <a:pt x="341" y="579"/>
                        </a:lnTo>
                        <a:lnTo>
                          <a:pt x="338" y="581"/>
                        </a:lnTo>
                        <a:lnTo>
                          <a:pt x="335" y="582"/>
                        </a:lnTo>
                        <a:lnTo>
                          <a:pt x="334" y="585"/>
                        </a:lnTo>
                        <a:lnTo>
                          <a:pt x="337" y="583"/>
                        </a:lnTo>
                        <a:lnTo>
                          <a:pt x="340" y="581"/>
                        </a:lnTo>
                        <a:lnTo>
                          <a:pt x="343" y="580"/>
                        </a:lnTo>
                        <a:lnTo>
                          <a:pt x="349" y="574"/>
                        </a:lnTo>
                        <a:lnTo>
                          <a:pt x="351" y="572"/>
                        </a:lnTo>
                        <a:lnTo>
                          <a:pt x="353" y="569"/>
                        </a:lnTo>
                        <a:lnTo>
                          <a:pt x="355" y="566"/>
                        </a:lnTo>
                        <a:lnTo>
                          <a:pt x="357" y="564"/>
                        </a:lnTo>
                        <a:lnTo>
                          <a:pt x="359" y="560"/>
                        </a:lnTo>
                        <a:lnTo>
                          <a:pt x="360" y="556"/>
                        </a:lnTo>
                        <a:lnTo>
                          <a:pt x="361" y="554"/>
                        </a:lnTo>
                        <a:lnTo>
                          <a:pt x="362" y="551"/>
                        </a:lnTo>
                        <a:lnTo>
                          <a:pt x="364" y="548"/>
                        </a:lnTo>
                        <a:lnTo>
                          <a:pt x="364" y="547"/>
                        </a:lnTo>
                        <a:lnTo>
                          <a:pt x="366" y="544"/>
                        </a:lnTo>
                        <a:lnTo>
                          <a:pt x="367" y="541"/>
                        </a:lnTo>
                        <a:lnTo>
                          <a:pt x="369" y="540"/>
                        </a:lnTo>
                        <a:lnTo>
                          <a:pt x="371" y="537"/>
                        </a:lnTo>
                        <a:lnTo>
                          <a:pt x="373" y="534"/>
                        </a:lnTo>
                        <a:lnTo>
                          <a:pt x="377" y="531"/>
                        </a:lnTo>
                        <a:lnTo>
                          <a:pt x="383" y="527"/>
                        </a:lnTo>
                        <a:lnTo>
                          <a:pt x="382" y="525"/>
                        </a:lnTo>
                        <a:lnTo>
                          <a:pt x="383" y="525"/>
                        </a:lnTo>
                        <a:lnTo>
                          <a:pt x="384" y="526"/>
                        </a:lnTo>
                        <a:lnTo>
                          <a:pt x="385" y="522"/>
                        </a:lnTo>
                        <a:lnTo>
                          <a:pt x="386" y="519"/>
                        </a:lnTo>
                        <a:lnTo>
                          <a:pt x="386" y="516"/>
                        </a:lnTo>
                        <a:lnTo>
                          <a:pt x="386" y="510"/>
                        </a:lnTo>
                        <a:lnTo>
                          <a:pt x="386" y="507"/>
                        </a:lnTo>
                        <a:lnTo>
                          <a:pt x="386" y="502"/>
                        </a:lnTo>
                        <a:lnTo>
                          <a:pt x="386" y="499"/>
                        </a:lnTo>
                        <a:lnTo>
                          <a:pt x="385" y="496"/>
                        </a:lnTo>
                        <a:lnTo>
                          <a:pt x="385" y="495"/>
                        </a:lnTo>
                        <a:lnTo>
                          <a:pt x="385" y="492"/>
                        </a:lnTo>
                        <a:lnTo>
                          <a:pt x="385" y="491"/>
                        </a:lnTo>
                        <a:lnTo>
                          <a:pt x="384" y="488"/>
                        </a:lnTo>
                        <a:lnTo>
                          <a:pt x="386" y="484"/>
                        </a:lnTo>
                        <a:lnTo>
                          <a:pt x="387" y="481"/>
                        </a:lnTo>
                        <a:lnTo>
                          <a:pt x="389" y="478"/>
                        </a:lnTo>
                        <a:lnTo>
                          <a:pt x="388" y="478"/>
                        </a:lnTo>
                        <a:lnTo>
                          <a:pt x="387" y="477"/>
                        </a:lnTo>
                        <a:lnTo>
                          <a:pt x="384" y="476"/>
                        </a:lnTo>
                        <a:lnTo>
                          <a:pt x="387" y="476"/>
                        </a:lnTo>
                        <a:lnTo>
                          <a:pt x="388" y="473"/>
                        </a:lnTo>
                        <a:lnTo>
                          <a:pt x="391" y="474"/>
                        </a:lnTo>
                        <a:lnTo>
                          <a:pt x="394" y="474"/>
                        </a:lnTo>
                        <a:lnTo>
                          <a:pt x="395" y="472"/>
                        </a:lnTo>
                        <a:lnTo>
                          <a:pt x="394" y="469"/>
                        </a:lnTo>
                        <a:lnTo>
                          <a:pt x="395" y="470"/>
                        </a:lnTo>
                        <a:lnTo>
                          <a:pt x="398" y="467"/>
                        </a:lnTo>
                        <a:lnTo>
                          <a:pt x="401" y="464"/>
                        </a:lnTo>
                        <a:lnTo>
                          <a:pt x="404" y="463"/>
                        </a:lnTo>
                        <a:lnTo>
                          <a:pt x="407" y="461"/>
                        </a:lnTo>
                        <a:lnTo>
                          <a:pt x="410" y="458"/>
                        </a:lnTo>
                        <a:lnTo>
                          <a:pt x="413" y="456"/>
                        </a:lnTo>
                        <a:lnTo>
                          <a:pt x="416" y="454"/>
                        </a:lnTo>
                        <a:lnTo>
                          <a:pt x="420" y="453"/>
                        </a:lnTo>
                        <a:lnTo>
                          <a:pt x="419" y="453"/>
                        </a:lnTo>
                        <a:lnTo>
                          <a:pt x="419" y="452"/>
                        </a:lnTo>
                        <a:lnTo>
                          <a:pt x="420" y="451"/>
                        </a:lnTo>
                        <a:lnTo>
                          <a:pt x="420" y="452"/>
                        </a:lnTo>
                        <a:lnTo>
                          <a:pt x="421" y="453"/>
                        </a:lnTo>
                        <a:lnTo>
                          <a:pt x="424" y="450"/>
                        </a:lnTo>
                        <a:lnTo>
                          <a:pt x="427" y="449"/>
                        </a:lnTo>
                        <a:lnTo>
                          <a:pt x="430" y="449"/>
                        </a:lnTo>
                        <a:lnTo>
                          <a:pt x="433" y="450"/>
                        </a:lnTo>
                        <a:lnTo>
                          <a:pt x="434" y="447"/>
                        </a:lnTo>
                        <a:lnTo>
                          <a:pt x="437" y="446"/>
                        </a:lnTo>
                        <a:lnTo>
                          <a:pt x="440" y="443"/>
                        </a:lnTo>
                        <a:lnTo>
                          <a:pt x="443" y="442"/>
                        </a:lnTo>
                        <a:lnTo>
                          <a:pt x="444" y="442"/>
                        </a:lnTo>
                        <a:lnTo>
                          <a:pt x="447" y="441"/>
                        </a:lnTo>
                        <a:lnTo>
                          <a:pt x="445" y="438"/>
                        </a:lnTo>
                        <a:lnTo>
                          <a:pt x="448" y="437"/>
                        </a:lnTo>
                        <a:lnTo>
                          <a:pt x="450" y="435"/>
                        </a:lnTo>
                        <a:lnTo>
                          <a:pt x="454" y="437"/>
                        </a:lnTo>
                        <a:lnTo>
                          <a:pt x="457" y="435"/>
                        </a:lnTo>
                        <a:lnTo>
                          <a:pt x="459" y="436"/>
                        </a:lnTo>
                        <a:lnTo>
                          <a:pt x="462" y="437"/>
                        </a:lnTo>
                        <a:lnTo>
                          <a:pt x="458" y="437"/>
                        </a:lnTo>
                        <a:lnTo>
                          <a:pt x="455" y="438"/>
                        </a:lnTo>
                        <a:lnTo>
                          <a:pt x="458" y="437"/>
                        </a:lnTo>
                        <a:lnTo>
                          <a:pt x="462" y="437"/>
                        </a:lnTo>
                        <a:lnTo>
                          <a:pt x="465" y="436"/>
                        </a:lnTo>
                        <a:lnTo>
                          <a:pt x="468" y="436"/>
                        </a:lnTo>
                        <a:lnTo>
                          <a:pt x="468" y="435"/>
                        </a:lnTo>
                        <a:lnTo>
                          <a:pt x="468" y="434"/>
                        </a:lnTo>
                        <a:lnTo>
                          <a:pt x="470" y="431"/>
                        </a:lnTo>
                        <a:lnTo>
                          <a:pt x="469" y="434"/>
                        </a:lnTo>
                        <a:lnTo>
                          <a:pt x="469" y="435"/>
                        </a:lnTo>
                        <a:lnTo>
                          <a:pt x="472" y="436"/>
                        </a:lnTo>
                        <a:lnTo>
                          <a:pt x="475" y="436"/>
                        </a:lnTo>
                        <a:lnTo>
                          <a:pt x="476" y="435"/>
                        </a:lnTo>
                        <a:lnTo>
                          <a:pt x="479" y="435"/>
                        </a:lnTo>
                        <a:lnTo>
                          <a:pt x="482" y="435"/>
                        </a:lnTo>
                        <a:lnTo>
                          <a:pt x="485" y="435"/>
                        </a:lnTo>
                        <a:lnTo>
                          <a:pt x="485" y="436"/>
                        </a:lnTo>
                        <a:lnTo>
                          <a:pt x="487" y="433"/>
                        </a:lnTo>
                        <a:lnTo>
                          <a:pt x="486" y="430"/>
                        </a:lnTo>
                        <a:lnTo>
                          <a:pt x="488" y="427"/>
                        </a:lnTo>
                        <a:lnTo>
                          <a:pt x="491" y="425"/>
                        </a:lnTo>
                        <a:lnTo>
                          <a:pt x="494" y="424"/>
                        </a:lnTo>
                        <a:lnTo>
                          <a:pt x="497" y="423"/>
                        </a:lnTo>
                        <a:lnTo>
                          <a:pt x="500" y="421"/>
                        </a:lnTo>
                        <a:lnTo>
                          <a:pt x="501" y="418"/>
                        </a:lnTo>
                        <a:lnTo>
                          <a:pt x="500" y="416"/>
                        </a:lnTo>
                        <a:lnTo>
                          <a:pt x="500" y="411"/>
                        </a:lnTo>
                        <a:lnTo>
                          <a:pt x="501" y="409"/>
                        </a:lnTo>
                        <a:lnTo>
                          <a:pt x="504" y="405"/>
                        </a:lnTo>
                        <a:lnTo>
                          <a:pt x="505" y="402"/>
                        </a:lnTo>
                        <a:lnTo>
                          <a:pt x="508" y="401"/>
                        </a:lnTo>
                        <a:lnTo>
                          <a:pt x="510" y="398"/>
                        </a:lnTo>
                        <a:lnTo>
                          <a:pt x="512" y="395"/>
                        </a:lnTo>
                        <a:lnTo>
                          <a:pt x="511" y="392"/>
                        </a:lnTo>
                        <a:lnTo>
                          <a:pt x="513" y="393"/>
                        </a:lnTo>
                        <a:lnTo>
                          <a:pt x="514" y="390"/>
                        </a:lnTo>
                        <a:lnTo>
                          <a:pt x="514" y="389"/>
                        </a:lnTo>
                        <a:lnTo>
                          <a:pt x="516" y="386"/>
                        </a:lnTo>
                        <a:lnTo>
                          <a:pt x="516" y="385"/>
                        </a:lnTo>
                        <a:lnTo>
                          <a:pt x="519" y="383"/>
                        </a:lnTo>
                        <a:lnTo>
                          <a:pt x="521" y="380"/>
                        </a:lnTo>
                        <a:lnTo>
                          <a:pt x="521" y="377"/>
                        </a:lnTo>
                        <a:lnTo>
                          <a:pt x="520" y="374"/>
                        </a:lnTo>
                        <a:lnTo>
                          <a:pt x="520" y="371"/>
                        </a:lnTo>
                        <a:lnTo>
                          <a:pt x="520" y="368"/>
                        </a:lnTo>
                        <a:lnTo>
                          <a:pt x="521" y="365"/>
                        </a:lnTo>
                        <a:lnTo>
                          <a:pt x="521" y="362"/>
                        </a:lnTo>
                        <a:lnTo>
                          <a:pt x="523" y="359"/>
                        </a:lnTo>
                        <a:lnTo>
                          <a:pt x="523" y="358"/>
                        </a:lnTo>
                        <a:lnTo>
                          <a:pt x="526" y="355"/>
                        </a:lnTo>
                        <a:lnTo>
                          <a:pt x="529" y="353"/>
                        </a:lnTo>
                        <a:lnTo>
                          <a:pt x="529" y="350"/>
                        </a:lnTo>
                        <a:lnTo>
                          <a:pt x="528" y="347"/>
                        </a:lnTo>
                        <a:lnTo>
                          <a:pt x="528" y="344"/>
                        </a:lnTo>
                        <a:lnTo>
                          <a:pt x="529" y="341"/>
                        </a:lnTo>
                        <a:lnTo>
                          <a:pt x="529" y="338"/>
                        </a:lnTo>
                        <a:lnTo>
                          <a:pt x="530" y="335"/>
                        </a:lnTo>
                        <a:lnTo>
                          <a:pt x="531" y="332"/>
                        </a:lnTo>
                        <a:lnTo>
                          <a:pt x="532" y="329"/>
                        </a:lnTo>
                        <a:lnTo>
                          <a:pt x="533" y="326"/>
                        </a:lnTo>
                        <a:lnTo>
                          <a:pt x="533" y="323"/>
                        </a:lnTo>
                        <a:lnTo>
                          <a:pt x="532" y="320"/>
                        </a:lnTo>
                        <a:lnTo>
                          <a:pt x="532" y="317"/>
                        </a:lnTo>
                        <a:lnTo>
                          <a:pt x="531" y="315"/>
                        </a:lnTo>
                        <a:lnTo>
                          <a:pt x="531" y="312"/>
                        </a:lnTo>
                        <a:lnTo>
                          <a:pt x="531" y="309"/>
                        </a:lnTo>
                        <a:lnTo>
                          <a:pt x="531" y="306"/>
                        </a:lnTo>
                        <a:lnTo>
                          <a:pt x="531" y="303"/>
                        </a:lnTo>
                        <a:lnTo>
                          <a:pt x="531" y="300"/>
                        </a:lnTo>
                        <a:lnTo>
                          <a:pt x="531" y="299"/>
                        </a:lnTo>
                        <a:lnTo>
                          <a:pt x="532" y="296"/>
                        </a:lnTo>
                        <a:lnTo>
                          <a:pt x="530" y="293"/>
                        </a:lnTo>
                        <a:lnTo>
                          <a:pt x="532" y="290"/>
                        </a:lnTo>
                        <a:lnTo>
                          <a:pt x="531" y="286"/>
                        </a:lnTo>
                        <a:lnTo>
                          <a:pt x="530" y="287"/>
                        </a:lnTo>
                        <a:lnTo>
                          <a:pt x="530" y="288"/>
                        </a:lnTo>
                        <a:lnTo>
                          <a:pt x="531" y="285"/>
                        </a:lnTo>
                        <a:lnTo>
                          <a:pt x="533" y="282"/>
                        </a:lnTo>
                        <a:lnTo>
                          <a:pt x="534" y="279"/>
                        </a:lnTo>
                        <a:lnTo>
                          <a:pt x="533" y="277"/>
                        </a:lnTo>
                        <a:lnTo>
                          <a:pt x="533" y="275"/>
                        </a:lnTo>
                        <a:lnTo>
                          <a:pt x="535" y="274"/>
                        </a:lnTo>
                        <a:lnTo>
                          <a:pt x="538" y="275"/>
                        </a:lnTo>
                        <a:lnTo>
                          <a:pt x="539" y="278"/>
                        </a:lnTo>
                        <a:lnTo>
                          <a:pt x="542" y="277"/>
                        </a:lnTo>
                        <a:lnTo>
                          <a:pt x="546" y="274"/>
                        </a:lnTo>
                        <a:lnTo>
                          <a:pt x="548" y="271"/>
                        </a:lnTo>
                        <a:lnTo>
                          <a:pt x="550" y="268"/>
                        </a:lnTo>
                        <a:lnTo>
                          <a:pt x="552" y="266"/>
                        </a:lnTo>
                        <a:lnTo>
                          <a:pt x="553" y="263"/>
                        </a:lnTo>
                        <a:lnTo>
                          <a:pt x="554" y="261"/>
                        </a:lnTo>
                        <a:lnTo>
                          <a:pt x="554" y="260"/>
                        </a:lnTo>
                        <a:lnTo>
                          <a:pt x="556" y="257"/>
                        </a:lnTo>
                        <a:lnTo>
                          <a:pt x="555" y="257"/>
                        </a:lnTo>
                        <a:lnTo>
                          <a:pt x="556" y="254"/>
                        </a:lnTo>
                        <a:lnTo>
                          <a:pt x="559" y="252"/>
                        </a:lnTo>
                        <a:lnTo>
                          <a:pt x="558" y="248"/>
                        </a:lnTo>
                        <a:lnTo>
                          <a:pt x="561" y="248"/>
                        </a:lnTo>
                        <a:lnTo>
                          <a:pt x="561" y="247"/>
                        </a:lnTo>
                        <a:lnTo>
                          <a:pt x="560" y="245"/>
                        </a:lnTo>
                        <a:lnTo>
                          <a:pt x="560" y="244"/>
                        </a:lnTo>
                        <a:lnTo>
                          <a:pt x="563" y="245"/>
                        </a:lnTo>
                        <a:lnTo>
                          <a:pt x="566" y="243"/>
                        </a:lnTo>
                        <a:lnTo>
                          <a:pt x="569" y="241"/>
                        </a:lnTo>
                        <a:lnTo>
                          <a:pt x="571" y="240"/>
                        </a:lnTo>
                        <a:lnTo>
                          <a:pt x="572" y="237"/>
                        </a:lnTo>
                        <a:lnTo>
                          <a:pt x="575" y="235"/>
                        </a:lnTo>
                        <a:lnTo>
                          <a:pt x="577" y="233"/>
                        </a:lnTo>
                        <a:lnTo>
                          <a:pt x="579" y="230"/>
                        </a:lnTo>
                        <a:lnTo>
                          <a:pt x="579" y="229"/>
                        </a:lnTo>
                        <a:lnTo>
                          <a:pt x="580" y="228"/>
                        </a:lnTo>
                        <a:lnTo>
                          <a:pt x="581" y="228"/>
                        </a:lnTo>
                        <a:lnTo>
                          <a:pt x="584" y="225"/>
                        </a:lnTo>
                        <a:lnTo>
                          <a:pt x="586" y="222"/>
                        </a:lnTo>
                        <a:lnTo>
                          <a:pt x="589" y="219"/>
                        </a:lnTo>
                        <a:lnTo>
                          <a:pt x="590" y="216"/>
                        </a:lnTo>
                        <a:lnTo>
                          <a:pt x="591" y="214"/>
                        </a:lnTo>
                        <a:lnTo>
                          <a:pt x="592" y="211"/>
                        </a:lnTo>
                        <a:lnTo>
                          <a:pt x="592" y="208"/>
                        </a:lnTo>
                        <a:lnTo>
                          <a:pt x="594" y="205"/>
                        </a:lnTo>
                        <a:lnTo>
                          <a:pt x="594" y="203"/>
                        </a:lnTo>
                        <a:lnTo>
                          <a:pt x="595" y="200"/>
                        </a:lnTo>
                        <a:lnTo>
                          <a:pt x="594" y="198"/>
                        </a:lnTo>
                        <a:lnTo>
                          <a:pt x="595" y="195"/>
                        </a:lnTo>
                        <a:lnTo>
                          <a:pt x="594" y="195"/>
                        </a:lnTo>
                        <a:lnTo>
                          <a:pt x="596" y="194"/>
                        </a:lnTo>
                        <a:lnTo>
                          <a:pt x="596" y="191"/>
                        </a:lnTo>
                        <a:lnTo>
                          <a:pt x="595" y="188"/>
                        </a:lnTo>
                        <a:lnTo>
                          <a:pt x="594" y="189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66" name="Freeform 1104">
                <a:extLst>
                  <a:ext uri="{FF2B5EF4-FFF2-40B4-BE49-F238E27FC236}">
                    <a16:creationId xmlns:a16="http://schemas.microsoft.com/office/drawing/2014/main" id="{3038FB1A-88BD-659D-0874-F63B0AF83AD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096" y="3472"/>
                <a:ext cx="81" cy="82"/>
              </a:xfrm>
              <a:custGeom>
                <a:avLst/>
                <a:gdLst>
                  <a:gd name="T0" fmla="*/ 75 w 81"/>
                  <a:gd name="T1" fmla="*/ 58 h 82"/>
                  <a:gd name="T2" fmla="*/ 76 w 81"/>
                  <a:gd name="T3" fmla="*/ 49 h 82"/>
                  <a:gd name="T4" fmla="*/ 78 w 81"/>
                  <a:gd name="T5" fmla="*/ 47 h 82"/>
                  <a:gd name="T6" fmla="*/ 80 w 81"/>
                  <a:gd name="T7" fmla="*/ 45 h 82"/>
                  <a:gd name="T8" fmla="*/ 81 w 81"/>
                  <a:gd name="T9" fmla="*/ 44 h 82"/>
                  <a:gd name="T10" fmla="*/ 76 w 81"/>
                  <a:gd name="T11" fmla="*/ 42 h 82"/>
                  <a:gd name="T12" fmla="*/ 75 w 81"/>
                  <a:gd name="T13" fmla="*/ 40 h 82"/>
                  <a:gd name="T14" fmla="*/ 74 w 81"/>
                  <a:gd name="T15" fmla="*/ 36 h 82"/>
                  <a:gd name="T16" fmla="*/ 72 w 81"/>
                  <a:gd name="T17" fmla="*/ 34 h 82"/>
                  <a:gd name="T18" fmla="*/ 71 w 81"/>
                  <a:gd name="T19" fmla="*/ 33 h 82"/>
                  <a:gd name="T20" fmla="*/ 66 w 81"/>
                  <a:gd name="T21" fmla="*/ 31 h 82"/>
                  <a:gd name="T22" fmla="*/ 61 w 81"/>
                  <a:gd name="T23" fmla="*/ 27 h 82"/>
                  <a:gd name="T24" fmla="*/ 57 w 81"/>
                  <a:gd name="T25" fmla="*/ 23 h 82"/>
                  <a:gd name="T26" fmla="*/ 52 w 81"/>
                  <a:gd name="T27" fmla="*/ 20 h 82"/>
                  <a:gd name="T28" fmla="*/ 47 w 81"/>
                  <a:gd name="T29" fmla="*/ 17 h 82"/>
                  <a:gd name="T30" fmla="*/ 44 w 81"/>
                  <a:gd name="T31" fmla="*/ 14 h 82"/>
                  <a:gd name="T32" fmla="*/ 38 w 81"/>
                  <a:gd name="T33" fmla="*/ 17 h 82"/>
                  <a:gd name="T34" fmla="*/ 37 w 81"/>
                  <a:gd name="T35" fmla="*/ 14 h 82"/>
                  <a:gd name="T36" fmla="*/ 33 w 81"/>
                  <a:gd name="T37" fmla="*/ 7 h 82"/>
                  <a:gd name="T38" fmla="*/ 27 w 81"/>
                  <a:gd name="T39" fmla="*/ 2 h 82"/>
                  <a:gd name="T40" fmla="*/ 21 w 81"/>
                  <a:gd name="T41" fmla="*/ 0 h 82"/>
                  <a:gd name="T42" fmla="*/ 16 w 81"/>
                  <a:gd name="T43" fmla="*/ 3 h 82"/>
                  <a:gd name="T44" fmla="*/ 13 w 81"/>
                  <a:gd name="T45" fmla="*/ 2 h 82"/>
                  <a:gd name="T46" fmla="*/ 11 w 81"/>
                  <a:gd name="T47" fmla="*/ 4 h 82"/>
                  <a:gd name="T48" fmla="*/ 8 w 81"/>
                  <a:gd name="T49" fmla="*/ 7 h 82"/>
                  <a:gd name="T50" fmla="*/ 9 w 81"/>
                  <a:gd name="T51" fmla="*/ 12 h 82"/>
                  <a:gd name="T52" fmla="*/ 8 w 81"/>
                  <a:gd name="T53" fmla="*/ 15 h 82"/>
                  <a:gd name="T54" fmla="*/ 8 w 81"/>
                  <a:gd name="T55" fmla="*/ 20 h 82"/>
                  <a:gd name="T56" fmla="*/ 6 w 81"/>
                  <a:gd name="T57" fmla="*/ 24 h 82"/>
                  <a:gd name="T58" fmla="*/ 4 w 81"/>
                  <a:gd name="T59" fmla="*/ 30 h 82"/>
                  <a:gd name="T60" fmla="*/ 4 w 81"/>
                  <a:gd name="T61" fmla="*/ 34 h 82"/>
                  <a:gd name="T62" fmla="*/ 5 w 81"/>
                  <a:gd name="T63" fmla="*/ 36 h 82"/>
                  <a:gd name="T64" fmla="*/ 4 w 81"/>
                  <a:gd name="T65" fmla="*/ 40 h 82"/>
                  <a:gd name="T66" fmla="*/ 4 w 81"/>
                  <a:gd name="T67" fmla="*/ 43 h 82"/>
                  <a:gd name="T68" fmla="*/ 5 w 81"/>
                  <a:gd name="T69" fmla="*/ 49 h 82"/>
                  <a:gd name="T70" fmla="*/ 3 w 81"/>
                  <a:gd name="T71" fmla="*/ 51 h 82"/>
                  <a:gd name="T72" fmla="*/ 1 w 81"/>
                  <a:gd name="T73" fmla="*/ 55 h 82"/>
                  <a:gd name="T74" fmla="*/ 0 w 81"/>
                  <a:gd name="T75" fmla="*/ 60 h 82"/>
                  <a:gd name="T76" fmla="*/ 0 w 81"/>
                  <a:gd name="T77" fmla="*/ 64 h 82"/>
                  <a:gd name="T78" fmla="*/ 5 w 81"/>
                  <a:gd name="T79" fmla="*/ 70 h 82"/>
                  <a:gd name="T80" fmla="*/ 9 w 81"/>
                  <a:gd name="T81" fmla="*/ 74 h 82"/>
                  <a:gd name="T82" fmla="*/ 13 w 81"/>
                  <a:gd name="T83" fmla="*/ 74 h 82"/>
                  <a:gd name="T84" fmla="*/ 23 w 81"/>
                  <a:gd name="T85" fmla="*/ 76 h 82"/>
                  <a:gd name="T86" fmla="*/ 28 w 81"/>
                  <a:gd name="T87" fmla="*/ 79 h 82"/>
                  <a:gd name="T88" fmla="*/ 32 w 81"/>
                  <a:gd name="T89" fmla="*/ 80 h 82"/>
                  <a:gd name="T90" fmla="*/ 37 w 81"/>
                  <a:gd name="T91" fmla="*/ 81 h 82"/>
                  <a:gd name="T92" fmla="*/ 43 w 81"/>
                  <a:gd name="T93" fmla="*/ 79 h 82"/>
                  <a:gd name="T94" fmla="*/ 46 w 81"/>
                  <a:gd name="T95" fmla="*/ 80 h 82"/>
                  <a:gd name="T96" fmla="*/ 52 w 81"/>
                  <a:gd name="T97" fmla="*/ 82 h 82"/>
                  <a:gd name="T98" fmla="*/ 59 w 81"/>
                  <a:gd name="T99" fmla="*/ 80 h 82"/>
                  <a:gd name="T100" fmla="*/ 63 w 81"/>
                  <a:gd name="T101" fmla="*/ 78 h 82"/>
                  <a:gd name="T102" fmla="*/ 68 w 81"/>
                  <a:gd name="T103" fmla="*/ 74 h 82"/>
                  <a:gd name="T104" fmla="*/ 72 w 81"/>
                  <a:gd name="T105" fmla="*/ 70 h 82"/>
                  <a:gd name="T106" fmla="*/ 76 w 81"/>
                  <a:gd name="T107" fmla="*/ 64 h 82"/>
                  <a:gd name="T108" fmla="*/ 76 w 81"/>
                  <a:gd name="T109" fmla="*/ 61 h 8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81" h="82">
                    <a:moveTo>
                      <a:pt x="75" y="60"/>
                    </a:moveTo>
                    <a:lnTo>
                      <a:pt x="75" y="58"/>
                    </a:lnTo>
                    <a:lnTo>
                      <a:pt x="74" y="53"/>
                    </a:lnTo>
                    <a:lnTo>
                      <a:pt x="76" y="49"/>
                    </a:lnTo>
                    <a:lnTo>
                      <a:pt x="78" y="48"/>
                    </a:lnTo>
                    <a:lnTo>
                      <a:pt x="78" y="47"/>
                    </a:lnTo>
                    <a:lnTo>
                      <a:pt x="80" y="47"/>
                    </a:lnTo>
                    <a:lnTo>
                      <a:pt x="80" y="45"/>
                    </a:lnTo>
                    <a:lnTo>
                      <a:pt x="81" y="45"/>
                    </a:lnTo>
                    <a:lnTo>
                      <a:pt x="81" y="44"/>
                    </a:lnTo>
                    <a:lnTo>
                      <a:pt x="80" y="43"/>
                    </a:lnTo>
                    <a:lnTo>
                      <a:pt x="76" y="42"/>
                    </a:lnTo>
                    <a:lnTo>
                      <a:pt x="76" y="41"/>
                    </a:lnTo>
                    <a:lnTo>
                      <a:pt x="75" y="40"/>
                    </a:lnTo>
                    <a:lnTo>
                      <a:pt x="74" y="38"/>
                    </a:lnTo>
                    <a:lnTo>
                      <a:pt x="74" y="36"/>
                    </a:lnTo>
                    <a:lnTo>
                      <a:pt x="73" y="36"/>
                    </a:lnTo>
                    <a:lnTo>
                      <a:pt x="72" y="34"/>
                    </a:lnTo>
                    <a:lnTo>
                      <a:pt x="71" y="33"/>
                    </a:lnTo>
                    <a:lnTo>
                      <a:pt x="69" y="31"/>
                    </a:lnTo>
                    <a:lnTo>
                      <a:pt x="66" y="31"/>
                    </a:lnTo>
                    <a:lnTo>
                      <a:pt x="63" y="28"/>
                    </a:lnTo>
                    <a:lnTo>
                      <a:pt x="61" y="27"/>
                    </a:lnTo>
                    <a:lnTo>
                      <a:pt x="59" y="24"/>
                    </a:lnTo>
                    <a:lnTo>
                      <a:pt x="57" y="23"/>
                    </a:lnTo>
                    <a:lnTo>
                      <a:pt x="53" y="21"/>
                    </a:lnTo>
                    <a:lnTo>
                      <a:pt x="52" y="20"/>
                    </a:lnTo>
                    <a:lnTo>
                      <a:pt x="49" y="20"/>
                    </a:lnTo>
                    <a:lnTo>
                      <a:pt x="47" y="17"/>
                    </a:lnTo>
                    <a:lnTo>
                      <a:pt x="45" y="14"/>
                    </a:lnTo>
                    <a:lnTo>
                      <a:pt x="44" y="14"/>
                    </a:lnTo>
                    <a:lnTo>
                      <a:pt x="41" y="15"/>
                    </a:lnTo>
                    <a:lnTo>
                      <a:pt x="38" y="17"/>
                    </a:lnTo>
                    <a:lnTo>
                      <a:pt x="37" y="17"/>
                    </a:lnTo>
                    <a:lnTo>
                      <a:pt x="37" y="14"/>
                    </a:lnTo>
                    <a:lnTo>
                      <a:pt x="36" y="10"/>
                    </a:lnTo>
                    <a:lnTo>
                      <a:pt x="33" y="7"/>
                    </a:lnTo>
                    <a:lnTo>
                      <a:pt x="30" y="5"/>
                    </a:lnTo>
                    <a:lnTo>
                      <a:pt x="27" y="2"/>
                    </a:lnTo>
                    <a:lnTo>
                      <a:pt x="24" y="0"/>
                    </a:lnTo>
                    <a:lnTo>
                      <a:pt x="21" y="0"/>
                    </a:lnTo>
                    <a:lnTo>
                      <a:pt x="19" y="3"/>
                    </a:lnTo>
                    <a:lnTo>
                      <a:pt x="16" y="3"/>
                    </a:lnTo>
                    <a:lnTo>
                      <a:pt x="14" y="2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8" y="7"/>
                    </a:lnTo>
                    <a:lnTo>
                      <a:pt x="9" y="10"/>
                    </a:lnTo>
                    <a:lnTo>
                      <a:pt x="9" y="12"/>
                    </a:lnTo>
                    <a:lnTo>
                      <a:pt x="10" y="12"/>
                    </a:lnTo>
                    <a:lnTo>
                      <a:pt x="8" y="15"/>
                    </a:lnTo>
                    <a:lnTo>
                      <a:pt x="8" y="18"/>
                    </a:lnTo>
                    <a:lnTo>
                      <a:pt x="8" y="20"/>
                    </a:lnTo>
                    <a:lnTo>
                      <a:pt x="7" y="22"/>
                    </a:lnTo>
                    <a:lnTo>
                      <a:pt x="6" y="24"/>
                    </a:lnTo>
                    <a:lnTo>
                      <a:pt x="6" y="27"/>
                    </a:lnTo>
                    <a:lnTo>
                      <a:pt x="4" y="30"/>
                    </a:lnTo>
                    <a:lnTo>
                      <a:pt x="4" y="33"/>
                    </a:lnTo>
                    <a:lnTo>
                      <a:pt x="4" y="34"/>
                    </a:lnTo>
                    <a:lnTo>
                      <a:pt x="4" y="36"/>
                    </a:lnTo>
                    <a:lnTo>
                      <a:pt x="5" y="36"/>
                    </a:lnTo>
                    <a:lnTo>
                      <a:pt x="4" y="39"/>
                    </a:lnTo>
                    <a:lnTo>
                      <a:pt x="4" y="40"/>
                    </a:lnTo>
                    <a:lnTo>
                      <a:pt x="4" y="41"/>
                    </a:lnTo>
                    <a:lnTo>
                      <a:pt x="4" y="43"/>
                    </a:lnTo>
                    <a:lnTo>
                      <a:pt x="5" y="46"/>
                    </a:lnTo>
                    <a:lnTo>
                      <a:pt x="5" y="49"/>
                    </a:lnTo>
                    <a:lnTo>
                      <a:pt x="3" y="51"/>
                    </a:lnTo>
                    <a:lnTo>
                      <a:pt x="2" y="52"/>
                    </a:lnTo>
                    <a:lnTo>
                      <a:pt x="1" y="55"/>
                    </a:lnTo>
                    <a:lnTo>
                      <a:pt x="1" y="57"/>
                    </a:lnTo>
                    <a:lnTo>
                      <a:pt x="0" y="60"/>
                    </a:lnTo>
                    <a:lnTo>
                      <a:pt x="0" y="63"/>
                    </a:lnTo>
                    <a:lnTo>
                      <a:pt x="0" y="64"/>
                    </a:lnTo>
                    <a:lnTo>
                      <a:pt x="2" y="67"/>
                    </a:lnTo>
                    <a:lnTo>
                      <a:pt x="5" y="70"/>
                    </a:lnTo>
                    <a:lnTo>
                      <a:pt x="8" y="73"/>
                    </a:lnTo>
                    <a:lnTo>
                      <a:pt x="9" y="74"/>
                    </a:lnTo>
                    <a:lnTo>
                      <a:pt x="9" y="75"/>
                    </a:lnTo>
                    <a:lnTo>
                      <a:pt x="13" y="74"/>
                    </a:lnTo>
                    <a:lnTo>
                      <a:pt x="20" y="74"/>
                    </a:lnTo>
                    <a:lnTo>
                      <a:pt x="23" y="76"/>
                    </a:lnTo>
                    <a:lnTo>
                      <a:pt x="26" y="78"/>
                    </a:lnTo>
                    <a:lnTo>
                      <a:pt x="28" y="79"/>
                    </a:lnTo>
                    <a:lnTo>
                      <a:pt x="31" y="80"/>
                    </a:lnTo>
                    <a:lnTo>
                      <a:pt x="32" y="80"/>
                    </a:lnTo>
                    <a:lnTo>
                      <a:pt x="35" y="82"/>
                    </a:lnTo>
                    <a:lnTo>
                      <a:pt x="37" y="81"/>
                    </a:lnTo>
                    <a:lnTo>
                      <a:pt x="40" y="80"/>
                    </a:lnTo>
                    <a:lnTo>
                      <a:pt x="43" y="79"/>
                    </a:lnTo>
                    <a:lnTo>
                      <a:pt x="45" y="80"/>
                    </a:lnTo>
                    <a:lnTo>
                      <a:pt x="46" y="80"/>
                    </a:lnTo>
                    <a:lnTo>
                      <a:pt x="50" y="81"/>
                    </a:lnTo>
                    <a:lnTo>
                      <a:pt x="52" y="82"/>
                    </a:lnTo>
                    <a:lnTo>
                      <a:pt x="56" y="82"/>
                    </a:lnTo>
                    <a:lnTo>
                      <a:pt x="59" y="80"/>
                    </a:lnTo>
                    <a:lnTo>
                      <a:pt x="60" y="80"/>
                    </a:lnTo>
                    <a:lnTo>
                      <a:pt x="63" y="78"/>
                    </a:lnTo>
                    <a:lnTo>
                      <a:pt x="66" y="77"/>
                    </a:lnTo>
                    <a:lnTo>
                      <a:pt x="68" y="74"/>
                    </a:lnTo>
                    <a:lnTo>
                      <a:pt x="71" y="73"/>
                    </a:lnTo>
                    <a:lnTo>
                      <a:pt x="72" y="70"/>
                    </a:lnTo>
                    <a:lnTo>
                      <a:pt x="75" y="67"/>
                    </a:lnTo>
                    <a:lnTo>
                      <a:pt x="76" y="64"/>
                    </a:lnTo>
                    <a:lnTo>
                      <a:pt x="77" y="62"/>
                    </a:lnTo>
                    <a:lnTo>
                      <a:pt x="76" y="61"/>
                    </a:lnTo>
                    <a:lnTo>
                      <a:pt x="75" y="60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67" name="Group 1105">
                <a:extLst>
                  <a:ext uri="{FF2B5EF4-FFF2-40B4-BE49-F238E27FC236}">
                    <a16:creationId xmlns:a16="http://schemas.microsoft.com/office/drawing/2014/main" id="{16CFFCAB-D91E-B8C1-1856-FDCA5516429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67" y="3337"/>
                <a:ext cx="302" cy="598"/>
                <a:chOff x="1867" y="3337"/>
                <a:chExt cx="302" cy="598"/>
              </a:xfrm>
              <a:grpFill/>
            </p:grpSpPr>
            <p:sp>
              <p:nvSpPr>
                <p:cNvPr id="234" name="Freeform 1106">
                  <a:extLst>
                    <a:ext uri="{FF2B5EF4-FFF2-40B4-BE49-F238E27FC236}">
                      <a16:creationId xmlns:a16="http://schemas.microsoft.com/office/drawing/2014/main" id="{4664B2A0-21B9-FC91-B5A0-36FE5DC6DC96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867" y="3337"/>
                  <a:ext cx="302" cy="543"/>
                </a:xfrm>
                <a:custGeom>
                  <a:avLst/>
                  <a:gdLst>
                    <a:gd name="T0" fmla="*/ 235 w 302"/>
                    <a:gd name="T1" fmla="*/ 162 h 543"/>
                    <a:gd name="T2" fmla="*/ 240 w 302"/>
                    <a:gd name="T3" fmla="*/ 139 h 543"/>
                    <a:gd name="T4" fmla="*/ 256 w 302"/>
                    <a:gd name="T5" fmla="*/ 121 h 543"/>
                    <a:gd name="T6" fmla="*/ 278 w 302"/>
                    <a:gd name="T7" fmla="*/ 98 h 543"/>
                    <a:gd name="T8" fmla="*/ 301 w 302"/>
                    <a:gd name="T9" fmla="*/ 78 h 543"/>
                    <a:gd name="T10" fmla="*/ 287 w 302"/>
                    <a:gd name="T11" fmla="*/ 62 h 543"/>
                    <a:gd name="T12" fmla="*/ 274 w 302"/>
                    <a:gd name="T13" fmla="*/ 84 h 543"/>
                    <a:gd name="T14" fmla="*/ 250 w 302"/>
                    <a:gd name="T15" fmla="*/ 92 h 543"/>
                    <a:gd name="T16" fmla="*/ 230 w 302"/>
                    <a:gd name="T17" fmla="*/ 83 h 543"/>
                    <a:gd name="T18" fmla="*/ 240 w 302"/>
                    <a:gd name="T19" fmla="*/ 56 h 543"/>
                    <a:gd name="T20" fmla="*/ 211 w 302"/>
                    <a:gd name="T21" fmla="*/ 40 h 543"/>
                    <a:gd name="T22" fmla="*/ 188 w 302"/>
                    <a:gd name="T23" fmla="*/ 29 h 543"/>
                    <a:gd name="T24" fmla="*/ 166 w 302"/>
                    <a:gd name="T25" fmla="*/ 7 h 543"/>
                    <a:gd name="T26" fmla="*/ 143 w 302"/>
                    <a:gd name="T27" fmla="*/ 9 h 543"/>
                    <a:gd name="T28" fmla="*/ 127 w 302"/>
                    <a:gd name="T29" fmla="*/ 5 h 543"/>
                    <a:gd name="T30" fmla="*/ 105 w 302"/>
                    <a:gd name="T31" fmla="*/ 6 h 543"/>
                    <a:gd name="T32" fmla="*/ 95 w 302"/>
                    <a:gd name="T33" fmla="*/ 33 h 543"/>
                    <a:gd name="T34" fmla="*/ 78 w 302"/>
                    <a:gd name="T35" fmla="*/ 52 h 543"/>
                    <a:gd name="T36" fmla="*/ 80 w 302"/>
                    <a:gd name="T37" fmla="*/ 82 h 543"/>
                    <a:gd name="T38" fmla="*/ 58 w 302"/>
                    <a:gd name="T39" fmla="*/ 110 h 543"/>
                    <a:gd name="T40" fmla="*/ 56 w 302"/>
                    <a:gd name="T41" fmla="*/ 136 h 543"/>
                    <a:gd name="T42" fmla="*/ 47 w 302"/>
                    <a:gd name="T43" fmla="*/ 165 h 543"/>
                    <a:gd name="T44" fmla="*/ 52 w 302"/>
                    <a:gd name="T45" fmla="*/ 187 h 543"/>
                    <a:gd name="T46" fmla="*/ 50 w 302"/>
                    <a:gd name="T47" fmla="*/ 213 h 543"/>
                    <a:gd name="T48" fmla="*/ 44 w 302"/>
                    <a:gd name="T49" fmla="*/ 240 h 543"/>
                    <a:gd name="T50" fmla="*/ 36 w 302"/>
                    <a:gd name="T51" fmla="*/ 265 h 543"/>
                    <a:gd name="T52" fmla="*/ 33 w 302"/>
                    <a:gd name="T53" fmla="*/ 287 h 543"/>
                    <a:gd name="T54" fmla="*/ 27 w 302"/>
                    <a:gd name="T55" fmla="*/ 313 h 543"/>
                    <a:gd name="T56" fmla="*/ 26 w 302"/>
                    <a:gd name="T57" fmla="*/ 343 h 543"/>
                    <a:gd name="T58" fmla="*/ 25 w 302"/>
                    <a:gd name="T59" fmla="*/ 370 h 543"/>
                    <a:gd name="T60" fmla="*/ 35 w 302"/>
                    <a:gd name="T61" fmla="*/ 388 h 543"/>
                    <a:gd name="T62" fmla="*/ 34 w 302"/>
                    <a:gd name="T63" fmla="*/ 404 h 543"/>
                    <a:gd name="T64" fmla="*/ 27 w 302"/>
                    <a:gd name="T65" fmla="*/ 424 h 543"/>
                    <a:gd name="T66" fmla="*/ 19 w 302"/>
                    <a:gd name="T67" fmla="*/ 444 h 543"/>
                    <a:gd name="T68" fmla="*/ 12 w 302"/>
                    <a:gd name="T69" fmla="*/ 473 h 543"/>
                    <a:gd name="T70" fmla="*/ 3 w 302"/>
                    <a:gd name="T71" fmla="*/ 500 h 543"/>
                    <a:gd name="T72" fmla="*/ 19 w 302"/>
                    <a:gd name="T73" fmla="*/ 520 h 543"/>
                    <a:gd name="T74" fmla="*/ 60 w 302"/>
                    <a:gd name="T75" fmla="*/ 537 h 543"/>
                    <a:gd name="T76" fmla="*/ 78 w 302"/>
                    <a:gd name="T77" fmla="*/ 543 h 543"/>
                    <a:gd name="T78" fmla="*/ 60 w 302"/>
                    <a:gd name="T79" fmla="*/ 527 h 543"/>
                    <a:gd name="T80" fmla="*/ 63 w 302"/>
                    <a:gd name="T81" fmla="*/ 516 h 543"/>
                    <a:gd name="T82" fmla="*/ 76 w 302"/>
                    <a:gd name="T83" fmla="*/ 495 h 543"/>
                    <a:gd name="T84" fmla="*/ 75 w 302"/>
                    <a:gd name="T85" fmla="*/ 491 h 543"/>
                    <a:gd name="T86" fmla="*/ 88 w 302"/>
                    <a:gd name="T87" fmla="*/ 489 h 543"/>
                    <a:gd name="T88" fmla="*/ 109 w 302"/>
                    <a:gd name="T89" fmla="*/ 463 h 543"/>
                    <a:gd name="T90" fmla="*/ 119 w 302"/>
                    <a:gd name="T91" fmla="*/ 445 h 543"/>
                    <a:gd name="T92" fmla="*/ 91 w 302"/>
                    <a:gd name="T93" fmla="*/ 426 h 543"/>
                    <a:gd name="T94" fmla="*/ 110 w 302"/>
                    <a:gd name="T95" fmla="*/ 398 h 543"/>
                    <a:gd name="T96" fmla="*/ 126 w 302"/>
                    <a:gd name="T97" fmla="*/ 385 h 543"/>
                    <a:gd name="T98" fmla="*/ 135 w 302"/>
                    <a:gd name="T99" fmla="*/ 360 h 543"/>
                    <a:gd name="T100" fmla="*/ 151 w 302"/>
                    <a:gd name="T101" fmla="*/ 352 h 543"/>
                    <a:gd name="T102" fmla="*/ 135 w 302"/>
                    <a:gd name="T103" fmla="*/ 347 h 543"/>
                    <a:gd name="T104" fmla="*/ 131 w 302"/>
                    <a:gd name="T105" fmla="*/ 320 h 543"/>
                    <a:gd name="T106" fmla="*/ 167 w 302"/>
                    <a:gd name="T107" fmla="*/ 324 h 543"/>
                    <a:gd name="T108" fmla="*/ 174 w 302"/>
                    <a:gd name="T109" fmla="*/ 297 h 543"/>
                    <a:gd name="T110" fmla="*/ 188 w 302"/>
                    <a:gd name="T111" fmla="*/ 288 h 543"/>
                    <a:gd name="T112" fmla="*/ 223 w 302"/>
                    <a:gd name="T113" fmla="*/ 282 h 543"/>
                    <a:gd name="T114" fmla="*/ 254 w 302"/>
                    <a:gd name="T115" fmla="*/ 254 h 543"/>
                    <a:gd name="T116" fmla="*/ 246 w 302"/>
                    <a:gd name="T117" fmla="*/ 232 h 543"/>
                    <a:gd name="T118" fmla="*/ 227 w 302"/>
                    <a:gd name="T119" fmla="*/ 206 h 543"/>
                    <a:gd name="T120" fmla="*/ 231 w 302"/>
                    <a:gd name="T121" fmla="*/ 187 h 543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302" h="543">
                      <a:moveTo>
                        <a:pt x="233" y="184"/>
                      </a:moveTo>
                      <a:lnTo>
                        <a:pt x="233" y="182"/>
                      </a:lnTo>
                      <a:lnTo>
                        <a:pt x="232" y="176"/>
                      </a:lnTo>
                      <a:lnTo>
                        <a:pt x="233" y="175"/>
                      </a:lnTo>
                      <a:lnTo>
                        <a:pt x="233" y="174"/>
                      </a:lnTo>
                      <a:lnTo>
                        <a:pt x="234" y="171"/>
                      </a:lnTo>
                      <a:lnTo>
                        <a:pt x="233" y="171"/>
                      </a:lnTo>
                      <a:lnTo>
                        <a:pt x="233" y="169"/>
                      </a:lnTo>
                      <a:lnTo>
                        <a:pt x="233" y="168"/>
                      </a:lnTo>
                      <a:lnTo>
                        <a:pt x="233" y="165"/>
                      </a:lnTo>
                      <a:lnTo>
                        <a:pt x="235" y="162"/>
                      </a:lnTo>
                      <a:lnTo>
                        <a:pt x="235" y="159"/>
                      </a:lnTo>
                      <a:lnTo>
                        <a:pt x="236" y="157"/>
                      </a:lnTo>
                      <a:lnTo>
                        <a:pt x="237" y="155"/>
                      </a:lnTo>
                      <a:lnTo>
                        <a:pt x="237" y="153"/>
                      </a:lnTo>
                      <a:lnTo>
                        <a:pt x="237" y="150"/>
                      </a:lnTo>
                      <a:lnTo>
                        <a:pt x="239" y="147"/>
                      </a:lnTo>
                      <a:lnTo>
                        <a:pt x="238" y="147"/>
                      </a:lnTo>
                      <a:lnTo>
                        <a:pt x="238" y="145"/>
                      </a:lnTo>
                      <a:lnTo>
                        <a:pt x="237" y="142"/>
                      </a:lnTo>
                      <a:lnTo>
                        <a:pt x="240" y="139"/>
                      </a:lnTo>
                      <a:lnTo>
                        <a:pt x="242" y="137"/>
                      </a:lnTo>
                      <a:lnTo>
                        <a:pt x="243" y="136"/>
                      </a:lnTo>
                      <a:lnTo>
                        <a:pt x="246" y="134"/>
                      </a:lnTo>
                      <a:lnTo>
                        <a:pt x="247" y="131"/>
                      </a:lnTo>
                      <a:lnTo>
                        <a:pt x="250" y="130"/>
                      </a:lnTo>
                      <a:lnTo>
                        <a:pt x="250" y="129"/>
                      </a:lnTo>
                      <a:lnTo>
                        <a:pt x="251" y="129"/>
                      </a:lnTo>
                      <a:lnTo>
                        <a:pt x="253" y="126"/>
                      </a:lnTo>
                      <a:lnTo>
                        <a:pt x="255" y="124"/>
                      </a:lnTo>
                      <a:lnTo>
                        <a:pt x="256" y="121"/>
                      </a:lnTo>
                      <a:lnTo>
                        <a:pt x="260" y="119"/>
                      </a:lnTo>
                      <a:lnTo>
                        <a:pt x="262" y="116"/>
                      </a:lnTo>
                      <a:lnTo>
                        <a:pt x="264" y="113"/>
                      </a:lnTo>
                      <a:lnTo>
                        <a:pt x="266" y="110"/>
                      </a:lnTo>
                      <a:lnTo>
                        <a:pt x="268" y="106"/>
                      </a:lnTo>
                      <a:lnTo>
                        <a:pt x="271" y="106"/>
                      </a:lnTo>
                      <a:lnTo>
                        <a:pt x="271" y="103"/>
                      </a:lnTo>
                      <a:lnTo>
                        <a:pt x="272" y="102"/>
                      </a:lnTo>
                      <a:lnTo>
                        <a:pt x="274" y="101"/>
                      </a:lnTo>
                      <a:lnTo>
                        <a:pt x="276" y="100"/>
                      </a:lnTo>
                      <a:lnTo>
                        <a:pt x="278" y="98"/>
                      </a:lnTo>
                      <a:lnTo>
                        <a:pt x="281" y="97"/>
                      </a:lnTo>
                      <a:lnTo>
                        <a:pt x="283" y="96"/>
                      </a:lnTo>
                      <a:lnTo>
                        <a:pt x="285" y="93"/>
                      </a:lnTo>
                      <a:lnTo>
                        <a:pt x="288" y="93"/>
                      </a:lnTo>
                      <a:lnTo>
                        <a:pt x="290" y="91"/>
                      </a:lnTo>
                      <a:lnTo>
                        <a:pt x="293" y="90"/>
                      </a:lnTo>
                      <a:lnTo>
                        <a:pt x="296" y="88"/>
                      </a:lnTo>
                      <a:lnTo>
                        <a:pt x="299" y="87"/>
                      </a:lnTo>
                      <a:lnTo>
                        <a:pt x="301" y="84"/>
                      </a:lnTo>
                      <a:lnTo>
                        <a:pt x="301" y="81"/>
                      </a:lnTo>
                      <a:lnTo>
                        <a:pt x="301" y="78"/>
                      </a:lnTo>
                      <a:lnTo>
                        <a:pt x="301" y="75"/>
                      </a:lnTo>
                      <a:lnTo>
                        <a:pt x="302" y="73"/>
                      </a:lnTo>
                      <a:lnTo>
                        <a:pt x="301" y="71"/>
                      </a:lnTo>
                      <a:lnTo>
                        <a:pt x="299" y="67"/>
                      </a:lnTo>
                      <a:lnTo>
                        <a:pt x="299" y="64"/>
                      </a:lnTo>
                      <a:lnTo>
                        <a:pt x="297" y="61"/>
                      </a:lnTo>
                      <a:lnTo>
                        <a:pt x="294" y="60"/>
                      </a:lnTo>
                      <a:lnTo>
                        <a:pt x="292" y="61"/>
                      </a:lnTo>
                      <a:lnTo>
                        <a:pt x="288" y="61"/>
                      </a:lnTo>
                      <a:lnTo>
                        <a:pt x="287" y="62"/>
                      </a:lnTo>
                      <a:lnTo>
                        <a:pt x="288" y="65"/>
                      </a:lnTo>
                      <a:lnTo>
                        <a:pt x="287" y="69"/>
                      </a:lnTo>
                      <a:lnTo>
                        <a:pt x="287" y="72"/>
                      </a:lnTo>
                      <a:lnTo>
                        <a:pt x="287" y="75"/>
                      </a:lnTo>
                      <a:lnTo>
                        <a:pt x="285" y="78"/>
                      </a:lnTo>
                      <a:lnTo>
                        <a:pt x="281" y="81"/>
                      </a:lnTo>
                      <a:lnTo>
                        <a:pt x="278" y="84"/>
                      </a:lnTo>
                      <a:lnTo>
                        <a:pt x="277" y="83"/>
                      </a:lnTo>
                      <a:lnTo>
                        <a:pt x="274" y="84"/>
                      </a:lnTo>
                      <a:lnTo>
                        <a:pt x="272" y="87"/>
                      </a:lnTo>
                      <a:lnTo>
                        <a:pt x="271" y="90"/>
                      </a:lnTo>
                      <a:lnTo>
                        <a:pt x="269" y="91"/>
                      </a:lnTo>
                      <a:lnTo>
                        <a:pt x="267" y="89"/>
                      </a:lnTo>
                      <a:lnTo>
                        <a:pt x="266" y="89"/>
                      </a:lnTo>
                      <a:lnTo>
                        <a:pt x="262" y="90"/>
                      </a:lnTo>
                      <a:lnTo>
                        <a:pt x="260" y="93"/>
                      </a:lnTo>
                      <a:lnTo>
                        <a:pt x="257" y="92"/>
                      </a:lnTo>
                      <a:lnTo>
                        <a:pt x="255" y="92"/>
                      </a:lnTo>
                      <a:lnTo>
                        <a:pt x="253" y="91"/>
                      </a:lnTo>
                      <a:lnTo>
                        <a:pt x="250" y="92"/>
                      </a:lnTo>
                      <a:lnTo>
                        <a:pt x="247" y="91"/>
                      </a:lnTo>
                      <a:lnTo>
                        <a:pt x="245" y="91"/>
                      </a:lnTo>
                      <a:lnTo>
                        <a:pt x="242" y="90"/>
                      </a:lnTo>
                      <a:lnTo>
                        <a:pt x="238" y="89"/>
                      </a:lnTo>
                      <a:lnTo>
                        <a:pt x="235" y="89"/>
                      </a:lnTo>
                      <a:lnTo>
                        <a:pt x="233" y="89"/>
                      </a:lnTo>
                      <a:lnTo>
                        <a:pt x="229" y="89"/>
                      </a:lnTo>
                      <a:lnTo>
                        <a:pt x="227" y="89"/>
                      </a:lnTo>
                      <a:lnTo>
                        <a:pt x="227" y="88"/>
                      </a:lnTo>
                      <a:lnTo>
                        <a:pt x="227" y="85"/>
                      </a:lnTo>
                      <a:lnTo>
                        <a:pt x="230" y="83"/>
                      </a:lnTo>
                      <a:lnTo>
                        <a:pt x="231" y="81"/>
                      </a:lnTo>
                      <a:lnTo>
                        <a:pt x="233" y="78"/>
                      </a:lnTo>
                      <a:lnTo>
                        <a:pt x="232" y="77"/>
                      </a:lnTo>
                      <a:lnTo>
                        <a:pt x="233" y="74"/>
                      </a:lnTo>
                      <a:lnTo>
                        <a:pt x="234" y="70"/>
                      </a:lnTo>
                      <a:lnTo>
                        <a:pt x="237" y="69"/>
                      </a:lnTo>
                      <a:lnTo>
                        <a:pt x="238" y="65"/>
                      </a:lnTo>
                      <a:lnTo>
                        <a:pt x="240" y="62"/>
                      </a:lnTo>
                      <a:lnTo>
                        <a:pt x="243" y="59"/>
                      </a:lnTo>
                      <a:lnTo>
                        <a:pt x="240" y="56"/>
                      </a:lnTo>
                      <a:lnTo>
                        <a:pt x="240" y="55"/>
                      </a:lnTo>
                      <a:lnTo>
                        <a:pt x="236" y="53"/>
                      </a:lnTo>
                      <a:lnTo>
                        <a:pt x="233" y="52"/>
                      </a:lnTo>
                      <a:lnTo>
                        <a:pt x="231" y="51"/>
                      </a:lnTo>
                      <a:lnTo>
                        <a:pt x="229" y="49"/>
                      </a:lnTo>
                      <a:lnTo>
                        <a:pt x="226" y="49"/>
                      </a:lnTo>
                      <a:lnTo>
                        <a:pt x="223" y="47"/>
                      </a:lnTo>
                      <a:lnTo>
                        <a:pt x="220" y="46"/>
                      </a:lnTo>
                      <a:lnTo>
                        <a:pt x="217" y="44"/>
                      </a:lnTo>
                      <a:lnTo>
                        <a:pt x="214" y="42"/>
                      </a:lnTo>
                      <a:lnTo>
                        <a:pt x="211" y="40"/>
                      </a:lnTo>
                      <a:lnTo>
                        <a:pt x="209" y="38"/>
                      </a:lnTo>
                      <a:lnTo>
                        <a:pt x="206" y="36"/>
                      </a:lnTo>
                      <a:lnTo>
                        <a:pt x="204" y="36"/>
                      </a:lnTo>
                      <a:lnTo>
                        <a:pt x="201" y="36"/>
                      </a:lnTo>
                      <a:lnTo>
                        <a:pt x="200" y="36"/>
                      </a:lnTo>
                      <a:lnTo>
                        <a:pt x="196" y="34"/>
                      </a:lnTo>
                      <a:lnTo>
                        <a:pt x="193" y="34"/>
                      </a:lnTo>
                      <a:lnTo>
                        <a:pt x="190" y="32"/>
                      </a:lnTo>
                      <a:lnTo>
                        <a:pt x="188" y="29"/>
                      </a:lnTo>
                      <a:lnTo>
                        <a:pt x="185" y="26"/>
                      </a:lnTo>
                      <a:lnTo>
                        <a:pt x="182" y="24"/>
                      </a:lnTo>
                      <a:lnTo>
                        <a:pt x="179" y="22"/>
                      </a:lnTo>
                      <a:lnTo>
                        <a:pt x="176" y="20"/>
                      </a:lnTo>
                      <a:lnTo>
                        <a:pt x="174" y="17"/>
                      </a:lnTo>
                      <a:lnTo>
                        <a:pt x="172" y="14"/>
                      </a:lnTo>
                      <a:lnTo>
                        <a:pt x="170" y="11"/>
                      </a:lnTo>
                      <a:lnTo>
                        <a:pt x="169" y="11"/>
                      </a:lnTo>
                      <a:lnTo>
                        <a:pt x="169" y="10"/>
                      </a:lnTo>
                      <a:lnTo>
                        <a:pt x="166" y="7"/>
                      </a:lnTo>
                      <a:lnTo>
                        <a:pt x="165" y="6"/>
                      </a:lnTo>
                      <a:lnTo>
                        <a:pt x="163" y="3"/>
                      </a:lnTo>
                      <a:lnTo>
                        <a:pt x="160" y="3"/>
                      </a:lnTo>
                      <a:lnTo>
                        <a:pt x="156" y="4"/>
                      </a:lnTo>
                      <a:lnTo>
                        <a:pt x="150" y="4"/>
                      </a:lnTo>
                      <a:lnTo>
                        <a:pt x="149" y="4"/>
                      </a:lnTo>
                      <a:lnTo>
                        <a:pt x="147" y="4"/>
                      </a:lnTo>
                      <a:lnTo>
                        <a:pt x="144" y="6"/>
                      </a:lnTo>
                      <a:lnTo>
                        <a:pt x="143" y="9"/>
                      </a:lnTo>
                      <a:lnTo>
                        <a:pt x="141" y="12"/>
                      </a:lnTo>
                      <a:lnTo>
                        <a:pt x="140" y="15"/>
                      </a:lnTo>
                      <a:lnTo>
                        <a:pt x="140" y="17"/>
                      </a:lnTo>
                      <a:lnTo>
                        <a:pt x="138" y="15"/>
                      </a:lnTo>
                      <a:lnTo>
                        <a:pt x="138" y="14"/>
                      </a:lnTo>
                      <a:lnTo>
                        <a:pt x="138" y="12"/>
                      </a:lnTo>
                      <a:lnTo>
                        <a:pt x="136" y="9"/>
                      </a:lnTo>
                      <a:lnTo>
                        <a:pt x="135" y="6"/>
                      </a:lnTo>
                      <a:lnTo>
                        <a:pt x="133" y="6"/>
                      </a:lnTo>
                      <a:lnTo>
                        <a:pt x="130" y="5"/>
                      </a:lnTo>
                      <a:lnTo>
                        <a:pt x="127" y="5"/>
                      </a:lnTo>
                      <a:lnTo>
                        <a:pt x="124" y="5"/>
                      </a:lnTo>
                      <a:lnTo>
                        <a:pt x="121" y="5"/>
                      </a:lnTo>
                      <a:lnTo>
                        <a:pt x="120" y="5"/>
                      </a:lnTo>
                      <a:lnTo>
                        <a:pt x="117" y="5"/>
                      </a:lnTo>
                      <a:lnTo>
                        <a:pt x="115" y="2"/>
                      </a:lnTo>
                      <a:lnTo>
                        <a:pt x="111" y="0"/>
                      </a:lnTo>
                      <a:lnTo>
                        <a:pt x="110" y="3"/>
                      </a:lnTo>
                      <a:lnTo>
                        <a:pt x="109" y="5"/>
                      </a:lnTo>
                      <a:lnTo>
                        <a:pt x="108" y="5"/>
                      </a:lnTo>
                      <a:lnTo>
                        <a:pt x="105" y="6"/>
                      </a:lnTo>
                      <a:lnTo>
                        <a:pt x="103" y="9"/>
                      </a:lnTo>
                      <a:lnTo>
                        <a:pt x="102" y="10"/>
                      </a:lnTo>
                      <a:lnTo>
                        <a:pt x="99" y="13"/>
                      </a:lnTo>
                      <a:lnTo>
                        <a:pt x="96" y="16"/>
                      </a:lnTo>
                      <a:lnTo>
                        <a:pt x="99" y="19"/>
                      </a:lnTo>
                      <a:lnTo>
                        <a:pt x="98" y="22"/>
                      </a:lnTo>
                      <a:lnTo>
                        <a:pt x="97" y="25"/>
                      </a:lnTo>
                      <a:lnTo>
                        <a:pt x="96" y="29"/>
                      </a:lnTo>
                      <a:lnTo>
                        <a:pt x="95" y="31"/>
                      </a:lnTo>
                      <a:lnTo>
                        <a:pt x="95" y="32"/>
                      </a:lnTo>
                      <a:lnTo>
                        <a:pt x="95" y="33"/>
                      </a:lnTo>
                      <a:lnTo>
                        <a:pt x="93" y="36"/>
                      </a:lnTo>
                      <a:lnTo>
                        <a:pt x="91" y="38"/>
                      </a:lnTo>
                      <a:lnTo>
                        <a:pt x="90" y="38"/>
                      </a:lnTo>
                      <a:lnTo>
                        <a:pt x="89" y="38"/>
                      </a:lnTo>
                      <a:lnTo>
                        <a:pt x="86" y="40"/>
                      </a:lnTo>
                      <a:lnTo>
                        <a:pt x="83" y="41"/>
                      </a:lnTo>
                      <a:lnTo>
                        <a:pt x="80" y="43"/>
                      </a:lnTo>
                      <a:lnTo>
                        <a:pt x="77" y="46"/>
                      </a:lnTo>
                      <a:lnTo>
                        <a:pt x="76" y="49"/>
                      </a:lnTo>
                      <a:lnTo>
                        <a:pt x="78" y="52"/>
                      </a:lnTo>
                      <a:lnTo>
                        <a:pt x="77" y="54"/>
                      </a:lnTo>
                      <a:lnTo>
                        <a:pt x="76" y="56"/>
                      </a:lnTo>
                      <a:lnTo>
                        <a:pt x="76" y="58"/>
                      </a:lnTo>
                      <a:lnTo>
                        <a:pt x="76" y="61"/>
                      </a:lnTo>
                      <a:lnTo>
                        <a:pt x="77" y="64"/>
                      </a:lnTo>
                      <a:lnTo>
                        <a:pt x="78" y="67"/>
                      </a:lnTo>
                      <a:lnTo>
                        <a:pt x="78" y="71"/>
                      </a:lnTo>
                      <a:lnTo>
                        <a:pt x="76" y="74"/>
                      </a:lnTo>
                      <a:lnTo>
                        <a:pt x="76" y="77"/>
                      </a:lnTo>
                      <a:lnTo>
                        <a:pt x="78" y="79"/>
                      </a:lnTo>
                      <a:lnTo>
                        <a:pt x="80" y="82"/>
                      </a:lnTo>
                      <a:lnTo>
                        <a:pt x="80" y="83"/>
                      </a:lnTo>
                      <a:lnTo>
                        <a:pt x="77" y="85"/>
                      </a:lnTo>
                      <a:lnTo>
                        <a:pt x="74" y="86"/>
                      </a:lnTo>
                      <a:lnTo>
                        <a:pt x="70" y="88"/>
                      </a:lnTo>
                      <a:lnTo>
                        <a:pt x="69" y="91"/>
                      </a:lnTo>
                      <a:lnTo>
                        <a:pt x="66" y="97"/>
                      </a:lnTo>
                      <a:lnTo>
                        <a:pt x="66" y="98"/>
                      </a:lnTo>
                      <a:lnTo>
                        <a:pt x="64" y="101"/>
                      </a:lnTo>
                      <a:lnTo>
                        <a:pt x="61" y="104"/>
                      </a:lnTo>
                      <a:lnTo>
                        <a:pt x="59" y="108"/>
                      </a:lnTo>
                      <a:lnTo>
                        <a:pt x="58" y="110"/>
                      </a:lnTo>
                      <a:lnTo>
                        <a:pt x="58" y="113"/>
                      </a:lnTo>
                      <a:lnTo>
                        <a:pt x="57" y="116"/>
                      </a:lnTo>
                      <a:lnTo>
                        <a:pt x="56" y="119"/>
                      </a:lnTo>
                      <a:lnTo>
                        <a:pt x="54" y="122"/>
                      </a:lnTo>
                      <a:lnTo>
                        <a:pt x="53" y="122"/>
                      </a:lnTo>
                      <a:lnTo>
                        <a:pt x="54" y="125"/>
                      </a:lnTo>
                      <a:lnTo>
                        <a:pt x="54" y="126"/>
                      </a:lnTo>
                      <a:lnTo>
                        <a:pt x="55" y="129"/>
                      </a:lnTo>
                      <a:lnTo>
                        <a:pt x="55" y="131"/>
                      </a:lnTo>
                      <a:lnTo>
                        <a:pt x="55" y="134"/>
                      </a:lnTo>
                      <a:lnTo>
                        <a:pt x="56" y="136"/>
                      </a:lnTo>
                      <a:lnTo>
                        <a:pt x="56" y="137"/>
                      </a:lnTo>
                      <a:lnTo>
                        <a:pt x="54" y="140"/>
                      </a:lnTo>
                      <a:lnTo>
                        <a:pt x="51" y="141"/>
                      </a:lnTo>
                      <a:lnTo>
                        <a:pt x="49" y="144"/>
                      </a:lnTo>
                      <a:lnTo>
                        <a:pt x="49" y="149"/>
                      </a:lnTo>
                      <a:lnTo>
                        <a:pt x="49" y="151"/>
                      </a:lnTo>
                      <a:lnTo>
                        <a:pt x="46" y="153"/>
                      </a:lnTo>
                      <a:lnTo>
                        <a:pt x="45" y="156"/>
                      </a:lnTo>
                      <a:lnTo>
                        <a:pt x="45" y="159"/>
                      </a:lnTo>
                      <a:lnTo>
                        <a:pt x="46" y="162"/>
                      </a:lnTo>
                      <a:lnTo>
                        <a:pt x="47" y="165"/>
                      </a:lnTo>
                      <a:lnTo>
                        <a:pt x="48" y="168"/>
                      </a:lnTo>
                      <a:lnTo>
                        <a:pt x="49" y="171"/>
                      </a:lnTo>
                      <a:lnTo>
                        <a:pt x="50" y="172"/>
                      </a:lnTo>
                      <a:lnTo>
                        <a:pt x="51" y="175"/>
                      </a:lnTo>
                      <a:lnTo>
                        <a:pt x="51" y="178"/>
                      </a:lnTo>
                      <a:lnTo>
                        <a:pt x="52" y="180"/>
                      </a:lnTo>
                      <a:lnTo>
                        <a:pt x="52" y="181"/>
                      </a:lnTo>
                      <a:lnTo>
                        <a:pt x="54" y="182"/>
                      </a:lnTo>
                      <a:lnTo>
                        <a:pt x="52" y="186"/>
                      </a:lnTo>
                      <a:lnTo>
                        <a:pt x="52" y="187"/>
                      </a:lnTo>
                      <a:lnTo>
                        <a:pt x="54" y="190"/>
                      </a:lnTo>
                      <a:lnTo>
                        <a:pt x="57" y="191"/>
                      </a:lnTo>
                      <a:lnTo>
                        <a:pt x="56" y="194"/>
                      </a:lnTo>
                      <a:lnTo>
                        <a:pt x="56" y="197"/>
                      </a:lnTo>
                      <a:lnTo>
                        <a:pt x="55" y="200"/>
                      </a:lnTo>
                      <a:lnTo>
                        <a:pt x="56" y="203"/>
                      </a:lnTo>
                      <a:lnTo>
                        <a:pt x="54" y="206"/>
                      </a:lnTo>
                      <a:lnTo>
                        <a:pt x="53" y="206"/>
                      </a:lnTo>
                      <a:lnTo>
                        <a:pt x="53" y="207"/>
                      </a:lnTo>
                      <a:lnTo>
                        <a:pt x="50" y="213"/>
                      </a:lnTo>
                      <a:lnTo>
                        <a:pt x="49" y="216"/>
                      </a:lnTo>
                      <a:lnTo>
                        <a:pt x="48" y="219"/>
                      </a:lnTo>
                      <a:lnTo>
                        <a:pt x="46" y="222"/>
                      </a:lnTo>
                      <a:lnTo>
                        <a:pt x="46" y="223"/>
                      </a:lnTo>
                      <a:lnTo>
                        <a:pt x="47" y="227"/>
                      </a:lnTo>
                      <a:lnTo>
                        <a:pt x="47" y="230"/>
                      </a:lnTo>
                      <a:lnTo>
                        <a:pt x="48" y="233"/>
                      </a:lnTo>
                      <a:lnTo>
                        <a:pt x="48" y="236"/>
                      </a:lnTo>
                      <a:lnTo>
                        <a:pt x="47" y="238"/>
                      </a:lnTo>
                      <a:lnTo>
                        <a:pt x="47" y="239"/>
                      </a:lnTo>
                      <a:lnTo>
                        <a:pt x="44" y="240"/>
                      </a:lnTo>
                      <a:lnTo>
                        <a:pt x="43" y="243"/>
                      </a:lnTo>
                      <a:lnTo>
                        <a:pt x="40" y="243"/>
                      </a:lnTo>
                      <a:lnTo>
                        <a:pt x="38" y="244"/>
                      </a:lnTo>
                      <a:lnTo>
                        <a:pt x="38" y="245"/>
                      </a:lnTo>
                      <a:lnTo>
                        <a:pt x="37" y="248"/>
                      </a:lnTo>
                      <a:lnTo>
                        <a:pt x="37" y="251"/>
                      </a:lnTo>
                      <a:lnTo>
                        <a:pt x="37" y="252"/>
                      </a:lnTo>
                      <a:lnTo>
                        <a:pt x="37" y="255"/>
                      </a:lnTo>
                      <a:lnTo>
                        <a:pt x="36" y="258"/>
                      </a:lnTo>
                      <a:lnTo>
                        <a:pt x="37" y="261"/>
                      </a:lnTo>
                      <a:lnTo>
                        <a:pt x="36" y="265"/>
                      </a:lnTo>
                      <a:lnTo>
                        <a:pt x="37" y="268"/>
                      </a:lnTo>
                      <a:lnTo>
                        <a:pt x="38" y="271"/>
                      </a:lnTo>
                      <a:lnTo>
                        <a:pt x="39" y="274"/>
                      </a:lnTo>
                      <a:lnTo>
                        <a:pt x="39" y="277"/>
                      </a:lnTo>
                      <a:lnTo>
                        <a:pt x="41" y="280"/>
                      </a:lnTo>
                      <a:lnTo>
                        <a:pt x="41" y="283"/>
                      </a:lnTo>
                      <a:lnTo>
                        <a:pt x="37" y="284"/>
                      </a:lnTo>
                      <a:lnTo>
                        <a:pt x="35" y="286"/>
                      </a:lnTo>
                      <a:lnTo>
                        <a:pt x="33" y="287"/>
                      </a:lnTo>
                      <a:lnTo>
                        <a:pt x="33" y="293"/>
                      </a:lnTo>
                      <a:lnTo>
                        <a:pt x="32" y="296"/>
                      </a:lnTo>
                      <a:lnTo>
                        <a:pt x="31" y="299"/>
                      </a:lnTo>
                      <a:lnTo>
                        <a:pt x="28" y="299"/>
                      </a:lnTo>
                      <a:lnTo>
                        <a:pt x="27" y="300"/>
                      </a:lnTo>
                      <a:lnTo>
                        <a:pt x="28" y="302"/>
                      </a:lnTo>
                      <a:lnTo>
                        <a:pt x="28" y="304"/>
                      </a:lnTo>
                      <a:lnTo>
                        <a:pt x="28" y="307"/>
                      </a:lnTo>
                      <a:lnTo>
                        <a:pt x="28" y="308"/>
                      </a:lnTo>
                      <a:lnTo>
                        <a:pt x="26" y="311"/>
                      </a:lnTo>
                      <a:lnTo>
                        <a:pt x="27" y="313"/>
                      </a:lnTo>
                      <a:lnTo>
                        <a:pt x="25" y="316"/>
                      </a:lnTo>
                      <a:lnTo>
                        <a:pt x="24" y="320"/>
                      </a:lnTo>
                      <a:lnTo>
                        <a:pt x="24" y="322"/>
                      </a:lnTo>
                      <a:lnTo>
                        <a:pt x="25" y="324"/>
                      </a:lnTo>
                      <a:lnTo>
                        <a:pt x="25" y="326"/>
                      </a:lnTo>
                      <a:lnTo>
                        <a:pt x="25" y="329"/>
                      </a:lnTo>
                      <a:lnTo>
                        <a:pt x="25" y="332"/>
                      </a:lnTo>
                      <a:lnTo>
                        <a:pt x="25" y="335"/>
                      </a:lnTo>
                      <a:lnTo>
                        <a:pt x="25" y="338"/>
                      </a:lnTo>
                      <a:lnTo>
                        <a:pt x="26" y="341"/>
                      </a:lnTo>
                      <a:lnTo>
                        <a:pt x="26" y="343"/>
                      </a:lnTo>
                      <a:lnTo>
                        <a:pt x="25" y="346"/>
                      </a:lnTo>
                      <a:lnTo>
                        <a:pt x="22" y="347"/>
                      </a:lnTo>
                      <a:lnTo>
                        <a:pt x="22" y="350"/>
                      </a:lnTo>
                      <a:lnTo>
                        <a:pt x="21" y="353"/>
                      </a:lnTo>
                      <a:lnTo>
                        <a:pt x="21" y="356"/>
                      </a:lnTo>
                      <a:lnTo>
                        <a:pt x="21" y="359"/>
                      </a:lnTo>
                      <a:lnTo>
                        <a:pt x="21" y="362"/>
                      </a:lnTo>
                      <a:lnTo>
                        <a:pt x="24" y="363"/>
                      </a:lnTo>
                      <a:lnTo>
                        <a:pt x="27" y="364"/>
                      </a:lnTo>
                      <a:lnTo>
                        <a:pt x="24" y="367"/>
                      </a:lnTo>
                      <a:lnTo>
                        <a:pt x="25" y="370"/>
                      </a:lnTo>
                      <a:lnTo>
                        <a:pt x="26" y="371"/>
                      </a:lnTo>
                      <a:lnTo>
                        <a:pt x="27" y="372"/>
                      </a:lnTo>
                      <a:lnTo>
                        <a:pt x="26" y="375"/>
                      </a:lnTo>
                      <a:lnTo>
                        <a:pt x="28" y="378"/>
                      </a:lnTo>
                      <a:lnTo>
                        <a:pt x="27" y="380"/>
                      </a:lnTo>
                      <a:lnTo>
                        <a:pt x="26" y="384"/>
                      </a:lnTo>
                      <a:lnTo>
                        <a:pt x="25" y="387"/>
                      </a:lnTo>
                      <a:lnTo>
                        <a:pt x="28" y="387"/>
                      </a:lnTo>
                      <a:lnTo>
                        <a:pt x="32" y="387"/>
                      </a:lnTo>
                      <a:lnTo>
                        <a:pt x="35" y="388"/>
                      </a:lnTo>
                      <a:lnTo>
                        <a:pt x="37" y="390"/>
                      </a:lnTo>
                      <a:lnTo>
                        <a:pt x="35" y="393"/>
                      </a:lnTo>
                      <a:lnTo>
                        <a:pt x="32" y="394"/>
                      </a:lnTo>
                      <a:lnTo>
                        <a:pt x="30" y="394"/>
                      </a:lnTo>
                      <a:lnTo>
                        <a:pt x="26" y="394"/>
                      </a:lnTo>
                      <a:lnTo>
                        <a:pt x="23" y="394"/>
                      </a:lnTo>
                      <a:lnTo>
                        <a:pt x="24" y="397"/>
                      </a:lnTo>
                      <a:lnTo>
                        <a:pt x="27" y="397"/>
                      </a:lnTo>
                      <a:lnTo>
                        <a:pt x="30" y="398"/>
                      </a:lnTo>
                      <a:lnTo>
                        <a:pt x="32" y="401"/>
                      </a:lnTo>
                      <a:lnTo>
                        <a:pt x="34" y="404"/>
                      </a:lnTo>
                      <a:lnTo>
                        <a:pt x="31" y="406"/>
                      </a:lnTo>
                      <a:lnTo>
                        <a:pt x="30" y="408"/>
                      </a:lnTo>
                      <a:lnTo>
                        <a:pt x="27" y="409"/>
                      </a:lnTo>
                      <a:lnTo>
                        <a:pt x="26" y="411"/>
                      </a:lnTo>
                      <a:lnTo>
                        <a:pt x="27" y="414"/>
                      </a:lnTo>
                      <a:lnTo>
                        <a:pt x="28" y="415"/>
                      </a:lnTo>
                      <a:lnTo>
                        <a:pt x="30" y="415"/>
                      </a:lnTo>
                      <a:lnTo>
                        <a:pt x="28" y="417"/>
                      </a:lnTo>
                      <a:lnTo>
                        <a:pt x="25" y="419"/>
                      </a:lnTo>
                      <a:lnTo>
                        <a:pt x="27" y="423"/>
                      </a:lnTo>
                      <a:lnTo>
                        <a:pt x="27" y="424"/>
                      </a:lnTo>
                      <a:lnTo>
                        <a:pt x="27" y="427"/>
                      </a:lnTo>
                      <a:lnTo>
                        <a:pt x="28" y="428"/>
                      </a:lnTo>
                      <a:lnTo>
                        <a:pt x="27" y="431"/>
                      </a:lnTo>
                      <a:lnTo>
                        <a:pt x="24" y="433"/>
                      </a:lnTo>
                      <a:lnTo>
                        <a:pt x="23" y="435"/>
                      </a:lnTo>
                      <a:lnTo>
                        <a:pt x="24" y="438"/>
                      </a:lnTo>
                      <a:lnTo>
                        <a:pt x="25" y="440"/>
                      </a:lnTo>
                      <a:lnTo>
                        <a:pt x="23" y="441"/>
                      </a:lnTo>
                      <a:lnTo>
                        <a:pt x="22" y="442"/>
                      </a:lnTo>
                      <a:lnTo>
                        <a:pt x="19" y="444"/>
                      </a:lnTo>
                      <a:lnTo>
                        <a:pt x="17" y="450"/>
                      </a:lnTo>
                      <a:lnTo>
                        <a:pt x="15" y="453"/>
                      </a:lnTo>
                      <a:lnTo>
                        <a:pt x="17" y="456"/>
                      </a:lnTo>
                      <a:lnTo>
                        <a:pt x="19" y="458"/>
                      </a:lnTo>
                      <a:lnTo>
                        <a:pt x="19" y="460"/>
                      </a:lnTo>
                      <a:lnTo>
                        <a:pt x="17" y="463"/>
                      </a:lnTo>
                      <a:lnTo>
                        <a:pt x="14" y="465"/>
                      </a:lnTo>
                      <a:lnTo>
                        <a:pt x="15" y="468"/>
                      </a:lnTo>
                      <a:lnTo>
                        <a:pt x="15" y="471"/>
                      </a:lnTo>
                      <a:lnTo>
                        <a:pt x="12" y="473"/>
                      </a:lnTo>
                      <a:lnTo>
                        <a:pt x="10" y="474"/>
                      </a:lnTo>
                      <a:lnTo>
                        <a:pt x="7" y="477"/>
                      </a:lnTo>
                      <a:lnTo>
                        <a:pt x="6" y="480"/>
                      </a:lnTo>
                      <a:lnTo>
                        <a:pt x="3" y="481"/>
                      </a:lnTo>
                      <a:lnTo>
                        <a:pt x="0" y="484"/>
                      </a:lnTo>
                      <a:lnTo>
                        <a:pt x="0" y="487"/>
                      </a:lnTo>
                      <a:lnTo>
                        <a:pt x="1" y="490"/>
                      </a:lnTo>
                      <a:lnTo>
                        <a:pt x="0" y="493"/>
                      </a:lnTo>
                      <a:lnTo>
                        <a:pt x="1" y="494"/>
                      </a:lnTo>
                      <a:lnTo>
                        <a:pt x="0" y="497"/>
                      </a:lnTo>
                      <a:lnTo>
                        <a:pt x="3" y="500"/>
                      </a:lnTo>
                      <a:lnTo>
                        <a:pt x="4" y="503"/>
                      </a:lnTo>
                      <a:lnTo>
                        <a:pt x="4" y="506"/>
                      </a:lnTo>
                      <a:lnTo>
                        <a:pt x="5" y="509"/>
                      </a:lnTo>
                      <a:lnTo>
                        <a:pt x="8" y="510"/>
                      </a:lnTo>
                      <a:lnTo>
                        <a:pt x="11" y="508"/>
                      </a:lnTo>
                      <a:lnTo>
                        <a:pt x="14" y="508"/>
                      </a:lnTo>
                      <a:lnTo>
                        <a:pt x="17" y="507"/>
                      </a:lnTo>
                      <a:lnTo>
                        <a:pt x="19" y="512"/>
                      </a:lnTo>
                      <a:lnTo>
                        <a:pt x="19" y="515"/>
                      </a:lnTo>
                      <a:lnTo>
                        <a:pt x="17" y="518"/>
                      </a:lnTo>
                      <a:lnTo>
                        <a:pt x="19" y="520"/>
                      </a:lnTo>
                      <a:lnTo>
                        <a:pt x="18" y="523"/>
                      </a:lnTo>
                      <a:lnTo>
                        <a:pt x="17" y="526"/>
                      </a:lnTo>
                      <a:lnTo>
                        <a:pt x="19" y="529"/>
                      </a:lnTo>
                      <a:lnTo>
                        <a:pt x="22" y="530"/>
                      </a:lnTo>
                      <a:lnTo>
                        <a:pt x="24" y="533"/>
                      </a:lnTo>
                      <a:lnTo>
                        <a:pt x="24" y="534"/>
                      </a:lnTo>
                      <a:lnTo>
                        <a:pt x="54" y="534"/>
                      </a:lnTo>
                      <a:lnTo>
                        <a:pt x="56" y="536"/>
                      </a:lnTo>
                      <a:lnTo>
                        <a:pt x="60" y="537"/>
                      </a:lnTo>
                      <a:lnTo>
                        <a:pt x="63" y="537"/>
                      </a:lnTo>
                      <a:lnTo>
                        <a:pt x="66" y="539"/>
                      </a:lnTo>
                      <a:lnTo>
                        <a:pt x="67" y="539"/>
                      </a:lnTo>
                      <a:lnTo>
                        <a:pt x="70" y="541"/>
                      </a:lnTo>
                      <a:lnTo>
                        <a:pt x="73" y="541"/>
                      </a:lnTo>
                      <a:lnTo>
                        <a:pt x="74" y="542"/>
                      </a:lnTo>
                      <a:lnTo>
                        <a:pt x="76" y="542"/>
                      </a:lnTo>
                      <a:lnTo>
                        <a:pt x="77" y="542"/>
                      </a:lnTo>
                      <a:lnTo>
                        <a:pt x="78" y="543"/>
                      </a:lnTo>
                      <a:lnTo>
                        <a:pt x="77" y="540"/>
                      </a:lnTo>
                      <a:lnTo>
                        <a:pt x="75" y="536"/>
                      </a:lnTo>
                      <a:lnTo>
                        <a:pt x="73" y="533"/>
                      </a:lnTo>
                      <a:lnTo>
                        <a:pt x="71" y="530"/>
                      </a:lnTo>
                      <a:lnTo>
                        <a:pt x="69" y="527"/>
                      </a:lnTo>
                      <a:lnTo>
                        <a:pt x="66" y="528"/>
                      </a:lnTo>
                      <a:lnTo>
                        <a:pt x="63" y="526"/>
                      </a:lnTo>
                      <a:lnTo>
                        <a:pt x="60" y="527"/>
                      </a:lnTo>
                      <a:lnTo>
                        <a:pt x="59" y="527"/>
                      </a:lnTo>
                      <a:lnTo>
                        <a:pt x="60" y="527"/>
                      </a:lnTo>
                      <a:lnTo>
                        <a:pt x="62" y="526"/>
                      </a:lnTo>
                      <a:lnTo>
                        <a:pt x="65" y="526"/>
                      </a:lnTo>
                      <a:lnTo>
                        <a:pt x="68" y="526"/>
                      </a:lnTo>
                      <a:lnTo>
                        <a:pt x="68" y="523"/>
                      </a:lnTo>
                      <a:lnTo>
                        <a:pt x="67" y="520"/>
                      </a:lnTo>
                      <a:lnTo>
                        <a:pt x="66" y="517"/>
                      </a:lnTo>
                      <a:lnTo>
                        <a:pt x="66" y="514"/>
                      </a:lnTo>
                      <a:lnTo>
                        <a:pt x="63" y="516"/>
                      </a:lnTo>
                      <a:lnTo>
                        <a:pt x="62" y="517"/>
                      </a:lnTo>
                      <a:lnTo>
                        <a:pt x="63" y="516"/>
                      </a:lnTo>
                      <a:lnTo>
                        <a:pt x="65" y="514"/>
                      </a:lnTo>
                      <a:lnTo>
                        <a:pt x="66" y="511"/>
                      </a:lnTo>
                      <a:lnTo>
                        <a:pt x="67" y="508"/>
                      </a:lnTo>
                      <a:lnTo>
                        <a:pt x="68" y="505"/>
                      </a:lnTo>
                      <a:lnTo>
                        <a:pt x="70" y="502"/>
                      </a:lnTo>
                      <a:lnTo>
                        <a:pt x="74" y="500"/>
                      </a:lnTo>
                      <a:lnTo>
                        <a:pt x="77" y="500"/>
                      </a:lnTo>
                      <a:lnTo>
                        <a:pt x="76" y="495"/>
                      </a:lnTo>
                      <a:lnTo>
                        <a:pt x="76" y="494"/>
                      </a:lnTo>
                      <a:lnTo>
                        <a:pt x="73" y="494"/>
                      </a:lnTo>
                      <a:lnTo>
                        <a:pt x="70" y="494"/>
                      </a:lnTo>
                      <a:lnTo>
                        <a:pt x="69" y="495"/>
                      </a:lnTo>
                      <a:lnTo>
                        <a:pt x="68" y="495"/>
                      </a:lnTo>
                      <a:lnTo>
                        <a:pt x="68" y="494"/>
                      </a:lnTo>
                      <a:lnTo>
                        <a:pt x="69" y="494"/>
                      </a:lnTo>
                      <a:lnTo>
                        <a:pt x="70" y="494"/>
                      </a:lnTo>
                      <a:lnTo>
                        <a:pt x="74" y="494"/>
                      </a:lnTo>
                      <a:lnTo>
                        <a:pt x="75" y="491"/>
                      </a:lnTo>
                      <a:lnTo>
                        <a:pt x="74" y="490"/>
                      </a:lnTo>
                      <a:lnTo>
                        <a:pt x="73" y="489"/>
                      </a:lnTo>
                      <a:lnTo>
                        <a:pt x="75" y="490"/>
                      </a:lnTo>
                      <a:lnTo>
                        <a:pt x="75" y="491"/>
                      </a:lnTo>
                      <a:lnTo>
                        <a:pt x="77" y="494"/>
                      </a:lnTo>
                      <a:lnTo>
                        <a:pt x="80" y="497"/>
                      </a:lnTo>
                      <a:lnTo>
                        <a:pt x="83" y="496"/>
                      </a:lnTo>
                      <a:lnTo>
                        <a:pt x="85" y="494"/>
                      </a:lnTo>
                      <a:lnTo>
                        <a:pt x="88" y="491"/>
                      </a:lnTo>
                      <a:lnTo>
                        <a:pt x="88" y="489"/>
                      </a:lnTo>
                      <a:lnTo>
                        <a:pt x="89" y="486"/>
                      </a:lnTo>
                      <a:lnTo>
                        <a:pt x="89" y="483"/>
                      </a:lnTo>
                      <a:lnTo>
                        <a:pt x="89" y="480"/>
                      </a:lnTo>
                      <a:lnTo>
                        <a:pt x="90" y="477"/>
                      </a:lnTo>
                      <a:lnTo>
                        <a:pt x="93" y="474"/>
                      </a:lnTo>
                      <a:lnTo>
                        <a:pt x="95" y="472"/>
                      </a:lnTo>
                      <a:lnTo>
                        <a:pt x="97" y="469"/>
                      </a:lnTo>
                      <a:lnTo>
                        <a:pt x="100" y="467"/>
                      </a:lnTo>
                      <a:lnTo>
                        <a:pt x="103" y="466"/>
                      </a:lnTo>
                      <a:lnTo>
                        <a:pt x="106" y="464"/>
                      </a:lnTo>
                      <a:lnTo>
                        <a:pt x="109" y="463"/>
                      </a:lnTo>
                      <a:lnTo>
                        <a:pt x="111" y="460"/>
                      </a:lnTo>
                      <a:lnTo>
                        <a:pt x="115" y="457"/>
                      </a:lnTo>
                      <a:lnTo>
                        <a:pt x="118" y="454"/>
                      </a:lnTo>
                      <a:lnTo>
                        <a:pt x="115" y="451"/>
                      </a:lnTo>
                      <a:lnTo>
                        <a:pt x="112" y="452"/>
                      </a:lnTo>
                      <a:lnTo>
                        <a:pt x="109" y="453"/>
                      </a:lnTo>
                      <a:lnTo>
                        <a:pt x="108" y="452"/>
                      </a:lnTo>
                      <a:lnTo>
                        <a:pt x="111" y="452"/>
                      </a:lnTo>
                      <a:lnTo>
                        <a:pt x="115" y="450"/>
                      </a:lnTo>
                      <a:lnTo>
                        <a:pt x="118" y="448"/>
                      </a:lnTo>
                      <a:lnTo>
                        <a:pt x="119" y="445"/>
                      </a:lnTo>
                      <a:lnTo>
                        <a:pt x="119" y="442"/>
                      </a:lnTo>
                      <a:lnTo>
                        <a:pt x="118" y="439"/>
                      </a:lnTo>
                      <a:lnTo>
                        <a:pt x="115" y="437"/>
                      </a:lnTo>
                      <a:lnTo>
                        <a:pt x="111" y="438"/>
                      </a:lnTo>
                      <a:lnTo>
                        <a:pt x="108" y="437"/>
                      </a:lnTo>
                      <a:lnTo>
                        <a:pt x="105" y="437"/>
                      </a:lnTo>
                      <a:lnTo>
                        <a:pt x="102" y="436"/>
                      </a:lnTo>
                      <a:lnTo>
                        <a:pt x="99" y="433"/>
                      </a:lnTo>
                      <a:lnTo>
                        <a:pt x="96" y="431"/>
                      </a:lnTo>
                      <a:lnTo>
                        <a:pt x="93" y="429"/>
                      </a:lnTo>
                      <a:lnTo>
                        <a:pt x="91" y="426"/>
                      </a:lnTo>
                      <a:lnTo>
                        <a:pt x="90" y="423"/>
                      </a:lnTo>
                      <a:lnTo>
                        <a:pt x="90" y="419"/>
                      </a:lnTo>
                      <a:lnTo>
                        <a:pt x="91" y="417"/>
                      </a:lnTo>
                      <a:lnTo>
                        <a:pt x="93" y="414"/>
                      </a:lnTo>
                      <a:lnTo>
                        <a:pt x="94" y="411"/>
                      </a:lnTo>
                      <a:lnTo>
                        <a:pt x="96" y="408"/>
                      </a:lnTo>
                      <a:lnTo>
                        <a:pt x="98" y="405"/>
                      </a:lnTo>
                      <a:lnTo>
                        <a:pt x="101" y="402"/>
                      </a:lnTo>
                      <a:lnTo>
                        <a:pt x="104" y="402"/>
                      </a:lnTo>
                      <a:lnTo>
                        <a:pt x="107" y="401"/>
                      </a:lnTo>
                      <a:lnTo>
                        <a:pt x="110" y="398"/>
                      </a:lnTo>
                      <a:lnTo>
                        <a:pt x="113" y="398"/>
                      </a:lnTo>
                      <a:lnTo>
                        <a:pt x="115" y="398"/>
                      </a:lnTo>
                      <a:lnTo>
                        <a:pt x="117" y="398"/>
                      </a:lnTo>
                      <a:lnTo>
                        <a:pt x="120" y="399"/>
                      </a:lnTo>
                      <a:lnTo>
                        <a:pt x="121" y="398"/>
                      </a:lnTo>
                      <a:lnTo>
                        <a:pt x="119" y="395"/>
                      </a:lnTo>
                      <a:lnTo>
                        <a:pt x="120" y="392"/>
                      </a:lnTo>
                      <a:lnTo>
                        <a:pt x="123" y="390"/>
                      </a:lnTo>
                      <a:lnTo>
                        <a:pt x="125" y="387"/>
                      </a:lnTo>
                      <a:lnTo>
                        <a:pt x="126" y="385"/>
                      </a:lnTo>
                      <a:lnTo>
                        <a:pt x="126" y="380"/>
                      </a:lnTo>
                      <a:lnTo>
                        <a:pt x="126" y="378"/>
                      </a:lnTo>
                      <a:lnTo>
                        <a:pt x="125" y="375"/>
                      </a:lnTo>
                      <a:lnTo>
                        <a:pt x="125" y="372"/>
                      </a:lnTo>
                      <a:lnTo>
                        <a:pt x="128" y="369"/>
                      </a:lnTo>
                      <a:lnTo>
                        <a:pt x="129" y="367"/>
                      </a:lnTo>
                      <a:lnTo>
                        <a:pt x="129" y="366"/>
                      </a:lnTo>
                      <a:lnTo>
                        <a:pt x="132" y="364"/>
                      </a:lnTo>
                      <a:lnTo>
                        <a:pt x="135" y="363"/>
                      </a:lnTo>
                      <a:lnTo>
                        <a:pt x="138" y="362"/>
                      </a:lnTo>
                      <a:lnTo>
                        <a:pt x="135" y="360"/>
                      </a:lnTo>
                      <a:lnTo>
                        <a:pt x="132" y="358"/>
                      </a:lnTo>
                      <a:lnTo>
                        <a:pt x="130" y="355"/>
                      </a:lnTo>
                      <a:lnTo>
                        <a:pt x="133" y="354"/>
                      </a:lnTo>
                      <a:lnTo>
                        <a:pt x="136" y="352"/>
                      </a:lnTo>
                      <a:lnTo>
                        <a:pt x="139" y="353"/>
                      </a:lnTo>
                      <a:lnTo>
                        <a:pt x="141" y="355"/>
                      </a:lnTo>
                      <a:lnTo>
                        <a:pt x="142" y="358"/>
                      </a:lnTo>
                      <a:lnTo>
                        <a:pt x="145" y="359"/>
                      </a:lnTo>
                      <a:lnTo>
                        <a:pt x="148" y="358"/>
                      </a:lnTo>
                      <a:lnTo>
                        <a:pt x="150" y="355"/>
                      </a:lnTo>
                      <a:lnTo>
                        <a:pt x="151" y="352"/>
                      </a:lnTo>
                      <a:lnTo>
                        <a:pt x="151" y="349"/>
                      </a:lnTo>
                      <a:lnTo>
                        <a:pt x="149" y="346"/>
                      </a:lnTo>
                      <a:lnTo>
                        <a:pt x="146" y="345"/>
                      </a:lnTo>
                      <a:lnTo>
                        <a:pt x="143" y="346"/>
                      </a:lnTo>
                      <a:lnTo>
                        <a:pt x="140" y="347"/>
                      </a:lnTo>
                      <a:lnTo>
                        <a:pt x="143" y="348"/>
                      </a:lnTo>
                      <a:lnTo>
                        <a:pt x="143" y="351"/>
                      </a:lnTo>
                      <a:lnTo>
                        <a:pt x="140" y="350"/>
                      </a:lnTo>
                      <a:lnTo>
                        <a:pt x="137" y="351"/>
                      </a:lnTo>
                      <a:lnTo>
                        <a:pt x="138" y="348"/>
                      </a:lnTo>
                      <a:lnTo>
                        <a:pt x="135" y="347"/>
                      </a:lnTo>
                      <a:lnTo>
                        <a:pt x="132" y="346"/>
                      </a:lnTo>
                      <a:lnTo>
                        <a:pt x="129" y="344"/>
                      </a:lnTo>
                      <a:lnTo>
                        <a:pt x="129" y="343"/>
                      </a:lnTo>
                      <a:lnTo>
                        <a:pt x="129" y="339"/>
                      </a:lnTo>
                      <a:lnTo>
                        <a:pt x="129" y="337"/>
                      </a:lnTo>
                      <a:lnTo>
                        <a:pt x="130" y="333"/>
                      </a:lnTo>
                      <a:lnTo>
                        <a:pt x="128" y="330"/>
                      </a:lnTo>
                      <a:lnTo>
                        <a:pt x="128" y="328"/>
                      </a:lnTo>
                      <a:lnTo>
                        <a:pt x="127" y="325"/>
                      </a:lnTo>
                      <a:lnTo>
                        <a:pt x="128" y="322"/>
                      </a:lnTo>
                      <a:lnTo>
                        <a:pt x="131" y="320"/>
                      </a:lnTo>
                      <a:lnTo>
                        <a:pt x="134" y="320"/>
                      </a:lnTo>
                      <a:lnTo>
                        <a:pt x="136" y="322"/>
                      </a:lnTo>
                      <a:lnTo>
                        <a:pt x="142" y="324"/>
                      </a:lnTo>
                      <a:lnTo>
                        <a:pt x="145" y="325"/>
                      </a:lnTo>
                      <a:lnTo>
                        <a:pt x="148" y="327"/>
                      </a:lnTo>
                      <a:lnTo>
                        <a:pt x="151" y="327"/>
                      </a:lnTo>
                      <a:lnTo>
                        <a:pt x="154" y="327"/>
                      </a:lnTo>
                      <a:lnTo>
                        <a:pt x="158" y="327"/>
                      </a:lnTo>
                      <a:lnTo>
                        <a:pt x="161" y="326"/>
                      </a:lnTo>
                      <a:lnTo>
                        <a:pt x="164" y="325"/>
                      </a:lnTo>
                      <a:lnTo>
                        <a:pt x="167" y="324"/>
                      </a:lnTo>
                      <a:lnTo>
                        <a:pt x="170" y="322"/>
                      </a:lnTo>
                      <a:lnTo>
                        <a:pt x="171" y="320"/>
                      </a:lnTo>
                      <a:lnTo>
                        <a:pt x="171" y="317"/>
                      </a:lnTo>
                      <a:lnTo>
                        <a:pt x="169" y="314"/>
                      </a:lnTo>
                      <a:lnTo>
                        <a:pt x="169" y="311"/>
                      </a:lnTo>
                      <a:lnTo>
                        <a:pt x="170" y="308"/>
                      </a:lnTo>
                      <a:lnTo>
                        <a:pt x="170" y="307"/>
                      </a:lnTo>
                      <a:lnTo>
                        <a:pt x="171" y="304"/>
                      </a:lnTo>
                      <a:lnTo>
                        <a:pt x="173" y="304"/>
                      </a:lnTo>
                      <a:lnTo>
                        <a:pt x="174" y="300"/>
                      </a:lnTo>
                      <a:lnTo>
                        <a:pt x="174" y="297"/>
                      </a:lnTo>
                      <a:lnTo>
                        <a:pt x="171" y="294"/>
                      </a:lnTo>
                      <a:lnTo>
                        <a:pt x="174" y="296"/>
                      </a:lnTo>
                      <a:lnTo>
                        <a:pt x="171" y="293"/>
                      </a:lnTo>
                      <a:lnTo>
                        <a:pt x="170" y="290"/>
                      </a:lnTo>
                      <a:lnTo>
                        <a:pt x="170" y="287"/>
                      </a:lnTo>
                      <a:lnTo>
                        <a:pt x="173" y="285"/>
                      </a:lnTo>
                      <a:lnTo>
                        <a:pt x="176" y="288"/>
                      </a:lnTo>
                      <a:lnTo>
                        <a:pt x="179" y="288"/>
                      </a:lnTo>
                      <a:lnTo>
                        <a:pt x="182" y="289"/>
                      </a:lnTo>
                      <a:lnTo>
                        <a:pt x="185" y="288"/>
                      </a:lnTo>
                      <a:lnTo>
                        <a:pt x="188" y="288"/>
                      </a:lnTo>
                      <a:lnTo>
                        <a:pt x="191" y="288"/>
                      </a:lnTo>
                      <a:lnTo>
                        <a:pt x="194" y="288"/>
                      </a:lnTo>
                      <a:lnTo>
                        <a:pt x="196" y="287"/>
                      </a:lnTo>
                      <a:lnTo>
                        <a:pt x="201" y="287"/>
                      </a:lnTo>
                      <a:lnTo>
                        <a:pt x="204" y="286"/>
                      </a:lnTo>
                      <a:lnTo>
                        <a:pt x="206" y="286"/>
                      </a:lnTo>
                      <a:lnTo>
                        <a:pt x="209" y="285"/>
                      </a:lnTo>
                      <a:lnTo>
                        <a:pt x="212" y="285"/>
                      </a:lnTo>
                      <a:lnTo>
                        <a:pt x="217" y="283"/>
                      </a:lnTo>
                      <a:lnTo>
                        <a:pt x="220" y="283"/>
                      </a:lnTo>
                      <a:lnTo>
                        <a:pt x="223" y="282"/>
                      </a:lnTo>
                      <a:lnTo>
                        <a:pt x="226" y="281"/>
                      </a:lnTo>
                      <a:lnTo>
                        <a:pt x="229" y="280"/>
                      </a:lnTo>
                      <a:lnTo>
                        <a:pt x="232" y="279"/>
                      </a:lnTo>
                      <a:lnTo>
                        <a:pt x="239" y="275"/>
                      </a:lnTo>
                      <a:lnTo>
                        <a:pt x="243" y="273"/>
                      </a:lnTo>
                      <a:lnTo>
                        <a:pt x="243" y="270"/>
                      </a:lnTo>
                      <a:lnTo>
                        <a:pt x="245" y="267"/>
                      </a:lnTo>
                      <a:lnTo>
                        <a:pt x="248" y="264"/>
                      </a:lnTo>
                      <a:lnTo>
                        <a:pt x="250" y="260"/>
                      </a:lnTo>
                      <a:lnTo>
                        <a:pt x="252" y="257"/>
                      </a:lnTo>
                      <a:lnTo>
                        <a:pt x="254" y="254"/>
                      </a:lnTo>
                      <a:lnTo>
                        <a:pt x="256" y="252"/>
                      </a:lnTo>
                      <a:lnTo>
                        <a:pt x="256" y="249"/>
                      </a:lnTo>
                      <a:lnTo>
                        <a:pt x="256" y="246"/>
                      </a:lnTo>
                      <a:lnTo>
                        <a:pt x="256" y="243"/>
                      </a:lnTo>
                      <a:lnTo>
                        <a:pt x="255" y="242"/>
                      </a:lnTo>
                      <a:lnTo>
                        <a:pt x="255" y="241"/>
                      </a:lnTo>
                      <a:lnTo>
                        <a:pt x="252" y="242"/>
                      </a:lnTo>
                      <a:lnTo>
                        <a:pt x="249" y="240"/>
                      </a:lnTo>
                      <a:lnTo>
                        <a:pt x="247" y="237"/>
                      </a:lnTo>
                      <a:lnTo>
                        <a:pt x="246" y="234"/>
                      </a:lnTo>
                      <a:lnTo>
                        <a:pt x="246" y="232"/>
                      </a:lnTo>
                      <a:lnTo>
                        <a:pt x="248" y="229"/>
                      </a:lnTo>
                      <a:lnTo>
                        <a:pt x="249" y="226"/>
                      </a:lnTo>
                      <a:lnTo>
                        <a:pt x="247" y="222"/>
                      </a:lnTo>
                      <a:lnTo>
                        <a:pt x="245" y="219"/>
                      </a:lnTo>
                      <a:lnTo>
                        <a:pt x="243" y="218"/>
                      </a:lnTo>
                      <a:lnTo>
                        <a:pt x="239" y="216"/>
                      </a:lnTo>
                      <a:lnTo>
                        <a:pt x="236" y="215"/>
                      </a:lnTo>
                      <a:lnTo>
                        <a:pt x="233" y="214"/>
                      </a:lnTo>
                      <a:lnTo>
                        <a:pt x="230" y="211"/>
                      </a:lnTo>
                      <a:lnTo>
                        <a:pt x="228" y="208"/>
                      </a:lnTo>
                      <a:lnTo>
                        <a:pt x="227" y="206"/>
                      </a:lnTo>
                      <a:lnTo>
                        <a:pt x="229" y="205"/>
                      </a:lnTo>
                      <a:lnTo>
                        <a:pt x="230" y="205"/>
                      </a:lnTo>
                      <a:lnTo>
                        <a:pt x="230" y="204"/>
                      </a:lnTo>
                      <a:lnTo>
                        <a:pt x="229" y="202"/>
                      </a:lnTo>
                      <a:lnTo>
                        <a:pt x="229" y="200"/>
                      </a:lnTo>
                      <a:lnTo>
                        <a:pt x="228" y="198"/>
                      </a:lnTo>
                      <a:lnTo>
                        <a:pt x="227" y="196"/>
                      </a:lnTo>
                      <a:lnTo>
                        <a:pt x="228" y="193"/>
                      </a:lnTo>
                      <a:lnTo>
                        <a:pt x="229" y="190"/>
                      </a:lnTo>
                      <a:lnTo>
                        <a:pt x="229" y="187"/>
                      </a:lnTo>
                      <a:lnTo>
                        <a:pt x="231" y="187"/>
                      </a:lnTo>
                      <a:lnTo>
                        <a:pt x="233" y="184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" name="Freeform 1107">
                  <a:extLst>
                    <a:ext uri="{FF2B5EF4-FFF2-40B4-BE49-F238E27FC236}">
                      <a16:creationId xmlns:a16="http://schemas.microsoft.com/office/drawing/2014/main" id="{3CBECC7F-1908-9A4C-275E-BB93108F5D8B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041" y="3627"/>
                  <a:ext cx="3" cy="3"/>
                </a:xfrm>
                <a:custGeom>
                  <a:avLst/>
                  <a:gdLst>
                    <a:gd name="T0" fmla="*/ 3 w 3"/>
                    <a:gd name="T1" fmla="*/ 3 h 3"/>
                    <a:gd name="T2" fmla="*/ 3 w 3"/>
                    <a:gd name="T3" fmla="*/ 1 h 3"/>
                    <a:gd name="T4" fmla="*/ 0 w 3"/>
                    <a:gd name="T5" fmla="*/ 0 h 3"/>
                    <a:gd name="T6" fmla="*/ 3 w 3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" h="3">
                      <a:moveTo>
                        <a:pt x="3" y="3"/>
                      </a:moveTo>
                      <a:lnTo>
                        <a:pt x="3" y="1"/>
                      </a:lnTo>
                      <a:lnTo>
                        <a:pt x="0" y="0"/>
                      </a:lnTo>
                      <a:lnTo>
                        <a:pt x="3" y="3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" name="Freeform 1108">
                  <a:extLst>
                    <a:ext uri="{FF2B5EF4-FFF2-40B4-BE49-F238E27FC236}">
                      <a16:creationId xmlns:a16="http://schemas.microsoft.com/office/drawing/2014/main" id="{79EBBEC3-AD3A-13CE-78FB-5AD0DC51E965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001" y="3928"/>
                  <a:ext cx="12" cy="4"/>
                </a:xfrm>
                <a:custGeom>
                  <a:avLst/>
                  <a:gdLst>
                    <a:gd name="T0" fmla="*/ 3 w 12"/>
                    <a:gd name="T1" fmla="*/ 1 h 4"/>
                    <a:gd name="T2" fmla="*/ 0 w 12"/>
                    <a:gd name="T3" fmla="*/ 4 h 4"/>
                    <a:gd name="T4" fmla="*/ 3 w 12"/>
                    <a:gd name="T5" fmla="*/ 3 h 4"/>
                    <a:gd name="T6" fmla="*/ 6 w 12"/>
                    <a:gd name="T7" fmla="*/ 2 h 4"/>
                    <a:gd name="T8" fmla="*/ 9 w 12"/>
                    <a:gd name="T9" fmla="*/ 2 h 4"/>
                    <a:gd name="T10" fmla="*/ 12 w 12"/>
                    <a:gd name="T11" fmla="*/ 0 h 4"/>
                    <a:gd name="T12" fmla="*/ 6 w 12"/>
                    <a:gd name="T13" fmla="*/ 0 h 4"/>
                    <a:gd name="T14" fmla="*/ 3 w 12"/>
                    <a:gd name="T15" fmla="*/ 1 h 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2" h="4">
                      <a:moveTo>
                        <a:pt x="3" y="1"/>
                      </a:moveTo>
                      <a:lnTo>
                        <a:pt x="0" y="4"/>
                      </a:lnTo>
                      <a:lnTo>
                        <a:pt x="3" y="3"/>
                      </a:lnTo>
                      <a:lnTo>
                        <a:pt x="6" y="2"/>
                      </a:lnTo>
                      <a:lnTo>
                        <a:pt x="9" y="2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" name="Freeform 1109">
                  <a:extLst>
                    <a:ext uri="{FF2B5EF4-FFF2-40B4-BE49-F238E27FC236}">
                      <a16:creationId xmlns:a16="http://schemas.microsoft.com/office/drawing/2014/main" id="{87398EE7-0A06-6696-1969-0C86438EA193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942" y="3885"/>
                  <a:ext cx="53" cy="50"/>
                </a:xfrm>
                <a:custGeom>
                  <a:avLst/>
                  <a:gdLst>
                    <a:gd name="T0" fmla="*/ 47 w 53"/>
                    <a:gd name="T1" fmla="*/ 42 h 50"/>
                    <a:gd name="T2" fmla="*/ 44 w 53"/>
                    <a:gd name="T3" fmla="*/ 42 h 50"/>
                    <a:gd name="T4" fmla="*/ 41 w 53"/>
                    <a:gd name="T5" fmla="*/ 41 h 50"/>
                    <a:gd name="T6" fmla="*/ 37 w 53"/>
                    <a:gd name="T7" fmla="*/ 40 h 50"/>
                    <a:gd name="T8" fmla="*/ 31 w 53"/>
                    <a:gd name="T9" fmla="*/ 37 h 50"/>
                    <a:gd name="T10" fmla="*/ 28 w 53"/>
                    <a:gd name="T11" fmla="*/ 34 h 50"/>
                    <a:gd name="T12" fmla="*/ 25 w 53"/>
                    <a:gd name="T13" fmla="*/ 33 h 50"/>
                    <a:gd name="T14" fmla="*/ 22 w 53"/>
                    <a:gd name="T15" fmla="*/ 31 h 50"/>
                    <a:gd name="T16" fmla="*/ 19 w 53"/>
                    <a:gd name="T17" fmla="*/ 30 h 50"/>
                    <a:gd name="T18" fmla="*/ 16 w 53"/>
                    <a:gd name="T19" fmla="*/ 26 h 50"/>
                    <a:gd name="T20" fmla="*/ 13 w 53"/>
                    <a:gd name="T21" fmla="*/ 23 h 50"/>
                    <a:gd name="T22" fmla="*/ 12 w 53"/>
                    <a:gd name="T23" fmla="*/ 22 h 50"/>
                    <a:gd name="T24" fmla="*/ 9 w 53"/>
                    <a:gd name="T25" fmla="*/ 19 h 50"/>
                    <a:gd name="T26" fmla="*/ 8 w 53"/>
                    <a:gd name="T27" fmla="*/ 17 h 50"/>
                    <a:gd name="T28" fmla="*/ 7 w 53"/>
                    <a:gd name="T29" fmla="*/ 14 h 50"/>
                    <a:gd name="T30" fmla="*/ 4 w 53"/>
                    <a:gd name="T31" fmla="*/ 14 h 50"/>
                    <a:gd name="T32" fmla="*/ 1 w 53"/>
                    <a:gd name="T33" fmla="*/ 12 h 50"/>
                    <a:gd name="T34" fmla="*/ 3 w 53"/>
                    <a:gd name="T35" fmla="*/ 9 h 50"/>
                    <a:gd name="T36" fmla="*/ 5 w 53"/>
                    <a:gd name="T37" fmla="*/ 8 h 50"/>
                    <a:gd name="T38" fmla="*/ 4 w 53"/>
                    <a:gd name="T39" fmla="*/ 5 h 50"/>
                    <a:gd name="T40" fmla="*/ 1 w 53"/>
                    <a:gd name="T41" fmla="*/ 2 h 50"/>
                    <a:gd name="T42" fmla="*/ 1 w 53"/>
                    <a:gd name="T43" fmla="*/ 2 h 50"/>
                    <a:gd name="T44" fmla="*/ 0 w 53"/>
                    <a:gd name="T45" fmla="*/ 0 h 50"/>
                    <a:gd name="T46" fmla="*/ 0 w 53"/>
                    <a:gd name="T47" fmla="*/ 0 h 50"/>
                    <a:gd name="T48" fmla="*/ 0 w 53"/>
                    <a:gd name="T49" fmla="*/ 40 h 50"/>
                    <a:gd name="T50" fmla="*/ 0 w 53"/>
                    <a:gd name="T51" fmla="*/ 43 h 50"/>
                    <a:gd name="T52" fmla="*/ 0 w 53"/>
                    <a:gd name="T53" fmla="*/ 45 h 50"/>
                    <a:gd name="T54" fmla="*/ 1 w 53"/>
                    <a:gd name="T55" fmla="*/ 46 h 50"/>
                    <a:gd name="T56" fmla="*/ 2 w 53"/>
                    <a:gd name="T57" fmla="*/ 46 h 50"/>
                    <a:gd name="T58" fmla="*/ 5 w 53"/>
                    <a:gd name="T59" fmla="*/ 45 h 50"/>
                    <a:gd name="T60" fmla="*/ 5 w 53"/>
                    <a:gd name="T61" fmla="*/ 45 h 50"/>
                    <a:gd name="T62" fmla="*/ 7 w 53"/>
                    <a:gd name="T63" fmla="*/ 46 h 50"/>
                    <a:gd name="T64" fmla="*/ 10 w 53"/>
                    <a:gd name="T65" fmla="*/ 46 h 50"/>
                    <a:gd name="T66" fmla="*/ 13 w 53"/>
                    <a:gd name="T67" fmla="*/ 47 h 50"/>
                    <a:gd name="T68" fmla="*/ 16 w 53"/>
                    <a:gd name="T69" fmla="*/ 47 h 50"/>
                    <a:gd name="T70" fmla="*/ 22 w 53"/>
                    <a:gd name="T71" fmla="*/ 47 h 50"/>
                    <a:gd name="T72" fmla="*/ 25 w 53"/>
                    <a:gd name="T73" fmla="*/ 48 h 50"/>
                    <a:gd name="T74" fmla="*/ 28 w 53"/>
                    <a:gd name="T75" fmla="*/ 48 h 50"/>
                    <a:gd name="T76" fmla="*/ 31 w 53"/>
                    <a:gd name="T77" fmla="*/ 50 h 50"/>
                    <a:gd name="T78" fmla="*/ 34 w 53"/>
                    <a:gd name="T79" fmla="*/ 49 h 50"/>
                    <a:gd name="T80" fmla="*/ 37 w 53"/>
                    <a:gd name="T81" fmla="*/ 49 h 50"/>
                    <a:gd name="T82" fmla="*/ 40 w 53"/>
                    <a:gd name="T83" fmla="*/ 47 h 50"/>
                    <a:gd name="T84" fmla="*/ 44 w 53"/>
                    <a:gd name="T85" fmla="*/ 47 h 50"/>
                    <a:gd name="T86" fmla="*/ 46 w 53"/>
                    <a:gd name="T87" fmla="*/ 48 h 50"/>
                    <a:gd name="T88" fmla="*/ 49 w 53"/>
                    <a:gd name="T89" fmla="*/ 48 h 50"/>
                    <a:gd name="T90" fmla="*/ 51 w 53"/>
                    <a:gd name="T91" fmla="*/ 45 h 50"/>
                    <a:gd name="T92" fmla="*/ 53 w 53"/>
                    <a:gd name="T93" fmla="*/ 42 h 50"/>
                    <a:gd name="T94" fmla="*/ 50 w 53"/>
                    <a:gd name="T95" fmla="*/ 42 h 50"/>
                    <a:gd name="T96" fmla="*/ 47 w 53"/>
                    <a:gd name="T97" fmla="*/ 42 h 50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53" h="50">
                      <a:moveTo>
                        <a:pt x="47" y="42"/>
                      </a:moveTo>
                      <a:lnTo>
                        <a:pt x="44" y="42"/>
                      </a:lnTo>
                      <a:lnTo>
                        <a:pt x="41" y="41"/>
                      </a:lnTo>
                      <a:lnTo>
                        <a:pt x="37" y="40"/>
                      </a:lnTo>
                      <a:lnTo>
                        <a:pt x="31" y="37"/>
                      </a:lnTo>
                      <a:lnTo>
                        <a:pt x="28" y="34"/>
                      </a:lnTo>
                      <a:lnTo>
                        <a:pt x="25" y="33"/>
                      </a:lnTo>
                      <a:lnTo>
                        <a:pt x="22" y="31"/>
                      </a:lnTo>
                      <a:lnTo>
                        <a:pt x="19" y="30"/>
                      </a:lnTo>
                      <a:lnTo>
                        <a:pt x="16" y="26"/>
                      </a:lnTo>
                      <a:lnTo>
                        <a:pt x="13" y="23"/>
                      </a:lnTo>
                      <a:lnTo>
                        <a:pt x="12" y="22"/>
                      </a:lnTo>
                      <a:lnTo>
                        <a:pt x="9" y="19"/>
                      </a:lnTo>
                      <a:lnTo>
                        <a:pt x="8" y="17"/>
                      </a:lnTo>
                      <a:lnTo>
                        <a:pt x="7" y="14"/>
                      </a:lnTo>
                      <a:lnTo>
                        <a:pt x="4" y="14"/>
                      </a:lnTo>
                      <a:lnTo>
                        <a:pt x="1" y="12"/>
                      </a:lnTo>
                      <a:lnTo>
                        <a:pt x="3" y="9"/>
                      </a:lnTo>
                      <a:lnTo>
                        <a:pt x="5" y="8"/>
                      </a:lnTo>
                      <a:lnTo>
                        <a:pt x="4" y="5"/>
                      </a:lnTo>
                      <a:lnTo>
                        <a:pt x="1" y="2"/>
                      </a:lnTo>
                      <a:lnTo>
                        <a:pt x="0" y="0"/>
                      </a:lnTo>
                      <a:lnTo>
                        <a:pt x="0" y="40"/>
                      </a:lnTo>
                      <a:lnTo>
                        <a:pt x="0" y="43"/>
                      </a:lnTo>
                      <a:lnTo>
                        <a:pt x="0" y="45"/>
                      </a:lnTo>
                      <a:lnTo>
                        <a:pt x="1" y="46"/>
                      </a:lnTo>
                      <a:lnTo>
                        <a:pt x="2" y="46"/>
                      </a:lnTo>
                      <a:lnTo>
                        <a:pt x="5" y="45"/>
                      </a:lnTo>
                      <a:lnTo>
                        <a:pt x="7" y="46"/>
                      </a:lnTo>
                      <a:lnTo>
                        <a:pt x="10" y="46"/>
                      </a:lnTo>
                      <a:lnTo>
                        <a:pt x="13" y="47"/>
                      </a:lnTo>
                      <a:lnTo>
                        <a:pt x="16" y="47"/>
                      </a:lnTo>
                      <a:lnTo>
                        <a:pt x="22" y="47"/>
                      </a:lnTo>
                      <a:lnTo>
                        <a:pt x="25" y="48"/>
                      </a:lnTo>
                      <a:lnTo>
                        <a:pt x="28" y="48"/>
                      </a:lnTo>
                      <a:lnTo>
                        <a:pt x="31" y="50"/>
                      </a:lnTo>
                      <a:lnTo>
                        <a:pt x="34" y="49"/>
                      </a:lnTo>
                      <a:lnTo>
                        <a:pt x="37" y="49"/>
                      </a:lnTo>
                      <a:lnTo>
                        <a:pt x="40" y="47"/>
                      </a:lnTo>
                      <a:lnTo>
                        <a:pt x="44" y="47"/>
                      </a:lnTo>
                      <a:lnTo>
                        <a:pt x="46" y="48"/>
                      </a:lnTo>
                      <a:lnTo>
                        <a:pt x="49" y="48"/>
                      </a:lnTo>
                      <a:lnTo>
                        <a:pt x="51" y="45"/>
                      </a:lnTo>
                      <a:lnTo>
                        <a:pt x="53" y="42"/>
                      </a:lnTo>
                      <a:lnTo>
                        <a:pt x="50" y="42"/>
                      </a:lnTo>
                      <a:lnTo>
                        <a:pt x="47" y="42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8" name="Group 1110">
                <a:extLst>
                  <a:ext uri="{FF2B5EF4-FFF2-40B4-BE49-F238E27FC236}">
                    <a16:creationId xmlns:a16="http://schemas.microsoft.com/office/drawing/2014/main" id="{A99FC315-2595-AC04-1134-CDE08621EF8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33" y="3269"/>
                <a:ext cx="136" cy="685"/>
                <a:chOff x="3944" y="-1544"/>
                <a:chExt cx="1083" cy="5493"/>
              </a:xfrm>
              <a:grpFill/>
            </p:grpSpPr>
            <p:sp>
              <p:nvSpPr>
                <p:cNvPr id="169" name="Freeform 1111">
                  <a:extLst>
                    <a:ext uri="{FF2B5EF4-FFF2-40B4-BE49-F238E27FC236}">
                      <a16:creationId xmlns:a16="http://schemas.microsoft.com/office/drawing/2014/main" id="{629656A5-4C4E-BF74-82CE-917D5DE77DEC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944" y="-1544"/>
                  <a:ext cx="1059" cy="5140"/>
                </a:xfrm>
                <a:custGeom>
                  <a:avLst/>
                  <a:gdLst>
                    <a:gd name="T0" fmla="*/ 441 w 132"/>
                    <a:gd name="T1" fmla="*/ 4795 h 641"/>
                    <a:gd name="T2" fmla="*/ 305 w 132"/>
                    <a:gd name="T3" fmla="*/ 4627 h 641"/>
                    <a:gd name="T4" fmla="*/ 345 w 132"/>
                    <a:gd name="T5" fmla="*/ 4346 h 641"/>
                    <a:gd name="T6" fmla="*/ 441 w 132"/>
                    <a:gd name="T7" fmla="*/ 4090 h 641"/>
                    <a:gd name="T8" fmla="*/ 489 w 132"/>
                    <a:gd name="T9" fmla="*/ 3889 h 641"/>
                    <a:gd name="T10" fmla="*/ 449 w 132"/>
                    <a:gd name="T11" fmla="*/ 3705 h 641"/>
                    <a:gd name="T12" fmla="*/ 489 w 132"/>
                    <a:gd name="T13" fmla="*/ 3576 h 641"/>
                    <a:gd name="T14" fmla="*/ 441 w 132"/>
                    <a:gd name="T15" fmla="*/ 3328 h 641"/>
                    <a:gd name="T16" fmla="*/ 481 w 132"/>
                    <a:gd name="T17" fmla="*/ 3055 h 641"/>
                    <a:gd name="T18" fmla="*/ 562 w 132"/>
                    <a:gd name="T19" fmla="*/ 2823 h 641"/>
                    <a:gd name="T20" fmla="*/ 562 w 132"/>
                    <a:gd name="T21" fmla="*/ 2566 h 641"/>
                    <a:gd name="T22" fmla="*/ 642 w 132"/>
                    <a:gd name="T23" fmla="*/ 2366 h 641"/>
                    <a:gd name="T24" fmla="*/ 722 w 132"/>
                    <a:gd name="T25" fmla="*/ 2077 h 641"/>
                    <a:gd name="T26" fmla="*/ 650 w 132"/>
                    <a:gd name="T27" fmla="*/ 1892 h 641"/>
                    <a:gd name="T28" fmla="*/ 706 w 132"/>
                    <a:gd name="T29" fmla="*/ 1620 h 641"/>
                    <a:gd name="T30" fmla="*/ 778 w 132"/>
                    <a:gd name="T31" fmla="*/ 1355 h 641"/>
                    <a:gd name="T32" fmla="*/ 891 w 132"/>
                    <a:gd name="T33" fmla="*/ 1083 h 641"/>
                    <a:gd name="T34" fmla="*/ 979 w 132"/>
                    <a:gd name="T35" fmla="*/ 850 h 641"/>
                    <a:gd name="T36" fmla="*/ 987 w 132"/>
                    <a:gd name="T37" fmla="*/ 690 h 641"/>
                    <a:gd name="T38" fmla="*/ 891 w 132"/>
                    <a:gd name="T39" fmla="*/ 441 h 641"/>
                    <a:gd name="T40" fmla="*/ 826 w 132"/>
                    <a:gd name="T41" fmla="*/ 200 h 641"/>
                    <a:gd name="T42" fmla="*/ 722 w 132"/>
                    <a:gd name="T43" fmla="*/ 24 h 641"/>
                    <a:gd name="T44" fmla="*/ 658 w 132"/>
                    <a:gd name="T45" fmla="*/ 225 h 641"/>
                    <a:gd name="T46" fmla="*/ 690 w 132"/>
                    <a:gd name="T47" fmla="*/ 505 h 641"/>
                    <a:gd name="T48" fmla="*/ 642 w 132"/>
                    <a:gd name="T49" fmla="*/ 794 h 641"/>
                    <a:gd name="T50" fmla="*/ 618 w 132"/>
                    <a:gd name="T51" fmla="*/ 1099 h 641"/>
                    <a:gd name="T52" fmla="*/ 554 w 132"/>
                    <a:gd name="T53" fmla="*/ 1363 h 641"/>
                    <a:gd name="T54" fmla="*/ 530 w 132"/>
                    <a:gd name="T55" fmla="*/ 1620 h 641"/>
                    <a:gd name="T56" fmla="*/ 513 w 132"/>
                    <a:gd name="T57" fmla="*/ 1884 h 641"/>
                    <a:gd name="T58" fmla="*/ 465 w 132"/>
                    <a:gd name="T59" fmla="*/ 2149 h 641"/>
                    <a:gd name="T60" fmla="*/ 377 w 132"/>
                    <a:gd name="T61" fmla="*/ 2398 h 641"/>
                    <a:gd name="T62" fmla="*/ 265 w 132"/>
                    <a:gd name="T63" fmla="*/ 2598 h 641"/>
                    <a:gd name="T64" fmla="*/ 289 w 132"/>
                    <a:gd name="T65" fmla="*/ 2855 h 641"/>
                    <a:gd name="T66" fmla="*/ 225 w 132"/>
                    <a:gd name="T67" fmla="*/ 3103 h 641"/>
                    <a:gd name="T68" fmla="*/ 313 w 132"/>
                    <a:gd name="T69" fmla="*/ 3232 h 641"/>
                    <a:gd name="T70" fmla="*/ 393 w 132"/>
                    <a:gd name="T71" fmla="*/ 3360 h 641"/>
                    <a:gd name="T72" fmla="*/ 313 w 132"/>
                    <a:gd name="T73" fmla="*/ 3504 h 641"/>
                    <a:gd name="T74" fmla="*/ 361 w 132"/>
                    <a:gd name="T75" fmla="*/ 3689 h 641"/>
                    <a:gd name="T76" fmla="*/ 265 w 132"/>
                    <a:gd name="T77" fmla="*/ 3825 h 641"/>
                    <a:gd name="T78" fmla="*/ 217 w 132"/>
                    <a:gd name="T79" fmla="*/ 3905 h 641"/>
                    <a:gd name="T80" fmla="*/ 80 w 132"/>
                    <a:gd name="T81" fmla="*/ 3873 h 641"/>
                    <a:gd name="T82" fmla="*/ 16 w 132"/>
                    <a:gd name="T83" fmla="*/ 4001 h 641"/>
                    <a:gd name="T84" fmla="*/ 209 w 132"/>
                    <a:gd name="T85" fmla="*/ 4049 h 641"/>
                    <a:gd name="T86" fmla="*/ 177 w 132"/>
                    <a:gd name="T87" fmla="*/ 4162 h 641"/>
                    <a:gd name="T88" fmla="*/ 193 w 132"/>
                    <a:gd name="T89" fmla="*/ 4194 h 641"/>
                    <a:gd name="T90" fmla="*/ 152 w 132"/>
                    <a:gd name="T91" fmla="*/ 4338 h 641"/>
                    <a:gd name="T92" fmla="*/ 225 w 132"/>
                    <a:gd name="T93" fmla="*/ 4402 h 641"/>
                    <a:gd name="T94" fmla="*/ 193 w 132"/>
                    <a:gd name="T95" fmla="*/ 4507 h 641"/>
                    <a:gd name="T96" fmla="*/ 193 w 132"/>
                    <a:gd name="T97" fmla="*/ 4595 h 641"/>
                    <a:gd name="T98" fmla="*/ 185 w 132"/>
                    <a:gd name="T99" fmla="*/ 4659 h 641"/>
                    <a:gd name="T100" fmla="*/ 281 w 132"/>
                    <a:gd name="T101" fmla="*/ 4827 h 641"/>
                    <a:gd name="T102" fmla="*/ 369 w 132"/>
                    <a:gd name="T103" fmla="*/ 4803 h 641"/>
                    <a:gd name="T104" fmla="*/ 385 w 132"/>
                    <a:gd name="T105" fmla="*/ 4891 h 641"/>
                    <a:gd name="T106" fmla="*/ 249 w 132"/>
                    <a:gd name="T107" fmla="*/ 4932 h 641"/>
                    <a:gd name="T108" fmla="*/ 329 w 132"/>
                    <a:gd name="T109" fmla="*/ 4988 h 641"/>
                    <a:gd name="T110" fmla="*/ 441 w 132"/>
                    <a:gd name="T111" fmla="*/ 4940 h 641"/>
                    <a:gd name="T112" fmla="*/ 377 w 132"/>
                    <a:gd name="T113" fmla="*/ 5084 h 641"/>
                    <a:gd name="T114" fmla="*/ 546 w 132"/>
                    <a:gd name="T115" fmla="*/ 4988 h 641"/>
                    <a:gd name="T116" fmla="*/ 393 w 132"/>
                    <a:gd name="T117" fmla="*/ 5068 h 641"/>
                    <a:gd name="T118" fmla="*/ 594 w 132"/>
                    <a:gd name="T119" fmla="*/ 4988 h 641"/>
                    <a:gd name="T120" fmla="*/ 778 w 132"/>
                    <a:gd name="T121" fmla="*/ 4875 h 641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132" h="641">
                      <a:moveTo>
                        <a:pt x="107" y="610"/>
                      </a:moveTo>
                      <a:lnTo>
                        <a:pt x="106" y="609"/>
                      </a:lnTo>
                      <a:lnTo>
                        <a:pt x="103" y="609"/>
                      </a:lnTo>
                      <a:lnTo>
                        <a:pt x="100" y="607"/>
                      </a:lnTo>
                      <a:lnTo>
                        <a:pt x="99" y="607"/>
                      </a:lnTo>
                      <a:lnTo>
                        <a:pt x="96" y="605"/>
                      </a:lnTo>
                      <a:lnTo>
                        <a:pt x="93" y="605"/>
                      </a:lnTo>
                      <a:lnTo>
                        <a:pt x="89" y="604"/>
                      </a:lnTo>
                      <a:lnTo>
                        <a:pt x="87" y="602"/>
                      </a:lnTo>
                      <a:lnTo>
                        <a:pt x="57" y="602"/>
                      </a:lnTo>
                      <a:lnTo>
                        <a:pt x="57" y="601"/>
                      </a:lnTo>
                      <a:lnTo>
                        <a:pt x="55" y="598"/>
                      </a:lnTo>
                      <a:lnTo>
                        <a:pt x="52" y="597"/>
                      </a:lnTo>
                      <a:lnTo>
                        <a:pt x="50" y="594"/>
                      </a:lnTo>
                      <a:lnTo>
                        <a:pt x="51" y="591"/>
                      </a:lnTo>
                      <a:lnTo>
                        <a:pt x="52" y="588"/>
                      </a:lnTo>
                      <a:lnTo>
                        <a:pt x="50" y="586"/>
                      </a:lnTo>
                      <a:lnTo>
                        <a:pt x="52" y="583"/>
                      </a:lnTo>
                      <a:lnTo>
                        <a:pt x="52" y="580"/>
                      </a:lnTo>
                      <a:lnTo>
                        <a:pt x="50" y="575"/>
                      </a:lnTo>
                      <a:lnTo>
                        <a:pt x="47" y="576"/>
                      </a:lnTo>
                      <a:lnTo>
                        <a:pt x="44" y="576"/>
                      </a:lnTo>
                      <a:lnTo>
                        <a:pt x="41" y="578"/>
                      </a:lnTo>
                      <a:lnTo>
                        <a:pt x="38" y="577"/>
                      </a:lnTo>
                      <a:lnTo>
                        <a:pt x="37" y="574"/>
                      </a:lnTo>
                      <a:lnTo>
                        <a:pt x="37" y="571"/>
                      </a:lnTo>
                      <a:lnTo>
                        <a:pt x="36" y="568"/>
                      </a:lnTo>
                      <a:lnTo>
                        <a:pt x="33" y="565"/>
                      </a:lnTo>
                      <a:lnTo>
                        <a:pt x="34" y="562"/>
                      </a:lnTo>
                      <a:lnTo>
                        <a:pt x="33" y="561"/>
                      </a:lnTo>
                      <a:lnTo>
                        <a:pt x="34" y="558"/>
                      </a:lnTo>
                      <a:lnTo>
                        <a:pt x="33" y="555"/>
                      </a:lnTo>
                      <a:lnTo>
                        <a:pt x="33" y="552"/>
                      </a:lnTo>
                      <a:lnTo>
                        <a:pt x="36" y="549"/>
                      </a:lnTo>
                      <a:lnTo>
                        <a:pt x="39" y="548"/>
                      </a:lnTo>
                      <a:lnTo>
                        <a:pt x="40" y="545"/>
                      </a:lnTo>
                      <a:lnTo>
                        <a:pt x="43" y="542"/>
                      </a:lnTo>
                      <a:lnTo>
                        <a:pt x="45" y="541"/>
                      </a:lnTo>
                      <a:lnTo>
                        <a:pt x="48" y="539"/>
                      </a:lnTo>
                      <a:lnTo>
                        <a:pt x="48" y="536"/>
                      </a:lnTo>
                      <a:lnTo>
                        <a:pt x="47" y="533"/>
                      </a:lnTo>
                      <a:lnTo>
                        <a:pt x="50" y="531"/>
                      </a:lnTo>
                      <a:lnTo>
                        <a:pt x="52" y="528"/>
                      </a:lnTo>
                      <a:lnTo>
                        <a:pt x="52" y="526"/>
                      </a:lnTo>
                      <a:lnTo>
                        <a:pt x="50" y="524"/>
                      </a:lnTo>
                      <a:lnTo>
                        <a:pt x="48" y="521"/>
                      </a:lnTo>
                      <a:lnTo>
                        <a:pt x="50" y="518"/>
                      </a:lnTo>
                      <a:lnTo>
                        <a:pt x="52" y="512"/>
                      </a:lnTo>
                      <a:lnTo>
                        <a:pt x="55" y="510"/>
                      </a:lnTo>
                      <a:lnTo>
                        <a:pt x="56" y="509"/>
                      </a:lnTo>
                      <a:lnTo>
                        <a:pt x="58" y="508"/>
                      </a:lnTo>
                      <a:lnTo>
                        <a:pt x="57" y="506"/>
                      </a:lnTo>
                      <a:lnTo>
                        <a:pt x="56" y="503"/>
                      </a:lnTo>
                      <a:lnTo>
                        <a:pt x="57" y="501"/>
                      </a:lnTo>
                      <a:lnTo>
                        <a:pt x="60" y="499"/>
                      </a:lnTo>
                      <a:lnTo>
                        <a:pt x="61" y="496"/>
                      </a:lnTo>
                      <a:lnTo>
                        <a:pt x="60" y="495"/>
                      </a:lnTo>
                      <a:lnTo>
                        <a:pt x="60" y="492"/>
                      </a:lnTo>
                      <a:lnTo>
                        <a:pt x="60" y="491"/>
                      </a:lnTo>
                      <a:lnTo>
                        <a:pt x="58" y="487"/>
                      </a:lnTo>
                      <a:lnTo>
                        <a:pt x="61" y="485"/>
                      </a:lnTo>
                      <a:lnTo>
                        <a:pt x="63" y="483"/>
                      </a:lnTo>
                      <a:lnTo>
                        <a:pt x="61" y="483"/>
                      </a:lnTo>
                      <a:lnTo>
                        <a:pt x="60" y="482"/>
                      </a:lnTo>
                      <a:lnTo>
                        <a:pt x="59" y="479"/>
                      </a:lnTo>
                      <a:lnTo>
                        <a:pt x="60" y="477"/>
                      </a:lnTo>
                      <a:lnTo>
                        <a:pt x="63" y="476"/>
                      </a:lnTo>
                      <a:lnTo>
                        <a:pt x="64" y="474"/>
                      </a:lnTo>
                      <a:lnTo>
                        <a:pt x="67" y="472"/>
                      </a:lnTo>
                      <a:lnTo>
                        <a:pt x="65" y="469"/>
                      </a:lnTo>
                      <a:lnTo>
                        <a:pt x="63" y="466"/>
                      </a:lnTo>
                      <a:lnTo>
                        <a:pt x="60" y="465"/>
                      </a:lnTo>
                      <a:lnTo>
                        <a:pt x="57" y="465"/>
                      </a:lnTo>
                      <a:lnTo>
                        <a:pt x="56" y="462"/>
                      </a:lnTo>
                      <a:lnTo>
                        <a:pt x="59" y="462"/>
                      </a:lnTo>
                      <a:lnTo>
                        <a:pt x="63" y="462"/>
                      </a:lnTo>
                      <a:lnTo>
                        <a:pt x="65" y="462"/>
                      </a:lnTo>
                      <a:lnTo>
                        <a:pt x="68" y="461"/>
                      </a:lnTo>
                      <a:lnTo>
                        <a:pt x="70" y="458"/>
                      </a:lnTo>
                      <a:lnTo>
                        <a:pt x="68" y="456"/>
                      </a:lnTo>
                      <a:lnTo>
                        <a:pt x="65" y="455"/>
                      </a:lnTo>
                      <a:lnTo>
                        <a:pt x="61" y="455"/>
                      </a:lnTo>
                      <a:lnTo>
                        <a:pt x="58" y="455"/>
                      </a:lnTo>
                      <a:lnTo>
                        <a:pt x="59" y="452"/>
                      </a:lnTo>
                      <a:lnTo>
                        <a:pt x="60" y="448"/>
                      </a:lnTo>
                      <a:lnTo>
                        <a:pt x="61" y="446"/>
                      </a:lnTo>
                      <a:lnTo>
                        <a:pt x="59" y="443"/>
                      </a:lnTo>
                      <a:lnTo>
                        <a:pt x="60" y="440"/>
                      </a:lnTo>
                      <a:lnTo>
                        <a:pt x="59" y="439"/>
                      </a:lnTo>
                      <a:lnTo>
                        <a:pt x="58" y="438"/>
                      </a:lnTo>
                      <a:lnTo>
                        <a:pt x="57" y="435"/>
                      </a:lnTo>
                      <a:lnTo>
                        <a:pt x="60" y="432"/>
                      </a:lnTo>
                      <a:lnTo>
                        <a:pt x="57" y="431"/>
                      </a:lnTo>
                      <a:lnTo>
                        <a:pt x="54" y="430"/>
                      </a:lnTo>
                      <a:lnTo>
                        <a:pt x="54" y="427"/>
                      </a:lnTo>
                      <a:lnTo>
                        <a:pt x="54" y="424"/>
                      </a:lnTo>
                      <a:lnTo>
                        <a:pt x="54" y="421"/>
                      </a:lnTo>
                      <a:lnTo>
                        <a:pt x="55" y="418"/>
                      </a:lnTo>
                      <a:lnTo>
                        <a:pt x="55" y="415"/>
                      </a:lnTo>
                      <a:lnTo>
                        <a:pt x="58" y="414"/>
                      </a:lnTo>
                      <a:lnTo>
                        <a:pt x="59" y="411"/>
                      </a:lnTo>
                      <a:lnTo>
                        <a:pt x="59" y="409"/>
                      </a:lnTo>
                      <a:lnTo>
                        <a:pt x="58" y="406"/>
                      </a:lnTo>
                      <a:lnTo>
                        <a:pt x="58" y="403"/>
                      </a:lnTo>
                      <a:lnTo>
                        <a:pt x="58" y="400"/>
                      </a:lnTo>
                      <a:lnTo>
                        <a:pt x="58" y="397"/>
                      </a:lnTo>
                      <a:lnTo>
                        <a:pt x="58" y="394"/>
                      </a:lnTo>
                      <a:lnTo>
                        <a:pt x="58" y="392"/>
                      </a:lnTo>
                      <a:lnTo>
                        <a:pt x="57" y="390"/>
                      </a:lnTo>
                      <a:lnTo>
                        <a:pt x="57" y="388"/>
                      </a:lnTo>
                      <a:lnTo>
                        <a:pt x="58" y="384"/>
                      </a:lnTo>
                      <a:lnTo>
                        <a:pt x="60" y="381"/>
                      </a:lnTo>
                      <a:lnTo>
                        <a:pt x="59" y="379"/>
                      </a:lnTo>
                      <a:lnTo>
                        <a:pt x="61" y="376"/>
                      </a:lnTo>
                      <a:lnTo>
                        <a:pt x="61" y="375"/>
                      </a:lnTo>
                      <a:lnTo>
                        <a:pt x="61" y="372"/>
                      </a:lnTo>
                      <a:lnTo>
                        <a:pt x="61" y="370"/>
                      </a:lnTo>
                      <a:lnTo>
                        <a:pt x="60" y="368"/>
                      </a:lnTo>
                      <a:lnTo>
                        <a:pt x="61" y="367"/>
                      </a:lnTo>
                      <a:lnTo>
                        <a:pt x="64" y="367"/>
                      </a:lnTo>
                      <a:lnTo>
                        <a:pt x="65" y="364"/>
                      </a:lnTo>
                      <a:lnTo>
                        <a:pt x="66" y="361"/>
                      </a:lnTo>
                      <a:lnTo>
                        <a:pt x="66" y="355"/>
                      </a:lnTo>
                      <a:lnTo>
                        <a:pt x="68" y="354"/>
                      </a:lnTo>
                      <a:lnTo>
                        <a:pt x="70" y="352"/>
                      </a:lnTo>
                      <a:lnTo>
                        <a:pt x="74" y="351"/>
                      </a:lnTo>
                      <a:lnTo>
                        <a:pt x="74" y="348"/>
                      </a:lnTo>
                      <a:lnTo>
                        <a:pt x="72" y="345"/>
                      </a:lnTo>
                      <a:lnTo>
                        <a:pt x="72" y="342"/>
                      </a:lnTo>
                      <a:lnTo>
                        <a:pt x="71" y="339"/>
                      </a:lnTo>
                      <a:lnTo>
                        <a:pt x="70" y="336"/>
                      </a:lnTo>
                      <a:lnTo>
                        <a:pt x="69" y="333"/>
                      </a:lnTo>
                      <a:lnTo>
                        <a:pt x="70" y="329"/>
                      </a:lnTo>
                      <a:lnTo>
                        <a:pt x="69" y="326"/>
                      </a:lnTo>
                      <a:lnTo>
                        <a:pt x="70" y="323"/>
                      </a:lnTo>
                      <a:lnTo>
                        <a:pt x="70" y="320"/>
                      </a:lnTo>
                      <a:lnTo>
                        <a:pt x="70" y="319"/>
                      </a:lnTo>
                      <a:lnTo>
                        <a:pt x="70" y="316"/>
                      </a:lnTo>
                      <a:lnTo>
                        <a:pt x="71" y="313"/>
                      </a:lnTo>
                      <a:lnTo>
                        <a:pt x="71" y="312"/>
                      </a:lnTo>
                      <a:lnTo>
                        <a:pt x="73" y="311"/>
                      </a:lnTo>
                      <a:lnTo>
                        <a:pt x="76" y="311"/>
                      </a:lnTo>
                      <a:lnTo>
                        <a:pt x="77" y="308"/>
                      </a:lnTo>
                      <a:lnTo>
                        <a:pt x="80" y="307"/>
                      </a:lnTo>
                      <a:lnTo>
                        <a:pt x="80" y="306"/>
                      </a:lnTo>
                      <a:lnTo>
                        <a:pt x="81" y="304"/>
                      </a:lnTo>
                      <a:lnTo>
                        <a:pt x="81" y="301"/>
                      </a:lnTo>
                      <a:lnTo>
                        <a:pt x="80" y="298"/>
                      </a:lnTo>
                      <a:lnTo>
                        <a:pt x="80" y="295"/>
                      </a:lnTo>
                      <a:lnTo>
                        <a:pt x="79" y="291"/>
                      </a:lnTo>
                      <a:lnTo>
                        <a:pt x="79" y="290"/>
                      </a:lnTo>
                      <a:lnTo>
                        <a:pt x="81" y="287"/>
                      </a:lnTo>
                      <a:lnTo>
                        <a:pt x="82" y="284"/>
                      </a:lnTo>
                      <a:lnTo>
                        <a:pt x="83" y="281"/>
                      </a:lnTo>
                      <a:lnTo>
                        <a:pt x="86" y="275"/>
                      </a:lnTo>
                      <a:lnTo>
                        <a:pt x="86" y="274"/>
                      </a:lnTo>
                      <a:lnTo>
                        <a:pt x="87" y="274"/>
                      </a:lnTo>
                      <a:lnTo>
                        <a:pt x="89" y="271"/>
                      </a:lnTo>
                      <a:lnTo>
                        <a:pt x="88" y="268"/>
                      </a:lnTo>
                      <a:lnTo>
                        <a:pt x="89" y="265"/>
                      </a:lnTo>
                      <a:lnTo>
                        <a:pt x="89" y="262"/>
                      </a:lnTo>
                      <a:lnTo>
                        <a:pt x="90" y="259"/>
                      </a:lnTo>
                      <a:lnTo>
                        <a:pt x="87" y="258"/>
                      </a:lnTo>
                      <a:lnTo>
                        <a:pt x="85" y="255"/>
                      </a:lnTo>
                      <a:lnTo>
                        <a:pt x="85" y="254"/>
                      </a:lnTo>
                      <a:lnTo>
                        <a:pt x="87" y="250"/>
                      </a:lnTo>
                      <a:lnTo>
                        <a:pt x="85" y="249"/>
                      </a:lnTo>
                      <a:lnTo>
                        <a:pt x="85" y="248"/>
                      </a:lnTo>
                      <a:lnTo>
                        <a:pt x="84" y="246"/>
                      </a:lnTo>
                      <a:lnTo>
                        <a:pt x="84" y="243"/>
                      </a:lnTo>
                      <a:lnTo>
                        <a:pt x="83" y="240"/>
                      </a:lnTo>
                      <a:lnTo>
                        <a:pt x="82" y="239"/>
                      </a:lnTo>
                      <a:lnTo>
                        <a:pt x="81" y="236"/>
                      </a:lnTo>
                      <a:lnTo>
                        <a:pt x="80" y="233"/>
                      </a:lnTo>
                      <a:lnTo>
                        <a:pt x="79" y="230"/>
                      </a:lnTo>
                      <a:lnTo>
                        <a:pt x="78" y="227"/>
                      </a:lnTo>
                      <a:lnTo>
                        <a:pt x="78" y="224"/>
                      </a:lnTo>
                      <a:lnTo>
                        <a:pt x="79" y="221"/>
                      </a:lnTo>
                      <a:lnTo>
                        <a:pt x="82" y="219"/>
                      </a:lnTo>
                      <a:lnTo>
                        <a:pt x="82" y="217"/>
                      </a:lnTo>
                      <a:lnTo>
                        <a:pt x="82" y="212"/>
                      </a:lnTo>
                      <a:lnTo>
                        <a:pt x="84" y="209"/>
                      </a:lnTo>
                      <a:lnTo>
                        <a:pt x="87" y="208"/>
                      </a:lnTo>
                      <a:lnTo>
                        <a:pt x="89" y="205"/>
                      </a:lnTo>
                      <a:lnTo>
                        <a:pt x="89" y="204"/>
                      </a:lnTo>
                      <a:lnTo>
                        <a:pt x="88" y="202"/>
                      </a:lnTo>
                      <a:lnTo>
                        <a:pt x="88" y="199"/>
                      </a:lnTo>
                      <a:lnTo>
                        <a:pt x="88" y="197"/>
                      </a:lnTo>
                      <a:lnTo>
                        <a:pt x="87" y="194"/>
                      </a:lnTo>
                      <a:lnTo>
                        <a:pt x="87" y="193"/>
                      </a:lnTo>
                      <a:lnTo>
                        <a:pt x="86" y="190"/>
                      </a:lnTo>
                      <a:lnTo>
                        <a:pt x="87" y="190"/>
                      </a:lnTo>
                      <a:lnTo>
                        <a:pt x="89" y="187"/>
                      </a:lnTo>
                      <a:lnTo>
                        <a:pt x="90" y="184"/>
                      </a:lnTo>
                      <a:lnTo>
                        <a:pt x="91" y="181"/>
                      </a:lnTo>
                      <a:lnTo>
                        <a:pt x="91" y="178"/>
                      </a:lnTo>
                      <a:lnTo>
                        <a:pt x="92" y="176"/>
                      </a:lnTo>
                      <a:lnTo>
                        <a:pt x="94" y="172"/>
                      </a:lnTo>
                      <a:lnTo>
                        <a:pt x="97" y="169"/>
                      </a:lnTo>
                      <a:lnTo>
                        <a:pt x="99" y="166"/>
                      </a:lnTo>
                      <a:lnTo>
                        <a:pt x="99" y="165"/>
                      </a:lnTo>
                      <a:lnTo>
                        <a:pt x="102" y="159"/>
                      </a:lnTo>
                      <a:lnTo>
                        <a:pt x="103" y="156"/>
                      </a:lnTo>
                      <a:lnTo>
                        <a:pt x="107" y="154"/>
                      </a:lnTo>
                      <a:lnTo>
                        <a:pt x="110" y="153"/>
                      </a:lnTo>
                      <a:lnTo>
                        <a:pt x="113" y="151"/>
                      </a:lnTo>
                      <a:lnTo>
                        <a:pt x="113" y="150"/>
                      </a:lnTo>
                      <a:lnTo>
                        <a:pt x="111" y="147"/>
                      </a:lnTo>
                      <a:lnTo>
                        <a:pt x="109" y="145"/>
                      </a:lnTo>
                      <a:lnTo>
                        <a:pt x="109" y="142"/>
                      </a:lnTo>
                      <a:lnTo>
                        <a:pt x="111" y="139"/>
                      </a:lnTo>
                      <a:lnTo>
                        <a:pt x="111" y="135"/>
                      </a:lnTo>
                      <a:lnTo>
                        <a:pt x="110" y="132"/>
                      </a:lnTo>
                      <a:lnTo>
                        <a:pt x="109" y="129"/>
                      </a:lnTo>
                      <a:lnTo>
                        <a:pt x="109" y="126"/>
                      </a:lnTo>
                      <a:lnTo>
                        <a:pt x="109" y="124"/>
                      </a:lnTo>
                      <a:lnTo>
                        <a:pt x="110" y="122"/>
                      </a:lnTo>
                      <a:lnTo>
                        <a:pt x="111" y="120"/>
                      </a:lnTo>
                      <a:lnTo>
                        <a:pt x="109" y="117"/>
                      </a:lnTo>
                      <a:lnTo>
                        <a:pt x="110" y="114"/>
                      </a:lnTo>
                      <a:lnTo>
                        <a:pt x="113" y="111"/>
                      </a:lnTo>
                      <a:lnTo>
                        <a:pt x="116" y="109"/>
                      </a:lnTo>
                      <a:lnTo>
                        <a:pt x="119" y="108"/>
                      </a:lnTo>
                      <a:lnTo>
                        <a:pt x="122" y="106"/>
                      </a:lnTo>
                      <a:lnTo>
                        <a:pt x="123" y="106"/>
                      </a:lnTo>
                      <a:lnTo>
                        <a:pt x="124" y="106"/>
                      </a:lnTo>
                      <a:lnTo>
                        <a:pt x="126" y="104"/>
                      </a:lnTo>
                      <a:lnTo>
                        <a:pt x="128" y="101"/>
                      </a:lnTo>
                      <a:lnTo>
                        <a:pt x="128" y="100"/>
                      </a:lnTo>
                      <a:lnTo>
                        <a:pt x="128" y="99"/>
                      </a:lnTo>
                      <a:lnTo>
                        <a:pt x="129" y="97"/>
                      </a:lnTo>
                      <a:lnTo>
                        <a:pt x="130" y="93"/>
                      </a:lnTo>
                      <a:lnTo>
                        <a:pt x="131" y="90"/>
                      </a:lnTo>
                      <a:lnTo>
                        <a:pt x="132" y="87"/>
                      </a:lnTo>
                      <a:lnTo>
                        <a:pt x="129" y="84"/>
                      </a:lnTo>
                      <a:lnTo>
                        <a:pt x="126" y="85"/>
                      </a:lnTo>
                      <a:lnTo>
                        <a:pt x="123" y="86"/>
                      </a:lnTo>
                      <a:lnTo>
                        <a:pt x="120" y="85"/>
                      </a:lnTo>
                      <a:lnTo>
                        <a:pt x="119" y="82"/>
                      </a:lnTo>
                      <a:lnTo>
                        <a:pt x="119" y="79"/>
                      </a:lnTo>
                      <a:lnTo>
                        <a:pt x="118" y="76"/>
                      </a:lnTo>
                      <a:lnTo>
                        <a:pt x="118" y="73"/>
                      </a:lnTo>
                      <a:lnTo>
                        <a:pt x="116" y="71"/>
                      </a:lnTo>
                      <a:lnTo>
                        <a:pt x="116" y="68"/>
                      </a:lnTo>
                      <a:lnTo>
                        <a:pt x="114" y="65"/>
                      </a:lnTo>
                      <a:lnTo>
                        <a:pt x="114" y="62"/>
                      </a:lnTo>
                      <a:lnTo>
                        <a:pt x="114" y="60"/>
                      </a:lnTo>
                      <a:lnTo>
                        <a:pt x="114" y="59"/>
                      </a:lnTo>
                      <a:lnTo>
                        <a:pt x="113" y="59"/>
                      </a:lnTo>
                      <a:lnTo>
                        <a:pt x="111" y="55"/>
                      </a:lnTo>
                      <a:lnTo>
                        <a:pt x="109" y="54"/>
                      </a:lnTo>
                      <a:lnTo>
                        <a:pt x="109" y="51"/>
                      </a:lnTo>
                      <a:lnTo>
                        <a:pt x="108" y="48"/>
                      </a:lnTo>
                      <a:lnTo>
                        <a:pt x="106" y="45"/>
                      </a:lnTo>
                      <a:lnTo>
                        <a:pt x="107" y="42"/>
                      </a:lnTo>
                      <a:lnTo>
                        <a:pt x="109" y="40"/>
                      </a:lnTo>
                      <a:lnTo>
                        <a:pt x="109" y="37"/>
                      </a:lnTo>
                      <a:lnTo>
                        <a:pt x="107" y="36"/>
                      </a:lnTo>
                      <a:lnTo>
                        <a:pt x="109" y="33"/>
                      </a:lnTo>
                      <a:lnTo>
                        <a:pt x="109" y="32"/>
                      </a:lnTo>
                      <a:lnTo>
                        <a:pt x="110" y="30"/>
                      </a:lnTo>
                      <a:lnTo>
                        <a:pt x="107" y="27"/>
                      </a:lnTo>
                      <a:lnTo>
                        <a:pt x="103" y="25"/>
                      </a:lnTo>
                      <a:lnTo>
                        <a:pt x="102" y="24"/>
                      </a:lnTo>
                      <a:lnTo>
                        <a:pt x="102" y="21"/>
                      </a:lnTo>
                      <a:lnTo>
                        <a:pt x="101" y="17"/>
                      </a:lnTo>
                      <a:lnTo>
                        <a:pt x="101" y="15"/>
                      </a:lnTo>
                      <a:lnTo>
                        <a:pt x="100" y="12"/>
                      </a:lnTo>
                      <a:lnTo>
                        <a:pt x="100" y="11"/>
                      </a:lnTo>
                      <a:lnTo>
                        <a:pt x="100" y="8"/>
                      </a:lnTo>
                      <a:lnTo>
                        <a:pt x="98" y="7"/>
                      </a:lnTo>
                      <a:lnTo>
                        <a:pt x="97" y="5"/>
                      </a:lnTo>
                      <a:lnTo>
                        <a:pt x="94" y="2"/>
                      </a:lnTo>
                      <a:lnTo>
                        <a:pt x="94" y="0"/>
                      </a:lnTo>
                      <a:lnTo>
                        <a:pt x="93" y="1"/>
                      </a:lnTo>
                      <a:lnTo>
                        <a:pt x="90" y="3"/>
                      </a:lnTo>
                      <a:lnTo>
                        <a:pt x="89" y="5"/>
                      </a:lnTo>
                      <a:lnTo>
                        <a:pt x="90" y="8"/>
                      </a:lnTo>
                      <a:lnTo>
                        <a:pt x="87" y="11"/>
                      </a:lnTo>
                      <a:lnTo>
                        <a:pt x="87" y="12"/>
                      </a:lnTo>
                      <a:lnTo>
                        <a:pt x="84" y="13"/>
                      </a:lnTo>
                      <a:lnTo>
                        <a:pt x="82" y="13"/>
                      </a:lnTo>
                      <a:lnTo>
                        <a:pt x="80" y="13"/>
                      </a:lnTo>
                      <a:lnTo>
                        <a:pt x="82" y="15"/>
                      </a:lnTo>
                      <a:lnTo>
                        <a:pt x="81" y="19"/>
                      </a:lnTo>
                      <a:lnTo>
                        <a:pt x="82" y="21"/>
                      </a:lnTo>
                      <a:lnTo>
                        <a:pt x="82" y="24"/>
                      </a:lnTo>
                      <a:lnTo>
                        <a:pt x="82" y="28"/>
                      </a:lnTo>
                      <a:lnTo>
                        <a:pt x="83" y="30"/>
                      </a:lnTo>
                      <a:lnTo>
                        <a:pt x="84" y="32"/>
                      </a:lnTo>
                      <a:lnTo>
                        <a:pt x="84" y="35"/>
                      </a:lnTo>
                      <a:lnTo>
                        <a:pt x="85" y="38"/>
                      </a:lnTo>
                      <a:lnTo>
                        <a:pt x="85" y="40"/>
                      </a:lnTo>
                      <a:lnTo>
                        <a:pt x="85" y="42"/>
                      </a:lnTo>
                      <a:lnTo>
                        <a:pt x="84" y="45"/>
                      </a:lnTo>
                      <a:lnTo>
                        <a:pt x="84" y="51"/>
                      </a:lnTo>
                      <a:lnTo>
                        <a:pt x="85" y="54"/>
                      </a:lnTo>
                      <a:lnTo>
                        <a:pt x="85" y="58"/>
                      </a:lnTo>
                      <a:lnTo>
                        <a:pt x="85" y="61"/>
                      </a:lnTo>
                      <a:lnTo>
                        <a:pt x="86" y="62"/>
                      </a:lnTo>
                      <a:lnTo>
                        <a:pt x="86" y="63"/>
                      </a:lnTo>
                      <a:lnTo>
                        <a:pt x="85" y="66"/>
                      </a:lnTo>
                      <a:lnTo>
                        <a:pt x="85" y="69"/>
                      </a:lnTo>
                      <a:lnTo>
                        <a:pt x="84" y="72"/>
                      </a:lnTo>
                      <a:lnTo>
                        <a:pt x="83" y="75"/>
                      </a:lnTo>
                      <a:lnTo>
                        <a:pt x="83" y="77"/>
                      </a:lnTo>
                      <a:lnTo>
                        <a:pt x="82" y="81"/>
                      </a:lnTo>
                      <a:lnTo>
                        <a:pt x="82" y="84"/>
                      </a:lnTo>
                      <a:lnTo>
                        <a:pt x="82" y="86"/>
                      </a:lnTo>
                      <a:lnTo>
                        <a:pt x="80" y="88"/>
                      </a:lnTo>
                      <a:lnTo>
                        <a:pt x="78" y="91"/>
                      </a:lnTo>
                      <a:lnTo>
                        <a:pt x="78" y="94"/>
                      </a:lnTo>
                      <a:lnTo>
                        <a:pt x="80" y="95"/>
                      </a:lnTo>
                      <a:lnTo>
                        <a:pt x="80" y="99"/>
                      </a:lnTo>
                      <a:lnTo>
                        <a:pt x="79" y="101"/>
                      </a:lnTo>
                      <a:lnTo>
                        <a:pt x="79" y="104"/>
                      </a:lnTo>
                      <a:lnTo>
                        <a:pt x="79" y="107"/>
                      </a:lnTo>
                      <a:lnTo>
                        <a:pt x="78" y="110"/>
                      </a:lnTo>
                      <a:lnTo>
                        <a:pt x="78" y="113"/>
                      </a:lnTo>
                      <a:lnTo>
                        <a:pt x="78" y="116"/>
                      </a:lnTo>
                      <a:lnTo>
                        <a:pt x="79" y="119"/>
                      </a:lnTo>
                      <a:lnTo>
                        <a:pt x="80" y="122"/>
                      </a:lnTo>
                      <a:lnTo>
                        <a:pt x="80" y="125"/>
                      </a:lnTo>
                      <a:lnTo>
                        <a:pt x="77" y="128"/>
                      </a:lnTo>
                      <a:lnTo>
                        <a:pt x="76" y="131"/>
                      </a:lnTo>
                      <a:lnTo>
                        <a:pt x="76" y="133"/>
                      </a:lnTo>
                      <a:lnTo>
                        <a:pt x="77" y="137"/>
                      </a:lnTo>
                      <a:lnTo>
                        <a:pt x="77" y="140"/>
                      </a:lnTo>
                      <a:lnTo>
                        <a:pt x="77" y="142"/>
                      </a:lnTo>
                      <a:lnTo>
                        <a:pt x="76" y="145"/>
                      </a:lnTo>
                      <a:lnTo>
                        <a:pt x="75" y="148"/>
                      </a:lnTo>
                      <a:lnTo>
                        <a:pt x="74" y="151"/>
                      </a:lnTo>
                      <a:lnTo>
                        <a:pt x="74" y="153"/>
                      </a:lnTo>
                      <a:lnTo>
                        <a:pt x="73" y="157"/>
                      </a:lnTo>
                      <a:lnTo>
                        <a:pt x="73" y="160"/>
                      </a:lnTo>
                      <a:lnTo>
                        <a:pt x="71" y="163"/>
                      </a:lnTo>
                      <a:lnTo>
                        <a:pt x="70" y="166"/>
                      </a:lnTo>
                      <a:lnTo>
                        <a:pt x="70" y="169"/>
                      </a:lnTo>
                      <a:lnTo>
                        <a:pt x="69" y="170"/>
                      </a:lnTo>
                      <a:lnTo>
                        <a:pt x="69" y="173"/>
                      </a:lnTo>
                      <a:lnTo>
                        <a:pt x="69" y="176"/>
                      </a:lnTo>
                      <a:lnTo>
                        <a:pt x="68" y="179"/>
                      </a:lnTo>
                      <a:lnTo>
                        <a:pt x="66" y="182"/>
                      </a:lnTo>
                      <a:lnTo>
                        <a:pt x="64" y="185"/>
                      </a:lnTo>
                      <a:lnTo>
                        <a:pt x="64" y="188"/>
                      </a:lnTo>
                      <a:lnTo>
                        <a:pt x="65" y="189"/>
                      </a:lnTo>
                      <a:lnTo>
                        <a:pt x="67" y="192"/>
                      </a:lnTo>
                      <a:lnTo>
                        <a:pt x="67" y="194"/>
                      </a:lnTo>
                      <a:lnTo>
                        <a:pt x="67" y="197"/>
                      </a:lnTo>
                      <a:lnTo>
                        <a:pt x="68" y="200"/>
                      </a:lnTo>
                      <a:lnTo>
                        <a:pt x="66" y="202"/>
                      </a:lnTo>
                      <a:lnTo>
                        <a:pt x="66" y="205"/>
                      </a:lnTo>
                      <a:lnTo>
                        <a:pt x="63" y="206"/>
                      </a:lnTo>
                      <a:lnTo>
                        <a:pt x="60" y="209"/>
                      </a:lnTo>
                      <a:lnTo>
                        <a:pt x="60" y="212"/>
                      </a:lnTo>
                      <a:lnTo>
                        <a:pt x="60" y="213"/>
                      </a:lnTo>
                      <a:lnTo>
                        <a:pt x="60" y="217"/>
                      </a:lnTo>
                      <a:lnTo>
                        <a:pt x="61" y="220"/>
                      </a:lnTo>
                      <a:lnTo>
                        <a:pt x="61" y="223"/>
                      </a:lnTo>
                      <a:lnTo>
                        <a:pt x="63" y="226"/>
                      </a:lnTo>
                      <a:lnTo>
                        <a:pt x="63" y="229"/>
                      </a:lnTo>
                      <a:lnTo>
                        <a:pt x="64" y="232"/>
                      </a:lnTo>
                      <a:lnTo>
                        <a:pt x="64" y="235"/>
                      </a:lnTo>
                      <a:lnTo>
                        <a:pt x="64" y="238"/>
                      </a:lnTo>
                      <a:lnTo>
                        <a:pt x="65" y="241"/>
                      </a:lnTo>
                      <a:lnTo>
                        <a:pt x="65" y="244"/>
                      </a:lnTo>
                      <a:lnTo>
                        <a:pt x="64" y="247"/>
                      </a:lnTo>
                      <a:lnTo>
                        <a:pt x="64" y="250"/>
                      </a:lnTo>
                      <a:lnTo>
                        <a:pt x="63" y="250"/>
                      </a:lnTo>
                      <a:lnTo>
                        <a:pt x="60" y="254"/>
                      </a:lnTo>
                      <a:lnTo>
                        <a:pt x="60" y="257"/>
                      </a:lnTo>
                      <a:lnTo>
                        <a:pt x="60" y="260"/>
                      </a:lnTo>
                      <a:lnTo>
                        <a:pt x="61" y="263"/>
                      </a:lnTo>
                      <a:lnTo>
                        <a:pt x="59" y="266"/>
                      </a:lnTo>
                      <a:lnTo>
                        <a:pt x="58" y="268"/>
                      </a:lnTo>
                      <a:lnTo>
                        <a:pt x="56" y="271"/>
                      </a:lnTo>
                      <a:lnTo>
                        <a:pt x="56" y="274"/>
                      </a:lnTo>
                      <a:lnTo>
                        <a:pt x="55" y="276"/>
                      </a:lnTo>
                      <a:lnTo>
                        <a:pt x="55" y="279"/>
                      </a:lnTo>
                      <a:lnTo>
                        <a:pt x="55" y="282"/>
                      </a:lnTo>
                      <a:lnTo>
                        <a:pt x="54" y="282"/>
                      </a:lnTo>
                      <a:lnTo>
                        <a:pt x="53" y="285"/>
                      </a:lnTo>
                      <a:lnTo>
                        <a:pt x="53" y="287"/>
                      </a:lnTo>
                      <a:lnTo>
                        <a:pt x="51" y="290"/>
                      </a:lnTo>
                      <a:lnTo>
                        <a:pt x="50" y="291"/>
                      </a:lnTo>
                      <a:lnTo>
                        <a:pt x="50" y="293"/>
                      </a:lnTo>
                      <a:lnTo>
                        <a:pt x="48" y="296"/>
                      </a:lnTo>
                      <a:lnTo>
                        <a:pt x="47" y="299"/>
                      </a:lnTo>
                      <a:lnTo>
                        <a:pt x="46" y="301"/>
                      </a:lnTo>
                      <a:lnTo>
                        <a:pt x="44" y="304"/>
                      </a:lnTo>
                      <a:lnTo>
                        <a:pt x="44" y="305"/>
                      </a:lnTo>
                      <a:lnTo>
                        <a:pt x="44" y="308"/>
                      </a:lnTo>
                      <a:lnTo>
                        <a:pt x="43" y="310"/>
                      </a:lnTo>
                      <a:lnTo>
                        <a:pt x="41" y="313"/>
                      </a:lnTo>
                      <a:lnTo>
                        <a:pt x="41" y="316"/>
                      </a:lnTo>
                      <a:lnTo>
                        <a:pt x="38" y="317"/>
                      </a:lnTo>
                      <a:lnTo>
                        <a:pt x="39" y="318"/>
                      </a:lnTo>
                      <a:lnTo>
                        <a:pt x="39" y="320"/>
                      </a:lnTo>
                      <a:lnTo>
                        <a:pt x="38" y="323"/>
                      </a:lnTo>
                      <a:lnTo>
                        <a:pt x="35" y="325"/>
                      </a:lnTo>
                      <a:lnTo>
                        <a:pt x="33" y="324"/>
                      </a:lnTo>
                      <a:lnTo>
                        <a:pt x="31" y="327"/>
                      </a:lnTo>
                      <a:lnTo>
                        <a:pt x="32" y="329"/>
                      </a:lnTo>
                      <a:lnTo>
                        <a:pt x="31" y="332"/>
                      </a:lnTo>
                      <a:lnTo>
                        <a:pt x="32" y="335"/>
                      </a:lnTo>
                      <a:lnTo>
                        <a:pt x="33" y="338"/>
                      </a:lnTo>
                      <a:lnTo>
                        <a:pt x="34" y="341"/>
                      </a:lnTo>
                      <a:lnTo>
                        <a:pt x="33" y="344"/>
                      </a:lnTo>
                      <a:lnTo>
                        <a:pt x="33" y="347"/>
                      </a:lnTo>
                      <a:lnTo>
                        <a:pt x="34" y="350"/>
                      </a:lnTo>
                      <a:lnTo>
                        <a:pt x="35" y="352"/>
                      </a:lnTo>
                      <a:lnTo>
                        <a:pt x="35" y="353"/>
                      </a:lnTo>
                      <a:lnTo>
                        <a:pt x="36" y="356"/>
                      </a:lnTo>
                      <a:lnTo>
                        <a:pt x="37" y="359"/>
                      </a:lnTo>
                      <a:lnTo>
                        <a:pt x="38" y="360"/>
                      </a:lnTo>
                      <a:lnTo>
                        <a:pt x="38" y="363"/>
                      </a:lnTo>
                      <a:lnTo>
                        <a:pt x="37" y="363"/>
                      </a:lnTo>
                      <a:lnTo>
                        <a:pt x="37" y="366"/>
                      </a:lnTo>
                      <a:lnTo>
                        <a:pt x="35" y="369"/>
                      </a:lnTo>
                      <a:lnTo>
                        <a:pt x="35" y="372"/>
                      </a:lnTo>
                      <a:lnTo>
                        <a:pt x="33" y="373"/>
                      </a:lnTo>
                      <a:lnTo>
                        <a:pt x="31" y="375"/>
                      </a:lnTo>
                      <a:lnTo>
                        <a:pt x="31" y="378"/>
                      </a:lnTo>
                      <a:lnTo>
                        <a:pt x="30" y="381"/>
                      </a:lnTo>
                      <a:lnTo>
                        <a:pt x="30" y="384"/>
                      </a:lnTo>
                      <a:lnTo>
                        <a:pt x="28" y="387"/>
                      </a:lnTo>
                      <a:lnTo>
                        <a:pt x="28" y="388"/>
                      </a:lnTo>
                      <a:lnTo>
                        <a:pt x="28" y="389"/>
                      </a:lnTo>
                      <a:lnTo>
                        <a:pt x="26" y="392"/>
                      </a:lnTo>
                      <a:lnTo>
                        <a:pt x="27" y="395"/>
                      </a:lnTo>
                      <a:lnTo>
                        <a:pt x="28" y="398"/>
                      </a:lnTo>
                      <a:lnTo>
                        <a:pt x="28" y="401"/>
                      </a:lnTo>
                      <a:lnTo>
                        <a:pt x="31" y="403"/>
                      </a:lnTo>
                      <a:lnTo>
                        <a:pt x="33" y="403"/>
                      </a:lnTo>
                      <a:lnTo>
                        <a:pt x="31" y="406"/>
                      </a:lnTo>
                      <a:lnTo>
                        <a:pt x="33" y="407"/>
                      </a:lnTo>
                      <a:lnTo>
                        <a:pt x="36" y="406"/>
                      </a:lnTo>
                      <a:lnTo>
                        <a:pt x="39" y="406"/>
                      </a:lnTo>
                      <a:lnTo>
                        <a:pt x="39" y="403"/>
                      </a:lnTo>
                      <a:lnTo>
                        <a:pt x="42" y="401"/>
                      </a:lnTo>
                      <a:lnTo>
                        <a:pt x="45" y="403"/>
                      </a:lnTo>
                      <a:lnTo>
                        <a:pt x="48" y="405"/>
                      </a:lnTo>
                      <a:lnTo>
                        <a:pt x="51" y="402"/>
                      </a:lnTo>
                      <a:lnTo>
                        <a:pt x="50" y="405"/>
                      </a:lnTo>
                      <a:lnTo>
                        <a:pt x="47" y="405"/>
                      </a:lnTo>
                      <a:lnTo>
                        <a:pt x="44" y="407"/>
                      </a:lnTo>
                      <a:lnTo>
                        <a:pt x="45" y="411"/>
                      </a:lnTo>
                      <a:lnTo>
                        <a:pt x="48" y="412"/>
                      </a:lnTo>
                      <a:lnTo>
                        <a:pt x="49" y="414"/>
                      </a:lnTo>
                      <a:lnTo>
                        <a:pt x="49" y="416"/>
                      </a:lnTo>
                      <a:lnTo>
                        <a:pt x="50" y="419"/>
                      </a:lnTo>
                      <a:lnTo>
                        <a:pt x="49" y="419"/>
                      </a:lnTo>
                      <a:lnTo>
                        <a:pt x="48" y="416"/>
                      </a:lnTo>
                      <a:lnTo>
                        <a:pt x="45" y="415"/>
                      </a:lnTo>
                      <a:lnTo>
                        <a:pt x="45" y="418"/>
                      </a:lnTo>
                      <a:lnTo>
                        <a:pt x="48" y="420"/>
                      </a:lnTo>
                      <a:lnTo>
                        <a:pt x="48" y="421"/>
                      </a:lnTo>
                      <a:lnTo>
                        <a:pt x="47" y="421"/>
                      </a:lnTo>
                      <a:lnTo>
                        <a:pt x="44" y="420"/>
                      </a:lnTo>
                      <a:lnTo>
                        <a:pt x="43" y="423"/>
                      </a:lnTo>
                      <a:lnTo>
                        <a:pt x="43" y="426"/>
                      </a:lnTo>
                      <a:lnTo>
                        <a:pt x="45" y="428"/>
                      </a:lnTo>
                      <a:lnTo>
                        <a:pt x="42" y="431"/>
                      </a:lnTo>
                      <a:lnTo>
                        <a:pt x="41" y="433"/>
                      </a:lnTo>
                      <a:lnTo>
                        <a:pt x="39" y="437"/>
                      </a:lnTo>
                      <a:lnTo>
                        <a:pt x="41" y="440"/>
                      </a:lnTo>
                      <a:lnTo>
                        <a:pt x="42" y="440"/>
                      </a:lnTo>
                      <a:lnTo>
                        <a:pt x="40" y="442"/>
                      </a:lnTo>
                      <a:lnTo>
                        <a:pt x="43" y="441"/>
                      </a:lnTo>
                      <a:lnTo>
                        <a:pt x="41" y="444"/>
                      </a:lnTo>
                      <a:lnTo>
                        <a:pt x="39" y="447"/>
                      </a:lnTo>
                      <a:lnTo>
                        <a:pt x="37" y="451"/>
                      </a:lnTo>
                      <a:lnTo>
                        <a:pt x="38" y="452"/>
                      </a:lnTo>
                      <a:lnTo>
                        <a:pt x="41" y="453"/>
                      </a:lnTo>
                      <a:lnTo>
                        <a:pt x="44" y="456"/>
                      </a:lnTo>
                      <a:lnTo>
                        <a:pt x="47" y="455"/>
                      </a:lnTo>
                      <a:lnTo>
                        <a:pt x="46" y="458"/>
                      </a:lnTo>
                      <a:lnTo>
                        <a:pt x="45" y="460"/>
                      </a:lnTo>
                      <a:lnTo>
                        <a:pt x="43" y="463"/>
                      </a:lnTo>
                      <a:lnTo>
                        <a:pt x="40" y="465"/>
                      </a:lnTo>
                      <a:lnTo>
                        <a:pt x="37" y="466"/>
                      </a:lnTo>
                      <a:lnTo>
                        <a:pt x="35" y="466"/>
                      </a:lnTo>
                      <a:lnTo>
                        <a:pt x="36" y="469"/>
                      </a:lnTo>
                      <a:lnTo>
                        <a:pt x="39" y="472"/>
                      </a:lnTo>
                      <a:lnTo>
                        <a:pt x="42" y="474"/>
                      </a:lnTo>
                      <a:lnTo>
                        <a:pt x="44" y="474"/>
                      </a:lnTo>
                      <a:lnTo>
                        <a:pt x="43" y="475"/>
                      </a:lnTo>
                      <a:lnTo>
                        <a:pt x="40" y="474"/>
                      </a:lnTo>
                      <a:lnTo>
                        <a:pt x="37" y="472"/>
                      </a:lnTo>
                      <a:lnTo>
                        <a:pt x="35" y="474"/>
                      </a:lnTo>
                      <a:lnTo>
                        <a:pt x="33" y="477"/>
                      </a:lnTo>
                      <a:lnTo>
                        <a:pt x="33" y="480"/>
                      </a:lnTo>
                      <a:lnTo>
                        <a:pt x="35" y="478"/>
                      </a:lnTo>
                      <a:lnTo>
                        <a:pt x="33" y="481"/>
                      </a:lnTo>
                      <a:lnTo>
                        <a:pt x="32" y="484"/>
                      </a:lnTo>
                      <a:lnTo>
                        <a:pt x="32" y="487"/>
                      </a:lnTo>
                      <a:lnTo>
                        <a:pt x="31" y="491"/>
                      </a:lnTo>
                      <a:lnTo>
                        <a:pt x="34" y="487"/>
                      </a:lnTo>
                      <a:lnTo>
                        <a:pt x="33" y="491"/>
                      </a:lnTo>
                      <a:lnTo>
                        <a:pt x="30" y="494"/>
                      </a:lnTo>
                      <a:lnTo>
                        <a:pt x="29" y="497"/>
                      </a:lnTo>
                      <a:lnTo>
                        <a:pt x="28" y="494"/>
                      </a:lnTo>
                      <a:lnTo>
                        <a:pt x="30" y="491"/>
                      </a:lnTo>
                      <a:lnTo>
                        <a:pt x="27" y="487"/>
                      </a:lnTo>
                      <a:lnTo>
                        <a:pt x="28" y="491"/>
                      </a:lnTo>
                      <a:lnTo>
                        <a:pt x="25" y="490"/>
                      </a:lnTo>
                      <a:lnTo>
                        <a:pt x="22" y="490"/>
                      </a:lnTo>
                      <a:lnTo>
                        <a:pt x="18" y="489"/>
                      </a:lnTo>
                      <a:lnTo>
                        <a:pt x="22" y="490"/>
                      </a:lnTo>
                      <a:lnTo>
                        <a:pt x="25" y="489"/>
                      </a:lnTo>
                      <a:lnTo>
                        <a:pt x="26" y="485"/>
                      </a:lnTo>
                      <a:lnTo>
                        <a:pt x="24" y="483"/>
                      </a:lnTo>
                      <a:lnTo>
                        <a:pt x="21" y="481"/>
                      </a:lnTo>
                      <a:lnTo>
                        <a:pt x="19" y="484"/>
                      </a:lnTo>
                      <a:lnTo>
                        <a:pt x="16" y="482"/>
                      </a:lnTo>
                      <a:lnTo>
                        <a:pt x="13" y="481"/>
                      </a:lnTo>
                      <a:lnTo>
                        <a:pt x="10" y="483"/>
                      </a:lnTo>
                      <a:lnTo>
                        <a:pt x="9" y="485"/>
                      </a:lnTo>
                      <a:lnTo>
                        <a:pt x="12" y="487"/>
                      </a:lnTo>
                      <a:lnTo>
                        <a:pt x="14" y="484"/>
                      </a:lnTo>
                      <a:lnTo>
                        <a:pt x="13" y="487"/>
                      </a:lnTo>
                      <a:lnTo>
                        <a:pt x="11" y="490"/>
                      </a:lnTo>
                      <a:lnTo>
                        <a:pt x="8" y="491"/>
                      </a:lnTo>
                      <a:lnTo>
                        <a:pt x="6" y="493"/>
                      </a:lnTo>
                      <a:lnTo>
                        <a:pt x="2" y="495"/>
                      </a:lnTo>
                      <a:lnTo>
                        <a:pt x="0" y="498"/>
                      </a:lnTo>
                      <a:lnTo>
                        <a:pt x="1" y="501"/>
                      </a:lnTo>
                      <a:lnTo>
                        <a:pt x="4" y="503"/>
                      </a:lnTo>
                      <a:lnTo>
                        <a:pt x="5" y="500"/>
                      </a:lnTo>
                      <a:lnTo>
                        <a:pt x="2" y="499"/>
                      </a:lnTo>
                      <a:lnTo>
                        <a:pt x="5" y="498"/>
                      </a:lnTo>
                      <a:lnTo>
                        <a:pt x="8" y="497"/>
                      </a:lnTo>
                      <a:lnTo>
                        <a:pt x="11" y="495"/>
                      </a:lnTo>
                      <a:lnTo>
                        <a:pt x="9" y="498"/>
                      </a:lnTo>
                      <a:lnTo>
                        <a:pt x="12" y="501"/>
                      </a:lnTo>
                      <a:lnTo>
                        <a:pt x="15" y="502"/>
                      </a:lnTo>
                      <a:lnTo>
                        <a:pt x="18" y="503"/>
                      </a:lnTo>
                      <a:lnTo>
                        <a:pt x="17" y="500"/>
                      </a:lnTo>
                      <a:lnTo>
                        <a:pt x="21" y="500"/>
                      </a:lnTo>
                      <a:lnTo>
                        <a:pt x="24" y="501"/>
                      </a:lnTo>
                      <a:lnTo>
                        <a:pt x="24" y="504"/>
                      </a:lnTo>
                      <a:lnTo>
                        <a:pt x="25" y="505"/>
                      </a:lnTo>
                      <a:lnTo>
                        <a:pt x="26" y="505"/>
                      </a:lnTo>
                      <a:lnTo>
                        <a:pt x="25" y="506"/>
                      </a:lnTo>
                      <a:lnTo>
                        <a:pt x="26" y="507"/>
                      </a:lnTo>
                      <a:lnTo>
                        <a:pt x="24" y="510"/>
                      </a:lnTo>
                      <a:lnTo>
                        <a:pt x="22" y="509"/>
                      </a:lnTo>
                      <a:lnTo>
                        <a:pt x="18" y="511"/>
                      </a:lnTo>
                      <a:lnTo>
                        <a:pt x="19" y="514"/>
                      </a:lnTo>
                      <a:lnTo>
                        <a:pt x="23" y="516"/>
                      </a:lnTo>
                      <a:lnTo>
                        <a:pt x="23" y="518"/>
                      </a:lnTo>
                      <a:lnTo>
                        <a:pt x="19" y="517"/>
                      </a:lnTo>
                      <a:lnTo>
                        <a:pt x="16" y="516"/>
                      </a:lnTo>
                      <a:lnTo>
                        <a:pt x="15" y="518"/>
                      </a:lnTo>
                      <a:lnTo>
                        <a:pt x="18" y="519"/>
                      </a:lnTo>
                      <a:lnTo>
                        <a:pt x="22" y="519"/>
                      </a:lnTo>
                      <a:lnTo>
                        <a:pt x="25" y="519"/>
                      </a:lnTo>
                      <a:lnTo>
                        <a:pt x="28" y="520"/>
                      </a:lnTo>
                      <a:lnTo>
                        <a:pt x="30" y="517"/>
                      </a:lnTo>
                      <a:lnTo>
                        <a:pt x="33" y="520"/>
                      </a:lnTo>
                      <a:lnTo>
                        <a:pt x="34" y="522"/>
                      </a:lnTo>
                      <a:lnTo>
                        <a:pt x="37" y="523"/>
                      </a:lnTo>
                      <a:lnTo>
                        <a:pt x="34" y="523"/>
                      </a:lnTo>
                      <a:lnTo>
                        <a:pt x="35" y="526"/>
                      </a:lnTo>
                      <a:lnTo>
                        <a:pt x="36" y="528"/>
                      </a:lnTo>
                      <a:lnTo>
                        <a:pt x="33" y="529"/>
                      </a:lnTo>
                      <a:lnTo>
                        <a:pt x="30" y="525"/>
                      </a:lnTo>
                      <a:lnTo>
                        <a:pt x="27" y="524"/>
                      </a:lnTo>
                      <a:lnTo>
                        <a:pt x="24" y="523"/>
                      </a:lnTo>
                      <a:lnTo>
                        <a:pt x="23" y="526"/>
                      </a:lnTo>
                      <a:lnTo>
                        <a:pt x="19" y="523"/>
                      </a:lnTo>
                      <a:lnTo>
                        <a:pt x="16" y="523"/>
                      </a:lnTo>
                      <a:lnTo>
                        <a:pt x="18" y="526"/>
                      </a:lnTo>
                      <a:lnTo>
                        <a:pt x="22" y="529"/>
                      </a:lnTo>
                      <a:lnTo>
                        <a:pt x="25" y="531"/>
                      </a:lnTo>
                      <a:lnTo>
                        <a:pt x="26" y="534"/>
                      </a:lnTo>
                      <a:lnTo>
                        <a:pt x="23" y="533"/>
                      </a:lnTo>
                      <a:lnTo>
                        <a:pt x="19" y="536"/>
                      </a:lnTo>
                      <a:lnTo>
                        <a:pt x="23" y="538"/>
                      </a:lnTo>
                      <a:lnTo>
                        <a:pt x="25" y="538"/>
                      </a:lnTo>
                      <a:lnTo>
                        <a:pt x="22" y="538"/>
                      </a:lnTo>
                      <a:lnTo>
                        <a:pt x="19" y="541"/>
                      </a:lnTo>
                      <a:lnTo>
                        <a:pt x="18" y="544"/>
                      </a:lnTo>
                      <a:lnTo>
                        <a:pt x="19" y="547"/>
                      </a:lnTo>
                      <a:lnTo>
                        <a:pt x="19" y="550"/>
                      </a:lnTo>
                      <a:lnTo>
                        <a:pt x="22" y="553"/>
                      </a:lnTo>
                      <a:lnTo>
                        <a:pt x="24" y="550"/>
                      </a:lnTo>
                      <a:lnTo>
                        <a:pt x="24" y="547"/>
                      </a:lnTo>
                      <a:lnTo>
                        <a:pt x="25" y="544"/>
                      </a:lnTo>
                      <a:lnTo>
                        <a:pt x="28" y="544"/>
                      </a:lnTo>
                      <a:lnTo>
                        <a:pt x="26" y="546"/>
                      </a:lnTo>
                      <a:lnTo>
                        <a:pt x="28" y="549"/>
                      </a:lnTo>
                      <a:lnTo>
                        <a:pt x="25" y="549"/>
                      </a:lnTo>
                      <a:lnTo>
                        <a:pt x="25" y="552"/>
                      </a:lnTo>
                      <a:lnTo>
                        <a:pt x="28" y="553"/>
                      </a:lnTo>
                      <a:lnTo>
                        <a:pt x="30" y="556"/>
                      </a:lnTo>
                      <a:lnTo>
                        <a:pt x="27" y="554"/>
                      </a:lnTo>
                      <a:lnTo>
                        <a:pt x="24" y="554"/>
                      </a:lnTo>
                      <a:lnTo>
                        <a:pt x="22" y="557"/>
                      </a:lnTo>
                      <a:lnTo>
                        <a:pt x="24" y="557"/>
                      </a:lnTo>
                      <a:lnTo>
                        <a:pt x="22" y="558"/>
                      </a:lnTo>
                      <a:lnTo>
                        <a:pt x="24" y="561"/>
                      </a:lnTo>
                      <a:lnTo>
                        <a:pt x="27" y="560"/>
                      </a:lnTo>
                      <a:lnTo>
                        <a:pt x="26" y="562"/>
                      </a:lnTo>
                      <a:lnTo>
                        <a:pt x="24" y="562"/>
                      </a:lnTo>
                      <a:lnTo>
                        <a:pt x="21" y="561"/>
                      </a:lnTo>
                      <a:lnTo>
                        <a:pt x="21" y="562"/>
                      </a:lnTo>
                      <a:lnTo>
                        <a:pt x="23" y="565"/>
                      </a:lnTo>
                      <a:lnTo>
                        <a:pt x="26" y="567"/>
                      </a:lnTo>
                      <a:lnTo>
                        <a:pt x="23" y="567"/>
                      </a:lnTo>
                      <a:lnTo>
                        <a:pt x="19" y="564"/>
                      </a:lnTo>
                      <a:lnTo>
                        <a:pt x="16" y="565"/>
                      </a:lnTo>
                      <a:lnTo>
                        <a:pt x="18" y="568"/>
                      </a:lnTo>
                      <a:lnTo>
                        <a:pt x="22" y="568"/>
                      </a:lnTo>
                      <a:lnTo>
                        <a:pt x="22" y="571"/>
                      </a:lnTo>
                      <a:lnTo>
                        <a:pt x="24" y="571"/>
                      </a:lnTo>
                      <a:lnTo>
                        <a:pt x="27" y="574"/>
                      </a:lnTo>
                      <a:lnTo>
                        <a:pt x="24" y="573"/>
                      </a:lnTo>
                      <a:lnTo>
                        <a:pt x="23" y="576"/>
                      </a:lnTo>
                      <a:lnTo>
                        <a:pt x="25" y="579"/>
                      </a:lnTo>
                      <a:lnTo>
                        <a:pt x="28" y="579"/>
                      </a:lnTo>
                      <a:lnTo>
                        <a:pt x="29" y="576"/>
                      </a:lnTo>
                      <a:lnTo>
                        <a:pt x="31" y="573"/>
                      </a:lnTo>
                      <a:lnTo>
                        <a:pt x="32" y="572"/>
                      </a:lnTo>
                      <a:lnTo>
                        <a:pt x="31" y="575"/>
                      </a:lnTo>
                      <a:lnTo>
                        <a:pt x="34" y="576"/>
                      </a:lnTo>
                      <a:lnTo>
                        <a:pt x="31" y="576"/>
                      </a:lnTo>
                      <a:lnTo>
                        <a:pt x="29" y="579"/>
                      </a:lnTo>
                      <a:lnTo>
                        <a:pt x="29" y="582"/>
                      </a:lnTo>
                      <a:lnTo>
                        <a:pt x="26" y="581"/>
                      </a:lnTo>
                      <a:lnTo>
                        <a:pt x="23" y="581"/>
                      </a:lnTo>
                      <a:lnTo>
                        <a:pt x="23" y="584"/>
                      </a:lnTo>
                      <a:lnTo>
                        <a:pt x="24" y="587"/>
                      </a:lnTo>
                      <a:lnTo>
                        <a:pt x="27" y="587"/>
                      </a:lnTo>
                      <a:lnTo>
                        <a:pt x="30" y="586"/>
                      </a:lnTo>
                      <a:lnTo>
                        <a:pt x="31" y="589"/>
                      </a:lnTo>
                      <a:lnTo>
                        <a:pt x="31" y="592"/>
                      </a:lnTo>
                      <a:lnTo>
                        <a:pt x="32" y="595"/>
                      </a:lnTo>
                      <a:lnTo>
                        <a:pt x="30" y="592"/>
                      </a:lnTo>
                      <a:lnTo>
                        <a:pt x="28" y="594"/>
                      </a:lnTo>
                      <a:lnTo>
                        <a:pt x="30" y="598"/>
                      </a:lnTo>
                      <a:lnTo>
                        <a:pt x="33" y="596"/>
                      </a:lnTo>
                      <a:lnTo>
                        <a:pt x="33" y="599"/>
                      </a:lnTo>
                      <a:lnTo>
                        <a:pt x="35" y="602"/>
                      </a:lnTo>
                      <a:lnTo>
                        <a:pt x="32" y="599"/>
                      </a:lnTo>
                      <a:lnTo>
                        <a:pt x="33" y="602"/>
                      </a:lnTo>
                      <a:lnTo>
                        <a:pt x="35" y="605"/>
                      </a:lnTo>
                      <a:lnTo>
                        <a:pt x="37" y="602"/>
                      </a:lnTo>
                      <a:lnTo>
                        <a:pt x="36" y="599"/>
                      </a:lnTo>
                      <a:lnTo>
                        <a:pt x="35" y="596"/>
                      </a:lnTo>
                      <a:lnTo>
                        <a:pt x="37" y="600"/>
                      </a:lnTo>
                      <a:lnTo>
                        <a:pt x="37" y="602"/>
                      </a:lnTo>
                      <a:lnTo>
                        <a:pt x="40" y="601"/>
                      </a:lnTo>
                      <a:lnTo>
                        <a:pt x="40" y="598"/>
                      </a:lnTo>
                      <a:lnTo>
                        <a:pt x="37" y="595"/>
                      </a:lnTo>
                      <a:lnTo>
                        <a:pt x="40" y="596"/>
                      </a:lnTo>
                      <a:lnTo>
                        <a:pt x="46" y="599"/>
                      </a:lnTo>
                      <a:lnTo>
                        <a:pt x="45" y="596"/>
                      </a:lnTo>
                      <a:lnTo>
                        <a:pt x="42" y="594"/>
                      </a:lnTo>
                      <a:lnTo>
                        <a:pt x="39" y="595"/>
                      </a:lnTo>
                      <a:lnTo>
                        <a:pt x="39" y="592"/>
                      </a:lnTo>
                      <a:lnTo>
                        <a:pt x="40" y="591"/>
                      </a:lnTo>
                      <a:lnTo>
                        <a:pt x="43" y="594"/>
                      </a:lnTo>
                      <a:lnTo>
                        <a:pt x="46" y="595"/>
                      </a:lnTo>
                      <a:lnTo>
                        <a:pt x="49" y="598"/>
                      </a:lnTo>
                      <a:lnTo>
                        <a:pt x="49" y="600"/>
                      </a:lnTo>
                      <a:lnTo>
                        <a:pt x="46" y="602"/>
                      </a:lnTo>
                      <a:lnTo>
                        <a:pt x="47" y="604"/>
                      </a:lnTo>
                      <a:lnTo>
                        <a:pt x="49" y="607"/>
                      </a:lnTo>
                      <a:lnTo>
                        <a:pt x="48" y="610"/>
                      </a:lnTo>
                      <a:lnTo>
                        <a:pt x="45" y="612"/>
                      </a:lnTo>
                      <a:lnTo>
                        <a:pt x="43" y="613"/>
                      </a:lnTo>
                      <a:lnTo>
                        <a:pt x="45" y="611"/>
                      </a:lnTo>
                      <a:lnTo>
                        <a:pt x="48" y="608"/>
                      </a:lnTo>
                      <a:lnTo>
                        <a:pt x="45" y="604"/>
                      </a:lnTo>
                      <a:lnTo>
                        <a:pt x="44" y="604"/>
                      </a:lnTo>
                      <a:lnTo>
                        <a:pt x="43" y="608"/>
                      </a:lnTo>
                      <a:lnTo>
                        <a:pt x="41" y="608"/>
                      </a:lnTo>
                      <a:lnTo>
                        <a:pt x="38" y="607"/>
                      </a:lnTo>
                      <a:lnTo>
                        <a:pt x="35" y="607"/>
                      </a:lnTo>
                      <a:lnTo>
                        <a:pt x="32" y="607"/>
                      </a:lnTo>
                      <a:lnTo>
                        <a:pt x="32" y="612"/>
                      </a:lnTo>
                      <a:lnTo>
                        <a:pt x="31" y="615"/>
                      </a:lnTo>
                      <a:lnTo>
                        <a:pt x="32" y="618"/>
                      </a:lnTo>
                      <a:lnTo>
                        <a:pt x="35" y="616"/>
                      </a:lnTo>
                      <a:lnTo>
                        <a:pt x="37" y="616"/>
                      </a:lnTo>
                      <a:lnTo>
                        <a:pt x="38" y="614"/>
                      </a:lnTo>
                      <a:lnTo>
                        <a:pt x="41" y="613"/>
                      </a:lnTo>
                      <a:lnTo>
                        <a:pt x="39" y="616"/>
                      </a:lnTo>
                      <a:lnTo>
                        <a:pt x="38" y="619"/>
                      </a:lnTo>
                      <a:lnTo>
                        <a:pt x="35" y="619"/>
                      </a:lnTo>
                      <a:lnTo>
                        <a:pt x="38" y="621"/>
                      </a:lnTo>
                      <a:lnTo>
                        <a:pt x="35" y="623"/>
                      </a:lnTo>
                      <a:lnTo>
                        <a:pt x="38" y="626"/>
                      </a:lnTo>
                      <a:lnTo>
                        <a:pt x="41" y="625"/>
                      </a:lnTo>
                      <a:lnTo>
                        <a:pt x="41" y="622"/>
                      </a:lnTo>
                      <a:lnTo>
                        <a:pt x="43" y="619"/>
                      </a:lnTo>
                      <a:lnTo>
                        <a:pt x="45" y="616"/>
                      </a:lnTo>
                      <a:lnTo>
                        <a:pt x="43" y="617"/>
                      </a:lnTo>
                      <a:lnTo>
                        <a:pt x="43" y="614"/>
                      </a:lnTo>
                      <a:lnTo>
                        <a:pt x="46" y="614"/>
                      </a:lnTo>
                      <a:lnTo>
                        <a:pt x="49" y="614"/>
                      </a:lnTo>
                      <a:lnTo>
                        <a:pt x="55" y="614"/>
                      </a:lnTo>
                      <a:lnTo>
                        <a:pt x="58" y="614"/>
                      </a:lnTo>
                      <a:lnTo>
                        <a:pt x="61" y="615"/>
                      </a:lnTo>
                      <a:lnTo>
                        <a:pt x="65" y="616"/>
                      </a:lnTo>
                      <a:lnTo>
                        <a:pt x="61" y="617"/>
                      </a:lnTo>
                      <a:lnTo>
                        <a:pt x="58" y="617"/>
                      </a:lnTo>
                      <a:lnTo>
                        <a:pt x="55" y="616"/>
                      </a:lnTo>
                      <a:lnTo>
                        <a:pt x="52" y="618"/>
                      </a:lnTo>
                      <a:lnTo>
                        <a:pt x="50" y="620"/>
                      </a:lnTo>
                      <a:lnTo>
                        <a:pt x="47" y="620"/>
                      </a:lnTo>
                      <a:lnTo>
                        <a:pt x="44" y="619"/>
                      </a:lnTo>
                      <a:lnTo>
                        <a:pt x="42" y="622"/>
                      </a:lnTo>
                      <a:lnTo>
                        <a:pt x="43" y="625"/>
                      </a:lnTo>
                      <a:lnTo>
                        <a:pt x="45" y="626"/>
                      </a:lnTo>
                      <a:lnTo>
                        <a:pt x="45" y="629"/>
                      </a:lnTo>
                      <a:lnTo>
                        <a:pt x="42" y="627"/>
                      </a:lnTo>
                      <a:lnTo>
                        <a:pt x="39" y="627"/>
                      </a:lnTo>
                      <a:lnTo>
                        <a:pt x="41" y="630"/>
                      </a:lnTo>
                      <a:lnTo>
                        <a:pt x="44" y="631"/>
                      </a:lnTo>
                      <a:lnTo>
                        <a:pt x="47" y="634"/>
                      </a:lnTo>
                      <a:lnTo>
                        <a:pt x="50" y="634"/>
                      </a:lnTo>
                      <a:lnTo>
                        <a:pt x="47" y="631"/>
                      </a:lnTo>
                      <a:lnTo>
                        <a:pt x="50" y="629"/>
                      </a:lnTo>
                      <a:lnTo>
                        <a:pt x="53" y="628"/>
                      </a:lnTo>
                      <a:lnTo>
                        <a:pt x="50" y="625"/>
                      </a:lnTo>
                      <a:lnTo>
                        <a:pt x="53" y="624"/>
                      </a:lnTo>
                      <a:lnTo>
                        <a:pt x="56" y="626"/>
                      </a:lnTo>
                      <a:lnTo>
                        <a:pt x="58" y="623"/>
                      </a:lnTo>
                      <a:lnTo>
                        <a:pt x="61" y="621"/>
                      </a:lnTo>
                      <a:lnTo>
                        <a:pt x="65" y="620"/>
                      </a:lnTo>
                      <a:lnTo>
                        <a:pt x="66" y="618"/>
                      </a:lnTo>
                      <a:lnTo>
                        <a:pt x="69" y="620"/>
                      </a:lnTo>
                      <a:lnTo>
                        <a:pt x="68" y="622"/>
                      </a:lnTo>
                      <a:lnTo>
                        <a:pt x="67" y="626"/>
                      </a:lnTo>
                      <a:lnTo>
                        <a:pt x="64" y="627"/>
                      </a:lnTo>
                      <a:lnTo>
                        <a:pt x="60" y="628"/>
                      </a:lnTo>
                      <a:lnTo>
                        <a:pt x="59" y="631"/>
                      </a:lnTo>
                      <a:lnTo>
                        <a:pt x="59" y="634"/>
                      </a:lnTo>
                      <a:lnTo>
                        <a:pt x="56" y="635"/>
                      </a:lnTo>
                      <a:lnTo>
                        <a:pt x="59" y="633"/>
                      </a:lnTo>
                      <a:lnTo>
                        <a:pt x="58" y="630"/>
                      </a:lnTo>
                      <a:lnTo>
                        <a:pt x="56" y="629"/>
                      </a:lnTo>
                      <a:lnTo>
                        <a:pt x="55" y="631"/>
                      </a:lnTo>
                      <a:lnTo>
                        <a:pt x="54" y="629"/>
                      </a:lnTo>
                      <a:lnTo>
                        <a:pt x="51" y="629"/>
                      </a:lnTo>
                      <a:lnTo>
                        <a:pt x="49" y="632"/>
                      </a:lnTo>
                      <a:lnTo>
                        <a:pt x="52" y="635"/>
                      </a:lnTo>
                      <a:lnTo>
                        <a:pt x="54" y="637"/>
                      </a:lnTo>
                      <a:lnTo>
                        <a:pt x="57" y="638"/>
                      </a:lnTo>
                      <a:lnTo>
                        <a:pt x="60" y="640"/>
                      </a:lnTo>
                      <a:lnTo>
                        <a:pt x="64" y="640"/>
                      </a:lnTo>
                      <a:lnTo>
                        <a:pt x="67" y="641"/>
                      </a:lnTo>
                      <a:lnTo>
                        <a:pt x="70" y="640"/>
                      </a:lnTo>
                      <a:lnTo>
                        <a:pt x="72" y="637"/>
                      </a:lnTo>
                      <a:lnTo>
                        <a:pt x="72" y="635"/>
                      </a:lnTo>
                      <a:lnTo>
                        <a:pt x="72" y="631"/>
                      </a:lnTo>
                      <a:lnTo>
                        <a:pt x="72" y="629"/>
                      </a:lnTo>
                      <a:lnTo>
                        <a:pt x="74" y="625"/>
                      </a:lnTo>
                      <a:lnTo>
                        <a:pt x="74" y="622"/>
                      </a:lnTo>
                      <a:lnTo>
                        <a:pt x="75" y="620"/>
                      </a:lnTo>
                      <a:lnTo>
                        <a:pt x="78" y="617"/>
                      </a:lnTo>
                      <a:lnTo>
                        <a:pt x="81" y="617"/>
                      </a:lnTo>
                      <a:lnTo>
                        <a:pt x="84" y="615"/>
                      </a:lnTo>
                      <a:lnTo>
                        <a:pt x="87" y="614"/>
                      </a:lnTo>
                      <a:lnTo>
                        <a:pt x="89" y="614"/>
                      </a:lnTo>
                      <a:lnTo>
                        <a:pt x="92" y="613"/>
                      </a:lnTo>
                      <a:lnTo>
                        <a:pt x="93" y="613"/>
                      </a:lnTo>
                      <a:lnTo>
                        <a:pt x="93" y="612"/>
                      </a:lnTo>
                      <a:lnTo>
                        <a:pt x="94" y="609"/>
                      </a:lnTo>
                      <a:lnTo>
                        <a:pt x="97" y="608"/>
                      </a:lnTo>
                      <a:lnTo>
                        <a:pt x="100" y="608"/>
                      </a:lnTo>
                      <a:lnTo>
                        <a:pt x="103" y="610"/>
                      </a:lnTo>
                      <a:lnTo>
                        <a:pt x="107" y="610"/>
                      </a:lnTo>
                      <a:lnTo>
                        <a:pt x="108" y="610"/>
                      </a:lnTo>
                      <a:lnTo>
                        <a:pt x="109" y="610"/>
                      </a:lnTo>
                      <a:lnTo>
                        <a:pt x="107" y="61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" name="Freeform 1112">
                  <a:extLst>
                    <a:ext uri="{FF2B5EF4-FFF2-40B4-BE49-F238E27FC236}">
                      <a16:creationId xmlns:a16="http://schemas.microsoft.com/office/drawing/2014/main" id="{AB75FD3A-5879-5B5B-DBD5-70A0601E99C0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088" y="2714"/>
                  <a:ext cx="32" cy="16"/>
                </a:xfrm>
                <a:custGeom>
                  <a:avLst/>
                  <a:gdLst>
                    <a:gd name="T0" fmla="*/ 32 w 4"/>
                    <a:gd name="T1" fmla="*/ 0 h 2"/>
                    <a:gd name="T2" fmla="*/ 0 w 4"/>
                    <a:gd name="T3" fmla="*/ 0 h 2"/>
                    <a:gd name="T4" fmla="*/ 32 w 4"/>
                    <a:gd name="T5" fmla="*/ 16 h 2"/>
                    <a:gd name="T6" fmla="*/ 32 w 4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" h="2">
                      <a:moveTo>
                        <a:pt x="4" y="0"/>
                      </a:moveTo>
                      <a:lnTo>
                        <a:pt x="0" y="0"/>
                      </a:lnTo>
                      <a:lnTo>
                        <a:pt x="4" y="2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" name="Freeform 1113">
                  <a:extLst>
                    <a:ext uri="{FF2B5EF4-FFF2-40B4-BE49-F238E27FC236}">
                      <a16:creationId xmlns:a16="http://schemas.microsoft.com/office/drawing/2014/main" id="{3378FC78-3DBA-E1B7-863B-3FF8409F7061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072" y="2690"/>
                  <a:ext cx="24" cy="24"/>
                </a:xfrm>
                <a:custGeom>
                  <a:avLst/>
                  <a:gdLst>
                    <a:gd name="T0" fmla="*/ 8 w 3"/>
                    <a:gd name="T1" fmla="*/ 24 h 3"/>
                    <a:gd name="T2" fmla="*/ 24 w 3"/>
                    <a:gd name="T3" fmla="*/ 0 h 3"/>
                    <a:gd name="T4" fmla="*/ 0 w 3"/>
                    <a:gd name="T5" fmla="*/ 0 h 3"/>
                    <a:gd name="T6" fmla="*/ 8 w 3"/>
                    <a:gd name="T7" fmla="*/ 24 h 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" h="3">
                      <a:moveTo>
                        <a:pt x="1" y="3"/>
                      </a:move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3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" name="Freeform 1114">
                  <a:extLst>
                    <a:ext uri="{FF2B5EF4-FFF2-40B4-BE49-F238E27FC236}">
                      <a16:creationId xmlns:a16="http://schemas.microsoft.com/office/drawing/2014/main" id="{B4A48313-AC4E-0AFD-44FB-B8941456185D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008" y="2818"/>
                  <a:ext cx="32" cy="32"/>
                </a:xfrm>
                <a:custGeom>
                  <a:avLst/>
                  <a:gdLst>
                    <a:gd name="T0" fmla="*/ 32 w 4"/>
                    <a:gd name="T1" fmla="*/ 24 h 4"/>
                    <a:gd name="T2" fmla="*/ 24 w 4"/>
                    <a:gd name="T3" fmla="*/ 0 h 4"/>
                    <a:gd name="T4" fmla="*/ 0 w 4"/>
                    <a:gd name="T5" fmla="*/ 16 h 4"/>
                    <a:gd name="T6" fmla="*/ 16 w 4"/>
                    <a:gd name="T7" fmla="*/ 32 h 4"/>
                    <a:gd name="T8" fmla="*/ 24 w 4"/>
                    <a:gd name="T9" fmla="*/ 32 h 4"/>
                    <a:gd name="T10" fmla="*/ 32 w 4"/>
                    <a:gd name="T11" fmla="*/ 24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" h="4">
                      <a:moveTo>
                        <a:pt x="4" y="3"/>
                      </a:moveTo>
                      <a:lnTo>
                        <a:pt x="3" y="0"/>
                      </a:lnTo>
                      <a:lnTo>
                        <a:pt x="0" y="2"/>
                      </a:lnTo>
                      <a:lnTo>
                        <a:pt x="2" y="4"/>
                      </a:lnTo>
                      <a:lnTo>
                        <a:pt x="3" y="4"/>
                      </a:lnTo>
                      <a:lnTo>
                        <a:pt x="4" y="3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3" name="Freeform 1115">
                  <a:extLst>
                    <a:ext uri="{FF2B5EF4-FFF2-40B4-BE49-F238E27FC236}">
                      <a16:creationId xmlns:a16="http://schemas.microsoft.com/office/drawing/2014/main" id="{0FD68281-07B0-4D63-D047-90B1EBDCEBC8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976" y="2770"/>
                  <a:ext cx="120" cy="193"/>
                </a:xfrm>
                <a:custGeom>
                  <a:avLst/>
                  <a:gdLst>
                    <a:gd name="T0" fmla="*/ 112 w 15"/>
                    <a:gd name="T1" fmla="*/ 40 h 24"/>
                    <a:gd name="T2" fmla="*/ 96 w 15"/>
                    <a:gd name="T3" fmla="*/ 16 h 24"/>
                    <a:gd name="T4" fmla="*/ 72 w 15"/>
                    <a:gd name="T5" fmla="*/ 0 h 24"/>
                    <a:gd name="T6" fmla="*/ 48 w 15"/>
                    <a:gd name="T7" fmla="*/ 8 h 24"/>
                    <a:gd name="T8" fmla="*/ 56 w 15"/>
                    <a:gd name="T9" fmla="*/ 32 h 24"/>
                    <a:gd name="T10" fmla="*/ 72 w 15"/>
                    <a:gd name="T11" fmla="*/ 56 h 24"/>
                    <a:gd name="T12" fmla="*/ 64 w 15"/>
                    <a:gd name="T13" fmla="*/ 80 h 24"/>
                    <a:gd name="T14" fmla="*/ 56 w 15"/>
                    <a:gd name="T15" fmla="*/ 80 h 24"/>
                    <a:gd name="T16" fmla="*/ 56 w 15"/>
                    <a:gd name="T17" fmla="*/ 80 h 24"/>
                    <a:gd name="T18" fmla="*/ 48 w 15"/>
                    <a:gd name="T19" fmla="*/ 80 h 24"/>
                    <a:gd name="T20" fmla="*/ 40 w 15"/>
                    <a:gd name="T21" fmla="*/ 80 h 24"/>
                    <a:gd name="T22" fmla="*/ 32 w 15"/>
                    <a:gd name="T23" fmla="*/ 105 h 24"/>
                    <a:gd name="T24" fmla="*/ 16 w 15"/>
                    <a:gd name="T25" fmla="*/ 80 h 24"/>
                    <a:gd name="T26" fmla="*/ 16 w 15"/>
                    <a:gd name="T27" fmla="*/ 105 h 24"/>
                    <a:gd name="T28" fmla="*/ 0 w 15"/>
                    <a:gd name="T29" fmla="*/ 88 h 24"/>
                    <a:gd name="T30" fmla="*/ 16 w 15"/>
                    <a:gd name="T31" fmla="*/ 113 h 24"/>
                    <a:gd name="T32" fmla="*/ 16 w 15"/>
                    <a:gd name="T33" fmla="*/ 137 h 24"/>
                    <a:gd name="T34" fmla="*/ 24 w 15"/>
                    <a:gd name="T35" fmla="*/ 161 h 24"/>
                    <a:gd name="T36" fmla="*/ 48 w 15"/>
                    <a:gd name="T37" fmla="*/ 177 h 24"/>
                    <a:gd name="T38" fmla="*/ 48 w 15"/>
                    <a:gd name="T39" fmla="*/ 153 h 24"/>
                    <a:gd name="T40" fmla="*/ 48 w 15"/>
                    <a:gd name="T41" fmla="*/ 137 h 24"/>
                    <a:gd name="T42" fmla="*/ 72 w 15"/>
                    <a:gd name="T43" fmla="*/ 121 h 24"/>
                    <a:gd name="T44" fmla="*/ 96 w 15"/>
                    <a:gd name="T45" fmla="*/ 97 h 24"/>
                    <a:gd name="T46" fmla="*/ 72 w 15"/>
                    <a:gd name="T47" fmla="*/ 121 h 24"/>
                    <a:gd name="T48" fmla="*/ 64 w 15"/>
                    <a:gd name="T49" fmla="*/ 145 h 24"/>
                    <a:gd name="T50" fmla="*/ 72 w 15"/>
                    <a:gd name="T51" fmla="*/ 169 h 24"/>
                    <a:gd name="T52" fmla="*/ 64 w 15"/>
                    <a:gd name="T53" fmla="*/ 193 h 24"/>
                    <a:gd name="T54" fmla="*/ 88 w 15"/>
                    <a:gd name="T55" fmla="*/ 185 h 24"/>
                    <a:gd name="T56" fmla="*/ 64 w 15"/>
                    <a:gd name="T57" fmla="*/ 193 h 24"/>
                    <a:gd name="T58" fmla="*/ 88 w 15"/>
                    <a:gd name="T59" fmla="*/ 193 h 24"/>
                    <a:gd name="T60" fmla="*/ 104 w 15"/>
                    <a:gd name="T61" fmla="*/ 193 h 24"/>
                    <a:gd name="T62" fmla="*/ 112 w 15"/>
                    <a:gd name="T63" fmla="*/ 185 h 24"/>
                    <a:gd name="T64" fmla="*/ 112 w 15"/>
                    <a:gd name="T65" fmla="*/ 161 h 24"/>
                    <a:gd name="T66" fmla="*/ 104 w 15"/>
                    <a:gd name="T67" fmla="*/ 137 h 24"/>
                    <a:gd name="T68" fmla="*/ 112 w 15"/>
                    <a:gd name="T69" fmla="*/ 113 h 24"/>
                    <a:gd name="T70" fmla="*/ 120 w 15"/>
                    <a:gd name="T71" fmla="*/ 88 h 24"/>
                    <a:gd name="T72" fmla="*/ 112 w 15"/>
                    <a:gd name="T73" fmla="*/ 64 h 24"/>
                    <a:gd name="T74" fmla="*/ 112 w 15"/>
                    <a:gd name="T75" fmla="*/ 40 h 24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15" h="24">
                      <a:moveTo>
                        <a:pt x="14" y="5"/>
                      </a:moveTo>
                      <a:lnTo>
                        <a:pt x="12" y="2"/>
                      </a:lnTo>
                      <a:lnTo>
                        <a:pt x="9" y="0"/>
                      </a:lnTo>
                      <a:lnTo>
                        <a:pt x="6" y="1"/>
                      </a:lnTo>
                      <a:lnTo>
                        <a:pt x="7" y="4"/>
                      </a:lnTo>
                      <a:lnTo>
                        <a:pt x="9" y="7"/>
                      </a:lnTo>
                      <a:lnTo>
                        <a:pt x="8" y="10"/>
                      </a:lnTo>
                      <a:lnTo>
                        <a:pt x="7" y="10"/>
                      </a:lnTo>
                      <a:lnTo>
                        <a:pt x="6" y="10"/>
                      </a:lnTo>
                      <a:lnTo>
                        <a:pt x="5" y="10"/>
                      </a:lnTo>
                      <a:lnTo>
                        <a:pt x="4" y="13"/>
                      </a:lnTo>
                      <a:lnTo>
                        <a:pt x="2" y="10"/>
                      </a:lnTo>
                      <a:lnTo>
                        <a:pt x="2" y="13"/>
                      </a:lnTo>
                      <a:lnTo>
                        <a:pt x="0" y="11"/>
                      </a:lnTo>
                      <a:lnTo>
                        <a:pt x="2" y="14"/>
                      </a:lnTo>
                      <a:lnTo>
                        <a:pt x="2" y="17"/>
                      </a:lnTo>
                      <a:lnTo>
                        <a:pt x="3" y="20"/>
                      </a:lnTo>
                      <a:lnTo>
                        <a:pt x="6" y="22"/>
                      </a:lnTo>
                      <a:lnTo>
                        <a:pt x="6" y="19"/>
                      </a:lnTo>
                      <a:lnTo>
                        <a:pt x="6" y="17"/>
                      </a:lnTo>
                      <a:lnTo>
                        <a:pt x="9" y="15"/>
                      </a:lnTo>
                      <a:lnTo>
                        <a:pt x="12" y="12"/>
                      </a:lnTo>
                      <a:lnTo>
                        <a:pt x="9" y="15"/>
                      </a:lnTo>
                      <a:lnTo>
                        <a:pt x="8" y="18"/>
                      </a:lnTo>
                      <a:lnTo>
                        <a:pt x="9" y="21"/>
                      </a:lnTo>
                      <a:lnTo>
                        <a:pt x="8" y="24"/>
                      </a:lnTo>
                      <a:lnTo>
                        <a:pt x="11" y="23"/>
                      </a:lnTo>
                      <a:lnTo>
                        <a:pt x="8" y="24"/>
                      </a:lnTo>
                      <a:lnTo>
                        <a:pt x="11" y="24"/>
                      </a:lnTo>
                      <a:lnTo>
                        <a:pt x="13" y="24"/>
                      </a:lnTo>
                      <a:lnTo>
                        <a:pt x="14" y="23"/>
                      </a:lnTo>
                      <a:lnTo>
                        <a:pt x="14" y="20"/>
                      </a:lnTo>
                      <a:lnTo>
                        <a:pt x="13" y="17"/>
                      </a:lnTo>
                      <a:lnTo>
                        <a:pt x="14" y="14"/>
                      </a:lnTo>
                      <a:lnTo>
                        <a:pt x="15" y="11"/>
                      </a:lnTo>
                      <a:lnTo>
                        <a:pt x="14" y="8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" name="Freeform 1116">
                  <a:extLst>
                    <a:ext uri="{FF2B5EF4-FFF2-40B4-BE49-F238E27FC236}">
                      <a16:creationId xmlns:a16="http://schemas.microsoft.com/office/drawing/2014/main" id="{13FF4D45-4A07-1AB2-144F-DC1DA4E52B78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024" y="2690"/>
                  <a:ext cx="64" cy="72"/>
                </a:xfrm>
                <a:custGeom>
                  <a:avLst/>
                  <a:gdLst>
                    <a:gd name="T0" fmla="*/ 32 w 8"/>
                    <a:gd name="T1" fmla="*/ 0 h 9"/>
                    <a:gd name="T2" fmla="*/ 24 w 8"/>
                    <a:gd name="T3" fmla="*/ 24 h 9"/>
                    <a:gd name="T4" fmla="*/ 32 w 8"/>
                    <a:gd name="T5" fmla="*/ 48 h 9"/>
                    <a:gd name="T6" fmla="*/ 8 w 8"/>
                    <a:gd name="T7" fmla="*/ 32 h 9"/>
                    <a:gd name="T8" fmla="*/ 0 w 8"/>
                    <a:gd name="T9" fmla="*/ 56 h 9"/>
                    <a:gd name="T10" fmla="*/ 24 w 8"/>
                    <a:gd name="T11" fmla="*/ 64 h 9"/>
                    <a:gd name="T12" fmla="*/ 48 w 8"/>
                    <a:gd name="T13" fmla="*/ 72 h 9"/>
                    <a:gd name="T14" fmla="*/ 64 w 8"/>
                    <a:gd name="T15" fmla="*/ 64 h 9"/>
                    <a:gd name="T16" fmla="*/ 48 w 8"/>
                    <a:gd name="T17" fmla="*/ 48 h 9"/>
                    <a:gd name="T18" fmla="*/ 48 w 8"/>
                    <a:gd name="T19" fmla="*/ 24 h 9"/>
                    <a:gd name="T20" fmla="*/ 32 w 8"/>
                    <a:gd name="T21" fmla="*/ 0 h 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" h="9">
                      <a:moveTo>
                        <a:pt x="4" y="0"/>
                      </a:moveTo>
                      <a:lnTo>
                        <a:pt x="3" y="3"/>
                      </a:lnTo>
                      <a:lnTo>
                        <a:pt x="4" y="6"/>
                      </a:lnTo>
                      <a:lnTo>
                        <a:pt x="1" y="4"/>
                      </a:lnTo>
                      <a:lnTo>
                        <a:pt x="0" y="7"/>
                      </a:lnTo>
                      <a:lnTo>
                        <a:pt x="3" y="8"/>
                      </a:lnTo>
                      <a:lnTo>
                        <a:pt x="6" y="9"/>
                      </a:lnTo>
                      <a:lnTo>
                        <a:pt x="8" y="8"/>
                      </a:lnTo>
                      <a:lnTo>
                        <a:pt x="6" y="6"/>
                      </a:lnTo>
                      <a:lnTo>
                        <a:pt x="6" y="3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" name="Freeform 1117">
                  <a:extLst>
                    <a:ext uri="{FF2B5EF4-FFF2-40B4-BE49-F238E27FC236}">
                      <a16:creationId xmlns:a16="http://schemas.microsoft.com/office/drawing/2014/main" id="{A0897645-2656-3BDE-5C7A-95B3AC2AAD16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129" y="3219"/>
                  <a:ext cx="24" cy="40"/>
                </a:xfrm>
                <a:custGeom>
                  <a:avLst/>
                  <a:gdLst>
                    <a:gd name="T0" fmla="*/ 0 w 3"/>
                    <a:gd name="T1" fmla="*/ 24 h 5"/>
                    <a:gd name="T2" fmla="*/ 24 w 3"/>
                    <a:gd name="T3" fmla="*/ 40 h 5"/>
                    <a:gd name="T4" fmla="*/ 24 w 3"/>
                    <a:gd name="T5" fmla="*/ 24 h 5"/>
                    <a:gd name="T6" fmla="*/ 16 w 3"/>
                    <a:gd name="T7" fmla="*/ 0 h 5"/>
                    <a:gd name="T8" fmla="*/ 0 w 3"/>
                    <a:gd name="T9" fmla="*/ 24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" h="5">
                      <a:moveTo>
                        <a:pt x="0" y="3"/>
                      </a:moveTo>
                      <a:lnTo>
                        <a:pt x="3" y="5"/>
                      </a:lnTo>
                      <a:lnTo>
                        <a:pt x="3" y="3"/>
                      </a:lnTo>
                      <a:lnTo>
                        <a:pt x="2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" name="Freeform 1118">
                  <a:extLst>
                    <a:ext uri="{FF2B5EF4-FFF2-40B4-BE49-F238E27FC236}">
                      <a16:creationId xmlns:a16="http://schemas.microsoft.com/office/drawing/2014/main" id="{E5030BD6-8ABB-255D-DD5E-353F84E4AB55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112" y="3139"/>
                  <a:ext cx="17" cy="24"/>
                </a:xfrm>
                <a:custGeom>
                  <a:avLst/>
                  <a:gdLst>
                    <a:gd name="T0" fmla="*/ 9 w 2"/>
                    <a:gd name="T1" fmla="*/ 24 h 3"/>
                    <a:gd name="T2" fmla="*/ 17 w 2"/>
                    <a:gd name="T3" fmla="*/ 24 h 3"/>
                    <a:gd name="T4" fmla="*/ 0 w 2"/>
                    <a:gd name="T5" fmla="*/ 0 h 3"/>
                    <a:gd name="T6" fmla="*/ 9 w 2"/>
                    <a:gd name="T7" fmla="*/ 24 h 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" h="3">
                      <a:moveTo>
                        <a:pt x="1" y="3"/>
                      </a:moveTo>
                      <a:lnTo>
                        <a:pt x="2" y="3"/>
                      </a:lnTo>
                      <a:lnTo>
                        <a:pt x="0" y="0"/>
                      </a:lnTo>
                      <a:lnTo>
                        <a:pt x="1" y="3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" name="Freeform 1119">
                  <a:extLst>
                    <a:ext uri="{FF2B5EF4-FFF2-40B4-BE49-F238E27FC236}">
                      <a16:creationId xmlns:a16="http://schemas.microsoft.com/office/drawing/2014/main" id="{06291096-B4EE-AC38-DA2A-EB16FFCCEA36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112" y="3299"/>
                  <a:ext cx="49" cy="57"/>
                </a:xfrm>
                <a:custGeom>
                  <a:avLst/>
                  <a:gdLst>
                    <a:gd name="T0" fmla="*/ 25 w 6"/>
                    <a:gd name="T1" fmla="*/ 57 h 7"/>
                    <a:gd name="T2" fmla="*/ 49 w 6"/>
                    <a:gd name="T3" fmla="*/ 49 h 7"/>
                    <a:gd name="T4" fmla="*/ 25 w 6"/>
                    <a:gd name="T5" fmla="*/ 24 h 7"/>
                    <a:gd name="T6" fmla="*/ 0 w 6"/>
                    <a:gd name="T7" fmla="*/ 0 h 7"/>
                    <a:gd name="T8" fmla="*/ 16 w 6"/>
                    <a:gd name="T9" fmla="*/ 33 h 7"/>
                    <a:gd name="T10" fmla="*/ 25 w 6"/>
                    <a:gd name="T11" fmla="*/ 57 h 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" h="7">
                      <a:moveTo>
                        <a:pt x="3" y="7"/>
                      </a:moveTo>
                      <a:lnTo>
                        <a:pt x="6" y="6"/>
                      </a:lnTo>
                      <a:lnTo>
                        <a:pt x="3" y="3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3" y="7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8" name="Freeform 1120">
                  <a:extLst>
                    <a:ext uri="{FF2B5EF4-FFF2-40B4-BE49-F238E27FC236}">
                      <a16:creationId xmlns:a16="http://schemas.microsoft.com/office/drawing/2014/main" id="{63616099-43A9-DDFD-CE80-6EF5B95CD943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153" y="3332"/>
                  <a:ext cx="24" cy="32"/>
                </a:xfrm>
                <a:custGeom>
                  <a:avLst/>
                  <a:gdLst>
                    <a:gd name="T0" fmla="*/ 24 w 3"/>
                    <a:gd name="T1" fmla="*/ 24 h 4"/>
                    <a:gd name="T2" fmla="*/ 24 w 3"/>
                    <a:gd name="T3" fmla="*/ 0 h 4"/>
                    <a:gd name="T4" fmla="*/ 0 w 3"/>
                    <a:gd name="T5" fmla="*/ 0 h 4"/>
                    <a:gd name="T6" fmla="*/ 24 w 3"/>
                    <a:gd name="T7" fmla="*/ 32 h 4"/>
                    <a:gd name="T8" fmla="*/ 24 w 3"/>
                    <a:gd name="T9" fmla="*/ 24 h 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" h="4">
                      <a:moveTo>
                        <a:pt x="3" y="3"/>
                      </a:move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3" y="4"/>
                      </a:lnTo>
                      <a:lnTo>
                        <a:pt x="3" y="3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" name="Freeform 1121">
                  <a:extLst>
                    <a:ext uri="{FF2B5EF4-FFF2-40B4-BE49-F238E27FC236}">
                      <a16:creationId xmlns:a16="http://schemas.microsoft.com/office/drawing/2014/main" id="{D9B8764F-16FE-9663-4E3B-A0470EACC6E6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088" y="3251"/>
                  <a:ext cx="57" cy="32"/>
                </a:xfrm>
                <a:custGeom>
                  <a:avLst/>
                  <a:gdLst>
                    <a:gd name="T0" fmla="*/ 49 w 7"/>
                    <a:gd name="T1" fmla="*/ 32 h 4"/>
                    <a:gd name="T2" fmla="*/ 57 w 7"/>
                    <a:gd name="T3" fmla="*/ 16 h 4"/>
                    <a:gd name="T4" fmla="*/ 33 w 7"/>
                    <a:gd name="T5" fmla="*/ 8 h 4"/>
                    <a:gd name="T6" fmla="*/ 0 w 7"/>
                    <a:gd name="T7" fmla="*/ 0 h 4"/>
                    <a:gd name="T8" fmla="*/ 24 w 7"/>
                    <a:gd name="T9" fmla="*/ 16 h 4"/>
                    <a:gd name="T10" fmla="*/ 49 w 7"/>
                    <a:gd name="T11" fmla="*/ 32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7" h="4">
                      <a:moveTo>
                        <a:pt x="6" y="4"/>
                      </a:moveTo>
                      <a:lnTo>
                        <a:pt x="7" y="2"/>
                      </a:lnTo>
                      <a:lnTo>
                        <a:pt x="4" y="1"/>
                      </a:lnTo>
                      <a:lnTo>
                        <a:pt x="0" y="0"/>
                      </a:lnTo>
                      <a:lnTo>
                        <a:pt x="3" y="2"/>
                      </a:lnTo>
                      <a:lnTo>
                        <a:pt x="6" y="4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" name="Freeform 1122">
                  <a:extLst>
                    <a:ext uri="{FF2B5EF4-FFF2-40B4-BE49-F238E27FC236}">
                      <a16:creationId xmlns:a16="http://schemas.microsoft.com/office/drawing/2014/main" id="{A4E8EF6E-E818-FE27-B8CB-E083AE2F4F31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145" y="3163"/>
                  <a:ext cx="8" cy="24"/>
                </a:xfrm>
                <a:custGeom>
                  <a:avLst/>
                  <a:gdLst>
                    <a:gd name="T0" fmla="*/ 0 w 1"/>
                    <a:gd name="T1" fmla="*/ 0 h 3"/>
                    <a:gd name="T2" fmla="*/ 0 w 1"/>
                    <a:gd name="T3" fmla="*/ 24 h 3"/>
                    <a:gd name="T4" fmla="*/ 8 w 1"/>
                    <a:gd name="T5" fmla="*/ 24 h 3"/>
                    <a:gd name="T6" fmla="*/ 0 w 1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" h="3">
                      <a:moveTo>
                        <a:pt x="0" y="0"/>
                      </a:moveTo>
                      <a:lnTo>
                        <a:pt x="0" y="3"/>
                      </a:lnTo>
                      <a:lnTo>
                        <a:pt x="1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" name="Freeform 1123">
                  <a:extLst>
                    <a:ext uri="{FF2B5EF4-FFF2-40B4-BE49-F238E27FC236}">
                      <a16:creationId xmlns:a16="http://schemas.microsoft.com/office/drawing/2014/main" id="{0E43FFED-58D9-75E8-C9A8-714E3FD9A1E1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161" y="3364"/>
                  <a:ext cx="24" cy="48"/>
                </a:xfrm>
                <a:custGeom>
                  <a:avLst/>
                  <a:gdLst>
                    <a:gd name="T0" fmla="*/ 24 w 3"/>
                    <a:gd name="T1" fmla="*/ 24 h 6"/>
                    <a:gd name="T2" fmla="*/ 16 w 3"/>
                    <a:gd name="T3" fmla="*/ 0 h 6"/>
                    <a:gd name="T4" fmla="*/ 8 w 3"/>
                    <a:gd name="T5" fmla="*/ 24 h 6"/>
                    <a:gd name="T6" fmla="*/ 0 w 3"/>
                    <a:gd name="T7" fmla="*/ 48 h 6"/>
                    <a:gd name="T8" fmla="*/ 8 w 3"/>
                    <a:gd name="T9" fmla="*/ 48 h 6"/>
                    <a:gd name="T10" fmla="*/ 24 w 3"/>
                    <a:gd name="T11" fmla="*/ 24 h 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" h="6">
                      <a:moveTo>
                        <a:pt x="3" y="3"/>
                      </a:moveTo>
                      <a:lnTo>
                        <a:pt x="2" y="0"/>
                      </a:lnTo>
                      <a:lnTo>
                        <a:pt x="1" y="3"/>
                      </a:lnTo>
                      <a:lnTo>
                        <a:pt x="0" y="6"/>
                      </a:lnTo>
                      <a:lnTo>
                        <a:pt x="1" y="6"/>
                      </a:lnTo>
                      <a:lnTo>
                        <a:pt x="3" y="3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2" name="Freeform 1124">
                  <a:extLst>
                    <a:ext uri="{FF2B5EF4-FFF2-40B4-BE49-F238E27FC236}">
                      <a16:creationId xmlns:a16="http://schemas.microsoft.com/office/drawing/2014/main" id="{0714C54E-5F8A-7F1A-B884-9615E950E727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976" y="2971"/>
                  <a:ext cx="64" cy="72"/>
                </a:xfrm>
                <a:custGeom>
                  <a:avLst/>
                  <a:gdLst>
                    <a:gd name="T0" fmla="*/ 0 w 8"/>
                    <a:gd name="T1" fmla="*/ 64 h 9"/>
                    <a:gd name="T2" fmla="*/ 16 w 8"/>
                    <a:gd name="T3" fmla="*/ 72 h 9"/>
                    <a:gd name="T4" fmla="*/ 48 w 8"/>
                    <a:gd name="T5" fmla="*/ 48 h 9"/>
                    <a:gd name="T6" fmla="*/ 64 w 8"/>
                    <a:gd name="T7" fmla="*/ 16 h 9"/>
                    <a:gd name="T8" fmla="*/ 40 w 8"/>
                    <a:gd name="T9" fmla="*/ 32 h 9"/>
                    <a:gd name="T10" fmla="*/ 32 w 8"/>
                    <a:gd name="T11" fmla="*/ 0 h 9"/>
                    <a:gd name="T12" fmla="*/ 16 w 8"/>
                    <a:gd name="T13" fmla="*/ 8 h 9"/>
                    <a:gd name="T14" fmla="*/ 24 w 8"/>
                    <a:gd name="T15" fmla="*/ 40 h 9"/>
                    <a:gd name="T16" fmla="*/ 0 w 8"/>
                    <a:gd name="T17" fmla="*/ 40 h 9"/>
                    <a:gd name="T18" fmla="*/ 0 w 8"/>
                    <a:gd name="T19" fmla="*/ 64 h 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8" h="9">
                      <a:moveTo>
                        <a:pt x="0" y="8"/>
                      </a:moveTo>
                      <a:lnTo>
                        <a:pt x="2" y="9"/>
                      </a:lnTo>
                      <a:lnTo>
                        <a:pt x="6" y="6"/>
                      </a:lnTo>
                      <a:lnTo>
                        <a:pt x="8" y="2"/>
                      </a:lnTo>
                      <a:lnTo>
                        <a:pt x="5" y="4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3" y="5"/>
                      </a:lnTo>
                      <a:lnTo>
                        <a:pt x="0" y="5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3" name="Freeform 1125">
                  <a:extLst>
                    <a:ext uri="{FF2B5EF4-FFF2-40B4-BE49-F238E27FC236}">
                      <a16:creationId xmlns:a16="http://schemas.microsoft.com/office/drawing/2014/main" id="{A15188C9-0003-D059-A958-596A12EFC991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040" y="3083"/>
                  <a:ext cx="24" cy="32"/>
                </a:xfrm>
                <a:custGeom>
                  <a:avLst/>
                  <a:gdLst>
                    <a:gd name="T0" fmla="*/ 0 w 3"/>
                    <a:gd name="T1" fmla="*/ 0 h 4"/>
                    <a:gd name="T2" fmla="*/ 0 w 3"/>
                    <a:gd name="T3" fmla="*/ 24 h 4"/>
                    <a:gd name="T4" fmla="*/ 24 w 3"/>
                    <a:gd name="T5" fmla="*/ 32 h 4"/>
                    <a:gd name="T6" fmla="*/ 24 w 3"/>
                    <a:gd name="T7" fmla="*/ 24 h 4"/>
                    <a:gd name="T8" fmla="*/ 0 w 3"/>
                    <a:gd name="T9" fmla="*/ 0 h 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" h="4">
                      <a:moveTo>
                        <a:pt x="0" y="0"/>
                      </a:moveTo>
                      <a:lnTo>
                        <a:pt x="0" y="3"/>
                      </a:lnTo>
                      <a:lnTo>
                        <a:pt x="3" y="4"/>
                      </a:lnTo>
                      <a:lnTo>
                        <a:pt x="3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" name="Freeform 1126">
                  <a:extLst>
                    <a:ext uri="{FF2B5EF4-FFF2-40B4-BE49-F238E27FC236}">
                      <a16:creationId xmlns:a16="http://schemas.microsoft.com/office/drawing/2014/main" id="{7ABD84F1-62F1-0B16-0911-C5F9FB5FA21D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137" y="3283"/>
                  <a:ext cx="48" cy="49"/>
                </a:xfrm>
                <a:custGeom>
                  <a:avLst/>
                  <a:gdLst>
                    <a:gd name="T0" fmla="*/ 32 w 6"/>
                    <a:gd name="T1" fmla="*/ 16 h 6"/>
                    <a:gd name="T2" fmla="*/ 48 w 6"/>
                    <a:gd name="T3" fmla="*/ 49 h 6"/>
                    <a:gd name="T4" fmla="*/ 48 w 6"/>
                    <a:gd name="T5" fmla="*/ 25 h 6"/>
                    <a:gd name="T6" fmla="*/ 32 w 6"/>
                    <a:gd name="T7" fmla="*/ 0 h 6"/>
                    <a:gd name="T8" fmla="*/ 0 w 6"/>
                    <a:gd name="T9" fmla="*/ 0 h 6"/>
                    <a:gd name="T10" fmla="*/ 32 w 6"/>
                    <a:gd name="T11" fmla="*/ 16 h 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" h="6">
                      <a:moveTo>
                        <a:pt x="4" y="2"/>
                      </a:moveTo>
                      <a:lnTo>
                        <a:pt x="6" y="6"/>
                      </a:lnTo>
                      <a:lnTo>
                        <a:pt x="6" y="3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4" y="2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" name="Freeform 1127">
                  <a:extLst>
                    <a:ext uri="{FF2B5EF4-FFF2-40B4-BE49-F238E27FC236}">
                      <a16:creationId xmlns:a16="http://schemas.microsoft.com/office/drawing/2014/main" id="{264FDFA6-224E-3723-70D8-A3D584135DB5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016" y="3075"/>
                  <a:ext cx="16" cy="24"/>
                </a:xfrm>
                <a:custGeom>
                  <a:avLst/>
                  <a:gdLst>
                    <a:gd name="T0" fmla="*/ 16 w 2"/>
                    <a:gd name="T1" fmla="*/ 24 h 3"/>
                    <a:gd name="T2" fmla="*/ 0 w 2"/>
                    <a:gd name="T3" fmla="*/ 0 h 3"/>
                    <a:gd name="T4" fmla="*/ 8 w 2"/>
                    <a:gd name="T5" fmla="*/ 24 h 3"/>
                    <a:gd name="T6" fmla="*/ 16 w 2"/>
                    <a:gd name="T7" fmla="*/ 24 h 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" h="3">
                      <a:moveTo>
                        <a:pt x="2" y="3"/>
                      </a:moveTo>
                      <a:lnTo>
                        <a:pt x="0" y="0"/>
                      </a:lnTo>
                      <a:lnTo>
                        <a:pt x="1" y="3"/>
                      </a:lnTo>
                      <a:lnTo>
                        <a:pt x="2" y="3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" name="Freeform 1128">
                  <a:extLst>
                    <a:ext uri="{FF2B5EF4-FFF2-40B4-BE49-F238E27FC236}">
                      <a16:creationId xmlns:a16="http://schemas.microsoft.com/office/drawing/2014/main" id="{B68C0B25-D40D-CF86-3DC2-AB5B23F5FF24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040" y="3091"/>
                  <a:ext cx="56" cy="56"/>
                </a:xfrm>
                <a:custGeom>
                  <a:avLst/>
                  <a:gdLst>
                    <a:gd name="T0" fmla="*/ 24 w 7"/>
                    <a:gd name="T1" fmla="*/ 56 h 7"/>
                    <a:gd name="T2" fmla="*/ 40 w 7"/>
                    <a:gd name="T3" fmla="*/ 48 h 7"/>
                    <a:gd name="T4" fmla="*/ 56 w 7"/>
                    <a:gd name="T5" fmla="*/ 40 h 7"/>
                    <a:gd name="T6" fmla="*/ 56 w 7"/>
                    <a:gd name="T7" fmla="*/ 16 h 7"/>
                    <a:gd name="T8" fmla="*/ 32 w 7"/>
                    <a:gd name="T9" fmla="*/ 0 h 7"/>
                    <a:gd name="T10" fmla="*/ 24 w 7"/>
                    <a:gd name="T11" fmla="*/ 24 h 7"/>
                    <a:gd name="T12" fmla="*/ 0 w 7"/>
                    <a:gd name="T13" fmla="*/ 32 h 7"/>
                    <a:gd name="T14" fmla="*/ 24 w 7"/>
                    <a:gd name="T15" fmla="*/ 56 h 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" h="7">
                      <a:moveTo>
                        <a:pt x="3" y="7"/>
                      </a:moveTo>
                      <a:lnTo>
                        <a:pt x="5" y="6"/>
                      </a:lnTo>
                      <a:lnTo>
                        <a:pt x="7" y="5"/>
                      </a:lnTo>
                      <a:lnTo>
                        <a:pt x="7" y="2"/>
                      </a:lnTo>
                      <a:lnTo>
                        <a:pt x="4" y="0"/>
                      </a:lnTo>
                      <a:lnTo>
                        <a:pt x="3" y="3"/>
                      </a:lnTo>
                      <a:lnTo>
                        <a:pt x="0" y="4"/>
                      </a:lnTo>
                      <a:lnTo>
                        <a:pt x="3" y="7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" name="Freeform 1129">
                  <a:extLst>
                    <a:ext uri="{FF2B5EF4-FFF2-40B4-BE49-F238E27FC236}">
                      <a16:creationId xmlns:a16="http://schemas.microsoft.com/office/drawing/2014/main" id="{E0706F2C-E0FE-0606-FDD7-BFC47964A52F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032" y="3163"/>
                  <a:ext cx="48" cy="40"/>
                </a:xfrm>
                <a:custGeom>
                  <a:avLst/>
                  <a:gdLst>
                    <a:gd name="T0" fmla="*/ 24 w 6"/>
                    <a:gd name="T1" fmla="*/ 16 h 5"/>
                    <a:gd name="T2" fmla="*/ 48 w 6"/>
                    <a:gd name="T3" fmla="*/ 24 h 5"/>
                    <a:gd name="T4" fmla="*/ 40 w 6"/>
                    <a:gd name="T5" fmla="*/ 0 h 5"/>
                    <a:gd name="T6" fmla="*/ 16 w 6"/>
                    <a:gd name="T7" fmla="*/ 16 h 5"/>
                    <a:gd name="T8" fmla="*/ 0 w 6"/>
                    <a:gd name="T9" fmla="*/ 40 h 5"/>
                    <a:gd name="T10" fmla="*/ 8 w 6"/>
                    <a:gd name="T11" fmla="*/ 40 h 5"/>
                    <a:gd name="T12" fmla="*/ 24 w 6"/>
                    <a:gd name="T13" fmla="*/ 16 h 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6" h="5">
                      <a:moveTo>
                        <a:pt x="3" y="2"/>
                      </a:moveTo>
                      <a:lnTo>
                        <a:pt x="6" y="3"/>
                      </a:lnTo>
                      <a:lnTo>
                        <a:pt x="5" y="0"/>
                      </a:lnTo>
                      <a:lnTo>
                        <a:pt x="2" y="2"/>
                      </a:lnTo>
                      <a:lnTo>
                        <a:pt x="0" y="5"/>
                      </a:lnTo>
                      <a:lnTo>
                        <a:pt x="1" y="5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" name="Freeform 1130">
                  <a:extLst>
                    <a:ext uri="{FF2B5EF4-FFF2-40B4-BE49-F238E27FC236}">
                      <a16:creationId xmlns:a16="http://schemas.microsoft.com/office/drawing/2014/main" id="{DEB6CC3B-A6D2-2445-11C1-6BC90A04FC2A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393" y="3372"/>
                  <a:ext cx="417" cy="409"/>
                </a:xfrm>
                <a:custGeom>
                  <a:avLst/>
                  <a:gdLst>
                    <a:gd name="T0" fmla="*/ 417 w 52"/>
                    <a:gd name="T1" fmla="*/ 24 h 51"/>
                    <a:gd name="T2" fmla="*/ 409 w 52"/>
                    <a:gd name="T3" fmla="*/ 24 h 51"/>
                    <a:gd name="T4" fmla="*/ 353 w 52"/>
                    <a:gd name="T5" fmla="*/ 32 h 51"/>
                    <a:gd name="T6" fmla="*/ 305 w 52"/>
                    <a:gd name="T7" fmla="*/ 0 h 51"/>
                    <a:gd name="T8" fmla="*/ 297 w 52"/>
                    <a:gd name="T9" fmla="*/ 24 h 51"/>
                    <a:gd name="T10" fmla="*/ 281 w 52"/>
                    <a:gd name="T11" fmla="*/ 48 h 51"/>
                    <a:gd name="T12" fmla="*/ 249 w 52"/>
                    <a:gd name="T13" fmla="*/ 56 h 51"/>
                    <a:gd name="T14" fmla="*/ 200 w 52"/>
                    <a:gd name="T15" fmla="*/ 40 h 51"/>
                    <a:gd name="T16" fmla="*/ 233 w 52"/>
                    <a:gd name="T17" fmla="*/ 64 h 51"/>
                    <a:gd name="T18" fmla="*/ 192 w 52"/>
                    <a:gd name="T19" fmla="*/ 88 h 51"/>
                    <a:gd name="T20" fmla="*/ 192 w 52"/>
                    <a:gd name="T21" fmla="*/ 136 h 51"/>
                    <a:gd name="T22" fmla="*/ 225 w 52"/>
                    <a:gd name="T23" fmla="*/ 160 h 51"/>
                    <a:gd name="T24" fmla="*/ 249 w 52"/>
                    <a:gd name="T25" fmla="*/ 144 h 51"/>
                    <a:gd name="T26" fmla="*/ 297 w 52"/>
                    <a:gd name="T27" fmla="*/ 136 h 51"/>
                    <a:gd name="T28" fmla="*/ 313 w 52"/>
                    <a:gd name="T29" fmla="*/ 168 h 51"/>
                    <a:gd name="T30" fmla="*/ 265 w 52"/>
                    <a:gd name="T31" fmla="*/ 192 h 51"/>
                    <a:gd name="T32" fmla="*/ 225 w 52"/>
                    <a:gd name="T33" fmla="*/ 217 h 51"/>
                    <a:gd name="T34" fmla="*/ 249 w 52"/>
                    <a:gd name="T35" fmla="*/ 273 h 51"/>
                    <a:gd name="T36" fmla="*/ 297 w 52"/>
                    <a:gd name="T37" fmla="*/ 289 h 51"/>
                    <a:gd name="T38" fmla="*/ 345 w 52"/>
                    <a:gd name="T39" fmla="*/ 313 h 51"/>
                    <a:gd name="T40" fmla="*/ 345 w 52"/>
                    <a:gd name="T41" fmla="*/ 353 h 51"/>
                    <a:gd name="T42" fmla="*/ 329 w 52"/>
                    <a:gd name="T43" fmla="*/ 329 h 51"/>
                    <a:gd name="T44" fmla="*/ 289 w 52"/>
                    <a:gd name="T45" fmla="*/ 313 h 51"/>
                    <a:gd name="T46" fmla="*/ 265 w 52"/>
                    <a:gd name="T47" fmla="*/ 321 h 51"/>
                    <a:gd name="T48" fmla="*/ 233 w 52"/>
                    <a:gd name="T49" fmla="*/ 321 h 51"/>
                    <a:gd name="T50" fmla="*/ 168 w 52"/>
                    <a:gd name="T51" fmla="*/ 289 h 51"/>
                    <a:gd name="T52" fmla="*/ 168 w 52"/>
                    <a:gd name="T53" fmla="*/ 297 h 51"/>
                    <a:gd name="T54" fmla="*/ 209 w 52"/>
                    <a:gd name="T55" fmla="*/ 337 h 51"/>
                    <a:gd name="T56" fmla="*/ 160 w 52"/>
                    <a:gd name="T57" fmla="*/ 337 h 51"/>
                    <a:gd name="T58" fmla="*/ 144 w 52"/>
                    <a:gd name="T59" fmla="*/ 305 h 51"/>
                    <a:gd name="T60" fmla="*/ 104 w 52"/>
                    <a:gd name="T61" fmla="*/ 321 h 51"/>
                    <a:gd name="T62" fmla="*/ 56 w 52"/>
                    <a:gd name="T63" fmla="*/ 337 h 51"/>
                    <a:gd name="T64" fmla="*/ 56 w 52"/>
                    <a:gd name="T65" fmla="*/ 345 h 51"/>
                    <a:gd name="T66" fmla="*/ 0 w 52"/>
                    <a:gd name="T67" fmla="*/ 337 h 51"/>
                    <a:gd name="T68" fmla="*/ 40 w 52"/>
                    <a:gd name="T69" fmla="*/ 361 h 51"/>
                    <a:gd name="T70" fmla="*/ 96 w 52"/>
                    <a:gd name="T71" fmla="*/ 345 h 51"/>
                    <a:gd name="T72" fmla="*/ 128 w 52"/>
                    <a:gd name="T73" fmla="*/ 361 h 51"/>
                    <a:gd name="T74" fmla="*/ 144 w 52"/>
                    <a:gd name="T75" fmla="*/ 377 h 51"/>
                    <a:gd name="T76" fmla="*/ 144 w 52"/>
                    <a:gd name="T77" fmla="*/ 393 h 51"/>
                    <a:gd name="T78" fmla="*/ 192 w 52"/>
                    <a:gd name="T79" fmla="*/ 385 h 51"/>
                    <a:gd name="T80" fmla="*/ 225 w 52"/>
                    <a:gd name="T81" fmla="*/ 393 h 51"/>
                    <a:gd name="T82" fmla="*/ 249 w 52"/>
                    <a:gd name="T83" fmla="*/ 369 h 51"/>
                    <a:gd name="T84" fmla="*/ 265 w 52"/>
                    <a:gd name="T85" fmla="*/ 385 h 51"/>
                    <a:gd name="T86" fmla="*/ 313 w 52"/>
                    <a:gd name="T87" fmla="*/ 401 h 51"/>
                    <a:gd name="T88" fmla="*/ 361 w 52"/>
                    <a:gd name="T89" fmla="*/ 409 h 51"/>
                    <a:gd name="T90" fmla="*/ 417 w 52"/>
                    <a:gd name="T91" fmla="*/ 401 h 51"/>
                    <a:gd name="T92" fmla="*/ 417 w 52"/>
                    <a:gd name="T93" fmla="*/ 385 h 51"/>
                    <a:gd name="T94" fmla="*/ 417 w 52"/>
                    <a:gd name="T95" fmla="*/ 345 h 51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0" t="0" r="r" b="b"/>
                  <a:pathLst>
                    <a:path w="52" h="51">
                      <a:moveTo>
                        <a:pt x="52" y="43"/>
                      </a:moveTo>
                      <a:lnTo>
                        <a:pt x="52" y="3"/>
                      </a:lnTo>
                      <a:lnTo>
                        <a:pt x="51" y="3"/>
                      </a:lnTo>
                      <a:lnTo>
                        <a:pt x="47" y="3"/>
                      </a:lnTo>
                      <a:lnTo>
                        <a:pt x="44" y="4"/>
                      </a:lnTo>
                      <a:lnTo>
                        <a:pt x="41" y="2"/>
                      </a:lnTo>
                      <a:lnTo>
                        <a:pt x="38" y="0"/>
                      </a:lnTo>
                      <a:lnTo>
                        <a:pt x="37" y="3"/>
                      </a:lnTo>
                      <a:lnTo>
                        <a:pt x="35" y="5"/>
                      </a:lnTo>
                      <a:lnTo>
                        <a:pt x="35" y="6"/>
                      </a:lnTo>
                      <a:lnTo>
                        <a:pt x="33" y="6"/>
                      </a:lnTo>
                      <a:lnTo>
                        <a:pt x="31" y="7"/>
                      </a:lnTo>
                      <a:lnTo>
                        <a:pt x="28" y="5"/>
                      </a:lnTo>
                      <a:lnTo>
                        <a:pt x="25" y="5"/>
                      </a:lnTo>
                      <a:lnTo>
                        <a:pt x="26" y="8"/>
                      </a:lnTo>
                      <a:lnTo>
                        <a:pt x="29" y="8"/>
                      </a:lnTo>
                      <a:lnTo>
                        <a:pt x="27" y="11"/>
                      </a:lnTo>
                      <a:lnTo>
                        <a:pt x="24" y="11"/>
                      </a:lnTo>
                      <a:lnTo>
                        <a:pt x="24" y="14"/>
                      </a:lnTo>
                      <a:lnTo>
                        <a:pt x="24" y="17"/>
                      </a:lnTo>
                      <a:lnTo>
                        <a:pt x="25" y="18"/>
                      </a:lnTo>
                      <a:lnTo>
                        <a:pt x="28" y="20"/>
                      </a:lnTo>
                      <a:lnTo>
                        <a:pt x="31" y="18"/>
                      </a:lnTo>
                      <a:lnTo>
                        <a:pt x="34" y="18"/>
                      </a:lnTo>
                      <a:lnTo>
                        <a:pt x="37" y="17"/>
                      </a:lnTo>
                      <a:lnTo>
                        <a:pt x="40" y="18"/>
                      </a:lnTo>
                      <a:lnTo>
                        <a:pt x="39" y="21"/>
                      </a:lnTo>
                      <a:lnTo>
                        <a:pt x="36" y="22"/>
                      </a:lnTo>
                      <a:lnTo>
                        <a:pt x="33" y="24"/>
                      </a:lnTo>
                      <a:lnTo>
                        <a:pt x="31" y="24"/>
                      </a:lnTo>
                      <a:lnTo>
                        <a:pt x="28" y="27"/>
                      </a:lnTo>
                      <a:lnTo>
                        <a:pt x="29" y="30"/>
                      </a:lnTo>
                      <a:lnTo>
                        <a:pt x="31" y="34"/>
                      </a:lnTo>
                      <a:lnTo>
                        <a:pt x="34" y="36"/>
                      </a:lnTo>
                      <a:lnTo>
                        <a:pt x="37" y="36"/>
                      </a:lnTo>
                      <a:lnTo>
                        <a:pt x="39" y="38"/>
                      </a:lnTo>
                      <a:lnTo>
                        <a:pt x="43" y="39"/>
                      </a:lnTo>
                      <a:lnTo>
                        <a:pt x="45" y="41"/>
                      </a:lnTo>
                      <a:lnTo>
                        <a:pt x="43" y="44"/>
                      </a:lnTo>
                      <a:lnTo>
                        <a:pt x="40" y="44"/>
                      </a:lnTo>
                      <a:lnTo>
                        <a:pt x="41" y="41"/>
                      </a:lnTo>
                      <a:lnTo>
                        <a:pt x="39" y="39"/>
                      </a:lnTo>
                      <a:lnTo>
                        <a:pt x="36" y="39"/>
                      </a:lnTo>
                      <a:lnTo>
                        <a:pt x="33" y="38"/>
                      </a:lnTo>
                      <a:lnTo>
                        <a:pt x="33" y="40"/>
                      </a:lnTo>
                      <a:lnTo>
                        <a:pt x="31" y="38"/>
                      </a:lnTo>
                      <a:lnTo>
                        <a:pt x="29" y="40"/>
                      </a:lnTo>
                      <a:lnTo>
                        <a:pt x="26" y="39"/>
                      </a:lnTo>
                      <a:lnTo>
                        <a:pt x="21" y="36"/>
                      </a:lnTo>
                      <a:lnTo>
                        <a:pt x="18" y="37"/>
                      </a:lnTo>
                      <a:lnTo>
                        <a:pt x="21" y="37"/>
                      </a:lnTo>
                      <a:lnTo>
                        <a:pt x="24" y="40"/>
                      </a:lnTo>
                      <a:lnTo>
                        <a:pt x="26" y="42"/>
                      </a:lnTo>
                      <a:lnTo>
                        <a:pt x="23" y="41"/>
                      </a:lnTo>
                      <a:lnTo>
                        <a:pt x="20" y="42"/>
                      </a:lnTo>
                      <a:lnTo>
                        <a:pt x="21" y="39"/>
                      </a:lnTo>
                      <a:lnTo>
                        <a:pt x="18" y="38"/>
                      </a:lnTo>
                      <a:lnTo>
                        <a:pt x="16" y="41"/>
                      </a:lnTo>
                      <a:lnTo>
                        <a:pt x="13" y="40"/>
                      </a:lnTo>
                      <a:lnTo>
                        <a:pt x="10" y="41"/>
                      </a:lnTo>
                      <a:lnTo>
                        <a:pt x="7" y="42"/>
                      </a:lnTo>
                      <a:lnTo>
                        <a:pt x="3" y="41"/>
                      </a:lnTo>
                      <a:lnTo>
                        <a:pt x="7" y="43"/>
                      </a:lnTo>
                      <a:lnTo>
                        <a:pt x="3" y="43"/>
                      </a:lnTo>
                      <a:lnTo>
                        <a:pt x="0" y="42"/>
                      </a:lnTo>
                      <a:lnTo>
                        <a:pt x="2" y="45"/>
                      </a:lnTo>
                      <a:lnTo>
                        <a:pt x="5" y="45"/>
                      </a:lnTo>
                      <a:lnTo>
                        <a:pt x="9" y="45"/>
                      </a:lnTo>
                      <a:lnTo>
                        <a:pt x="12" y="43"/>
                      </a:lnTo>
                      <a:lnTo>
                        <a:pt x="14" y="46"/>
                      </a:lnTo>
                      <a:lnTo>
                        <a:pt x="16" y="45"/>
                      </a:lnTo>
                      <a:lnTo>
                        <a:pt x="15" y="48"/>
                      </a:lnTo>
                      <a:lnTo>
                        <a:pt x="18" y="47"/>
                      </a:lnTo>
                      <a:lnTo>
                        <a:pt x="21" y="47"/>
                      </a:lnTo>
                      <a:lnTo>
                        <a:pt x="18" y="49"/>
                      </a:lnTo>
                      <a:lnTo>
                        <a:pt x="21" y="48"/>
                      </a:lnTo>
                      <a:lnTo>
                        <a:pt x="24" y="48"/>
                      </a:lnTo>
                      <a:lnTo>
                        <a:pt x="27" y="46"/>
                      </a:lnTo>
                      <a:lnTo>
                        <a:pt x="28" y="49"/>
                      </a:lnTo>
                      <a:lnTo>
                        <a:pt x="31" y="49"/>
                      </a:lnTo>
                      <a:lnTo>
                        <a:pt x="31" y="46"/>
                      </a:lnTo>
                      <a:lnTo>
                        <a:pt x="33" y="48"/>
                      </a:lnTo>
                      <a:lnTo>
                        <a:pt x="36" y="49"/>
                      </a:lnTo>
                      <a:lnTo>
                        <a:pt x="39" y="50"/>
                      </a:lnTo>
                      <a:lnTo>
                        <a:pt x="42" y="51"/>
                      </a:lnTo>
                      <a:lnTo>
                        <a:pt x="45" y="51"/>
                      </a:lnTo>
                      <a:lnTo>
                        <a:pt x="48" y="48"/>
                      </a:lnTo>
                      <a:lnTo>
                        <a:pt x="52" y="50"/>
                      </a:lnTo>
                      <a:lnTo>
                        <a:pt x="52" y="48"/>
                      </a:lnTo>
                      <a:lnTo>
                        <a:pt x="52" y="46"/>
                      </a:lnTo>
                      <a:lnTo>
                        <a:pt x="52" y="43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" name="Freeform 1131">
                  <a:extLst>
                    <a:ext uri="{FF2B5EF4-FFF2-40B4-BE49-F238E27FC236}">
                      <a16:creationId xmlns:a16="http://schemas.microsoft.com/office/drawing/2014/main" id="{C8D6A179-F577-3F19-F53B-1327B7BDEABF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433" y="3612"/>
                  <a:ext cx="89" cy="72"/>
                </a:xfrm>
                <a:custGeom>
                  <a:avLst/>
                  <a:gdLst>
                    <a:gd name="T0" fmla="*/ 32 w 11"/>
                    <a:gd name="T1" fmla="*/ 48 h 9"/>
                    <a:gd name="T2" fmla="*/ 49 w 11"/>
                    <a:gd name="T3" fmla="*/ 64 h 9"/>
                    <a:gd name="T4" fmla="*/ 73 w 11"/>
                    <a:gd name="T5" fmla="*/ 72 h 9"/>
                    <a:gd name="T6" fmla="*/ 89 w 11"/>
                    <a:gd name="T7" fmla="*/ 48 h 9"/>
                    <a:gd name="T8" fmla="*/ 81 w 11"/>
                    <a:gd name="T9" fmla="*/ 32 h 9"/>
                    <a:gd name="T10" fmla="*/ 57 w 11"/>
                    <a:gd name="T11" fmla="*/ 40 h 9"/>
                    <a:gd name="T12" fmla="*/ 57 w 11"/>
                    <a:gd name="T13" fmla="*/ 8 h 9"/>
                    <a:gd name="T14" fmla="*/ 32 w 11"/>
                    <a:gd name="T15" fmla="*/ 8 h 9"/>
                    <a:gd name="T16" fmla="*/ 0 w 11"/>
                    <a:gd name="T17" fmla="*/ 0 h 9"/>
                    <a:gd name="T18" fmla="*/ 16 w 11"/>
                    <a:gd name="T19" fmla="*/ 32 h 9"/>
                    <a:gd name="T20" fmla="*/ 0 w 11"/>
                    <a:gd name="T21" fmla="*/ 56 h 9"/>
                    <a:gd name="T22" fmla="*/ 32 w 11"/>
                    <a:gd name="T23" fmla="*/ 48 h 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1" h="9">
                      <a:moveTo>
                        <a:pt x="4" y="6"/>
                      </a:moveTo>
                      <a:lnTo>
                        <a:pt x="6" y="8"/>
                      </a:lnTo>
                      <a:lnTo>
                        <a:pt x="9" y="9"/>
                      </a:lnTo>
                      <a:lnTo>
                        <a:pt x="11" y="6"/>
                      </a:lnTo>
                      <a:lnTo>
                        <a:pt x="10" y="4"/>
                      </a:lnTo>
                      <a:lnTo>
                        <a:pt x="7" y="5"/>
                      </a:lnTo>
                      <a:lnTo>
                        <a:pt x="7" y="1"/>
                      </a:lnTo>
                      <a:lnTo>
                        <a:pt x="4" y="1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0" y="7"/>
                      </a:lnTo>
                      <a:lnTo>
                        <a:pt x="4" y="6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" name="Freeform 1132">
                  <a:extLst>
                    <a:ext uri="{FF2B5EF4-FFF2-40B4-BE49-F238E27FC236}">
                      <a16:creationId xmlns:a16="http://schemas.microsoft.com/office/drawing/2014/main" id="{42582422-FE1B-1918-1C14-FF775BBC44AA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530" y="3548"/>
                  <a:ext cx="64" cy="112"/>
                </a:xfrm>
                <a:custGeom>
                  <a:avLst/>
                  <a:gdLst>
                    <a:gd name="T0" fmla="*/ 8 w 8"/>
                    <a:gd name="T1" fmla="*/ 72 h 14"/>
                    <a:gd name="T2" fmla="*/ 24 w 8"/>
                    <a:gd name="T3" fmla="*/ 104 h 14"/>
                    <a:gd name="T4" fmla="*/ 48 w 8"/>
                    <a:gd name="T5" fmla="*/ 112 h 14"/>
                    <a:gd name="T6" fmla="*/ 48 w 8"/>
                    <a:gd name="T7" fmla="*/ 104 h 14"/>
                    <a:gd name="T8" fmla="*/ 40 w 8"/>
                    <a:gd name="T9" fmla="*/ 72 h 14"/>
                    <a:gd name="T10" fmla="*/ 64 w 8"/>
                    <a:gd name="T11" fmla="*/ 72 h 14"/>
                    <a:gd name="T12" fmla="*/ 56 w 8"/>
                    <a:gd name="T13" fmla="*/ 48 h 14"/>
                    <a:gd name="T14" fmla="*/ 48 w 8"/>
                    <a:gd name="T15" fmla="*/ 24 h 14"/>
                    <a:gd name="T16" fmla="*/ 48 w 8"/>
                    <a:gd name="T17" fmla="*/ 0 h 14"/>
                    <a:gd name="T18" fmla="*/ 24 w 8"/>
                    <a:gd name="T19" fmla="*/ 24 h 14"/>
                    <a:gd name="T20" fmla="*/ 24 w 8"/>
                    <a:gd name="T21" fmla="*/ 48 h 14"/>
                    <a:gd name="T22" fmla="*/ 0 w 8"/>
                    <a:gd name="T23" fmla="*/ 48 h 14"/>
                    <a:gd name="T24" fmla="*/ 8 w 8"/>
                    <a:gd name="T25" fmla="*/ 72 h 1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8" h="14">
                      <a:moveTo>
                        <a:pt x="1" y="9"/>
                      </a:moveTo>
                      <a:lnTo>
                        <a:pt x="3" y="13"/>
                      </a:lnTo>
                      <a:lnTo>
                        <a:pt x="6" y="14"/>
                      </a:lnTo>
                      <a:lnTo>
                        <a:pt x="6" y="13"/>
                      </a:lnTo>
                      <a:lnTo>
                        <a:pt x="5" y="9"/>
                      </a:lnTo>
                      <a:lnTo>
                        <a:pt x="8" y="9"/>
                      </a:lnTo>
                      <a:lnTo>
                        <a:pt x="7" y="6"/>
                      </a:lnTo>
                      <a:lnTo>
                        <a:pt x="6" y="3"/>
                      </a:lnTo>
                      <a:lnTo>
                        <a:pt x="6" y="0"/>
                      </a:lnTo>
                      <a:lnTo>
                        <a:pt x="3" y="3"/>
                      </a:lnTo>
                      <a:lnTo>
                        <a:pt x="3" y="6"/>
                      </a:lnTo>
                      <a:lnTo>
                        <a:pt x="0" y="6"/>
                      </a:lnTo>
                      <a:lnTo>
                        <a:pt x="1" y="9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1" name="Freeform 1133">
                  <a:extLst>
                    <a:ext uri="{FF2B5EF4-FFF2-40B4-BE49-F238E27FC236}">
                      <a16:creationId xmlns:a16="http://schemas.microsoft.com/office/drawing/2014/main" id="{C08E0C29-0503-EA2D-1572-8EA12FF82517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072" y="3043"/>
                  <a:ext cx="65" cy="64"/>
                </a:xfrm>
                <a:custGeom>
                  <a:avLst/>
                  <a:gdLst>
                    <a:gd name="T0" fmla="*/ 65 w 8"/>
                    <a:gd name="T1" fmla="*/ 48 h 8"/>
                    <a:gd name="T2" fmla="*/ 49 w 8"/>
                    <a:gd name="T3" fmla="*/ 24 h 8"/>
                    <a:gd name="T4" fmla="*/ 24 w 8"/>
                    <a:gd name="T5" fmla="*/ 0 h 8"/>
                    <a:gd name="T6" fmla="*/ 0 w 8"/>
                    <a:gd name="T7" fmla="*/ 8 h 8"/>
                    <a:gd name="T8" fmla="*/ 8 w 8"/>
                    <a:gd name="T9" fmla="*/ 32 h 8"/>
                    <a:gd name="T10" fmla="*/ 24 w 8"/>
                    <a:gd name="T11" fmla="*/ 56 h 8"/>
                    <a:gd name="T12" fmla="*/ 57 w 8"/>
                    <a:gd name="T13" fmla="*/ 64 h 8"/>
                    <a:gd name="T14" fmla="*/ 65 w 8"/>
                    <a:gd name="T15" fmla="*/ 48 h 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8" h="8">
                      <a:moveTo>
                        <a:pt x="8" y="6"/>
                      </a:moveTo>
                      <a:lnTo>
                        <a:pt x="6" y="3"/>
                      </a:lnTo>
                      <a:lnTo>
                        <a:pt x="3" y="0"/>
                      </a:lnTo>
                      <a:lnTo>
                        <a:pt x="0" y="1"/>
                      </a:lnTo>
                      <a:lnTo>
                        <a:pt x="1" y="4"/>
                      </a:lnTo>
                      <a:lnTo>
                        <a:pt x="3" y="7"/>
                      </a:lnTo>
                      <a:lnTo>
                        <a:pt x="7" y="8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2" name="Freeform 1134">
                  <a:extLst>
                    <a:ext uri="{FF2B5EF4-FFF2-40B4-BE49-F238E27FC236}">
                      <a16:creationId xmlns:a16="http://schemas.microsoft.com/office/drawing/2014/main" id="{B542B9B7-00DE-A021-B2D0-8952F4C14AB2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976" y="3051"/>
                  <a:ext cx="16" cy="48"/>
                </a:xfrm>
                <a:custGeom>
                  <a:avLst/>
                  <a:gdLst>
                    <a:gd name="T0" fmla="*/ 16 w 2"/>
                    <a:gd name="T1" fmla="*/ 0 h 6"/>
                    <a:gd name="T2" fmla="*/ 0 w 2"/>
                    <a:gd name="T3" fmla="*/ 0 h 6"/>
                    <a:gd name="T4" fmla="*/ 0 w 2"/>
                    <a:gd name="T5" fmla="*/ 24 h 6"/>
                    <a:gd name="T6" fmla="*/ 16 w 2"/>
                    <a:gd name="T7" fmla="*/ 48 h 6"/>
                    <a:gd name="T8" fmla="*/ 16 w 2"/>
                    <a:gd name="T9" fmla="*/ 24 h 6"/>
                    <a:gd name="T10" fmla="*/ 16 w 2"/>
                    <a:gd name="T11" fmla="*/ 0 h 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" h="6">
                      <a:moveTo>
                        <a:pt x="2" y="0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2" y="6"/>
                      </a:lnTo>
                      <a:lnTo>
                        <a:pt x="2" y="3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3" name="Freeform 1135">
                  <a:extLst>
                    <a:ext uri="{FF2B5EF4-FFF2-40B4-BE49-F238E27FC236}">
                      <a16:creationId xmlns:a16="http://schemas.microsoft.com/office/drawing/2014/main" id="{565E283E-3E48-EF31-4D80-FFEE5792E325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003" y="3789"/>
                  <a:ext cx="24" cy="16"/>
                </a:xfrm>
                <a:custGeom>
                  <a:avLst/>
                  <a:gdLst>
                    <a:gd name="T0" fmla="*/ 0 w 3"/>
                    <a:gd name="T1" fmla="*/ 8 h 2"/>
                    <a:gd name="T2" fmla="*/ 24 w 3"/>
                    <a:gd name="T3" fmla="*/ 16 h 2"/>
                    <a:gd name="T4" fmla="*/ 0 w 3"/>
                    <a:gd name="T5" fmla="*/ 0 h 2"/>
                    <a:gd name="T6" fmla="*/ 0 w 3"/>
                    <a:gd name="T7" fmla="*/ 8 h 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" h="2">
                      <a:moveTo>
                        <a:pt x="0" y="1"/>
                      </a:moveTo>
                      <a:lnTo>
                        <a:pt x="3" y="2"/>
                      </a:lnTo>
                      <a:lnTo>
                        <a:pt x="0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4" name="Freeform 1136">
                  <a:extLst>
                    <a:ext uri="{FF2B5EF4-FFF2-40B4-BE49-F238E27FC236}">
                      <a16:creationId xmlns:a16="http://schemas.microsoft.com/office/drawing/2014/main" id="{70235390-7B6F-34E2-D287-1BA32D61BD3A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960" y="2907"/>
                  <a:ext cx="48" cy="48"/>
                </a:xfrm>
                <a:custGeom>
                  <a:avLst/>
                  <a:gdLst>
                    <a:gd name="T0" fmla="*/ 48 w 6"/>
                    <a:gd name="T1" fmla="*/ 48 h 6"/>
                    <a:gd name="T2" fmla="*/ 40 w 6"/>
                    <a:gd name="T3" fmla="*/ 24 h 6"/>
                    <a:gd name="T4" fmla="*/ 16 w 6"/>
                    <a:gd name="T5" fmla="*/ 0 h 6"/>
                    <a:gd name="T6" fmla="*/ 0 w 6"/>
                    <a:gd name="T7" fmla="*/ 8 h 6"/>
                    <a:gd name="T8" fmla="*/ 0 w 6"/>
                    <a:gd name="T9" fmla="*/ 32 h 6"/>
                    <a:gd name="T10" fmla="*/ 24 w 6"/>
                    <a:gd name="T11" fmla="*/ 32 h 6"/>
                    <a:gd name="T12" fmla="*/ 48 w 6"/>
                    <a:gd name="T13" fmla="*/ 48 h 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6" h="6">
                      <a:moveTo>
                        <a:pt x="6" y="6"/>
                      </a:moveTo>
                      <a:lnTo>
                        <a:pt x="5" y="3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0" y="4"/>
                      </a:lnTo>
                      <a:lnTo>
                        <a:pt x="3" y="4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" name="Freeform 1137">
                  <a:extLst>
                    <a:ext uri="{FF2B5EF4-FFF2-40B4-BE49-F238E27FC236}">
                      <a16:creationId xmlns:a16="http://schemas.microsoft.com/office/drawing/2014/main" id="{9B3DC20F-F51F-6733-BAFF-7AC2D78CBB2E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992" y="3187"/>
                  <a:ext cx="32" cy="40"/>
                </a:xfrm>
                <a:custGeom>
                  <a:avLst/>
                  <a:gdLst>
                    <a:gd name="T0" fmla="*/ 8 w 4"/>
                    <a:gd name="T1" fmla="*/ 0 h 5"/>
                    <a:gd name="T2" fmla="*/ 8 w 4"/>
                    <a:gd name="T3" fmla="*/ 16 h 5"/>
                    <a:gd name="T4" fmla="*/ 0 w 4"/>
                    <a:gd name="T5" fmla="*/ 40 h 5"/>
                    <a:gd name="T6" fmla="*/ 0 w 4"/>
                    <a:gd name="T7" fmla="*/ 40 h 5"/>
                    <a:gd name="T8" fmla="*/ 16 w 4"/>
                    <a:gd name="T9" fmla="*/ 16 h 5"/>
                    <a:gd name="T10" fmla="*/ 32 w 4"/>
                    <a:gd name="T11" fmla="*/ 0 h 5"/>
                    <a:gd name="T12" fmla="*/ 8 w 4"/>
                    <a:gd name="T13" fmla="*/ 0 h 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4" h="5">
                      <a:moveTo>
                        <a:pt x="1" y="0"/>
                      </a:moveTo>
                      <a:lnTo>
                        <a:pt x="1" y="2"/>
                      </a:lnTo>
                      <a:lnTo>
                        <a:pt x="0" y="5"/>
                      </a:lnTo>
                      <a:lnTo>
                        <a:pt x="2" y="2"/>
                      </a:lnTo>
                      <a:lnTo>
                        <a:pt x="4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" name="Freeform 1138">
                  <a:extLst>
                    <a:ext uri="{FF2B5EF4-FFF2-40B4-BE49-F238E27FC236}">
                      <a16:creationId xmlns:a16="http://schemas.microsoft.com/office/drawing/2014/main" id="{26B43A73-8BF0-F8DC-E592-BC1E022732A0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016" y="3235"/>
                  <a:ext cx="40" cy="72"/>
                </a:xfrm>
                <a:custGeom>
                  <a:avLst/>
                  <a:gdLst>
                    <a:gd name="T0" fmla="*/ 40 w 5"/>
                    <a:gd name="T1" fmla="*/ 24 h 9"/>
                    <a:gd name="T2" fmla="*/ 24 w 5"/>
                    <a:gd name="T3" fmla="*/ 0 h 9"/>
                    <a:gd name="T4" fmla="*/ 16 w 5"/>
                    <a:gd name="T5" fmla="*/ 24 h 9"/>
                    <a:gd name="T6" fmla="*/ 0 w 5"/>
                    <a:gd name="T7" fmla="*/ 48 h 9"/>
                    <a:gd name="T8" fmla="*/ 16 w 5"/>
                    <a:gd name="T9" fmla="*/ 72 h 9"/>
                    <a:gd name="T10" fmla="*/ 32 w 5"/>
                    <a:gd name="T11" fmla="*/ 48 h 9"/>
                    <a:gd name="T12" fmla="*/ 40 w 5"/>
                    <a:gd name="T13" fmla="*/ 24 h 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5" h="9">
                      <a:moveTo>
                        <a:pt x="5" y="3"/>
                      </a:moveTo>
                      <a:lnTo>
                        <a:pt x="3" y="0"/>
                      </a:lnTo>
                      <a:lnTo>
                        <a:pt x="2" y="3"/>
                      </a:lnTo>
                      <a:lnTo>
                        <a:pt x="0" y="6"/>
                      </a:lnTo>
                      <a:lnTo>
                        <a:pt x="2" y="9"/>
                      </a:lnTo>
                      <a:lnTo>
                        <a:pt x="4" y="6"/>
                      </a:lnTo>
                      <a:lnTo>
                        <a:pt x="5" y="3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" name="Freeform 1139">
                  <a:extLst>
                    <a:ext uri="{FF2B5EF4-FFF2-40B4-BE49-F238E27FC236}">
                      <a16:creationId xmlns:a16="http://schemas.microsoft.com/office/drawing/2014/main" id="{267C63E2-2241-2039-47A7-2B43ADC91EBD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960" y="2650"/>
                  <a:ext cx="56" cy="120"/>
                </a:xfrm>
                <a:custGeom>
                  <a:avLst/>
                  <a:gdLst>
                    <a:gd name="T0" fmla="*/ 24 w 7"/>
                    <a:gd name="T1" fmla="*/ 0 h 15"/>
                    <a:gd name="T2" fmla="*/ 0 w 7"/>
                    <a:gd name="T3" fmla="*/ 16 h 15"/>
                    <a:gd name="T4" fmla="*/ 8 w 7"/>
                    <a:gd name="T5" fmla="*/ 48 h 15"/>
                    <a:gd name="T6" fmla="*/ 0 w 7"/>
                    <a:gd name="T7" fmla="*/ 72 h 15"/>
                    <a:gd name="T8" fmla="*/ 32 w 7"/>
                    <a:gd name="T9" fmla="*/ 64 h 15"/>
                    <a:gd name="T10" fmla="*/ 32 w 7"/>
                    <a:gd name="T11" fmla="*/ 88 h 15"/>
                    <a:gd name="T12" fmla="*/ 40 w 7"/>
                    <a:gd name="T13" fmla="*/ 120 h 15"/>
                    <a:gd name="T14" fmla="*/ 56 w 7"/>
                    <a:gd name="T15" fmla="*/ 104 h 15"/>
                    <a:gd name="T16" fmla="*/ 56 w 7"/>
                    <a:gd name="T17" fmla="*/ 80 h 15"/>
                    <a:gd name="T18" fmla="*/ 40 w 7"/>
                    <a:gd name="T19" fmla="*/ 56 h 15"/>
                    <a:gd name="T20" fmla="*/ 32 w 7"/>
                    <a:gd name="T21" fmla="*/ 24 h 15"/>
                    <a:gd name="T22" fmla="*/ 24 w 7"/>
                    <a:gd name="T23" fmla="*/ 0 h 1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7" h="15">
                      <a:moveTo>
                        <a:pt x="3" y="0"/>
                      </a:moveTo>
                      <a:lnTo>
                        <a:pt x="0" y="2"/>
                      </a:lnTo>
                      <a:lnTo>
                        <a:pt x="1" y="6"/>
                      </a:lnTo>
                      <a:lnTo>
                        <a:pt x="0" y="9"/>
                      </a:lnTo>
                      <a:lnTo>
                        <a:pt x="4" y="8"/>
                      </a:lnTo>
                      <a:lnTo>
                        <a:pt x="4" y="11"/>
                      </a:lnTo>
                      <a:lnTo>
                        <a:pt x="5" y="15"/>
                      </a:lnTo>
                      <a:lnTo>
                        <a:pt x="7" y="13"/>
                      </a:lnTo>
                      <a:lnTo>
                        <a:pt x="7" y="10"/>
                      </a:lnTo>
                      <a:lnTo>
                        <a:pt x="5" y="7"/>
                      </a:lnTo>
                      <a:lnTo>
                        <a:pt x="4" y="3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" name="Freeform 1140">
                  <a:extLst>
                    <a:ext uri="{FF2B5EF4-FFF2-40B4-BE49-F238E27FC236}">
                      <a16:creationId xmlns:a16="http://schemas.microsoft.com/office/drawing/2014/main" id="{5DB3607D-D9E1-D2EB-A905-49D95D7E3465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016" y="2634"/>
                  <a:ext cx="32" cy="24"/>
                </a:xfrm>
                <a:custGeom>
                  <a:avLst/>
                  <a:gdLst>
                    <a:gd name="T0" fmla="*/ 0 w 4"/>
                    <a:gd name="T1" fmla="*/ 16 h 3"/>
                    <a:gd name="T2" fmla="*/ 24 w 4"/>
                    <a:gd name="T3" fmla="*/ 24 h 3"/>
                    <a:gd name="T4" fmla="*/ 32 w 4"/>
                    <a:gd name="T5" fmla="*/ 24 h 3"/>
                    <a:gd name="T6" fmla="*/ 24 w 4"/>
                    <a:gd name="T7" fmla="*/ 0 h 3"/>
                    <a:gd name="T8" fmla="*/ 0 w 4"/>
                    <a:gd name="T9" fmla="*/ 16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" h="3">
                      <a:moveTo>
                        <a:pt x="0" y="2"/>
                      </a:moveTo>
                      <a:lnTo>
                        <a:pt x="3" y="3"/>
                      </a:lnTo>
                      <a:lnTo>
                        <a:pt x="4" y="3"/>
                      </a:lnTo>
                      <a:lnTo>
                        <a:pt x="3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9" name="Freeform 1141">
                  <a:extLst>
                    <a:ext uri="{FF2B5EF4-FFF2-40B4-BE49-F238E27FC236}">
                      <a16:creationId xmlns:a16="http://schemas.microsoft.com/office/drawing/2014/main" id="{29BCEF9F-0694-4B97-C628-A2166586DF05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992" y="2786"/>
                  <a:ext cx="24" cy="24"/>
                </a:xfrm>
                <a:custGeom>
                  <a:avLst/>
                  <a:gdLst>
                    <a:gd name="T0" fmla="*/ 8 w 3"/>
                    <a:gd name="T1" fmla="*/ 24 h 3"/>
                    <a:gd name="T2" fmla="*/ 24 w 3"/>
                    <a:gd name="T3" fmla="*/ 8 h 3"/>
                    <a:gd name="T4" fmla="*/ 0 w 3"/>
                    <a:gd name="T5" fmla="*/ 0 h 3"/>
                    <a:gd name="T6" fmla="*/ 8 w 3"/>
                    <a:gd name="T7" fmla="*/ 24 h 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" h="3">
                      <a:moveTo>
                        <a:pt x="1" y="3"/>
                      </a:moveTo>
                      <a:lnTo>
                        <a:pt x="3" y="1"/>
                      </a:lnTo>
                      <a:lnTo>
                        <a:pt x="0" y="0"/>
                      </a:lnTo>
                      <a:lnTo>
                        <a:pt x="1" y="3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0" name="Freeform 1142">
                  <a:extLst>
                    <a:ext uri="{FF2B5EF4-FFF2-40B4-BE49-F238E27FC236}">
                      <a16:creationId xmlns:a16="http://schemas.microsoft.com/office/drawing/2014/main" id="{8A3103AC-3CEA-BC8A-F5B0-272A20BA2263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000" y="2666"/>
                  <a:ext cx="48" cy="64"/>
                </a:xfrm>
                <a:custGeom>
                  <a:avLst/>
                  <a:gdLst>
                    <a:gd name="T0" fmla="*/ 8 w 6"/>
                    <a:gd name="T1" fmla="*/ 40 h 8"/>
                    <a:gd name="T2" fmla="*/ 24 w 6"/>
                    <a:gd name="T3" fmla="*/ 64 h 8"/>
                    <a:gd name="T4" fmla="*/ 48 w 6"/>
                    <a:gd name="T5" fmla="*/ 40 h 8"/>
                    <a:gd name="T6" fmla="*/ 48 w 6"/>
                    <a:gd name="T7" fmla="*/ 8 h 8"/>
                    <a:gd name="T8" fmla="*/ 24 w 6"/>
                    <a:gd name="T9" fmla="*/ 0 h 8"/>
                    <a:gd name="T10" fmla="*/ 0 w 6"/>
                    <a:gd name="T11" fmla="*/ 8 h 8"/>
                    <a:gd name="T12" fmla="*/ 8 w 6"/>
                    <a:gd name="T13" fmla="*/ 40 h 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6" h="8">
                      <a:moveTo>
                        <a:pt x="1" y="5"/>
                      </a:moveTo>
                      <a:lnTo>
                        <a:pt x="3" y="8"/>
                      </a:lnTo>
                      <a:lnTo>
                        <a:pt x="6" y="5"/>
                      </a:lnTo>
                      <a:lnTo>
                        <a:pt x="6" y="1"/>
                      </a:lnTo>
                      <a:lnTo>
                        <a:pt x="3" y="0"/>
                      </a:lnTo>
                      <a:lnTo>
                        <a:pt x="0" y="1"/>
                      </a:lnTo>
                      <a:lnTo>
                        <a:pt x="1" y="5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" name="Freeform 1143">
                  <a:extLst>
                    <a:ext uri="{FF2B5EF4-FFF2-40B4-BE49-F238E27FC236}">
                      <a16:creationId xmlns:a16="http://schemas.microsoft.com/office/drawing/2014/main" id="{E11479D6-BCF9-6C3F-EE7A-74B2F54C1825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952" y="2722"/>
                  <a:ext cx="40" cy="40"/>
                </a:xfrm>
                <a:custGeom>
                  <a:avLst/>
                  <a:gdLst>
                    <a:gd name="T0" fmla="*/ 0 w 5"/>
                    <a:gd name="T1" fmla="*/ 40 h 5"/>
                    <a:gd name="T2" fmla="*/ 16 w 5"/>
                    <a:gd name="T3" fmla="*/ 40 h 5"/>
                    <a:gd name="T4" fmla="*/ 40 w 5"/>
                    <a:gd name="T5" fmla="*/ 32 h 5"/>
                    <a:gd name="T6" fmla="*/ 24 w 5"/>
                    <a:gd name="T7" fmla="*/ 0 h 5"/>
                    <a:gd name="T8" fmla="*/ 0 w 5"/>
                    <a:gd name="T9" fmla="*/ 16 h 5"/>
                    <a:gd name="T10" fmla="*/ 0 w 5"/>
                    <a:gd name="T11" fmla="*/ 40 h 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5" h="5">
                      <a:moveTo>
                        <a:pt x="0" y="5"/>
                      </a:moveTo>
                      <a:lnTo>
                        <a:pt x="2" y="5"/>
                      </a:lnTo>
                      <a:lnTo>
                        <a:pt x="5" y="4"/>
                      </a:lnTo>
                      <a:lnTo>
                        <a:pt x="3" y="0"/>
                      </a:lnTo>
                      <a:lnTo>
                        <a:pt x="0" y="2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2" name="Freeform 1144">
                  <a:extLst>
                    <a:ext uri="{FF2B5EF4-FFF2-40B4-BE49-F238E27FC236}">
                      <a16:creationId xmlns:a16="http://schemas.microsoft.com/office/drawing/2014/main" id="{07A649B2-C703-11F3-AD04-288A1D28EA55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040" y="3267"/>
                  <a:ext cx="24" cy="40"/>
                </a:xfrm>
                <a:custGeom>
                  <a:avLst/>
                  <a:gdLst>
                    <a:gd name="T0" fmla="*/ 16 w 3"/>
                    <a:gd name="T1" fmla="*/ 0 h 5"/>
                    <a:gd name="T2" fmla="*/ 8 w 3"/>
                    <a:gd name="T3" fmla="*/ 16 h 5"/>
                    <a:gd name="T4" fmla="*/ 0 w 3"/>
                    <a:gd name="T5" fmla="*/ 40 h 5"/>
                    <a:gd name="T6" fmla="*/ 24 w 3"/>
                    <a:gd name="T7" fmla="*/ 16 h 5"/>
                    <a:gd name="T8" fmla="*/ 16 w 3"/>
                    <a:gd name="T9" fmla="*/ 0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" h="5">
                      <a:moveTo>
                        <a:pt x="2" y="0"/>
                      </a:moveTo>
                      <a:lnTo>
                        <a:pt x="1" y="2"/>
                      </a:lnTo>
                      <a:lnTo>
                        <a:pt x="0" y="5"/>
                      </a:lnTo>
                      <a:lnTo>
                        <a:pt x="3" y="2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" name="Freeform 1145">
                  <a:extLst>
                    <a:ext uri="{FF2B5EF4-FFF2-40B4-BE49-F238E27FC236}">
                      <a16:creationId xmlns:a16="http://schemas.microsoft.com/office/drawing/2014/main" id="{5E4BD168-4F01-7820-48F2-F8A4E4C5BD17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952" y="2794"/>
                  <a:ext cx="40" cy="32"/>
                </a:xfrm>
                <a:custGeom>
                  <a:avLst/>
                  <a:gdLst>
                    <a:gd name="T0" fmla="*/ 24 w 5"/>
                    <a:gd name="T1" fmla="*/ 24 h 4"/>
                    <a:gd name="T2" fmla="*/ 32 w 5"/>
                    <a:gd name="T3" fmla="*/ 16 h 4"/>
                    <a:gd name="T4" fmla="*/ 32 w 5"/>
                    <a:gd name="T5" fmla="*/ 24 h 4"/>
                    <a:gd name="T6" fmla="*/ 40 w 5"/>
                    <a:gd name="T7" fmla="*/ 32 h 4"/>
                    <a:gd name="T8" fmla="*/ 40 w 5"/>
                    <a:gd name="T9" fmla="*/ 8 h 4"/>
                    <a:gd name="T10" fmla="*/ 24 w 5"/>
                    <a:gd name="T11" fmla="*/ 0 h 4"/>
                    <a:gd name="T12" fmla="*/ 0 w 5"/>
                    <a:gd name="T13" fmla="*/ 8 h 4"/>
                    <a:gd name="T14" fmla="*/ 24 w 5"/>
                    <a:gd name="T15" fmla="*/ 24 h 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" h="4">
                      <a:moveTo>
                        <a:pt x="3" y="3"/>
                      </a:moveTo>
                      <a:lnTo>
                        <a:pt x="4" y="2"/>
                      </a:lnTo>
                      <a:lnTo>
                        <a:pt x="4" y="3"/>
                      </a:lnTo>
                      <a:lnTo>
                        <a:pt x="5" y="4"/>
                      </a:lnTo>
                      <a:lnTo>
                        <a:pt x="5" y="1"/>
                      </a:lnTo>
                      <a:lnTo>
                        <a:pt x="3" y="0"/>
                      </a:lnTo>
                      <a:lnTo>
                        <a:pt x="0" y="1"/>
                      </a:lnTo>
                      <a:lnTo>
                        <a:pt x="3" y="3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4" name="Freeform 1146">
                  <a:extLst>
                    <a:ext uri="{FF2B5EF4-FFF2-40B4-BE49-F238E27FC236}">
                      <a16:creationId xmlns:a16="http://schemas.microsoft.com/office/drawing/2014/main" id="{4C9C3138-A953-954E-C5F6-831DDA366F07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650" y="3773"/>
                  <a:ext cx="64" cy="24"/>
                </a:xfrm>
                <a:custGeom>
                  <a:avLst/>
                  <a:gdLst>
                    <a:gd name="T0" fmla="*/ 40 w 8"/>
                    <a:gd name="T1" fmla="*/ 24 h 3"/>
                    <a:gd name="T2" fmla="*/ 64 w 8"/>
                    <a:gd name="T3" fmla="*/ 8 h 3"/>
                    <a:gd name="T4" fmla="*/ 40 w 8"/>
                    <a:gd name="T5" fmla="*/ 0 h 3"/>
                    <a:gd name="T6" fmla="*/ 24 w 8"/>
                    <a:gd name="T7" fmla="*/ 8 h 3"/>
                    <a:gd name="T8" fmla="*/ 0 w 8"/>
                    <a:gd name="T9" fmla="*/ 0 h 3"/>
                    <a:gd name="T10" fmla="*/ 0 w 8"/>
                    <a:gd name="T11" fmla="*/ 24 h 3"/>
                    <a:gd name="T12" fmla="*/ 24 w 8"/>
                    <a:gd name="T13" fmla="*/ 24 h 3"/>
                    <a:gd name="T14" fmla="*/ 40 w 8"/>
                    <a:gd name="T15" fmla="*/ 24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8" h="3">
                      <a:moveTo>
                        <a:pt x="5" y="3"/>
                      </a:moveTo>
                      <a:lnTo>
                        <a:pt x="8" y="1"/>
                      </a:lnTo>
                      <a:lnTo>
                        <a:pt x="5" y="0"/>
                      </a:lnTo>
                      <a:lnTo>
                        <a:pt x="3" y="1"/>
                      </a:ln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3" y="3"/>
                      </a:lnTo>
                      <a:lnTo>
                        <a:pt x="5" y="3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" name="Freeform 1147">
                  <a:extLst>
                    <a:ext uri="{FF2B5EF4-FFF2-40B4-BE49-F238E27FC236}">
                      <a16:creationId xmlns:a16="http://schemas.microsoft.com/office/drawing/2014/main" id="{5B506FAF-E28D-C734-F305-2F2EE09929FA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642" y="3781"/>
                  <a:ext cx="241" cy="120"/>
                </a:xfrm>
                <a:custGeom>
                  <a:avLst/>
                  <a:gdLst>
                    <a:gd name="T0" fmla="*/ 217 w 30"/>
                    <a:gd name="T1" fmla="*/ 80 h 15"/>
                    <a:gd name="T2" fmla="*/ 193 w 30"/>
                    <a:gd name="T3" fmla="*/ 64 h 15"/>
                    <a:gd name="T4" fmla="*/ 169 w 30"/>
                    <a:gd name="T5" fmla="*/ 56 h 15"/>
                    <a:gd name="T6" fmla="*/ 193 w 30"/>
                    <a:gd name="T7" fmla="*/ 56 h 15"/>
                    <a:gd name="T8" fmla="*/ 217 w 30"/>
                    <a:gd name="T9" fmla="*/ 48 h 15"/>
                    <a:gd name="T10" fmla="*/ 193 w 30"/>
                    <a:gd name="T11" fmla="*/ 40 h 15"/>
                    <a:gd name="T12" fmla="*/ 169 w 30"/>
                    <a:gd name="T13" fmla="*/ 40 h 15"/>
                    <a:gd name="T14" fmla="*/ 137 w 30"/>
                    <a:gd name="T15" fmla="*/ 32 h 15"/>
                    <a:gd name="T16" fmla="*/ 112 w 30"/>
                    <a:gd name="T17" fmla="*/ 16 h 15"/>
                    <a:gd name="T18" fmla="*/ 137 w 30"/>
                    <a:gd name="T19" fmla="*/ 24 h 15"/>
                    <a:gd name="T20" fmla="*/ 161 w 30"/>
                    <a:gd name="T21" fmla="*/ 32 h 15"/>
                    <a:gd name="T22" fmla="*/ 193 w 30"/>
                    <a:gd name="T23" fmla="*/ 24 h 15"/>
                    <a:gd name="T24" fmla="*/ 193 w 30"/>
                    <a:gd name="T25" fmla="*/ 0 h 15"/>
                    <a:gd name="T26" fmla="*/ 169 w 30"/>
                    <a:gd name="T27" fmla="*/ 0 h 15"/>
                    <a:gd name="T28" fmla="*/ 137 w 30"/>
                    <a:gd name="T29" fmla="*/ 8 h 15"/>
                    <a:gd name="T30" fmla="*/ 112 w 30"/>
                    <a:gd name="T31" fmla="*/ 8 h 15"/>
                    <a:gd name="T32" fmla="*/ 64 w 30"/>
                    <a:gd name="T33" fmla="*/ 16 h 15"/>
                    <a:gd name="T34" fmla="*/ 48 w 30"/>
                    <a:gd name="T35" fmla="*/ 16 h 15"/>
                    <a:gd name="T36" fmla="*/ 16 w 30"/>
                    <a:gd name="T37" fmla="*/ 16 h 15"/>
                    <a:gd name="T38" fmla="*/ 0 w 30"/>
                    <a:gd name="T39" fmla="*/ 32 h 15"/>
                    <a:gd name="T40" fmla="*/ 0 w 30"/>
                    <a:gd name="T41" fmla="*/ 40 h 15"/>
                    <a:gd name="T42" fmla="*/ 0 w 30"/>
                    <a:gd name="T43" fmla="*/ 40 h 15"/>
                    <a:gd name="T44" fmla="*/ 24 w 30"/>
                    <a:gd name="T45" fmla="*/ 48 h 15"/>
                    <a:gd name="T46" fmla="*/ 48 w 30"/>
                    <a:gd name="T47" fmla="*/ 48 h 15"/>
                    <a:gd name="T48" fmla="*/ 24 w 30"/>
                    <a:gd name="T49" fmla="*/ 64 h 15"/>
                    <a:gd name="T50" fmla="*/ 48 w 30"/>
                    <a:gd name="T51" fmla="*/ 72 h 15"/>
                    <a:gd name="T52" fmla="*/ 72 w 30"/>
                    <a:gd name="T53" fmla="*/ 88 h 15"/>
                    <a:gd name="T54" fmla="*/ 96 w 30"/>
                    <a:gd name="T55" fmla="*/ 96 h 15"/>
                    <a:gd name="T56" fmla="*/ 88 w 30"/>
                    <a:gd name="T57" fmla="*/ 72 h 15"/>
                    <a:gd name="T58" fmla="*/ 64 w 30"/>
                    <a:gd name="T59" fmla="*/ 56 h 15"/>
                    <a:gd name="T60" fmla="*/ 80 w 30"/>
                    <a:gd name="T61" fmla="*/ 32 h 15"/>
                    <a:gd name="T62" fmla="*/ 104 w 30"/>
                    <a:gd name="T63" fmla="*/ 48 h 15"/>
                    <a:gd name="T64" fmla="*/ 129 w 30"/>
                    <a:gd name="T65" fmla="*/ 56 h 15"/>
                    <a:gd name="T66" fmla="*/ 137 w 30"/>
                    <a:gd name="T67" fmla="*/ 80 h 15"/>
                    <a:gd name="T68" fmla="*/ 169 w 30"/>
                    <a:gd name="T69" fmla="*/ 80 h 15"/>
                    <a:gd name="T70" fmla="*/ 193 w 30"/>
                    <a:gd name="T71" fmla="*/ 96 h 15"/>
                    <a:gd name="T72" fmla="*/ 217 w 30"/>
                    <a:gd name="T73" fmla="*/ 112 h 15"/>
                    <a:gd name="T74" fmla="*/ 241 w 30"/>
                    <a:gd name="T75" fmla="*/ 120 h 15"/>
                    <a:gd name="T76" fmla="*/ 233 w 30"/>
                    <a:gd name="T77" fmla="*/ 96 h 15"/>
                    <a:gd name="T78" fmla="*/ 217 w 30"/>
                    <a:gd name="T79" fmla="*/ 80 h 15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0" t="0" r="r" b="b"/>
                  <a:pathLst>
                    <a:path w="30" h="15">
                      <a:moveTo>
                        <a:pt x="27" y="10"/>
                      </a:moveTo>
                      <a:lnTo>
                        <a:pt x="24" y="8"/>
                      </a:lnTo>
                      <a:lnTo>
                        <a:pt x="21" y="7"/>
                      </a:lnTo>
                      <a:lnTo>
                        <a:pt x="24" y="7"/>
                      </a:lnTo>
                      <a:lnTo>
                        <a:pt x="27" y="6"/>
                      </a:lnTo>
                      <a:lnTo>
                        <a:pt x="24" y="5"/>
                      </a:lnTo>
                      <a:lnTo>
                        <a:pt x="21" y="5"/>
                      </a:lnTo>
                      <a:lnTo>
                        <a:pt x="17" y="4"/>
                      </a:lnTo>
                      <a:lnTo>
                        <a:pt x="14" y="2"/>
                      </a:lnTo>
                      <a:lnTo>
                        <a:pt x="17" y="3"/>
                      </a:lnTo>
                      <a:lnTo>
                        <a:pt x="20" y="4"/>
                      </a:lnTo>
                      <a:lnTo>
                        <a:pt x="24" y="3"/>
                      </a:lnTo>
                      <a:lnTo>
                        <a:pt x="24" y="0"/>
                      </a:lnTo>
                      <a:lnTo>
                        <a:pt x="21" y="0"/>
                      </a:lnTo>
                      <a:lnTo>
                        <a:pt x="17" y="1"/>
                      </a:lnTo>
                      <a:lnTo>
                        <a:pt x="14" y="1"/>
                      </a:lnTo>
                      <a:lnTo>
                        <a:pt x="8" y="2"/>
                      </a:lnTo>
                      <a:lnTo>
                        <a:pt x="6" y="2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3" y="6"/>
                      </a:lnTo>
                      <a:lnTo>
                        <a:pt x="6" y="6"/>
                      </a:lnTo>
                      <a:lnTo>
                        <a:pt x="3" y="8"/>
                      </a:lnTo>
                      <a:lnTo>
                        <a:pt x="6" y="9"/>
                      </a:lnTo>
                      <a:lnTo>
                        <a:pt x="9" y="11"/>
                      </a:lnTo>
                      <a:lnTo>
                        <a:pt x="12" y="12"/>
                      </a:lnTo>
                      <a:lnTo>
                        <a:pt x="11" y="9"/>
                      </a:lnTo>
                      <a:lnTo>
                        <a:pt x="8" y="7"/>
                      </a:lnTo>
                      <a:lnTo>
                        <a:pt x="10" y="4"/>
                      </a:lnTo>
                      <a:lnTo>
                        <a:pt x="13" y="6"/>
                      </a:lnTo>
                      <a:lnTo>
                        <a:pt x="16" y="7"/>
                      </a:lnTo>
                      <a:lnTo>
                        <a:pt x="17" y="10"/>
                      </a:lnTo>
                      <a:lnTo>
                        <a:pt x="21" y="10"/>
                      </a:lnTo>
                      <a:lnTo>
                        <a:pt x="24" y="12"/>
                      </a:lnTo>
                      <a:lnTo>
                        <a:pt x="27" y="14"/>
                      </a:lnTo>
                      <a:lnTo>
                        <a:pt x="30" y="15"/>
                      </a:lnTo>
                      <a:lnTo>
                        <a:pt x="29" y="12"/>
                      </a:lnTo>
                      <a:lnTo>
                        <a:pt x="27" y="1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" name="Freeform 1148">
                  <a:extLst>
                    <a:ext uri="{FF2B5EF4-FFF2-40B4-BE49-F238E27FC236}">
                      <a16:creationId xmlns:a16="http://schemas.microsoft.com/office/drawing/2014/main" id="{926454A5-988C-86FC-B607-511A87753E29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522" y="3773"/>
                  <a:ext cx="72" cy="56"/>
                </a:xfrm>
                <a:custGeom>
                  <a:avLst/>
                  <a:gdLst>
                    <a:gd name="T0" fmla="*/ 48 w 9"/>
                    <a:gd name="T1" fmla="*/ 16 h 7"/>
                    <a:gd name="T2" fmla="*/ 24 w 9"/>
                    <a:gd name="T3" fmla="*/ 8 h 7"/>
                    <a:gd name="T4" fmla="*/ 0 w 9"/>
                    <a:gd name="T5" fmla="*/ 24 h 7"/>
                    <a:gd name="T6" fmla="*/ 24 w 9"/>
                    <a:gd name="T7" fmla="*/ 24 h 7"/>
                    <a:gd name="T8" fmla="*/ 48 w 9"/>
                    <a:gd name="T9" fmla="*/ 32 h 7"/>
                    <a:gd name="T10" fmla="*/ 56 w 9"/>
                    <a:gd name="T11" fmla="*/ 56 h 7"/>
                    <a:gd name="T12" fmla="*/ 72 w 9"/>
                    <a:gd name="T13" fmla="*/ 48 h 7"/>
                    <a:gd name="T14" fmla="*/ 72 w 9"/>
                    <a:gd name="T15" fmla="*/ 24 h 7"/>
                    <a:gd name="T16" fmla="*/ 48 w 9"/>
                    <a:gd name="T17" fmla="*/ 16 h 7"/>
                    <a:gd name="T18" fmla="*/ 72 w 9"/>
                    <a:gd name="T19" fmla="*/ 0 h 7"/>
                    <a:gd name="T20" fmla="*/ 48 w 9"/>
                    <a:gd name="T21" fmla="*/ 16 h 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9" h="7">
                      <a:moveTo>
                        <a:pt x="6" y="2"/>
                      </a:moveTo>
                      <a:lnTo>
                        <a:pt x="3" y="1"/>
                      </a:lnTo>
                      <a:lnTo>
                        <a:pt x="0" y="3"/>
                      </a:lnTo>
                      <a:lnTo>
                        <a:pt x="3" y="3"/>
                      </a:lnTo>
                      <a:lnTo>
                        <a:pt x="6" y="4"/>
                      </a:lnTo>
                      <a:lnTo>
                        <a:pt x="7" y="7"/>
                      </a:lnTo>
                      <a:lnTo>
                        <a:pt x="9" y="6"/>
                      </a:lnTo>
                      <a:lnTo>
                        <a:pt x="9" y="3"/>
                      </a:lnTo>
                      <a:lnTo>
                        <a:pt x="6" y="2"/>
                      </a:lnTo>
                      <a:lnTo>
                        <a:pt x="9" y="0"/>
                      </a:lnTo>
                      <a:lnTo>
                        <a:pt x="6" y="2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" name="Freeform 1149">
                  <a:extLst>
                    <a:ext uri="{FF2B5EF4-FFF2-40B4-BE49-F238E27FC236}">
                      <a16:creationId xmlns:a16="http://schemas.microsoft.com/office/drawing/2014/main" id="{EFF13592-7FC9-7C37-D407-7FA0CD2489B8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465" y="3765"/>
                  <a:ext cx="49" cy="16"/>
                </a:xfrm>
                <a:custGeom>
                  <a:avLst/>
                  <a:gdLst>
                    <a:gd name="T0" fmla="*/ 0 w 6"/>
                    <a:gd name="T1" fmla="*/ 8 h 2"/>
                    <a:gd name="T2" fmla="*/ 25 w 6"/>
                    <a:gd name="T3" fmla="*/ 8 h 2"/>
                    <a:gd name="T4" fmla="*/ 49 w 6"/>
                    <a:gd name="T5" fmla="*/ 16 h 2"/>
                    <a:gd name="T6" fmla="*/ 49 w 6"/>
                    <a:gd name="T7" fmla="*/ 8 h 2"/>
                    <a:gd name="T8" fmla="*/ 25 w 6"/>
                    <a:gd name="T9" fmla="*/ 0 h 2"/>
                    <a:gd name="T10" fmla="*/ 0 w 6"/>
                    <a:gd name="T11" fmla="*/ 8 h 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" h="2">
                      <a:moveTo>
                        <a:pt x="0" y="1"/>
                      </a:moveTo>
                      <a:lnTo>
                        <a:pt x="3" y="1"/>
                      </a:lnTo>
                      <a:lnTo>
                        <a:pt x="6" y="2"/>
                      </a:lnTo>
                      <a:lnTo>
                        <a:pt x="6" y="1"/>
                      </a:lnTo>
                      <a:lnTo>
                        <a:pt x="3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" name="Freeform 1150">
                  <a:extLst>
                    <a:ext uri="{FF2B5EF4-FFF2-40B4-BE49-F238E27FC236}">
                      <a16:creationId xmlns:a16="http://schemas.microsoft.com/office/drawing/2014/main" id="{BDADC4DA-7EB1-9416-2853-94B5D5E8AFE1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907" y="3933"/>
                  <a:ext cx="24" cy="16"/>
                </a:xfrm>
                <a:custGeom>
                  <a:avLst/>
                  <a:gdLst>
                    <a:gd name="T0" fmla="*/ 24 w 3"/>
                    <a:gd name="T1" fmla="*/ 16 h 2"/>
                    <a:gd name="T2" fmla="*/ 24 w 3"/>
                    <a:gd name="T3" fmla="*/ 0 h 2"/>
                    <a:gd name="T4" fmla="*/ 0 w 3"/>
                    <a:gd name="T5" fmla="*/ 0 h 2"/>
                    <a:gd name="T6" fmla="*/ 24 w 3"/>
                    <a:gd name="T7" fmla="*/ 16 h 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" h="2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" name="Freeform 1151">
                  <a:extLst>
                    <a:ext uri="{FF2B5EF4-FFF2-40B4-BE49-F238E27FC236}">
                      <a16:creationId xmlns:a16="http://schemas.microsoft.com/office/drawing/2014/main" id="{ADEB8AD1-F808-53CC-98A0-66AF16BDC885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842" y="3773"/>
                  <a:ext cx="153" cy="72"/>
                </a:xfrm>
                <a:custGeom>
                  <a:avLst/>
                  <a:gdLst>
                    <a:gd name="T0" fmla="*/ 145 w 19"/>
                    <a:gd name="T1" fmla="*/ 16 h 9"/>
                    <a:gd name="T2" fmla="*/ 121 w 19"/>
                    <a:gd name="T3" fmla="*/ 8 h 9"/>
                    <a:gd name="T4" fmla="*/ 97 w 19"/>
                    <a:gd name="T5" fmla="*/ 8 h 9"/>
                    <a:gd name="T6" fmla="*/ 72 w 19"/>
                    <a:gd name="T7" fmla="*/ 8 h 9"/>
                    <a:gd name="T8" fmla="*/ 48 w 19"/>
                    <a:gd name="T9" fmla="*/ 0 h 9"/>
                    <a:gd name="T10" fmla="*/ 24 w 19"/>
                    <a:gd name="T11" fmla="*/ 0 h 9"/>
                    <a:gd name="T12" fmla="*/ 0 w 19"/>
                    <a:gd name="T13" fmla="*/ 8 h 9"/>
                    <a:gd name="T14" fmla="*/ 24 w 19"/>
                    <a:gd name="T15" fmla="*/ 32 h 9"/>
                    <a:gd name="T16" fmla="*/ 24 w 19"/>
                    <a:gd name="T17" fmla="*/ 56 h 9"/>
                    <a:gd name="T18" fmla="*/ 48 w 19"/>
                    <a:gd name="T19" fmla="*/ 48 h 9"/>
                    <a:gd name="T20" fmla="*/ 72 w 19"/>
                    <a:gd name="T21" fmla="*/ 56 h 9"/>
                    <a:gd name="T22" fmla="*/ 97 w 19"/>
                    <a:gd name="T23" fmla="*/ 48 h 9"/>
                    <a:gd name="T24" fmla="*/ 121 w 19"/>
                    <a:gd name="T25" fmla="*/ 72 h 9"/>
                    <a:gd name="T26" fmla="*/ 145 w 19"/>
                    <a:gd name="T27" fmla="*/ 56 h 9"/>
                    <a:gd name="T28" fmla="*/ 153 w 19"/>
                    <a:gd name="T29" fmla="*/ 32 h 9"/>
                    <a:gd name="T30" fmla="*/ 145 w 19"/>
                    <a:gd name="T31" fmla="*/ 16 h 9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19" h="9">
                      <a:moveTo>
                        <a:pt x="18" y="2"/>
                      </a:moveTo>
                      <a:lnTo>
                        <a:pt x="15" y="1"/>
                      </a:lnTo>
                      <a:lnTo>
                        <a:pt x="12" y="1"/>
                      </a:lnTo>
                      <a:lnTo>
                        <a:pt x="9" y="1"/>
                      </a:lnTo>
                      <a:lnTo>
                        <a:pt x="6" y="0"/>
                      </a:lnTo>
                      <a:lnTo>
                        <a:pt x="3" y="0"/>
                      </a:lnTo>
                      <a:lnTo>
                        <a:pt x="0" y="1"/>
                      </a:lnTo>
                      <a:lnTo>
                        <a:pt x="3" y="4"/>
                      </a:lnTo>
                      <a:lnTo>
                        <a:pt x="3" y="7"/>
                      </a:lnTo>
                      <a:lnTo>
                        <a:pt x="6" y="6"/>
                      </a:lnTo>
                      <a:lnTo>
                        <a:pt x="9" y="7"/>
                      </a:lnTo>
                      <a:lnTo>
                        <a:pt x="12" y="6"/>
                      </a:lnTo>
                      <a:lnTo>
                        <a:pt x="15" y="9"/>
                      </a:lnTo>
                      <a:lnTo>
                        <a:pt x="18" y="7"/>
                      </a:lnTo>
                      <a:lnTo>
                        <a:pt x="19" y="4"/>
                      </a:lnTo>
                      <a:lnTo>
                        <a:pt x="18" y="2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" name="Freeform 1152">
                  <a:extLst>
                    <a:ext uri="{FF2B5EF4-FFF2-40B4-BE49-F238E27FC236}">
                      <a16:creationId xmlns:a16="http://schemas.microsoft.com/office/drawing/2014/main" id="{CB5AFB7A-B53B-D0CB-7190-6ECF322FB210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939" y="3893"/>
                  <a:ext cx="32" cy="32"/>
                </a:xfrm>
                <a:custGeom>
                  <a:avLst/>
                  <a:gdLst>
                    <a:gd name="T0" fmla="*/ 0 w 4"/>
                    <a:gd name="T1" fmla="*/ 16 h 4"/>
                    <a:gd name="T2" fmla="*/ 24 w 4"/>
                    <a:gd name="T3" fmla="*/ 32 h 4"/>
                    <a:gd name="T4" fmla="*/ 32 w 4"/>
                    <a:gd name="T5" fmla="*/ 16 h 4"/>
                    <a:gd name="T6" fmla="*/ 16 w 4"/>
                    <a:gd name="T7" fmla="*/ 0 h 4"/>
                    <a:gd name="T8" fmla="*/ 0 w 4"/>
                    <a:gd name="T9" fmla="*/ 16 h 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" h="4">
                      <a:moveTo>
                        <a:pt x="0" y="2"/>
                      </a:moveTo>
                      <a:lnTo>
                        <a:pt x="3" y="4"/>
                      </a:lnTo>
                      <a:lnTo>
                        <a:pt x="4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1" name="Freeform 1153">
                  <a:extLst>
                    <a:ext uri="{FF2B5EF4-FFF2-40B4-BE49-F238E27FC236}">
                      <a16:creationId xmlns:a16="http://schemas.microsoft.com/office/drawing/2014/main" id="{C889DBB9-F1F3-E6A0-67BE-D80FE928B8D6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217" y="3620"/>
                  <a:ext cx="24" cy="24"/>
                </a:xfrm>
                <a:custGeom>
                  <a:avLst/>
                  <a:gdLst>
                    <a:gd name="T0" fmla="*/ 24 w 3"/>
                    <a:gd name="T1" fmla="*/ 24 h 3"/>
                    <a:gd name="T2" fmla="*/ 24 w 3"/>
                    <a:gd name="T3" fmla="*/ 0 h 3"/>
                    <a:gd name="T4" fmla="*/ 0 w 3"/>
                    <a:gd name="T5" fmla="*/ 16 h 3"/>
                    <a:gd name="T6" fmla="*/ 24 w 3"/>
                    <a:gd name="T7" fmla="*/ 24 h 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" h="3">
                      <a:moveTo>
                        <a:pt x="3" y="3"/>
                      </a:moveTo>
                      <a:lnTo>
                        <a:pt x="3" y="0"/>
                      </a:lnTo>
                      <a:lnTo>
                        <a:pt x="0" y="2"/>
                      </a:lnTo>
                      <a:lnTo>
                        <a:pt x="3" y="3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" name="Freeform 1154">
                  <a:extLst>
                    <a:ext uri="{FF2B5EF4-FFF2-40B4-BE49-F238E27FC236}">
                      <a16:creationId xmlns:a16="http://schemas.microsoft.com/office/drawing/2014/main" id="{5EF1281C-BF8D-B01B-3245-CD89A5813E0B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177" y="3516"/>
                  <a:ext cx="48" cy="32"/>
                </a:xfrm>
                <a:custGeom>
                  <a:avLst/>
                  <a:gdLst>
                    <a:gd name="T0" fmla="*/ 48 w 6"/>
                    <a:gd name="T1" fmla="*/ 32 h 4"/>
                    <a:gd name="T2" fmla="*/ 48 w 6"/>
                    <a:gd name="T3" fmla="*/ 0 h 4"/>
                    <a:gd name="T4" fmla="*/ 32 w 6"/>
                    <a:gd name="T5" fmla="*/ 16 h 4"/>
                    <a:gd name="T6" fmla="*/ 0 w 6"/>
                    <a:gd name="T7" fmla="*/ 16 h 4"/>
                    <a:gd name="T8" fmla="*/ 24 w 6"/>
                    <a:gd name="T9" fmla="*/ 24 h 4"/>
                    <a:gd name="T10" fmla="*/ 48 w 6"/>
                    <a:gd name="T11" fmla="*/ 32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" h="4">
                      <a:moveTo>
                        <a:pt x="6" y="4"/>
                      </a:moveTo>
                      <a:lnTo>
                        <a:pt x="6" y="0"/>
                      </a:lnTo>
                      <a:lnTo>
                        <a:pt x="4" y="2"/>
                      </a:lnTo>
                      <a:lnTo>
                        <a:pt x="0" y="2"/>
                      </a:lnTo>
                      <a:lnTo>
                        <a:pt x="3" y="3"/>
                      </a:lnTo>
                      <a:lnTo>
                        <a:pt x="6" y="4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3" name="Freeform 1155">
                  <a:extLst>
                    <a:ext uri="{FF2B5EF4-FFF2-40B4-BE49-F238E27FC236}">
                      <a16:creationId xmlns:a16="http://schemas.microsoft.com/office/drawing/2014/main" id="{69B0AB0B-7AD8-9CD0-3AD0-AFB294D6E0B5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072" y="3428"/>
                  <a:ext cx="177" cy="80"/>
                </a:xfrm>
                <a:custGeom>
                  <a:avLst/>
                  <a:gdLst>
                    <a:gd name="T0" fmla="*/ 145 w 22"/>
                    <a:gd name="T1" fmla="*/ 80 h 10"/>
                    <a:gd name="T2" fmla="*/ 153 w 22"/>
                    <a:gd name="T3" fmla="*/ 80 h 10"/>
                    <a:gd name="T4" fmla="*/ 177 w 22"/>
                    <a:gd name="T5" fmla="*/ 72 h 10"/>
                    <a:gd name="T6" fmla="*/ 153 w 22"/>
                    <a:gd name="T7" fmla="*/ 56 h 10"/>
                    <a:gd name="T8" fmla="*/ 129 w 22"/>
                    <a:gd name="T9" fmla="*/ 48 h 10"/>
                    <a:gd name="T10" fmla="*/ 105 w 22"/>
                    <a:gd name="T11" fmla="*/ 40 h 10"/>
                    <a:gd name="T12" fmla="*/ 80 w 22"/>
                    <a:gd name="T13" fmla="*/ 24 h 10"/>
                    <a:gd name="T14" fmla="*/ 56 w 22"/>
                    <a:gd name="T15" fmla="*/ 16 h 10"/>
                    <a:gd name="T16" fmla="*/ 24 w 22"/>
                    <a:gd name="T17" fmla="*/ 8 h 10"/>
                    <a:gd name="T18" fmla="*/ 0 w 22"/>
                    <a:gd name="T19" fmla="*/ 0 h 10"/>
                    <a:gd name="T20" fmla="*/ 24 w 22"/>
                    <a:gd name="T21" fmla="*/ 24 h 10"/>
                    <a:gd name="T22" fmla="*/ 48 w 22"/>
                    <a:gd name="T23" fmla="*/ 32 h 10"/>
                    <a:gd name="T24" fmla="*/ 72 w 22"/>
                    <a:gd name="T25" fmla="*/ 40 h 10"/>
                    <a:gd name="T26" fmla="*/ 105 w 22"/>
                    <a:gd name="T27" fmla="*/ 40 h 10"/>
                    <a:gd name="T28" fmla="*/ 121 w 22"/>
                    <a:gd name="T29" fmla="*/ 64 h 10"/>
                    <a:gd name="T30" fmla="*/ 145 w 22"/>
                    <a:gd name="T31" fmla="*/ 80 h 10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22" h="10">
                      <a:moveTo>
                        <a:pt x="18" y="10"/>
                      </a:moveTo>
                      <a:lnTo>
                        <a:pt x="19" y="10"/>
                      </a:lnTo>
                      <a:lnTo>
                        <a:pt x="22" y="9"/>
                      </a:lnTo>
                      <a:lnTo>
                        <a:pt x="19" y="7"/>
                      </a:lnTo>
                      <a:lnTo>
                        <a:pt x="16" y="6"/>
                      </a:lnTo>
                      <a:lnTo>
                        <a:pt x="13" y="5"/>
                      </a:lnTo>
                      <a:lnTo>
                        <a:pt x="10" y="3"/>
                      </a:lnTo>
                      <a:lnTo>
                        <a:pt x="7" y="2"/>
                      </a:lnTo>
                      <a:lnTo>
                        <a:pt x="3" y="1"/>
                      </a:lnTo>
                      <a:lnTo>
                        <a:pt x="0" y="0"/>
                      </a:lnTo>
                      <a:lnTo>
                        <a:pt x="3" y="3"/>
                      </a:lnTo>
                      <a:lnTo>
                        <a:pt x="6" y="4"/>
                      </a:lnTo>
                      <a:lnTo>
                        <a:pt x="9" y="5"/>
                      </a:lnTo>
                      <a:lnTo>
                        <a:pt x="13" y="5"/>
                      </a:lnTo>
                      <a:lnTo>
                        <a:pt x="15" y="8"/>
                      </a:lnTo>
                      <a:lnTo>
                        <a:pt x="18" y="1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4" name="Freeform 1156">
                  <a:extLst>
                    <a:ext uri="{FF2B5EF4-FFF2-40B4-BE49-F238E27FC236}">
                      <a16:creationId xmlns:a16="http://schemas.microsoft.com/office/drawing/2014/main" id="{1B5DFFA8-1C8B-BBA2-3EC5-B0663BE978BA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337" y="3644"/>
                  <a:ext cx="24" cy="24"/>
                </a:xfrm>
                <a:custGeom>
                  <a:avLst/>
                  <a:gdLst>
                    <a:gd name="T0" fmla="*/ 24 w 3"/>
                    <a:gd name="T1" fmla="*/ 16 h 3"/>
                    <a:gd name="T2" fmla="*/ 24 w 3"/>
                    <a:gd name="T3" fmla="*/ 0 h 3"/>
                    <a:gd name="T4" fmla="*/ 0 w 3"/>
                    <a:gd name="T5" fmla="*/ 24 h 3"/>
                    <a:gd name="T6" fmla="*/ 24 w 3"/>
                    <a:gd name="T7" fmla="*/ 16 h 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0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" name="Freeform 1157">
                  <a:extLst>
                    <a:ext uri="{FF2B5EF4-FFF2-40B4-BE49-F238E27FC236}">
                      <a16:creationId xmlns:a16="http://schemas.microsoft.com/office/drawing/2014/main" id="{13CBB22F-C9BA-FBC2-789A-6A1264F07785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369" y="3604"/>
                  <a:ext cx="64" cy="72"/>
                </a:xfrm>
                <a:custGeom>
                  <a:avLst/>
                  <a:gdLst>
                    <a:gd name="T0" fmla="*/ 40 w 8"/>
                    <a:gd name="T1" fmla="*/ 48 h 9"/>
                    <a:gd name="T2" fmla="*/ 32 w 8"/>
                    <a:gd name="T3" fmla="*/ 16 h 9"/>
                    <a:gd name="T4" fmla="*/ 56 w 8"/>
                    <a:gd name="T5" fmla="*/ 40 h 9"/>
                    <a:gd name="T6" fmla="*/ 64 w 8"/>
                    <a:gd name="T7" fmla="*/ 8 h 9"/>
                    <a:gd name="T8" fmla="*/ 40 w 8"/>
                    <a:gd name="T9" fmla="*/ 8 h 9"/>
                    <a:gd name="T10" fmla="*/ 24 w 8"/>
                    <a:gd name="T11" fmla="*/ 0 h 9"/>
                    <a:gd name="T12" fmla="*/ 0 w 8"/>
                    <a:gd name="T13" fmla="*/ 32 h 9"/>
                    <a:gd name="T14" fmla="*/ 16 w 8"/>
                    <a:gd name="T15" fmla="*/ 56 h 9"/>
                    <a:gd name="T16" fmla="*/ 40 w 8"/>
                    <a:gd name="T17" fmla="*/ 72 h 9"/>
                    <a:gd name="T18" fmla="*/ 40 w 8"/>
                    <a:gd name="T19" fmla="*/ 48 h 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8" h="9">
                      <a:moveTo>
                        <a:pt x="5" y="6"/>
                      </a:moveTo>
                      <a:lnTo>
                        <a:pt x="4" y="2"/>
                      </a:lnTo>
                      <a:lnTo>
                        <a:pt x="7" y="5"/>
                      </a:lnTo>
                      <a:lnTo>
                        <a:pt x="8" y="1"/>
                      </a:lnTo>
                      <a:lnTo>
                        <a:pt x="5" y="1"/>
                      </a:lnTo>
                      <a:lnTo>
                        <a:pt x="3" y="0"/>
                      </a:lnTo>
                      <a:lnTo>
                        <a:pt x="0" y="4"/>
                      </a:lnTo>
                      <a:lnTo>
                        <a:pt x="2" y="7"/>
                      </a:lnTo>
                      <a:lnTo>
                        <a:pt x="5" y="9"/>
                      </a:lnTo>
                      <a:lnTo>
                        <a:pt x="5" y="6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" name="Freeform 1158">
                  <a:extLst>
                    <a:ext uri="{FF2B5EF4-FFF2-40B4-BE49-F238E27FC236}">
                      <a16:creationId xmlns:a16="http://schemas.microsoft.com/office/drawing/2014/main" id="{31696903-2173-3488-F137-98FE87B1FD34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201" y="3532"/>
                  <a:ext cx="160" cy="120"/>
                </a:xfrm>
                <a:custGeom>
                  <a:avLst/>
                  <a:gdLst>
                    <a:gd name="T0" fmla="*/ 136 w 20"/>
                    <a:gd name="T1" fmla="*/ 16 h 15"/>
                    <a:gd name="T2" fmla="*/ 112 w 20"/>
                    <a:gd name="T3" fmla="*/ 24 h 15"/>
                    <a:gd name="T4" fmla="*/ 88 w 20"/>
                    <a:gd name="T5" fmla="*/ 0 h 15"/>
                    <a:gd name="T6" fmla="*/ 80 w 20"/>
                    <a:gd name="T7" fmla="*/ 24 h 15"/>
                    <a:gd name="T8" fmla="*/ 72 w 20"/>
                    <a:gd name="T9" fmla="*/ 0 h 15"/>
                    <a:gd name="T10" fmla="*/ 48 w 20"/>
                    <a:gd name="T11" fmla="*/ 8 h 15"/>
                    <a:gd name="T12" fmla="*/ 24 w 20"/>
                    <a:gd name="T13" fmla="*/ 0 h 15"/>
                    <a:gd name="T14" fmla="*/ 48 w 20"/>
                    <a:gd name="T15" fmla="*/ 24 h 15"/>
                    <a:gd name="T16" fmla="*/ 72 w 20"/>
                    <a:gd name="T17" fmla="*/ 32 h 15"/>
                    <a:gd name="T18" fmla="*/ 48 w 20"/>
                    <a:gd name="T19" fmla="*/ 32 h 15"/>
                    <a:gd name="T20" fmla="*/ 24 w 20"/>
                    <a:gd name="T21" fmla="*/ 16 h 15"/>
                    <a:gd name="T22" fmla="*/ 0 w 20"/>
                    <a:gd name="T23" fmla="*/ 24 h 15"/>
                    <a:gd name="T24" fmla="*/ 8 w 20"/>
                    <a:gd name="T25" fmla="*/ 48 h 15"/>
                    <a:gd name="T26" fmla="*/ 32 w 20"/>
                    <a:gd name="T27" fmla="*/ 64 h 15"/>
                    <a:gd name="T28" fmla="*/ 48 w 20"/>
                    <a:gd name="T29" fmla="*/ 88 h 15"/>
                    <a:gd name="T30" fmla="*/ 72 w 20"/>
                    <a:gd name="T31" fmla="*/ 88 h 15"/>
                    <a:gd name="T32" fmla="*/ 72 w 20"/>
                    <a:gd name="T33" fmla="*/ 64 h 15"/>
                    <a:gd name="T34" fmla="*/ 96 w 20"/>
                    <a:gd name="T35" fmla="*/ 72 h 15"/>
                    <a:gd name="T36" fmla="*/ 88 w 20"/>
                    <a:gd name="T37" fmla="*/ 104 h 15"/>
                    <a:gd name="T38" fmla="*/ 72 w 20"/>
                    <a:gd name="T39" fmla="*/ 112 h 15"/>
                    <a:gd name="T40" fmla="*/ 88 w 20"/>
                    <a:gd name="T41" fmla="*/ 120 h 15"/>
                    <a:gd name="T42" fmla="*/ 104 w 20"/>
                    <a:gd name="T43" fmla="*/ 112 h 15"/>
                    <a:gd name="T44" fmla="*/ 128 w 20"/>
                    <a:gd name="T45" fmla="*/ 88 h 15"/>
                    <a:gd name="T46" fmla="*/ 152 w 20"/>
                    <a:gd name="T47" fmla="*/ 88 h 15"/>
                    <a:gd name="T48" fmla="*/ 160 w 20"/>
                    <a:gd name="T49" fmla="*/ 64 h 15"/>
                    <a:gd name="T50" fmla="*/ 160 w 20"/>
                    <a:gd name="T51" fmla="*/ 40 h 15"/>
                    <a:gd name="T52" fmla="*/ 144 w 20"/>
                    <a:gd name="T53" fmla="*/ 40 h 15"/>
                    <a:gd name="T54" fmla="*/ 136 w 20"/>
                    <a:gd name="T55" fmla="*/ 16 h 15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20" h="15">
                      <a:moveTo>
                        <a:pt x="17" y="2"/>
                      </a:moveTo>
                      <a:lnTo>
                        <a:pt x="14" y="3"/>
                      </a:lnTo>
                      <a:lnTo>
                        <a:pt x="11" y="0"/>
                      </a:lnTo>
                      <a:lnTo>
                        <a:pt x="10" y="3"/>
                      </a:lnTo>
                      <a:lnTo>
                        <a:pt x="9" y="0"/>
                      </a:lnTo>
                      <a:lnTo>
                        <a:pt x="6" y="1"/>
                      </a:lnTo>
                      <a:lnTo>
                        <a:pt x="3" y="0"/>
                      </a:lnTo>
                      <a:lnTo>
                        <a:pt x="6" y="3"/>
                      </a:lnTo>
                      <a:lnTo>
                        <a:pt x="9" y="4"/>
                      </a:lnTo>
                      <a:lnTo>
                        <a:pt x="6" y="4"/>
                      </a:lnTo>
                      <a:lnTo>
                        <a:pt x="3" y="2"/>
                      </a:lnTo>
                      <a:lnTo>
                        <a:pt x="0" y="3"/>
                      </a:lnTo>
                      <a:lnTo>
                        <a:pt x="1" y="6"/>
                      </a:lnTo>
                      <a:lnTo>
                        <a:pt x="4" y="8"/>
                      </a:lnTo>
                      <a:lnTo>
                        <a:pt x="6" y="11"/>
                      </a:lnTo>
                      <a:lnTo>
                        <a:pt x="9" y="11"/>
                      </a:lnTo>
                      <a:lnTo>
                        <a:pt x="9" y="8"/>
                      </a:lnTo>
                      <a:lnTo>
                        <a:pt x="12" y="9"/>
                      </a:lnTo>
                      <a:lnTo>
                        <a:pt x="11" y="13"/>
                      </a:lnTo>
                      <a:lnTo>
                        <a:pt x="9" y="14"/>
                      </a:lnTo>
                      <a:lnTo>
                        <a:pt x="11" y="15"/>
                      </a:lnTo>
                      <a:lnTo>
                        <a:pt x="13" y="14"/>
                      </a:lnTo>
                      <a:lnTo>
                        <a:pt x="16" y="11"/>
                      </a:lnTo>
                      <a:lnTo>
                        <a:pt x="19" y="11"/>
                      </a:lnTo>
                      <a:lnTo>
                        <a:pt x="20" y="8"/>
                      </a:lnTo>
                      <a:lnTo>
                        <a:pt x="20" y="5"/>
                      </a:lnTo>
                      <a:lnTo>
                        <a:pt x="18" y="5"/>
                      </a:lnTo>
                      <a:lnTo>
                        <a:pt x="17" y="2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" name="Freeform 1159">
                  <a:extLst>
                    <a:ext uri="{FF2B5EF4-FFF2-40B4-BE49-F238E27FC236}">
                      <a16:creationId xmlns:a16="http://schemas.microsoft.com/office/drawing/2014/main" id="{37F92E52-308F-8F8E-845F-EF202BD420BE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960" y="2818"/>
                  <a:ext cx="32" cy="32"/>
                </a:xfrm>
                <a:custGeom>
                  <a:avLst/>
                  <a:gdLst>
                    <a:gd name="T0" fmla="*/ 0 w 4"/>
                    <a:gd name="T1" fmla="*/ 8 h 4"/>
                    <a:gd name="T2" fmla="*/ 8 w 4"/>
                    <a:gd name="T3" fmla="*/ 32 h 4"/>
                    <a:gd name="T4" fmla="*/ 32 w 4"/>
                    <a:gd name="T5" fmla="*/ 16 h 4"/>
                    <a:gd name="T6" fmla="*/ 24 w 4"/>
                    <a:gd name="T7" fmla="*/ 0 h 4"/>
                    <a:gd name="T8" fmla="*/ 16 w 4"/>
                    <a:gd name="T9" fmla="*/ 0 h 4"/>
                    <a:gd name="T10" fmla="*/ 0 w 4"/>
                    <a:gd name="T11" fmla="*/ 8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" h="4">
                      <a:moveTo>
                        <a:pt x="0" y="1"/>
                      </a:moveTo>
                      <a:lnTo>
                        <a:pt x="1" y="4"/>
                      </a:lnTo>
                      <a:lnTo>
                        <a:pt x="4" y="2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" name="Freeform 1160">
                  <a:extLst>
                    <a:ext uri="{FF2B5EF4-FFF2-40B4-BE49-F238E27FC236}">
                      <a16:creationId xmlns:a16="http://schemas.microsoft.com/office/drawing/2014/main" id="{E8987894-F43D-AC35-BDD6-CCD8F4D81E32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112" y="1720"/>
                  <a:ext cx="113" cy="232"/>
                </a:xfrm>
                <a:custGeom>
                  <a:avLst/>
                  <a:gdLst>
                    <a:gd name="T0" fmla="*/ 8 w 14"/>
                    <a:gd name="T1" fmla="*/ 176 h 29"/>
                    <a:gd name="T2" fmla="*/ 0 w 14"/>
                    <a:gd name="T3" fmla="*/ 200 h 29"/>
                    <a:gd name="T4" fmla="*/ 8 w 14"/>
                    <a:gd name="T5" fmla="*/ 224 h 29"/>
                    <a:gd name="T6" fmla="*/ 32 w 14"/>
                    <a:gd name="T7" fmla="*/ 224 h 29"/>
                    <a:gd name="T8" fmla="*/ 57 w 14"/>
                    <a:gd name="T9" fmla="*/ 232 h 29"/>
                    <a:gd name="T10" fmla="*/ 81 w 14"/>
                    <a:gd name="T11" fmla="*/ 216 h 29"/>
                    <a:gd name="T12" fmla="*/ 89 w 14"/>
                    <a:gd name="T13" fmla="*/ 192 h 29"/>
                    <a:gd name="T14" fmla="*/ 97 w 14"/>
                    <a:gd name="T15" fmla="*/ 184 h 29"/>
                    <a:gd name="T16" fmla="*/ 81 w 14"/>
                    <a:gd name="T17" fmla="*/ 168 h 29"/>
                    <a:gd name="T18" fmla="*/ 97 w 14"/>
                    <a:gd name="T19" fmla="*/ 144 h 29"/>
                    <a:gd name="T20" fmla="*/ 73 w 14"/>
                    <a:gd name="T21" fmla="*/ 128 h 29"/>
                    <a:gd name="T22" fmla="*/ 81 w 14"/>
                    <a:gd name="T23" fmla="*/ 104 h 29"/>
                    <a:gd name="T24" fmla="*/ 89 w 14"/>
                    <a:gd name="T25" fmla="*/ 88 h 29"/>
                    <a:gd name="T26" fmla="*/ 89 w 14"/>
                    <a:gd name="T27" fmla="*/ 88 h 29"/>
                    <a:gd name="T28" fmla="*/ 89 w 14"/>
                    <a:gd name="T29" fmla="*/ 88 h 29"/>
                    <a:gd name="T30" fmla="*/ 89 w 14"/>
                    <a:gd name="T31" fmla="*/ 80 h 29"/>
                    <a:gd name="T32" fmla="*/ 113 w 14"/>
                    <a:gd name="T33" fmla="*/ 56 h 29"/>
                    <a:gd name="T34" fmla="*/ 97 w 14"/>
                    <a:gd name="T35" fmla="*/ 32 h 29"/>
                    <a:gd name="T36" fmla="*/ 97 w 14"/>
                    <a:gd name="T37" fmla="*/ 0 h 29"/>
                    <a:gd name="T38" fmla="*/ 81 w 14"/>
                    <a:gd name="T39" fmla="*/ 0 h 29"/>
                    <a:gd name="T40" fmla="*/ 65 w 14"/>
                    <a:gd name="T41" fmla="*/ 8 h 29"/>
                    <a:gd name="T42" fmla="*/ 40 w 14"/>
                    <a:gd name="T43" fmla="*/ 0 h 29"/>
                    <a:gd name="T44" fmla="*/ 32 w 14"/>
                    <a:gd name="T45" fmla="*/ 32 h 29"/>
                    <a:gd name="T46" fmla="*/ 24 w 14"/>
                    <a:gd name="T47" fmla="*/ 56 h 29"/>
                    <a:gd name="T48" fmla="*/ 24 w 14"/>
                    <a:gd name="T49" fmla="*/ 80 h 29"/>
                    <a:gd name="T50" fmla="*/ 16 w 14"/>
                    <a:gd name="T51" fmla="*/ 104 h 29"/>
                    <a:gd name="T52" fmla="*/ 24 w 14"/>
                    <a:gd name="T53" fmla="*/ 128 h 29"/>
                    <a:gd name="T54" fmla="*/ 24 w 14"/>
                    <a:gd name="T55" fmla="*/ 152 h 29"/>
                    <a:gd name="T56" fmla="*/ 8 w 14"/>
                    <a:gd name="T57" fmla="*/ 176 h 29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14" h="29">
                      <a:moveTo>
                        <a:pt x="1" y="22"/>
                      </a:moveTo>
                      <a:lnTo>
                        <a:pt x="0" y="25"/>
                      </a:lnTo>
                      <a:lnTo>
                        <a:pt x="1" y="28"/>
                      </a:lnTo>
                      <a:lnTo>
                        <a:pt x="4" y="28"/>
                      </a:lnTo>
                      <a:lnTo>
                        <a:pt x="7" y="29"/>
                      </a:lnTo>
                      <a:lnTo>
                        <a:pt x="10" y="27"/>
                      </a:lnTo>
                      <a:lnTo>
                        <a:pt x="11" y="24"/>
                      </a:lnTo>
                      <a:lnTo>
                        <a:pt x="12" y="23"/>
                      </a:lnTo>
                      <a:lnTo>
                        <a:pt x="10" y="21"/>
                      </a:lnTo>
                      <a:lnTo>
                        <a:pt x="12" y="18"/>
                      </a:lnTo>
                      <a:lnTo>
                        <a:pt x="9" y="16"/>
                      </a:lnTo>
                      <a:lnTo>
                        <a:pt x="10" y="13"/>
                      </a:lnTo>
                      <a:lnTo>
                        <a:pt x="11" y="11"/>
                      </a:lnTo>
                      <a:lnTo>
                        <a:pt x="11" y="10"/>
                      </a:lnTo>
                      <a:lnTo>
                        <a:pt x="14" y="7"/>
                      </a:lnTo>
                      <a:lnTo>
                        <a:pt x="12" y="4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8" y="1"/>
                      </a:lnTo>
                      <a:lnTo>
                        <a:pt x="5" y="0"/>
                      </a:lnTo>
                      <a:lnTo>
                        <a:pt x="4" y="4"/>
                      </a:lnTo>
                      <a:lnTo>
                        <a:pt x="3" y="7"/>
                      </a:lnTo>
                      <a:lnTo>
                        <a:pt x="3" y="10"/>
                      </a:lnTo>
                      <a:lnTo>
                        <a:pt x="2" y="13"/>
                      </a:lnTo>
                      <a:lnTo>
                        <a:pt x="3" y="16"/>
                      </a:lnTo>
                      <a:lnTo>
                        <a:pt x="3" y="19"/>
                      </a:lnTo>
                      <a:lnTo>
                        <a:pt x="1" y="22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" name="Freeform 1161">
                  <a:extLst>
                    <a:ext uri="{FF2B5EF4-FFF2-40B4-BE49-F238E27FC236}">
                      <a16:creationId xmlns:a16="http://schemas.microsoft.com/office/drawing/2014/main" id="{704A7EF4-8A03-E3E2-141A-6DCC14A7F9A8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137" y="2257"/>
                  <a:ext cx="32" cy="24"/>
                </a:xfrm>
                <a:custGeom>
                  <a:avLst/>
                  <a:gdLst>
                    <a:gd name="T0" fmla="*/ 8 w 4"/>
                    <a:gd name="T1" fmla="*/ 0 h 3"/>
                    <a:gd name="T2" fmla="*/ 0 w 4"/>
                    <a:gd name="T3" fmla="*/ 24 h 3"/>
                    <a:gd name="T4" fmla="*/ 8 w 4"/>
                    <a:gd name="T5" fmla="*/ 16 h 3"/>
                    <a:gd name="T6" fmla="*/ 32 w 4"/>
                    <a:gd name="T7" fmla="*/ 8 h 3"/>
                    <a:gd name="T8" fmla="*/ 8 w 4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" h="3">
                      <a:moveTo>
                        <a:pt x="1" y="0"/>
                      </a:moveTo>
                      <a:lnTo>
                        <a:pt x="0" y="3"/>
                      </a:lnTo>
                      <a:lnTo>
                        <a:pt x="1" y="2"/>
                      </a:lnTo>
                      <a:lnTo>
                        <a:pt x="4" y="1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" name="Freeform 1162">
                  <a:extLst>
                    <a:ext uri="{FF2B5EF4-FFF2-40B4-BE49-F238E27FC236}">
                      <a16:creationId xmlns:a16="http://schemas.microsoft.com/office/drawing/2014/main" id="{EE2AC9C2-0A4C-A40D-05BF-5947E23B0139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225" y="2113"/>
                  <a:ext cx="72" cy="72"/>
                </a:xfrm>
                <a:custGeom>
                  <a:avLst/>
                  <a:gdLst>
                    <a:gd name="T0" fmla="*/ 24 w 9"/>
                    <a:gd name="T1" fmla="*/ 48 h 9"/>
                    <a:gd name="T2" fmla="*/ 16 w 9"/>
                    <a:gd name="T3" fmla="*/ 72 h 9"/>
                    <a:gd name="T4" fmla="*/ 40 w 9"/>
                    <a:gd name="T5" fmla="*/ 64 h 9"/>
                    <a:gd name="T6" fmla="*/ 64 w 9"/>
                    <a:gd name="T7" fmla="*/ 48 h 9"/>
                    <a:gd name="T8" fmla="*/ 48 w 9"/>
                    <a:gd name="T9" fmla="*/ 24 h 9"/>
                    <a:gd name="T10" fmla="*/ 72 w 9"/>
                    <a:gd name="T11" fmla="*/ 24 h 9"/>
                    <a:gd name="T12" fmla="*/ 64 w 9"/>
                    <a:gd name="T13" fmla="*/ 0 h 9"/>
                    <a:gd name="T14" fmla="*/ 40 w 9"/>
                    <a:gd name="T15" fmla="*/ 0 h 9"/>
                    <a:gd name="T16" fmla="*/ 16 w 9"/>
                    <a:gd name="T17" fmla="*/ 8 h 9"/>
                    <a:gd name="T18" fmla="*/ 24 w 9"/>
                    <a:gd name="T19" fmla="*/ 32 h 9"/>
                    <a:gd name="T20" fmla="*/ 0 w 9"/>
                    <a:gd name="T21" fmla="*/ 40 h 9"/>
                    <a:gd name="T22" fmla="*/ 24 w 9"/>
                    <a:gd name="T23" fmla="*/ 48 h 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9" h="9">
                      <a:moveTo>
                        <a:pt x="3" y="6"/>
                      </a:moveTo>
                      <a:lnTo>
                        <a:pt x="2" y="9"/>
                      </a:lnTo>
                      <a:lnTo>
                        <a:pt x="5" y="8"/>
                      </a:lnTo>
                      <a:lnTo>
                        <a:pt x="8" y="6"/>
                      </a:lnTo>
                      <a:lnTo>
                        <a:pt x="6" y="3"/>
                      </a:lnTo>
                      <a:lnTo>
                        <a:pt x="9" y="3"/>
                      </a:lnTo>
                      <a:lnTo>
                        <a:pt x="8" y="0"/>
                      </a:lnTo>
                      <a:lnTo>
                        <a:pt x="5" y="0"/>
                      </a:lnTo>
                      <a:lnTo>
                        <a:pt x="2" y="1"/>
                      </a:lnTo>
                      <a:lnTo>
                        <a:pt x="3" y="4"/>
                      </a:lnTo>
                      <a:lnTo>
                        <a:pt x="0" y="5"/>
                      </a:lnTo>
                      <a:lnTo>
                        <a:pt x="3" y="6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" name="Freeform 1163">
                  <a:extLst>
                    <a:ext uri="{FF2B5EF4-FFF2-40B4-BE49-F238E27FC236}">
                      <a16:creationId xmlns:a16="http://schemas.microsoft.com/office/drawing/2014/main" id="{510DD506-B851-8831-4D83-FB954C4C1102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145" y="2193"/>
                  <a:ext cx="48" cy="40"/>
                </a:xfrm>
                <a:custGeom>
                  <a:avLst/>
                  <a:gdLst>
                    <a:gd name="T0" fmla="*/ 32 w 6"/>
                    <a:gd name="T1" fmla="*/ 0 h 5"/>
                    <a:gd name="T2" fmla="*/ 16 w 6"/>
                    <a:gd name="T3" fmla="*/ 0 h 5"/>
                    <a:gd name="T4" fmla="*/ 0 w 6"/>
                    <a:gd name="T5" fmla="*/ 24 h 5"/>
                    <a:gd name="T6" fmla="*/ 24 w 6"/>
                    <a:gd name="T7" fmla="*/ 40 h 5"/>
                    <a:gd name="T8" fmla="*/ 48 w 6"/>
                    <a:gd name="T9" fmla="*/ 24 h 5"/>
                    <a:gd name="T10" fmla="*/ 32 w 6"/>
                    <a:gd name="T11" fmla="*/ 0 h 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" h="5">
                      <a:moveTo>
                        <a:pt x="4" y="0"/>
                      </a:moveTo>
                      <a:lnTo>
                        <a:pt x="2" y="0"/>
                      </a:lnTo>
                      <a:lnTo>
                        <a:pt x="0" y="3"/>
                      </a:lnTo>
                      <a:lnTo>
                        <a:pt x="3" y="5"/>
                      </a:lnTo>
                      <a:lnTo>
                        <a:pt x="6" y="3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" name="Freeform 1164">
                  <a:extLst>
                    <a:ext uri="{FF2B5EF4-FFF2-40B4-BE49-F238E27FC236}">
                      <a16:creationId xmlns:a16="http://schemas.microsoft.com/office/drawing/2014/main" id="{6A09E099-D54D-85D6-8B56-38D212CC3C41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185" y="2032"/>
                  <a:ext cx="8" cy="41"/>
                </a:xfrm>
                <a:custGeom>
                  <a:avLst/>
                  <a:gdLst>
                    <a:gd name="T0" fmla="*/ 0 w 1"/>
                    <a:gd name="T1" fmla="*/ 0 h 5"/>
                    <a:gd name="T2" fmla="*/ 8 w 1"/>
                    <a:gd name="T3" fmla="*/ 41 h 5"/>
                    <a:gd name="T4" fmla="*/ 8 w 1"/>
                    <a:gd name="T5" fmla="*/ 33 h 5"/>
                    <a:gd name="T6" fmla="*/ 0 w 1"/>
                    <a:gd name="T7" fmla="*/ 0 h 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" h="5">
                      <a:moveTo>
                        <a:pt x="0" y="0"/>
                      </a:moveTo>
                      <a:lnTo>
                        <a:pt x="1" y="5"/>
                      </a:lnTo>
                      <a:lnTo>
                        <a:pt x="1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" name="Freeform 1165">
                  <a:extLst>
                    <a:ext uri="{FF2B5EF4-FFF2-40B4-BE49-F238E27FC236}">
                      <a16:creationId xmlns:a16="http://schemas.microsoft.com/office/drawing/2014/main" id="{BE6ED3C7-1210-6041-3065-DE7AB72BF04A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177" y="2137"/>
                  <a:ext cx="24" cy="24"/>
                </a:xfrm>
                <a:custGeom>
                  <a:avLst/>
                  <a:gdLst>
                    <a:gd name="T0" fmla="*/ 8 w 3"/>
                    <a:gd name="T1" fmla="*/ 24 h 3"/>
                    <a:gd name="T2" fmla="*/ 24 w 3"/>
                    <a:gd name="T3" fmla="*/ 0 h 3"/>
                    <a:gd name="T4" fmla="*/ 0 w 3"/>
                    <a:gd name="T5" fmla="*/ 0 h 3"/>
                    <a:gd name="T6" fmla="*/ 8 w 3"/>
                    <a:gd name="T7" fmla="*/ 24 h 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" h="3">
                      <a:moveTo>
                        <a:pt x="1" y="3"/>
                      </a:move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3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" name="Freeform 1166">
                  <a:extLst>
                    <a:ext uri="{FF2B5EF4-FFF2-40B4-BE49-F238E27FC236}">
                      <a16:creationId xmlns:a16="http://schemas.microsoft.com/office/drawing/2014/main" id="{407BB50F-F7D6-DED8-6D12-E6D97F07DDFA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201" y="1808"/>
                  <a:ext cx="24" cy="24"/>
                </a:xfrm>
                <a:custGeom>
                  <a:avLst/>
                  <a:gdLst>
                    <a:gd name="T0" fmla="*/ 24 w 3"/>
                    <a:gd name="T1" fmla="*/ 24 h 3"/>
                    <a:gd name="T2" fmla="*/ 24 w 3"/>
                    <a:gd name="T3" fmla="*/ 16 h 3"/>
                    <a:gd name="T4" fmla="*/ 0 w 3"/>
                    <a:gd name="T5" fmla="*/ 0 h 3"/>
                    <a:gd name="T6" fmla="*/ 0 w 3"/>
                    <a:gd name="T7" fmla="*/ 0 h 3"/>
                    <a:gd name="T8" fmla="*/ 24 w 3"/>
                    <a:gd name="T9" fmla="*/ 24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" h="3">
                      <a:moveTo>
                        <a:pt x="3" y="3"/>
                      </a:moveTo>
                      <a:lnTo>
                        <a:pt x="3" y="2"/>
                      </a:lnTo>
                      <a:lnTo>
                        <a:pt x="0" y="0"/>
                      </a:lnTo>
                      <a:lnTo>
                        <a:pt x="3" y="3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" name="Freeform 1167">
                  <a:extLst>
                    <a:ext uri="{FF2B5EF4-FFF2-40B4-BE49-F238E27FC236}">
                      <a16:creationId xmlns:a16="http://schemas.microsoft.com/office/drawing/2014/main" id="{2CBA7375-3BE5-E6F4-631C-3B1FB7079F5E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112" y="2626"/>
                  <a:ext cx="49" cy="24"/>
                </a:xfrm>
                <a:custGeom>
                  <a:avLst/>
                  <a:gdLst>
                    <a:gd name="T0" fmla="*/ 49 w 6"/>
                    <a:gd name="T1" fmla="*/ 8 h 3"/>
                    <a:gd name="T2" fmla="*/ 25 w 6"/>
                    <a:gd name="T3" fmla="*/ 0 h 3"/>
                    <a:gd name="T4" fmla="*/ 0 w 6"/>
                    <a:gd name="T5" fmla="*/ 0 h 3"/>
                    <a:gd name="T6" fmla="*/ 8 w 6"/>
                    <a:gd name="T7" fmla="*/ 24 h 3"/>
                    <a:gd name="T8" fmla="*/ 25 w 6"/>
                    <a:gd name="T9" fmla="*/ 16 h 3"/>
                    <a:gd name="T10" fmla="*/ 49 w 6"/>
                    <a:gd name="T11" fmla="*/ 8 h 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" h="3">
                      <a:moveTo>
                        <a:pt x="6" y="1"/>
                      </a:move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3"/>
                      </a:lnTo>
                      <a:lnTo>
                        <a:pt x="3" y="2"/>
                      </a:lnTo>
                      <a:lnTo>
                        <a:pt x="6" y="1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" name="Freeform 1168">
                  <a:extLst>
                    <a:ext uri="{FF2B5EF4-FFF2-40B4-BE49-F238E27FC236}">
                      <a16:creationId xmlns:a16="http://schemas.microsoft.com/office/drawing/2014/main" id="{F7FA8AA9-9F60-A4CA-67AE-6C111F83255F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153" y="2008"/>
                  <a:ext cx="16" cy="24"/>
                </a:xfrm>
                <a:custGeom>
                  <a:avLst/>
                  <a:gdLst>
                    <a:gd name="T0" fmla="*/ 8 w 2"/>
                    <a:gd name="T1" fmla="*/ 24 h 3"/>
                    <a:gd name="T2" fmla="*/ 16 w 2"/>
                    <a:gd name="T3" fmla="*/ 0 h 3"/>
                    <a:gd name="T4" fmla="*/ 0 w 2"/>
                    <a:gd name="T5" fmla="*/ 24 h 3"/>
                    <a:gd name="T6" fmla="*/ 8 w 2"/>
                    <a:gd name="T7" fmla="*/ 24 h 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" h="3">
                      <a:moveTo>
                        <a:pt x="1" y="3"/>
                      </a:moveTo>
                      <a:lnTo>
                        <a:pt x="2" y="0"/>
                      </a:lnTo>
                      <a:lnTo>
                        <a:pt x="0" y="3"/>
                      </a:lnTo>
                      <a:lnTo>
                        <a:pt x="1" y="3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" name="Freeform 1169">
                  <a:extLst>
                    <a:ext uri="{FF2B5EF4-FFF2-40B4-BE49-F238E27FC236}">
                      <a16:creationId xmlns:a16="http://schemas.microsoft.com/office/drawing/2014/main" id="{F848F037-3240-AAEB-904C-DCFE3EEAA7CD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064" y="2145"/>
                  <a:ext cx="24" cy="8"/>
                </a:xfrm>
                <a:custGeom>
                  <a:avLst/>
                  <a:gdLst>
                    <a:gd name="T0" fmla="*/ 24 w 3"/>
                    <a:gd name="T1" fmla="*/ 8 h 1"/>
                    <a:gd name="T2" fmla="*/ 24 w 3"/>
                    <a:gd name="T3" fmla="*/ 0 h 1"/>
                    <a:gd name="T4" fmla="*/ 0 w 3"/>
                    <a:gd name="T5" fmla="*/ 0 h 1"/>
                    <a:gd name="T6" fmla="*/ 24 w 3"/>
                    <a:gd name="T7" fmla="*/ 8 h 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" h="1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8" name="Freeform 1170">
                  <a:extLst>
                    <a:ext uri="{FF2B5EF4-FFF2-40B4-BE49-F238E27FC236}">
                      <a16:creationId xmlns:a16="http://schemas.microsoft.com/office/drawing/2014/main" id="{F3A4F94D-585E-A0E0-EDBB-F52CDA7FD106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064" y="2281"/>
                  <a:ext cx="16" cy="24"/>
                </a:xfrm>
                <a:custGeom>
                  <a:avLst/>
                  <a:gdLst>
                    <a:gd name="T0" fmla="*/ 16 w 2"/>
                    <a:gd name="T1" fmla="*/ 24 h 3"/>
                    <a:gd name="T2" fmla="*/ 16 w 2"/>
                    <a:gd name="T3" fmla="*/ 0 h 3"/>
                    <a:gd name="T4" fmla="*/ 0 w 2"/>
                    <a:gd name="T5" fmla="*/ 24 h 3"/>
                    <a:gd name="T6" fmla="*/ 16 w 2"/>
                    <a:gd name="T7" fmla="*/ 24 h 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" h="3">
                      <a:moveTo>
                        <a:pt x="2" y="3"/>
                      </a:moveTo>
                      <a:lnTo>
                        <a:pt x="2" y="0"/>
                      </a:lnTo>
                      <a:lnTo>
                        <a:pt x="0" y="3"/>
                      </a:lnTo>
                      <a:lnTo>
                        <a:pt x="2" y="3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9" name="Freeform 1171">
                  <a:extLst>
                    <a:ext uri="{FF2B5EF4-FFF2-40B4-BE49-F238E27FC236}">
                      <a16:creationId xmlns:a16="http://schemas.microsoft.com/office/drawing/2014/main" id="{236D897F-AD02-6541-78CF-2D66643A41AB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161" y="2345"/>
                  <a:ext cx="24" cy="40"/>
                </a:xfrm>
                <a:custGeom>
                  <a:avLst/>
                  <a:gdLst>
                    <a:gd name="T0" fmla="*/ 24 w 3"/>
                    <a:gd name="T1" fmla="*/ 32 h 5"/>
                    <a:gd name="T2" fmla="*/ 24 w 3"/>
                    <a:gd name="T3" fmla="*/ 0 h 5"/>
                    <a:gd name="T4" fmla="*/ 0 w 3"/>
                    <a:gd name="T5" fmla="*/ 8 h 5"/>
                    <a:gd name="T6" fmla="*/ 24 w 3"/>
                    <a:gd name="T7" fmla="*/ 40 h 5"/>
                    <a:gd name="T8" fmla="*/ 24 w 3"/>
                    <a:gd name="T9" fmla="*/ 32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" h="5">
                      <a:moveTo>
                        <a:pt x="3" y="4"/>
                      </a:moveTo>
                      <a:lnTo>
                        <a:pt x="3" y="0"/>
                      </a:lnTo>
                      <a:lnTo>
                        <a:pt x="0" y="1"/>
                      </a:lnTo>
                      <a:lnTo>
                        <a:pt x="3" y="5"/>
                      </a:lnTo>
                      <a:lnTo>
                        <a:pt x="3" y="4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0" name="Freeform 1172">
                  <a:extLst>
                    <a:ext uri="{FF2B5EF4-FFF2-40B4-BE49-F238E27FC236}">
                      <a16:creationId xmlns:a16="http://schemas.microsoft.com/office/drawing/2014/main" id="{BB566AC8-6626-5C16-EF61-E99DB946D13C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112" y="2177"/>
                  <a:ext cx="49" cy="16"/>
                </a:xfrm>
                <a:custGeom>
                  <a:avLst/>
                  <a:gdLst>
                    <a:gd name="T0" fmla="*/ 0 w 6"/>
                    <a:gd name="T1" fmla="*/ 16 h 2"/>
                    <a:gd name="T2" fmla="*/ 25 w 6"/>
                    <a:gd name="T3" fmla="*/ 16 h 2"/>
                    <a:gd name="T4" fmla="*/ 49 w 6"/>
                    <a:gd name="T5" fmla="*/ 0 h 2"/>
                    <a:gd name="T6" fmla="*/ 25 w 6"/>
                    <a:gd name="T7" fmla="*/ 0 h 2"/>
                    <a:gd name="T8" fmla="*/ 0 w 6"/>
                    <a:gd name="T9" fmla="*/ 16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" h="2">
                      <a:moveTo>
                        <a:pt x="0" y="2"/>
                      </a:moveTo>
                      <a:lnTo>
                        <a:pt x="3" y="2"/>
                      </a:lnTo>
                      <a:lnTo>
                        <a:pt x="6" y="0"/>
                      </a:lnTo>
                      <a:lnTo>
                        <a:pt x="3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1" name="Freeform 1173">
                  <a:extLst>
                    <a:ext uri="{FF2B5EF4-FFF2-40B4-BE49-F238E27FC236}">
                      <a16:creationId xmlns:a16="http://schemas.microsoft.com/office/drawing/2014/main" id="{040ECAF9-B720-01ED-DD24-7B3FA7696104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096" y="2137"/>
                  <a:ext cx="57" cy="32"/>
                </a:xfrm>
                <a:custGeom>
                  <a:avLst/>
                  <a:gdLst>
                    <a:gd name="T0" fmla="*/ 24 w 7"/>
                    <a:gd name="T1" fmla="*/ 32 h 4"/>
                    <a:gd name="T2" fmla="*/ 41 w 7"/>
                    <a:gd name="T3" fmla="*/ 24 h 4"/>
                    <a:gd name="T4" fmla="*/ 57 w 7"/>
                    <a:gd name="T5" fmla="*/ 0 h 4"/>
                    <a:gd name="T6" fmla="*/ 33 w 7"/>
                    <a:gd name="T7" fmla="*/ 0 h 4"/>
                    <a:gd name="T8" fmla="*/ 0 w 7"/>
                    <a:gd name="T9" fmla="*/ 8 h 4"/>
                    <a:gd name="T10" fmla="*/ 24 w 7"/>
                    <a:gd name="T11" fmla="*/ 32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7" h="4">
                      <a:moveTo>
                        <a:pt x="3" y="4"/>
                      </a:moveTo>
                      <a:lnTo>
                        <a:pt x="5" y="3"/>
                      </a:lnTo>
                      <a:lnTo>
                        <a:pt x="7" y="0"/>
                      </a:lnTo>
                      <a:lnTo>
                        <a:pt x="4" y="0"/>
                      </a:lnTo>
                      <a:lnTo>
                        <a:pt x="0" y="1"/>
                      </a:lnTo>
                      <a:lnTo>
                        <a:pt x="3" y="4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2" name="Freeform 1174">
                  <a:extLst>
                    <a:ext uri="{FF2B5EF4-FFF2-40B4-BE49-F238E27FC236}">
                      <a16:creationId xmlns:a16="http://schemas.microsoft.com/office/drawing/2014/main" id="{6F998DF7-7486-0E57-B072-E514F5008518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088" y="2265"/>
                  <a:ext cx="41" cy="48"/>
                </a:xfrm>
                <a:custGeom>
                  <a:avLst/>
                  <a:gdLst>
                    <a:gd name="T0" fmla="*/ 0 w 5"/>
                    <a:gd name="T1" fmla="*/ 24 h 6"/>
                    <a:gd name="T2" fmla="*/ 0 w 5"/>
                    <a:gd name="T3" fmla="*/ 48 h 6"/>
                    <a:gd name="T4" fmla="*/ 25 w 5"/>
                    <a:gd name="T5" fmla="*/ 40 h 6"/>
                    <a:gd name="T6" fmla="*/ 41 w 5"/>
                    <a:gd name="T7" fmla="*/ 16 h 6"/>
                    <a:gd name="T8" fmla="*/ 8 w 5"/>
                    <a:gd name="T9" fmla="*/ 0 h 6"/>
                    <a:gd name="T10" fmla="*/ 0 w 5"/>
                    <a:gd name="T11" fmla="*/ 24 h 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5" h="6">
                      <a:moveTo>
                        <a:pt x="0" y="3"/>
                      </a:moveTo>
                      <a:lnTo>
                        <a:pt x="0" y="6"/>
                      </a:lnTo>
                      <a:lnTo>
                        <a:pt x="3" y="5"/>
                      </a:lnTo>
                      <a:lnTo>
                        <a:pt x="5" y="2"/>
                      </a:lnTo>
                      <a:lnTo>
                        <a:pt x="1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3" name="Freeform 1175">
                  <a:extLst>
                    <a:ext uri="{FF2B5EF4-FFF2-40B4-BE49-F238E27FC236}">
                      <a16:creationId xmlns:a16="http://schemas.microsoft.com/office/drawing/2014/main" id="{F3AFFA90-DFA3-7114-E07B-80FBBE749D93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185" y="2257"/>
                  <a:ext cx="16" cy="48"/>
                </a:xfrm>
                <a:custGeom>
                  <a:avLst/>
                  <a:gdLst>
                    <a:gd name="T0" fmla="*/ 16 w 2"/>
                    <a:gd name="T1" fmla="*/ 24 h 6"/>
                    <a:gd name="T2" fmla="*/ 8 w 2"/>
                    <a:gd name="T3" fmla="*/ 0 h 6"/>
                    <a:gd name="T4" fmla="*/ 0 w 2"/>
                    <a:gd name="T5" fmla="*/ 24 h 6"/>
                    <a:gd name="T6" fmla="*/ 8 w 2"/>
                    <a:gd name="T7" fmla="*/ 48 h 6"/>
                    <a:gd name="T8" fmla="*/ 16 w 2"/>
                    <a:gd name="T9" fmla="*/ 24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" h="6">
                      <a:moveTo>
                        <a:pt x="2" y="3"/>
                      </a:moveTo>
                      <a:lnTo>
                        <a:pt x="1" y="0"/>
                      </a:lnTo>
                      <a:lnTo>
                        <a:pt x="0" y="3"/>
                      </a:lnTo>
                      <a:lnTo>
                        <a:pt x="1" y="6"/>
                      </a:lnTo>
                      <a:lnTo>
                        <a:pt x="2" y="3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7" name="Group 1176">
              <a:extLst>
                <a:ext uri="{FF2B5EF4-FFF2-40B4-BE49-F238E27FC236}">
                  <a16:creationId xmlns:a16="http://schemas.microsoft.com/office/drawing/2014/main" id="{83DB55B2-3938-D4BF-4DD4-FFF3026127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96331" y="1624012"/>
              <a:ext cx="2130425" cy="1638300"/>
              <a:chOff x="842" y="1290"/>
              <a:chExt cx="1342" cy="1032"/>
            </a:xfrm>
            <a:solidFill>
              <a:schemeClr val="bg2"/>
            </a:solidFill>
          </p:grpSpPr>
          <p:sp>
            <p:nvSpPr>
              <p:cNvPr id="18" name="Freeform 1177">
                <a:extLst>
                  <a:ext uri="{FF2B5EF4-FFF2-40B4-BE49-F238E27FC236}">
                    <a16:creationId xmlns:a16="http://schemas.microsoft.com/office/drawing/2014/main" id="{28BC74B8-55E9-4973-7860-CB9A504E869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082" y="2135"/>
                <a:ext cx="102" cy="98"/>
              </a:xfrm>
              <a:custGeom>
                <a:avLst/>
                <a:gdLst>
                  <a:gd name="T0" fmla="*/ 56 w 102"/>
                  <a:gd name="T1" fmla="*/ 3 h 98"/>
                  <a:gd name="T2" fmla="*/ 45 w 102"/>
                  <a:gd name="T3" fmla="*/ 4 h 98"/>
                  <a:gd name="T4" fmla="*/ 37 w 102"/>
                  <a:gd name="T5" fmla="*/ 14 h 98"/>
                  <a:gd name="T6" fmla="*/ 28 w 102"/>
                  <a:gd name="T7" fmla="*/ 27 h 98"/>
                  <a:gd name="T8" fmla="*/ 22 w 102"/>
                  <a:gd name="T9" fmla="*/ 37 h 98"/>
                  <a:gd name="T10" fmla="*/ 18 w 102"/>
                  <a:gd name="T11" fmla="*/ 43 h 98"/>
                  <a:gd name="T12" fmla="*/ 19 w 102"/>
                  <a:gd name="T13" fmla="*/ 51 h 98"/>
                  <a:gd name="T14" fmla="*/ 14 w 102"/>
                  <a:gd name="T15" fmla="*/ 51 h 98"/>
                  <a:gd name="T16" fmla="*/ 7 w 102"/>
                  <a:gd name="T17" fmla="*/ 61 h 98"/>
                  <a:gd name="T18" fmla="*/ 5 w 102"/>
                  <a:gd name="T19" fmla="*/ 62 h 98"/>
                  <a:gd name="T20" fmla="*/ 14 w 102"/>
                  <a:gd name="T21" fmla="*/ 62 h 98"/>
                  <a:gd name="T22" fmla="*/ 5 w 102"/>
                  <a:gd name="T23" fmla="*/ 70 h 98"/>
                  <a:gd name="T24" fmla="*/ 2 w 102"/>
                  <a:gd name="T25" fmla="*/ 80 h 98"/>
                  <a:gd name="T26" fmla="*/ 14 w 102"/>
                  <a:gd name="T27" fmla="*/ 79 h 98"/>
                  <a:gd name="T28" fmla="*/ 25 w 102"/>
                  <a:gd name="T29" fmla="*/ 79 h 98"/>
                  <a:gd name="T30" fmla="*/ 36 w 102"/>
                  <a:gd name="T31" fmla="*/ 80 h 98"/>
                  <a:gd name="T32" fmla="*/ 45 w 102"/>
                  <a:gd name="T33" fmla="*/ 79 h 98"/>
                  <a:gd name="T34" fmla="*/ 55 w 102"/>
                  <a:gd name="T35" fmla="*/ 73 h 98"/>
                  <a:gd name="T36" fmla="*/ 54 w 102"/>
                  <a:gd name="T37" fmla="*/ 81 h 98"/>
                  <a:gd name="T38" fmla="*/ 65 w 102"/>
                  <a:gd name="T39" fmla="*/ 80 h 98"/>
                  <a:gd name="T40" fmla="*/ 66 w 102"/>
                  <a:gd name="T41" fmla="*/ 81 h 98"/>
                  <a:gd name="T42" fmla="*/ 56 w 102"/>
                  <a:gd name="T43" fmla="*/ 89 h 98"/>
                  <a:gd name="T44" fmla="*/ 57 w 102"/>
                  <a:gd name="T45" fmla="*/ 92 h 98"/>
                  <a:gd name="T46" fmla="*/ 66 w 102"/>
                  <a:gd name="T47" fmla="*/ 86 h 98"/>
                  <a:gd name="T48" fmla="*/ 75 w 102"/>
                  <a:gd name="T49" fmla="*/ 83 h 98"/>
                  <a:gd name="T50" fmla="*/ 82 w 102"/>
                  <a:gd name="T51" fmla="*/ 77 h 98"/>
                  <a:gd name="T52" fmla="*/ 81 w 102"/>
                  <a:gd name="T53" fmla="*/ 88 h 98"/>
                  <a:gd name="T54" fmla="*/ 83 w 102"/>
                  <a:gd name="T55" fmla="*/ 93 h 98"/>
                  <a:gd name="T56" fmla="*/ 88 w 102"/>
                  <a:gd name="T57" fmla="*/ 95 h 98"/>
                  <a:gd name="T58" fmla="*/ 98 w 102"/>
                  <a:gd name="T59" fmla="*/ 95 h 98"/>
                  <a:gd name="T60" fmla="*/ 100 w 102"/>
                  <a:gd name="T61" fmla="*/ 85 h 98"/>
                  <a:gd name="T62" fmla="*/ 98 w 102"/>
                  <a:gd name="T63" fmla="*/ 79 h 98"/>
                  <a:gd name="T64" fmla="*/ 96 w 102"/>
                  <a:gd name="T65" fmla="*/ 75 h 98"/>
                  <a:gd name="T66" fmla="*/ 92 w 102"/>
                  <a:gd name="T67" fmla="*/ 72 h 98"/>
                  <a:gd name="T68" fmla="*/ 87 w 102"/>
                  <a:gd name="T69" fmla="*/ 80 h 98"/>
                  <a:gd name="T70" fmla="*/ 86 w 102"/>
                  <a:gd name="T71" fmla="*/ 72 h 98"/>
                  <a:gd name="T72" fmla="*/ 85 w 102"/>
                  <a:gd name="T73" fmla="*/ 70 h 98"/>
                  <a:gd name="T74" fmla="*/ 91 w 102"/>
                  <a:gd name="T75" fmla="*/ 66 h 98"/>
                  <a:gd name="T76" fmla="*/ 93 w 102"/>
                  <a:gd name="T77" fmla="*/ 62 h 98"/>
                  <a:gd name="T78" fmla="*/ 83 w 102"/>
                  <a:gd name="T79" fmla="*/ 64 h 98"/>
                  <a:gd name="T80" fmla="*/ 86 w 102"/>
                  <a:gd name="T81" fmla="*/ 61 h 98"/>
                  <a:gd name="T82" fmla="*/ 83 w 102"/>
                  <a:gd name="T83" fmla="*/ 59 h 98"/>
                  <a:gd name="T84" fmla="*/ 85 w 102"/>
                  <a:gd name="T85" fmla="*/ 51 h 98"/>
                  <a:gd name="T86" fmla="*/ 85 w 102"/>
                  <a:gd name="T87" fmla="*/ 44 h 98"/>
                  <a:gd name="T88" fmla="*/ 75 w 102"/>
                  <a:gd name="T89" fmla="*/ 47 h 98"/>
                  <a:gd name="T90" fmla="*/ 68 w 102"/>
                  <a:gd name="T91" fmla="*/ 44 h 98"/>
                  <a:gd name="T92" fmla="*/ 60 w 102"/>
                  <a:gd name="T93" fmla="*/ 51 h 98"/>
                  <a:gd name="T94" fmla="*/ 60 w 102"/>
                  <a:gd name="T95" fmla="*/ 45 h 98"/>
                  <a:gd name="T96" fmla="*/ 55 w 102"/>
                  <a:gd name="T97" fmla="*/ 43 h 98"/>
                  <a:gd name="T98" fmla="*/ 53 w 102"/>
                  <a:gd name="T99" fmla="*/ 39 h 98"/>
                  <a:gd name="T100" fmla="*/ 59 w 102"/>
                  <a:gd name="T101" fmla="*/ 33 h 98"/>
                  <a:gd name="T102" fmla="*/ 49 w 102"/>
                  <a:gd name="T103" fmla="*/ 33 h 98"/>
                  <a:gd name="T104" fmla="*/ 43 w 102"/>
                  <a:gd name="T105" fmla="*/ 35 h 98"/>
                  <a:gd name="T106" fmla="*/ 40 w 102"/>
                  <a:gd name="T107" fmla="*/ 35 h 98"/>
                  <a:gd name="T108" fmla="*/ 44 w 102"/>
                  <a:gd name="T109" fmla="*/ 25 h 98"/>
                  <a:gd name="T110" fmla="*/ 54 w 102"/>
                  <a:gd name="T111" fmla="*/ 13 h 98"/>
                  <a:gd name="T112" fmla="*/ 50 w 102"/>
                  <a:gd name="T113" fmla="*/ 5 h 98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102" h="98">
                    <a:moveTo>
                      <a:pt x="56" y="6"/>
                    </a:moveTo>
                    <a:lnTo>
                      <a:pt x="59" y="3"/>
                    </a:lnTo>
                    <a:lnTo>
                      <a:pt x="59" y="1"/>
                    </a:lnTo>
                    <a:lnTo>
                      <a:pt x="56" y="3"/>
                    </a:lnTo>
                    <a:lnTo>
                      <a:pt x="53" y="0"/>
                    </a:lnTo>
                    <a:lnTo>
                      <a:pt x="50" y="1"/>
                    </a:lnTo>
                    <a:lnTo>
                      <a:pt x="47" y="3"/>
                    </a:lnTo>
                    <a:lnTo>
                      <a:pt x="45" y="4"/>
                    </a:lnTo>
                    <a:lnTo>
                      <a:pt x="41" y="5"/>
                    </a:lnTo>
                    <a:lnTo>
                      <a:pt x="40" y="8"/>
                    </a:lnTo>
                    <a:lnTo>
                      <a:pt x="38" y="11"/>
                    </a:lnTo>
                    <a:lnTo>
                      <a:pt x="37" y="14"/>
                    </a:lnTo>
                    <a:lnTo>
                      <a:pt x="34" y="18"/>
                    </a:lnTo>
                    <a:lnTo>
                      <a:pt x="31" y="21"/>
                    </a:lnTo>
                    <a:lnTo>
                      <a:pt x="30" y="24"/>
                    </a:lnTo>
                    <a:lnTo>
                      <a:pt x="28" y="27"/>
                    </a:lnTo>
                    <a:lnTo>
                      <a:pt x="27" y="30"/>
                    </a:lnTo>
                    <a:lnTo>
                      <a:pt x="25" y="33"/>
                    </a:lnTo>
                    <a:lnTo>
                      <a:pt x="24" y="34"/>
                    </a:lnTo>
                    <a:lnTo>
                      <a:pt x="22" y="37"/>
                    </a:lnTo>
                    <a:lnTo>
                      <a:pt x="21" y="40"/>
                    </a:lnTo>
                    <a:lnTo>
                      <a:pt x="24" y="43"/>
                    </a:lnTo>
                    <a:lnTo>
                      <a:pt x="21" y="41"/>
                    </a:lnTo>
                    <a:lnTo>
                      <a:pt x="18" y="43"/>
                    </a:lnTo>
                    <a:lnTo>
                      <a:pt x="17" y="46"/>
                    </a:lnTo>
                    <a:lnTo>
                      <a:pt x="19" y="49"/>
                    </a:lnTo>
                    <a:lnTo>
                      <a:pt x="22" y="49"/>
                    </a:lnTo>
                    <a:lnTo>
                      <a:pt x="19" y="51"/>
                    </a:lnTo>
                    <a:lnTo>
                      <a:pt x="22" y="52"/>
                    </a:lnTo>
                    <a:lnTo>
                      <a:pt x="20" y="52"/>
                    </a:lnTo>
                    <a:lnTo>
                      <a:pt x="17" y="50"/>
                    </a:lnTo>
                    <a:lnTo>
                      <a:pt x="14" y="51"/>
                    </a:lnTo>
                    <a:lnTo>
                      <a:pt x="13" y="55"/>
                    </a:lnTo>
                    <a:lnTo>
                      <a:pt x="11" y="58"/>
                    </a:lnTo>
                    <a:lnTo>
                      <a:pt x="10" y="61"/>
                    </a:lnTo>
                    <a:lnTo>
                      <a:pt x="7" y="61"/>
                    </a:lnTo>
                    <a:lnTo>
                      <a:pt x="7" y="58"/>
                    </a:lnTo>
                    <a:lnTo>
                      <a:pt x="4" y="60"/>
                    </a:lnTo>
                    <a:lnTo>
                      <a:pt x="2" y="63"/>
                    </a:lnTo>
                    <a:lnTo>
                      <a:pt x="5" y="62"/>
                    </a:lnTo>
                    <a:lnTo>
                      <a:pt x="8" y="62"/>
                    </a:lnTo>
                    <a:lnTo>
                      <a:pt x="11" y="62"/>
                    </a:lnTo>
                    <a:lnTo>
                      <a:pt x="14" y="62"/>
                    </a:lnTo>
                    <a:lnTo>
                      <a:pt x="14" y="63"/>
                    </a:lnTo>
                    <a:lnTo>
                      <a:pt x="12" y="64"/>
                    </a:lnTo>
                    <a:lnTo>
                      <a:pt x="9" y="67"/>
                    </a:lnTo>
                    <a:lnTo>
                      <a:pt x="5" y="70"/>
                    </a:lnTo>
                    <a:lnTo>
                      <a:pt x="3" y="71"/>
                    </a:lnTo>
                    <a:lnTo>
                      <a:pt x="0" y="74"/>
                    </a:lnTo>
                    <a:lnTo>
                      <a:pt x="1" y="77"/>
                    </a:lnTo>
                    <a:lnTo>
                      <a:pt x="2" y="80"/>
                    </a:lnTo>
                    <a:lnTo>
                      <a:pt x="5" y="80"/>
                    </a:lnTo>
                    <a:lnTo>
                      <a:pt x="8" y="80"/>
                    </a:lnTo>
                    <a:lnTo>
                      <a:pt x="11" y="79"/>
                    </a:lnTo>
                    <a:lnTo>
                      <a:pt x="14" y="79"/>
                    </a:lnTo>
                    <a:lnTo>
                      <a:pt x="16" y="78"/>
                    </a:lnTo>
                    <a:lnTo>
                      <a:pt x="19" y="78"/>
                    </a:lnTo>
                    <a:lnTo>
                      <a:pt x="22" y="79"/>
                    </a:lnTo>
                    <a:lnTo>
                      <a:pt x="25" y="79"/>
                    </a:lnTo>
                    <a:lnTo>
                      <a:pt x="29" y="79"/>
                    </a:lnTo>
                    <a:lnTo>
                      <a:pt x="32" y="79"/>
                    </a:lnTo>
                    <a:lnTo>
                      <a:pt x="33" y="79"/>
                    </a:lnTo>
                    <a:lnTo>
                      <a:pt x="36" y="80"/>
                    </a:lnTo>
                    <a:lnTo>
                      <a:pt x="38" y="81"/>
                    </a:lnTo>
                    <a:lnTo>
                      <a:pt x="41" y="80"/>
                    </a:lnTo>
                    <a:lnTo>
                      <a:pt x="42" y="79"/>
                    </a:lnTo>
                    <a:lnTo>
                      <a:pt x="45" y="79"/>
                    </a:lnTo>
                    <a:lnTo>
                      <a:pt x="47" y="79"/>
                    </a:lnTo>
                    <a:lnTo>
                      <a:pt x="49" y="76"/>
                    </a:lnTo>
                    <a:lnTo>
                      <a:pt x="52" y="76"/>
                    </a:lnTo>
                    <a:lnTo>
                      <a:pt x="55" y="73"/>
                    </a:lnTo>
                    <a:lnTo>
                      <a:pt x="54" y="77"/>
                    </a:lnTo>
                    <a:lnTo>
                      <a:pt x="54" y="79"/>
                    </a:lnTo>
                    <a:lnTo>
                      <a:pt x="51" y="81"/>
                    </a:lnTo>
                    <a:lnTo>
                      <a:pt x="54" y="81"/>
                    </a:lnTo>
                    <a:lnTo>
                      <a:pt x="57" y="83"/>
                    </a:lnTo>
                    <a:lnTo>
                      <a:pt x="60" y="81"/>
                    </a:lnTo>
                    <a:lnTo>
                      <a:pt x="61" y="78"/>
                    </a:lnTo>
                    <a:lnTo>
                      <a:pt x="65" y="80"/>
                    </a:lnTo>
                    <a:lnTo>
                      <a:pt x="67" y="77"/>
                    </a:lnTo>
                    <a:lnTo>
                      <a:pt x="66" y="79"/>
                    </a:lnTo>
                    <a:lnTo>
                      <a:pt x="70" y="79"/>
                    </a:lnTo>
                    <a:lnTo>
                      <a:pt x="66" y="81"/>
                    </a:lnTo>
                    <a:lnTo>
                      <a:pt x="63" y="82"/>
                    </a:lnTo>
                    <a:lnTo>
                      <a:pt x="62" y="85"/>
                    </a:lnTo>
                    <a:lnTo>
                      <a:pt x="59" y="88"/>
                    </a:lnTo>
                    <a:lnTo>
                      <a:pt x="56" y="89"/>
                    </a:lnTo>
                    <a:lnTo>
                      <a:pt x="53" y="89"/>
                    </a:lnTo>
                    <a:lnTo>
                      <a:pt x="52" y="92"/>
                    </a:lnTo>
                    <a:lnTo>
                      <a:pt x="55" y="93"/>
                    </a:lnTo>
                    <a:lnTo>
                      <a:pt x="57" y="92"/>
                    </a:lnTo>
                    <a:lnTo>
                      <a:pt x="60" y="93"/>
                    </a:lnTo>
                    <a:lnTo>
                      <a:pt x="63" y="92"/>
                    </a:lnTo>
                    <a:lnTo>
                      <a:pt x="65" y="89"/>
                    </a:lnTo>
                    <a:lnTo>
                      <a:pt x="66" y="86"/>
                    </a:lnTo>
                    <a:lnTo>
                      <a:pt x="70" y="84"/>
                    </a:lnTo>
                    <a:lnTo>
                      <a:pt x="73" y="83"/>
                    </a:lnTo>
                    <a:lnTo>
                      <a:pt x="75" y="81"/>
                    </a:lnTo>
                    <a:lnTo>
                      <a:pt x="75" y="83"/>
                    </a:lnTo>
                    <a:lnTo>
                      <a:pt x="76" y="81"/>
                    </a:lnTo>
                    <a:lnTo>
                      <a:pt x="78" y="78"/>
                    </a:lnTo>
                    <a:lnTo>
                      <a:pt x="79" y="75"/>
                    </a:lnTo>
                    <a:lnTo>
                      <a:pt x="82" y="77"/>
                    </a:lnTo>
                    <a:lnTo>
                      <a:pt x="84" y="79"/>
                    </a:lnTo>
                    <a:lnTo>
                      <a:pt x="83" y="82"/>
                    </a:lnTo>
                    <a:lnTo>
                      <a:pt x="82" y="85"/>
                    </a:lnTo>
                    <a:lnTo>
                      <a:pt x="81" y="88"/>
                    </a:lnTo>
                    <a:lnTo>
                      <a:pt x="79" y="91"/>
                    </a:lnTo>
                    <a:lnTo>
                      <a:pt x="79" y="95"/>
                    </a:lnTo>
                    <a:lnTo>
                      <a:pt x="80" y="95"/>
                    </a:lnTo>
                    <a:lnTo>
                      <a:pt x="83" y="93"/>
                    </a:lnTo>
                    <a:lnTo>
                      <a:pt x="86" y="90"/>
                    </a:lnTo>
                    <a:lnTo>
                      <a:pt x="89" y="88"/>
                    </a:lnTo>
                    <a:lnTo>
                      <a:pt x="88" y="91"/>
                    </a:lnTo>
                    <a:lnTo>
                      <a:pt x="88" y="95"/>
                    </a:lnTo>
                    <a:lnTo>
                      <a:pt x="90" y="98"/>
                    </a:lnTo>
                    <a:lnTo>
                      <a:pt x="93" y="97"/>
                    </a:lnTo>
                    <a:lnTo>
                      <a:pt x="96" y="98"/>
                    </a:lnTo>
                    <a:lnTo>
                      <a:pt x="98" y="95"/>
                    </a:lnTo>
                    <a:lnTo>
                      <a:pt x="98" y="91"/>
                    </a:lnTo>
                    <a:lnTo>
                      <a:pt x="99" y="88"/>
                    </a:lnTo>
                    <a:lnTo>
                      <a:pt x="100" y="85"/>
                    </a:lnTo>
                    <a:lnTo>
                      <a:pt x="102" y="82"/>
                    </a:lnTo>
                    <a:lnTo>
                      <a:pt x="102" y="79"/>
                    </a:lnTo>
                    <a:lnTo>
                      <a:pt x="100" y="77"/>
                    </a:lnTo>
                    <a:lnTo>
                      <a:pt x="98" y="79"/>
                    </a:lnTo>
                    <a:lnTo>
                      <a:pt x="96" y="82"/>
                    </a:lnTo>
                    <a:lnTo>
                      <a:pt x="93" y="81"/>
                    </a:lnTo>
                    <a:lnTo>
                      <a:pt x="94" y="77"/>
                    </a:lnTo>
                    <a:lnTo>
                      <a:pt x="96" y="75"/>
                    </a:lnTo>
                    <a:lnTo>
                      <a:pt x="97" y="72"/>
                    </a:lnTo>
                    <a:lnTo>
                      <a:pt x="98" y="69"/>
                    </a:lnTo>
                    <a:lnTo>
                      <a:pt x="95" y="71"/>
                    </a:lnTo>
                    <a:lnTo>
                      <a:pt x="92" y="72"/>
                    </a:lnTo>
                    <a:lnTo>
                      <a:pt x="90" y="75"/>
                    </a:lnTo>
                    <a:lnTo>
                      <a:pt x="90" y="78"/>
                    </a:lnTo>
                    <a:lnTo>
                      <a:pt x="87" y="81"/>
                    </a:lnTo>
                    <a:lnTo>
                      <a:pt x="87" y="80"/>
                    </a:lnTo>
                    <a:lnTo>
                      <a:pt x="84" y="77"/>
                    </a:lnTo>
                    <a:lnTo>
                      <a:pt x="83" y="75"/>
                    </a:lnTo>
                    <a:lnTo>
                      <a:pt x="86" y="75"/>
                    </a:lnTo>
                    <a:lnTo>
                      <a:pt x="86" y="72"/>
                    </a:lnTo>
                    <a:lnTo>
                      <a:pt x="84" y="71"/>
                    </a:lnTo>
                    <a:lnTo>
                      <a:pt x="86" y="71"/>
                    </a:lnTo>
                    <a:lnTo>
                      <a:pt x="86" y="70"/>
                    </a:lnTo>
                    <a:lnTo>
                      <a:pt x="85" y="70"/>
                    </a:lnTo>
                    <a:lnTo>
                      <a:pt x="86" y="70"/>
                    </a:lnTo>
                    <a:lnTo>
                      <a:pt x="85" y="68"/>
                    </a:lnTo>
                    <a:lnTo>
                      <a:pt x="88" y="68"/>
                    </a:lnTo>
                    <a:lnTo>
                      <a:pt x="91" y="66"/>
                    </a:lnTo>
                    <a:lnTo>
                      <a:pt x="94" y="65"/>
                    </a:lnTo>
                    <a:lnTo>
                      <a:pt x="96" y="62"/>
                    </a:lnTo>
                    <a:lnTo>
                      <a:pt x="95" y="59"/>
                    </a:lnTo>
                    <a:lnTo>
                      <a:pt x="93" y="62"/>
                    </a:lnTo>
                    <a:lnTo>
                      <a:pt x="90" y="60"/>
                    </a:lnTo>
                    <a:lnTo>
                      <a:pt x="89" y="63"/>
                    </a:lnTo>
                    <a:lnTo>
                      <a:pt x="86" y="62"/>
                    </a:lnTo>
                    <a:lnTo>
                      <a:pt x="83" y="64"/>
                    </a:lnTo>
                    <a:lnTo>
                      <a:pt x="80" y="65"/>
                    </a:lnTo>
                    <a:lnTo>
                      <a:pt x="80" y="64"/>
                    </a:lnTo>
                    <a:lnTo>
                      <a:pt x="83" y="63"/>
                    </a:lnTo>
                    <a:lnTo>
                      <a:pt x="86" y="61"/>
                    </a:lnTo>
                    <a:lnTo>
                      <a:pt x="83" y="61"/>
                    </a:lnTo>
                    <a:lnTo>
                      <a:pt x="86" y="59"/>
                    </a:lnTo>
                    <a:lnTo>
                      <a:pt x="83" y="60"/>
                    </a:lnTo>
                    <a:lnTo>
                      <a:pt x="83" y="59"/>
                    </a:lnTo>
                    <a:lnTo>
                      <a:pt x="83" y="56"/>
                    </a:lnTo>
                    <a:lnTo>
                      <a:pt x="80" y="56"/>
                    </a:lnTo>
                    <a:lnTo>
                      <a:pt x="83" y="56"/>
                    </a:lnTo>
                    <a:lnTo>
                      <a:pt x="85" y="51"/>
                    </a:lnTo>
                    <a:lnTo>
                      <a:pt x="88" y="50"/>
                    </a:lnTo>
                    <a:lnTo>
                      <a:pt x="90" y="47"/>
                    </a:lnTo>
                    <a:lnTo>
                      <a:pt x="88" y="46"/>
                    </a:lnTo>
                    <a:lnTo>
                      <a:pt x="85" y="44"/>
                    </a:lnTo>
                    <a:lnTo>
                      <a:pt x="82" y="44"/>
                    </a:lnTo>
                    <a:lnTo>
                      <a:pt x="79" y="45"/>
                    </a:lnTo>
                    <a:lnTo>
                      <a:pt x="76" y="44"/>
                    </a:lnTo>
                    <a:lnTo>
                      <a:pt x="75" y="47"/>
                    </a:lnTo>
                    <a:lnTo>
                      <a:pt x="75" y="44"/>
                    </a:lnTo>
                    <a:lnTo>
                      <a:pt x="75" y="42"/>
                    </a:lnTo>
                    <a:lnTo>
                      <a:pt x="72" y="44"/>
                    </a:lnTo>
                    <a:lnTo>
                      <a:pt x="68" y="44"/>
                    </a:lnTo>
                    <a:lnTo>
                      <a:pt x="66" y="47"/>
                    </a:lnTo>
                    <a:lnTo>
                      <a:pt x="64" y="47"/>
                    </a:lnTo>
                    <a:lnTo>
                      <a:pt x="63" y="50"/>
                    </a:lnTo>
                    <a:lnTo>
                      <a:pt x="60" y="51"/>
                    </a:lnTo>
                    <a:lnTo>
                      <a:pt x="61" y="48"/>
                    </a:lnTo>
                    <a:lnTo>
                      <a:pt x="63" y="45"/>
                    </a:lnTo>
                    <a:lnTo>
                      <a:pt x="62" y="42"/>
                    </a:lnTo>
                    <a:lnTo>
                      <a:pt x="60" y="45"/>
                    </a:lnTo>
                    <a:lnTo>
                      <a:pt x="61" y="42"/>
                    </a:lnTo>
                    <a:lnTo>
                      <a:pt x="58" y="45"/>
                    </a:lnTo>
                    <a:lnTo>
                      <a:pt x="58" y="42"/>
                    </a:lnTo>
                    <a:lnTo>
                      <a:pt x="55" y="43"/>
                    </a:lnTo>
                    <a:lnTo>
                      <a:pt x="52" y="42"/>
                    </a:lnTo>
                    <a:lnTo>
                      <a:pt x="49" y="44"/>
                    </a:lnTo>
                    <a:lnTo>
                      <a:pt x="52" y="42"/>
                    </a:lnTo>
                    <a:lnTo>
                      <a:pt x="53" y="39"/>
                    </a:lnTo>
                    <a:lnTo>
                      <a:pt x="51" y="38"/>
                    </a:lnTo>
                    <a:lnTo>
                      <a:pt x="53" y="37"/>
                    </a:lnTo>
                    <a:lnTo>
                      <a:pt x="57" y="35"/>
                    </a:lnTo>
                    <a:lnTo>
                      <a:pt x="59" y="33"/>
                    </a:lnTo>
                    <a:lnTo>
                      <a:pt x="58" y="33"/>
                    </a:lnTo>
                    <a:lnTo>
                      <a:pt x="56" y="33"/>
                    </a:lnTo>
                    <a:lnTo>
                      <a:pt x="53" y="33"/>
                    </a:lnTo>
                    <a:lnTo>
                      <a:pt x="49" y="33"/>
                    </a:lnTo>
                    <a:lnTo>
                      <a:pt x="49" y="30"/>
                    </a:lnTo>
                    <a:lnTo>
                      <a:pt x="46" y="33"/>
                    </a:lnTo>
                    <a:lnTo>
                      <a:pt x="43" y="35"/>
                    </a:lnTo>
                    <a:lnTo>
                      <a:pt x="40" y="38"/>
                    </a:lnTo>
                    <a:lnTo>
                      <a:pt x="38" y="41"/>
                    </a:lnTo>
                    <a:lnTo>
                      <a:pt x="40" y="38"/>
                    </a:lnTo>
                    <a:lnTo>
                      <a:pt x="40" y="35"/>
                    </a:lnTo>
                    <a:lnTo>
                      <a:pt x="40" y="33"/>
                    </a:lnTo>
                    <a:lnTo>
                      <a:pt x="42" y="31"/>
                    </a:lnTo>
                    <a:lnTo>
                      <a:pt x="44" y="28"/>
                    </a:lnTo>
                    <a:lnTo>
                      <a:pt x="44" y="25"/>
                    </a:lnTo>
                    <a:lnTo>
                      <a:pt x="47" y="23"/>
                    </a:lnTo>
                    <a:lnTo>
                      <a:pt x="49" y="20"/>
                    </a:lnTo>
                    <a:lnTo>
                      <a:pt x="51" y="17"/>
                    </a:lnTo>
                    <a:lnTo>
                      <a:pt x="54" y="13"/>
                    </a:lnTo>
                    <a:lnTo>
                      <a:pt x="55" y="11"/>
                    </a:lnTo>
                    <a:lnTo>
                      <a:pt x="53" y="8"/>
                    </a:lnTo>
                    <a:lnTo>
                      <a:pt x="51" y="8"/>
                    </a:lnTo>
                    <a:lnTo>
                      <a:pt x="50" y="5"/>
                    </a:lnTo>
                    <a:lnTo>
                      <a:pt x="53" y="5"/>
                    </a:lnTo>
                    <a:lnTo>
                      <a:pt x="56" y="6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 1178">
                <a:extLst>
                  <a:ext uri="{FF2B5EF4-FFF2-40B4-BE49-F238E27FC236}">
                    <a16:creationId xmlns:a16="http://schemas.microsoft.com/office/drawing/2014/main" id="{4EBD9831-D734-4F85-8DF9-F2AC431A86C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073" y="2284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3 w 3"/>
                  <a:gd name="T3" fmla="*/ 0 h 1"/>
                  <a:gd name="T4" fmla="*/ 0 w 3"/>
                  <a:gd name="T5" fmla="*/ 0 h 1"/>
                  <a:gd name="T6" fmla="*/ 0 w 3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Freeform 1179">
                <a:extLst>
                  <a:ext uri="{FF2B5EF4-FFF2-40B4-BE49-F238E27FC236}">
                    <a16:creationId xmlns:a16="http://schemas.microsoft.com/office/drawing/2014/main" id="{97D69B90-D784-D7B3-2C9F-5781D425A02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004" y="2169"/>
                <a:ext cx="42" cy="16"/>
              </a:xfrm>
              <a:custGeom>
                <a:avLst/>
                <a:gdLst>
                  <a:gd name="T0" fmla="*/ 42 w 42"/>
                  <a:gd name="T1" fmla="*/ 13 h 16"/>
                  <a:gd name="T2" fmla="*/ 39 w 42"/>
                  <a:gd name="T3" fmla="*/ 11 h 16"/>
                  <a:gd name="T4" fmla="*/ 36 w 42"/>
                  <a:gd name="T5" fmla="*/ 10 h 16"/>
                  <a:gd name="T6" fmla="*/ 33 w 42"/>
                  <a:gd name="T7" fmla="*/ 8 h 16"/>
                  <a:gd name="T8" fmla="*/ 30 w 42"/>
                  <a:gd name="T9" fmla="*/ 6 h 16"/>
                  <a:gd name="T10" fmla="*/ 24 w 42"/>
                  <a:gd name="T11" fmla="*/ 4 h 16"/>
                  <a:gd name="T12" fmla="*/ 21 w 42"/>
                  <a:gd name="T13" fmla="*/ 3 h 16"/>
                  <a:gd name="T14" fmla="*/ 18 w 42"/>
                  <a:gd name="T15" fmla="*/ 2 h 16"/>
                  <a:gd name="T16" fmla="*/ 15 w 42"/>
                  <a:gd name="T17" fmla="*/ 2 h 16"/>
                  <a:gd name="T18" fmla="*/ 12 w 42"/>
                  <a:gd name="T19" fmla="*/ 1 h 16"/>
                  <a:gd name="T20" fmla="*/ 9 w 42"/>
                  <a:gd name="T21" fmla="*/ 1 h 16"/>
                  <a:gd name="T22" fmla="*/ 6 w 42"/>
                  <a:gd name="T23" fmla="*/ 0 h 16"/>
                  <a:gd name="T24" fmla="*/ 3 w 42"/>
                  <a:gd name="T25" fmla="*/ 0 h 16"/>
                  <a:gd name="T26" fmla="*/ 0 w 42"/>
                  <a:gd name="T27" fmla="*/ 1 h 16"/>
                  <a:gd name="T28" fmla="*/ 3 w 42"/>
                  <a:gd name="T29" fmla="*/ 3 h 16"/>
                  <a:gd name="T30" fmla="*/ 6 w 42"/>
                  <a:gd name="T31" fmla="*/ 4 h 16"/>
                  <a:gd name="T32" fmla="*/ 9 w 42"/>
                  <a:gd name="T33" fmla="*/ 5 h 16"/>
                  <a:gd name="T34" fmla="*/ 12 w 42"/>
                  <a:gd name="T35" fmla="*/ 7 h 16"/>
                  <a:gd name="T36" fmla="*/ 14 w 42"/>
                  <a:gd name="T37" fmla="*/ 10 h 16"/>
                  <a:gd name="T38" fmla="*/ 17 w 42"/>
                  <a:gd name="T39" fmla="*/ 11 h 16"/>
                  <a:gd name="T40" fmla="*/ 21 w 42"/>
                  <a:gd name="T41" fmla="*/ 13 h 16"/>
                  <a:gd name="T42" fmla="*/ 24 w 42"/>
                  <a:gd name="T43" fmla="*/ 14 h 16"/>
                  <a:gd name="T44" fmla="*/ 27 w 42"/>
                  <a:gd name="T45" fmla="*/ 15 h 16"/>
                  <a:gd name="T46" fmla="*/ 30 w 42"/>
                  <a:gd name="T47" fmla="*/ 15 h 16"/>
                  <a:gd name="T48" fmla="*/ 32 w 42"/>
                  <a:gd name="T49" fmla="*/ 16 h 16"/>
                  <a:gd name="T50" fmla="*/ 35 w 42"/>
                  <a:gd name="T51" fmla="*/ 16 h 16"/>
                  <a:gd name="T52" fmla="*/ 41 w 42"/>
                  <a:gd name="T53" fmla="*/ 16 h 16"/>
                  <a:gd name="T54" fmla="*/ 42 w 42"/>
                  <a:gd name="T55" fmla="*/ 13 h 1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2" h="16">
                    <a:moveTo>
                      <a:pt x="42" y="13"/>
                    </a:moveTo>
                    <a:lnTo>
                      <a:pt x="39" y="11"/>
                    </a:lnTo>
                    <a:lnTo>
                      <a:pt x="36" y="10"/>
                    </a:lnTo>
                    <a:lnTo>
                      <a:pt x="33" y="8"/>
                    </a:lnTo>
                    <a:lnTo>
                      <a:pt x="30" y="6"/>
                    </a:lnTo>
                    <a:lnTo>
                      <a:pt x="24" y="4"/>
                    </a:lnTo>
                    <a:lnTo>
                      <a:pt x="21" y="3"/>
                    </a:lnTo>
                    <a:lnTo>
                      <a:pt x="18" y="2"/>
                    </a:lnTo>
                    <a:lnTo>
                      <a:pt x="15" y="2"/>
                    </a:lnTo>
                    <a:lnTo>
                      <a:pt x="12" y="1"/>
                    </a:lnTo>
                    <a:lnTo>
                      <a:pt x="9" y="1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0" y="1"/>
                    </a:lnTo>
                    <a:lnTo>
                      <a:pt x="3" y="3"/>
                    </a:lnTo>
                    <a:lnTo>
                      <a:pt x="6" y="4"/>
                    </a:lnTo>
                    <a:lnTo>
                      <a:pt x="9" y="5"/>
                    </a:lnTo>
                    <a:lnTo>
                      <a:pt x="12" y="7"/>
                    </a:lnTo>
                    <a:lnTo>
                      <a:pt x="14" y="10"/>
                    </a:lnTo>
                    <a:lnTo>
                      <a:pt x="17" y="11"/>
                    </a:lnTo>
                    <a:lnTo>
                      <a:pt x="21" y="13"/>
                    </a:lnTo>
                    <a:lnTo>
                      <a:pt x="24" y="14"/>
                    </a:lnTo>
                    <a:lnTo>
                      <a:pt x="27" y="15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5" y="16"/>
                    </a:lnTo>
                    <a:lnTo>
                      <a:pt x="41" y="16"/>
                    </a:lnTo>
                    <a:lnTo>
                      <a:pt x="42" y="13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1180">
                <a:extLst>
                  <a:ext uri="{FF2B5EF4-FFF2-40B4-BE49-F238E27FC236}">
                    <a16:creationId xmlns:a16="http://schemas.microsoft.com/office/drawing/2014/main" id="{5EDCBDEB-898B-B146-D3A3-77B0C503949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043" y="2214"/>
                <a:ext cx="8" cy="6"/>
              </a:xfrm>
              <a:custGeom>
                <a:avLst/>
                <a:gdLst>
                  <a:gd name="T0" fmla="*/ 8 w 8"/>
                  <a:gd name="T1" fmla="*/ 0 h 6"/>
                  <a:gd name="T2" fmla="*/ 5 w 8"/>
                  <a:gd name="T3" fmla="*/ 0 h 6"/>
                  <a:gd name="T4" fmla="*/ 2 w 8"/>
                  <a:gd name="T5" fmla="*/ 3 h 6"/>
                  <a:gd name="T6" fmla="*/ 0 w 8"/>
                  <a:gd name="T7" fmla="*/ 6 h 6"/>
                  <a:gd name="T8" fmla="*/ 0 w 8"/>
                  <a:gd name="T9" fmla="*/ 6 h 6"/>
                  <a:gd name="T10" fmla="*/ 3 w 8"/>
                  <a:gd name="T11" fmla="*/ 4 h 6"/>
                  <a:gd name="T12" fmla="*/ 5 w 8"/>
                  <a:gd name="T13" fmla="*/ 1 h 6"/>
                  <a:gd name="T14" fmla="*/ 2 w 8"/>
                  <a:gd name="T15" fmla="*/ 3 h 6"/>
                  <a:gd name="T16" fmla="*/ 5 w 8"/>
                  <a:gd name="T17" fmla="*/ 1 h 6"/>
                  <a:gd name="T18" fmla="*/ 8 w 8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" h="6">
                    <a:moveTo>
                      <a:pt x="8" y="0"/>
                    </a:moveTo>
                    <a:lnTo>
                      <a:pt x="5" y="0"/>
                    </a:lnTo>
                    <a:lnTo>
                      <a:pt x="2" y="3"/>
                    </a:lnTo>
                    <a:lnTo>
                      <a:pt x="0" y="6"/>
                    </a:lnTo>
                    <a:lnTo>
                      <a:pt x="3" y="4"/>
                    </a:lnTo>
                    <a:lnTo>
                      <a:pt x="5" y="1"/>
                    </a:lnTo>
                    <a:lnTo>
                      <a:pt x="2" y="3"/>
                    </a:lnTo>
                    <a:lnTo>
                      <a:pt x="5" y="1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1181">
                <a:extLst>
                  <a:ext uri="{FF2B5EF4-FFF2-40B4-BE49-F238E27FC236}">
                    <a16:creationId xmlns:a16="http://schemas.microsoft.com/office/drawing/2014/main" id="{71C8C488-4BEE-B355-8520-D779DB50C67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160" y="2173"/>
                <a:ext cx="3" cy="3"/>
              </a:xfrm>
              <a:custGeom>
                <a:avLst/>
                <a:gdLst>
                  <a:gd name="T0" fmla="*/ 3 w 3"/>
                  <a:gd name="T1" fmla="*/ 0 h 3"/>
                  <a:gd name="T2" fmla="*/ 2 w 3"/>
                  <a:gd name="T3" fmla="*/ 0 h 3"/>
                  <a:gd name="T4" fmla="*/ 0 w 3"/>
                  <a:gd name="T5" fmla="*/ 3 h 3"/>
                  <a:gd name="T6" fmla="*/ 3 w 3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lnTo>
                      <a:pt x="2" y="0"/>
                    </a:lnTo>
                    <a:lnTo>
                      <a:pt x="0" y="3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1182">
                <a:extLst>
                  <a:ext uri="{FF2B5EF4-FFF2-40B4-BE49-F238E27FC236}">
                    <a16:creationId xmlns:a16="http://schemas.microsoft.com/office/drawing/2014/main" id="{A0387804-E984-84AA-6D8D-9097FA92CDD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945" y="1942"/>
                <a:ext cx="9" cy="8"/>
              </a:xfrm>
              <a:custGeom>
                <a:avLst/>
                <a:gdLst>
                  <a:gd name="T0" fmla="*/ 3 w 9"/>
                  <a:gd name="T1" fmla="*/ 2 h 8"/>
                  <a:gd name="T2" fmla="*/ 1 w 9"/>
                  <a:gd name="T3" fmla="*/ 5 h 8"/>
                  <a:gd name="T4" fmla="*/ 0 w 9"/>
                  <a:gd name="T5" fmla="*/ 8 h 8"/>
                  <a:gd name="T6" fmla="*/ 4 w 9"/>
                  <a:gd name="T7" fmla="*/ 8 h 8"/>
                  <a:gd name="T8" fmla="*/ 6 w 9"/>
                  <a:gd name="T9" fmla="*/ 6 h 8"/>
                  <a:gd name="T10" fmla="*/ 9 w 9"/>
                  <a:gd name="T11" fmla="*/ 3 h 8"/>
                  <a:gd name="T12" fmla="*/ 7 w 9"/>
                  <a:gd name="T13" fmla="*/ 0 h 8"/>
                  <a:gd name="T14" fmla="*/ 6 w 9"/>
                  <a:gd name="T15" fmla="*/ 0 h 8"/>
                  <a:gd name="T16" fmla="*/ 3 w 9"/>
                  <a:gd name="T17" fmla="*/ 2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" h="8">
                    <a:moveTo>
                      <a:pt x="3" y="2"/>
                    </a:moveTo>
                    <a:lnTo>
                      <a:pt x="1" y="5"/>
                    </a:lnTo>
                    <a:lnTo>
                      <a:pt x="0" y="8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9" y="3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3" y="2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1183">
                <a:extLst>
                  <a:ext uri="{FF2B5EF4-FFF2-40B4-BE49-F238E27FC236}">
                    <a16:creationId xmlns:a16="http://schemas.microsoft.com/office/drawing/2014/main" id="{1D412B03-F8B9-8163-6D5D-4159EC16C23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988" y="1845"/>
                <a:ext cx="5" cy="4"/>
              </a:xfrm>
              <a:custGeom>
                <a:avLst/>
                <a:gdLst>
                  <a:gd name="T0" fmla="*/ 0 w 5"/>
                  <a:gd name="T1" fmla="*/ 4 h 5"/>
                  <a:gd name="T2" fmla="*/ 3 w 5"/>
                  <a:gd name="T3" fmla="*/ 3 h 5"/>
                  <a:gd name="T4" fmla="*/ 5 w 5"/>
                  <a:gd name="T5" fmla="*/ 1 h 5"/>
                  <a:gd name="T6" fmla="*/ 4 w 5"/>
                  <a:gd name="T7" fmla="*/ 0 h 5"/>
                  <a:gd name="T8" fmla="*/ 1 w 5"/>
                  <a:gd name="T9" fmla="*/ 2 h 5"/>
                  <a:gd name="T10" fmla="*/ 0 w 5"/>
                  <a:gd name="T11" fmla="*/ 4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" h="5">
                    <a:moveTo>
                      <a:pt x="0" y="5"/>
                    </a:moveTo>
                    <a:lnTo>
                      <a:pt x="3" y="4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1" y="2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1184">
                <a:extLst>
                  <a:ext uri="{FF2B5EF4-FFF2-40B4-BE49-F238E27FC236}">
                    <a16:creationId xmlns:a16="http://schemas.microsoft.com/office/drawing/2014/main" id="{2D741511-355A-92C2-709B-D5AB00F5BDB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808" y="1870"/>
                <a:ext cx="11" cy="7"/>
              </a:xfrm>
              <a:custGeom>
                <a:avLst/>
                <a:gdLst>
                  <a:gd name="T0" fmla="*/ 2 w 11"/>
                  <a:gd name="T1" fmla="*/ 0 h 8"/>
                  <a:gd name="T2" fmla="*/ 0 w 11"/>
                  <a:gd name="T3" fmla="*/ 0 h 8"/>
                  <a:gd name="T4" fmla="*/ 1 w 11"/>
                  <a:gd name="T5" fmla="*/ 3 h 8"/>
                  <a:gd name="T6" fmla="*/ 5 w 11"/>
                  <a:gd name="T7" fmla="*/ 4 h 8"/>
                  <a:gd name="T8" fmla="*/ 8 w 11"/>
                  <a:gd name="T9" fmla="*/ 5 h 8"/>
                  <a:gd name="T10" fmla="*/ 11 w 11"/>
                  <a:gd name="T11" fmla="*/ 7 h 8"/>
                  <a:gd name="T12" fmla="*/ 11 w 11"/>
                  <a:gd name="T13" fmla="*/ 4 h 8"/>
                  <a:gd name="T14" fmla="*/ 9 w 11"/>
                  <a:gd name="T15" fmla="*/ 2 h 8"/>
                  <a:gd name="T16" fmla="*/ 6 w 11"/>
                  <a:gd name="T17" fmla="*/ 0 h 8"/>
                  <a:gd name="T18" fmla="*/ 2 w 11"/>
                  <a:gd name="T19" fmla="*/ 0 h 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1" h="8">
                    <a:moveTo>
                      <a:pt x="2" y="0"/>
                    </a:moveTo>
                    <a:lnTo>
                      <a:pt x="0" y="0"/>
                    </a:lnTo>
                    <a:lnTo>
                      <a:pt x="1" y="3"/>
                    </a:lnTo>
                    <a:lnTo>
                      <a:pt x="5" y="5"/>
                    </a:lnTo>
                    <a:lnTo>
                      <a:pt x="8" y="6"/>
                    </a:lnTo>
                    <a:lnTo>
                      <a:pt x="11" y="8"/>
                    </a:lnTo>
                    <a:lnTo>
                      <a:pt x="11" y="5"/>
                    </a:lnTo>
                    <a:lnTo>
                      <a:pt x="9" y="2"/>
                    </a:lnTo>
                    <a:lnTo>
                      <a:pt x="6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1185">
                <a:extLst>
                  <a:ext uri="{FF2B5EF4-FFF2-40B4-BE49-F238E27FC236}">
                    <a16:creationId xmlns:a16="http://schemas.microsoft.com/office/drawing/2014/main" id="{55F1909C-B615-31E4-CDF0-4422154952F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993" y="1911"/>
                <a:ext cx="6" cy="4"/>
              </a:xfrm>
              <a:custGeom>
                <a:avLst/>
                <a:gdLst>
                  <a:gd name="T0" fmla="*/ 3 w 6"/>
                  <a:gd name="T1" fmla="*/ 4 h 3"/>
                  <a:gd name="T2" fmla="*/ 6 w 6"/>
                  <a:gd name="T3" fmla="*/ 3 h 3"/>
                  <a:gd name="T4" fmla="*/ 3 w 6"/>
                  <a:gd name="T5" fmla="*/ 0 h 3"/>
                  <a:gd name="T6" fmla="*/ 0 w 6"/>
                  <a:gd name="T7" fmla="*/ 0 h 3"/>
                  <a:gd name="T8" fmla="*/ 3 w 6"/>
                  <a:gd name="T9" fmla="*/ 4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3" y="3"/>
                    </a:moveTo>
                    <a:lnTo>
                      <a:pt x="6" y="2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3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Freeform 1186">
                <a:extLst>
                  <a:ext uri="{FF2B5EF4-FFF2-40B4-BE49-F238E27FC236}">
                    <a16:creationId xmlns:a16="http://schemas.microsoft.com/office/drawing/2014/main" id="{14122ACD-3FAB-0E2A-2AD0-B5A2679924B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990" y="1917"/>
                <a:ext cx="12" cy="8"/>
              </a:xfrm>
              <a:custGeom>
                <a:avLst/>
                <a:gdLst>
                  <a:gd name="T0" fmla="*/ 0 w 12"/>
                  <a:gd name="T1" fmla="*/ 1 h 8"/>
                  <a:gd name="T2" fmla="*/ 2 w 12"/>
                  <a:gd name="T3" fmla="*/ 4 h 8"/>
                  <a:gd name="T4" fmla="*/ 6 w 12"/>
                  <a:gd name="T5" fmla="*/ 6 h 8"/>
                  <a:gd name="T6" fmla="*/ 9 w 12"/>
                  <a:gd name="T7" fmla="*/ 8 h 8"/>
                  <a:gd name="T8" fmla="*/ 11 w 12"/>
                  <a:gd name="T9" fmla="*/ 5 h 8"/>
                  <a:gd name="T10" fmla="*/ 11 w 12"/>
                  <a:gd name="T11" fmla="*/ 2 h 8"/>
                  <a:gd name="T12" fmla="*/ 12 w 12"/>
                  <a:gd name="T13" fmla="*/ 2 h 8"/>
                  <a:gd name="T14" fmla="*/ 9 w 12"/>
                  <a:gd name="T15" fmla="*/ 0 h 8"/>
                  <a:gd name="T16" fmla="*/ 6 w 12"/>
                  <a:gd name="T17" fmla="*/ 0 h 8"/>
                  <a:gd name="T18" fmla="*/ 3 w 12"/>
                  <a:gd name="T19" fmla="*/ 0 h 8"/>
                  <a:gd name="T20" fmla="*/ 0 w 12"/>
                  <a:gd name="T21" fmla="*/ 1 h 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" h="8">
                    <a:moveTo>
                      <a:pt x="0" y="1"/>
                    </a:moveTo>
                    <a:lnTo>
                      <a:pt x="2" y="4"/>
                    </a:lnTo>
                    <a:lnTo>
                      <a:pt x="6" y="6"/>
                    </a:lnTo>
                    <a:lnTo>
                      <a:pt x="9" y="8"/>
                    </a:lnTo>
                    <a:lnTo>
                      <a:pt x="11" y="5"/>
                    </a:lnTo>
                    <a:lnTo>
                      <a:pt x="11" y="2"/>
                    </a:lnTo>
                    <a:lnTo>
                      <a:pt x="12" y="2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 1187">
                <a:extLst>
                  <a:ext uri="{FF2B5EF4-FFF2-40B4-BE49-F238E27FC236}">
                    <a16:creationId xmlns:a16="http://schemas.microsoft.com/office/drawing/2014/main" id="{B7A7BA5E-F447-884D-EE12-1AA7A3BAE08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004" y="1870"/>
                <a:ext cx="4" cy="7"/>
              </a:xfrm>
              <a:custGeom>
                <a:avLst/>
                <a:gdLst>
                  <a:gd name="T0" fmla="*/ 3 w 4"/>
                  <a:gd name="T1" fmla="*/ 3 h 7"/>
                  <a:gd name="T2" fmla="*/ 3 w 4"/>
                  <a:gd name="T3" fmla="*/ 0 h 7"/>
                  <a:gd name="T4" fmla="*/ 0 w 4"/>
                  <a:gd name="T5" fmla="*/ 1 h 7"/>
                  <a:gd name="T6" fmla="*/ 1 w 4"/>
                  <a:gd name="T7" fmla="*/ 4 h 7"/>
                  <a:gd name="T8" fmla="*/ 4 w 4"/>
                  <a:gd name="T9" fmla="*/ 7 h 7"/>
                  <a:gd name="T10" fmla="*/ 3 w 4"/>
                  <a:gd name="T11" fmla="*/ 3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" h="7">
                    <a:moveTo>
                      <a:pt x="3" y="3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1" y="4"/>
                    </a:lnTo>
                    <a:lnTo>
                      <a:pt x="4" y="7"/>
                    </a:lnTo>
                    <a:lnTo>
                      <a:pt x="3" y="3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1188">
                <a:extLst>
                  <a:ext uri="{FF2B5EF4-FFF2-40B4-BE49-F238E27FC236}">
                    <a16:creationId xmlns:a16="http://schemas.microsoft.com/office/drawing/2014/main" id="{73B19AA3-78A6-3384-5172-F0C13707505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998" y="1897"/>
                <a:ext cx="8" cy="3"/>
              </a:xfrm>
              <a:custGeom>
                <a:avLst/>
                <a:gdLst>
                  <a:gd name="T0" fmla="*/ 7 w 8"/>
                  <a:gd name="T1" fmla="*/ 0 h 4"/>
                  <a:gd name="T2" fmla="*/ 4 w 8"/>
                  <a:gd name="T3" fmla="*/ 1 h 4"/>
                  <a:gd name="T4" fmla="*/ 1 w 8"/>
                  <a:gd name="T5" fmla="*/ 0 h 4"/>
                  <a:gd name="T6" fmla="*/ 0 w 8"/>
                  <a:gd name="T7" fmla="*/ 2 h 4"/>
                  <a:gd name="T8" fmla="*/ 3 w 8"/>
                  <a:gd name="T9" fmla="*/ 3 h 4"/>
                  <a:gd name="T10" fmla="*/ 6 w 8"/>
                  <a:gd name="T11" fmla="*/ 3 h 4"/>
                  <a:gd name="T12" fmla="*/ 8 w 8"/>
                  <a:gd name="T13" fmla="*/ 1 h 4"/>
                  <a:gd name="T14" fmla="*/ 7 w 8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" h="4">
                    <a:moveTo>
                      <a:pt x="7" y="0"/>
                    </a:moveTo>
                    <a:lnTo>
                      <a:pt x="4" y="1"/>
                    </a:lnTo>
                    <a:lnTo>
                      <a:pt x="1" y="0"/>
                    </a:lnTo>
                    <a:lnTo>
                      <a:pt x="0" y="3"/>
                    </a:lnTo>
                    <a:lnTo>
                      <a:pt x="3" y="4"/>
                    </a:lnTo>
                    <a:lnTo>
                      <a:pt x="6" y="4"/>
                    </a:lnTo>
                    <a:lnTo>
                      <a:pt x="8" y="1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1189">
                <a:extLst>
                  <a:ext uri="{FF2B5EF4-FFF2-40B4-BE49-F238E27FC236}">
                    <a16:creationId xmlns:a16="http://schemas.microsoft.com/office/drawing/2014/main" id="{B5D14504-547F-C127-7B3A-0B78F81F47E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764" y="1899"/>
                <a:ext cx="16" cy="21"/>
              </a:xfrm>
              <a:custGeom>
                <a:avLst/>
                <a:gdLst>
                  <a:gd name="T0" fmla="*/ 1 w 16"/>
                  <a:gd name="T1" fmla="*/ 15 h 21"/>
                  <a:gd name="T2" fmla="*/ 4 w 16"/>
                  <a:gd name="T3" fmla="*/ 18 h 21"/>
                  <a:gd name="T4" fmla="*/ 8 w 16"/>
                  <a:gd name="T5" fmla="*/ 21 h 21"/>
                  <a:gd name="T6" fmla="*/ 11 w 16"/>
                  <a:gd name="T7" fmla="*/ 18 h 21"/>
                  <a:gd name="T8" fmla="*/ 12 w 16"/>
                  <a:gd name="T9" fmla="*/ 14 h 21"/>
                  <a:gd name="T10" fmla="*/ 14 w 16"/>
                  <a:gd name="T11" fmla="*/ 11 h 21"/>
                  <a:gd name="T12" fmla="*/ 15 w 16"/>
                  <a:gd name="T13" fmla="*/ 8 h 21"/>
                  <a:gd name="T14" fmla="*/ 16 w 16"/>
                  <a:gd name="T15" fmla="*/ 5 h 21"/>
                  <a:gd name="T16" fmla="*/ 14 w 16"/>
                  <a:gd name="T17" fmla="*/ 2 h 21"/>
                  <a:gd name="T18" fmla="*/ 11 w 16"/>
                  <a:gd name="T19" fmla="*/ 0 h 21"/>
                  <a:gd name="T20" fmla="*/ 8 w 16"/>
                  <a:gd name="T21" fmla="*/ 1 h 21"/>
                  <a:gd name="T22" fmla="*/ 4 w 16"/>
                  <a:gd name="T23" fmla="*/ 2 h 21"/>
                  <a:gd name="T24" fmla="*/ 3 w 16"/>
                  <a:gd name="T25" fmla="*/ 4 h 21"/>
                  <a:gd name="T26" fmla="*/ 1 w 16"/>
                  <a:gd name="T27" fmla="*/ 6 h 21"/>
                  <a:gd name="T28" fmla="*/ 0 w 16"/>
                  <a:gd name="T29" fmla="*/ 9 h 21"/>
                  <a:gd name="T30" fmla="*/ 0 w 16"/>
                  <a:gd name="T31" fmla="*/ 13 h 21"/>
                  <a:gd name="T32" fmla="*/ 1 w 16"/>
                  <a:gd name="T33" fmla="*/ 15 h 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6" h="21">
                    <a:moveTo>
                      <a:pt x="1" y="15"/>
                    </a:moveTo>
                    <a:lnTo>
                      <a:pt x="4" y="18"/>
                    </a:lnTo>
                    <a:lnTo>
                      <a:pt x="8" y="21"/>
                    </a:lnTo>
                    <a:lnTo>
                      <a:pt x="11" y="18"/>
                    </a:lnTo>
                    <a:lnTo>
                      <a:pt x="12" y="14"/>
                    </a:lnTo>
                    <a:lnTo>
                      <a:pt x="14" y="11"/>
                    </a:lnTo>
                    <a:lnTo>
                      <a:pt x="15" y="8"/>
                    </a:lnTo>
                    <a:lnTo>
                      <a:pt x="16" y="5"/>
                    </a:lnTo>
                    <a:lnTo>
                      <a:pt x="14" y="2"/>
                    </a:lnTo>
                    <a:lnTo>
                      <a:pt x="11" y="0"/>
                    </a:lnTo>
                    <a:lnTo>
                      <a:pt x="8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1" y="15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1190">
                <a:extLst>
                  <a:ext uri="{FF2B5EF4-FFF2-40B4-BE49-F238E27FC236}">
                    <a16:creationId xmlns:a16="http://schemas.microsoft.com/office/drawing/2014/main" id="{81707664-C8F1-9D40-665D-F9C7874B1A8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756" y="1712"/>
                <a:ext cx="22" cy="9"/>
              </a:xfrm>
              <a:custGeom>
                <a:avLst/>
                <a:gdLst>
                  <a:gd name="T0" fmla="*/ 12 w 22"/>
                  <a:gd name="T1" fmla="*/ 9 h 9"/>
                  <a:gd name="T2" fmla="*/ 12 w 22"/>
                  <a:gd name="T3" fmla="*/ 6 h 9"/>
                  <a:gd name="T4" fmla="*/ 12 w 22"/>
                  <a:gd name="T5" fmla="*/ 5 h 9"/>
                  <a:gd name="T6" fmla="*/ 16 w 22"/>
                  <a:gd name="T7" fmla="*/ 5 h 9"/>
                  <a:gd name="T8" fmla="*/ 19 w 22"/>
                  <a:gd name="T9" fmla="*/ 5 h 9"/>
                  <a:gd name="T10" fmla="*/ 22 w 22"/>
                  <a:gd name="T11" fmla="*/ 4 h 9"/>
                  <a:gd name="T12" fmla="*/ 22 w 22"/>
                  <a:gd name="T13" fmla="*/ 1 h 9"/>
                  <a:gd name="T14" fmla="*/ 19 w 22"/>
                  <a:gd name="T15" fmla="*/ 0 h 9"/>
                  <a:gd name="T16" fmla="*/ 16 w 22"/>
                  <a:gd name="T17" fmla="*/ 2 h 9"/>
                  <a:gd name="T18" fmla="*/ 12 w 22"/>
                  <a:gd name="T19" fmla="*/ 2 h 9"/>
                  <a:gd name="T20" fmla="*/ 9 w 22"/>
                  <a:gd name="T21" fmla="*/ 0 h 9"/>
                  <a:gd name="T22" fmla="*/ 6 w 22"/>
                  <a:gd name="T23" fmla="*/ 1 h 9"/>
                  <a:gd name="T24" fmla="*/ 6 w 22"/>
                  <a:gd name="T25" fmla="*/ 4 h 9"/>
                  <a:gd name="T26" fmla="*/ 3 w 22"/>
                  <a:gd name="T27" fmla="*/ 2 h 9"/>
                  <a:gd name="T28" fmla="*/ 0 w 22"/>
                  <a:gd name="T29" fmla="*/ 3 h 9"/>
                  <a:gd name="T30" fmla="*/ 4 w 22"/>
                  <a:gd name="T31" fmla="*/ 4 h 9"/>
                  <a:gd name="T32" fmla="*/ 6 w 22"/>
                  <a:gd name="T33" fmla="*/ 5 h 9"/>
                  <a:gd name="T34" fmla="*/ 10 w 22"/>
                  <a:gd name="T35" fmla="*/ 9 h 9"/>
                  <a:gd name="T36" fmla="*/ 12 w 22"/>
                  <a:gd name="T37" fmla="*/ 9 h 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2" h="9">
                    <a:moveTo>
                      <a:pt x="12" y="9"/>
                    </a:moveTo>
                    <a:lnTo>
                      <a:pt x="12" y="6"/>
                    </a:lnTo>
                    <a:lnTo>
                      <a:pt x="12" y="5"/>
                    </a:lnTo>
                    <a:lnTo>
                      <a:pt x="16" y="5"/>
                    </a:lnTo>
                    <a:lnTo>
                      <a:pt x="19" y="5"/>
                    </a:lnTo>
                    <a:lnTo>
                      <a:pt x="22" y="4"/>
                    </a:lnTo>
                    <a:lnTo>
                      <a:pt x="22" y="1"/>
                    </a:lnTo>
                    <a:lnTo>
                      <a:pt x="19" y="0"/>
                    </a:lnTo>
                    <a:lnTo>
                      <a:pt x="16" y="2"/>
                    </a:lnTo>
                    <a:lnTo>
                      <a:pt x="12" y="2"/>
                    </a:lnTo>
                    <a:lnTo>
                      <a:pt x="9" y="0"/>
                    </a:lnTo>
                    <a:lnTo>
                      <a:pt x="6" y="1"/>
                    </a:lnTo>
                    <a:lnTo>
                      <a:pt x="6" y="4"/>
                    </a:lnTo>
                    <a:lnTo>
                      <a:pt x="3" y="2"/>
                    </a:lnTo>
                    <a:lnTo>
                      <a:pt x="0" y="3"/>
                    </a:lnTo>
                    <a:lnTo>
                      <a:pt x="4" y="4"/>
                    </a:lnTo>
                    <a:lnTo>
                      <a:pt x="6" y="5"/>
                    </a:lnTo>
                    <a:lnTo>
                      <a:pt x="10" y="9"/>
                    </a:lnTo>
                    <a:lnTo>
                      <a:pt x="12" y="9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Freeform 1191">
                <a:extLst>
                  <a:ext uri="{FF2B5EF4-FFF2-40B4-BE49-F238E27FC236}">
                    <a16:creationId xmlns:a16="http://schemas.microsoft.com/office/drawing/2014/main" id="{B9DB7B32-E5D7-DA7A-05AE-DF4FE7139FB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709" y="1886"/>
                <a:ext cx="30" cy="20"/>
              </a:xfrm>
              <a:custGeom>
                <a:avLst/>
                <a:gdLst>
                  <a:gd name="T0" fmla="*/ 6 w 30"/>
                  <a:gd name="T1" fmla="*/ 19 h 19"/>
                  <a:gd name="T2" fmla="*/ 9 w 30"/>
                  <a:gd name="T3" fmla="*/ 18 h 19"/>
                  <a:gd name="T4" fmla="*/ 12 w 30"/>
                  <a:gd name="T5" fmla="*/ 20 h 19"/>
                  <a:gd name="T6" fmla="*/ 15 w 30"/>
                  <a:gd name="T7" fmla="*/ 18 h 19"/>
                  <a:gd name="T8" fmla="*/ 19 w 30"/>
                  <a:gd name="T9" fmla="*/ 17 h 19"/>
                  <a:gd name="T10" fmla="*/ 22 w 30"/>
                  <a:gd name="T11" fmla="*/ 14 h 19"/>
                  <a:gd name="T12" fmla="*/ 24 w 30"/>
                  <a:gd name="T13" fmla="*/ 11 h 19"/>
                  <a:gd name="T14" fmla="*/ 27 w 30"/>
                  <a:gd name="T15" fmla="*/ 9 h 19"/>
                  <a:gd name="T16" fmla="*/ 30 w 30"/>
                  <a:gd name="T17" fmla="*/ 7 h 19"/>
                  <a:gd name="T18" fmla="*/ 30 w 30"/>
                  <a:gd name="T19" fmla="*/ 4 h 19"/>
                  <a:gd name="T20" fmla="*/ 30 w 30"/>
                  <a:gd name="T21" fmla="*/ 1 h 19"/>
                  <a:gd name="T22" fmla="*/ 27 w 30"/>
                  <a:gd name="T23" fmla="*/ 0 h 19"/>
                  <a:gd name="T24" fmla="*/ 24 w 30"/>
                  <a:gd name="T25" fmla="*/ 1 h 19"/>
                  <a:gd name="T26" fmla="*/ 21 w 30"/>
                  <a:gd name="T27" fmla="*/ 1 h 19"/>
                  <a:gd name="T28" fmla="*/ 17 w 30"/>
                  <a:gd name="T29" fmla="*/ 1 h 19"/>
                  <a:gd name="T30" fmla="*/ 14 w 30"/>
                  <a:gd name="T31" fmla="*/ 3 h 19"/>
                  <a:gd name="T32" fmla="*/ 12 w 30"/>
                  <a:gd name="T33" fmla="*/ 3 h 19"/>
                  <a:gd name="T34" fmla="*/ 9 w 30"/>
                  <a:gd name="T35" fmla="*/ 2 h 19"/>
                  <a:gd name="T36" fmla="*/ 6 w 30"/>
                  <a:gd name="T37" fmla="*/ 5 h 19"/>
                  <a:gd name="T38" fmla="*/ 5 w 30"/>
                  <a:gd name="T39" fmla="*/ 8 h 19"/>
                  <a:gd name="T40" fmla="*/ 2 w 30"/>
                  <a:gd name="T41" fmla="*/ 12 h 19"/>
                  <a:gd name="T42" fmla="*/ 0 w 30"/>
                  <a:gd name="T43" fmla="*/ 13 h 19"/>
                  <a:gd name="T44" fmla="*/ 1 w 30"/>
                  <a:gd name="T45" fmla="*/ 16 h 19"/>
                  <a:gd name="T46" fmla="*/ 3 w 30"/>
                  <a:gd name="T47" fmla="*/ 19 h 19"/>
                  <a:gd name="T48" fmla="*/ 6 w 30"/>
                  <a:gd name="T49" fmla="*/ 19 h 1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30" h="19">
                    <a:moveTo>
                      <a:pt x="6" y="18"/>
                    </a:moveTo>
                    <a:lnTo>
                      <a:pt x="9" y="17"/>
                    </a:lnTo>
                    <a:lnTo>
                      <a:pt x="12" y="19"/>
                    </a:lnTo>
                    <a:lnTo>
                      <a:pt x="15" y="17"/>
                    </a:lnTo>
                    <a:lnTo>
                      <a:pt x="19" y="16"/>
                    </a:lnTo>
                    <a:lnTo>
                      <a:pt x="22" y="13"/>
                    </a:lnTo>
                    <a:lnTo>
                      <a:pt x="24" y="10"/>
                    </a:lnTo>
                    <a:lnTo>
                      <a:pt x="27" y="9"/>
                    </a:lnTo>
                    <a:lnTo>
                      <a:pt x="30" y="7"/>
                    </a:lnTo>
                    <a:lnTo>
                      <a:pt x="30" y="4"/>
                    </a:lnTo>
                    <a:lnTo>
                      <a:pt x="30" y="1"/>
                    </a:lnTo>
                    <a:lnTo>
                      <a:pt x="27" y="0"/>
                    </a:lnTo>
                    <a:lnTo>
                      <a:pt x="24" y="1"/>
                    </a:lnTo>
                    <a:lnTo>
                      <a:pt x="21" y="1"/>
                    </a:lnTo>
                    <a:lnTo>
                      <a:pt x="17" y="1"/>
                    </a:lnTo>
                    <a:lnTo>
                      <a:pt x="14" y="3"/>
                    </a:lnTo>
                    <a:lnTo>
                      <a:pt x="12" y="3"/>
                    </a:lnTo>
                    <a:lnTo>
                      <a:pt x="9" y="2"/>
                    </a:lnTo>
                    <a:lnTo>
                      <a:pt x="6" y="5"/>
                    </a:lnTo>
                    <a:lnTo>
                      <a:pt x="5" y="8"/>
                    </a:lnTo>
                    <a:lnTo>
                      <a:pt x="2" y="11"/>
                    </a:lnTo>
                    <a:lnTo>
                      <a:pt x="0" y="12"/>
                    </a:lnTo>
                    <a:lnTo>
                      <a:pt x="1" y="15"/>
                    </a:lnTo>
                    <a:lnTo>
                      <a:pt x="3" y="18"/>
                    </a:lnTo>
                    <a:lnTo>
                      <a:pt x="6" y="18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Freeform 1192">
                <a:extLst>
                  <a:ext uri="{FF2B5EF4-FFF2-40B4-BE49-F238E27FC236}">
                    <a16:creationId xmlns:a16="http://schemas.microsoft.com/office/drawing/2014/main" id="{1DC77E8C-645C-6677-00CD-E4E122ADA1E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848" y="1757"/>
                <a:ext cx="21" cy="11"/>
              </a:xfrm>
              <a:custGeom>
                <a:avLst/>
                <a:gdLst>
                  <a:gd name="T0" fmla="*/ 1 w 21"/>
                  <a:gd name="T1" fmla="*/ 3 h 11"/>
                  <a:gd name="T2" fmla="*/ 0 w 21"/>
                  <a:gd name="T3" fmla="*/ 6 h 11"/>
                  <a:gd name="T4" fmla="*/ 2 w 21"/>
                  <a:gd name="T5" fmla="*/ 9 h 11"/>
                  <a:gd name="T6" fmla="*/ 5 w 21"/>
                  <a:gd name="T7" fmla="*/ 11 h 11"/>
                  <a:gd name="T8" fmla="*/ 9 w 21"/>
                  <a:gd name="T9" fmla="*/ 11 h 11"/>
                  <a:gd name="T10" fmla="*/ 12 w 21"/>
                  <a:gd name="T11" fmla="*/ 11 h 11"/>
                  <a:gd name="T12" fmla="*/ 15 w 21"/>
                  <a:gd name="T13" fmla="*/ 11 h 11"/>
                  <a:gd name="T14" fmla="*/ 18 w 21"/>
                  <a:gd name="T15" fmla="*/ 11 h 11"/>
                  <a:gd name="T16" fmla="*/ 21 w 21"/>
                  <a:gd name="T17" fmla="*/ 11 h 11"/>
                  <a:gd name="T18" fmla="*/ 21 w 21"/>
                  <a:gd name="T19" fmla="*/ 8 h 11"/>
                  <a:gd name="T20" fmla="*/ 20 w 21"/>
                  <a:gd name="T21" fmla="*/ 5 h 11"/>
                  <a:gd name="T22" fmla="*/ 17 w 21"/>
                  <a:gd name="T23" fmla="*/ 5 h 11"/>
                  <a:gd name="T24" fmla="*/ 15 w 21"/>
                  <a:gd name="T25" fmla="*/ 5 h 11"/>
                  <a:gd name="T26" fmla="*/ 11 w 21"/>
                  <a:gd name="T27" fmla="*/ 4 h 11"/>
                  <a:gd name="T28" fmla="*/ 8 w 21"/>
                  <a:gd name="T29" fmla="*/ 4 h 11"/>
                  <a:gd name="T30" fmla="*/ 7 w 21"/>
                  <a:gd name="T31" fmla="*/ 0 h 11"/>
                  <a:gd name="T32" fmla="*/ 3 w 21"/>
                  <a:gd name="T33" fmla="*/ 3 h 11"/>
                  <a:gd name="T34" fmla="*/ 1 w 21"/>
                  <a:gd name="T35" fmla="*/ 3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1" h="11">
                    <a:moveTo>
                      <a:pt x="1" y="3"/>
                    </a:moveTo>
                    <a:lnTo>
                      <a:pt x="0" y="6"/>
                    </a:lnTo>
                    <a:lnTo>
                      <a:pt x="2" y="9"/>
                    </a:lnTo>
                    <a:lnTo>
                      <a:pt x="5" y="11"/>
                    </a:lnTo>
                    <a:lnTo>
                      <a:pt x="9" y="11"/>
                    </a:lnTo>
                    <a:lnTo>
                      <a:pt x="12" y="11"/>
                    </a:lnTo>
                    <a:lnTo>
                      <a:pt x="15" y="11"/>
                    </a:lnTo>
                    <a:lnTo>
                      <a:pt x="18" y="11"/>
                    </a:lnTo>
                    <a:lnTo>
                      <a:pt x="21" y="11"/>
                    </a:lnTo>
                    <a:lnTo>
                      <a:pt x="21" y="8"/>
                    </a:lnTo>
                    <a:lnTo>
                      <a:pt x="20" y="5"/>
                    </a:lnTo>
                    <a:lnTo>
                      <a:pt x="17" y="5"/>
                    </a:lnTo>
                    <a:lnTo>
                      <a:pt x="15" y="5"/>
                    </a:lnTo>
                    <a:lnTo>
                      <a:pt x="11" y="4"/>
                    </a:lnTo>
                    <a:lnTo>
                      <a:pt x="8" y="4"/>
                    </a:lnTo>
                    <a:lnTo>
                      <a:pt x="7" y="0"/>
                    </a:lnTo>
                    <a:lnTo>
                      <a:pt x="3" y="3"/>
                    </a:lnTo>
                    <a:lnTo>
                      <a:pt x="1" y="3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1193">
                <a:extLst>
                  <a:ext uri="{FF2B5EF4-FFF2-40B4-BE49-F238E27FC236}">
                    <a16:creationId xmlns:a16="http://schemas.microsoft.com/office/drawing/2014/main" id="{E3FBE621-7E85-73FE-7DB1-728C338A4C1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809" y="1752"/>
                <a:ext cx="35" cy="30"/>
              </a:xfrm>
              <a:custGeom>
                <a:avLst/>
                <a:gdLst>
                  <a:gd name="T0" fmla="*/ 25 w 35"/>
                  <a:gd name="T1" fmla="*/ 1 h 30"/>
                  <a:gd name="T2" fmla="*/ 22 w 35"/>
                  <a:gd name="T3" fmla="*/ 0 h 30"/>
                  <a:gd name="T4" fmla="*/ 19 w 35"/>
                  <a:gd name="T5" fmla="*/ 2 h 30"/>
                  <a:gd name="T6" fmla="*/ 16 w 35"/>
                  <a:gd name="T7" fmla="*/ 1 h 30"/>
                  <a:gd name="T8" fmla="*/ 13 w 35"/>
                  <a:gd name="T9" fmla="*/ 2 h 30"/>
                  <a:gd name="T10" fmla="*/ 10 w 35"/>
                  <a:gd name="T11" fmla="*/ 3 h 30"/>
                  <a:gd name="T12" fmla="*/ 7 w 35"/>
                  <a:gd name="T13" fmla="*/ 6 h 30"/>
                  <a:gd name="T14" fmla="*/ 5 w 35"/>
                  <a:gd name="T15" fmla="*/ 10 h 30"/>
                  <a:gd name="T16" fmla="*/ 3 w 35"/>
                  <a:gd name="T17" fmla="*/ 13 h 30"/>
                  <a:gd name="T18" fmla="*/ 1 w 35"/>
                  <a:gd name="T19" fmla="*/ 16 h 30"/>
                  <a:gd name="T20" fmla="*/ 0 w 35"/>
                  <a:gd name="T21" fmla="*/ 18 h 30"/>
                  <a:gd name="T22" fmla="*/ 1 w 35"/>
                  <a:gd name="T23" fmla="*/ 22 h 30"/>
                  <a:gd name="T24" fmla="*/ 1 w 35"/>
                  <a:gd name="T25" fmla="*/ 24 h 30"/>
                  <a:gd name="T26" fmla="*/ 3 w 35"/>
                  <a:gd name="T27" fmla="*/ 25 h 30"/>
                  <a:gd name="T28" fmla="*/ 4 w 35"/>
                  <a:gd name="T29" fmla="*/ 28 h 30"/>
                  <a:gd name="T30" fmla="*/ 7 w 35"/>
                  <a:gd name="T31" fmla="*/ 29 h 30"/>
                  <a:gd name="T32" fmla="*/ 10 w 35"/>
                  <a:gd name="T33" fmla="*/ 30 h 30"/>
                  <a:gd name="T34" fmla="*/ 13 w 35"/>
                  <a:gd name="T35" fmla="*/ 29 h 30"/>
                  <a:gd name="T36" fmla="*/ 16 w 35"/>
                  <a:gd name="T37" fmla="*/ 29 h 30"/>
                  <a:gd name="T38" fmla="*/ 19 w 35"/>
                  <a:gd name="T39" fmla="*/ 29 h 30"/>
                  <a:gd name="T40" fmla="*/ 22 w 35"/>
                  <a:gd name="T41" fmla="*/ 29 h 30"/>
                  <a:gd name="T42" fmla="*/ 25 w 35"/>
                  <a:gd name="T43" fmla="*/ 28 h 30"/>
                  <a:gd name="T44" fmla="*/ 28 w 35"/>
                  <a:gd name="T45" fmla="*/ 26 h 30"/>
                  <a:gd name="T46" fmla="*/ 31 w 35"/>
                  <a:gd name="T47" fmla="*/ 25 h 30"/>
                  <a:gd name="T48" fmla="*/ 34 w 35"/>
                  <a:gd name="T49" fmla="*/ 23 h 30"/>
                  <a:gd name="T50" fmla="*/ 35 w 35"/>
                  <a:gd name="T51" fmla="*/ 20 h 30"/>
                  <a:gd name="T52" fmla="*/ 34 w 35"/>
                  <a:gd name="T53" fmla="*/ 17 h 30"/>
                  <a:gd name="T54" fmla="*/ 34 w 35"/>
                  <a:gd name="T55" fmla="*/ 14 h 30"/>
                  <a:gd name="T56" fmla="*/ 33 w 35"/>
                  <a:gd name="T57" fmla="*/ 11 h 30"/>
                  <a:gd name="T58" fmla="*/ 35 w 35"/>
                  <a:gd name="T59" fmla="*/ 8 h 30"/>
                  <a:gd name="T60" fmla="*/ 34 w 35"/>
                  <a:gd name="T61" fmla="*/ 4 h 30"/>
                  <a:gd name="T62" fmla="*/ 31 w 35"/>
                  <a:gd name="T63" fmla="*/ 3 h 30"/>
                  <a:gd name="T64" fmla="*/ 28 w 35"/>
                  <a:gd name="T65" fmla="*/ 2 h 30"/>
                  <a:gd name="T66" fmla="*/ 25 w 35"/>
                  <a:gd name="T67" fmla="*/ 1 h 3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35" h="30">
                    <a:moveTo>
                      <a:pt x="25" y="1"/>
                    </a:moveTo>
                    <a:lnTo>
                      <a:pt x="22" y="0"/>
                    </a:lnTo>
                    <a:lnTo>
                      <a:pt x="19" y="2"/>
                    </a:lnTo>
                    <a:lnTo>
                      <a:pt x="16" y="1"/>
                    </a:lnTo>
                    <a:lnTo>
                      <a:pt x="13" y="2"/>
                    </a:lnTo>
                    <a:lnTo>
                      <a:pt x="10" y="3"/>
                    </a:lnTo>
                    <a:lnTo>
                      <a:pt x="7" y="6"/>
                    </a:lnTo>
                    <a:lnTo>
                      <a:pt x="5" y="10"/>
                    </a:lnTo>
                    <a:lnTo>
                      <a:pt x="3" y="13"/>
                    </a:lnTo>
                    <a:lnTo>
                      <a:pt x="1" y="16"/>
                    </a:lnTo>
                    <a:lnTo>
                      <a:pt x="0" y="18"/>
                    </a:lnTo>
                    <a:lnTo>
                      <a:pt x="1" y="22"/>
                    </a:lnTo>
                    <a:lnTo>
                      <a:pt x="1" y="24"/>
                    </a:lnTo>
                    <a:lnTo>
                      <a:pt x="3" y="25"/>
                    </a:lnTo>
                    <a:lnTo>
                      <a:pt x="4" y="28"/>
                    </a:lnTo>
                    <a:lnTo>
                      <a:pt x="7" y="29"/>
                    </a:lnTo>
                    <a:lnTo>
                      <a:pt x="10" y="30"/>
                    </a:lnTo>
                    <a:lnTo>
                      <a:pt x="13" y="29"/>
                    </a:lnTo>
                    <a:lnTo>
                      <a:pt x="16" y="29"/>
                    </a:lnTo>
                    <a:lnTo>
                      <a:pt x="19" y="29"/>
                    </a:lnTo>
                    <a:lnTo>
                      <a:pt x="22" y="29"/>
                    </a:lnTo>
                    <a:lnTo>
                      <a:pt x="25" y="28"/>
                    </a:lnTo>
                    <a:lnTo>
                      <a:pt x="28" y="26"/>
                    </a:lnTo>
                    <a:lnTo>
                      <a:pt x="31" y="25"/>
                    </a:lnTo>
                    <a:lnTo>
                      <a:pt x="34" y="23"/>
                    </a:lnTo>
                    <a:lnTo>
                      <a:pt x="35" y="20"/>
                    </a:lnTo>
                    <a:lnTo>
                      <a:pt x="34" y="17"/>
                    </a:lnTo>
                    <a:lnTo>
                      <a:pt x="34" y="14"/>
                    </a:lnTo>
                    <a:lnTo>
                      <a:pt x="33" y="11"/>
                    </a:lnTo>
                    <a:lnTo>
                      <a:pt x="35" y="8"/>
                    </a:lnTo>
                    <a:lnTo>
                      <a:pt x="34" y="4"/>
                    </a:lnTo>
                    <a:lnTo>
                      <a:pt x="31" y="3"/>
                    </a:lnTo>
                    <a:lnTo>
                      <a:pt x="28" y="2"/>
                    </a:lnTo>
                    <a:lnTo>
                      <a:pt x="25" y="1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1194">
                <a:extLst>
                  <a:ext uri="{FF2B5EF4-FFF2-40B4-BE49-F238E27FC236}">
                    <a16:creationId xmlns:a16="http://schemas.microsoft.com/office/drawing/2014/main" id="{510539A0-FDD2-ED43-D0D1-0ECC4EA7CED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838" y="1744"/>
                <a:ext cx="9" cy="9"/>
              </a:xfrm>
              <a:custGeom>
                <a:avLst/>
                <a:gdLst>
                  <a:gd name="T0" fmla="*/ 7 w 9"/>
                  <a:gd name="T1" fmla="*/ 9 h 9"/>
                  <a:gd name="T2" fmla="*/ 9 w 9"/>
                  <a:gd name="T3" fmla="*/ 9 h 9"/>
                  <a:gd name="T4" fmla="*/ 8 w 9"/>
                  <a:gd name="T5" fmla="*/ 6 h 9"/>
                  <a:gd name="T6" fmla="*/ 8 w 9"/>
                  <a:gd name="T7" fmla="*/ 3 h 9"/>
                  <a:gd name="T8" fmla="*/ 7 w 9"/>
                  <a:gd name="T9" fmla="*/ 0 h 9"/>
                  <a:gd name="T10" fmla="*/ 4 w 9"/>
                  <a:gd name="T11" fmla="*/ 0 h 9"/>
                  <a:gd name="T12" fmla="*/ 1 w 9"/>
                  <a:gd name="T13" fmla="*/ 1 h 9"/>
                  <a:gd name="T14" fmla="*/ 0 w 9"/>
                  <a:gd name="T15" fmla="*/ 4 h 9"/>
                  <a:gd name="T16" fmla="*/ 3 w 9"/>
                  <a:gd name="T17" fmla="*/ 6 h 9"/>
                  <a:gd name="T18" fmla="*/ 7 w 9"/>
                  <a:gd name="T19" fmla="*/ 9 h 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" h="9">
                    <a:moveTo>
                      <a:pt x="7" y="9"/>
                    </a:moveTo>
                    <a:lnTo>
                      <a:pt x="9" y="9"/>
                    </a:lnTo>
                    <a:lnTo>
                      <a:pt x="8" y="6"/>
                    </a:lnTo>
                    <a:lnTo>
                      <a:pt x="8" y="3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3" y="6"/>
                    </a:lnTo>
                    <a:lnTo>
                      <a:pt x="7" y="9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Freeform 1195">
                <a:extLst>
                  <a:ext uri="{FF2B5EF4-FFF2-40B4-BE49-F238E27FC236}">
                    <a16:creationId xmlns:a16="http://schemas.microsoft.com/office/drawing/2014/main" id="{85168C31-F4F7-9361-06C5-9C401196CDE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793" y="1873"/>
                <a:ext cx="13" cy="10"/>
              </a:xfrm>
              <a:custGeom>
                <a:avLst/>
                <a:gdLst>
                  <a:gd name="T0" fmla="*/ 5 w 13"/>
                  <a:gd name="T1" fmla="*/ 10 h 10"/>
                  <a:gd name="T2" fmla="*/ 8 w 13"/>
                  <a:gd name="T3" fmla="*/ 10 h 10"/>
                  <a:gd name="T4" fmla="*/ 11 w 13"/>
                  <a:gd name="T5" fmla="*/ 9 h 10"/>
                  <a:gd name="T6" fmla="*/ 13 w 13"/>
                  <a:gd name="T7" fmla="*/ 6 h 10"/>
                  <a:gd name="T8" fmla="*/ 10 w 13"/>
                  <a:gd name="T9" fmla="*/ 2 h 10"/>
                  <a:gd name="T10" fmla="*/ 8 w 13"/>
                  <a:gd name="T11" fmla="*/ 1 h 10"/>
                  <a:gd name="T12" fmla="*/ 5 w 13"/>
                  <a:gd name="T13" fmla="*/ 1 h 10"/>
                  <a:gd name="T14" fmla="*/ 3 w 13"/>
                  <a:gd name="T15" fmla="*/ 0 h 10"/>
                  <a:gd name="T16" fmla="*/ 0 w 13"/>
                  <a:gd name="T17" fmla="*/ 1 h 10"/>
                  <a:gd name="T18" fmla="*/ 0 w 13"/>
                  <a:gd name="T19" fmla="*/ 5 h 10"/>
                  <a:gd name="T20" fmla="*/ 2 w 13"/>
                  <a:gd name="T21" fmla="*/ 7 h 10"/>
                  <a:gd name="T22" fmla="*/ 5 w 13"/>
                  <a:gd name="T23" fmla="*/ 10 h 1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3" h="10">
                    <a:moveTo>
                      <a:pt x="5" y="10"/>
                    </a:moveTo>
                    <a:lnTo>
                      <a:pt x="8" y="10"/>
                    </a:lnTo>
                    <a:lnTo>
                      <a:pt x="11" y="9"/>
                    </a:lnTo>
                    <a:lnTo>
                      <a:pt x="13" y="6"/>
                    </a:lnTo>
                    <a:lnTo>
                      <a:pt x="10" y="2"/>
                    </a:lnTo>
                    <a:lnTo>
                      <a:pt x="8" y="1"/>
                    </a:lnTo>
                    <a:lnTo>
                      <a:pt x="5" y="1"/>
                    </a:lnTo>
                    <a:lnTo>
                      <a:pt x="3" y="0"/>
                    </a:lnTo>
                    <a:lnTo>
                      <a:pt x="0" y="1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5" y="10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1196">
                <a:extLst>
                  <a:ext uri="{FF2B5EF4-FFF2-40B4-BE49-F238E27FC236}">
                    <a16:creationId xmlns:a16="http://schemas.microsoft.com/office/drawing/2014/main" id="{CC3C7A20-2C5B-DA06-52E9-A830DF1D948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781" y="1752"/>
                <a:ext cx="5" cy="3"/>
              </a:xfrm>
              <a:custGeom>
                <a:avLst/>
                <a:gdLst>
                  <a:gd name="T0" fmla="*/ 1 w 5"/>
                  <a:gd name="T1" fmla="*/ 0 h 4"/>
                  <a:gd name="T2" fmla="*/ 0 w 5"/>
                  <a:gd name="T3" fmla="*/ 1 h 4"/>
                  <a:gd name="T4" fmla="*/ 1 w 5"/>
                  <a:gd name="T5" fmla="*/ 3 h 4"/>
                  <a:gd name="T6" fmla="*/ 4 w 5"/>
                  <a:gd name="T7" fmla="*/ 3 h 4"/>
                  <a:gd name="T8" fmla="*/ 5 w 5"/>
                  <a:gd name="T9" fmla="*/ 1 h 4"/>
                  <a:gd name="T10" fmla="*/ 1 w 5"/>
                  <a:gd name="T11" fmla="*/ 0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" h="4">
                    <a:moveTo>
                      <a:pt x="1" y="0"/>
                    </a:moveTo>
                    <a:lnTo>
                      <a:pt x="0" y="1"/>
                    </a:lnTo>
                    <a:lnTo>
                      <a:pt x="1" y="4"/>
                    </a:lnTo>
                    <a:lnTo>
                      <a:pt x="4" y="4"/>
                    </a:lnTo>
                    <a:lnTo>
                      <a:pt x="5" y="1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1197">
                <a:extLst>
                  <a:ext uri="{FF2B5EF4-FFF2-40B4-BE49-F238E27FC236}">
                    <a16:creationId xmlns:a16="http://schemas.microsoft.com/office/drawing/2014/main" id="{32338886-7F1C-196A-ED55-CAA7A0C57F7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808" y="1723"/>
                <a:ext cx="11" cy="9"/>
              </a:xfrm>
              <a:custGeom>
                <a:avLst/>
                <a:gdLst>
                  <a:gd name="T0" fmla="*/ 8 w 11"/>
                  <a:gd name="T1" fmla="*/ 1 h 8"/>
                  <a:gd name="T2" fmla="*/ 5 w 11"/>
                  <a:gd name="T3" fmla="*/ 0 h 8"/>
                  <a:gd name="T4" fmla="*/ 5 w 11"/>
                  <a:gd name="T5" fmla="*/ 0 h 8"/>
                  <a:gd name="T6" fmla="*/ 1 w 11"/>
                  <a:gd name="T7" fmla="*/ 1 h 8"/>
                  <a:gd name="T8" fmla="*/ 0 w 11"/>
                  <a:gd name="T9" fmla="*/ 5 h 8"/>
                  <a:gd name="T10" fmla="*/ 1 w 11"/>
                  <a:gd name="T11" fmla="*/ 8 h 8"/>
                  <a:gd name="T12" fmla="*/ 5 w 11"/>
                  <a:gd name="T13" fmla="*/ 9 h 8"/>
                  <a:gd name="T14" fmla="*/ 8 w 11"/>
                  <a:gd name="T15" fmla="*/ 9 h 8"/>
                  <a:gd name="T16" fmla="*/ 9 w 11"/>
                  <a:gd name="T17" fmla="*/ 6 h 8"/>
                  <a:gd name="T18" fmla="*/ 11 w 11"/>
                  <a:gd name="T19" fmla="*/ 3 h 8"/>
                  <a:gd name="T20" fmla="*/ 11 w 11"/>
                  <a:gd name="T21" fmla="*/ 1 h 8"/>
                  <a:gd name="T22" fmla="*/ 8 w 11"/>
                  <a:gd name="T23" fmla="*/ 1 h 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1" h="8">
                    <a:moveTo>
                      <a:pt x="8" y="1"/>
                    </a:moveTo>
                    <a:lnTo>
                      <a:pt x="5" y="0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5" y="8"/>
                    </a:lnTo>
                    <a:lnTo>
                      <a:pt x="8" y="8"/>
                    </a:lnTo>
                    <a:lnTo>
                      <a:pt x="9" y="5"/>
                    </a:lnTo>
                    <a:lnTo>
                      <a:pt x="11" y="3"/>
                    </a:lnTo>
                    <a:lnTo>
                      <a:pt x="11" y="1"/>
                    </a:lnTo>
                    <a:lnTo>
                      <a:pt x="8" y="1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1198">
                <a:extLst>
                  <a:ext uri="{FF2B5EF4-FFF2-40B4-BE49-F238E27FC236}">
                    <a16:creationId xmlns:a16="http://schemas.microsoft.com/office/drawing/2014/main" id="{0441F81A-312A-89EC-3428-76D37D34F7C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788" y="1714"/>
                <a:ext cx="12" cy="9"/>
              </a:xfrm>
              <a:custGeom>
                <a:avLst/>
                <a:gdLst>
                  <a:gd name="T0" fmla="*/ 6 w 12"/>
                  <a:gd name="T1" fmla="*/ 8 h 8"/>
                  <a:gd name="T2" fmla="*/ 9 w 12"/>
                  <a:gd name="T3" fmla="*/ 5 h 8"/>
                  <a:gd name="T4" fmla="*/ 12 w 12"/>
                  <a:gd name="T5" fmla="*/ 3 h 8"/>
                  <a:gd name="T6" fmla="*/ 9 w 12"/>
                  <a:gd name="T7" fmla="*/ 0 h 8"/>
                  <a:gd name="T8" fmla="*/ 6 w 12"/>
                  <a:gd name="T9" fmla="*/ 1 h 8"/>
                  <a:gd name="T10" fmla="*/ 3 w 12"/>
                  <a:gd name="T11" fmla="*/ 2 h 8"/>
                  <a:gd name="T12" fmla="*/ 0 w 12"/>
                  <a:gd name="T13" fmla="*/ 7 h 8"/>
                  <a:gd name="T14" fmla="*/ 3 w 12"/>
                  <a:gd name="T15" fmla="*/ 9 h 8"/>
                  <a:gd name="T16" fmla="*/ 6 w 12"/>
                  <a:gd name="T17" fmla="*/ 8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" h="8">
                    <a:moveTo>
                      <a:pt x="6" y="7"/>
                    </a:moveTo>
                    <a:lnTo>
                      <a:pt x="9" y="4"/>
                    </a:lnTo>
                    <a:lnTo>
                      <a:pt x="12" y="3"/>
                    </a:lnTo>
                    <a:lnTo>
                      <a:pt x="9" y="0"/>
                    </a:lnTo>
                    <a:lnTo>
                      <a:pt x="6" y="1"/>
                    </a:lnTo>
                    <a:lnTo>
                      <a:pt x="3" y="2"/>
                    </a:lnTo>
                    <a:lnTo>
                      <a:pt x="0" y="6"/>
                    </a:lnTo>
                    <a:lnTo>
                      <a:pt x="3" y="8"/>
                    </a:lnTo>
                    <a:lnTo>
                      <a:pt x="6" y="7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1199">
                <a:extLst>
                  <a:ext uri="{FF2B5EF4-FFF2-40B4-BE49-F238E27FC236}">
                    <a16:creationId xmlns:a16="http://schemas.microsoft.com/office/drawing/2014/main" id="{71C392D7-D0C8-5298-8E85-406341BAEFF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778" y="1725"/>
                <a:ext cx="17" cy="14"/>
              </a:xfrm>
              <a:custGeom>
                <a:avLst/>
                <a:gdLst>
                  <a:gd name="T0" fmla="*/ 12 w 17"/>
                  <a:gd name="T1" fmla="*/ 9 h 14"/>
                  <a:gd name="T2" fmla="*/ 14 w 17"/>
                  <a:gd name="T3" fmla="*/ 6 h 14"/>
                  <a:gd name="T4" fmla="*/ 17 w 17"/>
                  <a:gd name="T5" fmla="*/ 4 h 14"/>
                  <a:gd name="T6" fmla="*/ 16 w 17"/>
                  <a:gd name="T7" fmla="*/ 1 h 14"/>
                  <a:gd name="T8" fmla="*/ 14 w 17"/>
                  <a:gd name="T9" fmla="*/ 0 h 14"/>
                  <a:gd name="T10" fmla="*/ 11 w 17"/>
                  <a:gd name="T11" fmla="*/ 2 h 14"/>
                  <a:gd name="T12" fmla="*/ 9 w 17"/>
                  <a:gd name="T13" fmla="*/ 4 h 14"/>
                  <a:gd name="T14" fmla="*/ 7 w 17"/>
                  <a:gd name="T15" fmla="*/ 7 h 14"/>
                  <a:gd name="T16" fmla="*/ 4 w 17"/>
                  <a:gd name="T17" fmla="*/ 8 h 14"/>
                  <a:gd name="T18" fmla="*/ 2 w 17"/>
                  <a:gd name="T19" fmla="*/ 11 h 14"/>
                  <a:gd name="T20" fmla="*/ 0 w 17"/>
                  <a:gd name="T21" fmla="*/ 14 h 14"/>
                  <a:gd name="T22" fmla="*/ 3 w 17"/>
                  <a:gd name="T23" fmla="*/ 14 h 14"/>
                  <a:gd name="T24" fmla="*/ 6 w 17"/>
                  <a:gd name="T25" fmla="*/ 13 h 14"/>
                  <a:gd name="T26" fmla="*/ 9 w 17"/>
                  <a:gd name="T27" fmla="*/ 12 h 14"/>
                  <a:gd name="T28" fmla="*/ 12 w 17"/>
                  <a:gd name="T29" fmla="*/ 9 h 1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7" h="14">
                    <a:moveTo>
                      <a:pt x="12" y="9"/>
                    </a:moveTo>
                    <a:lnTo>
                      <a:pt x="14" y="6"/>
                    </a:lnTo>
                    <a:lnTo>
                      <a:pt x="17" y="4"/>
                    </a:lnTo>
                    <a:lnTo>
                      <a:pt x="16" y="1"/>
                    </a:lnTo>
                    <a:lnTo>
                      <a:pt x="14" y="0"/>
                    </a:lnTo>
                    <a:lnTo>
                      <a:pt x="11" y="2"/>
                    </a:lnTo>
                    <a:lnTo>
                      <a:pt x="9" y="4"/>
                    </a:lnTo>
                    <a:lnTo>
                      <a:pt x="7" y="7"/>
                    </a:lnTo>
                    <a:lnTo>
                      <a:pt x="4" y="8"/>
                    </a:lnTo>
                    <a:lnTo>
                      <a:pt x="2" y="11"/>
                    </a:lnTo>
                    <a:lnTo>
                      <a:pt x="0" y="14"/>
                    </a:lnTo>
                    <a:lnTo>
                      <a:pt x="3" y="14"/>
                    </a:lnTo>
                    <a:lnTo>
                      <a:pt x="6" y="13"/>
                    </a:lnTo>
                    <a:lnTo>
                      <a:pt x="9" y="12"/>
                    </a:lnTo>
                    <a:lnTo>
                      <a:pt x="12" y="9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1200">
                <a:extLst>
                  <a:ext uri="{FF2B5EF4-FFF2-40B4-BE49-F238E27FC236}">
                    <a16:creationId xmlns:a16="http://schemas.microsoft.com/office/drawing/2014/main" id="{5D39FBA5-8B0F-F965-78F2-00320AA5926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787" y="1745"/>
                <a:ext cx="3" cy="5"/>
              </a:xfrm>
              <a:custGeom>
                <a:avLst/>
                <a:gdLst>
                  <a:gd name="T0" fmla="*/ 0 w 3"/>
                  <a:gd name="T1" fmla="*/ 2 h 5"/>
                  <a:gd name="T2" fmla="*/ 0 w 3"/>
                  <a:gd name="T3" fmla="*/ 5 h 5"/>
                  <a:gd name="T4" fmla="*/ 2 w 3"/>
                  <a:gd name="T5" fmla="*/ 3 h 5"/>
                  <a:gd name="T6" fmla="*/ 3 w 3"/>
                  <a:gd name="T7" fmla="*/ 0 h 5"/>
                  <a:gd name="T8" fmla="*/ 0 w 3"/>
                  <a:gd name="T9" fmla="*/ 2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0" y="2"/>
                    </a:moveTo>
                    <a:lnTo>
                      <a:pt x="0" y="5"/>
                    </a:lnTo>
                    <a:lnTo>
                      <a:pt x="2" y="3"/>
                    </a:lnTo>
                    <a:lnTo>
                      <a:pt x="3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1201">
                <a:extLst>
                  <a:ext uri="{FF2B5EF4-FFF2-40B4-BE49-F238E27FC236}">
                    <a16:creationId xmlns:a16="http://schemas.microsoft.com/office/drawing/2014/main" id="{9BFCFC1E-DC7A-F7A0-62D5-F504AADB1E3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263" y="1466"/>
                <a:ext cx="56" cy="26"/>
              </a:xfrm>
              <a:custGeom>
                <a:avLst/>
                <a:gdLst>
                  <a:gd name="T0" fmla="*/ 44 w 56"/>
                  <a:gd name="T1" fmla="*/ 7 h 26"/>
                  <a:gd name="T2" fmla="*/ 47 w 56"/>
                  <a:gd name="T3" fmla="*/ 7 h 26"/>
                  <a:gd name="T4" fmla="*/ 53 w 56"/>
                  <a:gd name="T5" fmla="*/ 5 h 26"/>
                  <a:gd name="T6" fmla="*/ 56 w 56"/>
                  <a:gd name="T7" fmla="*/ 2 h 26"/>
                  <a:gd name="T8" fmla="*/ 53 w 56"/>
                  <a:gd name="T9" fmla="*/ 0 h 26"/>
                  <a:gd name="T10" fmla="*/ 50 w 56"/>
                  <a:gd name="T11" fmla="*/ 0 h 26"/>
                  <a:gd name="T12" fmla="*/ 47 w 56"/>
                  <a:gd name="T13" fmla="*/ 0 h 26"/>
                  <a:gd name="T14" fmla="*/ 44 w 56"/>
                  <a:gd name="T15" fmla="*/ 0 h 26"/>
                  <a:gd name="T16" fmla="*/ 41 w 56"/>
                  <a:gd name="T17" fmla="*/ 0 h 26"/>
                  <a:gd name="T18" fmla="*/ 37 w 56"/>
                  <a:gd name="T19" fmla="*/ 2 h 26"/>
                  <a:gd name="T20" fmla="*/ 34 w 56"/>
                  <a:gd name="T21" fmla="*/ 1 h 26"/>
                  <a:gd name="T22" fmla="*/ 31 w 56"/>
                  <a:gd name="T23" fmla="*/ 1 h 26"/>
                  <a:gd name="T24" fmla="*/ 28 w 56"/>
                  <a:gd name="T25" fmla="*/ 2 h 26"/>
                  <a:gd name="T26" fmla="*/ 25 w 56"/>
                  <a:gd name="T27" fmla="*/ 2 h 26"/>
                  <a:gd name="T28" fmla="*/ 22 w 56"/>
                  <a:gd name="T29" fmla="*/ 2 h 26"/>
                  <a:gd name="T30" fmla="*/ 19 w 56"/>
                  <a:gd name="T31" fmla="*/ 3 h 26"/>
                  <a:gd name="T32" fmla="*/ 16 w 56"/>
                  <a:gd name="T33" fmla="*/ 3 h 26"/>
                  <a:gd name="T34" fmla="*/ 13 w 56"/>
                  <a:gd name="T35" fmla="*/ 4 h 26"/>
                  <a:gd name="T36" fmla="*/ 10 w 56"/>
                  <a:gd name="T37" fmla="*/ 5 h 26"/>
                  <a:gd name="T38" fmla="*/ 6 w 56"/>
                  <a:gd name="T39" fmla="*/ 6 h 26"/>
                  <a:gd name="T40" fmla="*/ 3 w 56"/>
                  <a:gd name="T41" fmla="*/ 6 h 26"/>
                  <a:gd name="T42" fmla="*/ 0 w 56"/>
                  <a:gd name="T43" fmla="*/ 9 h 26"/>
                  <a:gd name="T44" fmla="*/ 1 w 56"/>
                  <a:gd name="T45" fmla="*/ 12 h 26"/>
                  <a:gd name="T46" fmla="*/ 1 w 56"/>
                  <a:gd name="T47" fmla="*/ 15 h 26"/>
                  <a:gd name="T48" fmla="*/ 2 w 56"/>
                  <a:gd name="T49" fmla="*/ 17 h 26"/>
                  <a:gd name="T50" fmla="*/ 5 w 56"/>
                  <a:gd name="T51" fmla="*/ 20 h 26"/>
                  <a:gd name="T52" fmla="*/ 8 w 56"/>
                  <a:gd name="T53" fmla="*/ 22 h 26"/>
                  <a:gd name="T54" fmla="*/ 11 w 56"/>
                  <a:gd name="T55" fmla="*/ 22 h 26"/>
                  <a:gd name="T56" fmla="*/ 13 w 56"/>
                  <a:gd name="T57" fmla="*/ 25 h 26"/>
                  <a:gd name="T58" fmla="*/ 16 w 56"/>
                  <a:gd name="T59" fmla="*/ 26 h 26"/>
                  <a:gd name="T60" fmla="*/ 19 w 56"/>
                  <a:gd name="T61" fmla="*/ 26 h 26"/>
                  <a:gd name="T62" fmla="*/ 25 w 56"/>
                  <a:gd name="T63" fmla="*/ 24 h 26"/>
                  <a:gd name="T64" fmla="*/ 28 w 56"/>
                  <a:gd name="T65" fmla="*/ 24 h 26"/>
                  <a:gd name="T66" fmla="*/ 31 w 56"/>
                  <a:gd name="T67" fmla="*/ 23 h 26"/>
                  <a:gd name="T68" fmla="*/ 34 w 56"/>
                  <a:gd name="T69" fmla="*/ 24 h 26"/>
                  <a:gd name="T70" fmla="*/ 38 w 56"/>
                  <a:gd name="T71" fmla="*/ 22 h 26"/>
                  <a:gd name="T72" fmla="*/ 42 w 56"/>
                  <a:gd name="T73" fmla="*/ 22 h 26"/>
                  <a:gd name="T74" fmla="*/ 45 w 56"/>
                  <a:gd name="T75" fmla="*/ 21 h 26"/>
                  <a:gd name="T76" fmla="*/ 48 w 56"/>
                  <a:gd name="T77" fmla="*/ 20 h 26"/>
                  <a:gd name="T78" fmla="*/ 49 w 56"/>
                  <a:gd name="T79" fmla="*/ 16 h 26"/>
                  <a:gd name="T80" fmla="*/ 49 w 56"/>
                  <a:gd name="T81" fmla="*/ 13 h 26"/>
                  <a:gd name="T82" fmla="*/ 46 w 56"/>
                  <a:gd name="T83" fmla="*/ 10 h 26"/>
                  <a:gd name="T84" fmla="*/ 43 w 56"/>
                  <a:gd name="T85" fmla="*/ 11 h 26"/>
                  <a:gd name="T86" fmla="*/ 39 w 56"/>
                  <a:gd name="T87" fmla="*/ 11 h 26"/>
                  <a:gd name="T88" fmla="*/ 36 w 56"/>
                  <a:gd name="T89" fmla="*/ 8 h 26"/>
                  <a:gd name="T90" fmla="*/ 41 w 56"/>
                  <a:gd name="T91" fmla="*/ 8 h 26"/>
                  <a:gd name="T92" fmla="*/ 44 w 56"/>
                  <a:gd name="T93" fmla="*/ 7 h 2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56" h="26">
                    <a:moveTo>
                      <a:pt x="44" y="7"/>
                    </a:moveTo>
                    <a:lnTo>
                      <a:pt x="47" y="7"/>
                    </a:lnTo>
                    <a:lnTo>
                      <a:pt x="53" y="5"/>
                    </a:lnTo>
                    <a:lnTo>
                      <a:pt x="56" y="2"/>
                    </a:lnTo>
                    <a:lnTo>
                      <a:pt x="53" y="0"/>
                    </a:lnTo>
                    <a:lnTo>
                      <a:pt x="50" y="0"/>
                    </a:lnTo>
                    <a:lnTo>
                      <a:pt x="47" y="0"/>
                    </a:lnTo>
                    <a:lnTo>
                      <a:pt x="44" y="0"/>
                    </a:lnTo>
                    <a:lnTo>
                      <a:pt x="41" y="0"/>
                    </a:lnTo>
                    <a:lnTo>
                      <a:pt x="37" y="2"/>
                    </a:lnTo>
                    <a:lnTo>
                      <a:pt x="34" y="1"/>
                    </a:lnTo>
                    <a:lnTo>
                      <a:pt x="31" y="1"/>
                    </a:lnTo>
                    <a:lnTo>
                      <a:pt x="28" y="2"/>
                    </a:lnTo>
                    <a:lnTo>
                      <a:pt x="25" y="2"/>
                    </a:lnTo>
                    <a:lnTo>
                      <a:pt x="22" y="2"/>
                    </a:lnTo>
                    <a:lnTo>
                      <a:pt x="19" y="3"/>
                    </a:lnTo>
                    <a:lnTo>
                      <a:pt x="16" y="3"/>
                    </a:lnTo>
                    <a:lnTo>
                      <a:pt x="13" y="4"/>
                    </a:lnTo>
                    <a:lnTo>
                      <a:pt x="10" y="5"/>
                    </a:lnTo>
                    <a:lnTo>
                      <a:pt x="6" y="6"/>
                    </a:lnTo>
                    <a:lnTo>
                      <a:pt x="3" y="6"/>
                    </a:lnTo>
                    <a:lnTo>
                      <a:pt x="0" y="9"/>
                    </a:lnTo>
                    <a:lnTo>
                      <a:pt x="1" y="12"/>
                    </a:lnTo>
                    <a:lnTo>
                      <a:pt x="1" y="15"/>
                    </a:lnTo>
                    <a:lnTo>
                      <a:pt x="2" y="17"/>
                    </a:lnTo>
                    <a:lnTo>
                      <a:pt x="5" y="20"/>
                    </a:lnTo>
                    <a:lnTo>
                      <a:pt x="8" y="22"/>
                    </a:lnTo>
                    <a:lnTo>
                      <a:pt x="11" y="22"/>
                    </a:lnTo>
                    <a:lnTo>
                      <a:pt x="13" y="25"/>
                    </a:lnTo>
                    <a:lnTo>
                      <a:pt x="16" y="26"/>
                    </a:lnTo>
                    <a:lnTo>
                      <a:pt x="19" y="26"/>
                    </a:lnTo>
                    <a:lnTo>
                      <a:pt x="25" y="24"/>
                    </a:lnTo>
                    <a:lnTo>
                      <a:pt x="28" y="24"/>
                    </a:lnTo>
                    <a:lnTo>
                      <a:pt x="31" y="23"/>
                    </a:lnTo>
                    <a:lnTo>
                      <a:pt x="34" y="24"/>
                    </a:lnTo>
                    <a:lnTo>
                      <a:pt x="38" y="22"/>
                    </a:lnTo>
                    <a:lnTo>
                      <a:pt x="42" y="22"/>
                    </a:lnTo>
                    <a:lnTo>
                      <a:pt x="45" y="21"/>
                    </a:lnTo>
                    <a:lnTo>
                      <a:pt x="48" y="20"/>
                    </a:lnTo>
                    <a:lnTo>
                      <a:pt x="49" y="16"/>
                    </a:lnTo>
                    <a:lnTo>
                      <a:pt x="49" y="13"/>
                    </a:lnTo>
                    <a:lnTo>
                      <a:pt x="46" y="10"/>
                    </a:lnTo>
                    <a:lnTo>
                      <a:pt x="43" y="11"/>
                    </a:lnTo>
                    <a:lnTo>
                      <a:pt x="39" y="11"/>
                    </a:lnTo>
                    <a:lnTo>
                      <a:pt x="36" y="8"/>
                    </a:lnTo>
                    <a:lnTo>
                      <a:pt x="41" y="8"/>
                    </a:lnTo>
                    <a:lnTo>
                      <a:pt x="44" y="7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1202">
                <a:extLst>
                  <a:ext uri="{FF2B5EF4-FFF2-40B4-BE49-F238E27FC236}">
                    <a16:creationId xmlns:a16="http://schemas.microsoft.com/office/drawing/2014/main" id="{0D7AE4EC-98AE-748E-6F55-C27613107F9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263" y="1444"/>
                <a:ext cx="61" cy="17"/>
              </a:xfrm>
              <a:custGeom>
                <a:avLst/>
                <a:gdLst>
                  <a:gd name="T0" fmla="*/ 6 w 61"/>
                  <a:gd name="T1" fmla="*/ 16 h 17"/>
                  <a:gd name="T2" fmla="*/ 9 w 61"/>
                  <a:gd name="T3" fmla="*/ 15 h 17"/>
                  <a:gd name="T4" fmla="*/ 12 w 61"/>
                  <a:gd name="T5" fmla="*/ 15 h 17"/>
                  <a:gd name="T6" fmla="*/ 15 w 61"/>
                  <a:gd name="T7" fmla="*/ 14 h 17"/>
                  <a:gd name="T8" fmla="*/ 19 w 61"/>
                  <a:gd name="T9" fmla="*/ 14 h 17"/>
                  <a:gd name="T10" fmla="*/ 21 w 61"/>
                  <a:gd name="T11" fmla="*/ 16 h 17"/>
                  <a:gd name="T12" fmla="*/ 24 w 61"/>
                  <a:gd name="T13" fmla="*/ 17 h 17"/>
                  <a:gd name="T14" fmla="*/ 27 w 61"/>
                  <a:gd name="T15" fmla="*/ 17 h 17"/>
                  <a:gd name="T16" fmla="*/ 30 w 61"/>
                  <a:gd name="T17" fmla="*/ 15 h 17"/>
                  <a:gd name="T18" fmla="*/ 33 w 61"/>
                  <a:gd name="T19" fmla="*/ 14 h 17"/>
                  <a:gd name="T20" fmla="*/ 37 w 61"/>
                  <a:gd name="T21" fmla="*/ 15 h 17"/>
                  <a:gd name="T22" fmla="*/ 41 w 61"/>
                  <a:gd name="T23" fmla="*/ 16 h 17"/>
                  <a:gd name="T24" fmla="*/ 44 w 61"/>
                  <a:gd name="T25" fmla="*/ 17 h 17"/>
                  <a:gd name="T26" fmla="*/ 47 w 61"/>
                  <a:gd name="T27" fmla="*/ 16 h 17"/>
                  <a:gd name="T28" fmla="*/ 50 w 61"/>
                  <a:gd name="T29" fmla="*/ 15 h 17"/>
                  <a:gd name="T30" fmla="*/ 50 w 61"/>
                  <a:gd name="T31" fmla="*/ 15 h 17"/>
                  <a:gd name="T32" fmla="*/ 53 w 61"/>
                  <a:gd name="T33" fmla="*/ 16 h 17"/>
                  <a:gd name="T34" fmla="*/ 56 w 61"/>
                  <a:gd name="T35" fmla="*/ 16 h 17"/>
                  <a:gd name="T36" fmla="*/ 59 w 61"/>
                  <a:gd name="T37" fmla="*/ 15 h 17"/>
                  <a:gd name="T38" fmla="*/ 60 w 61"/>
                  <a:gd name="T39" fmla="*/ 13 h 17"/>
                  <a:gd name="T40" fmla="*/ 61 w 61"/>
                  <a:gd name="T41" fmla="*/ 10 h 17"/>
                  <a:gd name="T42" fmla="*/ 58 w 61"/>
                  <a:gd name="T43" fmla="*/ 7 h 17"/>
                  <a:gd name="T44" fmla="*/ 55 w 61"/>
                  <a:gd name="T45" fmla="*/ 6 h 17"/>
                  <a:gd name="T46" fmla="*/ 52 w 61"/>
                  <a:gd name="T47" fmla="*/ 4 h 17"/>
                  <a:gd name="T48" fmla="*/ 50 w 61"/>
                  <a:gd name="T49" fmla="*/ 3 h 17"/>
                  <a:gd name="T50" fmla="*/ 47 w 61"/>
                  <a:gd name="T51" fmla="*/ 1 h 17"/>
                  <a:gd name="T52" fmla="*/ 44 w 61"/>
                  <a:gd name="T53" fmla="*/ 0 h 17"/>
                  <a:gd name="T54" fmla="*/ 41 w 61"/>
                  <a:gd name="T55" fmla="*/ 0 h 17"/>
                  <a:gd name="T56" fmla="*/ 37 w 61"/>
                  <a:gd name="T57" fmla="*/ 1 h 17"/>
                  <a:gd name="T58" fmla="*/ 34 w 61"/>
                  <a:gd name="T59" fmla="*/ 3 h 17"/>
                  <a:gd name="T60" fmla="*/ 31 w 61"/>
                  <a:gd name="T61" fmla="*/ 4 h 17"/>
                  <a:gd name="T62" fmla="*/ 28 w 61"/>
                  <a:gd name="T63" fmla="*/ 5 h 17"/>
                  <a:gd name="T64" fmla="*/ 25 w 61"/>
                  <a:gd name="T65" fmla="*/ 7 h 17"/>
                  <a:gd name="T66" fmla="*/ 22 w 61"/>
                  <a:gd name="T67" fmla="*/ 8 h 17"/>
                  <a:gd name="T68" fmla="*/ 19 w 61"/>
                  <a:gd name="T69" fmla="*/ 8 h 17"/>
                  <a:gd name="T70" fmla="*/ 15 w 61"/>
                  <a:gd name="T71" fmla="*/ 8 h 17"/>
                  <a:gd name="T72" fmla="*/ 12 w 61"/>
                  <a:gd name="T73" fmla="*/ 9 h 17"/>
                  <a:gd name="T74" fmla="*/ 10 w 61"/>
                  <a:gd name="T75" fmla="*/ 10 h 17"/>
                  <a:gd name="T76" fmla="*/ 6 w 61"/>
                  <a:gd name="T77" fmla="*/ 11 h 17"/>
                  <a:gd name="T78" fmla="*/ 3 w 61"/>
                  <a:gd name="T79" fmla="*/ 12 h 17"/>
                  <a:gd name="T80" fmla="*/ 0 w 61"/>
                  <a:gd name="T81" fmla="*/ 15 h 17"/>
                  <a:gd name="T82" fmla="*/ 3 w 61"/>
                  <a:gd name="T83" fmla="*/ 17 h 17"/>
                  <a:gd name="T84" fmla="*/ 6 w 61"/>
                  <a:gd name="T85" fmla="*/ 16 h 1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61" h="17">
                    <a:moveTo>
                      <a:pt x="6" y="16"/>
                    </a:moveTo>
                    <a:lnTo>
                      <a:pt x="9" y="15"/>
                    </a:lnTo>
                    <a:lnTo>
                      <a:pt x="12" y="15"/>
                    </a:lnTo>
                    <a:lnTo>
                      <a:pt x="15" y="14"/>
                    </a:lnTo>
                    <a:lnTo>
                      <a:pt x="19" y="14"/>
                    </a:lnTo>
                    <a:lnTo>
                      <a:pt x="21" y="16"/>
                    </a:lnTo>
                    <a:lnTo>
                      <a:pt x="24" y="17"/>
                    </a:lnTo>
                    <a:lnTo>
                      <a:pt x="27" y="17"/>
                    </a:lnTo>
                    <a:lnTo>
                      <a:pt x="30" y="15"/>
                    </a:lnTo>
                    <a:lnTo>
                      <a:pt x="33" y="14"/>
                    </a:lnTo>
                    <a:lnTo>
                      <a:pt x="37" y="15"/>
                    </a:lnTo>
                    <a:lnTo>
                      <a:pt x="41" y="16"/>
                    </a:lnTo>
                    <a:lnTo>
                      <a:pt x="44" y="17"/>
                    </a:lnTo>
                    <a:lnTo>
                      <a:pt x="47" y="16"/>
                    </a:lnTo>
                    <a:lnTo>
                      <a:pt x="50" y="15"/>
                    </a:lnTo>
                    <a:lnTo>
                      <a:pt x="53" y="16"/>
                    </a:lnTo>
                    <a:lnTo>
                      <a:pt x="56" y="16"/>
                    </a:lnTo>
                    <a:lnTo>
                      <a:pt x="59" y="15"/>
                    </a:lnTo>
                    <a:lnTo>
                      <a:pt x="60" y="13"/>
                    </a:lnTo>
                    <a:lnTo>
                      <a:pt x="61" y="10"/>
                    </a:lnTo>
                    <a:lnTo>
                      <a:pt x="58" y="7"/>
                    </a:lnTo>
                    <a:lnTo>
                      <a:pt x="55" y="6"/>
                    </a:lnTo>
                    <a:lnTo>
                      <a:pt x="52" y="4"/>
                    </a:lnTo>
                    <a:lnTo>
                      <a:pt x="50" y="3"/>
                    </a:lnTo>
                    <a:lnTo>
                      <a:pt x="47" y="1"/>
                    </a:lnTo>
                    <a:lnTo>
                      <a:pt x="44" y="0"/>
                    </a:lnTo>
                    <a:lnTo>
                      <a:pt x="41" y="0"/>
                    </a:lnTo>
                    <a:lnTo>
                      <a:pt x="37" y="1"/>
                    </a:lnTo>
                    <a:lnTo>
                      <a:pt x="34" y="3"/>
                    </a:lnTo>
                    <a:lnTo>
                      <a:pt x="31" y="4"/>
                    </a:lnTo>
                    <a:lnTo>
                      <a:pt x="28" y="5"/>
                    </a:lnTo>
                    <a:lnTo>
                      <a:pt x="25" y="7"/>
                    </a:lnTo>
                    <a:lnTo>
                      <a:pt x="22" y="8"/>
                    </a:lnTo>
                    <a:lnTo>
                      <a:pt x="19" y="8"/>
                    </a:lnTo>
                    <a:lnTo>
                      <a:pt x="15" y="8"/>
                    </a:lnTo>
                    <a:lnTo>
                      <a:pt x="12" y="9"/>
                    </a:lnTo>
                    <a:lnTo>
                      <a:pt x="10" y="10"/>
                    </a:lnTo>
                    <a:lnTo>
                      <a:pt x="6" y="11"/>
                    </a:lnTo>
                    <a:lnTo>
                      <a:pt x="3" y="12"/>
                    </a:lnTo>
                    <a:lnTo>
                      <a:pt x="0" y="15"/>
                    </a:lnTo>
                    <a:lnTo>
                      <a:pt x="3" y="17"/>
                    </a:lnTo>
                    <a:lnTo>
                      <a:pt x="6" y="16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Freeform 1203">
                <a:extLst>
                  <a:ext uri="{FF2B5EF4-FFF2-40B4-BE49-F238E27FC236}">
                    <a16:creationId xmlns:a16="http://schemas.microsoft.com/office/drawing/2014/main" id="{416F9D7E-5F1F-6DD1-CA48-3503BB56150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198" y="1507"/>
                <a:ext cx="184" cy="76"/>
              </a:xfrm>
              <a:custGeom>
                <a:avLst/>
                <a:gdLst>
                  <a:gd name="T0" fmla="*/ 38 w 184"/>
                  <a:gd name="T1" fmla="*/ 21 h 76"/>
                  <a:gd name="T2" fmla="*/ 35 w 184"/>
                  <a:gd name="T3" fmla="*/ 22 h 76"/>
                  <a:gd name="T4" fmla="*/ 16 w 184"/>
                  <a:gd name="T5" fmla="*/ 22 h 76"/>
                  <a:gd name="T6" fmla="*/ 19 w 184"/>
                  <a:gd name="T7" fmla="*/ 31 h 76"/>
                  <a:gd name="T8" fmla="*/ 36 w 184"/>
                  <a:gd name="T9" fmla="*/ 31 h 76"/>
                  <a:gd name="T10" fmla="*/ 32 w 184"/>
                  <a:gd name="T11" fmla="*/ 32 h 76"/>
                  <a:gd name="T12" fmla="*/ 16 w 184"/>
                  <a:gd name="T13" fmla="*/ 33 h 76"/>
                  <a:gd name="T14" fmla="*/ 8 w 184"/>
                  <a:gd name="T15" fmla="*/ 40 h 76"/>
                  <a:gd name="T16" fmla="*/ 27 w 184"/>
                  <a:gd name="T17" fmla="*/ 39 h 76"/>
                  <a:gd name="T18" fmla="*/ 36 w 184"/>
                  <a:gd name="T19" fmla="*/ 37 h 76"/>
                  <a:gd name="T20" fmla="*/ 17 w 184"/>
                  <a:gd name="T21" fmla="*/ 43 h 76"/>
                  <a:gd name="T22" fmla="*/ 0 w 184"/>
                  <a:gd name="T23" fmla="*/ 48 h 76"/>
                  <a:gd name="T24" fmla="*/ 12 w 184"/>
                  <a:gd name="T25" fmla="*/ 54 h 76"/>
                  <a:gd name="T26" fmla="*/ 24 w 184"/>
                  <a:gd name="T27" fmla="*/ 56 h 76"/>
                  <a:gd name="T28" fmla="*/ 36 w 184"/>
                  <a:gd name="T29" fmla="*/ 53 h 76"/>
                  <a:gd name="T30" fmla="*/ 48 w 184"/>
                  <a:gd name="T31" fmla="*/ 54 h 76"/>
                  <a:gd name="T32" fmla="*/ 53 w 184"/>
                  <a:gd name="T33" fmla="*/ 46 h 76"/>
                  <a:gd name="T34" fmla="*/ 56 w 184"/>
                  <a:gd name="T35" fmla="*/ 48 h 76"/>
                  <a:gd name="T36" fmla="*/ 61 w 184"/>
                  <a:gd name="T37" fmla="*/ 55 h 76"/>
                  <a:gd name="T38" fmla="*/ 74 w 184"/>
                  <a:gd name="T39" fmla="*/ 50 h 76"/>
                  <a:gd name="T40" fmla="*/ 89 w 184"/>
                  <a:gd name="T41" fmla="*/ 52 h 76"/>
                  <a:gd name="T42" fmla="*/ 98 w 184"/>
                  <a:gd name="T43" fmla="*/ 53 h 76"/>
                  <a:gd name="T44" fmla="*/ 80 w 184"/>
                  <a:gd name="T45" fmla="*/ 58 h 76"/>
                  <a:gd name="T46" fmla="*/ 65 w 184"/>
                  <a:gd name="T47" fmla="*/ 61 h 76"/>
                  <a:gd name="T48" fmla="*/ 49 w 184"/>
                  <a:gd name="T49" fmla="*/ 66 h 76"/>
                  <a:gd name="T50" fmla="*/ 61 w 184"/>
                  <a:gd name="T51" fmla="*/ 75 h 76"/>
                  <a:gd name="T52" fmla="*/ 77 w 184"/>
                  <a:gd name="T53" fmla="*/ 75 h 76"/>
                  <a:gd name="T54" fmla="*/ 92 w 184"/>
                  <a:gd name="T55" fmla="*/ 72 h 76"/>
                  <a:gd name="T56" fmla="*/ 109 w 184"/>
                  <a:gd name="T57" fmla="*/ 64 h 76"/>
                  <a:gd name="T58" fmla="*/ 121 w 184"/>
                  <a:gd name="T59" fmla="*/ 62 h 76"/>
                  <a:gd name="T60" fmla="*/ 136 w 184"/>
                  <a:gd name="T61" fmla="*/ 56 h 76"/>
                  <a:gd name="T62" fmla="*/ 146 w 184"/>
                  <a:gd name="T63" fmla="*/ 58 h 76"/>
                  <a:gd name="T64" fmla="*/ 160 w 184"/>
                  <a:gd name="T65" fmla="*/ 60 h 76"/>
                  <a:gd name="T66" fmla="*/ 177 w 184"/>
                  <a:gd name="T67" fmla="*/ 53 h 76"/>
                  <a:gd name="T68" fmla="*/ 184 w 184"/>
                  <a:gd name="T69" fmla="*/ 38 h 76"/>
                  <a:gd name="T70" fmla="*/ 176 w 184"/>
                  <a:gd name="T71" fmla="*/ 27 h 76"/>
                  <a:gd name="T72" fmla="*/ 163 w 184"/>
                  <a:gd name="T73" fmla="*/ 30 h 76"/>
                  <a:gd name="T74" fmla="*/ 160 w 184"/>
                  <a:gd name="T75" fmla="*/ 31 h 76"/>
                  <a:gd name="T76" fmla="*/ 146 w 184"/>
                  <a:gd name="T77" fmla="*/ 30 h 76"/>
                  <a:gd name="T78" fmla="*/ 139 w 184"/>
                  <a:gd name="T79" fmla="*/ 26 h 76"/>
                  <a:gd name="T80" fmla="*/ 137 w 184"/>
                  <a:gd name="T81" fmla="*/ 13 h 76"/>
                  <a:gd name="T82" fmla="*/ 137 w 184"/>
                  <a:gd name="T83" fmla="*/ 3 h 76"/>
                  <a:gd name="T84" fmla="*/ 122 w 184"/>
                  <a:gd name="T85" fmla="*/ 6 h 76"/>
                  <a:gd name="T86" fmla="*/ 110 w 184"/>
                  <a:gd name="T87" fmla="*/ 16 h 76"/>
                  <a:gd name="T88" fmla="*/ 124 w 184"/>
                  <a:gd name="T89" fmla="*/ 23 h 76"/>
                  <a:gd name="T90" fmla="*/ 115 w 184"/>
                  <a:gd name="T91" fmla="*/ 30 h 76"/>
                  <a:gd name="T92" fmla="*/ 128 w 184"/>
                  <a:gd name="T93" fmla="*/ 35 h 76"/>
                  <a:gd name="T94" fmla="*/ 124 w 184"/>
                  <a:gd name="T95" fmla="*/ 42 h 76"/>
                  <a:gd name="T96" fmla="*/ 109 w 184"/>
                  <a:gd name="T97" fmla="*/ 41 h 76"/>
                  <a:gd name="T98" fmla="*/ 93 w 184"/>
                  <a:gd name="T99" fmla="*/ 39 h 76"/>
                  <a:gd name="T100" fmla="*/ 82 w 184"/>
                  <a:gd name="T101" fmla="*/ 33 h 76"/>
                  <a:gd name="T102" fmla="*/ 79 w 184"/>
                  <a:gd name="T103" fmla="*/ 26 h 76"/>
                  <a:gd name="T104" fmla="*/ 65 w 184"/>
                  <a:gd name="T105" fmla="*/ 19 h 76"/>
                  <a:gd name="T106" fmla="*/ 53 w 184"/>
                  <a:gd name="T107" fmla="*/ 14 h 76"/>
                  <a:gd name="T108" fmla="*/ 37 w 184"/>
                  <a:gd name="T109" fmla="*/ 11 h 7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84" h="76">
                    <a:moveTo>
                      <a:pt x="28" y="14"/>
                    </a:moveTo>
                    <a:lnTo>
                      <a:pt x="26" y="18"/>
                    </a:lnTo>
                    <a:lnTo>
                      <a:pt x="29" y="20"/>
                    </a:lnTo>
                    <a:lnTo>
                      <a:pt x="35" y="20"/>
                    </a:lnTo>
                    <a:lnTo>
                      <a:pt x="38" y="21"/>
                    </a:lnTo>
                    <a:lnTo>
                      <a:pt x="41" y="22"/>
                    </a:lnTo>
                    <a:lnTo>
                      <a:pt x="44" y="22"/>
                    </a:lnTo>
                    <a:lnTo>
                      <a:pt x="41" y="22"/>
                    </a:lnTo>
                    <a:lnTo>
                      <a:pt x="38" y="22"/>
                    </a:lnTo>
                    <a:lnTo>
                      <a:pt x="35" y="22"/>
                    </a:lnTo>
                    <a:lnTo>
                      <a:pt x="32" y="21"/>
                    </a:lnTo>
                    <a:lnTo>
                      <a:pt x="26" y="21"/>
                    </a:lnTo>
                    <a:lnTo>
                      <a:pt x="22" y="21"/>
                    </a:lnTo>
                    <a:lnTo>
                      <a:pt x="18" y="21"/>
                    </a:lnTo>
                    <a:lnTo>
                      <a:pt x="16" y="22"/>
                    </a:lnTo>
                    <a:lnTo>
                      <a:pt x="13" y="25"/>
                    </a:lnTo>
                    <a:lnTo>
                      <a:pt x="16" y="26"/>
                    </a:lnTo>
                    <a:lnTo>
                      <a:pt x="13" y="28"/>
                    </a:lnTo>
                    <a:lnTo>
                      <a:pt x="16" y="31"/>
                    </a:lnTo>
                    <a:lnTo>
                      <a:pt x="19" y="31"/>
                    </a:lnTo>
                    <a:lnTo>
                      <a:pt x="23" y="31"/>
                    </a:lnTo>
                    <a:lnTo>
                      <a:pt x="26" y="31"/>
                    </a:lnTo>
                    <a:lnTo>
                      <a:pt x="30" y="31"/>
                    </a:lnTo>
                    <a:lnTo>
                      <a:pt x="32" y="31"/>
                    </a:lnTo>
                    <a:lnTo>
                      <a:pt x="36" y="31"/>
                    </a:lnTo>
                    <a:lnTo>
                      <a:pt x="38" y="30"/>
                    </a:lnTo>
                    <a:lnTo>
                      <a:pt x="42" y="30"/>
                    </a:lnTo>
                    <a:lnTo>
                      <a:pt x="38" y="31"/>
                    </a:lnTo>
                    <a:lnTo>
                      <a:pt x="35" y="32"/>
                    </a:lnTo>
                    <a:lnTo>
                      <a:pt x="32" y="32"/>
                    </a:lnTo>
                    <a:lnTo>
                      <a:pt x="29" y="32"/>
                    </a:lnTo>
                    <a:lnTo>
                      <a:pt x="26" y="32"/>
                    </a:lnTo>
                    <a:lnTo>
                      <a:pt x="23" y="33"/>
                    </a:lnTo>
                    <a:lnTo>
                      <a:pt x="21" y="33"/>
                    </a:lnTo>
                    <a:lnTo>
                      <a:pt x="16" y="33"/>
                    </a:lnTo>
                    <a:lnTo>
                      <a:pt x="13" y="33"/>
                    </a:lnTo>
                    <a:lnTo>
                      <a:pt x="10" y="33"/>
                    </a:lnTo>
                    <a:lnTo>
                      <a:pt x="7" y="36"/>
                    </a:lnTo>
                    <a:lnTo>
                      <a:pt x="5" y="39"/>
                    </a:lnTo>
                    <a:lnTo>
                      <a:pt x="8" y="40"/>
                    </a:lnTo>
                    <a:lnTo>
                      <a:pt x="11" y="40"/>
                    </a:lnTo>
                    <a:lnTo>
                      <a:pt x="17" y="40"/>
                    </a:lnTo>
                    <a:lnTo>
                      <a:pt x="21" y="40"/>
                    </a:lnTo>
                    <a:lnTo>
                      <a:pt x="24" y="39"/>
                    </a:lnTo>
                    <a:lnTo>
                      <a:pt x="27" y="39"/>
                    </a:lnTo>
                    <a:lnTo>
                      <a:pt x="30" y="38"/>
                    </a:lnTo>
                    <a:lnTo>
                      <a:pt x="33" y="37"/>
                    </a:lnTo>
                    <a:lnTo>
                      <a:pt x="36" y="37"/>
                    </a:lnTo>
                    <a:lnTo>
                      <a:pt x="39" y="36"/>
                    </a:lnTo>
                    <a:lnTo>
                      <a:pt x="36" y="37"/>
                    </a:lnTo>
                    <a:lnTo>
                      <a:pt x="33" y="39"/>
                    </a:lnTo>
                    <a:lnTo>
                      <a:pt x="30" y="40"/>
                    </a:lnTo>
                    <a:lnTo>
                      <a:pt x="24" y="43"/>
                    </a:lnTo>
                    <a:lnTo>
                      <a:pt x="21" y="43"/>
                    </a:lnTo>
                    <a:lnTo>
                      <a:pt x="17" y="43"/>
                    </a:lnTo>
                    <a:lnTo>
                      <a:pt x="14" y="43"/>
                    </a:lnTo>
                    <a:lnTo>
                      <a:pt x="8" y="43"/>
                    </a:lnTo>
                    <a:lnTo>
                      <a:pt x="5" y="43"/>
                    </a:lnTo>
                    <a:lnTo>
                      <a:pt x="2" y="45"/>
                    </a:lnTo>
                    <a:lnTo>
                      <a:pt x="0" y="48"/>
                    </a:lnTo>
                    <a:lnTo>
                      <a:pt x="1" y="51"/>
                    </a:lnTo>
                    <a:lnTo>
                      <a:pt x="3" y="52"/>
                    </a:lnTo>
                    <a:lnTo>
                      <a:pt x="6" y="52"/>
                    </a:lnTo>
                    <a:lnTo>
                      <a:pt x="9" y="52"/>
                    </a:lnTo>
                    <a:lnTo>
                      <a:pt x="12" y="54"/>
                    </a:lnTo>
                    <a:lnTo>
                      <a:pt x="16" y="52"/>
                    </a:lnTo>
                    <a:lnTo>
                      <a:pt x="18" y="51"/>
                    </a:lnTo>
                    <a:lnTo>
                      <a:pt x="18" y="54"/>
                    </a:lnTo>
                    <a:lnTo>
                      <a:pt x="23" y="54"/>
                    </a:lnTo>
                    <a:lnTo>
                      <a:pt x="24" y="56"/>
                    </a:lnTo>
                    <a:lnTo>
                      <a:pt x="27" y="59"/>
                    </a:lnTo>
                    <a:lnTo>
                      <a:pt x="30" y="59"/>
                    </a:lnTo>
                    <a:lnTo>
                      <a:pt x="30" y="54"/>
                    </a:lnTo>
                    <a:lnTo>
                      <a:pt x="33" y="54"/>
                    </a:lnTo>
                    <a:lnTo>
                      <a:pt x="36" y="53"/>
                    </a:lnTo>
                    <a:lnTo>
                      <a:pt x="36" y="56"/>
                    </a:lnTo>
                    <a:lnTo>
                      <a:pt x="39" y="59"/>
                    </a:lnTo>
                    <a:lnTo>
                      <a:pt x="42" y="58"/>
                    </a:lnTo>
                    <a:lnTo>
                      <a:pt x="45" y="56"/>
                    </a:lnTo>
                    <a:lnTo>
                      <a:pt x="48" y="54"/>
                    </a:lnTo>
                    <a:lnTo>
                      <a:pt x="49" y="52"/>
                    </a:lnTo>
                    <a:lnTo>
                      <a:pt x="47" y="49"/>
                    </a:lnTo>
                    <a:lnTo>
                      <a:pt x="49" y="50"/>
                    </a:lnTo>
                    <a:lnTo>
                      <a:pt x="52" y="49"/>
                    </a:lnTo>
                    <a:lnTo>
                      <a:pt x="53" y="46"/>
                    </a:lnTo>
                    <a:lnTo>
                      <a:pt x="56" y="46"/>
                    </a:lnTo>
                    <a:lnTo>
                      <a:pt x="59" y="45"/>
                    </a:lnTo>
                    <a:lnTo>
                      <a:pt x="63" y="45"/>
                    </a:lnTo>
                    <a:lnTo>
                      <a:pt x="59" y="47"/>
                    </a:lnTo>
                    <a:lnTo>
                      <a:pt x="56" y="48"/>
                    </a:lnTo>
                    <a:lnTo>
                      <a:pt x="55" y="51"/>
                    </a:lnTo>
                    <a:lnTo>
                      <a:pt x="58" y="51"/>
                    </a:lnTo>
                    <a:lnTo>
                      <a:pt x="55" y="53"/>
                    </a:lnTo>
                    <a:lnTo>
                      <a:pt x="58" y="56"/>
                    </a:lnTo>
                    <a:lnTo>
                      <a:pt x="61" y="55"/>
                    </a:lnTo>
                    <a:lnTo>
                      <a:pt x="65" y="55"/>
                    </a:lnTo>
                    <a:lnTo>
                      <a:pt x="68" y="54"/>
                    </a:lnTo>
                    <a:lnTo>
                      <a:pt x="71" y="54"/>
                    </a:lnTo>
                    <a:lnTo>
                      <a:pt x="74" y="53"/>
                    </a:lnTo>
                    <a:lnTo>
                      <a:pt x="74" y="50"/>
                    </a:lnTo>
                    <a:lnTo>
                      <a:pt x="77" y="52"/>
                    </a:lnTo>
                    <a:lnTo>
                      <a:pt x="80" y="51"/>
                    </a:lnTo>
                    <a:lnTo>
                      <a:pt x="83" y="53"/>
                    </a:lnTo>
                    <a:lnTo>
                      <a:pt x="86" y="53"/>
                    </a:lnTo>
                    <a:lnTo>
                      <a:pt x="89" y="52"/>
                    </a:lnTo>
                    <a:lnTo>
                      <a:pt x="92" y="52"/>
                    </a:lnTo>
                    <a:lnTo>
                      <a:pt x="95" y="51"/>
                    </a:lnTo>
                    <a:lnTo>
                      <a:pt x="98" y="49"/>
                    </a:lnTo>
                    <a:lnTo>
                      <a:pt x="101" y="50"/>
                    </a:lnTo>
                    <a:lnTo>
                      <a:pt x="98" y="53"/>
                    </a:lnTo>
                    <a:lnTo>
                      <a:pt x="92" y="55"/>
                    </a:lnTo>
                    <a:lnTo>
                      <a:pt x="89" y="59"/>
                    </a:lnTo>
                    <a:lnTo>
                      <a:pt x="86" y="58"/>
                    </a:lnTo>
                    <a:lnTo>
                      <a:pt x="83" y="58"/>
                    </a:lnTo>
                    <a:lnTo>
                      <a:pt x="80" y="58"/>
                    </a:lnTo>
                    <a:lnTo>
                      <a:pt x="77" y="58"/>
                    </a:lnTo>
                    <a:lnTo>
                      <a:pt x="74" y="59"/>
                    </a:lnTo>
                    <a:lnTo>
                      <a:pt x="71" y="59"/>
                    </a:lnTo>
                    <a:lnTo>
                      <a:pt x="68" y="60"/>
                    </a:lnTo>
                    <a:lnTo>
                      <a:pt x="65" y="61"/>
                    </a:lnTo>
                    <a:lnTo>
                      <a:pt x="61" y="63"/>
                    </a:lnTo>
                    <a:lnTo>
                      <a:pt x="58" y="63"/>
                    </a:lnTo>
                    <a:lnTo>
                      <a:pt x="55" y="64"/>
                    </a:lnTo>
                    <a:lnTo>
                      <a:pt x="52" y="65"/>
                    </a:lnTo>
                    <a:lnTo>
                      <a:pt x="49" y="66"/>
                    </a:lnTo>
                    <a:lnTo>
                      <a:pt x="49" y="69"/>
                    </a:lnTo>
                    <a:lnTo>
                      <a:pt x="52" y="71"/>
                    </a:lnTo>
                    <a:lnTo>
                      <a:pt x="55" y="73"/>
                    </a:lnTo>
                    <a:lnTo>
                      <a:pt x="58" y="74"/>
                    </a:lnTo>
                    <a:lnTo>
                      <a:pt x="61" y="75"/>
                    </a:lnTo>
                    <a:lnTo>
                      <a:pt x="65" y="75"/>
                    </a:lnTo>
                    <a:lnTo>
                      <a:pt x="68" y="76"/>
                    </a:lnTo>
                    <a:lnTo>
                      <a:pt x="71" y="76"/>
                    </a:lnTo>
                    <a:lnTo>
                      <a:pt x="74" y="76"/>
                    </a:lnTo>
                    <a:lnTo>
                      <a:pt x="77" y="75"/>
                    </a:lnTo>
                    <a:lnTo>
                      <a:pt x="80" y="75"/>
                    </a:lnTo>
                    <a:lnTo>
                      <a:pt x="83" y="74"/>
                    </a:lnTo>
                    <a:lnTo>
                      <a:pt x="86" y="74"/>
                    </a:lnTo>
                    <a:lnTo>
                      <a:pt x="89" y="73"/>
                    </a:lnTo>
                    <a:lnTo>
                      <a:pt x="92" y="72"/>
                    </a:lnTo>
                    <a:lnTo>
                      <a:pt x="95" y="71"/>
                    </a:lnTo>
                    <a:lnTo>
                      <a:pt x="101" y="69"/>
                    </a:lnTo>
                    <a:lnTo>
                      <a:pt x="104" y="67"/>
                    </a:lnTo>
                    <a:lnTo>
                      <a:pt x="106" y="64"/>
                    </a:lnTo>
                    <a:lnTo>
                      <a:pt x="109" y="64"/>
                    </a:lnTo>
                    <a:lnTo>
                      <a:pt x="112" y="63"/>
                    </a:lnTo>
                    <a:lnTo>
                      <a:pt x="115" y="63"/>
                    </a:lnTo>
                    <a:lnTo>
                      <a:pt x="118" y="62"/>
                    </a:lnTo>
                    <a:lnTo>
                      <a:pt x="121" y="62"/>
                    </a:lnTo>
                    <a:lnTo>
                      <a:pt x="124" y="61"/>
                    </a:lnTo>
                    <a:lnTo>
                      <a:pt x="127" y="59"/>
                    </a:lnTo>
                    <a:lnTo>
                      <a:pt x="130" y="58"/>
                    </a:lnTo>
                    <a:lnTo>
                      <a:pt x="133" y="55"/>
                    </a:lnTo>
                    <a:lnTo>
                      <a:pt x="136" y="56"/>
                    </a:lnTo>
                    <a:lnTo>
                      <a:pt x="133" y="59"/>
                    </a:lnTo>
                    <a:lnTo>
                      <a:pt x="137" y="59"/>
                    </a:lnTo>
                    <a:lnTo>
                      <a:pt x="140" y="61"/>
                    </a:lnTo>
                    <a:lnTo>
                      <a:pt x="143" y="60"/>
                    </a:lnTo>
                    <a:lnTo>
                      <a:pt x="146" y="58"/>
                    </a:lnTo>
                    <a:lnTo>
                      <a:pt x="149" y="54"/>
                    </a:lnTo>
                    <a:lnTo>
                      <a:pt x="151" y="58"/>
                    </a:lnTo>
                    <a:lnTo>
                      <a:pt x="153" y="60"/>
                    </a:lnTo>
                    <a:lnTo>
                      <a:pt x="157" y="60"/>
                    </a:lnTo>
                    <a:lnTo>
                      <a:pt x="160" y="60"/>
                    </a:lnTo>
                    <a:lnTo>
                      <a:pt x="166" y="58"/>
                    </a:lnTo>
                    <a:lnTo>
                      <a:pt x="168" y="58"/>
                    </a:lnTo>
                    <a:lnTo>
                      <a:pt x="171" y="56"/>
                    </a:lnTo>
                    <a:lnTo>
                      <a:pt x="174" y="56"/>
                    </a:lnTo>
                    <a:lnTo>
                      <a:pt x="177" y="53"/>
                    </a:lnTo>
                    <a:lnTo>
                      <a:pt x="177" y="50"/>
                    </a:lnTo>
                    <a:lnTo>
                      <a:pt x="180" y="47"/>
                    </a:lnTo>
                    <a:lnTo>
                      <a:pt x="181" y="44"/>
                    </a:lnTo>
                    <a:lnTo>
                      <a:pt x="181" y="41"/>
                    </a:lnTo>
                    <a:lnTo>
                      <a:pt x="184" y="38"/>
                    </a:lnTo>
                    <a:lnTo>
                      <a:pt x="184" y="35"/>
                    </a:lnTo>
                    <a:lnTo>
                      <a:pt x="184" y="32"/>
                    </a:lnTo>
                    <a:lnTo>
                      <a:pt x="182" y="29"/>
                    </a:lnTo>
                    <a:lnTo>
                      <a:pt x="179" y="27"/>
                    </a:lnTo>
                    <a:lnTo>
                      <a:pt x="176" y="27"/>
                    </a:lnTo>
                    <a:lnTo>
                      <a:pt x="173" y="26"/>
                    </a:lnTo>
                    <a:lnTo>
                      <a:pt x="170" y="25"/>
                    </a:lnTo>
                    <a:lnTo>
                      <a:pt x="167" y="25"/>
                    </a:lnTo>
                    <a:lnTo>
                      <a:pt x="164" y="27"/>
                    </a:lnTo>
                    <a:lnTo>
                      <a:pt x="163" y="30"/>
                    </a:lnTo>
                    <a:lnTo>
                      <a:pt x="166" y="33"/>
                    </a:lnTo>
                    <a:lnTo>
                      <a:pt x="163" y="34"/>
                    </a:lnTo>
                    <a:lnTo>
                      <a:pt x="162" y="37"/>
                    </a:lnTo>
                    <a:lnTo>
                      <a:pt x="160" y="34"/>
                    </a:lnTo>
                    <a:lnTo>
                      <a:pt x="160" y="31"/>
                    </a:lnTo>
                    <a:lnTo>
                      <a:pt x="157" y="30"/>
                    </a:lnTo>
                    <a:lnTo>
                      <a:pt x="153" y="30"/>
                    </a:lnTo>
                    <a:lnTo>
                      <a:pt x="151" y="31"/>
                    </a:lnTo>
                    <a:lnTo>
                      <a:pt x="146" y="33"/>
                    </a:lnTo>
                    <a:lnTo>
                      <a:pt x="146" y="30"/>
                    </a:lnTo>
                    <a:lnTo>
                      <a:pt x="150" y="28"/>
                    </a:lnTo>
                    <a:lnTo>
                      <a:pt x="149" y="26"/>
                    </a:lnTo>
                    <a:lnTo>
                      <a:pt x="145" y="25"/>
                    </a:lnTo>
                    <a:lnTo>
                      <a:pt x="142" y="26"/>
                    </a:lnTo>
                    <a:lnTo>
                      <a:pt x="139" y="26"/>
                    </a:lnTo>
                    <a:lnTo>
                      <a:pt x="139" y="23"/>
                    </a:lnTo>
                    <a:lnTo>
                      <a:pt x="142" y="21"/>
                    </a:lnTo>
                    <a:lnTo>
                      <a:pt x="143" y="18"/>
                    </a:lnTo>
                    <a:lnTo>
                      <a:pt x="140" y="14"/>
                    </a:lnTo>
                    <a:lnTo>
                      <a:pt x="137" y="13"/>
                    </a:lnTo>
                    <a:lnTo>
                      <a:pt x="138" y="12"/>
                    </a:lnTo>
                    <a:lnTo>
                      <a:pt x="137" y="9"/>
                    </a:lnTo>
                    <a:lnTo>
                      <a:pt x="134" y="6"/>
                    </a:lnTo>
                    <a:lnTo>
                      <a:pt x="137" y="6"/>
                    </a:lnTo>
                    <a:lnTo>
                      <a:pt x="137" y="3"/>
                    </a:lnTo>
                    <a:lnTo>
                      <a:pt x="134" y="0"/>
                    </a:lnTo>
                    <a:lnTo>
                      <a:pt x="131" y="1"/>
                    </a:lnTo>
                    <a:lnTo>
                      <a:pt x="128" y="1"/>
                    </a:lnTo>
                    <a:lnTo>
                      <a:pt x="125" y="3"/>
                    </a:lnTo>
                    <a:lnTo>
                      <a:pt x="122" y="6"/>
                    </a:lnTo>
                    <a:lnTo>
                      <a:pt x="119" y="8"/>
                    </a:lnTo>
                    <a:lnTo>
                      <a:pt x="118" y="11"/>
                    </a:lnTo>
                    <a:lnTo>
                      <a:pt x="115" y="11"/>
                    </a:lnTo>
                    <a:lnTo>
                      <a:pt x="112" y="13"/>
                    </a:lnTo>
                    <a:lnTo>
                      <a:pt x="110" y="16"/>
                    </a:lnTo>
                    <a:lnTo>
                      <a:pt x="113" y="19"/>
                    </a:lnTo>
                    <a:lnTo>
                      <a:pt x="115" y="20"/>
                    </a:lnTo>
                    <a:lnTo>
                      <a:pt x="118" y="20"/>
                    </a:lnTo>
                    <a:lnTo>
                      <a:pt x="121" y="21"/>
                    </a:lnTo>
                    <a:lnTo>
                      <a:pt x="124" y="23"/>
                    </a:lnTo>
                    <a:lnTo>
                      <a:pt x="126" y="26"/>
                    </a:lnTo>
                    <a:lnTo>
                      <a:pt x="123" y="27"/>
                    </a:lnTo>
                    <a:lnTo>
                      <a:pt x="120" y="29"/>
                    </a:lnTo>
                    <a:lnTo>
                      <a:pt x="117" y="29"/>
                    </a:lnTo>
                    <a:lnTo>
                      <a:pt x="115" y="30"/>
                    </a:lnTo>
                    <a:lnTo>
                      <a:pt x="115" y="31"/>
                    </a:lnTo>
                    <a:lnTo>
                      <a:pt x="118" y="31"/>
                    </a:lnTo>
                    <a:lnTo>
                      <a:pt x="121" y="33"/>
                    </a:lnTo>
                    <a:lnTo>
                      <a:pt x="125" y="34"/>
                    </a:lnTo>
                    <a:lnTo>
                      <a:pt x="128" y="35"/>
                    </a:lnTo>
                    <a:lnTo>
                      <a:pt x="131" y="36"/>
                    </a:lnTo>
                    <a:lnTo>
                      <a:pt x="133" y="39"/>
                    </a:lnTo>
                    <a:lnTo>
                      <a:pt x="130" y="41"/>
                    </a:lnTo>
                    <a:lnTo>
                      <a:pt x="127" y="42"/>
                    </a:lnTo>
                    <a:lnTo>
                      <a:pt x="124" y="42"/>
                    </a:lnTo>
                    <a:lnTo>
                      <a:pt x="121" y="41"/>
                    </a:lnTo>
                    <a:lnTo>
                      <a:pt x="117" y="41"/>
                    </a:lnTo>
                    <a:lnTo>
                      <a:pt x="115" y="41"/>
                    </a:lnTo>
                    <a:lnTo>
                      <a:pt x="112" y="41"/>
                    </a:lnTo>
                    <a:lnTo>
                      <a:pt x="109" y="41"/>
                    </a:lnTo>
                    <a:lnTo>
                      <a:pt x="106" y="40"/>
                    </a:lnTo>
                    <a:lnTo>
                      <a:pt x="102" y="40"/>
                    </a:lnTo>
                    <a:lnTo>
                      <a:pt x="99" y="41"/>
                    </a:lnTo>
                    <a:lnTo>
                      <a:pt x="96" y="42"/>
                    </a:lnTo>
                    <a:lnTo>
                      <a:pt x="93" y="39"/>
                    </a:lnTo>
                    <a:lnTo>
                      <a:pt x="94" y="36"/>
                    </a:lnTo>
                    <a:lnTo>
                      <a:pt x="91" y="33"/>
                    </a:lnTo>
                    <a:lnTo>
                      <a:pt x="88" y="32"/>
                    </a:lnTo>
                    <a:lnTo>
                      <a:pt x="85" y="33"/>
                    </a:lnTo>
                    <a:lnTo>
                      <a:pt x="82" y="33"/>
                    </a:lnTo>
                    <a:lnTo>
                      <a:pt x="85" y="31"/>
                    </a:lnTo>
                    <a:lnTo>
                      <a:pt x="88" y="30"/>
                    </a:lnTo>
                    <a:lnTo>
                      <a:pt x="85" y="28"/>
                    </a:lnTo>
                    <a:lnTo>
                      <a:pt x="82" y="26"/>
                    </a:lnTo>
                    <a:lnTo>
                      <a:pt x="79" y="26"/>
                    </a:lnTo>
                    <a:lnTo>
                      <a:pt x="77" y="23"/>
                    </a:lnTo>
                    <a:lnTo>
                      <a:pt x="74" y="21"/>
                    </a:lnTo>
                    <a:lnTo>
                      <a:pt x="71" y="19"/>
                    </a:lnTo>
                    <a:lnTo>
                      <a:pt x="68" y="19"/>
                    </a:lnTo>
                    <a:lnTo>
                      <a:pt x="65" y="19"/>
                    </a:lnTo>
                    <a:lnTo>
                      <a:pt x="61" y="20"/>
                    </a:lnTo>
                    <a:lnTo>
                      <a:pt x="58" y="21"/>
                    </a:lnTo>
                    <a:lnTo>
                      <a:pt x="55" y="21"/>
                    </a:lnTo>
                    <a:lnTo>
                      <a:pt x="53" y="18"/>
                    </a:lnTo>
                    <a:lnTo>
                      <a:pt x="53" y="14"/>
                    </a:lnTo>
                    <a:lnTo>
                      <a:pt x="50" y="11"/>
                    </a:lnTo>
                    <a:lnTo>
                      <a:pt x="47" y="11"/>
                    </a:lnTo>
                    <a:lnTo>
                      <a:pt x="44" y="11"/>
                    </a:lnTo>
                    <a:lnTo>
                      <a:pt x="40" y="10"/>
                    </a:lnTo>
                    <a:lnTo>
                      <a:pt x="37" y="11"/>
                    </a:lnTo>
                    <a:lnTo>
                      <a:pt x="34" y="12"/>
                    </a:lnTo>
                    <a:lnTo>
                      <a:pt x="31" y="13"/>
                    </a:lnTo>
                    <a:lnTo>
                      <a:pt x="28" y="14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Freeform 1204">
                <a:extLst>
                  <a:ext uri="{FF2B5EF4-FFF2-40B4-BE49-F238E27FC236}">
                    <a16:creationId xmlns:a16="http://schemas.microsoft.com/office/drawing/2014/main" id="{0819E492-EA92-F8F4-3B9E-86DAA9D2E65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498" y="1576"/>
                <a:ext cx="7" cy="5"/>
              </a:xfrm>
              <a:custGeom>
                <a:avLst/>
                <a:gdLst>
                  <a:gd name="T0" fmla="*/ 7 w 7"/>
                  <a:gd name="T1" fmla="*/ 3 h 5"/>
                  <a:gd name="T2" fmla="*/ 7 w 7"/>
                  <a:gd name="T3" fmla="*/ 0 h 5"/>
                  <a:gd name="T4" fmla="*/ 6 w 7"/>
                  <a:gd name="T5" fmla="*/ 0 h 5"/>
                  <a:gd name="T6" fmla="*/ 3 w 7"/>
                  <a:gd name="T7" fmla="*/ 2 h 5"/>
                  <a:gd name="T8" fmla="*/ 0 w 7"/>
                  <a:gd name="T9" fmla="*/ 5 h 5"/>
                  <a:gd name="T10" fmla="*/ 4 w 7"/>
                  <a:gd name="T11" fmla="*/ 5 h 5"/>
                  <a:gd name="T12" fmla="*/ 7 w 7"/>
                  <a:gd name="T13" fmla="*/ 3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5">
                    <a:moveTo>
                      <a:pt x="7" y="3"/>
                    </a:moveTo>
                    <a:lnTo>
                      <a:pt x="7" y="0"/>
                    </a:lnTo>
                    <a:lnTo>
                      <a:pt x="6" y="0"/>
                    </a:lnTo>
                    <a:lnTo>
                      <a:pt x="3" y="2"/>
                    </a:lnTo>
                    <a:lnTo>
                      <a:pt x="0" y="5"/>
                    </a:lnTo>
                    <a:lnTo>
                      <a:pt x="4" y="5"/>
                    </a:lnTo>
                    <a:lnTo>
                      <a:pt x="7" y="3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Freeform 1205">
                <a:extLst>
                  <a:ext uri="{FF2B5EF4-FFF2-40B4-BE49-F238E27FC236}">
                    <a16:creationId xmlns:a16="http://schemas.microsoft.com/office/drawing/2014/main" id="{C4E6ECFE-7944-9771-38E4-2A7A5C314D1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375" y="1477"/>
                <a:ext cx="24" cy="22"/>
              </a:xfrm>
              <a:custGeom>
                <a:avLst/>
                <a:gdLst>
                  <a:gd name="T0" fmla="*/ 2 w 24"/>
                  <a:gd name="T1" fmla="*/ 10 h 22"/>
                  <a:gd name="T2" fmla="*/ 4 w 24"/>
                  <a:gd name="T3" fmla="*/ 13 h 22"/>
                  <a:gd name="T4" fmla="*/ 10 w 24"/>
                  <a:gd name="T5" fmla="*/ 19 h 22"/>
                  <a:gd name="T6" fmla="*/ 14 w 24"/>
                  <a:gd name="T7" fmla="*/ 20 h 22"/>
                  <a:gd name="T8" fmla="*/ 17 w 24"/>
                  <a:gd name="T9" fmla="*/ 22 h 22"/>
                  <a:gd name="T10" fmla="*/ 18 w 24"/>
                  <a:gd name="T11" fmla="*/ 22 h 22"/>
                  <a:gd name="T12" fmla="*/ 21 w 24"/>
                  <a:gd name="T13" fmla="*/ 21 h 22"/>
                  <a:gd name="T14" fmla="*/ 24 w 24"/>
                  <a:gd name="T15" fmla="*/ 19 h 22"/>
                  <a:gd name="T16" fmla="*/ 22 w 24"/>
                  <a:gd name="T17" fmla="*/ 16 h 22"/>
                  <a:gd name="T18" fmla="*/ 19 w 24"/>
                  <a:gd name="T19" fmla="*/ 13 h 22"/>
                  <a:gd name="T20" fmla="*/ 16 w 24"/>
                  <a:gd name="T21" fmla="*/ 12 h 22"/>
                  <a:gd name="T22" fmla="*/ 15 w 24"/>
                  <a:gd name="T23" fmla="*/ 9 h 22"/>
                  <a:gd name="T24" fmla="*/ 13 w 24"/>
                  <a:gd name="T25" fmla="*/ 6 h 22"/>
                  <a:gd name="T26" fmla="*/ 8 w 24"/>
                  <a:gd name="T27" fmla="*/ 4 h 22"/>
                  <a:gd name="T28" fmla="*/ 6 w 24"/>
                  <a:gd name="T29" fmla="*/ 1 h 22"/>
                  <a:gd name="T30" fmla="*/ 4 w 24"/>
                  <a:gd name="T31" fmla="*/ 1 h 22"/>
                  <a:gd name="T32" fmla="*/ 1 w 24"/>
                  <a:gd name="T33" fmla="*/ 0 h 22"/>
                  <a:gd name="T34" fmla="*/ 0 w 24"/>
                  <a:gd name="T35" fmla="*/ 0 h 22"/>
                  <a:gd name="T36" fmla="*/ 0 w 24"/>
                  <a:gd name="T37" fmla="*/ 3 h 22"/>
                  <a:gd name="T38" fmla="*/ 1 w 24"/>
                  <a:gd name="T39" fmla="*/ 6 h 22"/>
                  <a:gd name="T40" fmla="*/ 2 w 24"/>
                  <a:gd name="T41" fmla="*/ 10 h 2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4" h="22">
                    <a:moveTo>
                      <a:pt x="2" y="10"/>
                    </a:moveTo>
                    <a:lnTo>
                      <a:pt x="4" y="13"/>
                    </a:lnTo>
                    <a:lnTo>
                      <a:pt x="10" y="19"/>
                    </a:lnTo>
                    <a:lnTo>
                      <a:pt x="14" y="20"/>
                    </a:lnTo>
                    <a:lnTo>
                      <a:pt x="17" y="22"/>
                    </a:lnTo>
                    <a:lnTo>
                      <a:pt x="18" y="22"/>
                    </a:lnTo>
                    <a:lnTo>
                      <a:pt x="21" y="21"/>
                    </a:lnTo>
                    <a:lnTo>
                      <a:pt x="24" y="19"/>
                    </a:lnTo>
                    <a:lnTo>
                      <a:pt x="22" y="16"/>
                    </a:lnTo>
                    <a:lnTo>
                      <a:pt x="19" y="13"/>
                    </a:lnTo>
                    <a:lnTo>
                      <a:pt x="16" y="12"/>
                    </a:lnTo>
                    <a:lnTo>
                      <a:pt x="15" y="9"/>
                    </a:lnTo>
                    <a:lnTo>
                      <a:pt x="13" y="6"/>
                    </a:lnTo>
                    <a:lnTo>
                      <a:pt x="8" y="4"/>
                    </a:lnTo>
                    <a:lnTo>
                      <a:pt x="6" y="1"/>
                    </a:lnTo>
                    <a:lnTo>
                      <a:pt x="4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1" y="6"/>
                    </a:lnTo>
                    <a:lnTo>
                      <a:pt x="2" y="10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Freeform 1206">
                <a:extLst>
                  <a:ext uri="{FF2B5EF4-FFF2-40B4-BE49-F238E27FC236}">
                    <a16:creationId xmlns:a16="http://schemas.microsoft.com/office/drawing/2014/main" id="{4E2631E6-82C3-F3EC-B2D0-EC2739C9364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522" y="1476"/>
                <a:ext cx="47" cy="12"/>
              </a:xfrm>
              <a:custGeom>
                <a:avLst/>
                <a:gdLst>
                  <a:gd name="T0" fmla="*/ 18 w 47"/>
                  <a:gd name="T1" fmla="*/ 1 h 12"/>
                  <a:gd name="T2" fmla="*/ 15 w 47"/>
                  <a:gd name="T3" fmla="*/ 2 h 12"/>
                  <a:gd name="T4" fmla="*/ 12 w 47"/>
                  <a:gd name="T5" fmla="*/ 0 h 12"/>
                  <a:gd name="T6" fmla="*/ 9 w 47"/>
                  <a:gd name="T7" fmla="*/ 1 h 12"/>
                  <a:gd name="T8" fmla="*/ 5 w 47"/>
                  <a:gd name="T9" fmla="*/ 1 h 12"/>
                  <a:gd name="T10" fmla="*/ 3 w 47"/>
                  <a:gd name="T11" fmla="*/ 2 h 12"/>
                  <a:gd name="T12" fmla="*/ 0 w 47"/>
                  <a:gd name="T13" fmla="*/ 5 h 12"/>
                  <a:gd name="T14" fmla="*/ 1 w 47"/>
                  <a:gd name="T15" fmla="*/ 8 h 12"/>
                  <a:gd name="T16" fmla="*/ 4 w 47"/>
                  <a:gd name="T17" fmla="*/ 11 h 12"/>
                  <a:gd name="T18" fmla="*/ 7 w 47"/>
                  <a:gd name="T19" fmla="*/ 12 h 12"/>
                  <a:gd name="T20" fmla="*/ 13 w 47"/>
                  <a:gd name="T21" fmla="*/ 12 h 12"/>
                  <a:gd name="T22" fmla="*/ 16 w 47"/>
                  <a:gd name="T23" fmla="*/ 12 h 12"/>
                  <a:gd name="T24" fmla="*/ 19 w 47"/>
                  <a:gd name="T25" fmla="*/ 11 h 12"/>
                  <a:gd name="T26" fmla="*/ 28 w 47"/>
                  <a:gd name="T27" fmla="*/ 11 h 12"/>
                  <a:gd name="T28" fmla="*/ 31 w 47"/>
                  <a:gd name="T29" fmla="*/ 12 h 12"/>
                  <a:gd name="T30" fmla="*/ 38 w 47"/>
                  <a:gd name="T31" fmla="*/ 12 h 12"/>
                  <a:gd name="T32" fmla="*/ 41 w 47"/>
                  <a:gd name="T33" fmla="*/ 12 h 12"/>
                  <a:gd name="T34" fmla="*/ 42 w 47"/>
                  <a:gd name="T35" fmla="*/ 8 h 12"/>
                  <a:gd name="T36" fmla="*/ 44 w 47"/>
                  <a:gd name="T37" fmla="*/ 5 h 12"/>
                  <a:gd name="T38" fmla="*/ 47 w 47"/>
                  <a:gd name="T39" fmla="*/ 3 h 12"/>
                  <a:gd name="T40" fmla="*/ 46 w 47"/>
                  <a:gd name="T41" fmla="*/ 3 h 12"/>
                  <a:gd name="T42" fmla="*/ 44 w 47"/>
                  <a:gd name="T43" fmla="*/ 2 h 12"/>
                  <a:gd name="T44" fmla="*/ 41 w 47"/>
                  <a:gd name="T45" fmla="*/ 1 h 12"/>
                  <a:gd name="T46" fmla="*/ 37 w 47"/>
                  <a:gd name="T47" fmla="*/ 2 h 12"/>
                  <a:gd name="T48" fmla="*/ 33 w 47"/>
                  <a:gd name="T49" fmla="*/ 1 h 12"/>
                  <a:gd name="T50" fmla="*/ 30 w 47"/>
                  <a:gd name="T51" fmla="*/ 1 h 12"/>
                  <a:gd name="T52" fmla="*/ 27 w 47"/>
                  <a:gd name="T53" fmla="*/ 1 h 12"/>
                  <a:gd name="T54" fmla="*/ 24 w 47"/>
                  <a:gd name="T55" fmla="*/ 0 h 12"/>
                  <a:gd name="T56" fmla="*/ 21 w 47"/>
                  <a:gd name="T57" fmla="*/ 1 h 12"/>
                  <a:gd name="T58" fmla="*/ 18 w 47"/>
                  <a:gd name="T59" fmla="*/ 1 h 1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47" h="12">
                    <a:moveTo>
                      <a:pt x="18" y="1"/>
                    </a:moveTo>
                    <a:lnTo>
                      <a:pt x="15" y="2"/>
                    </a:lnTo>
                    <a:lnTo>
                      <a:pt x="12" y="0"/>
                    </a:lnTo>
                    <a:lnTo>
                      <a:pt x="9" y="1"/>
                    </a:lnTo>
                    <a:lnTo>
                      <a:pt x="5" y="1"/>
                    </a:lnTo>
                    <a:lnTo>
                      <a:pt x="3" y="2"/>
                    </a:lnTo>
                    <a:lnTo>
                      <a:pt x="0" y="5"/>
                    </a:lnTo>
                    <a:lnTo>
                      <a:pt x="1" y="8"/>
                    </a:lnTo>
                    <a:lnTo>
                      <a:pt x="4" y="11"/>
                    </a:lnTo>
                    <a:lnTo>
                      <a:pt x="7" y="12"/>
                    </a:lnTo>
                    <a:lnTo>
                      <a:pt x="13" y="12"/>
                    </a:lnTo>
                    <a:lnTo>
                      <a:pt x="16" y="12"/>
                    </a:lnTo>
                    <a:lnTo>
                      <a:pt x="19" y="11"/>
                    </a:lnTo>
                    <a:lnTo>
                      <a:pt x="28" y="11"/>
                    </a:lnTo>
                    <a:lnTo>
                      <a:pt x="31" y="12"/>
                    </a:lnTo>
                    <a:lnTo>
                      <a:pt x="38" y="12"/>
                    </a:lnTo>
                    <a:lnTo>
                      <a:pt x="41" y="12"/>
                    </a:lnTo>
                    <a:lnTo>
                      <a:pt x="42" y="8"/>
                    </a:lnTo>
                    <a:lnTo>
                      <a:pt x="44" y="5"/>
                    </a:lnTo>
                    <a:lnTo>
                      <a:pt x="47" y="3"/>
                    </a:lnTo>
                    <a:lnTo>
                      <a:pt x="46" y="3"/>
                    </a:lnTo>
                    <a:lnTo>
                      <a:pt x="44" y="2"/>
                    </a:lnTo>
                    <a:lnTo>
                      <a:pt x="41" y="1"/>
                    </a:lnTo>
                    <a:lnTo>
                      <a:pt x="37" y="2"/>
                    </a:lnTo>
                    <a:lnTo>
                      <a:pt x="33" y="1"/>
                    </a:lnTo>
                    <a:lnTo>
                      <a:pt x="30" y="1"/>
                    </a:lnTo>
                    <a:lnTo>
                      <a:pt x="27" y="1"/>
                    </a:lnTo>
                    <a:lnTo>
                      <a:pt x="24" y="0"/>
                    </a:lnTo>
                    <a:lnTo>
                      <a:pt x="21" y="1"/>
                    </a:lnTo>
                    <a:lnTo>
                      <a:pt x="18" y="1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Freeform 1207">
                <a:extLst>
                  <a:ext uri="{FF2B5EF4-FFF2-40B4-BE49-F238E27FC236}">
                    <a16:creationId xmlns:a16="http://schemas.microsoft.com/office/drawing/2014/main" id="{9B68A820-7C06-4D3D-6C4C-F0A805DC375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512" y="1500"/>
                <a:ext cx="266" cy="81"/>
              </a:xfrm>
              <a:custGeom>
                <a:avLst/>
                <a:gdLst>
                  <a:gd name="T0" fmla="*/ 117 w 266"/>
                  <a:gd name="T1" fmla="*/ 77 h 81"/>
                  <a:gd name="T2" fmla="*/ 126 w 266"/>
                  <a:gd name="T3" fmla="*/ 68 h 81"/>
                  <a:gd name="T4" fmla="*/ 133 w 266"/>
                  <a:gd name="T5" fmla="*/ 80 h 81"/>
                  <a:gd name="T6" fmla="*/ 148 w 266"/>
                  <a:gd name="T7" fmla="*/ 81 h 81"/>
                  <a:gd name="T8" fmla="*/ 159 w 266"/>
                  <a:gd name="T9" fmla="*/ 80 h 81"/>
                  <a:gd name="T10" fmla="*/ 173 w 266"/>
                  <a:gd name="T11" fmla="*/ 79 h 81"/>
                  <a:gd name="T12" fmla="*/ 181 w 266"/>
                  <a:gd name="T13" fmla="*/ 74 h 81"/>
                  <a:gd name="T14" fmla="*/ 194 w 266"/>
                  <a:gd name="T15" fmla="*/ 79 h 81"/>
                  <a:gd name="T16" fmla="*/ 206 w 266"/>
                  <a:gd name="T17" fmla="*/ 72 h 81"/>
                  <a:gd name="T18" fmla="*/ 209 w 266"/>
                  <a:gd name="T19" fmla="*/ 76 h 81"/>
                  <a:gd name="T20" fmla="*/ 225 w 266"/>
                  <a:gd name="T21" fmla="*/ 81 h 81"/>
                  <a:gd name="T22" fmla="*/ 240 w 266"/>
                  <a:gd name="T23" fmla="*/ 77 h 81"/>
                  <a:gd name="T24" fmla="*/ 253 w 266"/>
                  <a:gd name="T25" fmla="*/ 75 h 81"/>
                  <a:gd name="T26" fmla="*/ 260 w 266"/>
                  <a:gd name="T27" fmla="*/ 70 h 81"/>
                  <a:gd name="T28" fmla="*/ 258 w 266"/>
                  <a:gd name="T29" fmla="*/ 65 h 81"/>
                  <a:gd name="T30" fmla="*/ 256 w 266"/>
                  <a:gd name="T31" fmla="*/ 61 h 81"/>
                  <a:gd name="T32" fmla="*/ 262 w 266"/>
                  <a:gd name="T33" fmla="*/ 50 h 81"/>
                  <a:gd name="T34" fmla="*/ 256 w 266"/>
                  <a:gd name="T35" fmla="*/ 48 h 81"/>
                  <a:gd name="T36" fmla="*/ 241 w 266"/>
                  <a:gd name="T37" fmla="*/ 45 h 81"/>
                  <a:gd name="T38" fmla="*/ 227 w 266"/>
                  <a:gd name="T39" fmla="*/ 40 h 81"/>
                  <a:gd name="T40" fmla="*/ 211 w 266"/>
                  <a:gd name="T41" fmla="*/ 42 h 81"/>
                  <a:gd name="T42" fmla="*/ 193 w 266"/>
                  <a:gd name="T43" fmla="*/ 41 h 81"/>
                  <a:gd name="T44" fmla="*/ 178 w 266"/>
                  <a:gd name="T45" fmla="*/ 46 h 81"/>
                  <a:gd name="T46" fmla="*/ 168 w 266"/>
                  <a:gd name="T47" fmla="*/ 51 h 81"/>
                  <a:gd name="T48" fmla="*/ 159 w 266"/>
                  <a:gd name="T49" fmla="*/ 53 h 81"/>
                  <a:gd name="T50" fmla="*/ 145 w 266"/>
                  <a:gd name="T51" fmla="*/ 46 h 81"/>
                  <a:gd name="T52" fmla="*/ 132 w 266"/>
                  <a:gd name="T53" fmla="*/ 50 h 81"/>
                  <a:gd name="T54" fmla="*/ 123 w 266"/>
                  <a:gd name="T55" fmla="*/ 51 h 81"/>
                  <a:gd name="T56" fmla="*/ 108 w 266"/>
                  <a:gd name="T57" fmla="*/ 47 h 81"/>
                  <a:gd name="T58" fmla="*/ 111 w 266"/>
                  <a:gd name="T59" fmla="*/ 38 h 81"/>
                  <a:gd name="T60" fmla="*/ 102 w 266"/>
                  <a:gd name="T61" fmla="*/ 36 h 81"/>
                  <a:gd name="T62" fmla="*/ 91 w 266"/>
                  <a:gd name="T63" fmla="*/ 34 h 81"/>
                  <a:gd name="T64" fmla="*/ 100 w 266"/>
                  <a:gd name="T65" fmla="*/ 33 h 81"/>
                  <a:gd name="T66" fmla="*/ 84 w 266"/>
                  <a:gd name="T67" fmla="*/ 30 h 81"/>
                  <a:gd name="T68" fmla="*/ 98 w 266"/>
                  <a:gd name="T69" fmla="*/ 29 h 81"/>
                  <a:gd name="T70" fmla="*/ 111 w 266"/>
                  <a:gd name="T71" fmla="*/ 29 h 81"/>
                  <a:gd name="T72" fmla="*/ 107 w 266"/>
                  <a:gd name="T73" fmla="*/ 23 h 81"/>
                  <a:gd name="T74" fmla="*/ 93 w 266"/>
                  <a:gd name="T75" fmla="*/ 20 h 81"/>
                  <a:gd name="T76" fmla="*/ 89 w 266"/>
                  <a:gd name="T77" fmla="*/ 18 h 81"/>
                  <a:gd name="T78" fmla="*/ 91 w 266"/>
                  <a:gd name="T79" fmla="*/ 13 h 81"/>
                  <a:gd name="T80" fmla="*/ 75 w 266"/>
                  <a:gd name="T81" fmla="*/ 13 h 81"/>
                  <a:gd name="T82" fmla="*/ 60 w 266"/>
                  <a:gd name="T83" fmla="*/ 14 h 81"/>
                  <a:gd name="T84" fmla="*/ 56 w 266"/>
                  <a:gd name="T85" fmla="*/ 14 h 81"/>
                  <a:gd name="T86" fmla="*/ 44 w 266"/>
                  <a:gd name="T87" fmla="*/ 5 h 81"/>
                  <a:gd name="T88" fmla="*/ 28 w 266"/>
                  <a:gd name="T89" fmla="*/ 2 h 81"/>
                  <a:gd name="T90" fmla="*/ 13 w 266"/>
                  <a:gd name="T91" fmla="*/ 1 h 81"/>
                  <a:gd name="T92" fmla="*/ 4 w 266"/>
                  <a:gd name="T93" fmla="*/ 7 h 81"/>
                  <a:gd name="T94" fmla="*/ 4 w 266"/>
                  <a:gd name="T95" fmla="*/ 11 h 81"/>
                  <a:gd name="T96" fmla="*/ 19 w 266"/>
                  <a:gd name="T97" fmla="*/ 15 h 81"/>
                  <a:gd name="T98" fmla="*/ 21 w 266"/>
                  <a:gd name="T99" fmla="*/ 22 h 81"/>
                  <a:gd name="T100" fmla="*/ 24 w 266"/>
                  <a:gd name="T101" fmla="*/ 25 h 81"/>
                  <a:gd name="T102" fmla="*/ 39 w 266"/>
                  <a:gd name="T103" fmla="*/ 26 h 81"/>
                  <a:gd name="T104" fmla="*/ 56 w 266"/>
                  <a:gd name="T105" fmla="*/ 22 h 81"/>
                  <a:gd name="T106" fmla="*/ 68 w 266"/>
                  <a:gd name="T107" fmla="*/ 35 h 81"/>
                  <a:gd name="T108" fmla="*/ 71 w 266"/>
                  <a:gd name="T109" fmla="*/ 48 h 81"/>
                  <a:gd name="T110" fmla="*/ 73 w 266"/>
                  <a:gd name="T111" fmla="*/ 59 h 81"/>
                  <a:gd name="T112" fmla="*/ 79 w 266"/>
                  <a:gd name="T113" fmla="*/ 73 h 81"/>
                  <a:gd name="T114" fmla="*/ 90 w 266"/>
                  <a:gd name="T115" fmla="*/ 72 h 81"/>
                  <a:gd name="T116" fmla="*/ 97 w 266"/>
                  <a:gd name="T117" fmla="*/ 77 h 8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266" h="81">
                    <a:moveTo>
                      <a:pt x="105" y="77"/>
                    </a:moveTo>
                    <a:lnTo>
                      <a:pt x="108" y="79"/>
                    </a:lnTo>
                    <a:lnTo>
                      <a:pt x="111" y="78"/>
                    </a:lnTo>
                    <a:lnTo>
                      <a:pt x="114" y="77"/>
                    </a:lnTo>
                    <a:lnTo>
                      <a:pt x="117" y="77"/>
                    </a:lnTo>
                    <a:lnTo>
                      <a:pt x="118" y="74"/>
                    </a:lnTo>
                    <a:lnTo>
                      <a:pt x="119" y="71"/>
                    </a:lnTo>
                    <a:lnTo>
                      <a:pt x="122" y="74"/>
                    </a:lnTo>
                    <a:lnTo>
                      <a:pt x="124" y="71"/>
                    </a:lnTo>
                    <a:lnTo>
                      <a:pt x="126" y="68"/>
                    </a:lnTo>
                    <a:lnTo>
                      <a:pt x="127" y="71"/>
                    </a:lnTo>
                    <a:lnTo>
                      <a:pt x="128" y="74"/>
                    </a:lnTo>
                    <a:lnTo>
                      <a:pt x="126" y="77"/>
                    </a:lnTo>
                    <a:lnTo>
                      <a:pt x="129" y="80"/>
                    </a:lnTo>
                    <a:lnTo>
                      <a:pt x="133" y="80"/>
                    </a:lnTo>
                    <a:lnTo>
                      <a:pt x="136" y="81"/>
                    </a:lnTo>
                    <a:lnTo>
                      <a:pt x="139" y="79"/>
                    </a:lnTo>
                    <a:lnTo>
                      <a:pt x="142" y="81"/>
                    </a:lnTo>
                    <a:lnTo>
                      <a:pt x="145" y="79"/>
                    </a:lnTo>
                    <a:lnTo>
                      <a:pt x="148" y="81"/>
                    </a:lnTo>
                    <a:lnTo>
                      <a:pt x="151" y="80"/>
                    </a:lnTo>
                    <a:lnTo>
                      <a:pt x="154" y="81"/>
                    </a:lnTo>
                    <a:lnTo>
                      <a:pt x="153" y="78"/>
                    </a:lnTo>
                    <a:lnTo>
                      <a:pt x="156" y="79"/>
                    </a:lnTo>
                    <a:lnTo>
                      <a:pt x="159" y="80"/>
                    </a:lnTo>
                    <a:lnTo>
                      <a:pt x="162" y="77"/>
                    </a:lnTo>
                    <a:lnTo>
                      <a:pt x="164" y="80"/>
                    </a:lnTo>
                    <a:lnTo>
                      <a:pt x="166" y="80"/>
                    </a:lnTo>
                    <a:lnTo>
                      <a:pt x="170" y="80"/>
                    </a:lnTo>
                    <a:lnTo>
                      <a:pt x="173" y="79"/>
                    </a:lnTo>
                    <a:lnTo>
                      <a:pt x="173" y="76"/>
                    </a:lnTo>
                    <a:lnTo>
                      <a:pt x="176" y="79"/>
                    </a:lnTo>
                    <a:lnTo>
                      <a:pt x="179" y="80"/>
                    </a:lnTo>
                    <a:lnTo>
                      <a:pt x="180" y="77"/>
                    </a:lnTo>
                    <a:lnTo>
                      <a:pt x="181" y="74"/>
                    </a:lnTo>
                    <a:lnTo>
                      <a:pt x="182" y="77"/>
                    </a:lnTo>
                    <a:lnTo>
                      <a:pt x="185" y="79"/>
                    </a:lnTo>
                    <a:lnTo>
                      <a:pt x="188" y="80"/>
                    </a:lnTo>
                    <a:lnTo>
                      <a:pt x="191" y="80"/>
                    </a:lnTo>
                    <a:lnTo>
                      <a:pt x="194" y="79"/>
                    </a:lnTo>
                    <a:lnTo>
                      <a:pt x="197" y="79"/>
                    </a:lnTo>
                    <a:lnTo>
                      <a:pt x="200" y="79"/>
                    </a:lnTo>
                    <a:lnTo>
                      <a:pt x="203" y="78"/>
                    </a:lnTo>
                    <a:lnTo>
                      <a:pt x="204" y="75"/>
                    </a:lnTo>
                    <a:lnTo>
                      <a:pt x="206" y="72"/>
                    </a:lnTo>
                    <a:lnTo>
                      <a:pt x="203" y="70"/>
                    </a:lnTo>
                    <a:lnTo>
                      <a:pt x="206" y="70"/>
                    </a:lnTo>
                    <a:lnTo>
                      <a:pt x="209" y="70"/>
                    </a:lnTo>
                    <a:lnTo>
                      <a:pt x="209" y="73"/>
                    </a:lnTo>
                    <a:lnTo>
                      <a:pt x="209" y="76"/>
                    </a:lnTo>
                    <a:lnTo>
                      <a:pt x="213" y="79"/>
                    </a:lnTo>
                    <a:lnTo>
                      <a:pt x="216" y="79"/>
                    </a:lnTo>
                    <a:lnTo>
                      <a:pt x="219" y="79"/>
                    </a:lnTo>
                    <a:lnTo>
                      <a:pt x="222" y="79"/>
                    </a:lnTo>
                    <a:lnTo>
                      <a:pt x="225" y="81"/>
                    </a:lnTo>
                    <a:lnTo>
                      <a:pt x="229" y="81"/>
                    </a:lnTo>
                    <a:lnTo>
                      <a:pt x="231" y="81"/>
                    </a:lnTo>
                    <a:lnTo>
                      <a:pt x="234" y="79"/>
                    </a:lnTo>
                    <a:lnTo>
                      <a:pt x="238" y="78"/>
                    </a:lnTo>
                    <a:lnTo>
                      <a:pt x="240" y="77"/>
                    </a:lnTo>
                    <a:lnTo>
                      <a:pt x="244" y="78"/>
                    </a:lnTo>
                    <a:lnTo>
                      <a:pt x="247" y="78"/>
                    </a:lnTo>
                    <a:lnTo>
                      <a:pt x="250" y="77"/>
                    </a:lnTo>
                    <a:lnTo>
                      <a:pt x="253" y="77"/>
                    </a:lnTo>
                    <a:lnTo>
                      <a:pt x="253" y="75"/>
                    </a:lnTo>
                    <a:lnTo>
                      <a:pt x="254" y="72"/>
                    </a:lnTo>
                    <a:lnTo>
                      <a:pt x="251" y="69"/>
                    </a:lnTo>
                    <a:lnTo>
                      <a:pt x="254" y="70"/>
                    </a:lnTo>
                    <a:lnTo>
                      <a:pt x="256" y="70"/>
                    </a:lnTo>
                    <a:lnTo>
                      <a:pt x="260" y="70"/>
                    </a:lnTo>
                    <a:lnTo>
                      <a:pt x="264" y="69"/>
                    </a:lnTo>
                    <a:lnTo>
                      <a:pt x="266" y="69"/>
                    </a:lnTo>
                    <a:lnTo>
                      <a:pt x="264" y="66"/>
                    </a:lnTo>
                    <a:lnTo>
                      <a:pt x="261" y="63"/>
                    </a:lnTo>
                    <a:lnTo>
                      <a:pt x="258" y="65"/>
                    </a:lnTo>
                    <a:lnTo>
                      <a:pt x="256" y="65"/>
                    </a:lnTo>
                    <a:lnTo>
                      <a:pt x="253" y="66"/>
                    </a:lnTo>
                    <a:lnTo>
                      <a:pt x="250" y="63"/>
                    </a:lnTo>
                    <a:lnTo>
                      <a:pt x="253" y="62"/>
                    </a:lnTo>
                    <a:lnTo>
                      <a:pt x="256" y="61"/>
                    </a:lnTo>
                    <a:lnTo>
                      <a:pt x="260" y="59"/>
                    </a:lnTo>
                    <a:lnTo>
                      <a:pt x="263" y="58"/>
                    </a:lnTo>
                    <a:lnTo>
                      <a:pt x="263" y="55"/>
                    </a:lnTo>
                    <a:lnTo>
                      <a:pt x="265" y="52"/>
                    </a:lnTo>
                    <a:lnTo>
                      <a:pt x="262" y="50"/>
                    </a:lnTo>
                    <a:lnTo>
                      <a:pt x="259" y="50"/>
                    </a:lnTo>
                    <a:lnTo>
                      <a:pt x="256" y="50"/>
                    </a:lnTo>
                    <a:lnTo>
                      <a:pt x="253" y="50"/>
                    </a:lnTo>
                    <a:lnTo>
                      <a:pt x="256" y="48"/>
                    </a:lnTo>
                    <a:lnTo>
                      <a:pt x="253" y="46"/>
                    </a:lnTo>
                    <a:lnTo>
                      <a:pt x="250" y="45"/>
                    </a:lnTo>
                    <a:lnTo>
                      <a:pt x="247" y="45"/>
                    </a:lnTo>
                    <a:lnTo>
                      <a:pt x="244" y="45"/>
                    </a:lnTo>
                    <a:lnTo>
                      <a:pt x="241" y="45"/>
                    </a:lnTo>
                    <a:lnTo>
                      <a:pt x="238" y="45"/>
                    </a:lnTo>
                    <a:lnTo>
                      <a:pt x="240" y="42"/>
                    </a:lnTo>
                    <a:lnTo>
                      <a:pt x="237" y="41"/>
                    </a:lnTo>
                    <a:lnTo>
                      <a:pt x="234" y="40"/>
                    </a:lnTo>
                    <a:lnTo>
                      <a:pt x="227" y="40"/>
                    </a:lnTo>
                    <a:lnTo>
                      <a:pt x="225" y="39"/>
                    </a:lnTo>
                    <a:lnTo>
                      <a:pt x="221" y="39"/>
                    </a:lnTo>
                    <a:lnTo>
                      <a:pt x="218" y="40"/>
                    </a:lnTo>
                    <a:lnTo>
                      <a:pt x="214" y="40"/>
                    </a:lnTo>
                    <a:lnTo>
                      <a:pt x="211" y="42"/>
                    </a:lnTo>
                    <a:lnTo>
                      <a:pt x="205" y="42"/>
                    </a:lnTo>
                    <a:lnTo>
                      <a:pt x="202" y="40"/>
                    </a:lnTo>
                    <a:lnTo>
                      <a:pt x="199" y="40"/>
                    </a:lnTo>
                    <a:lnTo>
                      <a:pt x="196" y="40"/>
                    </a:lnTo>
                    <a:lnTo>
                      <a:pt x="193" y="41"/>
                    </a:lnTo>
                    <a:lnTo>
                      <a:pt x="190" y="43"/>
                    </a:lnTo>
                    <a:lnTo>
                      <a:pt x="187" y="44"/>
                    </a:lnTo>
                    <a:lnTo>
                      <a:pt x="184" y="44"/>
                    </a:lnTo>
                    <a:lnTo>
                      <a:pt x="181" y="44"/>
                    </a:lnTo>
                    <a:lnTo>
                      <a:pt x="178" y="46"/>
                    </a:lnTo>
                    <a:lnTo>
                      <a:pt x="175" y="47"/>
                    </a:lnTo>
                    <a:lnTo>
                      <a:pt x="171" y="46"/>
                    </a:lnTo>
                    <a:lnTo>
                      <a:pt x="168" y="48"/>
                    </a:lnTo>
                    <a:lnTo>
                      <a:pt x="165" y="48"/>
                    </a:lnTo>
                    <a:lnTo>
                      <a:pt x="168" y="51"/>
                    </a:lnTo>
                    <a:lnTo>
                      <a:pt x="171" y="52"/>
                    </a:lnTo>
                    <a:lnTo>
                      <a:pt x="168" y="52"/>
                    </a:lnTo>
                    <a:lnTo>
                      <a:pt x="165" y="51"/>
                    </a:lnTo>
                    <a:lnTo>
                      <a:pt x="162" y="52"/>
                    </a:lnTo>
                    <a:lnTo>
                      <a:pt x="159" y="53"/>
                    </a:lnTo>
                    <a:lnTo>
                      <a:pt x="157" y="50"/>
                    </a:lnTo>
                    <a:lnTo>
                      <a:pt x="154" y="50"/>
                    </a:lnTo>
                    <a:lnTo>
                      <a:pt x="151" y="49"/>
                    </a:lnTo>
                    <a:lnTo>
                      <a:pt x="148" y="46"/>
                    </a:lnTo>
                    <a:lnTo>
                      <a:pt x="145" y="46"/>
                    </a:lnTo>
                    <a:lnTo>
                      <a:pt x="144" y="49"/>
                    </a:lnTo>
                    <a:lnTo>
                      <a:pt x="141" y="47"/>
                    </a:lnTo>
                    <a:lnTo>
                      <a:pt x="138" y="47"/>
                    </a:lnTo>
                    <a:lnTo>
                      <a:pt x="135" y="48"/>
                    </a:lnTo>
                    <a:lnTo>
                      <a:pt x="132" y="50"/>
                    </a:lnTo>
                    <a:lnTo>
                      <a:pt x="129" y="47"/>
                    </a:lnTo>
                    <a:lnTo>
                      <a:pt x="126" y="45"/>
                    </a:lnTo>
                    <a:lnTo>
                      <a:pt x="123" y="45"/>
                    </a:lnTo>
                    <a:lnTo>
                      <a:pt x="123" y="48"/>
                    </a:lnTo>
                    <a:lnTo>
                      <a:pt x="123" y="51"/>
                    </a:lnTo>
                    <a:lnTo>
                      <a:pt x="120" y="51"/>
                    </a:lnTo>
                    <a:lnTo>
                      <a:pt x="118" y="48"/>
                    </a:lnTo>
                    <a:lnTo>
                      <a:pt x="114" y="46"/>
                    </a:lnTo>
                    <a:lnTo>
                      <a:pt x="112" y="48"/>
                    </a:lnTo>
                    <a:lnTo>
                      <a:pt x="108" y="47"/>
                    </a:lnTo>
                    <a:lnTo>
                      <a:pt x="112" y="46"/>
                    </a:lnTo>
                    <a:lnTo>
                      <a:pt x="115" y="45"/>
                    </a:lnTo>
                    <a:lnTo>
                      <a:pt x="117" y="42"/>
                    </a:lnTo>
                    <a:lnTo>
                      <a:pt x="114" y="40"/>
                    </a:lnTo>
                    <a:lnTo>
                      <a:pt x="111" y="38"/>
                    </a:lnTo>
                    <a:lnTo>
                      <a:pt x="108" y="39"/>
                    </a:lnTo>
                    <a:lnTo>
                      <a:pt x="108" y="36"/>
                    </a:lnTo>
                    <a:lnTo>
                      <a:pt x="105" y="34"/>
                    </a:lnTo>
                    <a:lnTo>
                      <a:pt x="102" y="36"/>
                    </a:lnTo>
                    <a:lnTo>
                      <a:pt x="99" y="36"/>
                    </a:lnTo>
                    <a:lnTo>
                      <a:pt x="96" y="35"/>
                    </a:lnTo>
                    <a:lnTo>
                      <a:pt x="93" y="34"/>
                    </a:lnTo>
                    <a:lnTo>
                      <a:pt x="90" y="37"/>
                    </a:lnTo>
                    <a:lnTo>
                      <a:pt x="91" y="34"/>
                    </a:lnTo>
                    <a:lnTo>
                      <a:pt x="88" y="34"/>
                    </a:lnTo>
                    <a:lnTo>
                      <a:pt x="91" y="33"/>
                    </a:lnTo>
                    <a:lnTo>
                      <a:pt x="94" y="33"/>
                    </a:lnTo>
                    <a:lnTo>
                      <a:pt x="97" y="33"/>
                    </a:lnTo>
                    <a:lnTo>
                      <a:pt x="100" y="33"/>
                    </a:lnTo>
                    <a:lnTo>
                      <a:pt x="97" y="31"/>
                    </a:lnTo>
                    <a:lnTo>
                      <a:pt x="94" y="32"/>
                    </a:lnTo>
                    <a:lnTo>
                      <a:pt x="91" y="30"/>
                    </a:lnTo>
                    <a:lnTo>
                      <a:pt x="88" y="29"/>
                    </a:lnTo>
                    <a:lnTo>
                      <a:pt x="84" y="30"/>
                    </a:lnTo>
                    <a:lnTo>
                      <a:pt x="82" y="27"/>
                    </a:lnTo>
                    <a:lnTo>
                      <a:pt x="85" y="27"/>
                    </a:lnTo>
                    <a:lnTo>
                      <a:pt x="92" y="29"/>
                    </a:lnTo>
                    <a:lnTo>
                      <a:pt x="95" y="29"/>
                    </a:lnTo>
                    <a:lnTo>
                      <a:pt x="98" y="29"/>
                    </a:lnTo>
                    <a:lnTo>
                      <a:pt x="101" y="29"/>
                    </a:lnTo>
                    <a:lnTo>
                      <a:pt x="104" y="29"/>
                    </a:lnTo>
                    <a:lnTo>
                      <a:pt x="105" y="29"/>
                    </a:lnTo>
                    <a:lnTo>
                      <a:pt x="108" y="29"/>
                    </a:lnTo>
                    <a:lnTo>
                      <a:pt x="111" y="29"/>
                    </a:lnTo>
                    <a:lnTo>
                      <a:pt x="114" y="29"/>
                    </a:lnTo>
                    <a:lnTo>
                      <a:pt x="116" y="26"/>
                    </a:lnTo>
                    <a:lnTo>
                      <a:pt x="113" y="25"/>
                    </a:lnTo>
                    <a:lnTo>
                      <a:pt x="110" y="23"/>
                    </a:lnTo>
                    <a:lnTo>
                      <a:pt x="107" y="23"/>
                    </a:lnTo>
                    <a:lnTo>
                      <a:pt x="105" y="22"/>
                    </a:lnTo>
                    <a:lnTo>
                      <a:pt x="102" y="22"/>
                    </a:lnTo>
                    <a:lnTo>
                      <a:pt x="99" y="21"/>
                    </a:lnTo>
                    <a:lnTo>
                      <a:pt x="96" y="21"/>
                    </a:lnTo>
                    <a:lnTo>
                      <a:pt x="93" y="20"/>
                    </a:lnTo>
                    <a:lnTo>
                      <a:pt x="90" y="19"/>
                    </a:lnTo>
                    <a:lnTo>
                      <a:pt x="85" y="19"/>
                    </a:lnTo>
                    <a:lnTo>
                      <a:pt x="82" y="18"/>
                    </a:lnTo>
                    <a:lnTo>
                      <a:pt x="85" y="18"/>
                    </a:lnTo>
                    <a:lnTo>
                      <a:pt x="89" y="18"/>
                    </a:lnTo>
                    <a:lnTo>
                      <a:pt x="92" y="19"/>
                    </a:lnTo>
                    <a:lnTo>
                      <a:pt x="95" y="19"/>
                    </a:lnTo>
                    <a:lnTo>
                      <a:pt x="97" y="16"/>
                    </a:lnTo>
                    <a:lnTo>
                      <a:pt x="94" y="15"/>
                    </a:lnTo>
                    <a:lnTo>
                      <a:pt x="91" y="13"/>
                    </a:lnTo>
                    <a:lnTo>
                      <a:pt x="88" y="13"/>
                    </a:lnTo>
                    <a:lnTo>
                      <a:pt x="84" y="12"/>
                    </a:lnTo>
                    <a:lnTo>
                      <a:pt x="81" y="12"/>
                    </a:lnTo>
                    <a:lnTo>
                      <a:pt x="78" y="12"/>
                    </a:lnTo>
                    <a:lnTo>
                      <a:pt x="75" y="13"/>
                    </a:lnTo>
                    <a:lnTo>
                      <a:pt x="72" y="14"/>
                    </a:lnTo>
                    <a:lnTo>
                      <a:pt x="69" y="15"/>
                    </a:lnTo>
                    <a:lnTo>
                      <a:pt x="66" y="14"/>
                    </a:lnTo>
                    <a:lnTo>
                      <a:pt x="62" y="14"/>
                    </a:lnTo>
                    <a:lnTo>
                      <a:pt x="60" y="14"/>
                    </a:lnTo>
                    <a:lnTo>
                      <a:pt x="56" y="16"/>
                    </a:lnTo>
                    <a:lnTo>
                      <a:pt x="53" y="19"/>
                    </a:lnTo>
                    <a:lnTo>
                      <a:pt x="50" y="20"/>
                    </a:lnTo>
                    <a:lnTo>
                      <a:pt x="53" y="17"/>
                    </a:lnTo>
                    <a:lnTo>
                      <a:pt x="56" y="14"/>
                    </a:lnTo>
                    <a:lnTo>
                      <a:pt x="57" y="11"/>
                    </a:lnTo>
                    <a:lnTo>
                      <a:pt x="54" y="9"/>
                    </a:lnTo>
                    <a:lnTo>
                      <a:pt x="51" y="7"/>
                    </a:lnTo>
                    <a:lnTo>
                      <a:pt x="47" y="5"/>
                    </a:lnTo>
                    <a:lnTo>
                      <a:pt x="44" y="5"/>
                    </a:lnTo>
                    <a:lnTo>
                      <a:pt x="40" y="6"/>
                    </a:lnTo>
                    <a:lnTo>
                      <a:pt x="38" y="5"/>
                    </a:lnTo>
                    <a:lnTo>
                      <a:pt x="35" y="3"/>
                    </a:lnTo>
                    <a:lnTo>
                      <a:pt x="32" y="3"/>
                    </a:lnTo>
                    <a:lnTo>
                      <a:pt x="28" y="2"/>
                    </a:lnTo>
                    <a:lnTo>
                      <a:pt x="25" y="2"/>
                    </a:lnTo>
                    <a:lnTo>
                      <a:pt x="23" y="1"/>
                    </a:lnTo>
                    <a:lnTo>
                      <a:pt x="19" y="1"/>
                    </a:lnTo>
                    <a:lnTo>
                      <a:pt x="16" y="0"/>
                    </a:lnTo>
                    <a:lnTo>
                      <a:pt x="13" y="1"/>
                    </a:lnTo>
                    <a:lnTo>
                      <a:pt x="10" y="1"/>
                    </a:lnTo>
                    <a:lnTo>
                      <a:pt x="7" y="3"/>
                    </a:lnTo>
                    <a:lnTo>
                      <a:pt x="4" y="3"/>
                    </a:lnTo>
                    <a:lnTo>
                      <a:pt x="1" y="5"/>
                    </a:lnTo>
                    <a:lnTo>
                      <a:pt x="4" y="7"/>
                    </a:lnTo>
                    <a:lnTo>
                      <a:pt x="8" y="8"/>
                    </a:lnTo>
                    <a:lnTo>
                      <a:pt x="5" y="10"/>
                    </a:lnTo>
                    <a:lnTo>
                      <a:pt x="1" y="8"/>
                    </a:lnTo>
                    <a:lnTo>
                      <a:pt x="0" y="11"/>
                    </a:lnTo>
                    <a:lnTo>
                      <a:pt x="4" y="11"/>
                    </a:lnTo>
                    <a:lnTo>
                      <a:pt x="7" y="12"/>
                    </a:lnTo>
                    <a:lnTo>
                      <a:pt x="10" y="14"/>
                    </a:lnTo>
                    <a:lnTo>
                      <a:pt x="13" y="15"/>
                    </a:lnTo>
                    <a:lnTo>
                      <a:pt x="16" y="16"/>
                    </a:lnTo>
                    <a:lnTo>
                      <a:pt x="19" y="15"/>
                    </a:lnTo>
                    <a:lnTo>
                      <a:pt x="16" y="17"/>
                    </a:lnTo>
                    <a:lnTo>
                      <a:pt x="13" y="17"/>
                    </a:lnTo>
                    <a:lnTo>
                      <a:pt x="15" y="20"/>
                    </a:lnTo>
                    <a:lnTo>
                      <a:pt x="18" y="21"/>
                    </a:lnTo>
                    <a:lnTo>
                      <a:pt x="21" y="22"/>
                    </a:lnTo>
                    <a:lnTo>
                      <a:pt x="24" y="22"/>
                    </a:lnTo>
                    <a:lnTo>
                      <a:pt x="27" y="22"/>
                    </a:lnTo>
                    <a:lnTo>
                      <a:pt x="30" y="22"/>
                    </a:lnTo>
                    <a:lnTo>
                      <a:pt x="27" y="25"/>
                    </a:lnTo>
                    <a:lnTo>
                      <a:pt x="24" y="25"/>
                    </a:lnTo>
                    <a:lnTo>
                      <a:pt x="27" y="27"/>
                    </a:lnTo>
                    <a:lnTo>
                      <a:pt x="30" y="26"/>
                    </a:lnTo>
                    <a:lnTo>
                      <a:pt x="33" y="25"/>
                    </a:lnTo>
                    <a:lnTo>
                      <a:pt x="36" y="25"/>
                    </a:lnTo>
                    <a:lnTo>
                      <a:pt x="39" y="26"/>
                    </a:lnTo>
                    <a:lnTo>
                      <a:pt x="42" y="26"/>
                    </a:lnTo>
                    <a:lnTo>
                      <a:pt x="47" y="26"/>
                    </a:lnTo>
                    <a:lnTo>
                      <a:pt x="50" y="26"/>
                    </a:lnTo>
                    <a:lnTo>
                      <a:pt x="53" y="23"/>
                    </a:lnTo>
                    <a:lnTo>
                      <a:pt x="56" y="22"/>
                    </a:lnTo>
                    <a:lnTo>
                      <a:pt x="59" y="25"/>
                    </a:lnTo>
                    <a:lnTo>
                      <a:pt x="62" y="27"/>
                    </a:lnTo>
                    <a:lnTo>
                      <a:pt x="65" y="31"/>
                    </a:lnTo>
                    <a:lnTo>
                      <a:pt x="65" y="33"/>
                    </a:lnTo>
                    <a:lnTo>
                      <a:pt x="68" y="35"/>
                    </a:lnTo>
                    <a:lnTo>
                      <a:pt x="71" y="37"/>
                    </a:lnTo>
                    <a:lnTo>
                      <a:pt x="73" y="40"/>
                    </a:lnTo>
                    <a:lnTo>
                      <a:pt x="73" y="43"/>
                    </a:lnTo>
                    <a:lnTo>
                      <a:pt x="74" y="46"/>
                    </a:lnTo>
                    <a:lnTo>
                      <a:pt x="71" y="48"/>
                    </a:lnTo>
                    <a:lnTo>
                      <a:pt x="69" y="50"/>
                    </a:lnTo>
                    <a:lnTo>
                      <a:pt x="69" y="53"/>
                    </a:lnTo>
                    <a:lnTo>
                      <a:pt x="67" y="56"/>
                    </a:lnTo>
                    <a:lnTo>
                      <a:pt x="70" y="59"/>
                    </a:lnTo>
                    <a:lnTo>
                      <a:pt x="73" y="59"/>
                    </a:lnTo>
                    <a:lnTo>
                      <a:pt x="71" y="63"/>
                    </a:lnTo>
                    <a:lnTo>
                      <a:pt x="74" y="66"/>
                    </a:lnTo>
                    <a:lnTo>
                      <a:pt x="74" y="69"/>
                    </a:lnTo>
                    <a:lnTo>
                      <a:pt x="76" y="72"/>
                    </a:lnTo>
                    <a:lnTo>
                      <a:pt x="79" y="73"/>
                    </a:lnTo>
                    <a:lnTo>
                      <a:pt x="82" y="76"/>
                    </a:lnTo>
                    <a:lnTo>
                      <a:pt x="85" y="74"/>
                    </a:lnTo>
                    <a:lnTo>
                      <a:pt x="89" y="76"/>
                    </a:lnTo>
                    <a:lnTo>
                      <a:pt x="86" y="73"/>
                    </a:lnTo>
                    <a:lnTo>
                      <a:pt x="90" y="72"/>
                    </a:lnTo>
                    <a:lnTo>
                      <a:pt x="93" y="69"/>
                    </a:lnTo>
                    <a:lnTo>
                      <a:pt x="92" y="72"/>
                    </a:lnTo>
                    <a:lnTo>
                      <a:pt x="92" y="75"/>
                    </a:lnTo>
                    <a:lnTo>
                      <a:pt x="95" y="76"/>
                    </a:lnTo>
                    <a:lnTo>
                      <a:pt x="97" y="77"/>
                    </a:lnTo>
                    <a:lnTo>
                      <a:pt x="101" y="77"/>
                    </a:lnTo>
                    <a:lnTo>
                      <a:pt x="103" y="78"/>
                    </a:lnTo>
                    <a:lnTo>
                      <a:pt x="105" y="77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Freeform 1208">
                <a:extLst>
                  <a:ext uri="{FF2B5EF4-FFF2-40B4-BE49-F238E27FC236}">
                    <a16:creationId xmlns:a16="http://schemas.microsoft.com/office/drawing/2014/main" id="{F06B98EE-5246-284A-3153-A9137BA18D3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609" y="1507"/>
                <a:ext cx="12" cy="12"/>
              </a:xfrm>
              <a:custGeom>
                <a:avLst/>
                <a:gdLst>
                  <a:gd name="T0" fmla="*/ 11 w 12"/>
                  <a:gd name="T1" fmla="*/ 2 h 12"/>
                  <a:gd name="T2" fmla="*/ 8 w 12"/>
                  <a:gd name="T3" fmla="*/ 0 h 12"/>
                  <a:gd name="T4" fmla="*/ 8 w 12"/>
                  <a:gd name="T5" fmla="*/ 0 h 12"/>
                  <a:gd name="T6" fmla="*/ 8 w 12"/>
                  <a:gd name="T7" fmla="*/ 0 h 12"/>
                  <a:gd name="T8" fmla="*/ 4 w 12"/>
                  <a:gd name="T9" fmla="*/ 1 h 12"/>
                  <a:gd name="T10" fmla="*/ 2 w 12"/>
                  <a:gd name="T11" fmla="*/ 1 h 12"/>
                  <a:gd name="T12" fmla="*/ 0 w 12"/>
                  <a:gd name="T13" fmla="*/ 4 h 12"/>
                  <a:gd name="T14" fmla="*/ 2 w 12"/>
                  <a:gd name="T15" fmla="*/ 7 h 12"/>
                  <a:gd name="T16" fmla="*/ 5 w 12"/>
                  <a:gd name="T17" fmla="*/ 10 h 12"/>
                  <a:gd name="T18" fmla="*/ 8 w 12"/>
                  <a:gd name="T19" fmla="*/ 12 h 12"/>
                  <a:gd name="T20" fmla="*/ 9 w 12"/>
                  <a:gd name="T21" fmla="*/ 11 h 12"/>
                  <a:gd name="T22" fmla="*/ 12 w 12"/>
                  <a:gd name="T23" fmla="*/ 11 h 12"/>
                  <a:gd name="T24" fmla="*/ 10 w 12"/>
                  <a:gd name="T25" fmla="*/ 8 h 12"/>
                  <a:gd name="T26" fmla="*/ 12 w 12"/>
                  <a:gd name="T27" fmla="*/ 5 h 12"/>
                  <a:gd name="T28" fmla="*/ 11 w 12"/>
                  <a:gd name="T29" fmla="*/ 2 h 1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2" h="12">
                    <a:moveTo>
                      <a:pt x="11" y="2"/>
                    </a:moveTo>
                    <a:lnTo>
                      <a:pt x="8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0" y="4"/>
                    </a:lnTo>
                    <a:lnTo>
                      <a:pt x="2" y="7"/>
                    </a:lnTo>
                    <a:lnTo>
                      <a:pt x="5" y="10"/>
                    </a:lnTo>
                    <a:lnTo>
                      <a:pt x="8" y="12"/>
                    </a:lnTo>
                    <a:lnTo>
                      <a:pt x="9" y="11"/>
                    </a:lnTo>
                    <a:lnTo>
                      <a:pt x="12" y="11"/>
                    </a:lnTo>
                    <a:lnTo>
                      <a:pt x="10" y="8"/>
                    </a:lnTo>
                    <a:lnTo>
                      <a:pt x="12" y="5"/>
                    </a:lnTo>
                    <a:lnTo>
                      <a:pt x="11" y="2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Freeform 1209">
                <a:extLst>
                  <a:ext uri="{FF2B5EF4-FFF2-40B4-BE49-F238E27FC236}">
                    <a16:creationId xmlns:a16="http://schemas.microsoft.com/office/drawing/2014/main" id="{D93878EE-CCED-340A-2FF1-952B34EB062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598" y="1494"/>
                <a:ext cx="7" cy="4"/>
              </a:xfrm>
              <a:custGeom>
                <a:avLst/>
                <a:gdLst>
                  <a:gd name="T0" fmla="*/ 4 w 7"/>
                  <a:gd name="T1" fmla="*/ 4 h 4"/>
                  <a:gd name="T2" fmla="*/ 7 w 7"/>
                  <a:gd name="T3" fmla="*/ 4 h 4"/>
                  <a:gd name="T4" fmla="*/ 6 w 7"/>
                  <a:gd name="T5" fmla="*/ 0 h 4"/>
                  <a:gd name="T6" fmla="*/ 3 w 7"/>
                  <a:gd name="T7" fmla="*/ 0 h 4"/>
                  <a:gd name="T8" fmla="*/ 0 w 7"/>
                  <a:gd name="T9" fmla="*/ 3 h 4"/>
                  <a:gd name="T10" fmla="*/ 4 w 7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4">
                    <a:moveTo>
                      <a:pt x="4" y="4"/>
                    </a:moveTo>
                    <a:lnTo>
                      <a:pt x="7" y="4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4" y="4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Freeform 1210">
                <a:extLst>
                  <a:ext uri="{FF2B5EF4-FFF2-40B4-BE49-F238E27FC236}">
                    <a16:creationId xmlns:a16="http://schemas.microsoft.com/office/drawing/2014/main" id="{6CD34DF3-B9C6-7295-C028-89B07FE9397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598" y="1481"/>
                <a:ext cx="23" cy="15"/>
              </a:xfrm>
              <a:custGeom>
                <a:avLst/>
                <a:gdLst>
                  <a:gd name="T0" fmla="*/ 23 w 23"/>
                  <a:gd name="T1" fmla="*/ 7 h 15"/>
                  <a:gd name="T2" fmla="*/ 20 w 23"/>
                  <a:gd name="T3" fmla="*/ 5 h 15"/>
                  <a:gd name="T4" fmla="*/ 19 w 23"/>
                  <a:gd name="T5" fmla="*/ 3 h 15"/>
                  <a:gd name="T6" fmla="*/ 16 w 23"/>
                  <a:gd name="T7" fmla="*/ 2 h 15"/>
                  <a:gd name="T8" fmla="*/ 13 w 23"/>
                  <a:gd name="T9" fmla="*/ 0 h 15"/>
                  <a:gd name="T10" fmla="*/ 10 w 23"/>
                  <a:gd name="T11" fmla="*/ 0 h 15"/>
                  <a:gd name="T12" fmla="*/ 7 w 23"/>
                  <a:gd name="T13" fmla="*/ 0 h 15"/>
                  <a:gd name="T14" fmla="*/ 4 w 23"/>
                  <a:gd name="T15" fmla="*/ 0 h 15"/>
                  <a:gd name="T16" fmla="*/ 0 w 23"/>
                  <a:gd name="T17" fmla="*/ 3 h 15"/>
                  <a:gd name="T18" fmla="*/ 2 w 23"/>
                  <a:gd name="T19" fmla="*/ 7 h 15"/>
                  <a:gd name="T20" fmla="*/ 3 w 23"/>
                  <a:gd name="T21" fmla="*/ 10 h 15"/>
                  <a:gd name="T22" fmla="*/ 6 w 23"/>
                  <a:gd name="T23" fmla="*/ 12 h 15"/>
                  <a:gd name="T24" fmla="*/ 9 w 23"/>
                  <a:gd name="T25" fmla="*/ 13 h 15"/>
                  <a:gd name="T26" fmla="*/ 15 w 23"/>
                  <a:gd name="T27" fmla="*/ 15 h 15"/>
                  <a:gd name="T28" fmla="*/ 19 w 23"/>
                  <a:gd name="T29" fmla="*/ 15 h 15"/>
                  <a:gd name="T30" fmla="*/ 22 w 23"/>
                  <a:gd name="T31" fmla="*/ 13 h 15"/>
                  <a:gd name="T32" fmla="*/ 23 w 23"/>
                  <a:gd name="T33" fmla="*/ 10 h 15"/>
                  <a:gd name="T34" fmla="*/ 23 w 23"/>
                  <a:gd name="T35" fmla="*/ 7 h 1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" h="15">
                    <a:moveTo>
                      <a:pt x="23" y="7"/>
                    </a:moveTo>
                    <a:lnTo>
                      <a:pt x="20" y="5"/>
                    </a:lnTo>
                    <a:lnTo>
                      <a:pt x="19" y="3"/>
                    </a:lnTo>
                    <a:lnTo>
                      <a:pt x="16" y="2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2" y="7"/>
                    </a:lnTo>
                    <a:lnTo>
                      <a:pt x="3" y="10"/>
                    </a:lnTo>
                    <a:lnTo>
                      <a:pt x="6" y="12"/>
                    </a:lnTo>
                    <a:lnTo>
                      <a:pt x="9" y="13"/>
                    </a:lnTo>
                    <a:lnTo>
                      <a:pt x="15" y="15"/>
                    </a:lnTo>
                    <a:lnTo>
                      <a:pt x="19" y="15"/>
                    </a:lnTo>
                    <a:lnTo>
                      <a:pt x="22" y="13"/>
                    </a:lnTo>
                    <a:lnTo>
                      <a:pt x="23" y="10"/>
                    </a:lnTo>
                    <a:lnTo>
                      <a:pt x="23" y="7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Freeform 1211">
                <a:extLst>
                  <a:ext uri="{FF2B5EF4-FFF2-40B4-BE49-F238E27FC236}">
                    <a16:creationId xmlns:a16="http://schemas.microsoft.com/office/drawing/2014/main" id="{1F4C35D0-AC8E-E464-75AD-E341BB6F236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509" y="1545"/>
                <a:ext cx="18" cy="8"/>
              </a:xfrm>
              <a:custGeom>
                <a:avLst/>
                <a:gdLst>
                  <a:gd name="T0" fmla="*/ 9 w 18"/>
                  <a:gd name="T1" fmla="*/ 3 h 8"/>
                  <a:gd name="T2" fmla="*/ 12 w 18"/>
                  <a:gd name="T3" fmla="*/ 4 h 8"/>
                  <a:gd name="T4" fmla="*/ 15 w 18"/>
                  <a:gd name="T5" fmla="*/ 4 h 8"/>
                  <a:gd name="T6" fmla="*/ 18 w 18"/>
                  <a:gd name="T7" fmla="*/ 3 h 8"/>
                  <a:gd name="T8" fmla="*/ 17 w 18"/>
                  <a:gd name="T9" fmla="*/ 1 h 8"/>
                  <a:gd name="T10" fmla="*/ 13 w 18"/>
                  <a:gd name="T11" fmla="*/ 0 h 8"/>
                  <a:gd name="T12" fmla="*/ 11 w 18"/>
                  <a:gd name="T13" fmla="*/ 0 h 8"/>
                  <a:gd name="T14" fmla="*/ 8 w 18"/>
                  <a:gd name="T15" fmla="*/ 2 h 8"/>
                  <a:gd name="T16" fmla="*/ 0 w 18"/>
                  <a:gd name="T17" fmla="*/ 4 h 8"/>
                  <a:gd name="T18" fmla="*/ 2 w 18"/>
                  <a:gd name="T19" fmla="*/ 7 h 8"/>
                  <a:gd name="T20" fmla="*/ 5 w 18"/>
                  <a:gd name="T21" fmla="*/ 8 h 8"/>
                  <a:gd name="T22" fmla="*/ 9 w 18"/>
                  <a:gd name="T23" fmla="*/ 6 h 8"/>
                  <a:gd name="T24" fmla="*/ 9 w 18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8" h="8">
                    <a:moveTo>
                      <a:pt x="9" y="3"/>
                    </a:moveTo>
                    <a:lnTo>
                      <a:pt x="12" y="4"/>
                    </a:lnTo>
                    <a:lnTo>
                      <a:pt x="15" y="4"/>
                    </a:lnTo>
                    <a:lnTo>
                      <a:pt x="18" y="3"/>
                    </a:lnTo>
                    <a:lnTo>
                      <a:pt x="17" y="1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8" y="2"/>
                    </a:lnTo>
                    <a:lnTo>
                      <a:pt x="0" y="4"/>
                    </a:lnTo>
                    <a:lnTo>
                      <a:pt x="2" y="7"/>
                    </a:lnTo>
                    <a:lnTo>
                      <a:pt x="5" y="8"/>
                    </a:lnTo>
                    <a:lnTo>
                      <a:pt x="9" y="6"/>
                    </a:lnTo>
                    <a:lnTo>
                      <a:pt x="9" y="3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Freeform 1212">
                <a:extLst>
                  <a:ext uri="{FF2B5EF4-FFF2-40B4-BE49-F238E27FC236}">
                    <a16:creationId xmlns:a16="http://schemas.microsoft.com/office/drawing/2014/main" id="{CACC907A-C517-AA67-B49F-8E99D66DC81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543" y="1535"/>
                <a:ext cx="8" cy="7"/>
              </a:xfrm>
              <a:custGeom>
                <a:avLst/>
                <a:gdLst>
                  <a:gd name="T0" fmla="*/ 2 w 8"/>
                  <a:gd name="T1" fmla="*/ 7 h 7"/>
                  <a:gd name="T2" fmla="*/ 5 w 8"/>
                  <a:gd name="T3" fmla="*/ 7 h 7"/>
                  <a:gd name="T4" fmla="*/ 8 w 8"/>
                  <a:gd name="T5" fmla="*/ 6 h 7"/>
                  <a:gd name="T6" fmla="*/ 7 w 8"/>
                  <a:gd name="T7" fmla="*/ 3 h 7"/>
                  <a:gd name="T8" fmla="*/ 6 w 8"/>
                  <a:gd name="T9" fmla="*/ 0 h 7"/>
                  <a:gd name="T10" fmla="*/ 5 w 8"/>
                  <a:gd name="T11" fmla="*/ 0 h 7"/>
                  <a:gd name="T12" fmla="*/ 3 w 8"/>
                  <a:gd name="T13" fmla="*/ 0 h 7"/>
                  <a:gd name="T14" fmla="*/ 0 w 8"/>
                  <a:gd name="T15" fmla="*/ 1 h 7"/>
                  <a:gd name="T16" fmla="*/ 0 w 8"/>
                  <a:gd name="T17" fmla="*/ 4 h 7"/>
                  <a:gd name="T18" fmla="*/ 2 w 8"/>
                  <a:gd name="T19" fmla="*/ 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" h="7">
                    <a:moveTo>
                      <a:pt x="2" y="7"/>
                    </a:moveTo>
                    <a:lnTo>
                      <a:pt x="5" y="7"/>
                    </a:lnTo>
                    <a:lnTo>
                      <a:pt x="8" y="6"/>
                    </a:lnTo>
                    <a:lnTo>
                      <a:pt x="7" y="3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0" y="1"/>
                    </a:lnTo>
                    <a:lnTo>
                      <a:pt x="0" y="4"/>
                    </a:lnTo>
                    <a:lnTo>
                      <a:pt x="2" y="7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Freeform 1213">
                <a:extLst>
                  <a:ext uri="{FF2B5EF4-FFF2-40B4-BE49-F238E27FC236}">
                    <a16:creationId xmlns:a16="http://schemas.microsoft.com/office/drawing/2014/main" id="{3EEC0558-7CE4-0722-386D-3D940D7DDE8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508" y="1619"/>
                <a:ext cx="9" cy="7"/>
              </a:xfrm>
              <a:custGeom>
                <a:avLst/>
                <a:gdLst>
                  <a:gd name="T0" fmla="*/ 9 w 9"/>
                  <a:gd name="T1" fmla="*/ 3 h 7"/>
                  <a:gd name="T2" fmla="*/ 5 w 9"/>
                  <a:gd name="T3" fmla="*/ 0 h 7"/>
                  <a:gd name="T4" fmla="*/ 5 w 9"/>
                  <a:gd name="T5" fmla="*/ 0 h 7"/>
                  <a:gd name="T6" fmla="*/ 2 w 9"/>
                  <a:gd name="T7" fmla="*/ 1 h 7"/>
                  <a:gd name="T8" fmla="*/ 0 w 9"/>
                  <a:gd name="T9" fmla="*/ 3 h 7"/>
                  <a:gd name="T10" fmla="*/ 2 w 9"/>
                  <a:gd name="T11" fmla="*/ 7 h 7"/>
                  <a:gd name="T12" fmla="*/ 5 w 9"/>
                  <a:gd name="T13" fmla="*/ 7 h 7"/>
                  <a:gd name="T14" fmla="*/ 8 w 9"/>
                  <a:gd name="T15" fmla="*/ 6 h 7"/>
                  <a:gd name="T16" fmla="*/ 9 w 9"/>
                  <a:gd name="T17" fmla="*/ 3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" h="7">
                    <a:moveTo>
                      <a:pt x="9" y="3"/>
                    </a:moveTo>
                    <a:lnTo>
                      <a:pt x="5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2" y="7"/>
                    </a:lnTo>
                    <a:lnTo>
                      <a:pt x="5" y="7"/>
                    </a:lnTo>
                    <a:lnTo>
                      <a:pt x="8" y="6"/>
                    </a:lnTo>
                    <a:lnTo>
                      <a:pt x="9" y="3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Freeform 1214">
                <a:extLst>
                  <a:ext uri="{FF2B5EF4-FFF2-40B4-BE49-F238E27FC236}">
                    <a16:creationId xmlns:a16="http://schemas.microsoft.com/office/drawing/2014/main" id="{3AF9BDFB-09C1-6DB9-B74F-E10CC2878F5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517" y="1545"/>
                <a:ext cx="48" cy="31"/>
              </a:xfrm>
              <a:custGeom>
                <a:avLst/>
                <a:gdLst>
                  <a:gd name="T0" fmla="*/ 7 w 48"/>
                  <a:gd name="T1" fmla="*/ 20 h 31"/>
                  <a:gd name="T2" fmla="*/ 8 w 48"/>
                  <a:gd name="T3" fmla="*/ 23 h 31"/>
                  <a:gd name="T4" fmla="*/ 11 w 48"/>
                  <a:gd name="T5" fmla="*/ 25 h 31"/>
                  <a:gd name="T6" fmla="*/ 14 w 48"/>
                  <a:gd name="T7" fmla="*/ 25 h 31"/>
                  <a:gd name="T8" fmla="*/ 17 w 48"/>
                  <a:gd name="T9" fmla="*/ 28 h 31"/>
                  <a:gd name="T10" fmla="*/ 20 w 48"/>
                  <a:gd name="T11" fmla="*/ 26 h 31"/>
                  <a:gd name="T12" fmla="*/ 23 w 48"/>
                  <a:gd name="T13" fmla="*/ 28 h 31"/>
                  <a:gd name="T14" fmla="*/ 26 w 48"/>
                  <a:gd name="T15" fmla="*/ 29 h 31"/>
                  <a:gd name="T16" fmla="*/ 29 w 48"/>
                  <a:gd name="T17" fmla="*/ 31 h 31"/>
                  <a:gd name="T18" fmla="*/ 32 w 48"/>
                  <a:gd name="T19" fmla="*/ 31 h 31"/>
                  <a:gd name="T20" fmla="*/ 35 w 48"/>
                  <a:gd name="T21" fmla="*/ 30 h 31"/>
                  <a:gd name="T22" fmla="*/ 38 w 48"/>
                  <a:gd name="T23" fmla="*/ 31 h 31"/>
                  <a:gd name="T24" fmla="*/ 42 w 48"/>
                  <a:gd name="T25" fmla="*/ 31 h 31"/>
                  <a:gd name="T26" fmla="*/ 45 w 48"/>
                  <a:gd name="T27" fmla="*/ 30 h 31"/>
                  <a:gd name="T28" fmla="*/ 48 w 48"/>
                  <a:gd name="T29" fmla="*/ 27 h 31"/>
                  <a:gd name="T30" fmla="*/ 48 w 48"/>
                  <a:gd name="T31" fmla="*/ 25 h 31"/>
                  <a:gd name="T32" fmla="*/ 48 w 48"/>
                  <a:gd name="T33" fmla="*/ 21 h 31"/>
                  <a:gd name="T34" fmla="*/ 45 w 48"/>
                  <a:gd name="T35" fmla="*/ 18 h 31"/>
                  <a:gd name="T36" fmla="*/ 47 w 48"/>
                  <a:gd name="T37" fmla="*/ 15 h 31"/>
                  <a:gd name="T38" fmla="*/ 47 w 48"/>
                  <a:gd name="T39" fmla="*/ 12 h 31"/>
                  <a:gd name="T40" fmla="*/ 44 w 48"/>
                  <a:gd name="T41" fmla="*/ 10 h 31"/>
                  <a:gd name="T42" fmla="*/ 42 w 48"/>
                  <a:gd name="T43" fmla="*/ 7 h 31"/>
                  <a:gd name="T44" fmla="*/ 37 w 48"/>
                  <a:gd name="T45" fmla="*/ 5 h 31"/>
                  <a:gd name="T46" fmla="*/ 34 w 48"/>
                  <a:gd name="T47" fmla="*/ 2 h 31"/>
                  <a:gd name="T48" fmla="*/ 31 w 48"/>
                  <a:gd name="T49" fmla="*/ 1 h 31"/>
                  <a:gd name="T50" fmla="*/ 28 w 48"/>
                  <a:gd name="T51" fmla="*/ 1 h 31"/>
                  <a:gd name="T52" fmla="*/ 26 w 48"/>
                  <a:gd name="T53" fmla="*/ 0 h 31"/>
                  <a:gd name="T54" fmla="*/ 22 w 48"/>
                  <a:gd name="T55" fmla="*/ 1 h 31"/>
                  <a:gd name="T56" fmla="*/ 20 w 48"/>
                  <a:gd name="T57" fmla="*/ 1 h 31"/>
                  <a:gd name="T58" fmla="*/ 16 w 48"/>
                  <a:gd name="T59" fmla="*/ 2 h 31"/>
                  <a:gd name="T60" fmla="*/ 14 w 48"/>
                  <a:gd name="T61" fmla="*/ 3 h 31"/>
                  <a:gd name="T62" fmla="*/ 14 w 48"/>
                  <a:gd name="T63" fmla="*/ 6 h 31"/>
                  <a:gd name="T64" fmla="*/ 11 w 48"/>
                  <a:gd name="T65" fmla="*/ 6 h 31"/>
                  <a:gd name="T66" fmla="*/ 8 w 48"/>
                  <a:gd name="T67" fmla="*/ 7 h 31"/>
                  <a:gd name="T68" fmla="*/ 11 w 48"/>
                  <a:gd name="T69" fmla="*/ 7 h 31"/>
                  <a:gd name="T70" fmla="*/ 8 w 48"/>
                  <a:gd name="T71" fmla="*/ 10 h 31"/>
                  <a:gd name="T72" fmla="*/ 5 w 48"/>
                  <a:gd name="T73" fmla="*/ 12 h 31"/>
                  <a:gd name="T74" fmla="*/ 2 w 48"/>
                  <a:gd name="T75" fmla="*/ 14 h 31"/>
                  <a:gd name="T76" fmla="*/ 0 w 48"/>
                  <a:gd name="T77" fmla="*/ 17 h 31"/>
                  <a:gd name="T78" fmla="*/ 3 w 48"/>
                  <a:gd name="T79" fmla="*/ 20 h 31"/>
                  <a:gd name="T80" fmla="*/ 4 w 48"/>
                  <a:gd name="T81" fmla="*/ 23 h 31"/>
                  <a:gd name="T82" fmla="*/ 7 w 48"/>
                  <a:gd name="T83" fmla="*/ 20 h 3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48" h="31">
                    <a:moveTo>
                      <a:pt x="7" y="20"/>
                    </a:moveTo>
                    <a:lnTo>
                      <a:pt x="8" y="23"/>
                    </a:lnTo>
                    <a:lnTo>
                      <a:pt x="11" y="25"/>
                    </a:lnTo>
                    <a:lnTo>
                      <a:pt x="14" y="25"/>
                    </a:lnTo>
                    <a:lnTo>
                      <a:pt x="17" y="28"/>
                    </a:lnTo>
                    <a:lnTo>
                      <a:pt x="20" y="26"/>
                    </a:lnTo>
                    <a:lnTo>
                      <a:pt x="23" y="28"/>
                    </a:lnTo>
                    <a:lnTo>
                      <a:pt x="26" y="29"/>
                    </a:lnTo>
                    <a:lnTo>
                      <a:pt x="29" y="31"/>
                    </a:lnTo>
                    <a:lnTo>
                      <a:pt x="32" y="31"/>
                    </a:lnTo>
                    <a:lnTo>
                      <a:pt x="35" y="30"/>
                    </a:lnTo>
                    <a:lnTo>
                      <a:pt x="38" y="31"/>
                    </a:lnTo>
                    <a:lnTo>
                      <a:pt x="42" y="31"/>
                    </a:lnTo>
                    <a:lnTo>
                      <a:pt x="45" y="30"/>
                    </a:lnTo>
                    <a:lnTo>
                      <a:pt x="48" y="27"/>
                    </a:lnTo>
                    <a:lnTo>
                      <a:pt x="48" y="25"/>
                    </a:lnTo>
                    <a:lnTo>
                      <a:pt x="48" y="21"/>
                    </a:lnTo>
                    <a:lnTo>
                      <a:pt x="45" y="18"/>
                    </a:lnTo>
                    <a:lnTo>
                      <a:pt x="47" y="15"/>
                    </a:lnTo>
                    <a:lnTo>
                      <a:pt x="47" y="12"/>
                    </a:lnTo>
                    <a:lnTo>
                      <a:pt x="44" y="10"/>
                    </a:lnTo>
                    <a:lnTo>
                      <a:pt x="42" y="7"/>
                    </a:lnTo>
                    <a:lnTo>
                      <a:pt x="37" y="5"/>
                    </a:lnTo>
                    <a:lnTo>
                      <a:pt x="34" y="2"/>
                    </a:lnTo>
                    <a:lnTo>
                      <a:pt x="31" y="1"/>
                    </a:lnTo>
                    <a:lnTo>
                      <a:pt x="28" y="1"/>
                    </a:lnTo>
                    <a:lnTo>
                      <a:pt x="26" y="0"/>
                    </a:lnTo>
                    <a:lnTo>
                      <a:pt x="22" y="1"/>
                    </a:lnTo>
                    <a:lnTo>
                      <a:pt x="20" y="1"/>
                    </a:lnTo>
                    <a:lnTo>
                      <a:pt x="16" y="2"/>
                    </a:lnTo>
                    <a:lnTo>
                      <a:pt x="14" y="3"/>
                    </a:lnTo>
                    <a:lnTo>
                      <a:pt x="14" y="6"/>
                    </a:lnTo>
                    <a:lnTo>
                      <a:pt x="11" y="6"/>
                    </a:lnTo>
                    <a:lnTo>
                      <a:pt x="8" y="7"/>
                    </a:lnTo>
                    <a:lnTo>
                      <a:pt x="11" y="7"/>
                    </a:lnTo>
                    <a:lnTo>
                      <a:pt x="8" y="10"/>
                    </a:lnTo>
                    <a:lnTo>
                      <a:pt x="5" y="12"/>
                    </a:lnTo>
                    <a:lnTo>
                      <a:pt x="2" y="14"/>
                    </a:lnTo>
                    <a:lnTo>
                      <a:pt x="0" y="17"/>
                    </a:lnTo>
                    <a:lnTo>
                      <a:pt x="3" y="20"/>
                    </a:lnTo>
                    <a:lnTo>
                      <a:pt x="4" y="23"/>
                    </a:lnTo>
                    <a:lnTo>
                      <a:pt x="7" y="20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Freeform 1215">
                <a:extLst>
                  <a:ext uri="{FF2B5EF4-FFF2-40B4-BE49-F238E27FC236}">
                    <a16:creationId xmlns:a16="http://schemas.microsoft.com/office/drawing/2014/main" id="{AA753039-4979-8A67-0122-25B916470E8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490" y="1442"/>
                <a:ext cx="52" cy="34"/>
              </a:xfrm>
              <a:custGeom>
                <a:avLst/>
                <a:gdLst>
                  <a:gd name="T0" fmla="*/ 5 w 52"/>
                  <a:gd name="T1" fmla="*/ 9 h 34"/>
                  <a:gd name="T2" fmla="*/ 2 w 52"/>
                  <a:gd name="T3" fmla="*/ 11 h 34"/>
                  <a:gd name="T4" fmla="*/ 0 w 52"/>
                  <a:gd name="T5" fmla="*/ 13 h 34"/>
                  <a:gd name="T6" fmla="*/ 3 w 52"/>
                  <a:gd name="T7" fmla="*/ 15 h 34"/>
                  <a:gd name="T8" fmla="*/ 4 w 52"/>
                  <a:gd name="T9" fmla="*/ 17 h 34"/>
                  <a:gd name="T10" fmla="*/ 7 w 52"/>
                  <a:gd name="T11" fmla="*/ 19 h 34"/>
                  <a:gd name="T12" fmla="*/ 10 w 52"/>
                  <a:gd name="T13" fmla="*/ 21 h 34"/>
                  <a:gd name="T14" fmla="*/ 13 w 52"/>
                  <a:gd name="T15" fmla="*/ 21 h 34"/>
                  <a:gd name="T16" fmla="*/ 16 w 52"/>
                  <a:gd name="T17" fmla="*/ 22 h 34"/>
                  <a:gd name="T18" fmla="*/ 19 w 52"/>
                  <a:gd name="T19" fmla="*/ 23 h 34"/>
                  <a:gd name="T20" fmla="*/ 22 w 52"/>
                  <a:gd name="T21" fmla="*/ 24 h 34"/>
                  <a:gd name="T22" fmla="*/ 19 w 52"/>
                  <a:gd name="T23" fmla="*/ 25 h 34"/>
                  <a:gd name="T24" fmla="*/ 16 w 52"/>
                  <a:gd name="T25" fmla="*/ 25 h 34"/>
                  <a:gd name="T26" fmla="*/ 12 w 52"/>
                  <a:gd name="T27" fmla="*/ 25 h 34"/>
                  <a:gd name="T28" fmla="*/ 9 w 52"/>
                  <a:gd name="T29" fmla="*/ 26 h 34"/>
                  <a:gd name="T30" fmla="*/ 12 w 52"/>
                  <a:gd name="T31" fmla="*/ 28 h 34"/>
                  <a:gd name="T32" fmla="*/ 15 w 52"/>
                  <a:gd name="T33" fmla="*/ 29 h 34"/>
                  <a:gd name="T34" fmla="*/ 18 w 52"/>
                  <a:gd name="T35" fmla="*/ 30 h 34"/>
                  <a:gd name="T36" fmla="*/ 19 w 52"/>
                  <a:gd name="T37" fmla="*/ 33 h 34"/>
                  <a:gd name="T38" fmla="*/ 22 w 52"/>
                  <a:gd name="T39" fmla="*/ 34 h 34"/>
                  <a:gd name="T40" fmla="*/ 26 w 52"/>
                  <a:gd name="T41" fmla="*/ 33 h 34"/>
                  <a:gd name="T42" fmla="*/ 29 w 52"/>
                  <a:gd name="T43" fmla="*/ 31 h 34"/>
                  <a:gd name="T44" fmla="*/ 32 w 52"/>
                  <a:gd name="T45" fmla="*/ 32 h 34"/>
                  <a:gd name="T46" fmla="*/ 35 w 52"/>
                  <a:gd name="T47" fmla="*/ 32 h 34"/>
                  <a:gd name="T48" fmla="*/ 42 w 52"/>
                  <a:gd name="T49" fmla="*/ 30 h 34"/>
                  <a:gd name="T50" fmla="*/ 45 w 52"/>
                  <a:gd name="T51" fmla="*/ 29 h 34"/>
                  <a:gd name="T52" fmla="*/ 48 w 52"/>
                  <a:gd name="T53" fmla="*/ 29 h 34"/>
                  <a:gd name="T54" fmla="*/ 51 w 52"/>
                  <a:gd name="T55" fmla="*/ 28 h 34"/>
                  <a:gd name="T56" fmla="*/ 52 w 52"/>
                  <a:gd name="T57" fmla="*/ 25 h 34"/>
                  <a:gd name="T58" fmla="*/ 49 w 52"/>
                  <a:gd name="T59" fmla="*/ 22 h 34"/>
                  <a:gd name="T60" fmla="*/ 46 w 52"/>
                  <a:gd name="T61" fmla="*/ 21 h 34"/>
                  <a:gd name="T62" fmla="*/ 49 w 52"/>
                  <a:gd name="T63" fmla="*/ 18 h 34"/>
                  <a:gd name="T64" fmla="*/ 52 w 52"/>
                  <a:gd name="T65" fmla="*/ 17 h 34"/>
                  <a:gd name="T66" fmla="*/ 51 w 52"/>
                  <a:gd name="T67" fmla="*/ 14 h 34"/>
                  <a:gd name="T68" fmla="*/ 48 w 52"/>
                  <a:gd name="T69" fmla="*/ 13 h 34"/>
                  <a:gd name="T70" fmla="*/ 45 w 52"/>
                  <a:gd name="T71" fmla="*/ 12 h 34"/>
                  <a:gd name="T72" fmla="*/ 42 w 52"/>
                  <a:gd name="T73" fmla="*/ 11 h 34"/>
                  <a:gd name="T74" fmla="*/ 39 w 52"/>
                  <a:gd name="T75" fmla="*/ 11 h 34"/>
                  <a:gd name="T76" fmla="*/ 35 w 52"/>
                  <a:gd name="T77" fmla="*/ 12 h 34"/>
                  <a:gd name="T78" fmla="*/ 32 w 52"/>
                  <a:gd name="T79" fmla="*/ 11 h 34"/>
                  <a:gd name="T80" fmla="*/ 34 w 52"/>
                  <a:gd name="T81" fmla="*/ 8 h 34"/>
                  <a:gd name="T82" fmla="*/ 31 w 52"/>
                  <a:gd name="T83" fmla="*/ 7 h 34"/>
                  <a:gd name="T84" fmla="*/ 28 w 52"/>
                  <a:gd name="T85" fmla="*/ 6 h 34"/>
                  <a:gd name="T86" fmla="*/ 23 w 52"/>
                  <a:gd name="T87" fmla="*/ 5 h 34"/>
                  <a:gd name="T88" fmla="*/ 21 w 52"/>
                  <a:gd name="T89" fmla="*/ 3 h 34"/>
                  <a:gd name="T90" fmla="*/ 17 w 52"/>
                  <a:gd name="T91" fmla="*/ 2 h 34"/>
                  <a:gd name="T92" fmla="*/ 15 w 52"/>
                  <a:gd name="T93" fmla="*/ 2 h 34"/>
                  <a:gd name="T94" fmla="*/ 11 w 52"/>
                  <a:gd name="T95" fmla="*/ 1 h 34"/>
                  <a:gd name="T96" fmla="*/ 8 w 52"/>
                  <a:gd name="T97" fmla="*/ 0 h 34"/>
                  <a:gd name="T98" fmla="*/ 5 w 52"/>
                  <a:gd name="T99" fmla="*/ 0 h 34"/>
                  <a:gd name="T100" fmla="*/ 2 w 52"/>
                  <a:gd name="T101" fmla="*/ 1 h 34"/>
                  <a:gd name="T102" fmla="*/ 0 w 52"/>
                  <a:gd name="T103" fmla="*/ 5 h 34"/>
                  <a:gd name="T104" fmla="*/ 2 w 52"/>
                  <a:gd name="T105" fmla="*/ 7 h 34"/>
                  <a:gd name="T106" fmla="*/ 5 w 52"/>
                  <a:gd name="T107" fmla="*/ 9 h 3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52" h="34">
                    <a:moveTo>
                      <a:pt x="5" y="9"/>
                    </a:moveTo>
                    <a:lnTo>
                      <a:pt x="2" y="11"/>
                    </a:lnTo>
                    <a:lnTo>
                      <a:pt x="0" y="13"/>
                    </a:lnTo>
                    <a:lnTo>
                      <a:pt x="3" y="15"/>
                    </a:lnTo>
                    <a:lnTo>
                      <a:pt x="4" y="17"/>
                    </a:lnTo>
                    <a:lnTo>
                      <a:pt x="7" y="19"/>
                    </a:lnTo>
                    <a:lnTo>
                      <a:pt x="10" y="21"/>
                    </a:lnTo>
                    <a:lnTo>
                      <a:pt x="13" y="21"/>
                    </a:lnTo>
                    <a:lnTo>
                      <a:pt x="16" y="22"/>
                    </a:lnTo>
                    <a:lnTo>
                      <a:pt x="19" y="23"/>
                    </a:lnTo>
                    <a:lnTo>
                      <a:pt x="22" y="24"/>
                    </a:lnTo>
                    <a:lnTo>
                      <a:pt x="19" y="25"/>
                    </a:lnTo>
                    <a:lnTo>
                      <a:pt x="16" y="25"/>
                    </a:lnTo>
                    <a:lnTo>
                      <a:pt x="12" y="25"/>
                    </a:lnTo>
                    <a:lnTo>
                      <a:pt x="9" y="26"/>
                    </a:lnTo>
                    <a:lnTo>
                      <a:pt x="12" y="28"/>
                    </a:lnTo>
                    <a:lnTo>
                      <a:pt x="15" y="29"/>
                    </a:lnTo>
                    <a:lnTo>
                      <a:pt x="18" y="30"/>
                    </a:lnTo>
                    <a:lnTo>
                      <a:pt x="19" y="33"/>
                    </a:lnTo>
                    <a:lnTo>
                      <a:pt x="22" y="34"/>
                    </a:lnTo>
                    <a:lnTo>
                      <a:pt x="26" y="33"/>
                    </a:lnTo>
                    <a:lnTo>
                      <a:pt x="29" y="31"/>
                    </a:lnTo>
                    <a:lnTo>
                      <a:pt x="32" y="32"/>
                    </a:lnTo>
                    <a:lnTo>
                      <a:pt x="35" y="32"/>
                    </a:lnTo>
                    <a:lnTo>
                      <a:pt x="42" y="30"/>
                    </a:lnTo>
                    <a:lnTo>
                      <a:pt x="45" y="29"/>
                    </a:lnTo>
                    <a:lnTo>
                      <a:pt x="48" y="29"/>
                    </a:lnTo>
                    <a:lnTo>
                      <a:pt x="51" y="28"/>
                    </a:lnTo>
                    <a:lnTo>
                      <a:pt x="52" y="25"/>
                    </a:lnTo>
                    <a:lnTo>
                      <a:pt x="49" y="22"/>
                    </a:lnTo>
                    <a:lnTo>
                      <a:pt x="46" y="21"/>
                    </a:lnTo>
                    <a:lnTo>
                      <a:pt x="49" y="18"/>
                    </a:lnTo>
                    <a:lnTo>
                      <a:pt x="52" y="17"/>
                    </a:lnTo>
                    <a:lnTo>
                      <a:pt x="51" y="14"/>
                    </a:lnTo>
                    <a:lnTo>
                      <a:pt x="48" y="13"/>
                    </a:lnTo>
                    <a:lnTo>
                      <a:pt x="45" y="12"/>
                    </a:lnTo>
                    <a:lnTo>
                      <a:pt x="42" y="11"/>
                    </a:lnTo>
                    <a:lnTo>
                      <a:pt x="39" y="11"/>
                    </a:lnTo>
                    <a:lnTo>
                      <a:pt x="35" y="12"/>
                    </a:lnTo>
                    <a:lnTo>
                      <a:pt x="32" y="11"/>
                    </a:lnTo>
                    <a:lnTo>
                      <a:pt x="34" y="8"/>
                    </a:lnTo>
                    <a:lnTo>
                      <a:pt x="31" y="7"/>
                    </a:lnTo>
                    <a:lnTo>
                      <a:pt x="28" y="6"/>
                    </a:lnTo>
                    <a:lnTo>
                      <a:pt x="23" y="5"/>
                    </a:lnTo>
                    <a:lnTo>
                      <a:pt x="21" y="3"/>
                    </a:lnTo>
                    <a:lnTo>
                      <a:pt x="17" y="2"/>
                    </a:lnTo>
                    <a:lnTo>
                      <a:pt x="15" y="2"/>
                    </a:lnTo>
                    <a:lnTo>
                      <a:pt x="11" y="1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2" y="1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5" y="9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Freeform 1216">
                <a:extLst>
                  <a:ext uri="{FF2B5EF4-FFF2-40B4-BE49-F238E27FC236}">
                    <a16:creationId xmlns:a16="http://schemas.microsoft.com/office/drawing/2014/main" id="{A3610D83-E44C-962E-DBE7-6BA0CB4EE95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673" y="1434"/>
                <a:ext cx="16" cy="6"/>
              </a:xfrm>
              <a:custGeom>
                <a:avLst/>
                <a:gdLst>
                  <a:gd name="T0" fmla="*/ 6 w 16"/>
                  <a:gd name="T1" fmla="*/ 5 h 6"/>
                  <a:gd name="T2" fmla="*/ 14 w 16"/>
                  <a:gd name="T3" fmla="*/ 3 h 6"/>
                  <a:gd name="T4" fmla="*/ 16 w 16"/>
                  <a:gd name="T5" fmla="*/ 1 h 6"/>
                  <a:gd name="T6" fmla="*/ 13 w 16"/>
                  <a:gd name="T7" fmla="*/ 0 h 6"/>
                  <a:gd name="T8" fmla="*/ 9 w 16"/>
                  <a:gd name="T9" fmla="*/ 0 h 6"/>
                  <a:gd name="T10" fmla="*/ 5 w 16"/>
                  <a:gd name="T11" fmla="*/ 0 h 6"/>
                  <a:gd name="T12" fmla="*/ 3 w 16"/>
                  <a:gd name="T13" fmla="*/ 1 h 6"/>
                  <a:gd name="T14" fmla="*/ 0 w 16"/>
                  <a:gd name="T15" fmla="*/ 3 h 6"/>
                  <a:gd name="T16" fmla="*/ 0 w 16"/>
                  <a:gd name="T17" fmla="*/ 6 h 6"/>
                  <a:gd name="T18" fmla="*/ 3 w 16"/>
                  <a:gd name="T19" fmla="*/ 5 h 6"/>
                  <a:gd name="T20" fmla="*/ 6 w 16"/>
                  <a:gd name="T21" fmla="*/ 5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6" h="6">
                    <a:moveTo>
                      <a:pt x="6" y="5"/>
                    </a:moveTo>
                    <a:lnTo>
                      <a:pt x="14" y="3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3" y="5"/>
                    </a:lnTo>
                    <a:lnTo>
                      <a:pt x="6" y="5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Freeform 1217">
                <a:extLst>
                  <a:ext uri="{FF2B5EF4-FFF2-40B4-BE49-F238E27FC236}">
                    <a16:creationId xmlns:a16="http://schemas.microsoft.com/office/drawing/2014/main" id="{60EB8496-0077-5FDA-F5FC-F57D264B2DC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462" y="1397"/>
                <a:ext cx="23" cy="15"/>
              </a:xfrm>
              <a:custGeom>
                <a:avLst/>
                <a:gdLst>
                  <a:gd name="T0" fmla="*/ 1 w 23"/>
                  <a:gd name="T1" fmla="*/ 9 h 15"/>
                  <a:gd name="T2" fmla="*/ 3 w 23"/>
                  <a:gd name="T3" fmla="*/ 9 h 15"/>
                  <a:gd name="T4" fmla="*/ 4 w 23"/>
                  <a:gd name="T5" fmla="*/ 9 h 15"/>
                  <a:gd name="T6" fmla="*/ 7 w 23"/>
                  <a:gd name="T7" fmla="*/ 9 h 15"/>
                  <a:gd name="T8" fmla="*/ 11 w 23"/>
                  <a:gd name="T9" fmla="*/ 9 h 15"/>
                  <a:gd name="T10" fmla="*/ 14 w 23"/>
                  <a:gd name="T11" fmla="*/ 11 h 15"/>
                  <a:gd name="T12" fmla="*/ 14 w 23"/>
                  <a:gd name="T13" fmla="*/ 14 h 15"/>
                  <a:gd name="T14" fmla="*/ 17 w 23"/>
                  <a:gd name="T15" fmla="*/ 15 h 15"/>
                  <a:gd name="T16" fmla="*/ 20 w 23"/>
                  <a:gd name="T17" fmla="*/ 15 h 15"/>
                  <a:gd name="T18" fmla="*/ 23 w 23"/>
                  <a:gd name="T19" fmla="*/ 15 h 15"/>
                  <a:gd name="T20" fmla="*/ 23 w 23"/>
                  <a:gd name="T21" fmla="*/ 12 h 15"/>
                  <a:gd name="T22" fmla="*/ 22 w 23"/>
                  <a:gd name="T23" fmla="*/ 8 h 15"/>
                  <a:gd name="T24" fmla="*/ 22 w 23"/>
                  <a:gd name="T25" fmla="*/ 5 h 15"/>
                  <a:gd name="T26" fmla="*/ 21 w 23"/>
                  <a:gd name="T27" fmla="*/ 4 h 15"/>
                  <a:gd name="T28" fmla="*/ 18 w 23"/>
                  <a:gd name="T29" fmla="*/ 1 h 15"/>
                  <a:gd name="T30" fmla="*/ 15 w 23"/>
                  <a:gd name="T31" fmla="*/ 1 h 15"/>
                  <a:gd name="T32" fmla="*/ 13 w 23"/>
                  <a:gd name="T33" fmla="*/ 1 h 15"/>
                  <a:gd name="T34" fmla="*/ 9 w 23"/>
                  <a:gd name="T35" fmla="*/ 0 h 15"/>
                  <a:gd name="T36" fmla="*/ 6 w 23"/>
                  <a:gd name="T37" fmla="*/ 0 h 15"/>
                  <a:gd name="T38" fmla="*/ 2 w 23"/>
                  <a:gd name="T39" fmla="*/ 2 h 15"/>
                  <a:gd name="T40" fmla="*/ 0 w 23"/>
                  <a:gd name="T41" fmla="*/ 5 h 15"/>
                  <a:gd name="T42" fmla="*/ 1 w 23"/>
                  <a:gd name="T43" fmla="*/ 6 h 15"/>
                  <a:gd name="T44" fmla="*/ 1 w 23"/>
                  <a:gd name="T45" fmla="*/ 9 h 15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3" h="15">
                    <a:moveTo>
                      <a:pt x="1" y="9"/>
                    </a:moveTo>
                    <a:lnTo>
                      <a:pt x="3" y="9"/>
                    </a:lnTo>
                    <a:lnTo>
                      <a:pt x="4" y="9"/>
                    </a:lnTo>
                    <a:lnTo>
                      <a:pt x="7" y="9"/>
                    </a:lnTo>
                    <a:lnTo>
                      <a:pt x="11" y="9"/>
                    </a:lnTo>
                    <a:lnTo>
                      <a:pt x="14" y="11"/>
                    </a:lnTo>
                    <a:lnTo>
                      <a:pt x="14" y="14"/>
                    </a:lnTo>
                    <a:lnTo>
                      <a:pt x="17" y="15"/>
                    </a:lnTo>
                    <a:lnTo>
                      <a:pt x="20" y="15"/>
                    </a:lnTo>
                    <a:lnTo>
                      <a:pt x="23" y="15"/>
                    </a:lnTo>
                    <a:lnTo>
                      <a:pt x="23" y="12"/>
                    </a:lnTo>
                    <a:lnTo>
                      <a:pt x="22" y="8"/>
                    </a:lnTo>
                    <a:lnTo>
                      <a:pt x="22" y="5"/>
                    </a:lnTo>
                    <a:lnTo>
                      <a:pt x="21" y="4"/>
                    </a:lnTo>
                    <a:lnTo>
                      <a:pt x="18" y="1"/>
                    </a:lnTo>
                    <a:lnTo>
                      <a:pt x="15" y="1"/>
                    </a:lnTo>
                    <a:lnTo>
                      <a:pt x="13" y="1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1" y="6"/>
                    </a:lnTo>
                    <a:lnTo>
                      <a:pt x="1" y="9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Freeform 1218">
                <a:extLst>
                  <a:ext uri="{FF2B5EF4-FFF2-40B4-BE49-F238E27FC236}">
                    <a16:creationId xmlns:a16="http://schemas.microsoft.com/office/drawing/2014/main" id="{FAEFE738-A999-CF6A-F6B4-DF6E178CD4C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755" y="1601"/>
                <a:ext cx="73" cy="31"/>
              </a:xfrm>
              <a:custGeom>
                <a:avLst/>
                <a:gdLst>
                  <a:gd name="T0" fmla="*/ 42 w 73"/>
                  <a:gd name="T1" fmla="*/ 4 h 31"/>
                  <a:gd name="T2" fmla="*/ 39 w 73"/>
                  <a:gd name="T3" fmla="*/ 4 h 31"/>
                  <a:gd name="T4" fmla="*/ 36 w 73"/>
                  <a:gd name="T5" fmla="*/ 4 h 31"/>
                  <a:gd name="T6" fmla="*/ 33 w 73"/>
                  <a:gd name="T7" fmla="*/ 4 h 31"/>
                  <a:gd name="T8" fmla="*/ 30 w 73"/>
                  <a:gd name="T9" fmla="*/ 5 h 31"/>
                  <a:gd name="T10" fmla="*/ 24 w 73"/>
                  <a:gd name="T11" fmla="*/ 5 h 31"/>
                  <a:gd name="T12" fmla="*/ 21 w 73"/>
                  <a:gd name="T13" fmla="*/ 4 h 31"/>
                  <a:gd name="T14" fmla="*/ 18 w 73"/>
                  <a:gd name="T15" fmla="*/ 4 h 31"/>
                  <a:gd name="T16" fmla="*/ 15 w 73"/>
                  <a:gd name="T17" fmla="*/ 3 h 31"/>
                  <a:gd name="T18" fmla="*/ 13 w 73"/>
                  <a:gd name="T19" fmla="*/ 1 h 31"/>
                  <a:gd name="T20" fmla="*/ 10 w 73"/>
                  <a:gd name="T21" fmla="*/ 3 h 31"/>
                  <a:gd name="T22" fmla="*/ 7 w 73"/>
                  <a:gd name="T23" fmla="*/ 0 h 31"/>
                  <a:gd name="T24" fmla="*/ 4 w 73"/>
                  <a:gd name="T25" fmla="*/ 0 h 31"/>
                  <a:gd name="T26" fmla="*/ 1 w 73"/>
                  <a:gd name="T27" fmla="*/ 1 h 31"/>
                  <a:gd name="T28" fmla="*/ 1 w 73"/>
                  <a:gd name="T29" fmla="*/ 5 h 31"/>
                  <a:gd name="T30" fmla="*/ 1 w 73"/>
                  <a:gd name="T31" fmla="*/ 8 h 31"/>
                  <a:gd name="T32" fmla="*/ 0 w 73"/>
                  <a:gd name="T33" fmla="*/ 11 h 31"/>
                  <a:gd name="T34" fmla="*/ 0 w 73"/>
                  <a:gd name="T35" fmla="*/ 14 h 31"/>
                  <a:gd name="T36" fmla="*/ 3 w 73"/>
                  <a:gd name="T37" fmla="*/ 15 h 31"/>
                  <a:gd name="T38" fmla="*/ 9 w 73"/>
                  <a:gd name="T39" fmla="*/ 16 h 31"/>
                  <a:gd name="T40" fmla="*/ 11 w 73"/>
                  <a:gd name="T41" fmla="*/ 19 h 31"/>
                  <a:gd name="T42" fmla="*/ 11 w 73"/>
                  <a:gd name="T43" fmla="*/ 22 h 31"/>
                  <a:gd name="T44" fmla="*/ 13 w 73"/>
                  <a:gd name="T45" fmla="*/ 25 h 31"/>
                  <a:gd name="T46" fmla="*/ 13 w 73"/>
                  <a:gd name="T47" fmla="*/ 27 h 31"/>
                  <a:gd name="T48" fmla="*/ 17 w 73"/>
                  <a:gd name="T49" fmla="*/ 28 h 31"/>
                  <a:gd name="T50" fmla="*/ 20 w 73"/>
                  <a:gd name="T51" fmla="*/ 30 h 31"/>
                  <a:gd name="T52" fmla="*/ 23 w 73"/>
                  <a:gd name="T53" fmla="*/ 31 h 31"/>
                  <a:gd name="T54" fmla="*/ 26 w 73"/>
                  <a:gd name="T55" fmla="*/ 30 h 31"/>
                  <a:gd name="T56" fmla="*/ 29 w 73"/>
                  <a:gd name="T57" fmla="*/ 29 h 31"/>
                  <a:gd name="T58" fmla="*/ 32 w 73"/>
                  <a:gd name="T59" fmla="*/ 28 h 31"/>
                  <a:gd name="T60" fmla="*/ 35 w 73"/>
                  <a:gd name="T61" fmla="*/ 27 h 31"/>
                  <a:gd name="T62" fmla="*/ 39 w 73"/>
                  <a:gd name="T63" fmla="*/ 26 h 31"/>
                  <a:gd name="T64" fmla="*/ 42 w 73"/>
                  <a:gd name="T65" fmla="*/ 26 h 31"/>
                  <a:gd name="T66" fmla="*/ 51 w 73"/>
                  <a:gd name="T67" fmla="*/ 26 h 31"/>
                  <a:gd name="T68" fmla="*/ 54 w 73"/>
                  <a:gd name="T69" fmla="*/ 27 h 31"/>
                  <a:gd name="T70" fmla="*/ 58 w 73"/>
                  <a:gd name="T71" fmla="*/ 27 h 31"/>
                  <a:gd name="T72" fmla="*/ 61 w 73"/>
                  <a:gd name="T73" fmla="*/ 28 h 31"/>
                  <a:gd name="T74" fmla="*/ 64 w 73"/>
                  <a:gd name="T75" fmla="*/ 28 h 31"/>
                  <a:gd name="T76" fmla="*/ 66 w 73"/>
                  <a:gd name="T77" fmla="*/ 28 h 31"/>
                  <a:gd name="T78" fmla="*/ 70 w 73"/>
                  <a:gd name="T79" fmla="*/ 28 h 31"/>
                  <a:gd name="T80" fmla="*/ 73 w 73"/>
                  <a:gd name="T81" fmla="*/ 27 h 31"/>
                  <a:gd name="T82" fmla="*/ 70 w 73"/>
                  <a:gd name="T83" fmla="*/ 24 h 31"/>
                  <a:gd name="T84" fmla="*/ 70 w 73"/>
                  <a:gd name="T85" fmla="*/ 21 h 31"/>
                  <a:gd name="T86" fmla="*/ 67 w 73"/>
                  <a:gd name="T87" fmla="*/ 20 h 31"/>
                  <a:gd name="T88" fmla="*/ 66 w 73"/>
                  <a:gd name="T89" fmla="*/ 17 h 31"/>
                  <a:gd name="T90" fmla="*/ 64 w 73"/>
                  <a:gd name="T91" fmla="*/ 14 h 31"/>
                  <a:gd name="T92" fmla="*/ 61 w 73"/>
                  <a:gd name="T93" fmla="*/ 14 h 31"/>
                  <a:gd name="T94" fmla="*/ 58 w 73"/>
                  <a:gd name="T95" fmla="*/ 11 h 31"/>
                  <a:gd name="T96" fmla="*/ 54 w 73"/>
                  <a:gd name="T97" fmla="*/ 8 h 31"/>
                  <a:gd name="T98" fmla="*/ 51 w 73"/>
                  <a:gd name="T99" fmla="*/ 7 h 31"/>
                  <a:gd name="T100" fmla="*/ 48 w 73"/>
                  <a:gd name="T101" fmla="*/ 6 h 31"/>
                  <a:gd name="T102" fmla="*/ 45 w 73"/>
                  <a:gd name="T103" fmla="*/ 5 h 31"/>
                  <a:gd name="T104" fmla="*/ 42 w 73"/>
                  <a:gd name="T105" fmla="*/ 4 h 31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73" h="31">
                    <a:moveTo>
                      <a:pt x="42" y="4"/>
                    </a:moveTo>
                    <a:lnTo>
                      <a:pt x="39" y="4"/>
                    </a:lnTo>
                    <a:lnTo>
                      <a:pt x="36" y="4"/>
                    </a:lnTo>
                    <a:lnTo>
                      <a:pt x="33" y="4"/>
                    </a:lnTo>
                    <a:lnTo>
                      <a:pt x="30" y="5"/>
                    </a:lnTo>
                    <a:lnTo>
                      <a:pt x="24" y="5"/>
                    </a:lnTo>
                    <a:lnTo>
                      <a:pt x="21" y="4"/>
                    </a:lnTo>
                    <a:lnTo>
                      <a:pt x="18" y="4"/>
                    </a:lnTo>
                    <a:lnTo>
                      <a:pt x="15" y="3"/>
                    </a:lnTo>
                    <a:lnTo>
                      <a:pt x="13" y="1"/>
                    </a:lnTo>
                    <a:lnTo>
                      <a:pt x="10" y="3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1" y="5"/>
                    </a:lnTo>
                    <a:lnTo>
                      <a:pt x="1" y="8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3" y="15"/>
                    </a:lnTo>
                    <a:lnTo>
                      <a:pt x="9" y="16"/>
                    </a:lnTo>
                    <a:lnTo>
                      <a:pt x="11" y="19"/>
                    </a:lnTo>
                    <a:lnTo>
                      <a:pt x="11" y="22"/>
                    </a:lnTo>
                    <a:lnTo>
                      <a:pt x="13" y="25"/>
                    </a:lnTo>
                    <a:lnTo>
                      <a:pt x="13" y="27"/>
                    </a:lnTo>
                    <a:lnTo>
                      <a:pt x="17" y="28"/>
                    </a:lnTo>
                    <a:lnTo>
                      <a:pt x="20" y="30"/>
                    </a:lnTo>
                    <a:lnTo>
                      <a:pt x="23" y="31"/>
                    </a:lnTo>
                    <a:lnTo>
                      <a:pt x="26" y="30"/>
                    </a:lnTo>
                    <a:lnTo>
                      <a:pt x="29" y="29"/>
                    </a:lnTo>
                    <a:lnTo>
                      <a:pt x="32" y="28"/>
                    </a:lnTo>
                    <a:lnTo>
                      <a:pt x="35" y="27"/>
                    </a:lnTo>
                    <a:lnTo>
                      <a:pt x="39" y="26"/>
                    </a:lnTo>
                    <a:lnTo>
                      <a:pt x="42" y="26"/>
                    </a:lnTo>
                    <a:lnTo>
                      <a:pt x="51" y="26"/>
                    </a:lnTo>
                    <a:lnTo>
                      <a:pt x="54" y="27"/>
                    </a:lnTo>
                    <a:lnTo>
                      <a:pt x="58" y="27"/>
                    </a:lnTo>
                    <a:lnTo>
                      <a:pt x="61" y="28"/>
                    </a:lnTo>
                    <a:lnTo>
                      <a:pt x="64" y="28"/>
                    </a:lnTo>
                    <a:lnTo>
                      <a:pt x="66" y="28"/>
                    </a:lnTo>
                    <a:lnTo>
                      <a:pt x="70" y="28"/>
                    </a:lnTo>
                    <a:lnTo>
                      <a:pt x="73" y="27"/>
                    </a:lnTo>
                    <a:lnTo>
                      <a:pt x="70" y="24"/>
                    </a:lnTo>
                    <a:lnTo>
                      <a:pt x="70" y="21"/>
                    </a:lnTo>
                    <a:lnTo>
                      <a:pt x="67" y="20"/>
                    </a:lnTo>
                    <a:lnTo>
                      <a:pt x="66" y="17"/>
                    </a:lnTo>
                    <a:lnTo>
                      <a:pt x="64" y="14"/>
                    </a:lnTo>
                    <a:lnTo>
                      <a:pt x="61" y="14"/>
                    </a:lnTo>
                    <a:lnTo>
                      <a:pt x="58" y="11"/>
                    </a:lnTo>
                    <a:lnTo>
                      <a:pt x="54" y="8"/>
                    </a:lnTo>
                    <a:lnTo>
                      <a:pt x="51" y="7"/>
                    </a:lnTo>
                    <a:lnTo>
                      <a:pt x="48" y="6"/>
                    </a:lnTo>
                    <a:lnTo>
                      <a:pt x="45" y="5"/>
                    </a:lnTo>
                    <a:lnTo>
                      <a:pt x="42" y="4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Freeform 1219">
                <a:extLst>
                  <a:ext uri="{FF2B5EF4-FFF2-40B4-BE49-F238E27FC236}">
                    <a16:creationId xmlns:a16="http://schemas.microsoft.com/office/drawing/2014/main" id="{D5812A37-126F-5A70-3510-F3F9E655621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465" y="1510"/>
                <a:ext cx="6" cy="1"/>
              </a:xfrm>
              <a:custGeom>
                <a:avLst/>
                <a:gdLst>
                  <a:gd name="T0" fmla="*/ 3 w 6"/>
                  <a:gd name="T1" fmla="*/ 0 h 1"/>
                  <a:gd name="T2" fmla="*/ 0 w 6"/>
                  <a:gd name="T3" fmla="*/ 0 h 1"/>
                  <a:gd name="T4" fmla="*/ 0 w 6"/>
                  <a:gd name="T5" fmla="*/ 1 h 1"/>
                  <a:gd name="T6" fmla="*/ 3 w 6"/>
                  <a:gd name="T7" fmla="*/ 1 h 1"/>
                  <a:gd name="T8" fmla="*/ 6 w 6"/>
                  <a:gd name="T9" fmla="*/ 1 h 1"/>
                  <a:gd name="T10" fmla="*/ 3 w 6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" h="1">
                    <a:moveTo>
                      <a:pt x="3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3" y="1"/>
                    </a:lnTo>
                    <a:lnTo>
                      <a:pt x="6" y="1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Freeform 1220">
                <a:extLst>
                  <a:ext uri="{FF2B5EF4-FFF2-40B4-BE49-F238E27FC236}">
                    <a16:creationId xmlns:a16="http://schemas.microsoft.com/office/drawing/2014/main" id="{FFDA0A9D-4007-4839-E8D2-ECA8ECB8723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421" y="1512"/>
                <a:ext cx="85" cy="54"/>
              </a:xfrm>
              <a:custGeom>
                <a:avLst/>
                <a:gdLst>
                  <a:gd name="T0" fmla="*/ 60 w 85"/>
                  <a:gd name="T1" fmla="*/ 3 h 54"/>
                  <a:gd name="T2" fmla="*/ 56 w 85"/>
                  <a:gd name="T3" fmla="*/ 6 h 54"/>
                  <a:gd name="T4" fmla="*/ 44 w 85"/>
                  <a:gd name="T5" fmla="*/ 2 h 54"/>
                  <a:gd name="T6" fmla="*/ 34 w 85"/>
                  <a:gd name="T7" fmla="*/ 3 h 54"/>
                  <a:gd name="T8" fmla="*/ 35 w 85"/>
                  <a:gd name="T9" fmla="*/ 10 h 54"/>
                  <a:gd name="T10" fmla="*/ 44 w 85"/>
                  <a:gd name="T11" fmla="*/ 13 h 54"/>
                  <a:gd name="T12" fmla="*/ 41 w 85"/>
                  <a:gd name="T13" fmla="*/ 16 h 54"/>
                  <a:gd name="T14" fmla="*/ 50 w 85"/>
                  <a:gd name="T15" fmla="*/ 17 h 54"/>
                  <a:gd name="T16" fmla="*/ 40 w 85"/>
                  <a:gd name="T17" fmla="*/ 18 h 54"/>
                  <a:gd name="T18" fmla="*/ 44 w 85"/>
                  <a:gd name="T19" fmla="*/ 22 h 54"/>
                  <a:gd name="T20" fmla="*/ 47 w 85"/>
                  <a:gd name="T21" fmla="*/ 25 h 54"/>
                  <a:gd name="T22" fmla="*/ 41 w 85"/>
                  <a:gd name="T23" fmla="*/ 23 h 54"/>
                  <a:gd name="T24" fmla="*/ 33 w 85"/>
                  <a:gd name="T25" fmla="*/ 17 h 54"/>
                  <a:gd name="T26" fmla="*/ 28 w 85"/>
                  <a:gd name="T27" fmla="*/ 11 h 54"/>
                  <a:gd name="T28" fmla="*/ 19 w 85"/>
                  <a:gd name="T29" fmla="*/ 7 h 54"/>
                  <a:gd name="T30" fmla="*/ 12 w 85"/>
                  <a:gd name="T31" fmla="*/ 15 h 54"/>
                  <a:gd name="T32" fmla="*/ 21 w 85"/>
                  <a:gd name="T33" fmla="*/ 15 h 54"/>
                  <a:gd name="T34" fmla="*/ 18 w 85"/>
                  <a:gd name="T35" fmla="*/ 22 h 54"/>
                  <a:gd name="T36" fmla="*/ 21 w 85"/>
                  <a:gd name="T37" fmla="*/ 24 h 54"/>
                  <a:gd name="T38" fmla="*/ 30 w 85"/>
                  <a:gd name="T39" fmla="*/ 28 h 54"/>
                  <a:gd name="T40" fmla="*/ 21 w 85"/>
                  <a:gd name="T41" fmla="*/ 28 h 54"/>
                  <a:gd name="T42" fmla="*/ 12 w 85"/>
                  <a:gd name="T43" fmla="*/ 26 h 54"/>
                  <a:gd name="T44" fmla="*/ 13 w 85"/>
                  <a:gd name="T45" fmla="*/ 31 h 54"/>
                  <a:gd name="T46" fmla="*/ 3 w 85"/>
                  <a:gd name="T47" fmla="*/ 32 h 54"/>
                  <a:gd name="T48" fmla="*/ 6 w 85"/>
                  <a:gd name="T49" fmla="*/ 36 h 54"/>
                  <a:gd name="T50" fmla="*/ 16 w 85"/>
                  <a:gd name="T51" fmla="*/ 35 h 54"/>
                  <a:gd name="T52" fmla="*/ 28 w 85"/>
                  <a:gd name="T53" fmla="*/ 34 h 54"/>
                  <a:gd name="T54" fmla="*/ 37 w 85"/>
                  <a:gd name="T55" fmla="*/ 33 h 54"/>
                  <a:gd name="T56" fmla="*/ 50 w 85"/>
                  <a:gd name="T57" fmla="*/ 31 h 54"/>
                  <a:gd name="T58" fmla="*/ 58 w 85"/>
                  <a:gd name="T59" fmla="*/ 32 h 54"/>
                  <a:gd name="T60" fmla="*/ 47 w 85"/>
                  <a:gd name="T61" fmla="*/ 32 h 54"/>
                  <a:gd name="T62" fmla="*/ 44 w 85"/>
                  <a:gd name="T63" fmla="*/ 36 h 54"/>
                  <a:gd name="T64" fmla="*/ 44 w 85"/>
                  <a:gd name="T65" fmla="*/ 38 h 54"/>
                  <a:gd name="T66" fmla="*/ 34 w 85"/>
                  <a:gd name="T67" fmla="*/ 39 h 54"/>
                  <a:gd name="T68" fmla="*/ 37 w 85"/>
                  <a:gd name="T69" fmla="*/ 43 h 54"/>
                  <a:gd name="T70" fmla="*/ 44 w 85"/>
                  <a:gd name="T71" fmla="*/ 45 h 54"/>
                  <a:gd name="T72" fmla="*/ 38 w 85"/>
                  <a:gd name="T73" fmla="*/ 45 h 54"/>
                  <a:gd name="T74" fmla="*/ 44 w 85"/>
                  <a:gd name="T75" fmla="*/ 54 h 54"/>
                  <a:gd name="T76" fmla="*/ 54 w 85"/>
                  <a:gd name="T77" fmla="*/ 50 h 54"/>
                  <a:gd name="T78" fmla="*/ 62 w 85"/>
                  <a:gd name="T79" fmla="*/ 53 h 54"/>
                  <a:gd name="T80" fmla="*/ 71 w 85"/>
                  <a:gd name="T81" fmla="*/ 51 h 54"/>
                  <a:gd name="T82" fmla="*/ 73 w 85"/>
                  <a:gd name="T83" fmla="*/ 46 h 54"/>
                  <a:gd name="T84" fmla="*/ 78 w 85"/>
                  <a:gd name="T85" fmla="*/ 45 h 54"/>
                  <a:gd name="T86" fmla="*/ 75 w 85"/>
                  <a:gd name="T87" fmla="*/ 41 h 54"/>
                  <a:gd name="T88" fmla="*/ 80 w 85"/>
                  <a:gd name="T89" fmla="*/ 36 h 54"/>
                  <a:gd name="T90" fmla="*/ 83 w 85"/>
                  <a:gd name="T91" fmla="*/ 37 h 54"/>
                  <a:gd name="T92" fmla="*/ 80 w 85"/>
                  <a:gd name="T93" fmla="*/ 31 h 54"/>
                  <a:gd name="T94" fmla="*/ 80 w 85"/>
                  <a:gd name="T95" fmla="*/ 24 h 54"/>
                  <a:gd name="T96" fmla="*/ 81 w 85"/>
                  <a:gd name="T97" fmla="*/ 15 h 54"/>
                  <a:gd name="T98" fmla="*/ 78 w 85"/>
                  <a:gd name="T99" fmla="*/ 6 h 54"/>
                  <a:gd name="T100" fmla="*/ 69 w 85"/>
                  <a:gd name="T101" fmla="*/ 4 h 54"/>
                  <a:gd name="T102" fmla="*/ 66 w 85"/>
                  <a:gd name="T103" fmla="*/ 0 h 54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85" h="54">
                    <a:moveTo>
                      <a:pt x="66" y="1"/>
                    </a:moveTo>
                    <a:lnTo>
                      <a:pt x="63" y="3"/>
                    </a:lnTo>
                    <a:lnTo>
                      <a:pt x="60" y="3"/>
                    </a:lnTo>
                    <a:lnTo>
                      <a:pt x="60" y="6"/>
                    </a:lnTo>
                    <a:lnTo>
                      <a:pt x="58" y="8"/>
                    </a:lnTo>
                    <a:lnTo>
                      <a:pt x="56" y="6"/>
                    </a:lnTo>
                    <a:lnTo>
                      <a:pt x="53" y="4"/>
                    </a:lnTo>
                    <a:lnTo>
                      <a:pt x="49" y="3"/>
                    </a:lnTo>
                    <a:lnTo>
                      <a:pt x="44" y="2"/>
                    </a:lnTo>
                    <a:lnTo>
                      <a:pt x="40" y="1"/>
                    </a:lnTo>
                    <a:lnTo>
                      <a:pt x="38" y="2"/>
                    </a:lnTo>
                    <a:lnTo>
                      <a:pt x="34" y="3"/>
                    </a:lnTo>
                    <a:lnTo>
                      <a:pt x="31" y="5"/>
                    </a:lnTo>
                    <a:lnTo>
                      <a:pt x="32" y="8"/>
                    </a:lnTo>
                    <a:lnTo>
                      <a:pt x="35" y="10"/>
                    </a:lnTo>
                    <a:lnTo>
                      <a:pt x="41" y="10"/>
                    </a:lnTo>
                    <a:lnTo>
                      <a:pt x="44" y="11"/>
                    </a:lnTo>
                    <a:lnTo>
                      <a:pt x="44" y="13"/>
                    </a:lnTo>
                    <a:lnTo>
                      <a:pt x="40" y="13"/>
                    </a:lnTo>
                    <a:lnTo>
                      <a:pt x="38" y="13"/>
                    </a:lnTo>
                    <a:lnTo>
                      <a:pt x="41" y="16"/>
                    </a:lnTo>
                    <a:lnTo>
                      <a:pt x="44" y="16"/>
                    </a:lnTo>
                    <a:lnTo>
                      <a:pt x="47" y="17"/>
                    </a:lnTo>
                    <a:lnTo>
                      <a:pt x="50" y="17"/>
                    </a:lnTo>
                    <a:lnTo>
                      <a:pt x="47" y="18"/>
                    </a:lnTo>
                    <a:lnTo>
                      <a:pt x="44" y="17"/>
                    </a:lnTo>
                    <a:lnTo>
                      <a:pt x="40" y="18"/>
                    </a:lnTo>
                    <a:lnTo>
                      <a:pt x="43" y="21"/>
                    </a:lnTo>
                    <a:lnTo>
                      <a:pt x="44" y="21"/>
                    </a:lnTo>
                    <a:lnTo>
                      <a:pt x="44" y="22"/>
                    </a:lnTo>
                    <a:lnTo>
                      <a:pt x="47" y="23"/>
                    </a:lnTo>
                    <a:lnTo>
                      <a:pt x="50" y="23"/>
                    </a:lnTo>
                    <a:lnTo>
                      <a:pt x="47" y="25"/>
                    </a:lnTo>
                    <a:lnTo>
                      <a:pt x="44" y="26"/>
                    </a:lnTo>
                    <a:lnTo>
                      <a:pt x="44" y="24"/>
                    </a:lnTo>
                    <a:lnTo>
                      <a:pt x="41" y="23"/>
                    </a:lnTo>
                    <a:lnTo>
                      <a:pt x="38" y="20"/>
                    </a:lnTo>
                    <a:lnTo>
                      <a:pt x="35" y="20"/>
                    </a:lnTo>
                    <a:lnTo>
                      <a:pt x="33" y="17"/>
                    </a:lnTo>
                    <a:lnTo>
                      <a:pt x="30" y="15"/>
                    </a:lnTo>
                    <a:lnTo>
                      <a:pt x="27" y="15"/>
                    </a:lnTo>
                    <a:lnTo>
                      <a:pt x="28" y="11"/>
                    </a:lnTo>
                    <a:lnTo>
                      <a:pt x="25" y="9"/>
                    </a:lnTo>
                    <a:lnTo>
                      <a:pt x="22" y="8"/>
                    </a:lnTo>
                    <a:lnTo>
                      <a:pt x="19" y="7"/>
                    </a:lnTo>
                    <a:lnTo>
                      <a:pt x="15" y="8"/>
                    </a:lnTo>
                    <a:lnTo>
                      <a:pt x="13" y="11"/>
                    </a:lnTo>
                    <a:lnTo>
                      <a:pt x="12" y="15"/>
                    </a:lnTo>
                    <a:lnTo>
                      <a:pt x="15" y="15"/>
                    </a:lnTo>
                    <a:lnTo>
                      <a:pt x="18" y="15"/>
                    </a:lnTo>
                    <a:lnTo>
                      <a:pt x="21" y="15"/>
                    </a:lnTo>
                    <a:lnTo>
                      <a:pt x="18" y="17"/>
                    </a:lnTo>
                    <a:lnTo>
                      <a:pt x="15" y="19"/>
                    </a:lnTo>
                    <a:lnTo>
                      <a:pt x="18" y="22"/>
                    </a:lnTo>
                    <a:lnTo>
                      <a:pt x="21" y="22"/>
                    </a:lnTo>
                    <a:lnTo>
                      <a:pt x="24" y="21"/>
                    </a:lnTo>
                    <a:lnTo>
                      <a:pt x="21" y="24"/>
                    </a:lnTo>
                    <a:lnTo>
                      <a:pt x="23" y="27"/>
                    </a:lnTo>
                    <a:lnTo>
                      <a:pt x="27" y="28"/>
                    </a:lnTo>
                    <a:lnTo>
                      <a:pt x="30" y="28"/>
                    </a:lnTo>
                    <a:lnTo>
                      <a:pt x="27" y="29"/>
                    </a:lnTo>
                    <a:lnTo>
                      <a:pt x="23" y="30"/>
                    </a:lnTo>
                    <a:lnTo>
                      <a:pt x="21" y="28"/>
                    </a:lnTo>
                    <a:lnTo>
                      <a:pt x="17" y="26"/>
                    </a:lnTo>
                    <a:lnTo>
                      <a:pt x="15" y="26"/>
                    </a:lnTo>
                    <a:lnTo>
                      <a:pt x="12" y="26"/>
                    </a:lnTo>
                    <a:lnTo>
                      <a:pt x="7" y="28"/>
                    </a:lnTo>
                    <a:lnTo>
                      <a:pt x="12" y="28"/>
                    </a:lnTo>
                    <a:lnTo>
                      <a:pt x="13" y="31"/>
                    </a:lnTo>
                    <a:lnTo>
                      <a:pt x="10" y="30"/>
                    </a:lnTo>
                    <a:lnTo>
                      <a:pt x="6" y="30"/>
                    </a:lnTo>
                    <a:lnTo>
                      <a:pt x="3" y="32"/>
                    </a:lnTo>
                    <a:lnTo>
                      <a:pt x="0" y="33"/>
                    </a:lnTo>
                    <a:lnTo>
                      <a:pt x="3" y="36"/>
                    </a:lnTo>
                    <a:lnTo>
                      <a:pt x="6" y="36"/>
                    </a:lnTo>
                    <a:lnTo>
                      <a:pt x="10" y="36"/>
                    </a:lnTo>
                    <a:lnTo>
                      <a:pt x="13" y="36"/>
                    </a:lnTo>
                    <a:lnTo>
                      <a:pt x="16" y="35"/>
                    </a:lnTo>
                    <a:lnTo>
                      <a:pt x="22" y="34"/>
                    </a:lnTo>
                    <a:lnTo>
                      <a:pt x="25" y="34"/>
                    </a:lnTo>
                    <a:lnTo>
                      <a:pt x="28" y="34"/>
                    </a:lnTo>
                    <a:lnTo>
                      <a:pt x="31" y="34"/>
                    </a:lnTo>
                    <a:lnTo>
                      <a:pt x="34" y="33"/>
                    </a:lnTo>
                    <a:lnTo>
                      <a:pt x="37" y="33"/>
                    </a:lnTo>
                    <a:lnTo>
                      <a:pt x="44" y="32"/>
                    </a:lnTo>
                    <a:lnTo>
                      <a:pt x="47" y="32"/>
                    </a:lnTo>
                    <a:lnTo>
                      <a:pt x="50" y="31"/>
                    </a:lnTo>
                    <a:lnTo>
                      <a:pt x="57" y="31"/>
                    </a:lnTo>
                    <a:lnTo>
                      <a:pt x="60" y="31"/>
                    </a:lnTo>
                    <a:lnTo>
                      <a:pt x="58" y="32"/>
                    </a:lnTo>
                    <a:lnTo>
                      <a:pt x="54" y="32"/>
                    </a:lnTo>
                    <a:lnTo>
                      <a:pt x="52" y="32"/>
                    </a:lnTo>
                    <a:lnTo>
                      <a:pt x="47" y="32"/>
                    </a:lnTo>
                    <a:lnTo>
                      <a:pt x="44" y="35"/>
                    </a:lnTo>
                    <a:lnTo>
                      <a:pt x="44" y="36"/>
                    </a:lnTo>
                    <a:lnTo>
                      <a:pt x="41" y="36"/>
                    </a:lnTo>
                    <a:lnTo>
                      <a:pt x="44" y="37"/>
                    </a:lnTo>
                    <a:lnTo>
                      <a:pt x="44" y="38"/>
                    </a:lnTo>
                    <a:lnTo>
                      <a:pt x="41" y="38"/>
                    </a:lnTo>
                    <a:lnTo>
                      <a:pt x="38" y="39"/>
                    </a:lnTo>
                    <a:lnTo>
                      <a:pt x="34" y="39"/>
                    </a:lnTo>
                    <a:lnTo>
                      <a:pt x="37" y="41"/>
                    </a:lnTo>
                    <a:lnTo>
                      <a:pt x="34" y="42"/>
                    </a:lnTo>
                    <a:lnTo>
                      <a:pt x="37" y="43"/>
                    </a:lnTo>
                    <a:lnTo>
                      <a:pt x="40" y="45"/>
                    </a:lnTo>
                    <a:lnTo>
                      <a:pt x="43" y="45"/>
                    </a:lnTo>
                    <a:lnTo>
                      <a:pt x="44" y="45"/>
                    </a:lnTo>
                    <a:lnTo>
                      <a:pt x="41" y="45"/>
                    </a:lnTo>
                    <a:lnTo>
                      <a:pt x="38" y="45"/>
                    </a:lnTo>
                    <a:lnTo>
                      <a:pt x="38" y="51"/>
                    </a:lnTo>
                    <a:lnTo>
                      <a:pt x="41" y="53"/>
                    </a:lnTo>
                    <a:lnTo>
                      <a:pt x="44" y="54"/>
                    </a:lnTo>
                    <a:lnTo>
                      <a:pt x="47" y="54"/>
                    </a:lnTo>
                    <a:lnTo>
                      <a:pt x="50" y="54"/>
                    </a:lnTo>
                    <a:lnTo>
                      <a:pt x="54" y="50"/>
                    </a:lnTo>
                    <a:lnTo>
                      <a:pt x="57" y="53"/>
                    </a:lnTo>
                    <a:lnTo>
                      <a:pt x="60" y="53"/>
                    </a:lnTo>
                    <a:lnTo>
                      <a:pt x="62" y="53"/>
                    </a:lnTo>
                    <a:lnTo>
                      <a:pt x="65" y="53"/>
                    </a:lnTo>
                    <a:lnTo>
                      <a:pt x="69" y="53"/>
                    </a:lnTo>
                    <a:lnTo>
                      <a:pt x="71" y="51"/>
                    </a:lnTo>
                    <a:lnTo>
                      <a:pt x="75" y="53"/>
                    </a:lnTo>
                    <a:lnTo>
                      <a:pt x="74" y="49"/>
                    </a:lnTo>
                    <a:lnTo>
                      <a:pt x="73" y="46"/>
                    </a:lnTo>
                    <a:lnTo>
                      <a:pt x="76" y="48"/>
                    </a:lnTo>
                    <a:lnTo>
                      <a:pt x="79" y="49"/>
                    </a:lnTo>
                    <a:lnTo>
                      <a:pt x="78" y="45"/>
                    </a:lnTo>
                    <a:lnTo>
                      <a:pt x="75" y="44"/>
                    </a:lnTo>
                    <a:lnTo>
                      <a:pt x="72" y="42"/>
                    </a:lnTo>
                    <a:lnTo>
                      <a:pt x="75" y="41"/>
                    </a:lnTo>
                    <a:lnTo>
                      <a:pt x="73" y="38"/>
                    </a:lnTo>
                    <a:lnTo>
                      <a:pt x="77" y="37"/>
                    </a:lnTo>
                    <a:lnTo>
                      <a:pt x="80" y="36"/>
                    </a:lnTo>
                    <a:lnTo>
                      <a:pt x="82" y="39"/>
                    </a:lnTo>
                    <a:lnTo>
                      <a:pt x="85" y="40"/>
                    </a:lnTo>
                    <a:lnTo>
                      <a:pt x="83" y="37"/>
                    </a:lnTo>
                    <a:lnTo>
                      <a:pt x="83" y="34"/>
                    </a:lnTo>
                    <a:lnTo>
                      <a:pt x="83" y="32"/>
                    </a:lnTo>
                    <a:lnTo>
                      <a:pt x="80" y="31"/>
                    </a:lnTo>
                    <a:lnTo>
                      <a:pt x="77" y="30"/>
                    </a:lnTo>
                    <a:lnTo>
                      <a:pt x="80" y="27"/>
                    </a:lnTo>
                    <a:lnTo>
                      <a:pt x="80" y="24"/>
                    </a:lnTo>
                    <a:lnTo>
                      <a:pt x="80" y="21"/>
                    </a:lnTo>
                    <a:lnTo>
                      <a:pt x="81" y="18"/>
                    </a:lnTo>
                    <a:lnTo>
                      <a:pt x="81" y="15"/>
                    </a:lnTo>
                    <a:lnTo>
                      <a:pt x="78" y="13"/>
                    </a:lnTo>
                    <a:lnTo>
                      <a:pt x="79" y="9"/>
                    </a:lnTo>
                    <a:lnTo>
                      <a:pt x="78" y="6"/>
                    </a:lnTo>
                    <a:lnTo>
                      <a:pt x="75" y="5"/>
                    </a:lnTo>
                    <a:lnTo>
                      <a:pt x="72" y="4"/>
                    </a:lnTo>
                    <a:lnTo>
                      <a:pt x="69" y="4"/>
                    </a:lnTo>
                    <a:lnTo>
                      <a:pt x="72" y="3"/>
                    </a:lnTo>
                    <a:lnTo>
                      <a:pt x="69" y="2"/>
                    </a:lnTo>
                    <a:lnTo>
                      <a:pt x="66" y="0"/>
                    </a:lnTo>
                    <a:lnTo>
                      <a:pt x="63" y="0"/>
                    </a:lnTo>
                    <a:lnTo>
                      <a:pt x="66" y="1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Freeform 1221">
                <a:extLst>
                  <a:ext uri="{FF2B5EF4-FFF2-40B4-BE49-F238E27FC236}">
                    <a16:creationId xmlns:a16="http://schemas.microsoft.com/office/drawing/2014/main" id="{D10340C4-992B-7C9A-4C6F-D6C1F42DF56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776" y="1530"/>
                <a:ext cx="10" cy="10"/>
              </a:xfrm>
              <a:custGeom>
                <a:avLst/>
                <a:gdLst>
                  <a:gd name="T0" fmla="*/ 2 w 10"/>
                  <a:gd name="T1" fmla="*/ 4 h 10"/>
                  <a:gd name="T2" fmla="*/ 0 w 10"/>
                  <a:gd name="T3" fmla="*/ 7 h 10"/>
                  <a:gd name="T4" fmla="*/ 0 w 10"/>
                  <a:gd name="T5" fmla="*/ 10 h 10"/>
                  <a:gd name="T6" fmla="*/ 3 w 10"/>
                  <a:gd name="T7" fmla="*/ 8 h 10"/>
                  <a:gd name="T8" fmla="*/ 6 w 10"/>
                  <a:gd name="T9" fmla="*/ 8 h 10"/>
                  <a:gd name="T10" fmla="*/ 8 w 10"/>
                  <a:gd name="T11" fmla="*/ 8 h 10"/>
                  <a:gd name="T12" fmla="*/ 6 w 10"/>
                  <a:gd name="T13" fmla="*/ 5 h 10"/>
                  <a:gd name="T14" fmla="*/ 8 w 10"/>
                  <a:gd name="T15" fmla="*/ 3 h 10"/>
                  <a:gd name="T16" fmla="*/ 10 w 10"/>
                  <a:gd name="T17" fmla="*/ 1 h 10"/>
                  <a:gd name="T18" fmla="*/ 9 w 10"/>
                  <a:gd name="T19" fmla="*/ 0 h 10"/>
                  <a:gd name="T20" fmla="*/ 2 w 10"/>
                  <a:gd name="T21" fmla="*/ 4 h 1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" h="10">
                    <a:moveTo>
                      <a:pt x="2" y="4"/>
                    </a:moveTo>
                    <a:lnTo>
                      <a:pt x="0" y="7"/>
                    </a:lnTo>
                    <a:lnTo>
                      <a:pt x="0" y="10"/>
                    </a:lnTo>
                    <a:lnTo>
                      <a:pt x="3" y="8"/>
                    </a:lnTo>
                    <a:lnTo>
                      <a:pt x="6" y="8"/>
                    </a:lnTo>
                    <a:lnTo>
                      <a:pt x="8" y="8"/>
                    </a:lnTo>
                    <a:lnTo>
                      <a:pt x="6" y="5"/>
                    </a:lnTo>
                    <a:lnTo>
                      <a:pt x="8" y="3"/>
                    </a:lnTo>
                    <a:lnTo>
                      <a:pt x="10" y="1"/>
                    </a:lnTo>
                    <a:lnTo>
                      <a:pt x="9" y="0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Freeform 1222">
                <a:extLst>
                  <a:ext uri="{FF2B5EF4-FFF2-40B4-BE49-F238E27FC236}">
                    <a16:creationId xmlns:a16="http://schemas.microsoft.com/office/drawing/2014/main" id="{A9A81B69-AD6C-667D-4A58-C4A983F4281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399" y="1525"/>
                <a:ext cx="26" cy="8"/>
              </a:xfrm>
              <a:custGeom>
                <a:avLst/>
                <a:gdLst>
                  <a:gd name="T0" fmla="*/ 23 w 26"/>
                  <a:gd name="T1" fmla="*/ 0 h 8"/>
                  <a:gd name="T2" fmla="*/ 20 w 26"/>
                  <a:gd name="T3" fmla="*/ 0 h 8"/>
                  <a:gd name="T4" fmla="*/ 13 w 26"/>
                  <a:gd name="T5" fmla="*/ 1 h 8"/>
                  <a:gd name="T6" fmla="*/ 8 w 26"/>
                  <a:gd name="T7" fmla="*/ 1 h 8"/>
                  <a:gd name="T8" fmla="*/ 4 w 26"/>
                  <a:gd name="T9" fmla="*/ 2 h 8"/>
                  <a:gd name="T10" fmla="*/ 2 w 26"/>
                  <a:gd name="T11" fmla="*/ 2 h 8"/>
                  <a:gd name="T12" fmla="*/ 0 w 26"/>
                  <a:gd name="T13" fmla="*/ 4 h 8"/>
                  <a:gd name="T14" fmla="*/ 0 w 26"/>
                  <a:gd name="T15" fmla="*/ 7 h 8"/>
                  <a:gd name="T16" fmla="*/ 5 w 26"/>
                  <a:gd name="T17" fmla="*/ 7 h 8"/>
                  <a:gd name="T18" fmla="*/ 8 w 26"/>
                  <a:gd name="T19" fmla="*/ 8 h 8"/>
                  <a:gd name="T20" fmla="*/ 15 w 26"/>
                  <a:gd name="T21" fmla="*/ 8 h 8"/>
                  <a:gd name="T22" fmla="*/ 18 w 26"/>
                  <a:gd name="T23" fmla="*/ 7 h 8"/>
                  <a:gd name="T24" fmla="*/ 21 w 26"/>
                  <a:gd name="T25" fmla="*/ 7 h 8"/>
                  <a:gd name="T26" fmla="*/ 24 w 26"/>
                  <a:gd name="T27" fmla="*/ 6 h 8"/>
                  <a:gd name="T28" fmla="*/ 26 w 26"/>
                  <a:gd name="T29" fmla="*/ 3 h 8"/>
                  <a:gd name="T30" fmla="*/ 25 w 26"/>
                  <a:gd name="T31" fmla="*/ 0 h 8"/>
                  <a:gd name="T32" fmla="*/ 23 w 26"/>
                  <a:gd name="T33" fmla="*/ 0 h 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6" h="8">
                    <a:moveTo>
                      <a:pt x="23" y="0"/>
                    </a:moveTo>
                    <a:lnTo>
                      <a:pt x="20" y="0"/>
                    </a:lnTo>
                    <a:lnTo>
                      <a:pt x="13" y="1"/>
                    </a:lnTo>
                    <a:lnTo>
                      <a:pt x="8" y="1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5" y="7"/>
                    </a:lnTo>
                    <a:lnTo>
                      <a:pt x="8" y="8"/>
                    </a:lnTo>
                    <a:lnTo>
                      <a:pt x="15" y="8"/>
                    </a:lnTo>
                    <a:lnTo>
                      <a:pt x="18" y="7"/>
                    </a:lnTo>
                    <a:lnTo>
                      <a:pt x="21" y="7"/>
                    </a:lnTo>
                    <a:lnTo>
                      <a:pt x="24" y="6"/>
                    </a:lnTo>
                    <a:lnTo>
                      <a:pt x="26" y="3"/>
                    </a:lnTo>
                    <a:lnTo>
                      <a:pt x="25" y="0"/>
                    </a:lnTo>
                    <a:lnTo>
                      <a:pt x="23" y="0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Freeform 1223">
                <a:extLst>
                  <a:ext uri="{FF2B5EF4-FFF2-40B4-BE49-F238E27FC236}">
                    <a16:creationId xmlns:a16="http://schemas.microsoft.com/office/drawing/2014/main" id="{A010DC81-B5F1-BFAB-DBD0-B6C1EC0A27B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174" y="1614"/>
                <a:ext cx="278" cy="134"/>
              </a:xfrm>
              <a:custGeom>
                <a:avLst/>
                <a:gdLst>
                  <a:gd name="T0" fmla="*/ 267 w 278"/>
                  <a:gd name="T1" fmla="*/ 90 h 135"/>
                  <a:gd name="T2" fmla="*/ 248 w 278"/>
                  <a:gd name="T3" fmla="*/ 80 h 135"/>
                  <a:gd name="T4" fmla="*/ 238 w 278"/>
                  <a:gd name="T5" fmla="*/ 77 h 135"/>
                  <a:gd name="T6" fmla="*/ 223 w 278"/>
                  <a:gd name="T7" fmla="*/ 61 h 135"/>
                  <a:gd name="T8" fmla="*/ 218 w 278"/>
                  <a:gd name="T9" fmla="*/ 43 h 135"/>
                  <a:gd name="T10" fmla="*/ 209 w 278"/>
                  <a:gd name="T11" fmla="*/ 21 h 135"/>
                  <a:gd name="T12" fmla="*/ 193 w 278"/>
                  <a:gd name="T13" fmla="*/ 5 h 135"/>
                  <a:gd name="T14" fmla="*/ 176 w 278"/>
                  <a:gd name="T15" fmla="*/ 1 h 135"/>
                  <a:gd name="T16" fmla="*/ 167 w 278"/>
                  <a:gd name="T17" fmla="*/ 9 h 135"/>
                  <a:gd name="T18" fmla="*/ 172 w 278"/>
                  <a:gd name="T19" fmla="*/ 27 h 135"/>
                  <a:gd name="T20" fmla="*/ 178 w 278"/>
                  <a:gd name="T21" fmla="*/ 45 h 135"/>
                  <a:gd name="T22" fmla="*/ 166 w 278"/>
                  <a:gd name="T23" fmla="*/ 41 h 135"/>
                  <a:gd name="T24" fmla="*/ 157 w 278"/>
                  <a:gd name="T25" fmla="*/ 22 h 135"/>
                  <a:gd name="T26" fmla="*/ 144 w 278"/>
                  <a:gd name="T27" fmla="*/ 12 h 135"/>
                  <a:gd name="T28" fmla="*/ 132 w 278"/>
                  <a:gd name="T29" fmla="*/ 14 h 135"/>
                  <a:gd name="T30" fmla="*/ 136 w 278"/>
                  <a:gd name="T31" fmla="*/ 18 h 135"/>
                  <a:gd name="T32" fmla="*/ 142 w 278"/>
                  <a:gd name="T33" fmla="*/ 26 h 135"/>
                  <a:gd name="T34" fmla="*/ 122 w 278"/>
                  <a:gd name="T35" fmla="*/ 27 h 135"/>
                  <a:gd name="T36" fmla="*/ 114 w 278"/>
                  <a:gd name="T37" fmla="*/ 27 h 135"/>
                  <a:gd name="T38" fmla="*/ 111 w 278"/>
                  <a:gd name="T39" fmla="*/ 14 h 135"/>
                  <a:gd name="T40" fmla="*/ 90 w 278"/>
                  <a:gd name="T41" fmla="*/ 11 h 135"/>
                  <a:gd name="T42" fmla="*/ 75 w 278"/>
                  <a:gd name="T43" fmla="*/ 21 h 135"/>
                  <a:gd name="T44" fmla="*/ 78 w 278"/>
                  <a:gd name="T45" fmla="*/ 15 h 135"/>
                  <a:gd name="T46" fmla="*/ 68 w 278"/>
                  <a:gd name="T47" fmla="*/ 0 h 135"/>
                  <a:gd name="T48" fmla="*/ 49 w 278"/>
                  <a:gd name="T49" fmla="*/ 6 h 135"/>
                  <a:gd name="T50" fmla="*/ 27 w 278"/>
                  <a:gd name="T51" fmla="*/ 13 h 135"/>
                  <a:gd name="T52" fmla="*/ 12 w 278"/>
                  <a:gd name="T53" fmla="*/ 30 h 135"/>
                  <a:gd name="T54" fmla="*/ 2 w 278"/>
                  <a:gd name="T55" fmla="*/ 42 h 135"/>
                  <a:gd name="T56" fmla="*/ 16 w 278"/>
                  <a:gd name="T57" fmla="*/ 48 h 135"/>
                  <a:gd name="T58" fmla="*/ 19 w 278"/>
                  <a:gd name="T59" fmla="*/ 56 h 135"/>
                  <a:gd name="T60" fmla="*/ 40 w 278"/>
                  <a:gd name="T61" fmla="*/ 54 h 135"/>
                  <a:gd name="T62" fmla="*/ 62 w 278"/>
                  <a:gd name="T63" fmla="*/ 52 h 135"/>
                  <a:gd name="T64" fmla="*/ 47 w 278"/>
                  <a:gd name="T65" fmla="*/ 57 h 135"/>
                  <a:gd name="T66" fmla="*/ 23 w 278"/>
                  <a:gd name="T67" fmla="*/ 62 h 135"/>
                  <a:gd name="T68" fmla="*/ 23 w 278"/>
                  <a:gd name="T69" fmla="*/ 77 h 135"/>
                  <a:gd name="T70" fmla="*/ 45 w 278"/>
                  <a:gd name="T71" fmla="*/ 76 h 135"/>
                  <a:gd name="T72" fmla="*/ 69 w 278"/>
                  <a:gd name="T73" fmla="*/ 77 h 135"/>
                  <a:gd name="T74" fmla="*/ 94 w 278"/>
                  <a:gd name="T75" fmla="*/ 78 h 135"/>
                  <a:gd name="T76" fmla="*/ 113 w 278"/>
                  <a:gd name="T77" fmla="*/ 84 h 135"/>
                  <a:gd name="T78" fmla="*/ 98 w 278"/>
                  <a:gd name="T79" fmla="*/ 87 h 135"/>
                  <a:gd name="T80" fmla="*/ 76 w 278"/>
                  <a:gd name="T81" fmla="*/ 85 h 135"/>
                  <a:gd name="T82" fmla="*/ 55 w 278"/>
                  <a:gd name="T83" fmla="*/ 87 h 135"/>
                  <a:gd name="T84" fmla="*/ 30 w 278"/>
                  <a:gd name="T85" fmla="*/ 91 h 135"/>
                  <a:gd name="T86" fmla="*/ 39 w 278"/>
                  <a:gd name="T87" fmla="*/ 109 h 135"/>
                  <a:gd name="T88" fmla="*/ 60 w 278"/>
                  <a:gd name="T89" fmla="*/ 114 h 135"/>
                  <a:gd name="T90" fmla="*/ 81 w 278"/>
                  <a:gd name="T91" fmla="*/ 115 h 135"/>
                  <a:gd name="T92" fmla="*/ 91 w 278"/>
                  <a:gd name="T93" fmla="*/ 132 h 135"/>
                  <a:gd name="T94" fmla="*/ 112 w 278"/>
                  <a:gd name="T95" fmla="*/ 133 h 135"/>
                  <a:gd name="T96" fmla="*/ 127 w 278"/>
                  <a:gd name="T97" fmla="*/ 131 h 135"/>
                  <a:gd name="T98" fmla="*/ 149 w 278"/>
                  <a:gd name="T99" fmla="*/ 128 h 135"/>
                  <a:gd name="T100" fmla="*/ 169 w 278"/>
                  <a:gd name="T101" fmla="*/ 122 h 135"/>
                  <a:gd name="T102" fmla="*/ 188 w 278"/>
                  <a:gd name="T103" fmla="*/ 111 h 135"/>
                  <a:gd name="T104" fmla="*/ 203 w 278"/>
                  <a:gd name="T105" fmla="*/ 116 h 135"/>
                  <a:gd name="T106" fmla="*/ 219 w 278"/>
                  <a:gd name="T107" fmla="*/ 124 h 135"/>
                  <a:gd name="T108" fmla="*/ 240 w 278"/>
                  <a:gd name="T109" fmla="*/ 126 h 135"/>
                  <a:gd name="T110" fmla="*/ 264 w 278"/>
                  <a:gd name="T111" fmla="*/ 118 h 135"/>
                  <a:gd name="T112" fmla="*/ 254 w 278"/>
                  <a:gd name="T113" fmla="*/ 108 h 135"/>
                  <a:gd name="T114" fmla="*/ 245 w 278"/>
                  <a:gd name="T115" fmla="*/ 107 h 135"/>
                  <a:gd name="T116" fmla="*/ 250 w 278"/>
                  <a:gd name="T117" fmla="*/ 99 h 135"/>
                  <a:gd name="T118" fmla="*/ 271 w 278"/>
                  <a:gd name="T119" fmla="*/ 101 h 13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278" h="135">
                    <a:moveTo>
                      <a:pt x="278" y="100"/>
                    </a:moveTo>
                    <a:lnTo>
                      <a:pt x="277" y="97"/>
                    </a:lnTo>
                    <a:lnTo>
                      <a:pt x="277" y="94"/>
                    </a:lnTo>
                    <a:lnTo>
                      <a:pt x="276" y="91"/>
                    </a:lnTo>
                    <a:lnTo>
                      <a:pt x="273" y="90"/>
                    </a:lnTo>
                    <a:lnTo>
                      <a:pt x="270" y="90"/>
                    </a:lnTo>
                    <a:lnTo>
                      <a:pt x="267" y="91"/>
                    </a:lnTo>
                    <a:lnTo>
                      <a:pt x="267" y="88"/>
                    </a:lnTo>
                    <a:lnTo>
                      <a:pt x="264" y="86"/>
                    </a:lnTo>
                    <a:lnTo>
                      <a:pt x="261" y="86"/>
                    </a:lnTo>
                    <a:lnTo>
                      <a:pt x="258" y="86"/>
                    </a:lnTo>
                    <a:lnTo>
                      <a:pt x="254" y="83"/>
                    </a:lnTo>
                    <a:lnTo>
                      <a:pt x="251" y="82"/>
                    </a:lnTo>
                    <a:lnTo>
                      <a:pt x="248" y="81"/>
                    </a:lnTo>
                    <a:lnTo>
                      <a:pt x="246" y="78"/>
                    </a:lnTo>
                    <a:lnTo>
                      <a:pt x="243" y="76"/>
                    </a:lnTo>
                    <a:lnTo>
                      <a:pt x="244" y="79"/>
                    </a:lnTo>
                    <a:lnTo>
                      <a:pt x="246" y="80"/>
                    </a:lnTo>
                    <a:lnTo>
                      <a:pt x="244" y="81"/>
                    </a:lnTo>
                    <a:lnTo>
                      <a:pt x="241" y="78"/>
                    </a:lnTo>
                    <a:lnTo>
                      <a:pt x="238" y="78"/>
                    </a:lnTo>
                    <a:lnTo>
                      <a:pt x="235" y="76"/>
                    </a:lnTo>
                    <a:lnTo>
                      <a:pt x="232" y="74"/>
                    </a:lnTo>
                    <a:lnTo>
                      <a:pt x="229" y="71"/>
                    </a:lnTo>
                    <a:lnTo>
                      <a:pt x="227" y="68"/>
                    </a:lnTo>
                    <a:lnTo>
                      <a:pt x="224" y="66"/>
                    </a:lnTo>
                    <a:lnTo>
                      <a:pt x="221" y="64"/>
                    </a:lnTo>
                    <a:lnTo>
                      <a:pt x="223" y="61"/>
                    </a:lnTo>
                    <a:lnTo>
                      <a:pt x="223" y="58"/>
                    </a:lnTo>
                    <a:lnTo>
                      <a:pt x="226" y="57"/>
                    </a:lnTo>
                    <a:lnTo>
                      <a:pt x="225" y="54"/>
                    </a:lnTo>
                    <a:lnTo>
                      <a:pt x="225" y="51"/>
                    </a:lnTo>
                    <a:lnTo>
                      <a:pt x="223" y="48"/>
                    </a:lnTo>
                    <a:lnTo>
                      <a:pt x="221" y="45"/>
                    </a:lnTo>
                    <a:lnTo>
                      <a:pt x="218" y="43"/>
                    </a:lnTo>
                    <a:lnTo>
                      <a:pt x="218" y="40"/>
                    </a:lnTo>
                    <a:lnTo>
                      <a:pt x="215" y="37"/>
                    </a:lnTo>
                    <a:lnTo>
                      <a:pt x="216" y="34"/>
                    </a:lnTo>
                    <a:lnTo>
                      <a:pt x="214" y="31"/>
                    </a:lnTo>
                    <a:lnTo>
                      <a:pt x="211" y="27"/>
                    </a:lnTo>
                    <a:lnTo>
                      <a:pt x="211" y="24"/>
                    </a:lnTo>
                    <a:lnTo>
                      <a:pt x="209" y="21"/>
                    </a:lnTo>
                    <a:lnTo>
                      <a:pt x="208" y="18"/>
                    </a:lnTo>
                    <a:lnTo>
                      <a:pt x="208" y="15"/>
                    </a:lnTo>
                    <a:lnTo>
                      <a:pt x="205" y="12"/>
                    </a:lnTo>
                    <a:lnTo>
                      <a:pt x="202" y="10"/>
                    </a:lnTo>
                    <a:lnTo>
                      <a:pt x="199" y="9"/>
                    </a:lnTo>
                    <a:lnTo>
                      <a:pt x="196" y="8"/>
                    </a:lnTo>
                    <a:lnTo>
                      <a:pt x="193" y="5"/>
                    </a:lnTo>
                    <a:lnTo>
                      <a:pt x="190" y="4"/>
                    </a:lnTo>
                    <a:lnTo>
                      <a:pt x="187" y="1"/>
                    </a:lnTo>
                    <a:lnTo>
                      <a:pt x="185" y="2"/>
                    </a:lnTo>
                    <a:lnTo>
                      <a:pt x="185" y="4"/>
                    </a:lnTo>
                    <a:lnTo>
                      <a:pt x="182" y="4"/>
                    </a:lnTo>
                    <a:lnTo>
                      <a:pt x="179" y="2"/>
                    </a:lnTo>
                    <a:lnTo>
                      <a:pt x="176" y="1"/>
                    </a:lnTo>
                    <a:lnTo>
                      <a:pt x="173" y="1"/>
                    </a:lnTo>
                    <a:lnTo>
                      <a:pt x="169" y="0"/>
                    </a:lnTo>
                    <a:lnTo>
                      <a:pt x="168" y="3"/>
                    </a:lnTo>
                    <a:lnTo>
                      <a:pt x="172" y="4"/>
                    </a:lnTo>
                    <a:lnTo>
                      <a:pt x="168" y="4"/>
                    </a:lnTo>
                    <a:lnTo>
                      <a:pt x="165" y="6"/>
                    </a:lnTo>
                    <a:lnTo>
                      <a:pt x="167" y="9"/>
                    </a:lnTo>
                    <a:lnTo>
                      <a:pt x="166" y="11"/>
                    </a:lnTo>
                    <a:lnTo>
                      <a:pt x="167" y="14"/>
                    </a:lnTo>
                    <a:lnTo>
                      <a:pt x="168" y="17"/>
                    </a:lnTo>
                    <a:lnTo>
                      <a:pt x="168" y="18"/>
                    </a:lnTo>
                    <a:lnTo>
                      <a:pt x="169" y="21"/>
                    </a:lnTo>
                    <a:lnTo>
                      <a:pt x="170" y="24"/>
                    </a:lnTo>
                    <a:lnTo>
                      <a:pt x="172" y="27"/>
                    </a:lnTo>
                    <a:lnTo>
                      <a:pt x="174" y="30"/>
                    </a:lnTo>
                    <a:lnTo>
                      <a:pt x="173" y="33"/>
                    </a:lnTo>
                    <a:lnTo>
                      <a:pt x="176" y="36"/>
                    </a:lnTo>
                    <a:lnTo>
                      <a:pt x="177" y="39"/>
                    </a:lnTo>
                    <a:lnTo>
                      <a:pt x="180" y="41"/>
                    </a:lnTo>
                    <a:lnTo>
                      <a:pt x="181" y="44"/>
                    </a:lnTo>
                    <a:lnTo>
                      <a:pt x="178" y="45"/>
                    </a:lnTo>
                    <a:lnTo>
                      <a:pt x="175" y="47"/>
                    </a:lnTo>
                    <a:lnTo>
                      <a:pt x="172" y="47"/>
                    </a:lnTo>
                    <a:lnTo>
                      <a:pt x="173" y="49"/>
                    </a:lnTo>
                    <a:lnTo>
                      <a:pt x="169" y="48"/>
                    </a:lnTo>
                    <a:lnTo>
                      <a:pt x="166" y="47"/>
                    </a:lnTo>
                    <a:lnTo>
                      <a:pt x="165" y="44"/>
                    </a:lnTo>
                    <a:lnTo>
                      <a:pt x="166" y="41"/>
                    </a:lnTo>
                    <a:lnTo>
                      <a:pt x="163" y="39"/>
                    </a:lnTo>
                    <a:lnTo>
                      <a:pt x="163" y="36"/>
                    </a:lnTo>
                    <a:lnTo>
                      <a:pt x="161" y="33"/>
                    </a:lnTo>
                    <a:lnTo>
                      <a:pt x="160" y="30"/>
                    </a:lnTo>
                    <a:lnTo>
                      <a:pt x="159" y="26"/>
                    </a:lnTo>
                    <a:lnTo>
                      <a:pt x="160" y="23"/>
                    </a:lnTo>
                    <a:lnTo>
                      <a:pt x="157" y="22"/>
                    </a:lnTo>
                    <a:lnTo>
                      <a:pt x="154" y="22"/>
                    </a:lnTo>
                    <a:lnTo>
                      <a:pt x="155" y="19"/>
                    </a:lnTo>
                    <a:lnTo>
                      <a:pt x="152" y="18"/>
                    </a:lnTo>
                    <a:lnTo>
                      <a:pt x="151" y="17"/>
                    </a:lnTo>
                    <a:lnTo>
                      <a:pt x="148" y="17"/>
                    </a:lnTo>
                    <a:lnTo>
                      <a:pt x="145" y="15"/>
                    </a:lnTo>
                    <a:lnTo>
                      <a:pt x="144" y="12"/>
                    </a:lnTo>
                    <a:lnTo>
                      <a:pt x="141" y="11"/>
                    </a:lnTo>
                    <a:lnTo>
                      <a:pt x="139" y="11"/>
                    </a:lnTo>
                    <a:lnTo>
                      <a:pt x="136" y="10"/>
                    </a:lnTo>
                    <a:lnTo>
                      <a:pt x="133" y="10"/>
                    </a:lnTo>
                    <a:lnTo>
                      <a:pt x="130" y="10"/>
                    </a:lnTo>
                    <a:lnTo>
                      <a:pt x="130" y="12"/>
                    </a:lnTo>
                    <a:lnTo>
                      <a:pt x="132" y="14"/>
                    </a:lnTo>
                    <a:lnTo>
                      <a:pt x="134" y="15"/>
                    </a:lnTo>
                    <a:lnTo>
                      <a:pt x="137" y="17"/>
                    </a:lnTo>
                    <a:lnTo>
                      <a:pt x="139" y="17"/>
                    </a:lnTo>
                    <a:lnTo>
                      <a:pt x="142" y="18"/>
                    </a:lnTo>
                    <a:lnTo>
                      <a:pt x="139" y="19"/>
                    </a:lnTo>
                    <a:lnTo>
                      <a:pt x="139" y="18"/>
                    </a:lnTo>
                    <a:lnTo>
                      <a:pt x="136" y="18"/>
                    </a:lnTo>
                    <a:lnTo>
                      <a:pt x="139" y="21"/>
                    </a:lnTo>
                    <a:lnTo>
                      <a:pt x="142" y="24"/>
                    </a:lnTo>
                    <a:lnTo>
                      <a:pt x="139" y="23"/>
                    </a:lnTo>
                    <a:lnTo>
                      <a:pt x="136" y="22"/>
                    </a:lnTo>
                    <a:lnTo>
                      <a:pt x="139" y="24"/>
                    </a:lnTo>
                    <a:lnTo>
                      <a:pt x="142" y="26"/>
                    </a:lnTo>
                    <a:lnTo>
                      <a:pt x="139" y="25"/>
                    </a:lnTo>
                    <a:lnTo>
                      <a:pt x="134" y="23"/>
                    </a:lnTo>
                    <a:lnTo>
                      <a:pt x="134" y="25"/>
                    </a:lnTo>
                    <a:lnTo>
                      <a:pt x="131" y="25"/>
                    </a:lnTo>
                    <a:lnTo>
                      <a:pt x="127" y="23"/>
                    </a:lnTo>
                    <a:lnTo>
                      <a:pt x="124" y="25"/>
                    </a:lnTo>
                    <a:lnTo>
                      <a:pt x="122" y="27"/>
                    </a:lnTo>
                    <a:lnTo>
                      <a:pt x="119" y="29"/>
                    </a:lnTo>
                    <a:lnTo>
                      <a:pt x="116" y="27"/>
                    </a:lnTo>
                    <a:lnTo>
                      <a:pt x="115" y="31"/>
                    </a:lnTo>
                    <a:lnTo>
                      <a:pt x="112" y="33"/>
                    </a:lnTo>
                    <a:lnTo>
                      <a:pt x="114" y="30"/>
                    </a:lnTo>
                    <a:lnTo>
                      <a:pt x="111" y="30"/>
                    </a:lnTo>
                    <a:lnTo>
                      <a:pt x="114" y="27"/>
                    </a:lnTo>
                    <a:lnTo>
                      <a:pt x="117" y="25"/>
                    </a:lnTo>
                    <a:lnTo>
                      <a:pt x="120" y="22"/>
                    </a:lnTo>
                    <a:lnTo>
                      <a:pt x="120" y="19"/>
                    </a:lnTo>
                    <a:lnTo>
                      <a:pt x="120" y="18"/>
                    </a:lnTo>
                    <a:lnTo>
                      <a:pt x="117" y="17"/>
                    </a:lnTo>
                    <a:lnTo>
                      <a:pt x="114" y="15"/>
                    </a:lnTo>
                    <a:lnTo>
                      <a:pt x="111" y="14"/>
                    </a:lnTo>
                    <a:lnTo>
                      <a:pt x="108" y="13"/>
                    </a:lnTo>
                    <a:lnTo>
                      <a:pt x="105" y="13"/>
                    </a:lnTo>
                    <a:lnTo>
                      <a:pt x="102" y="12"/>
                    </a:lnTo>
                    <a:lnTo>
                      <a:pt x="99" y="11"/>
                    </a:lnTo>
                    <a:lnTo>
                      <a:pt x="96" y="10"/>
                    </a:lnTo>
                    <a:lnTo>
                      <a:pt x="93" y="10"/>
                    </a:lnTo>
                    <a:lnTo>
                      <a:pt x="90" y="11"/>
                    </a:lnTo>
                    <a:lnTo>
                      <a:pt x="87" y="14"/>
                    </a:lnTo>
                    <a:lnTo>
                      <a:pt x="84" y="17"/>
                    </a:lnTo>
                    <a:lnTo>
                      <a:pt x="88" y="18"/>
                    </a:lnTo>
                    <a:lnTo>
                      <a:pt x="84" y="20"/>
                    </a:lnTo>
                    <a:lnTo>
                      <a:pt x="81" y="20"/>
                    </a:lnTo>
                    <a:lnTo>
                      <a:pt x="78" y="20"/>
                    </a:lnTo>
                    <a:lnTo>
                      <a:pt x="75" y="21"/>
                    </a:lnTo>
                    <a:lnTo>
                      <a:pt x="72" y="23"/>
                    </a:lnTo>
                    <a:lnTo>
                      <a:pt x="70" y="22"/>
                    </a:lnTo>
                    <a:lnTo>
                      <a:pt x="69" y="21"/>
                    </a:lnTo>
                    <a:lnTo>
                      <a:pt x="72" y="20"/>
                    </a:lnTo>
                    <a:lnTo>
                      <a:pt x="73" y="17"/>
                    </a:lnTo>
                    <a:lnTo>
                      <a:pt x="76" y="16"/>
                    </a:lnTo>
                    <a:lnTo>
                      <a:pt x="78" y="15"/>
                    </a:lnTo>
                    <a:lnTo>
                      <a:pt x="77" y="12"/>
                    </a:lnTo>
                    <a:lnTo>
                      <a:pt x="78" y="10"/>
                    </a:lnTo>
                    <a:lnTo>
                      <a:pt x="79" y="6"/>
                    </a:lnTo>
                    <a:lnTo>
                      <a:pt x="77" y="4"/>
                    </a:lnTo>
                    <a:lnTo>
                      <a:pt x="74" y="1"/>
                    </a:lnTo>
                    <a:lnTo>
                      <a:pt x="71" y="0"/>
                    </a:lnTo>
                    <a:lnTo>
                      <a:pt x="68" y="0"/>
                    </a:lnTo>
                    <a:lnTo>
                      <a:pt x="66" y="0"/>
                    </a:lnTo>
                    <a:lnTo>
                      <a:pt x="63" y="1"/>
                    </a:lnTo>
                    <a:lnTo>
                      <a:pt x="60" y="2"/>
                    </a:lnTo>
                    <a:lnTo>
                      <a:pt x="58" y="3"/>
                    </a:lnTo>
                    <a:lnTo>
                      <a:pt x="54" y="4"/>
                    </a:lnTo>
                    <a:lnTo>
                      <a:pt x="52" y="5"/>
                    </a:lnTo>
                    <a:lnTo>
                      <a:pt x="49" y="6"/>
                    </a:lnTo>
                    <a:lnTo>
                      <a:pt x="45" y="6"/>
                    </a:lnTo>
                    <a:lnTo>
                      <a:pt x="42" y="8"/>
                    </a:lnTo>
                    <a:lnTo>
                      <a:pt x="39" y="8"/>
                    </a:lnTo>
                    <a:lnTo>
                      <a:pt x="36" y="10"/>
                    </a:lnTo>
                    <a:lnTo>
                      <a:pt x="33" y="11"/>
                    </a:lnTo>
                    <a:lnTo>
                      <a:pt x="30" y="12"/>
                    </a:lnTo>
                    <a:lnTo>
                      <a:pt x="27" y="13"/>
                    </a:lnTo>
                    <a:lnTo>
                      <a:pt x="24" y="16"/>
                    </a:lnTo>
                    <a:lnTo>
                      <a:pt x="21" y="17"/>
                    </a:lnTo>
                    <a:lnTo>
                      <a:pt x="18" y="19"/>
                    </a:lnTo>
                    <a:lnTo>
                      <a:pt x="15" y="21"/>
                    </a:lnTo>
                    <a:lnTo>
                      <a:pt x="12" y="23"/>
                    </a:lnTo>
                    <a:lnTo>
                      <a:pt x="9" y="26"/>
                    </a:lnTo>
                    <a:lnTo>
                      <a:pt x="12" y="30"/>
                    </a:lnTo>
                    <a:lnTo>
                      <a:pt x="15" y="30"/>
                    </a:lnTo>
                    <a:lnTo>
                      <a:pt x="16" y="32"/>
                    </a:lnTo>
                    <a:lnTo>
                      <a:pt x="13" y="33"/>
                    </a:lnTo>
                    <a:lnTo>
                      <a:pt x="10" y="34"/>
                    </a:lnTo>
                    <a:lnTo>
                      <a:pt x="7" y="36"/>
                    </a:lnTo>
                    <a:lnTo>
                      <a:pt x="4" y="39"/>
                    </a:lnTo>
                    <a:lnTo>
                      <a:pt x="2" y="42"/>
                    </a:lnTo>
                    <a:lnTo>
                      <a:pt x="0" y="45"/>
                    </a:lnTo>
                    <a:lnTo>
                      <a:pt x="0" y="48"/>
                    </a:lnTo>
                    <a:lnTo>
                      <a:pt x="4" y="51"/>
                    </a:lnTo>
                    <a:lnTo>
                      <a:pt x="7" y="48"/>
                    </a:lnTo>
                    <a:lnTo>
                      <a:pt x="10" y="49"/>
                    </a:lnTo>
                    <a:lnTo>
                      <a:pt x="13" y="50"/>
                    </a:lnTo>
                    <a:lnTo>
                      <a:pt x="16" y="48"/>
                    </a:lnTo>
                    <a:lnTo>
                      <a:pt x="19" y="48"/>
                    </a:lnTo>
                    <a:lnTo>
                      <a:pt x="22" y="51"/>
                    </a:lnTo>
                    <a:lnTo>
                      <a:pt x="19" y="52"/>
                    </a:lnTo>
                    <a:lnTo>
                      <a:pt x="16" y="52"/>
                    </a:lnTo>
                    <a:lnTo>
                      <a:pt x="13" y="54"/>
                    </a:lnTo>
                    <a:lnTo>
                      <a:pt x="16" y="56"/>
                    </a:lnTo>
                    <a:lnTo>
                      <a:pt x="19" y="56"/>
                    </a:lnTo>
                    <a:lnTo>
                      <a:pt x="22" y="56"/>
                    </a:lnTo>
                    <a:lnTo>
                      <a:pt x="25" y="55"/>
                    </a:lnTo>
                    <a:lnTo>
                      <a:pt x="28" y="56"/>
                    </a:lnTo>
                    <a:lnTo>
                      <a:pt x="31" y="55"/>
                    </a:lnTo>
                    <a:lnTo>
                      <a:pt x="34" y="55"/>
                    </a:lnTo>
                    <a:lnTo>
                      <a:pt x="37" y="54"/>
                    </a:lnTo>
                    <a:lnTo>
                      <a:pt x="40" y="54"/>
                    </a:lnTo>
                    <a:lnTo>
                      <a:pt x="43" y="53"/>
                    </a:lnTo>
                    <a:lnTo>
                      <a:pt x="47" y="53"/>
                    </a:lnTo>
                    <a:lnTo>
                      <a:pt x="50" y="52"/>
                    </a:lnTo>
                    <a:lnTo>
                      <a:pt x="53" y="51"/>
                    </a:lnTo>
                    <a:lnTo>
                      <a:pt x="56" y="52"/>
                    </a:lnTo>
                    <a:lnTo>
                      <a:pt x="59" y="53"/>
                    </a:lnTo>
                    <a:lnTo>
                      <a:pt x="62" y="52"/>
                    </a:lnTo>
                    <a:lnTo>
                      <a:pt x="58" y="54"/>
                    </a:lnTo>
                    <a:lnTo>
                      <a:pt x="56" y="54"/>
                    </a:lnTo>
                    <a:lnTo>
                      <a:pt x="52" y="53"/>
                    </a:lnTo>
                    <a:lnTo>
                      <a:pt x="50" y="54"/>
                    </a:lnTo>
                    <a:lnTo>
                      <a:pt x="47" y="55"/>
                    </a:lnTo>
                    <a:lnTo>
                      <a:pt x="50" y="56"/>
                    </a:lnTo>
                    <a:lnTo>
                      <a:pt x="47" y="57"/>
                    </a:lnTo>
                    <a:lnTo>
                      <a:pt x="42" y="57"/>
                    </a:lnTo>
                    <a:lnTo>
                      <a:pt x="40" y="58"/>
                    </a:lnTo>
                    <a:lnTo>
                      <a:pt x="36" y="58"/>
                    </a:lnTo>
                    <a:lnTo>
                      <a:pt x="35" y="59"/>
                    </a:lnTo>
                    <a:lnTo>
                      <a:pt x="29" y="60"/>
                    </a:lnTo>
                    <a:lnTo>
                      <a:pt x="26" y="61"/>
                    </a:lnTo>
                    <a:lnTo>
                      <a:pt x="23" y="62"/>
                    </a:lnTo>
                    <a:lnTo>
                      <a:pt x="20" y="62"/>
                    </a:lnTo>
                    <a:lnTo>
                      <a:pt x="17" y="64"/>
                    </a:lnTo>
                    <a:lnTo>
                      <a:pt x="14" y="65"/>
                    </a:lnTo>
                    <a:lnTo>
                      <a:pt x="12" y="69"/>
                    </a:lnTo>
                    <a:lnTo>
                      <a:pt x="15" y="72"/>
                    </a:lnTo>
                    <a:lnTo>
                      <a:pt x="21" y="75"/>
                    </a:lnTo>
                    <a:lnTo>
                      <a:pt x="23" y="78"/>
                    </a:lnTo>
                    <a:lnTo>
                      <a:pt x="26" y="78"/>
                    </a:lnTo>
                    <a:lnTo>
                      <a:pt x="29" y="78"/>
                    </a:lnTo>
                    <a:lnTo>
                      <a:pt x="32" y="78"/>
                    </a:lnTo>
                    <a:lnTo>
                      <a:pt x="35" y="78"/>
                    </a:lnTo>
                    <a:lnTo>
                      <a:pt x="38" y="78"/>
                    </a:lnTo>
                    <a:lnTo>
                      <a:pt x="41" y="77"/>
                    </a:lnTo>
                    <a:lnTo>
                      <a:pt x="45" y="77"/>
                    </a:lnTo>
                    <a:lnTo>
                      <a:pt x="48" y="79"/>
                    </a:lnTo>
                    <a:lnTo>
                      <a:pt x="51" y="78"/>
                    </a:lnTo>
                    <a:lnTo>
                      <a:pt x="54" y="78"/>
                    </a:lnTo>
                    <a:lnTo>
                      <a:pt x="57" y="78"/>
                    </a:lnTo>
                    <a:lnTo>
                      <a:pt x="63" y="78"/>
                    </a:lnTo>
                    <a:lnTo>
                      <a:pt x="66" y="78"/>
                    </a:lnTo>
                    <a:lnTo>
                      <a:pt x="69" y="78"/>
                    </a:lnTo>
                    <a:lnTo>
                      <a:pt x="72" y="76"/>
                    </a:lnTo>
                    <a:lnTo>
                      <a:pt x="75" y="76"/>
                    </a:lnTo>
                    <a:lnTo>
                      <a:pt x="78" y="75"/>
                    </a:lnTo>
                    <a:lnTo>
                      <a:pt x="81" y="76"/>
                    </a:lnTo>
                    <a:lnTo>
                      <a:pt x="84" y="77"/>
                    </a:lnTo>
                    <a:lnTo>
                      <a:pt x="88" y="77"/>
                    </a:lnTo>
                    <a:lnTo>
                      <a:pt x="94" y="79"/>
                    </a:lnTo>
                    <a:lnTo>
                      <a:pt x="97" y="79"/>
                    </a:lnTo>
                    <a:lnTo>
                      <a:pt x="100" y="80"/>
                    </a:lnTo>
                    <a:lnTo>
                      <a:pt x="103" y="81"/>
                    </a:lnTo>
                    <a:lnTo>
                      <a:pt x="106" y="81"/>
                    </a:lnTo>
                    <a:lnTo>
                      <a:pt x="108" y="84"/>
                    </a:lnTo>
                    <a:lnTo>
                      <a:pt x="110" y="84"/>
                    </a:lnTo>
                    <a:lnTo>
                      <a:pt x="113" y="85"/>
                    </a:lnTo>
                    <a:lnTo>
                      <a:pt x="116" y="85"/>
                    </a:lnTo>
                    <a:lnTo>
                      <a:pt x="113" y="87"/>
                    </a:lnTo>
                    <a:lnTo>
                      <a:pt x="110" y="87"/>
                    </a:lnTo>
                    <a:lnTo>
                      <a:pt x="107" y="87"/>
                    </a:lnTo>
                    <a:lnTo>
                      <a:pt x="104" y="86"/>
                    </a:lnTo>
                    <a:lnTo>
                      <a:pt x="101" y="88"/>
                    </a:lnTo>
                    <a:lnTo>
                      <a:pt x="98" y="88"/>
                    </a:lnTo>
                    <a:lnTo>
                      <a:pt x="95" y="88"/>
                    </a:lnTo>
                    <a:lnTo>
                      <a:pt x="92" y="88"/>
                    </a:lnTo>
                    <a:lnTo>
                      <a:pt x="89" y="87"/>
                    </a:lnTo>
                    <a:lnTo>
                      <a:pt x="85" y="87"/>
                    </a:lnTo>
                    <a:lnTo>
                      <a:pt x="82" y="87"/>
                    </a:lnTo>
                    <a:lnTo>
                      <a:pt x="79" y="87"/>
                    </a:lnTo>
                    <a:lnTo>
                      <a:pt x="76" y="86"/>
                    </a:lnTo>
                    <a:lnTo>
                      <a:pt x="73" y="86"/>
                    </a:lnTo>
                    <a:lnTo>
                      <a:pt x="70" y="86"/>
                    </a:lnTo>
                    <a:lnTo>
                      <a:pt x="67" y="86"/>
                    </a:lnTo>
                    <a:lnTo>
                      <a:pt x="64" y="87"/>
                    </a:lnTo>
                    <a:lnTo>
                      <a:pt x="61" y="87"/>
                    </a:lnTo>
                    <a:lnTo>
                      <a:pt x="58" y="87"/>
                    </a:lnTo>
                    <a:lnTo>
                      <a:pt x="55" y="88"/>
                    </a:lnTo>
                    <a:lnTo>
                      <a:pt x="52" y="88"/>
                    </a:lnTo>
                    <a:lnTo>
                      <a:pt x="49" y="88"/>
                    </a:lnTo>
                    <a:lnTo>
                      <a:pt x="46" y="89"/>
                    </a:lnTo>
                    <a:lnTo>
                      <a:pt x="42" y="89"/>
                    </a:lnTo>
                    <a:lnTo>
                      <a:pt x="36" y="91"/>
                    </a:lnTo>
                    <a:lnTo>
                      <a:pt x="33" y="91"/>
                    </a:lnTo>
                    <a:lnTo>
                      <a:pt x="30" y="92"/>
                    </a:lnTo>
                    <a:lnTo>
                      <a:pt x="27" y="93"/>
                    </a:lnTo>
                    <a:lnTo>
                      <a:pt x="26" y="94"/>
                    </a:lnTo>
                    <a:lnTo>
                      <a:pt x="27" y="97"/>
                    </a:lnTo>
                    <a:lnTo>
                      <a:pt x="29" y="100"/>
                    </a:lnTo>
                    <a:lnTo>
                      <a:pt x="32" y="102"/>
                    </a:lnTo>
                    <a:lnTo>
                      <a:pt x="35" y="103"/>
                    </a:lnTo>
                    <a:lnTo>
                      <a:pt x="39" y="110"/>
                    </a:lnTo>
                    <a:lnTo>
                      <a:pt x="42" y="111"/>
                    </a:lnTo>
                    <a:lnTo>
                      <a:pt x="46" y="113"/>
                    </a:lnTo>
                    <a:lnTo>
                      <a:pt x="49" y="114"/>
                    </a:lnTo>
                    <a:lnTo>
                      <a:pt x="52" y="114"/>
                    </a:lnTo>
                    <a:lnTo>
                      <a:pt x="55" y="115"/>
                    </a:lnTo>
                    <a:lnTo>
                      <a:pt x="58" y="115"/>
                    </a:lnTo>
                    <a:lnTo>
                      <a:pt x="60" y="115"/>
                    </a:lnTo>
                    <a:lnTo>
                      <a:pt x="64" y="114"/>
                    </a:lnTo>
                    <a:lnTo>
                      <a:pt x="66" y="115"/>
                    </a:lnTo>
                    <a:lnTo>
                      <a:pt x="69" y="115"/>
                    </a:lnTo>
                    <a:lnTo>
                      <a:pt x="73" y="114"/>
                    </a:lnTo>
                    <a:lnTo>
                      <a:pt x="75" y="115"/>
                    </a:lnTo>
                    <a:lnTo>
                      <a:pt x="78" y="115"/>
                    </a:lnTo>
                    <a:lnTo>
                      <a:pt x="81" y="116"/>
                    </a:lnTo>
                    <a:lnTo>
                      <a:pt x="84" y="117"/>
                    </a:lnTo>
                    <a:lnTo>
                      <a:pt x="83" y="119"/>
                    </a:lnTo>
                    <a:lnTo>
                      <a:pt x="84" y="122"/>
                    </a:lnTo>
                    <a:lnTo>
                      <a:pt x="84" y="125"/>
                    </a:lnTo>
                    <a:lnTo>
                      <a:pt x="85" y="128"/>
                    </a:lnTo>
                    <a:lnTo>
                      <a:pt x="88" y="131"/>
                    </a:lnTo>
                    <a:lnTo>
                      <a:pt x="91" y="133"/>
                    </a:lnTo>
                    <a:lnTo>
                      <a:pt x="94" y="135"/>
                    </a:lnTo>
                    <a:lnTo>
                      <a:pt x="97" y="135"/>
                    </a:lnTo>
                    <a:lnTo>
                      <a:pt x="99" y="134"/>
                    </a:lnTo>
                    <a:lnTo>
                      <a:pt x="102" y="134"/>
                    </a:lnTo>
                    <a:lnTo>
                      <a:pt x="105" y="134"/>
                    </a:lnTo>
                    <a:lnTo>
                      <a:pt x="108" y="134"/>
                    </a:lnTo>
                    <a:lnTo>
                      <a:pt x="112" y="134"/>
                    </a:lnTo>
                    <a:lnTo>
                      <a:pt x="115" y="133"/>
                    </a:lnTo>
                    <a:lnTo>
                      <a:pt x="118" y="134"/>
                    </a:lnTo>
                    <a:lnTo>
                      <a:pt x="120" y="134"/>
                    </a:lnTo>
                    <a:lnTo>
                      <a:pt x="118" y="133"/>
                    </a:lnTo>
                    <a:lnTo>
                      <a:pt x="120" y="132"/>
                    </a:lnTo>
                    <a:lnTo>
                      <a:pt x="123" y="132"/>
                    </a:lnTo>
                    <a:lnTo>
                      <a:pt x="127" y="132"/>
                    </a:lnTo>
                    <a:lnTo>
                      <a:pt x="130" y="132"/>
                    </a:lnTo>
                    <a:lnTo>
                      <a:pt x="133" y="132"/>
                    </a:lnTo>
                    <a:lnTo>
                      <a:pt x="136" y="131"/>
                    </a:lnTo>
                    <a:lnTo>
                      <a:pt x="139" y="131"/>
                    </a:lnTo>
                    <a:lnTo>
                      <a:pt x="142" y="131"/>
                    </a:lnTo>
                    <a:lnTo>
                      <a:pt x="145" y="131"/>
                    </a:lnTo>
                    <a:lnTo>
                      <a:pt x="149" y="129"/>
                    </a:lnTo>
                    <a:lnTo>
                      <a:pt x="151" y="129"/>
                    </a:lnTo>
                    <a:lnTo>
                      <a:pt x="154" y="128"/>
                    </a:lnTo>
                    <a:lnTo>
                      <a:pt x="157" y="127"/>
                    </a:lnTo>
                    <a:lnTo>
                      <a:pt x="160" y="125"/>
                    </a:lnTo>
                    <a:lnTo>
                      <a:pt x="163" y="123"/>
                    </a:lnTo>
                    <a:lnTo>
                      <a:pt x="166" y="123"/>
                    </a:lnTo>
                    <a:lnTo>
                      <a:pt x="169" y="123"/>
                    </a:lnTo>
                    <a:lnTo>
                      <a:pt x="173" y="122"/>
                    </a:lnTo>
                    <a:lnTo>
                      <a:pt x="176" y="122"/>
                    </a:lnTo>
                    <a:lnTo>
                      <a:pt x="179" y="121"/>
                    </a:lnTo>
                    <a:lnTo>
                      <a:pt x="182" y="118"/>
                    </a:lnTo>
                    <a:lnTo>
                      <a:pt x="185" y="116"/>
                    </a:lnTo>
                    <a:lnTo>
                      <a:pt x="185" y="113"/>
                    </a:lnTo>
                    <a:lnTo>
                      <a:pt x="188" y="112"/>
                    </a:lnTo>
                    <a:lnTo>
                      <a:pt x="190" y="109"/>
                    </a:lnTo>
                    <a:lnTo>
                      <a:pt x="193" y="110"/>
                    </a:lnTo>
                    <a:lnTo>
                      <a:pt x="195" y="113"/>
                    </a:lnTo>
                    <a:lnTo>
                      <a:pt x="194" y="116"/>
                    </a:lnTo>
                    <a:lnTo>
                      <a:pt x="196" y="118"/>
                    </a:lnTo>
                    <a:lnTo>
                      <a:pt x="200" y="117"/>
                    </a:lnTo>
                    <a:lnTo>
                      <a:pt x="203" y="117"/>
                    </a:lnTo>
                    <a:lnTo>
                      <a:pt x="206" y="117"/>
                    </a:lnTo>
                    <a:lnTo>
                      <a:pt x="209" y="119"/>
                    </a:lnTo>
                    <a:lnTo>
                      <a:pt x="212" y="119"/>
                    </a:lnTo>
                    <a:lnTo>
                      <a:pt x="216" y="119"/>
                    </a:lnTo>
                    <a:lnTo>
                      <a:pt x="212" y="122"/>
                    </a:lnTo>
                    <a:lnTo>
                      <a:pt x="216" y="124"/>
                    </a:lnTo>
                    <a:lnTo>
                      <a:pt x="219" y="125"/>
                    </a:lnTo>
                    <a:lnTo>
                      <a:pt x="222" y="125"/>
                    </a:lnTo>
                    <a:lnTo>
                      <a:pt x="225" y="123"/>
                    </a:lnTo>
                    <a:lnTo>
                      <a:pt x="228" y="125"/>
                    </a:lnTo>
                    <a:lnTo>
                      <a:pt x="231" y="125"/>
                    </a:lnTo>
                    <a:lnTo>
                      <a:pt x="234" y="126"/>
                    </a:lnTo>
                    <a:lnTo>
                      <a:pt x="237" y="126"/>
                    </a:lnTo>
                    <a:lnTo>
                      <a:pt x="240" y="127"/>
                    </a:lnTo>
                    <a:lnTo>
                      <a:pt x="242" y="125"/>
                    </a:lnTo>
                    <a:lnTo>
                      <a:pt x="246" y="127"/>
                    </a:lnTo>
                    <a:lnTo>
                      <a:pt x="251" y="125"/>
                    </a:lnTo>
                    <a:lnTo>
                      <a:pt x="254" y="123"/>
                    </a:lnTo>
                    <a:lnTo>
                      <a:pt x="258" y="123"/>
                    </a:lnTo>
                    <a:lnTo>
                      <a:pt x="261" y="122"/>
                    </a:lnTo>
                    <a:lnTo>
                      <a:pt x="264" y="119"/>
                    </a:lnTo>
                    <a:lnTo>
                      <a:pt x="264" y="116"/>
                    </a:lnTo>
                    <a:lnTo>
                      <a:pt x="261" y="115"/>
                    </a:lnTo>
                    <a:lnTo>
                      <a:pt x="258" y="116"/>
                    </a:lnTo>
                    <a:lnTo>
                      <a:pt x="260" y="113"/>
                    </a:lnTo>
                    <a:lnTo>
                      <a:pt x="262" y="110"/>
                    </a:lnTo>
                    <a:lnTo>
                      <a:pt x="259" y="109"/>
                    </a:lnTo>
                    <a:lnTo>
                      <a:pt x="254" y="109"/>
                    </a:lnTo>
                    <a:lnTo>
                      <a:pt x="252" y="111"/>
                    </a:lnTo>
                    <a:lnTo>
                      <a:pt x="249" y="112"/>
                    </a:lnTo>
                    <a:lnTo>
                      <a:pt x="246" y="114"/>
                    </a:lnTo>
                    <a:lnTo>
                      <a:pt x="244" y="117"/>
                    </a:lnTo>
                    <a:lnTo>
                      <a:pt x="245" y="114"/>
                    </a:lnTo>
                    <a:lnTo>
                      <a:pt x="245" y="111"/>
                    </a:lnTo>
                    <a:lnTo>
                      <a:pt x="245" y="108"/>
                    </a:lnTo>
                    <a:lnTo>
                      <a:pt x="239" y="105"/>
                    </a:lnTo>
                    <a:lnTo>
                      <a:pt x="242" y="103"/>
                    </a:lnTo>
                    <a:lnTo>
                      <a:pt x="245" y="105"/>
                    </a:lnTo>
                    <a:lnTo>
                      <a:pt x="248" y="108"/>
                    </a:lnTo>
                    <a:lnTo>
                      <a:pt x="251" y="107"/>
                    </a:lnTo>
                    <a:lnTo>
                      <a:pt x="252" y="103"/>
                    </a:lnTo>
                    <a:lnTo>
                      <a:pt x="250" y="100"/>
                    </a:lnTo>
                    <a:lnTo>
                      <a:pt x="253" y="100"/>
                    </a:lnTo>
                    <a:lnTo>
                      <a:pt x="257" y="98"/>
                    </a:lnTo>
                    <a:lnTo>
                      <a:pt x="260" y="98"/>
                    </a:lnTo>
                    <a:lnTo>
                      <a:pt x="262" y="101"/>
                    </a:lnTo>
                    <a:lnTo>
                      <a:pt x="265" y="102"/>
                    </a:lnTo>
                    <a:lnTo>
                      <a:pt x="268" y="99"/>
                    </a:lnTo>
                    <a:lnTo>
                      <a:pt x="271" y="102"/>
                    </a:lnTo>
                    <a:lnTo>
                      <a:pt x="274" y="103"/>
                    </a:lnTo>
                    <a:lnTo>
                      <a:pt x="277" y="103"/>
                    </a:lnTo>
                    <a:lnTo>
                      <a:pt x="278" y="100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Freeform 1224">
                <a:extLst>
                  <a:ext uri="{FF2B5EF4-FFF2-40B4-BE49-F238E27FC236}">
                    <a16:creationId xmlns:a16="http://schemas.microsoft.com/office/drawing/2014/main" id="{DFFB8B3F-6B04-8B83-2419-791BB999930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408" y="1538"/>
                <a:ext cx="6" cy="1"/>
              </a:xfrm>
              <a:custGeom>
                <a:avLst/>
                <a:gdLst>
                  <a:gd name="T0" fmla="*/ 3 w 6"/>
                  <a:gd name="T1" fmla="*/ 0 h 1"/>
                  <a:gd name="T2" fmla="*/ 0 w 6"/>
                  <a:gd name="T3" fmla="*/ 0 h 1"/>
                  <a:gd name="T4" fmla="*/ 3 w 6"/>
                  <a:gd name="T5" fmla="*/ 1 h 1"/>
                  <a:gd name="T6" fmla="*/ 6 w 6"/>
                  <a:gd name="T7" fmla="*/ 0 h 1"/>
                  <a:gd name="T8" fmla="*/ 6 w 6"/>
                  <a:gd name="T9" fmla="*/ 0 h 1"/>
                  <a:gd name="T10" fmla="*/ 3 w 6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" h="1">
                    <a:moveTo>
                      <a:pt x="3" y="0"/>
                    </a:moveTo>
                    <a:lnTo>
                      <a:pt x="0" y="0"/>
                    </a:lnTo>
                    <a:lnTo>
                      <a:pt x="3" y="1"/>
                    </a:lnTo>
                    <a:lnTo>
                      <a:pt x="6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Freeform 1225">
                <a:extLst>
                  <a:ext uri="{FF2B5EF4-FFF2-40B4-BE49-F238E27FC236}">
                    <a16:creationId xmlns:a16="http://schemas.microsoft.com/office/drawing/2014/main" id="{0A142CAA-A7EA-9C8F-2582-269E10EE1DC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416" y="1461"/>
                <a:ext cx="5" cy="5"/>
              </a:xfrm>
              <a:custGeom>
                <a:avLst/>
                <a:gdLst>
                  <a:gd name="T0" fmla="*/ 0 w 5"/>
                  <a:gd name="T1" fmla="*/ 2 h 5"/>
                  <a:gd name="T2" fmla="*/ 2 w 5"/>
                  <a:gd name="T3" fmla="*/ 5 h 5"/>
                  <a:gd name="T4" fmla="*/ 5 w 5"/>
                  <a:gd name="T5" fmla="*/ 3 h 5"/>
                  <a:gd name="T6" fmla="*/ 5 w 5"/>
                  <a:gd name="T7" fmla="*/ 0 h 5"/>
                  <a:gd name="T8" fmla="*/ 3 w 5"/>
                  <a:gd name="T9" fmla="*/ 0 h 5"/>
                  <a:gd name="T10" fmla="*/ 0 w 5"/>
                  <a:gd name="T11" fmla="*/ 2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" h="5">
                    <a:moveTo>
                      <a:pt x="0" y="2"/>
                    </a:moveTo>
                    <a:lnTo>
                      <a:pt x="2" y="5"/>
                    </a:lnTo>
                    <a:lnTo>
                      <a:pt x="5" y="3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Freeform 1226">
                <a:extLst>
                  <a:ext uri="{FF2B5EF4-FFF2-40B4-BE49-F238E27FC236}">
                    <a16:creationId xmlns:a16="http://schemas.microsoft.com/office/drawing/2014/main" id="{D433010C-E0E3-85BF-D383-5339CE0BF51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407" y="1531"/>
                <a:ext cx="22" cy="6"/>
              </a:xfrm>
              <a:custGeom>
                <a:avLst/>
                <a:gdLst>
                  <a:gd name="T0" fmla="*/ 16 w 22"/>
                  <a:gd name="T1" fmla="*/ 1 h 6"/>
                  <a:gd name="T2" fmla="*/ 13 w 22"/>
                  <a:gd name="T3" fmla="*/ 2 h 6"/>
                  <a:gd name="T4" fmla="*/ 10 w 22"/>
                  <a:gd name="T5" fmla="*/ 2 h 6"/>
                  <a:gd name="T6" fmla="*/ 7 w 22"/>
                  <a:gd name="T7" fmla="*/ 3 h 6"/>
                  <a:gd name="T8" fmla="*/ 4 w 22"/>
                  <a:gd name="T9" fmla="*/ 4 h 6"/>
                  <a:gd name="T10" fmla="*/ 0 w 22"/>
                  <a:gd name="T11" fmla="*/ 6 h 6"/>
                  <a:gd name="T12" fmla="*/ 3 w 22"/>
                  <a:gd name="T13" fmla="*/ 6 h 6"/>
                  <a:gd name="T14" fmla="*/ 7 w 22"/>
                  <a:gd name="T15" fmla="*/ 6 h 6"/>
                  <a:gd name="T16" fmla="*/ 12 w 22"/>
                  <a:gd name="T17" fmla="*/ 5 h 6"/>
                  <a:gd name="T18" fmla="*/ 15 w 22"/>
                  <a:gd name="T19" fmla="*/ 4 h 6"/>
                  <a:gd name="T20" fmla="*/ 19 w 22"/>
                  <a:gd name="T21" fmla="*/ 3 h 6"/>
                  <a:gd name="T22" fmla="*/ 22 w 22"/>
                  <a:gd name="T23" fmla="*/ 1 h 6"/>
                  <a:gd name="T24" fmla="*/ 21 w 22"/>
                  <a:gd name="T25" fmla="*/ 1 h 6"/>
                  <a:gd name="T26" fmla="*/ 19 w 22"/>
                  <a:gd name="T27" fmla="*/ 0 h 6"/>
                  <a:gd name="T28" fmla="*/ 16 w 22"/>
                  <a:gd name="T29" fmla="*/ 1 h 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2" h="6">
                    <a:moveTo>
                      <a:pt x="16" y="1"/>
                    </a:moveTo>
                    <a:lnTo>
                      <a:pt x="13" y="2"/>
                    </a:lnTo>
                    <a:lnTo>
                      <a:pt x="10" y="2"/>
                    </a:lnTo>
                    <a:lnTo>
                      <a:pt x="7" y="3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3" y="6"/>
                    </a:lnTo>
                    <a:lnTo>
                      <a:pt x="7" y="6"/>
                    </a:lnTo>
                    <a:lnTo>
                      <a:pt x="12" y="5"/>
                    </a:lnTo>
                    <a:lnTo>
                      <a:pt x="15" y="4"/>
                    </a:lnTo>
                    <a:lnTo>
                      <a:pt x="19" y="3"/>
                    </a:lnTo>
                    <a:lnTo>
                      <a:pt x="22" y="1"/>
                    </a:lnTo>
                    <a:lnTo>
                      <a:pt x="21" y="1"/>
                    </a:lnTo>
                    <a:lnTo>
                      <a:pt x="19" y="0"/>
                    </a:lnTo>
                    <a:lnTo>
                      <a:pt x="16" y="1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Freeform 1227">
                <a:extLst>
                  <a:ext uri="{FF2B5EF4-FFF2-40B4-BE49-F238E27FC236}">
                    <a16:creationId xmlns:a16="http://schemas.microsoft.com/office/drawing/2014/main" id="{FEBC3FA8-9BA9-95A0-62C8-8C4D7479C90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390" y="1551"/>
                <a:ext cx="20" cy="12"/>
              </a:xfrm>
              <a:custGeom>
                <a:avLst/>
                <a:gdLst>
                  <a:gd name="T0" fmla="*/ 3 w 20"/>
                  <a:gd name="T1" fmla="*/ 6 h 12"/>
                  <a:gd name="T2" fmla="*/ 0 w 20"/>
                  <a:gd name="T3" fmla="*/ 9 h 12"/>
                  <a:gd name="T4" fmla="*/ 3 w 20"/>
                  <a:gd name="T5" fmla="*/ 11 h 12"/>
                  <a:gd name="T6" fmla="*/ 7 w 20"/>
                  <a:gd name="T7" fmla="*/ 12 h 12"/>
                  <a:gd name="T8" fmla="*/ 10 w 20"/>
                  <a:gd name="T9" fmla="*/ 12 h 12"/>
                  <a:gd name="T10" fmla="*/ 13 w 20"/>
                  <a:gd name="T11" fmla="*/ 12 h 12"/>
                  <a:gd name="T12" fmla="*/ 17 w 20"/>
                  <a:gd name="T13" fmla="*/ 11 h 12"/>
                  <a:gd name="T14" fmla="*/ 20 w 20"/>
                  <a:gd name="T15" fmla="*/ 9 h 12"/>
                  <a:gd name="T16" fmla="*/ 18 w 20"/>
                  <a:gd name="T17" fmla="*/ 6 h 12"/>
                  <a:gd name="T18" fmla="*/ 17 w 20"/>
                  <a:gd name="T19" fmla="*/ 3 h 12"/>
                  <a:gd name="T20" fmla="*/ 14 w 20"/>
                  <a:gd name="T21" fmla="*/ 1 h 12"/>
                  <a:gd name="T22" fmla="*/ 12 w 20"/>
                  <a:gd name="T23" fmla="*/ 0 h 12"/>
                  <a:gd name="T24" fmla="*/ 10 w 20"/>
                  <a:gd name="T25" fmla="*/ 0 h 12"/>
                  <a:gd name="T26" fmla="*/ 7 w 20"/>
                  <a:gd name="T27" fmla="*/ 1 h 12"/>
                  <a:gd name="T28" fmla="*/ 4 w 20"/>
                  <a:gd name="T29" fmla="*/ 3 h 12"/>
                  <a:gd name="T30" fmla="*/ 3 w 20"/>
                  <a:gd name="T31" fmla="*/ 6 h 1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0" h="12">
                    <a:moveTo>
                      <a:pt x="3" y="6"/>
                    </a:moveTo>
                    <a:lnTo>
                      <a:pt x="0" y="9"/>
                    </a:lnTo>
                    <a:lnTo>
                      <a:pt x="3" y="11"/>
                    </a:lnTo>
                    <a:lnTo>
                      <a:pt x="7" y="12"/>
                    </a:lnTo>
                    <a:lnTo>
                      <a:pt x="10" y="12"/>
                    </a:lnTo>
                    <a:lnTo>
                      <a:pt x="13" y="12"/>
                    </a:lnTo>
                    <a:lnTo>
                      <a:pt x="17" y="11"/>
                    </a:lnTo>
                    <a:lnTo>
                      <a:pt x="20" y="9"/>
                    </a:lnTo>
                    <a:lnTo>
                      <a:pt x="18" y="6"/>
                    </a:lnTo>
                    <a:lnTo>
                      <a:pt x="17" y="3"/>
                    </a:lnTo>
                    <a:lnTo>
                      <a:pt x="14" y="1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7" y="1"/>
                    </a:lnTo>
                    <a:lnTo>
                      <a:pt x="4" y="3"/>
                    </a:lnTo>
                    <a:lnTo>
                      <a:pt x="3" y="6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Freeform 1228">
                <a:extLst>
                  <a:ext uri="{FF2B5EF4-FFF2-40B4-BE49-F238E27FC236}">
                    <a16:creationId xmlns:a16="http://schemas.microsoft.com/office/drawing/2014/main" id="{AA1217AD-AAA8-A753-262E-6D8CFC968A4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359" y="1601"/>
                <a:ext cx="38" cy="27"/>
              </a:xfrm>
              <a:custGeom>
                <a:avLst/>
                <a:gdLst>
                  <a:gd name="T0" fmla="*/ 25 w 38"/>
                  <a:gd name="T1" fmla="*/ 0 h 27"/>
                  <a:gd name="T2" fmla="*/ 22 w 38"/>
                  <a:gd name="T3" fmla="*/ 0 h 27"/>
                  <a:gd name="T4" fmla="*/ 19 w 38"/>
                  <a:gd name="T5" fmla="*/ 1 h 27"/>
                  <a:gd name="T6" fmla="*/ 10 w 38"/>
                  <a:gd name="T7" fmla="*/ 1 h 27"/>
                  <a:gd name="T8" fmla="*/ 7 w 38"/>
                  <a:gd name="T9" fmla="*/ 3 h 27"/>
                  <a:gd name="T10" fmla="*/ 4 w 38"/>
                  <a:gd name="T11" fmla="*/ 4 h 27"/>
                  <a:gd name="T12" fmla="*/ 1 w 38"/>
                  <a:gd name="T13" fmla="*/ 7 h 27"/>
                  <a:gd name="T14" fmla="*/ 0 w 38"/>
                  <a:gd name="T15" fmla="*/ 10 h 27"/>
                  <a:gd name="T16" fmla="*/ 3 w 38"/>
                  <a:gd name="T17" fmla="*/ 10 h 27"/>
                  <a:gd name="T18" fmla="*/ 6 w 38"/>
                  <a:gd name="T19" fmla="*/ 11 h 27"/>
                  <a:gd name="T20" fmla="*/ 9 w 38"/>
                  <a:gd name="T21" fmla="*/ 13 h 27"/>
                  <a:gd name="T22" fmla="*/ 12 w 38"/>
                  <a:gd name="T23" fmla="*/ 14 h 27"/>
                  <a:gd name="T24" fmla="*/ 14 w 38"/>
                  <a:gd name="T25" fmla="*/ 17 h 27"/>
                  <a:gd name="T26" fmla="*/ 17 w 38"/>
                  <a:gd name="T27" fmla="*/ 20 h 27"/>
                  <a:gd name="T28" fmla="*/ 20 w 38"/>
                  <a:gd name="T29" fmla="*/ 23 h 27"/>
                  <a:gd name="T30" fmla="*/ 22 w 38"/>
                  <a:gd name="T31" fmla="*/ 25 h 27"/>
                  <a:gd name="T32" fmla="*/ 23 w 38"/>
                  <a:gd name="T33" fmla="*/ 26 h 27"/>
                  <a:gd name="T34" fmla="*/ 26 w 38"/>
                  <a:gd name="T35" fmla="*/ 27 h 27"/>
                  <a:gd name="T36" fmla="*/ 27 w 38"/>
                  <a:gd name="T37" fmla="*/ 24 h 27"/>
                  <a:gd name="T38" fmla="*/ 31 w 38"/>
                  <a:gd name="T39" fmla="*/ 21 h 27"/>
                  <a:gd name="T40" fmla="*/ 34 w 38"/>
                  <a:gd name="T41" fmla="*/ 18 h 27"/>
                  <a:gd name="T42" fmla="*/ 36 w 38"/>
                  <a:gd name="T43" fmla="*/ 15 h 27"/>
                  <a:gd name="T44" fmla="*/ 37 w 38"/>
                  <a:gd name="T45" fmla="*/ 12 h 27"/>
                  <a:gd name="T46" fmla="*/ 38 w 38"/>
                  <a:gd name="T47" fmla="*/ 9 h 27"/>
                  <a:gd name="T48" fmla="*/ 37 w 38"/>
                  <a:gd name="T49" fmla="*/ 6 h 27"/>
                  <a:gd name="T50" fmla="*/ 34 w 38"/>
                  <a:gd name="T51" fmla="*/ 5 h 27"/>
                  <a:gd name="T52" fmla="*/ 32 w 38"/>
                  <a:gd name="T53" fmla="*/ 4 h 27"/>
                  <a:gd name="T54" fmla="*/ 29 w 38"/>
                  <a:gd name="T55" fmla="*/ 1 h 27"/>
                  <a:gd name="T56" fmla="*/ 25 w 38"/>
                  <a:gd name="T57" fmla="*/ 0 h 2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8" h="27">
                    <a:moveTo>
                      <a:pt x="25" y="0"/>
                    </a:moveTo>
                    <a:lnTo>
                      <a:pt x="22" y="0"/>
                    </a:lnTo>
                    <a:lnTo>
                      <a:pt x="19" y="1"/>
                    </a:lnTo>
                    <a:lnTo>
                      <a:pt x="10" y="1"/>
                    </a:lnTo>
                    <a:lnTo>
                      <a:pt x="7" y="3"/>
                    </a:lnTo>
                    <a:lnTo>
                      <a:pt x="4" y="4"/>
                    </a:lnTo>
                    <a:lnTo>
                      <a:pt x="1" y="7"/>
                    </a:lnTo>
                    <a:lnTo>
                      <a:pt x="0" y="10"/>
                    </a:lnTo>
                    <a:lnTo>
                      <a:pt x="3" y="10"/>
                    </a:lnTo>
                    <a:lnTo>
                      <a:pt x="6" y="11"/>
                    </a:lnTo>
                    <a:lnTo>
                      <a:pt x="9" y="13"/>
                    </a:lnTo>
                    <a:lnTo>
                      <a:pt x="12" y="14"/>
                    </a:lnTo>
                    <a:lnTo>
                      <a:pt x="14" y="17"/>
                    </a:lnTo>
                    <a:lnTo>
                      <a:pt x="17" y="20"/>
                    </a:lnTo>
                    <a:lnTo>
                      <a:pt x="20" y="23"/>
                    </a:lnTo>
                    <a:lnTo>
                      <a:pt x="22" y="25"/>
                    </a:lnTo>
                    <a:lnTo>
                      <a:pt x="23" y="26"/>
                    </a:lnTo>
                    <a:lnTo>
                      <a:pt x="26" y="27"/>
                    </a:lnTo>
                    <a:lnTo>
                      <a:pt x="27" y="24"/>
                    </a:lnTo>
                    <a:lnTo>
                      <a:pt x="31" y="21"/>
                    </a:lnTo>
                    <a:lnTo>
                      <a:pt x="34" y="18"/>
                    </a:lnTo>
                    <a:lnTo>
                      <a:pt x="36" y="15"/>
                    </a:lnTo>
                    <a:lnTo>
                      <a:pt x="37" y="12"/>
                    </a:lnTo>
                    <a:lnTo>
                      <a:pt x="38" y="9"/>
                    </a:lnTo>
                    <a:lnTo>
                      <a:pt x="37" y="6"/>
                    </a:lnTo>
                    <a:lnTo>
                      <a:pt x="34" y="5"/>
                    </a:lnTo>
                    <a:lnTo>
                      <a:pt x="32" y="4"/>
                    </a:lnTo>
                    <a:lnTo>
                      <a:pt x="29" y="1"/>
                    </a:lnTo>
                    <a:lnTo>
                      <a:pt x="25" y="0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Freeform 1229">
                <a:extLst>
                  <a:ext uri="{FF2B5EF4-FFF2-40B4-BE49-F238E27FC236}">
                    <a16:creationId xmlns:a16="http://schemas.microsoft.com/office/drawing/2014/main" id="{604777B0-71C8-6734-94BD-9AD8A906B81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414" y="1535"/>
                <a:ext cx="21" cy="7"/>
              </a:xfrm>
              <a:custGeom>
                <a:avLst/>
                <a:gdLst>
                  <a:gd name="T0" fmla="*/ 6 w 21"/>
                  <a:gd name="T1" fmla="*/ 7 h 7"/>
                  <a:gd name="T2" fmla="*/ 9 w 21"/>
                  <a:gd name="T3" fmla="*/ 6 h 7"/>
                  <a:gd name="T4" fmla="*/ 12 w 21"/>
                  <a:gd name="T5" fmla="*/ 5 h 7"/>
                  <a:gd name="T6" fmla="*/ 14 w 21"/>
                  <a:gd name="T7" fmla="*/ 3 h 7"/>
                  <a:gd name="T8" fmla="*/ 18 w 21"/>
                  <a:gd name="T9" fmla="*/ 2 h 7"/>
                  <a:gd name="T10" fmla="*/ 21 w 21"/>
                  <a:gd name="T11" fmla="*/ 1 h 7"/>
                  <a:gd name="T12" fmla="*/ 19 w 21"/>
                  <a:gd name="T13" fmla="*/ 0 h 7"/>
                  <a:gd name="T14" fmla="*/ 15 w 21"/>
                  <a:gd name="T15" fmla="*/ 0 h 7"/>
                  <a:gd name="T16" fmla="*/ 12 w 21"/>
                  <a:gd name="T17" fmla="*/ 0 h 7"/>
                  <a:gd name="T18" fmla="*/ 9 w 21"/>
                  <a:gd name="T19" fmla="*/ 1 h 7"/>
                  <a:gd name="T20" fmla="*/ 6 w 21"/>
                  <a:gd name="T21" fmla="*/ 2 h 7"/>
                  <a:gd name="T22" fmla="*/ 3 w 21"/>
                  <a:gd name="T23" fmla="*/ 4 h 7"/>
                  <a:gd name="T24" fmla="*/ 0 w 21"/>
                  <a:gd name="T25" fmla="*/ 7 h 7"/>
                  <a:gd name="T26" fmla="*/ 3 w 21"/>
                  <a:gd name="T27" fmla="*/ 7 h 7"/>
                  <a:gd name="T28" fmla="*/ 6 w 21"/>
                  <a:gd name="T29" fmla="*/ 7 h 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1" h="7">
                    <a:moveTo>
                      <a:pt x="6" y="7"/>
                    </a:moveTo>
                    <a:lnTo>
                      <a:pt x="9" y="6"/>
                    </a:lnTo>
                    <a:lnTo>
                      <a:pt x="12" y="5"/>
                    </a:lnTo>
                    <a:lnTo>
                      <a:pt x="14" y="3"/>
                    </a:lnTo>
                    <a:lnTo>
                      <a:pt x="18" y="2"/>
                    </a:lnTo>
                    <a:lnTo>
                      <a:pt x="21" y="1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2" y="0"/>
                    </a:lnTo>
                    <a:lnTo>
                      <a:pt x="9" y="1"/>
                    </a:lnTo>
                    <a:lnTo>
                      <a:pt x="6" y="2"/>
                    </a:lnTo>
                    <a:lnTo>
                      <a:pt x="3" y="4"/>
                    </a:lnTo>
                    <a:lnTo>
                      <a:pt x="0" y="7"/>
                    </a:lnTo>
                    <a:lnTo>
                      <a:pt x="3" y="7"/>
                    </a:lnTo>
                    <a:lnTo>
                      <a:pt x="6" y="7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Freeform 1230">
                <a:extLst>
                  <a:ext uri="{FF2B5EF4-FFF2-40B4-BE49-F238E27FC236}">
                    <a16:creationId xmlns:a16="http://schemas.microsoft.com/office/drawing/2014/main" id="{AADC5AAC-0D35-5838-7CF6-3846DDF73C3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395" y="1513"/>
                <a:ext cx="22" cy="12"/>
              </a:xfrm>
              <a:custGeom>
                <a:avLst/>
                <a:gdLst>
                  <a:gd name="T0" fmla="*/ 3 w 22"/>
                  <a:gd name="T1" fmla="*/ 0 h 12"/>
                  <a:gd name="T2" fmla="*/ 0 w 22"/>
                  <a:gd name="T3" fmla="*/ 2 h 12"/>
                  <a:gd name="T4" fmla="*/ 1 w 22"/>
                  <a:gd name="T5" fmla="*/ 5 h 12"/>
                  <a:gd name="T6" fmla="*/ 4 w 22"/>
                  <a:gd name="T7" fmla="*/ 7 h 12"/>
                  <a:gd name="T8" fmla="*/ 4 w 22"/>
                  <a:gd name="T9" fmla="*/ 10 h 12"/>
                  <a:gd name="T10" fmla="*/ 10 w 22"/>
                  <a:gd name="T11" fmla="*/ 10 h 12"/>
                  <a:gd name="T12" fmla="*/ 13 w 22"/>
                  <a:gd name="T13" fmla="*/ 12 h 12"/>
                  <a:gd name="T14" fmla="*/ 16 w 22"/>
                  <a:gd name="T15" fmla="*/ 12 h 12"/>
                  <a:gd name="T16" fmla="*/ 19 w 22"/>
                  <a:gd name="T17" fmla="*/ 10 h 12"/>
                  <a:gd name="T18" fmla="*/ 22 w 22"/>
                  <a:gd name="T19" fmla="*/ 9 h 12"/>
                  <a:gd name="T20" fmla="*/ 22 w 22"/>
                  <a:gd name="T21" fmla="*/ 6 h 12"/>
                  <a:gd name="T22" fmla="*/ 19 w 22"/>
                  <a:gd name="T23" fmla="*/ 5 h 12"/>
                  <a:gd name="T24" fmla="*/ 16 w 22"/>
                  <a:gd name="T25" fmla="*/ 4 h 12"/>
                  <a:gd name="T26" fmla="*/ 13 w 22"/>
                  <a:gd name="T27" fmla="*/ 2 h 12"/>
                  <a:gd name="T28" fmla="*/ 10 w 22"/>
                  <a:gd name="T29" fmla="*/ 0 h 12"/>
                  <a:gd name="T30" fmla="*/ 7 w 22"/>
                  <a:gd name="T31" fmla="*/ 0 h 12"/>
                  <a:gd name="T32" fmla="*/ 6 w 22"/>
                  <a:gd name="T33" fmla="*/ 0 h 12"/>
                  <a:gd name="T34" fmla="*/ 3 w 22"/>
                  <a:gd name="T35" fmla="*/ 0 h 12"/>
                  <a:gd name="T36" fmla="*/ 3 w 22"/>
                  <a:gd name="T37" fmla="*/ 0 h 1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2" h="12">
                    <a:moveTo>
                      <a:pt x="3" y="0"/>
                    </a:moveTo>
                    <a:lnTo>
                      <a:pt x="0" y="2"/>
                    </a:lnTo>
                    <a:lnTo>
                      <a:pt x="1" y="5"/>
                    </a:lnTo>
                    <a:lnTo>
                      <a:pt x="4" y="7"/>
                    </a:lnTo>
                    <a:lnTo>
                      <a:pt x="4" y="10"/>
                    </a:lnTo>
                    <a:lnTo>
                      <a:pt x="10" y="10"/>
                    </a:lnTo>
                    <a:lnTo>
                      <a:pt x="13" y="12"/>
                    </a:lnTo>
                    <a:lnTo>
                      <a:pt x="16" y="12"/>
                    </a:lnTo>
                    <a:lnTo>
                      <a:pt x="19" y="10"/>
                    </a:lnTo>
                    <a:lnTo>
                      <a:pt x="22" y="9"/>
                    </a:lnTo>
                    <a:lnTo>
                      <a:pt x="22" y="6"/>
                    </a:lnTo>
                    <a:lnTo>
                      <a:pt x="19" y="5"/>
                    </a:lnTo>
                    <a:lnTo>
                      <a:pt x="16" y="4"/>
                    </a:lnTo>
                    <a:lnTo>
                      <a:pt x="13" y="2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Freeform 1231">
                <a:extLst>
                  <a:ext uri="{FF2B5EF4-FFF2-40B4-BE49-F238E27FC236}">
                    <a16:creationId xmlns:a16="http://schemas.microsoft.com/office/drawing/2014/main" id="{3277FB77-E991-615B-2408-C09C5BC984F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441" y="1510"/>
                <a:ext cx="19" cy="6"/>
              </a:xfrm>
              <a:custGeom>
                <a:avLst/>
                <a:gdLst>
                  <a:gd name="T0" fmla="*/ 0 w 19"/>
                  <a:gd name="T1" fmla="*/ 6 h 6"/>
                  <a:gd name="T2" fmla="*/ 3 w 19"/>
                  <a:gd name="T3" fmla="*/ 6 h 6"/>
                  <a:gd name="T4" fmla="*/ 6 w 19"/>
                  <a:gd name="T5" fmla="*/ 5 h 6"/>
                  <a:gd name="T6" fmla="*/ 10 w 19"/>
                  <a:gd name="T7" fmla="*/ 4 h 6"/>
                  <a:gd name="T8" fmla="*/ 13 w 19"/>
                  <a:gd name="T9" fmla="*/ 3 h 6"/>
                  <a:gd name="T10" fmla="*/ 16 w 19"/>
                  <a:gd name="T11" fmla="*/ 2 h 6"/>
                  <a:gd name="T12" fmla="*/ 19 w 19"/>
                  <a:gd name="T13" fmla="*/ 1 h 6"/>
                  <a:gd name="T14" fmla="*/ 19 w 19"/>
                  <a:gd name="T15" fmla="*/ 1 h 6"/>
                  <a:gd name="T16" fmla="*/ 16 w 19"/>
                  <a:gd name="T17" fmla="*/ 0 h 6"/>
                  <a:gd name="T18" fmla="*/ 13 w 19"/>
                  <a:gd name="T19" fmla="*/ 0 h 6"/>
                  <a:gd name="T20" fmla="*/ 10 w 19"/>
                  <a:gd name="T21" fmla="*/ 1 h 6"/>
                  <a:gd name="T22" fmla="*/ 6 w 19"/>
                  <a:gd name="T23" fmla="*/ 3 h 6"/>
                  <a:gd name="T24" fmla="*/ 3 w 19"/>
                  <a:gd name="T25" fmla="*/ 3 h 6"/>
                  <a:gd name="T26" fmla="*/ 0 w 19"/>
                  <a:gd name="T27" fmla="*/ 6 h 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9" h="6">
                    <a:moveTo>
                      <a:pt x="0" y="6"/>
                    </a:moveTo>
                    <a:lnTo>
                      <a:pt x="3" y="6"/>
                    </a:lnTo>
                    <a:lnTo>
                      <a:pt x="6" y="5"/>
                    </a:lnTo>
                    <a:lnTo>
                      <a:pt x="10" y="4"/>
                    </a:lnTo>
                    <a:lnTo>
                      <a:pt x="13" y="3"/>
                    </a:lnTo>
                    <a:lnTo>
                      <a:pt x="16" y="2"/>
                    </a:lnTo>
                    <a:lnTo>
                      <a:pt x="19" y="1"/>
                    </a:lnTo>
                    <a:lnTo>
                      <a:pt x="16" y="0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6" y="3"/>
                    </a:lnTo>
                    <a:lnTo>
                      <a:pt x="3" y="3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Freeform 1232">
                <a:extLst>
                  <a:ext uri="{FF2B5EF4-FFF2-40B4-BE49-F238E27FC236}">
                    <a16:creationId xmlns:a16="http://schemas.microsoft.com/office/drawing/2014/main" id="{17A71C4C-6EBC-E5C3-E63F-FA945057F49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427" y="1473"/>
                <a:ext cx="23" cy="7"/>
              </a:xfrm>
              <a:custGeom>
                <a:avLst/>
                <a:gdLst>
                  <a:gd name="T0" fmla="*/ 4 w 23"/>
                  <a:gd name="T1" fmla="*/ 0 h 7"/>
                  <a:gd name="T2" fmla="*/ 0 w 23"/>
                  <a:gd name="T3" fmla="*/ 1 h 7"/>
                  <a:gd name="T4" fmla="*/ 0 w 23"/>
                  <a:gd name="T5" fmla="*/ 4 h 7"/>
                  <a:gd name="T6" fmla="*/ 5 w 23"/>
                  <a:gd name="T7" fmla="*/ 6 h 7"/>
                  <a:gd name="T8" fmla="*/ 7 w 23"/>
                  <a:gd name="T9" fmla="*/ 7 h 7"/>
                  <a:gd name="T10" fmla="*/ 11 w 23"/>
                  <a:gd name="T11" fmla="*/ 7 h 7"/>
                  <a:gd name="T12" fmla="*/ 13 w 23"/>
                  <a:gd name="T13" fmla="*/ 6 h 7"/>
                  <a:gd name="T14" fmla="*/ 16 w 23"/>
                  <a:gd name="T15" fmla="*/ 5 h 7"/>
                  <a:gd name="T16" fmla="*/ 19 w 23"/>
                  <a:gd name="T17" fmla="*/ 5 h 7"/>
                  <a:gd name="T18" fmla="*/ 23 w 23"/>
                  <a:gd name="T19" fmla="*/ 5 h 7"/>
                  <a:gd name="T20" fmla="*/ 20 w 23"/>
                  <a:gd name="T21" fmla="*/ 2 h 7"/>
                  <a:gd name="T22" fmla="*/ 17 w 23"/>
                  <a:gd name="T23" fmla="*/ 1 h 7"/>
                  <a:gd name="T24" fmla="*/ 14 w 23"/>
                  <a:gd name="T25" fmla="*/ 1 h 7"/>
                  <a:gd name="T26" fmla="*/ 13 w 23"/>
                  <a:gd name="T27" fmla="*/ 0 h 7"/>
                  <a:gd name="T28" fmla="*/ 7 w 23"/>
                  <a:gd name="T29" fmla="*/ 0 h 7"/>
                  <a:gd name="T30" fmla="*/ 4 w 23"/>
                  <a:gd name="T31" fmla="*/ 0 h 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3" h="7">
                    <a:moveTo>
                      <a:pt x="4" y="0"/>
                    </a:moveTo>
                    <a:lnTo>
                      <a:pt x="0" y="1"/>
                    </a:lnTo>
                    <a:lnTo>
                      <a:pt x="0" y="4"/>
                    </a:lnTo>
                    <a:lnTo>
                      <a:pt x="5" y="6"/>
                    </a:lnTo>
                    <a:lnTo>
                      <a:pt x="7" y="7"/>
                    </a:lnTo>
                    <a:lnTo>
                      <a:pt x="11" y="7"/>
                    </a:lnTo>
                    <a:lnTo>
                      <a:pt x="13" y="6"/>
                    </a:lnTo>
                    <a:lnTo>
                      <a:pt x="16" y="5"/>
                    </a:lnTo>
                    <a:lnTo>
                      <a:pt x="19" y="5"/>
                    </a:lnTo>
                    <a:lnTo>
                      <a:pt x="23" y="5"/>
                    </a:lnTo>
                    <a:lnTo>
                      <a:pt x="20" y="2"/>
                    </a:lnTo>
                    <a:lnTo>
                      <a:pt x="17" y="1"/>
                    </a:lnTo>
                    <a:lnTo>
                      <a:pt x="14" y="1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Freeform 1233">
                <a:extLst>
                  <a:ext uri="{FF2B5EF4-FFF2-40B4-BE49-F238E27FC236}">
                    <a16:creationId xmlns:a16="http://schemas.microsoft.com/office/drawing/2014/main" id="{AF11F685-34C9-00FC-ED8D-E5BA9105C59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476" y="1591"/>
                <a:ext cx="24" cy="9"/>
              </a:xfrm>
              <a:custGeom>
                <a:avLst/>
                <a:gdLst>
                  <a:gd name="T0" fmla="*/ 3 w 24"/>
                  <a:gd name="T1" fmla="*/ 5 h 9"/>
                  <a:gd name="T2" fmla="*/ 0 w 24"/>
                  <a:gd name="T3" fmla="*/ 5 h 9"/>
                  <a:gd name="T4" fmla="*/ 3 w 24"/>
                  <a:gd name="T5" fmla="*/ 8 h 9"/>
                  <a:gd name="T6" fmla="*/ 6 w 24"/>
                  <a:gd name="T7" fmla="*/ 8 h 9"/>
                  <a:gd name="T8" fmla="*/ 3 w 24"/>
                  <a:gd name="T9" fmla="*/ 8 h 9"/>
                  <a:gd name="T10" fmla="*/ 6 w 24"/>
                  <a:gd name="T11" fmla="*/ 9 h 9"/>
                  <a:gd name="T12" fmla="*/ 9 w 24"/>
                  <a:gd name="T13" fmla="*/ 8 h 9"/>
                  <a:gd name="T14" fmla="*/ 12 w 24"/>
                  <a:gd name="T15" fmla="*/ 8 h 9"/>
                  <a:gd name="T16" fmla="*/ 15 w 24"/>
                  <a:gd name="T17" fmla="*/ 7 h 9"/>
                  <a:gd name="T18" fmla="*/ 18 w 24"/>
                  <a:gd name="T19" fmla="*/ 7 h 9"/>
                  <a:gd name="T20" fmla="*/ 21 w 24"/>
                  <a:gd name="T21" fmla="*/ 5 h 9"/>
                  <a:gd name="T22" fmla="*/ 24 w 24"/>
                  <a:gd name="T23" fmla="*/ 3 h 9"/>
                  <a:gd name="T24" fmla="*/ 24 w 24"/>
                  <a:gd name="T25" fmla="*/ 1 h 9"/>
                  <a:gd name="T26" fmla="*/ 22 w 24"/>
                  <a:gd name="T27" fmla="*/ 0 h 9"/>
                  <a:gd name="T28" fmla="*/ 18 w 24"/>
                  <a:gd name="T29" fmla="*/ 1 h 9"/>
                  <a:gd name="T30" fmla="*/ 15 w 24"/>
                  <a:gd name="T31" fmla="*/ 1 h 9"/>
                  <a:gd name="T32" fmla="*/ 12 w 24"/>
                  <a:gd name="T33" fmla="*/ 3 h 9"/>
                  <a:gd name="T34" fmla="*/ 9 w 24"/>
                  <a:gd name="T35" fmla="*/ 3 h 9"/>
                  <a:gd name="T36" fmla="*/ 6 w 24"/>
                  <a:gd name="T37" fmla="*/ 3 h 9"/>
                  <a:gd name="T38" fmla="*/ 3 w 24"/>
                  <a:gd name="T39" fmla="*/ 5 h 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4" h="9">
                    <a:moveTo>
                      <a:pt x="3" y="5"/>
                    </a:moveTo>
                    <a:lnTo>
                      <a:pt x="0" y="5"/>
                    </a:lnTo>
                    <a:lnTo>
                      <a:pt x="3" y="8"/>
                    </a:lnTo>
                    <a:lnTo>
                      <a:pt x="6" y="8"/>
                    </a:lnTo>
                    <a:lnTo>
                      <a:pt x="3" y="8"/>
                    </a:lnTo>
                    <a:lnTo>
                      <a:pt x="6" y="9"/>
                    </a:lnTo>
                    <a:lnTo>
                      <a:pt x="9" y="8"/>
                    </a:lnTo>
                    <a:lnTo>
                      <a:pt x="12" y="8"/>
                    </a:lnTo>
                    <a:lnTo>
                      <a:pt x="15" y="7"/>
                    </a:lnTo>
                    <a:lnTo>
                      <a:pt x="18" y="7"/>
                    </a:lnTo>
                    <a:lnTo>
                      <a:pt x="21" y="5"/>
                    </a:lnTo>
                    <a:lnTo>
                      <a:pt x="24" y="3"/>
                    </a:lnTo>
                    <a:lnTo>
                      <a:pt x="24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5" y="1"/>
                    </a:lnTo>
                    <a:lnTo>
                      <a:pt x="12" y="3"/>
                    </a:lnTo>
                    <a:lnTo>
                      <a:pt x="9" y="3"/>
                    </a:lnTo>
                    <a:lnTo>
                      <a:pt x="6" y="3"/>
                    </a:lnTo>
                    <a:lnTo>
                      <a:pt x="3" y="5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Freeform 1234">
                <a:extLst>
                  <a:ext uri="{FF2B5EF4-FFF2-40B4-BE49-F238E27FC236}">
                    <a16:creationId xmlns:a16="http://schemas.microsoft.com/office/drawing/2014/main" id="{A108D3C4-3F58-2CBE-C6FB-6E9984F6E1F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423" y="1596"/>
                <a:ext cx="98" cy="76"/>
              </a:xfrm>
              <a:custGeom>
                <a:avLst/>
                <a:gdLst>
                  <a:gd name="T0" fmla="*/ 96 w 98"/>
                  <a:gd name="T1" fmla="*/ 39 h 76"/>
                  <a:gd name="T2" fmla="*/ 88 w 98"/>
                  <a:gd name="T3" fmla="*/ 37 h 76"/>
                  <a:gd name="T4" fmla="*/ 84 w 98"/>
                  <a:gd name="T5" fmla="*/ 33 h 76"/>
                  <a:gd name="T6" fmla="*/ 80 w 98"/>
                  <a:gd name="T7" fmla="*/ 28 h 76"/>
                  <a:gd name="T8" fmla="*/ 71 w 98"/>
                  <a:gd name="T9" fmla="*/ 27 h 76"/>
                  <a:gd name="T10" fmla="*/ 65 w 98"/>
                  <a:gd name="T11" fmla="*/ 29 h 76"/>
                  <a:gd name="T12" fmla="*/ 74 w 98"/>
                  <a:gd name="T13" fmla="*/ 22 h 76"/>
                  <a:gd name="T14" fmla="*/ 83 w 98"/>
                  <a:gd name="T15" fmla="*/ 18 h 76"/>
                  <a:gd name="T16" fmla="*/ 78 w 98"/>
                  <a:gd name="T17" fmla="*/ 15 h 76"/>
                  <a:gd name="T18" fmla="*/ 87 w 98"/>
                  <a:gd name="T19" fmla="*/ 11 h 76"/>
                  <a:gd name="T20" fmla="*/ 82 w 98"/>
                  <a:gd name="T21" fmla="*/ 2 h 76"/>
                  <a:gd name="T22" fmla="*/ 73 w 98"/>
                  <a:gd name="T23" fmla="*/ 3 h 76"/>
                  <a:gd name="T24" fmla="*/ 64 w 98"/>
                  <a:gd name="T25" fmla="*/ 5 h 76"/>
                  <a:gd name="T26" fmla="*/ 55 w 98"/>
                  <a:gd name="T27" fmla="*/ 8 h 76"/>
                  <a:gd name="T28" fmla="*/ 45 w 98"/>
                  <a:gd name="T29" fmla="*/ 2 h 76"/>
                  <a:gd name="T30" fmla="*/ 38 w 98"/>
                  <a:gd name="T31" fmla="*/ 1 h 76"/>
                  <a:gd name="T32" fmla="*/ 38 w 98"/>
                  <a:gd name="T33" fmla="*/ 4 h 76"/>
                  <a:gd name="T34" fmla="*/ 30 w 98"/>
                  <a:gd name="T35" fmla="*/ 4 h 76"/>
                  <a:gd name="T36" fmla="*/ 29 w 98"/>
                  <a:gd name="T37" fmla="*/ 9 h 76"/>
                  <a:gd name="T38" fmla="*/ 36 w 98"/>
                  <a:gd name="T39" fmla="*/ 16 h 76"/>
                  <a:gd name="T40" fmla="*/ 26 w 98"/>
                  <a:gd name="T41" fmla="*/ 11 h 76"/>
                  <a:gd name="T42" fmla="*/ 18 w 98"/>
                  <a:gd name="T43" fmla="*/ 15 h 76"/>
                  <a:gd name="T44" fmla="*/ 27 w 98"/>
                  <a:gd name="T45" fmla="*/ 20 h 76"/>
                  <a:gd name="T46" fmla="*/ 36 w 98"/>
                  <a:gd name="T47" fmla="*/ 19 h 76"/>
                  <a:gd name="T48" fmla="*/ 45 w 98"/>
                  <a:gd name="T49" fmla="*/ 22 h 76"/>
                  <a:gd name="T50" fmla="*/ 36 w 98"/>
                  <a:gd name="T51" fmla="*/ 20 h 76"/>
                  <a:gd name="T52" fmla="*/ 39 w 98"/>
                  <a:gd name="T53" fmla="*/ 27 h 76"/>
                  <a:gd name="T54" fmla="*/ 35 w 98"/>
                  <a:gd name="T55" fmla="*/ 28 h 76"/>
                  <a:gd name="T56" fmla="*/ 33 w 98"/>
                  <a:gd name="T57" fmla="*/ 35 h 76"/>
                  <a:gd name="T58" fmla="*/ 26 w 98"/>
                  <a:gd name="T59" fmla="*/ 37 h 76"/>
                  <a:gd name="T60" fmla="*/ 18 w 98"/>
                  <a:gd name="T61" fmla="*/ 31 h 76"/>
                  <a:gd name="T62" fmla="*/ 11 w 98"/>
                  <a:gd name="T63" fmla="*/ 26 h 76"/>
                  <a:gd name="T64" fmla="*/ 2 w 98"/>
                  <a:gd name="T65" fmla="*/ 30 h 76"/>
                  <a:gd name="T66" fmla="*/ 3 w 98"/>
                  <a:gd name="T67" fmla="*/ 38 h 76"/>
                  <a:gd name="T68" fmla="*/ 14 w 98"/>
                  <a:gd name="T69" fmla="*/ 45 h 76"/>
                  <a:gd name="T70" fmla="*/ 19 w 98"/>
                  <a:gd name="T71" fmla="*/ 49 h 76"/>
                  <a:gd name="T72" fmla="*/ 27 w 98"/>
                  <a:gd name="T73" fmla="*/ 52 h 76"/>
                  <a:gd name="T74" fmla="*/ 36 w 98"/>
                  <a:gd name="T75" fmla="*/ 56 h 76"/>
                  <a:gd name="T76" fmla="*/ 45 w 98"/>
                  <a:gd name="T77" fmla="*/ 63 h 76"/>
                  <a:gd name="T78" fmla="*/ 53 w 98"/>
                  <a:gd name="T79" fmla="*/ 72 h 76"/>
                  <a:gd name="T80" fmla="*/ 60 w 98"/>
                  <a:gd name="T81" fmla="*/ 76 h 76"/>
                  <a:gd name="T82" fmla="*/ 69 w 98"/>
                  <a:gd name="T83" fmla="*/ 74 h 76"/>
                  <a:gd name="T84" fmla="*/ 66 w 98"/>
                  <a:gd name="T85" fmla="*/ 65 h 76"/>
                  <a:gd name="T86" fmla="*/ 67 w 98"/>
                  <a:gd name="T87" fmla="*/ 63 h 76"/>
                  <a:gd name="T88" fmla="*/ 74 w 98"/>
                  <a:gd name="T89" fmla="*/ 67 h 76"/>
                  <a:gd name="T90" fmla="*/ 84 w 98"/>
                  <a:gd name="T91" fmla="*/ 66 h 76"/>
                  <a:gd name="T92" fmla="*/ 94 w 98"/>
                  <a:gd name="T93" fmla="*/ 62 h 76"/>
                  <a:gd name="T94" fmla="*/ 96 w 98"/>
                  <a:gd name="T95" fmla="*/ 57 h 76"/>
                  <a:gd name="T96" fmla="*/ 95 w 98"/>
                  <a:gd name="T97" fmla="*/ 51 h 76"/>
                  <a:gd name="T98" fmla="*/ 98 w 98"/>
                  <a:gd name="T99" fmla="*/ 45 h 7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98" h="76">
                    <a:moveTo>
                      <a:pt x="98" y="45"/>
                    </a:moveTo>
                    <a:lnTo>
                      <a:pt x="98" y="42"/>
                    </a:lnTo>
                    <a:lnTo>
                      <a:pt x="96" y="39"/>
                    </a:lnTo>
                    <a:lnTo>
                      <a:pt x="95" y="36"/>
                    </a:lnTo>
                    <a:lnTo>
                      <a:pt x="91" y="36"/>
                    </a:lnTo>
                    <a:lnTo>
                      <a:pt x="88" y="37"/>
                    </a:lnTo>
                    <a:lnTo>
                      <a:pt x="86" y="39"/>
                    </a:lnTo>
                    <a:lnTo>
                      <a:pt x="86" y="36"/>
                    </a:lnTo>
                    <a:lnTo>
                      <a:pt x="84" y="33"/>
                    </a:lnTo>
                    <a:lnTo>
                      <a:pt x="81" y="32"/>
                    </a:lnTo>
                    <a:lnTo>
                      <a:pt x="83" y="29"/>
                    </a:lnTo>
                    <a:lnTo>
                      <a:pt x="80" y="28"/>
                    </a:lnTo>
                    <a:lnTo>
                      <a:pt x="77" y="27"/>
                    </a:lnTo>
                    <a:lnTo>
                      <a:pt x="74" y="27"/>
                    </a:lnTo>
                    <a:lnTo>
                      <a:pt x="71" y="27"/>
                    </a:lnTo>
                    <a:lnTo>
                      <a:pt x="68" y="29"/>
                    </a:lnTo>
                    <a:lnTo>
                      <a:pt x="66" y="32"/>
                    </a:lnTo>
                    <a:lnTo>
                      <a:pt x="65" y="29"/>
                    </a:lnTo>
                    <a:lnTo>
                      <a:pt x="68" y="26"/>
                    </a:lnTo>
                    <a:lnTo>
                      <a:pt x="71" y="24"/>
                    </a:lnTo>
                    <a:lnTo>
                      <a:pt x="74" y="22"/>
                    </a:lnTo>
                    <a:lnTo>
                      <a:pt x="77" y="19"/>
                    </a:lnTo>
                    <a:lnTo>
                      <a:pt x="80" y="18"/>
                    </a:lnTo>
                    <a:lnTo>
                      <a:pt x="83" y="18"/>
                    </a:lnTo>
                    <a:lnTo>
                      <a:pt x="84" y="15"/>
                    </a:lnTo>
                    <a:lnTo>
                      <a:pt x="82" y="15"/>
                    </a:lnTo>
                    <a:lnTo>
                      <a:pt x="78" y="15"/>
                    </a:lnTo>
                    <a:lnTo>
                      <a:pt x="80" y="12"/>
                    </a:lnTo>
                    <a:lnTo>
                      <a:pt x="84" y="12"/>
                    </a:lnTo>
                    <a:lnTo>
                      <a:pt x="87" y="11"/>
                    </a:lnTo>
                    <a:lnTo>
                      <a:pt x="88" y="6"/>
                    </a:lnTo>
                    <a:lnTo>
                      <a:pt x="85" y="4"/>
                    </a:lnTo>
                    <a:lnTo>
                      <a:pt x="82" y="2"/>
                    </a:lnTo>
                    <a:lnTo>
                      <a:pt x="79" y="2"/>
                    </a:lnTo>
                    <a:lnTo>
                      <a:pt x="76" y="2"/>
                    </a:lnTo>
                    <a:lnTo>
                      <a:pt x="73" y="3"/>
                    </a:lnTo>
                    <a:lnTo>
                      <a:pt x="70" y="4"/>
                    </a:lnTo>
                    <a:lnTo>
                      <a:pt x="67" y="4"/>
                    </a:lnTo>
                    <a:lnTo>
                      <a:pt x="64" y="5"/>
                    </a:lnTo>
                    <a:lnTo>
                      <a:pt x="61" y="6"/>
                    </a:lnTo>
                    <a:lnTo>
                      <a:pt x="58" y="6"/>
                    </a:lnTo>
                    <a:lnTo>
                      <a:pt x="55" y="8"/>
                    </a:lnTo>
                    <a:lnTo>
                      <a:pt x="52" y="4"/>
                    </a:lnTo>
                    <a:lnTo>
                      <a:pt x="48" y="3"/>
                    </a:lnTo>
                    <a:lnTo>
                      <a:pt x="45" y="2"/>
                    </a:lnTo>
                    <a:lnTo>
                      <a:pt x="42" y="0"/>
                    </a:lnTo>
                    <a:lnTo>
                      <a:pt x="38" y="1"/>
                    </a:lnTo>
                    <a:lnTo>
                      <a:pt x="42" y="3"/>
                    </a:lnTo>
                    <a:lnTo>
                      <a:pt x="42" y="5"/>
                    </a:lnTo>
                    <a:lnTo>
                      <a:pt x="38" y="4"/>
                    </a:lnTo>
                    <a:lnTo>
                      <a:pt x="36" y="3"/>
                    </a:lnTo>
                    <a:lnTo>
                      <a:pt x="33" y="3"/>
                    </a:lnTo>
                    <a:lnTo>
                      <a:pt x="30" y="4"/>
                    </a:lnTo>
                    <a:lnTo>
                      <a:pt x="27" y="4"/>
                    </a:lnTo>
                    <a:lnTo>
                      <a:pt x="26" y="8"/>
                    </a:lnTo>
                    <a:lnTo>
                      <a:pt x="29" y="9"/>
                    </a:lnTo>
                    <a:lnTo>
                      <a:pt x="32" y="11"/>
                    </a:lnTo>
                    <a:lnTo>
                      <a:pt x="33" y="14"/>
                    </a:lnTo>
                    <a:lnTo>
                      <a:pt x="36" y="16"/>
                    </a:lnTo>
                    <a:lnTo>
                      <a:pt x="32" y="15"/>
                    </a:lnTo>
                    <a:lnTo>
                      <a:pt x="30" y="12"/>
                    </a:lnTo>
                    <a:lnTo>
                      <a:pt x="26" y="11"/>
                    </a:lnTo>
                    <a:lnTo>
                      <a:pt x="23" y="11"/>
                    </a:lnTo>
                    <a:lnTo>
                      <a:pt x="20" y="12"/>
                    </a:lnTo>
                    <a:lnTo>
                      <a:pt x="18" y="15"/>
                    </a:lnTo>
                    <a:lnTo>
                      <a:pt x="21" y="16"/>
                    </a:lnTo>
                    <a:lnTo>
                      <a:pt x="24" y="18"/>
                    </a:lnTo>
                    <a:lnTo>
                      <a:pt x="27" y="20"/>
                    </a:lnTo>
                    <a:lnTo>
                      <a:pt x="30" y="20"/>
                    </a:lnTo>
                    <a:lnTo>
                      <a:pt x="33" y="20"/>
                    </a:lnTo>
                    <a:lnTo>
                      <a:pt x="36" y="19"/>
                    </a:lnTo>
                    <a:lnTo>
                      <a:pt x="39" y="19"/>
                    </a:lnTo>
                    <a:lnTo>
                      <a:pt x="42" y="21"/>
                    </a:lnTo>
                    <a:lnTo>
                      <a:pt x="45" y="22"/>
                    </a:lnTo>
                    <a:lnTo>
                      <a:pt x="42" y="23"/>
                    </a:lnTo>
                    <a:lnTo>
                      <a:pt x="39" y="21"/>
                    </a:lnTo>
                    <a:lnTo>
                      <a:pt x="36" y="20"/>
                    </a:lnTo>
                    <a:lnTo>
                      <a:pt x="34" y="23"/>
                    </a:lnTo>
                    <a:lnTo>
                      <a:pt x="37" y="24"/>
                    </a:lnTo>
                    <a:lnTo>
                      <a:pt x="39" y="27"/>
                    </a:lnTo>
                    <a:lnTo>
                      <a:pt x="41" y="30"/>
                    </a:lnTo>
                    <a:lnTo>
                      <a:pt x="38" y="32"/>
                    </a:lnTo>
                    <a:lnTo>
                      <a:pt x="35" y="28"/>
                    </a:lnTo>
                    <a:lnTo>
                      <a:pt x="36" y="32"/>
                    </a:lnTo>
                    <a:lnTo>
                      <a:pt x="36" y="35"/>
                    </a:lnTo>
                    <a:lnTo>
                      <a:pt x="33" y="35"/>
                    </a:lnTo>
                    <a:lnTo>
                      <a:pt x="30" y="35"/>
                    </a:lnTo>
                    <a:lnTo>
                      <a:pt x="29" y="35"/>
                    </a:lnTo>
                    <a:lnTo>
                      <a:pt x="26" y="37"/>
                    </a:lnTo>
                    <a:lnTo>
                      <a:pt x="23" y="36"/>
                    </a:lnTo>
                    <a:lnTo>
                      <a:pt x="21" y="34"/>
                    </a:lnTo>
                    <a:lnTo>
                      <a:pt x="18" y="31"/>
                    </a:lnTo>
                    <a:lnTo>
                      <a:pt x="15" y="30"/>
                    </a:lnTo>
                    <a:lnTo>
                      <a:pt x="13" y="27"/>
                    </a:lnTo>
                    <a:lnTo>
                      <a:pt x="11" y="26"/>
                    </a:lnTo>
                    <a:lnTo>
                      <a:pt x="6" y="26"/>
                    </a:lnTo>
                    <a:lnTo>
                      <a:pt x="3" y="27"/>
                    </a:lnTo>
                    <a:lnTo>
                      <a:pt x="2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3" y="38"/>
                    </a:lnTo>
                    <a:lnTo>
                      <a:pt x="6" y="40"/>
                    </a:lnTo>
                    <a:lnTo>
                      <a:pt x="13" y="43"/>
                    </a:lnTo>
                    <a:lnTo>
                      <a:pt x="14" y="45"/>
                    </a:lnTo>
                    <a:lnTo>
                      <a:pt x="14" y="47"/>
                    </a:lnTo>
                    <a:lnTo>
                      <a:pt x="17" y="49"/>
                    </a:lnTo>
                    <a:lnTo>
                      <a:pt x="19" y="49"/>
                    </a:lnTo>
                    <a:lnTo>
                      <a:pt x="22" y="48"/>
                    </a:lnTo>
                    <a:lnTo>
                      <a:pt x="25" y="49"/>
                    </a:lnTo>
                    <a:lnTo>
                      <a:pt x="27" y="52"/>
                    </a:lnTo>
                    <a:lnTo>
                      <a:pt x="30" y="51"/>
                    </a:lnTo>
                    <a:lnTo>
                      <a:pt x="33" y="53"/>
                    </a:lnTo>
                    <a:lnTo>
                      <a:pt x="36" y="56"/>
                    </a:lnTo>
                    <a:lnTo>
                      <a:pt x="39" y="59"/>
                    </a:lnTo>
                    <a:lnTo>
                      <a:pt x="42" y="61"/>
                    </a:lnTo>
                    <a:lnTo>
                      <a:pt x="45" y="63"/>
                    </a:lnTo>
                    <a:lnTo>
                      <a:pt x="47" y="66"/>
                    </a:lnTo>
                    <a:lnTo>
                      <a:pt x="51" y="68"/>
                    </a:lnTo>
                    <a:lnTo>
                      <a:pt x="53" y="72"/>
                    </a:lnTo>
                    <a:lnTo>
                      <a:pt x="54" y="74"/>
                    </a:lnTo>
                    <a:lnTo>
                      <a:pt x="57" y="74"/>
                    </a:lnTo>
                    <a:lnTo>
                      <a:pt x="60" y="76"/>
                    </a:lnTo>
                    <a:lnTo>
                      <a:pt x="62" y="76"/>
                    </a:lnTo>
                    <a:lnTo>
                      <a:pt x="66" y="76"/>
                    </a:lnTo>
                    <a:lnTo>
                      <a:pt x="69" y="74"/>
                    </a:lnTo>
                    <a:lnTo>
                      <a:pt x="71" y="71"/>
                    </a:lnTo>
                    <a:lnTo>
                      <a:pt x="68" y="68"/>
                    </a:lnTo>
                    <a:lnTo>
                      <a:pt x="66" y="65"/>
                    </a:lnTo>
                    <a:lnTo>
                      <a:pt x="66" y="62"/>
                    </a:lnTo>
                    <a:lnTo>
                      <a:pt x="69" y="60"/>
                    </a:lnTo>
                    <a:lnTo>
                      <a:pt x="67" y="63"/>
                    </a:lnTo>
                    <a:lnTo>
                      <a:pt x="68" y="66"/>
                    </a:lnTo>
                    <a:lnTo>
                      <a:pt x="71" y="67"/>
                    </a:lnTo>
                    <a:lnTo>
                      <a:pt x="74" y="67"/>
                    </a:lnTo>
                    <a:lnTo>
                      <a:pt x="77" y="67"/>
                    </a:lnTo>
                    <a:lnTo>
                      <a:pt x="80" y="67"/>
                    </a:lnTo>
                    <a:lnTo>
                      <a:pt x="84" y="66"/>
                    </a:lnTo>
                    <a:lnTo>
                      <a:pt x="86" y="64"/>
                    </a:lnTo>
                    <a:lnTo>
                      <a:pt x="90" y="62"/>
                    </a:lnTo>
                    <a:lnTo>
                      <a:pt x="94" y="62"/>
                    </a:lnTo>
                    <a:lnTo>
                      <a:pt x="96" y="59"/>
                    </a:lnTo>
                    <a:lnTo>
                      <a:pt x="93" y="60"/>
                    </a:lnTo>
                    <a:lnTo>
                      <a:pt x="96" y="57"/>
                    </a:lnTo>
                    <a:lnTo>
                      <a:pt x="93" y="57"/>
                    </a:lnTo>
                    <a:lnTo>
                      <a:pt x="96" y="54"/>
                    </a:lnTo>
                    <a:lnTo>
                      <a:pt x="95" y="51"/>
                    </a:lnTo>
                    <a:lnTo>
                      <a:pt x="91" y="49"/>
                    </a:lnTo>
                    <a:lnTo>
                      <a:pt x="95" y="47"/>
                    </a:lnTo>
                    <a:lnTo>
                      <a:pt x="98" y="45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Freeform 1235">
                <a:extLst>
                  <a:ext uri="{FF2B5EF4-FFF2-40B4-BE49-F238E27FC236}">
                    <a16:creationId xmlns:a16="http://schemas.microsoft.com/office/drawing/2014/main" id="{53E5F364-47FA-F0E7-FF09-8F4C3A64B70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528" y="1576"/>
                <a:ext cx="9" cy="4"/>
              </a:xfrm>
              <a:custGeom>
                <a:avLst/>
                <a:gdLst>
                  <a:gd name="T0" fmla="*/ 6 w 9"/>
                  <a:gd name="T1" fmla="*/ 4 h 4"/>
                  <a:gd name="T2" fmla="*/ 9 w 9"/>
                  <a:gd name="T3" fmla="*/ 3 h 4"/>
                  <a:gd name="T4" fmla="*/ 7 w 9"/>
                  <a:gd name="T5" fmla="*/ 1 h 4"/>
                  <a:gd name="T6" fmla="*/ 3 w 9"/>
                  <a:gd name="T7" fmla="*/ 0 h 4"/>
                  <a:gd name="T8" fmla="*/ 3 w 9"/>
                  <a:gd name="T9" fmla="*/ 0 h 4"/>
                  <a:gd name="T10" fmla="*/ 0 w 9"/>
                  <a:gd name="T11" fmla="*/ 2 h 4"/>
                  <a:gd name="T12" fmla="*/ 3 w 9"/>
                  <a:gd name="T13" fmla="*/ 3 h 4"/>
                  <a:gd name="T14" fmla="*/ 6 w 9"/>
                  <a:gd name="T15" fmla="*/ 4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9" h="4">
                    <a:moveTo>
                      <a:pt x="6" y="4"/>
                    </a:moveTo>
                    <a:lnTo>
                      <a:pt x="9" y="3"/>
                    </a:lnTo>
                    <a:lnTo>
                      <a:pt x="7" y="1"/>
                    </a:lnTo>
                    <a:lnTo>
                      <a:pt x="3" y="0"/>
                    </a:lnTo>
                    <a:lnTo>
                      <a:pt x="0" y="2"/>
                    </a:lnTo>
                    <a:lnTo>
                      <a:pt x="3" y="3"/>
                    </a:lnTo>
                    <a:lnTo>
                      <a:pt x="6" y="4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Freeform 1236">
                <a:extLst>
                  <a:ext uri="{FF2B5EF4-FFF2-40B4-BE49-F238E27FC236}">
                    <a16:creationId xmlns:a16="http://schemas.microsoft.com/office/drawing/2014/main" id="{12F76547-1483-41BE-8C28-486BD5E8F4C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530" y="1589"/>
                <a:ext cx="81" cy="64"/>
              </a:xfrm>
              <a:custGeom>
                <a:avLst/>
                <a:gdLst>
                  <a:gd name="T0" fmla="*/ 73 w 81"/>
                  <a:gd name="T1" fmla="*/ 22 h 64"/>
                  <a:gd name="T2" fmla="*/ 81 w 81"/>
                  <a:gd name="T3" fmla="*/ 12 h 64"/>
                  <a:gd name="T4" fmla="*/ 79 w 81"/>
                  <a:gd name="T5" fmla="*/ 7 h 64"/>
                  <a:gd name="T6" fmla="*/ 73 w 81"/>
                  <a:gd name="T7" fmla="*/ 6 h 64"/>
                  <a:gd name="T8" fmla="*/ 66 w 81"/>
                  <a:gd name="T9" fmla="*/ 5 h 64"/>
                  <a:gd name="T10" fmla="*/ 60 w 81"/>
                  <a:gd name="T11" fmla="*/ 5 h 64"/>
                  <a:gd name="T12" fmla="*/ 54 w 81"/>
                  <a:gd name="T13" fmla="*/ 7 h 64"/>
                  <a:gd name="T14" fmla="*/ 48 w 81"/>
                  <a:gd name="T15" fmla="*/ 3 h 64"/>
                  <a:gd name="T16" fmla="*/ 42 w 81"/>
                  <a:gd name="T17" fmla="*/ 1 h 64"/>
                  <a:gd name="T18" fmla="*/ 36 w 81"/>
                  <a:gd name="T19" fmla="*/ 0 h 64"/>
                  <a:gd name="T20" fmla="*/ 30 w 81"/>
                  <a:gd name="T21" fmla="*/ 1 h 64"/>
                  <a:gd name="T22" fmla="*/ 20 w 81"/>
                  <a:gd name="T23" fmla="*/ 2 h 64"/>
                  <a:gd name="T24" fmla="*/ 14 w 81"/>
                  <a:gd name="T25" fmla="*/ 3 h 64"/>
                  <a:gd name="T26" fmla="*/ 8 w 81"/>
                  <a:gd name="T27" fmla="*/ 5 h 64"/>
                  <a:gd name="T28" fmla="*/ 9 w 81"/>
                  <a:gd name="T29" fmla="*/ 11 h 64"/>
                  <a:gd name="T30" fmla="*/ 15 w 81"/>
                  <a:gd name="T31" fmla="*/ 16 h 64"/>
                  <a:gd name="T32" fmla="*/ 9 w 81"/>
                  <a:gd name="T33" fmla="*/ 15 h 64"/>
                  <a:gd name="T34" fmla="*/ 3 w 81"/>
                  <a:gd name="T35" fmla="*/ 13 h 64"/>
                  <a:gd name="T36" fmla="*/ 1 w 81"/>
                  <a:gd name="T37" fmla="*/ 20 h 64"/>
                  <a:gd name="T38" fmla="*/ 1 w 81"/>
                  <a:gd name="T39" fmla="*/ 26 h 64"/>
                  <a:gd name="T40" fmla="*/ 1 w 81"/>
                  <a:gd name="T41" fmla="*/ 31 h 64"/>
                  <a:gd name="T42" fmla="*/ 1 w 81"/>
                  <a:gd name="T43" fmla="*/ 38 h 64"/>
                  <a:gd name="T44" fmla="*/ 2 w 81"/>
                  <a:gd name="T45" fmla="*/ 44 h 64"/>
                  <a:gd name="T46" fmla="*/ 6 w 81"/>
                  <a:gd name="T47" fmla="*/ 48 h 64"/>
                  <a:gd name="T48" fmla="*/ 8 w 81"/>
                  <a:gd name="T49" fmla="*/ 55 h 64"/>
                  <a:gd name="T50" fmla="*/ 11 w 81"/>
                  <a:gd name="T51" fmla="*/ 60 h 64"/>
                  <a:gd name="T52" fmla="*/ 11 w 81"/>
                  <a:gd name="T53" fmla="*/ 60 h 64"/>
                  <a:gd name="T54" fmla="*/ 8 w 81"/>
                  <a:gd name="T55" fmla="*/ 64 h 64"/>
                  <a:gd name="T56" fmla="*/ 14 w 81"/>
                  <a:gd name="T57" fmla="*/ 64 h 64"/>
                  <a:gd name="T58" fmla="*/ 20 w 81"/>
                  <a:gd name="T59" fmla="*/ 63 h 64"/>
                  <a:gd name="T60" fmla="*/ 25 w 81"/>
                  <a:gd name="T61" fmla="*/ 61 h 64"/>
                  <a:gd name="T62" fmla="*/ 30 w 81"/>
                  <a:gd name="T63" fmla="*/ 55 h 64"/>
                  <a:gd name="T64" fmla="*/ 34 w 81"/>
                  <a:gd name="T65" fmla="*/ 49 h 64"/>
                  <a:gd name="T66" fmla="*/ 29 w 81"/>
                  <a:gd name="T67" fmla="*/ 44 h 64"/>
                  <a:gd name="T68" fmla="*/ 22 w 81"/>
                  <a:gd name="T69" fmla="*/ 43 h 64"/>
                  <a:gd name="T70" fmla="*/ 29 w 81"/>
                  <a:gd name="T71" fmla="*/ 41 h 64"/>
                  <a:gd name="T72" fmla="*/ 36 w 81"/>
                  <a:gd name="T73" fmla="*/ 41 h 64"/>
                  <a:gd name="T74" fmla="*/ 44 w 81"/>
                  <a:gd name="T75" fmla="*/ 42 h 64"/>
                  <a:gd name="T76" fmla="*/ 51 w 81"/>
                  <a:gd name="T77" fmla="*/ 43 h 64"/>
                  <a:gd name="T78" fmla="*/ 57 w 81"/>
                  <a:gd name="T79" fmla="*/ 40 h 64"/>
                  <a:gd name="T80" fmla="*/ 61 w 81"/>
                  <a:gd name="T81" fmla="*/ 35 h 64"/>
                  <a:gd name="T82" fmla="*/ 63 w 81"/>
                  <a:gd name="T83" fmla="*/ 29 h 64"/>
                  <a:gd name="T84" fmla="*/ 70 w 81"/>
                  <a:gd name="T85" fmla="*/ 25 h 64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81" h="64">
                    <a:moveTo>
                      <a:pt x="70" y="25"/>
                    </a:moveTo>
                    <a:lnTo>
                      <a:pt x="73" y="22"/>
                    </a:lnTo>
                    <a:lnTo>
                      <a:pt x="78" y="16"/>
                    </a:lnTo>
                    <a:lnTo>
                      <a:pt x="81" y="12"/>
                    </a:lnTo>
                    <a:lnTo>
                      <a:pt x="81" y="9"/>
                    </a:lnTo>
                    <a:lnTo>
                      <a:pt x="79" y="7"/>
                    </a:lnTo>
                    <a:lnTo>
                      <a:pt x="76" y="6"/>
                    </a:lnTo>
                    <a:lnTo>
                      <a:pt x="73" y="6"/>
                    </a:lnTo>
                    <a:lnTo>
                      <a:pt x="70" y="5"/>
                    </a:lnTo>
                    <a:lnTo>
                      <a:pt x="66" y="5"/>
                    </a:lnTo>
                    <a:lnTo>
                      <a:pt x="63" y="5"/>
                    </a:lnTo>
                    <a:lnTo>
                      <a:pt x="60" y="5"/>
                    </a:lnTo>
                    <a:lnTo>
                      <a:pt x="57" y="5"/>
                    </a:lnTo>
                    <a:lnTo>
                      <a:pt x="54" y="7"/>
                    </a:lnTo>
                    <a:lnTo>
                      <a:pt x="51" y="4"/>
                    </a:lnTo>
                    <a:lnTo>
                      <a:pt x="48" y="3"/>
                    </a:lnTo>
                    <a:lnTo>
                      <a:pt x="46" y="3"/>
                    </a:lnTo>
                    <a:lnTo>
                      <a:pt x="42" y="1"/>
                    </a:lnTo>
                    <a:lnTo>
                      <a:pt x="40" y="1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30" y="1"/>
                    </a:lnTo>
                    <a:lnTo>
                      <a:pt x="23" y="1"/>
                    </a:lnTo>
                    <a:lnTo>
                      <a:pt x="20" y="2"/>
                    </a:lnTo>
                    <a:lnTo>
                      <a:pt x="17" y="3"/>
                    </a:lnTo>
                    <a:lnTo>
                      <a:pt x="14" y="3"/>
                    </a:lnTo>
                    <a:lnTo>
                      <a:pt x="11" y="5"/>
                    </a:lnTo>
                    <a:lnTo>
                      <a:pt x="8" y="5"/>
                    </a:lnTo>
                    <a:lnTo>
                      <a:pt x="6" y="8"/>
                    </a:lnTo>
                    <a:lnTo>
                      <a:pt x="9" y="11"/>
                    </a:lnTo>
                    <a:lnTo>
                      <a:pt x="11" y="13"/>
                    </a:lnTo>
                    <a:lnTo>
                      <a:pt x="15" y="16"/>
                    </a:lnTo>
                    <a:lnTo>
                      <a:pt x="12" y="16"/>
                    </a:lnTo>
                    <a:lnTo>
                      <a:pt x="9" y="15"/>
                    </a:lnTo>
                    <a:lnTo>
                      <a:pt x="5" y="13"/>
                    </a:lnTo>
                    <a:lnTo>
                      <a:pt x="3" y="13"/>
                    </a:lnTo>
                    <a:lnTo>
                      <a:pt x="0" y="17"/>
                    </a:lnTo>
                    <a:lnTo>
                      <a:pt x="1" y="20"/>
                    </a:lnTo>
                    <a:lnTo>
                      <a:pt x="1" y="23"/>
                    </a:lnTo>
                    <a:lnTo>
                      <a:pt x="1" y="26"/>
                    </a:lnTo>
                    <a:lnTo>
                      <a:pt x="2" y="29"/>
                    </a:lnTo>
                    <a:lnTo>
                      <a:pt x="1" y="31"/>
                    </a:lnTo>
                    <a:lnTo>
                      <a:pt x="1" y="35"/>
                    </a:lnTo>
                    <a:lnTo>
                      <a:pt x="1" y="38"/>
                    </a:lnTo>
                    <a:lnTo>
                      <a:pt x="1" y="41"/>
                    </a:lnTo>
                    <a:lnTo>
                      <a:pt x="2" y="44"/>
                    </a:lnTo>
                    <a:lnTo>
                      <a:pt x="5" y="45"/>
                    </a:lnTo>
                    <a:lnTo>
                      <a:pt x="6" y="48"/>
                    </a:lnTo>
                    <a:lnTo>
                      <a:pt x="8" y="51"/>
                    </a:lnTo>
                    <a:lnTo>
                      <a:pt x="8" y="55"/>
                    </a:lnTo>
                    <a:lnTo>
                      <a:pt x="8" y="58"/>
                    </a:lnTo>
                    <a:lnTo>
                      <a:pt x="11" y="60"/>
                    </a:lnTo>
                    <a:lnTo>
                      <a:pt x="14" y="60"/>
                    </a:lnTo>
                    <a:lnTo>
                      <a:pt x="11" y="60"/>
                    </a:lnTo>
                    <a:lnTo>
                      <a:pt x="8" y="61"/>
                    </a:lnTo>
                    <a:lnTo>
                      <a:pt x="8" y="64"/>
                    </a:lnTo>
                    <a:lnTo>
                      <a:pt x="11" y="64"/>
                    </a:lnTo>
                    <a:lnTo>
                      <a:pt x="14" y="64"/>
                    </a:lnTo>
                    <a:lnTo>
                      <a:pt x="17" y="64"/>
                    </a:lnTo>
                    <a:lnTo>
                      <a:pt x="20" y="63"/>
                    </a:lnTo>
                    <a:lnTo>
                      <a:pt x="23" y="64"/>
                    </a:lnTo>
                    <a:lnTo>
                      <a:pt x="25" y="61"/>
                    </a:lnTo>
                    <a:lnTo>
                      <a:pt x="28" y="58"/>
                    </a:lnTo>
                    <a:lnTo>
                      <a:pt x="30" y="55"/>
                    </a:lnTo>
                    <a:lnTo>
                      <a:pt x="33" y="52"/>
                    </a:lnTo>
                    <a:lnTo>
                      <a:pt x="34" y="49"/>
                    </a:lnTo>
                    <a:lnTo>
                      <a:pt x="32" y="46"/>
                    </a:lnTo>
                    <a:lnTo>
                      <a:pt x="29" y="44"/>
                    </a:lnTo>
                    <a:lnTo>
                      <a:pt x="26" y="43"/>
                    </a:lnTo>
                    <a:lnTo>
                      <a:pt x="22" y="43"/>
                    </a:lnTo>
                    <a:lnTo>
                      <a:pt x="26" y="42"/>
                    </a:lnTo>
                    <a:lnTo>
                      <a:pt x="29" y="41"/>
                    </a:lnTo>
                    <a:lnTo>
                      <a:pt x="32" y="41"/>
                    </a:lnTo>
                    <a:lnTo>
                      <a:pt x="36" y="41"/>
                    </a:lnTo>
                    <a:lnTo>
                      <a:pt x="39" y="41"/>
                    </a:lnTo>
                    <a:lnTo>
                      <a:pt x="44" y="42"/>
                    </a:lnTo>
                    <a:lnTo>
                      <a:pt x="48" y="43"/>
                    </a:lnTo>
                    <a:lnTo>
                      <a:pt x="51" y="43"/>
                    </a:lnTo>
                    <a:lnTo>
                      <a:pt x="54" y="43"/>
                    </a:lnTo>
                    <a:lnTo>
                      <a:pt x="57" y="40"/>
                    </a:lnTo>
                    <a:lnTo>
                      <a:pt x="60" y="37"/>
                    </a:lnTo>
                    <a:lnTo>
                      <a:pt x="61" y="35"/>
                    </a:lnTo>
                    <a:lnTo>
                      <a:pt x="64" y="31"/>
                    </a:lnTo>
                    <a:lnTo>
                      <a:pt x="63" y="29"/>
                    </a:lnTo>
                    <a:lnTo>
                      <a:pt x="66" y="28"/>
                    </a:lnTo>
                    <a:lnTo>
                      <a:pt x="70" y="25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Freeform 1237">
                <a:extLst>
                  <a:ext uri="{FF2B5EF4-FFF2-40B4-BE49-F238E27FC236}">
                    <a16:creationId xmlns:a16="http://schemas.microsoft.com/office/drawing/2014/main" id="{09C6FB83-2DE5-F48B-4D67-B0C9E1DB712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116" y="1484"/>
                <a:ext cx="114" cy="56"/>
              </a:xfrm>
              <a:custGeom>
                <a:avLst/>
                <a:gdLst>
                  <a:gd name="T0" fmla="*/ 4 w 114"/>
                  <a:gd name="T1" fmla="*/ 51 h 56"/>
                  <a:gd name="T2" fmla="*/ 10 w 114"/>
                  <a:gd name="T3" fmla="*/ 51 h 56"/>
                  <a:gd name="T4" fmla="*/ 16 w 114"/>
                  <a:gd name="T5" fmla="*/ 49 h 56"/>
                  <a:gd name="T6" fmla="*/ 23 w 114"/>
                  <a:gd name="T7" fmla="*/ 51 h 56"/>
                  <a:gd name="T8" fmla="*/ 29 w 114"/>
                  <a:gd name="T9" fmla="*/ 50 h 56"/>
                  <a:gd name="T10" fmla="*/ 31 w 114"/>
                  <a:gd name="T11" fmla="*/ 44 h 56"/>
                  <a:gd name="T12" fmla="*/ 34 w 114"/>
                  <a:gd name="T13" fmla="*/ 48 h 56"/>
                  <a:gd name="T14" fmla="*/ 38 w 114"/>
                  <a:gd name="T15" fmla="*/ 53 h 56"/>
                  <a:gd name="T16" fmla="*/ 42 w 114"/>
                  <a:gd name="T17" fmla="*/ 54 h 56"/>
                  <a:gd name="T18" fmla="*/ 45 w 114"/>
                  <a:gd name="T19" fmla="*/ 55 h 56"/>
                  <a:gd name="T20" fmla="*/ 50 w 114"/>
                  <a:gd name="T21" fmla="*/ 51 h 56"/>
                  <a:gd name="T22" fmla="*/ 48 w 114"/>
                  <a:gd name="T23" fmla="*/ 47 h 56"/>
                  <a:gd name="T24" fmla="*/ 51 w 114"/>
                  <a:gd name="T25" fmla="*/ 44 h 56"/>
                  <a:gd name="T26" fmla="*/ 53 w 114"/>
                  <a:gd name="T27" fmla="*/ 42 h 56"/>
                  <a:gd name="T28" fmla="*/ 58 w 114"/>
                  <a:gd name="T29" fmla="*/ 47 h 56"/>
                  <a:gd name="T30" fmla="*/ 62 w 114"/>
                  <a:gd name="T31" fmla="*/ 42 h 56"/>
                  <a:gd name="T32" fmla="*/ 67 w 114"/>
                  <a:gd name="T33" fmla="*/ 38 h 56"/>
                  <a:gd name="T34" fmla="*/ 63 w 114"/>
                  <a:gd name="T35" fmla="*/ 32 h 56"/>
                  <a:gd name="T36" fmla="*/ 69 w 114"/>
                  <a:gd name="T37" fmla="*/ 32 h 56"/>
                  <a:gd name="T38" fmla="*/ 71 w 114"/>
                  <a:gd name="T39" fmla="*/ 26 h 56"/>
                  <a:gd name="T40" fmla="*/ 77 w 114"/>
                  <a:gd name="T41" fmla="*/ 24 h 56"/>
                  <a:gd name="T42" fmla="*/ 77 w 114"/>
                  <a:gd name="T43" fmla="*/ 30 h 56"/>
                  <a:gd name="T44" fmla="*/ 75 w 114"/>
                  <a:gd name="T45" fmla="*/ 36 h 56"/>
                  <a:gd name="T46" fmla="*/ 81 w 114"/>
                  <a:gd name="T47" fmla="*/ 41 h 56"/>
                  <a:gd name="T48" fmla="*/ 87 w 114"/>
                  <a:gd name="T49" fmla="*/ 41 h 56"/>
                  <a:gd name="T50" fmla="*/ 90 w 114"/>
                  <a:gd name="T51" fmla="*/ 36 h 56"/>
                  <a:gd name="T52" fmla="*/ 93 w 114"/>
                  <a:gd name="T53" fmla="*/ 33 h 56"/>
                  <a:gd name="T54" fmla="*/ 99 w 114"/>
                  <a:gd name="T55" fmla="*/ 31 h 56"/>
                  <a:gd name="T56" fmla="*/ 106 w 114"/>
                  <a:gd name="T57" fmla="*/ 29 h 56"/>
                  <a:gd name="T58" fmla="*/ 104 w 114"/>
                  <a:gd name="T59" fmla="*/ 23 h 56"/>
                  <a:gd name="T60" fmla="*/ 105 w 114"/>
                  <a:gd name="T61" fmla="*/ 21 h 56"/>
                  <a:gd name="T62" fmla="*/ 108 w 114"/>
                  <a:gd name="T63" fmla="*/ 19 h 56"/>
                  <a:gd name="T64" fmla="*/ 101 w 114"/>
                  <a:gd name="T65" fmla="*/ 15 h 56"/>
                  <a:gd name="T66" fmla="*/ 108 w 114"/>
                  <a:gd name="T67" fmla="*/ 12 h 56"/>
                  <a:gd name="T68" fmla="*/ 114 w 114"/>
                  <a:gd name="T69" fmla="*/ 9 h 56"/>
                  <a:gd name="T70" fmla="*/ 108 w 114"/>
                  <a:gd name="T71" fmla="*/ 5 h 56"/>
                  <a:gd name="T72" fmla="*/ 101 w 114"/>
                  <a:gd name="T73" fmla="*/ 2 h 56"/>
                  <a:gd name="T74" fmla="*/ 94 w 114"/>
                  <a:gd name="T75" fmla="*/ 2 h 56"/>
                  <a:gd name="T76" fmla="*/ 88 w 114"/>
                  <a:gd name="T77" fmla="*/ 4 h 56"/>
                  <a:gd name="T78" fmla="*/ 95 w 114"/>
                  <a:gd name="T79" fmla="*/ 6 h 56"/>
                  <a:gd name="T80" fmla="*/ 89 w 114"/>
                  <a:gd name="T81" fmla="*/ 7 h 56"/>
                  <a:gd name="T82" fmla="*/ 83 w 114"/>
                  <a:gd name="T83" fmla="*/ 8 h 56"/>
                  <a:gd name="T84" fmla="*/ 77 w 114"/>
                  <a:gd name="T85" fmla="*/ 7 h 56"/>
                  <a:gd name="T86" fmla="*/ 70 w 114"/>
                  <a:gd name="T87" fmla="*/ 7 h 56"/>
                  <a:gd name="T88" fmla="*/ 64 w 114"/>
                  <a:gd name="T89" fmla="*/ 7 h 56"/>
                  <a:gd name="T90" fmla="*/ 57 w 114"/>
                  <a:gd name="T91" fmla="*/ 8 h 56"/>
                  <a:gd name="T92" fmla="*/ 52 w 114"/>
                  <a:gd name="T93" fmla="*/ 13 h 56"/>
                  <a:gd name="T94" fmla="*/ 46 w 114"/>
                  <a:gd name="T95" fmla="*/ 18 h 56"/>
                  <a:gd name="T96" fmla="*/ 42 w 114"/>
                  <a:gd name="T97" fmla="*/ 21 h 56"/>
                  <a:gd name="T98" fmla="*/ 38 w 114"/>
                  <a:gd name="T99" fmla="*/ 25 h 56"/>
                  <a:gd name="T100" fmla="*/ 32 w 114"/>
                  <a:gd name="T101" fmla="*/ 27 h 56"/>
                  <a:gd name="T102" fmla="*/ 26 w 114"/>
                  <a:gd name="T103" fmla="*/ 30 h 56"/>
                  <a:gd name="T104" fmla="*/ 21 w 114"/>
                  <a:gd name="T105" fmla="*/ 36 h 56"/>
                  <a:gd name="T106" fmla="*/ 14 w 114"/>
                  <a:gd name="T107" fmla="*/ 36 h 56"/>
                  <a:gd name="T108" fmla="*/ 8 w 114"/>
                  <a:gd name="T109" fmla="*/ 38 h 56"/>
                  <a:gd name="T110" fmla="*/ 2 w 114"/>
                  <a:gd name="T111" fmla="*/ 43 h 56"/>
                  <a:gd name="T112" fmla="*/ 6 w 114"/>
                  <a:gd name="T113" fmla="*/ 45 h 5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114" h="56">
                    <a:moveTo>
                      <a:pt x="7" y="48"/>
                    </a:moveTo>
                    <a:lnTo>
                      <a:pt x="4" y="51"/>
                    </a:lnTo>
                    <a:lnTo>
                      <a:pt x="7" y="52"/>
                    </a:lnTo>
                    <a:lnTo>
                      <a:pt x="10" y="51"/>
                    </a:lnTo>
                    <a:lnTo>
                      <a:pt x="13" y="49"/>
                    </a:lnTo>
                    <a:lnTo>
                      <a:pt x="16" y="49"/>
                    </a:lnTo>
                    <a:lnTo>
                      <a:pt x="20" y="49"/>
                    </a:lnTo>
                    <a:lnTo>
                      <a:pt x="23" y="51"/>
                    </a:lnTo>
                    <a:lnTo>
                      <a:pt x="26" y="52"/>
                    </a:lnTo>
                    <a:lnTo>
                      <a:pt x="29" y="50"/>
                    </a:lnTo>
                    <a:lnTo>
                      <a:pt x="30" y="47"/>
                    </a:lnTo>
                    <a:lnTo>
                      <a:pt x="31" y="44"/>
                    </a:lnTo>
                    <a:lnTo>
                      <a:pt x="35" y="45"/>
                    </a:lnTo>
                    <a:lnTo>
                      <a:pt x="34" y="48"/>
                    </a:lnTo>
                    <a:lnTo>
                      <a:pt x="37" y="50"/>
                    </a:lnTo>
                    <a:lnTo>
                      <a:pt x="38" y="53"/>
                    </a:lnTo>
                    <a:lnTo>
                      <a:pt x="39" y="56"/>
                    </a:lnTo>
                    <a:lnTo>
                      <a:pt x="42" y="54"/>
                    </a:lnTo>
                    <a:lnTo>
                      <a:pt x="45" y="55"/>
                    </a:lnTo>
                    <a:lnTo>
                      <a:pt x="48" y="54"/>
                    </a:lnTo>
                    <a:lnTo>
                      <a:pt x="50" y="51"/>
                    </a:lnTo>
                    <a:lnTo>
                      <a:pt x="51" y="48"/>
                    </a:lnTo>
                    <a:lnTo>
                      <a:pt x="48" y="47"/>
                    </a:lnTo>
                    <a:lnTo>
                      <a:pt x="51" y="47"/>
                    </a:lnTo>
                    <a:lnTo>
                      <a:pt x="51" y="44"/>
                    </a:lnTo>
                    <a:lnTo>
                      <a:pt x="50" y="41"/>
                    </a:lnTo>
                    <a:lnTo>
                      <a:pt x="53" y="42"/>
                    </a:lnTo>
                    <a:lnTo>
                      <a:pt x="55" y="45"/>
                    </a:lnTo>
                    <a:lnTo>
                      <a:pt x="58" y="47"/>
                    </a:lnTo>
                    <a:lnTo>
                      <a:pt x="62" y="45"/>
                    </a:lnTo>
                    <a:lnTo>
                      <a:pt x="62" y="42"/>
                    </a:lnTo>
                    <a:lnTo>
                      <a:pt x="65" y="41"/>
                    </a:lnTo>
                    <a:lnTo>
                      <a:pt x="67" y="38"/>
                    </a:lnTo>
                    <a:lnTo>
                      <a:pt x="64" y="35"/>
                    </a:lnTo>
                    <a:lnTo>
                      <a:pt x="63" y="32"/>
                    </a:lnTo>
                    <a:lnTo>
                      <a:pt x="66" y="34"/>
                    </a:lnTo>
                    <a:lnTo>
                      <a:pt x="69" y="32"/>
                    </a:lnTo>
                    <a:lnTo>
                      <a:pt x="71" y="29"/>
                    </a:lnTo>
                    <a:lnTo>
                      <a:pt x="71" y="26"/>
                    </a:lnTo>
                    <a:lnTo>
                      <a:pt x="74" y="26"/>
                    </a:lnTo>
                    <a:lnTo>
                      <a:pt x="77" y="24"/>
                    </a:lnTo>
                    <a:lnTo>
                      <a:pt x="78" y="27"/>
                    </a:lnTo>
                    <a:lnTo>
                      <a:pt x="77" y="30"/>
                    </a:lnTo>
                    <a:lnTo>
                      <a:pt x="77" y="33"/>
                    </a:lnTo>
                    <a:lnTo>
                      <a:pt x="75" y="36"/>
                    </a:lnTo>
                    <a:lnTo>
                      <a:pt x="78" y="39"/>
                    </a:lnTo>
                    <a:lnTo>
                      <a:pt x="81" y="41"/>
                    </a:lnTo>
                    <a:lnTo>
                      <a:pt x="84" y="42"/>
                    </a:lnTo>
                    <a:lnTo>
                      <a:pt x="87" y="41"/>
                    </a:lnTo>
                    <a:lnTo>
                      <a:pt x="90" y="39"/>
                    </a:lnTo>
                    <a:lnTo>
                      <a:pt x="90" y="36"/>
                    </a:lnTo>
                    <a:lnTo>
                      <a:pt x="90" y="33"/>
                    </a:lnTo>
                    <a:lnTo>
                      <a:pt x="93" y="33"/>
                    </a:lnTo>
                    <a:lnTo>
                      <a:pt x="96" y="31"/>
                    </a:lnTo>
                    <a:lnTo>
                      <a:pt x="99" y="31"/>
                    </a:lnTo>
                    <a:lnTo>
                      <a:pt x="103" y="31"/>
                    </a:lnTo>
                    <a:lnTo>
                      <a:pt x="106" y="29"/>
                    </a:lnTo>
                    <a:lnTo>
                      <a:pt x="107" y="26"/>
                    </a:lnTo>
                    <a:lnTo>
                      <a:pt x="104" y="23"/>
                    </a:lnTo>
                    <a:lnTo>
                      <a:pt x="100" y="22"/>
                    </a:lnTo>
                    <a:lnTo>
                      <a:pt x="105" y="21"/>
                    </a:lnTo>
                    <a:lnTo>
                      <a:pt x="108" y="21"/>
                    </a:lnTo>
                    <a:lnTo>
                      <a:pt x="108" y="19"/>
                    </a:lnTo>
                    <a:lnTo>
                      <a:pt x="105" y="18"/>
                    </a:lnTo>
                    <a:lnTo>
                      <a:pt x="101" y="15"/>
                    </a:lnTo>
                    <a:lnTo>
                      <a:pt x="105" y="12"/>
                    </a:lnTo>
                    <a:lnTo>
                      <a:pt x="108" y="12"/>
                    </a:lnTo>
                    <a:lnTo>
                      <a:pt x="111" y="10"/>
                    </a:lnTo>
                    <a:lnTo>
                      <a:pt x="114" y="9"/>
                    </a:lnTo>
                    <a:lnTo>
                      <a:pt x="111" y="6"/>
                    </a:lnTo>
                    <a:lnTo>
                      <a:pt x="108" y="5"/>
                    </a:lnTo>
                    <a:lnTo>
                      <a:pt x="105" y="4"/>
                    </a:lnTo>
                    <a:lnTo>
                      <a:pt x="101" y="2"/>
                    </a:lnTo>
                    <a:lnTo>
                      <a:pt x="98" y="0"/>
                    </a:lnTo>
                    <a:lnTo>
                      <a:pt x="94" y="2"/>
                    </a:lnTo>
                    <a:lnTo>
                      <a:pt x="92" y="2"/>
                    </a:lnTo>
                    <a:lnTo>
                      <a:pt x="88" y="4"/>
                    </a:lnTo>
                    <a:lnTo>
                      <a:pt x="92" y="6"/>
                    </a:lnTo>
                    <a:lnTo>
                      <a:pt x="95" y="6"/>
                    </a:lnTo>
                    <a:lnTo>
                      <a:pt x="92" y="8"/>
                    </a:lnTo>
                    <a:lnTo>
                      <a:pt x="89" y="7"/>
                    </a:lnTo>
                    <a:lnTo>
                      <a:pt x="86" y="9"/>
                    </a:lnTo>
                    <a:lnTo>
                      <a:pt x="83" y="8"/>
                    </a:lnTo>
                    <a:lnTo>
                      <a:pt x="79" y="8"/>
                    </a:lnTo>
                    <a:lnTo>
                      <a:pt x="77" y="7"/>
                    </a:lnTo>
                    <a:lnTo>
                      <a:pt x="74" y="7"/>
                    </a:lnTo>
                    <a:lnTo>
                      <a:pt x="70" y="7"/>
                    </a:lnTo>
                    <a:lnTo>
                      <a:pt x="67" y="7"/>
                    </a:lnTo>
                    <a:lnTo>
                      <a:pt x="64" y="7"/>
                    </a:lnTo>
                    <a:lnTo>
                      <a:pt x="61" y="8"/>
                    </a:lnTo>
                    <a:lnTo>
                      <a:pt x="57" y="8"/>
                    </a:lnTo>
                    <a:lnTo>
                      <a:pt x="55" y="11"/>
                    </a:lnTo>
                    <a:lnTo>
                      <a:pt x="52" y="13"/>
                    </a:lnTo>
                    <a:lnTo>
                      <a:pt x="49" y="15"/>
                    </a:lnTo>
                    <a:lnTo>
                      <a:pt x="46" y="18"/>
                    </a:lnTo>
                    <a:lnTo>
                      <a:pt x="45" y="18"/>
                    </a:lnTo>
                    <a:lnTo>
                      <a:pt x="42" y="21"/>
                    </a:lnTo>
                    <a:lnTo>
                      <a:pt x="39" y="22"/>
                    </a:lnTo>
                    <a:lnTo>
                      <a:pt x="38" y="25"/>
                    </a:lnTo>
                    <a:lnTo>
                      <a:pt x="36" y="26"/>
                    </a:lnTo>
                    <a:lnTo>
                      <a:pt x="32" y="27"/>
                    </a:lnTo>
                    <a:lnTo>
                      <a:pt x="29" y="28"/>
                    </a:lnTo>
                    <a:lnTo>
                      <a:pt x="26" y="30"/>
                    </a:lnTo>
                    <a:lnTo>
                      <a:pt x="24" y="33"/>
                    </a:lnTo>
                    <a:lnTo>
                      <a:pt x="21" y="36"/>
                    </a:lnTo>
                    <a:lnTo>
                      <a:pt x="18" y="36"/>
                    </a:lnTo>
                    <a:lnTo>
                      <a:pt x="14" y="36"/>
                    </a:lnTo>
                    <a:lnTo>
                      <a:pt x="11" y="36"/>
                    </a:lnTo>
                    <a:lnTo>
                      <a:pt x="8" y="38"/>
                    </a:lnTo>
                    <a:lnTo>
                      <a:pt x="5" y="41"/>
                    </a:lnTo>
                    <a:lnTo>
                      <a:pt x="2" y="43"/>
                    </a:lnTo>
                    <a:lnTo>
                      <a:pt x="0" y="46"/>
                    </a:lnTo>
                    <a:lnTo>
                      <a:pt x="6" y="45"/>
                    </a:lnTo>
                    <a:lnTo>
                      <a:pt x="7" y="48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Freeform 1238">
                <a:extLst>
                  <a:ext uri="{FF2B5EF4-FFF2-40B4-BE49-F238E27FC236}">
                    <a16:creationId xmlns:a16="http://schemas.microsoft.com/office/drawing/2014/main" id="{EC27ADDA-FC34-92C8-63E4-D941C50D5BD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071" y="1579"/>
                <a:ext cx="161" cy="99"/>
              </a:xfrm>
              <a:custGeom>
                <a:avLst/>
                <a:gdLst>
                  <a:gd name="T0" fmla="*/ 13 w 161"/>
                  <a:gd name="T1" fmla="*/ 76 h 99"/>
                  <a:gd name="T2" fmla="*/ 23 w 161"/>
                  <a:gd name="T3" fmla="*/ 80 h 99"/>
                  <a:gd name="T4" fmla="*/ 34 w 161"/>
                  <a:gd name="T5" fmla="*/ 88 h 99"/>
                  <a:gd name="T6" fmla="*/ 40 w 161"/>
                  <a:gd name="T7" fmla="*/ 97 h 99"/>
                  <a:gd name="T8" fmla="*/ 48 w 161"/>
                  <a:gd name="T9" fmla="*/ 99 h 99"/>
                  <a:gd name="T10" fmla="*/ 57 w 161"/>
                  <a:gd name="T11" fmla="*/ 94 h 99"/>
                  <a:gd name="T12" fmla="*/ 67 w 161"/>
                  <a:gd name="T13" fmla="*/ 91 h 99"/>
                  <a:gd name="T14" fmla="*/ 76 w 161"/>
                  <a:gd name="T15" fmla="*/ 90 h 99"/>
                  <a:gd name="T16" fmla="*/ 84 w 161"/>
                  <a:gd name="T17" fmla="*/ 84 h 99"/>
                  <a:gd name="T18" fmla="*/ 83 w 161"/>
                  <a:gd name="T19" fmla="*/ 75 h 99"/>
                  <a:gd name="T20" fmla="*/ 87 w 161"/>
                  <a:gd name="T21" fmla="*/ 67 h 99"/>
                  <a:gd name="T22" fmla="*/ 96 w 161"/>
                  <a:gd name="T23" fmla="*/ 66 h 99"/>
                  <a:gd name="T24" fmla="*/ 102 w 161"/>
                  <a:gd name="T25" fmla="*/ 58 h 99"/>
                  <a:gd name="T26" fmla="*/ 110 w 161"/>
                  <a:gd name="T27" fmla="*/ 52 h 99"/>
                  <a:gd name="T28" fmla="*/ 118 w 161"/>
                  <a:gd name="T29" fmla="*/ 49 h 99"/>
                  <a:gd name="T30" fmla="*/ 127 w 161"/>
                  <a:gd name="T31" fmla="*/ 45 h 99"/>
                  <a:gd name="T32" fmla="*/ 137 w 161"/>
                  <a:gd name="T33" fmla="*/ 41 h 99"/>
                  <a:gd name="T34" fmla="*/ 145 w 161"/>
                  <a:gd name="T35" fmla="*/ 37 h 99"/>
                  <a:gd name="T36" fmla="*/ 161 w 161"/>
                  <a:gd name="T37" fmla="*/ 32 h 99"/>
                  <a:gd name="T38" fmla="*/ 157 w 161"/>
                  <a:gd name="T39" fmla="*/ 26 h 99"/>
                  <a:gd name="T40" fmla="*/ 148 w 161"/>
                  <a:gd name="T41" fmla="*/ 20 h 99"/>
                  <a:gd name="T42" fmla="*/ 138 w 161"/>
                  <a:gd name="T43" fmla="*/ 13 h 99"/>
                  <a:gd name="T44" fmla="*/ 126 w 161"/>
                  <a:gd name="T45" fmla="*/ 8 h 99"/>
                  <a:gd name="T46" fmla="*/ 119 w 161"/>
                  <a:gd name="T47" fmla="*/ 7 h 99"/>
                  <a:gd name="T48" fmla="*/ 109 w 161"/>
                  <a:gd name="T49" fmla="*/ 13 h 99"/>
                  <a:gd name="T50" fmla="*/ 105 w 161"/>
                  <a:gd name="T51" fmla="*/ 12 h 99"/>
                  <a:gd name="T52" fmla="*/ 96 w 161"/>
                  <a:gd name="T53" fmla="*/ 12 h 99"/>
                  <a:gd name="T54" fmla="*/ 94 w 161"/>
                  <a:gd name="T55" fmla="*/ 11 h 99"/>
                  <a:gd name="T56" fmla="*/ 91 w 161"/>
                  <a:gd name="T57" fmla="*/ 8 h 99"/>
                  <a:gd name="T58" fmla="*/ 86 w 161"/>
                  <a:gd name="T59" fmla="*/ 7 h 99"/>
                  <a:gd name="T60" fmla="*/ 77 w 161"/>
                  <a:gd name="T61" fmla="*/ 3 h 99"/>
                  <a:gd name="T62" fmla="*/ 68 w 161"/>
                  <a:gd name="T63" fmla="*/ 0 h 99"/>
                  <a:gd name="T64" fmla="*/ 58 w 161"/>
                  <a:gd name="T65" fmla="*/ 1 h 99"/>
                  <a:gd name="T66" fmla="*/ 49 w 161"/>
                  <a:gd name="T67" fmla="*/ 2 h 99"/>
                  <a:gd name="T68" fmla="*/ 39 w 161"/>
                  <a:gd name="T69" fmla="*/ 3 h 99"/>
                  <a:gd name="T70" fmla="*/ 27 w 161"/>
                  <a:gd name="T71" fmla="*/ 4 h 99"/>
                  <a:gd name="T72" fmla="*/ 17 w 161"/>
                  <a:gd name="T73" fmla="*/ 6 h 99"/>
                  <a:gd name="T74" fmla="*/ 23 w 161"/>
                  <a:gd name="T75" fmla="*/ 13 h 99"/>
                  <a:gd name="T76" fmla="*/ 30 w 161"/>
                  <a:gd name="T77" fmla="*/ 20 h 99"/>
                  <a:gd name="T78" fmla="*/ 29 w 161"/>
                  <a:gd name="T79" fmla="*/ 28 h 99"/>
                  <a:gd name="T80" fmla="*/ 23 w 161"/>
                  <a:gd name="T81" fmla="*/ 35 h 99"/>
                  <a:gd name="T82" fmla="*/ 17 w 161"/>
                  <a:gd name="T83" fmla="*/ 44 h 99"/>
                  <a:gd name="T84" fmla="*/ 16 w 161"/>
                  <a:gd name="T85" fmla="*/ 48 h 99"/>
                  <a:gd name="T86" fmla="*/ 13 w 161"/>
                  <a:gd name="T87" fmla="*/ 54 h 99"/>
                  <a:gd name="T88" fmla="*/ 9 w 161"/>
                  <a:gd name="T89" fmla="*/ 59 h 99"/>
                  <a:gd name="T90" fmla="*/ 5 w 161"/>
                  <a:gd name="T91" fmla="*/ 69 h 99"/>
                  <a:gd name="T92" fmla="*/ 3 w 161"/>
                  <a:gd name="T93" fmla="*/ 75 h 99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161" h="99">
                    <a:moveTo>
                      <a:pt x="7" y="75"/>
                    </a:moveTo>
                    <a:lnTo>
                      <a:pt x="9" y="75"/>
                    </a:lnTo>
                    <a:lnTo>
                      <a:pt x="13" y="76"/>
                    </a:lnTo>
                    <a:lnTo>
                      <a:pt x="15" y="78"/>
                    </a:lnTo>
                    <a:lnTo>
                      <a:pt x="18" y="79"/>
                    </a:lnTo>
                    <a:lnTo>
                      <a:pt x="23" y="80"/>
                    </a:lnTo>
                    <a:lnTo>
                      <a:pt x="28" y="82"/>
                    </a:lnTo>
                    <a:lnTo>
                      <a:pt x="31" y="85"/>
                    </a:lnTo>
                    <a:lnTo>
                      <a:pt x="34" y="88"/>
                    </a:lnTo>
                    <a:lnTo>
                      <a:pt x="36" y="91"/>
                    </a:lnTo>
                    <a:lnTo>
                      <a:pt x="37" y="94"/>
                    </a:lnTo>
                    <a:lnTo>
                      <a:pt x="40" y="97"/>
                    </a:lnTo>
                    <a:lnTo>
                      <a:pt x="42" y="99"/>
                    </a:lnTo>
                    <a:lnTo>
                      <a:pt x="45" y="99"/>
                    </a:lnTo>
                    <a:lnTo>
                      <a:pt x="48" y="99"/>
                    </a:lnTo>
                    <a:lnTo>
                      <a:pt x="51" y="96"/>
                    </a:lnTo>
                    <a:lnTo>
                      <a:pt x="54" y="95"/>
                    </a:lnTo>
                    <a:lnTo>
                      <a:pt x="57" y="94"/>
                    </a:lnTo>
                    <a:lnTo>
                      <a:pt x="60" y="92"/>
                    </a:lnTo>
                    <a:lnTo>
                      <a:pt x="64" y="89"/>
                    </a:lnTo>
                    <a:lnTo>
                      <a:pt x="67" y="91"/>
                    </a:lnTo>
                    <a:lnTo>
                      <a:pt x="70" y="91"/>
                    </a:lnTo>
                    <a:lnTo>
                      <a:pt x="73" y="90"/>
                    </a:lnTo>
                    <a:lnTo>
                      <a:pt x="76" y="90"/>
                    </a:lnTo>
                    <a:lnTo>
                      <a:pt x="79" y="89"/>
                    </a:lnTo>
                    <a:lnTo>
                      <a:pt x="82" y="87"/>
                    </a:lnTo>
                    <a:lnTo>
                      <a:pt x="84" y="84"/>
                    </a:lnTo>
                    <a:lnTo>
                      <a:pt x="84" y="81"/>
                    </a:lnTo>
                    <a:lnTo>
                      <a:pt x="84" y="78"/>
                    </a:lnTo>
                    <a:lnTo>
                      <a:pt x="83" y="75"/>
                    </a:lnTo>
                    <a:lnTo>
                      <a:pt x="86" y="73"/>
                    </a:lnTo>
                    <a:lnTo>
                      <a:pt x="88" y="70"/>
                    </a:lnTo>
                    <a:lnTo>
                      <a:pt x="87" y="67"/>
                    </a:lnTo>
                    <a:lnTo>
                      <a:pt x="90" y="68"/>
                    </a:lnTo>
                    <a:lnTo>
                      <a:pt x="92" y="68"/>
                    </a:lnTo>
                    <a:lnTo>
                      <a:pt x="96" y="66"/>
                    </a:lnTo>
                    <a:lnTo>
                      <a:pt x="98" y="65"/>
                    </a:lnTo>
                    <a:lnTo>
                      <a:pt x="100" y="61"/>
                    </a:lnTo>
                    <a:lnTo>
                      <a:pt x="102" y="58"/>
                    </a:lnTo>
                    <a:lnTo>
                      <a:pt x="103" y="55"/>
                    </a:lnTo>
                    <a:lnTo>
                      <a:pt x="107" y="54"/>
                    </a:lnTo>
                    <a:lnTo>
                      <a:pt x="110" y="52"/>
                    </a:lnTo>
                    <a:lnTo>
                      <a:pt x="113" y="52"/>
                    </a:lnTo>
                    <a:lnTo>
                      <a:pt x="116" y="50"/>
                    </a:lnTo>
                    <a:lnTo>
                      <a:pt x="118" y="49"/>
                    </a:lnTo>
                    <a:lnTo>
                      <a:pt x="122" y="48"/>
                    </a:lnTo>
                    <a:lnTo>
                      <a:pt x="124" y="46"/>
                    </a:lnTo>
                    <a:lnTo>
                      <a:pt x="127" y="45"/>
                    </a:lnTo>
                    <a:lnTo>
                      <a:pt x="130" y="43"/>
                    </a:lnTo>
                    <a:lnTo>
                      <a:pt x="133" y="42"/>
                    </a:lnTo>
                    <a:lnTo>
                      <a:pt x="137" y="41"/>
                    </a:lnTo>
                    <a:lnTo>
                      <a:pt x="139" y="40"/>
                    </a:lnTo>
                    <a:lnTo>
                      <a:pt x="142" y="39"/>
                    </a:lnTo>
                    <a:lnTo>
                      <a:pt x="145" y="37"/>
                    </a:lnTo>
                    <a:lnTo>
                      <a:pt x="155" y="35"/>
                    </a:lnTo>
                    <a:lnTo>
                      <a:pt x="158" y="33"/>
                    </a:lnTo>
                    <a:lnTo>
                      <a:pt x="161" y="32"/>
                    </a:lnTo>
                    <a:lnTo>
                      <a:pt x="161" y="31"/>
                    </a:lnTo>
                    <a:lnTo>
                      <a:pt x="160" y="28"/>
                    </a:lnTo>
                    <a:lnTo>
                      <a:pt x="157" y="26"/>
                    </a:lnTo>
                    <a:lnTo>
                      <a:pt x="154" y="25"/>
                    </a:lnTo>
                    <a:lnTo>
                      <a:pt x="151" y="22"/>
                    </a:lnTo>
                    <a:lnTo>
                      <a:pt x="148" y="20"/>
                    </a:lnTo>
                    <a:lnTo>
                      <a:pt x="144" y="18"/>
                    </a:lnTo>
                    <a:lnTo>
                      <a:pt x="141" y="15"/>
                    </a:lnTo>
                    <a:lnTo>
                      <a:pt x="138" y="13"/>
                    </a:lnTo>
                    <a:lnTo>
                      <a:pt x="132" y="10"/>
                    </a:lnTo>
                    <a:lnTo>
                      <a:pt x="129" y="9"/>
                    </a:lnTo>
                    <a:lnTo>
                      <a:pt x="126" y="8"/>
                    </a:lnTo>
                    <a:lnTo>
                      <a:pt x="125" y="8"/>
                    </a:lnTo>
                    <a:lnTo>
                      <a:pt x="122" y="8"/>
                    </a:lnTo>
                    <a:lnTo>
                      <a:pt x="119" y="7"/>
                    </a:lnTo>
                    <a:lnTo>
                      <a:pt x="112" y="8"/>
                    </a:lnTo>
                    <a:lnTo>
                      <a:pt x="109" y="9"/>
                    </a:lnTo>
                    <a:lnTo>
                      <a:pt x="109" y="13"/>
                    </a:lnTo>
                    <a:lnTo>
                      <a:pt x="106" y="15"/>
                    </a:lnTo>
                    <a:lnTo>
                      <a:pt x="102" y="15"/>
                    </a:lnTo>
                    <a:lnTo>
                      <a:pt x="105" y="12"/>
                    </a:lnTo>
                    <a:lnTo>
                      <a:pt x="102" y="9"/>
                    </a:lnTo>
                    <a:lnTo>
                      <a:pt x="99" y="9"/>
                    </a:lnTo>
                    <a:lnTo>
                      <a:pt x="96" y="12"/>
                    </a:lnTo>
                    <a:lnTo>
                      <a:pt x="94" y="15"/>
                    </a:lnTo>
                    <a:lnTo>
                      <a:pt x="93" y="14"/>
                    </a:lnTo>
                    <a:lnTo>
                      <a:pt x="94" y="11"/>
                    </a:lnTo>
                    <a:lnTo>
                      <a:pt x="97" y="9"/>
                    </a:lnTo>
                    <a:lnTo>
                      <a:pt x="94" y="8"/>
                    </a:lnTo>
                    <a:lnTo>
                      <a:pt x="91" y="8"/>
                    </a:lnTo>
                    <a:lnTo>
                      <a:pt x="90" y="8"/>
                    </a:lnTo>
                    <a:lnTo>
                      <a:pt x="89" y="8"/>
                    </a:lnTo>
                    <a:lnTo>
                      <a:pt x="86" y="7"/>
                    </a:lnTo>
                    <a:lnTo>
                      <a:pt x="83" y="6"/>
                    </a:lnTo>
                    <a:lnTo>
                      <a:pt x="80" y="5"/>
                    </a:lnTo>
                    <a:lnTo>
                      <a:pt x="77" y="3"/>
                    </a:lnTo>
                    <a:lnTo>
                      <a:pt x="74" y="1"/>
                    </a:lnTo>
                    <a:lnTo>
                      <a:pt x="71" y="0"/>
                    </a:lnTo>
                    <a:lnTo>
                      <a:pt x="68" y="0"/>
                    </a:lnTo>
                    <a:lnTo>
                      <a:pt x="65" y="0"/>
                    </a:lnTo>
                    <a:lnTo>
                      <a:pt x="61" y="0"/>
                    </a:lnTo>
                    <a:lnTo>
                      <a:pt x="58" y="1"/>
                    </a:lnTo>
                    <a:lnTo>
                      <a:pt x="55" y="2"/>
                    </a:lnTo>
                    <a:lnTo>
                      <a:pt x="52" y="2"/>
                    </a:lnTo>
                    <a:lnTo>
                      <a:pt x="49" y="2"/>
                    </a:lnTo>
                    <a:lnTo>
                      <a:pt x="46" y="2"/>
                    </a:lnTo>
                    <a:lnTo>
                      <a:pt x="42" y="3"/>
                    </a:lnTo>
                    <a:lnTo>
                      <a:pt x="39" y="3"/>
                    </a:lnTo>
                    <a:lnTo>
                      <a:pt x="33" y="3"/>
                    </a:lnTo>
                    <a:lnTo>
                      <a:pt x="31" y="4"/>
                    </a:lnTo>
                    <a:lnTo>
                      <a:pt x="27" y="4"/>
                    </a:lnTo>
                    <a:lnTo>
                      <a:pt x="25" y="4"/>
                    </a:lnTo>
                    <a:lnTo>
                      <a:pt x="21" y="5"/>
                    </a:lnTo>
                    <a:lnTo>
                      <a:pt x="17" y="6"/>
                    </a:lnTo>
                    <a:lnTo>
                      <a:pt x="21" y="8"/>
                    </a:lnTo>
                    <a:lnTo>
                      <a:pt x="22" y="10"/>
                    </a:lnTo>
                    <a:lnTo>
                      <a:pt x="23" y="13"/>
                    </a:lnTo>
                    <a:lnTo>
                      <a:pt x="25" y="16"/>
                    </a:lnTo>
                    <a:lnTo>
                      <a:pt x="27" y="19"/>
                    </a:lnTo>
                    <a:lnTo>
                      <a:pt x="30" y="20"/>
                    </a:lnTo>
                    <a:lnTo>
                      <a:pt x="33" y="21"/>
                    </a:lnTo>
                    <a:lnTo>
                      <a:pt x="31" y="25"/>
                    </a:lnTo>
                    <a:lnTo>
                      <a:pt x="29" y="28"/>
                    </a:lnTo>
                    <a:lnTo>
                      <a:pt x="27" y="31"/>
                    </a:lnTo>
                    <a:lnTo>
                      <a:pt x="24" y="33"/>
                    </a:lnTo>
                    <a:lnTo>
                      <a:pt x="23" y="35"/>
                    </a:lnTo>
                    <a:lnTo>
                      <a:pt x="21" y="38"/>
                    </a:lnTo>
                    <a:lnTo>
                      <a:pt x="17" y="41"/>
                    </a:lnTo>
                    <a:lnTo>
                      <a:pt x="17" y="44"/>
                    </a:lnTo>
                    <a:lnTo>
                      <a:pt x="21" y="45"/>
                    </a:lnTo>
                    <a:lnTo>
                      <a:pt x="20" y="48"/>
                    </a:lnTo>
                    <a:lnTo>
                      <a:pt x="16" y="48"/>
                    </a:lnTo>
                    <a:lnTo>
                      <a:pt x="13" y="48"/>
                    </a:lnTo>
                    <a:lnTo>
                      <a:pt x="14" y="52"/>
                    </a:lnTo>
                    <a:lnTo>
                      <a:pt x="13" y="54"/>
                    </a:lnTo>
                    <a:lnTo>
                      <a:pt x="13" y="57"/>
                    </a:lnTo>
                    <a:lnTo>
                      <a:pt x="10" y="59"/>
                    </a:lnTo>
                    <a:lnTo>
                      <a:pt x="9" y="59"/>
                    </a:lnTo>
                    <a:lnTo>
                      <a:pt x="8" y="62"/>
                    </a:lnTo>
                    <a:lnTo>
                      <a:pt x="7" y="66"/>
                    </a:lnTo>
                    <a:lnTo>
                      <a:pt x="5" y="69"/>
                    </a:lnTo>
                    <a:lnTo>
                      <a:pt x="3" y="72"/>
                    </a:lnTo>
                    <a:lnTo>
                      <a:pt x="0" y="75"/>
                    </a:lnTo>
                    <a:lnTo>
                      <a:pt x="3" y="75"/>
                    </a:lnTo>
                    <a:lnTo>
                      <a:pt x="7" y="75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Freeform 1239">
                <a:extLst>
                  <a:ext uri="{FF2B5EF4-FFF2-40B4-BE49-F238E27FC236}">
                    <a16:creationId xmlns:a16="http://schemas.microsoft.com/office/drawing/2014/main" id="{C8FF9F36-60E4-F964-DAE3-9D2D867BA10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145" y="1536"/>
                <a:ext cx="3" cy="6"/>
              </a:xfrm>
              <a:custGeom>
                <a:avLst/>
                <a:gdLst>
                  <a:gd name="T0" fmla="*/ 1 w 3"/>
                  <a:gd name="T1" fmla="*/ 3 h 6"/>
                  <a:gd name="T2" fmla="*/ 0 w 3"/>
                  <a:gd name="T3" fmla="*/ 6 h 6"/>
                  <a:gd name="T4" fmla="*/ 2 w 3"/>
                  <a:gd name="T5" fmla="*/ 4 h 6"/>
                  <a:gd name="T6" fmla="*/ 3 w 3"/>
                  <a:gd name="T7" fmla="*/ 1 h 6"/>
                  <a:gd name="T8" fmla="*/ 1 w 3"/>
                  <a:gd name="T9" fmla="*/ 0 h 6"/>
                  <a:gd name="T10" fmla="*/ 1 w 3"/>
                  <a:gd name="T11" fmla="*/ 3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" h="6">
                    <a:moveTo>
                      <a:pt x="1" y="3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3" y="1"/>
                    </a:lnTo>
                    <a:lnTo>
                      <a:pt x="1" y="0"/>
                    </a:lnTo>
                    <a:lnTo>
                      <a:pt x="1" y="3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Freeform 1240">
                <a:extLst>
                  <a:ext uri="{FF2B5EF4-FFF2-40B4-BE49-F238E27FC236}">
                    <a16:creationId xmlns:a16="http://schemas.microsoft.com/office/drawing/2014/main" id="{E0A9014A-B50D-E34E-6213-F56F7D096C6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236" y="1467"/>
                <a:ext cx="22" cy="12"/>
              </a:xfrm>
              <a:custGeom>
                <a:avLst/>
                <a:gdLst>
                  <a:gd name="T0" fmla="*/ 6 w 22"/>
                  <a:gd name="T1" fmla="*/ 9 h 12"/>
                  <a:gd name="T2" fmla="*/ 10 w 22"/>
                  <a:gd name="T3" fmla="*/ 11 h 12"/>
                  <a:gd name="T4" fmla="*/ 13 w 22"/>
                  <a:gd name="T5" fmla="*/ 12 h 12"/>
                  <a:gd name="T6" fmla="*/ 16 w 22"/>
                  <a:gd name="T7" fmla="*/ 11 h 12"/>
                  <a:gd name="T8" fmla="*/ 19 w 22"/>
                  <a:gd name="T9" fmla="*/ 11 h 12"/>
                  <a:gd name="T10" fmla="*/ 22 w 22"/>
                  <a:gd name="T11" fmla="*/ 8 h 12"/>
                  <a:gd name="T12" fmla="*/ 19 w 22"/>
                  <a:gd name="T13" fmla="*/ 6 h 12"/>
                  <a:gd name="T14" fmla="*/ 16 w 22"/>
                  <a:gd name="T15" fmla="*/ 4 h 12"/>
                  <a:gd name="T16" fmla="*/ 13 w 22"/>
                  <a:gd name="T17" fmla="*/ 3 h 12"/>
                  <a:gd name="T18" fmla="*/ 11 w 22"/>
                  <a:gd name="T19" fmla="*/ 0 h 12"/>
                  <a:gd name="T20" fmla="*/ 9 w 22"/>
                  <a:gd name="T21" fmla="*/ 1 h 12"/>
                  <a:gd name="T22" fmla="*/ 6 w 22"/>
                  <a:gd name="T23" fmla="*/ 2 h 12"/>
                  <a:gd name="T24" fmla="*/ 0 w 22"/>
                  <a:gd name="T25" fmla="*/ 5 h 12"/>
                  <a:gd name="T26" fmla="*/ 3 w 22"/>
                  <a:gd name="T27" fmla="*/ 7 h 12"/>
                  <a:gd name="T28" fmla="*/ 6 w 22"/>
                  <a:gd name="T29" fmla="*/ 9 h 1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2" h="12">
                    <a:moveTo>
                      <a:pt x="6" y="9"/>
                    </a:moveTo>
                    <a:lnTo>
                      <a:pt x="10" y="11"/>
                    </a:lnTo>
                    <a:lnTo>
                      <a:pt x="13" y="12"/>
                    </a:lnTo>
                    <a:lnTo>
                      <a:pt x="16" y="11"/>
                    </a:lnTo>
                    <a:lnTo>
                      <a:pt x="19" y="11"/>
                    </a:lnTo>
                    <a:lnTo>
                      <a:pt x="22" y="8"/>
                    </a:lnTo>
                    <a:lnTo>
                      <a:pt x="19" y="6"/>
                    </a:lnTo>
                    <a:lnTo>
                      <a:pt x="16" y="4"/>
                    </a:lnTo>
                    <a:lnTo>
                      <a:pt x="13" y="3"/>
                    </a:lnTo>
                    <a:lnTo>
                      <a:pt x="11" y="0"/>
                    </a:lnTo>
                    <a:lnTo>
                      <a:pt x="9" y="1"/>
                    </a:lnTo>
                    <a:lnTo>
                      <a:pt x="6" y="2"/>
                    </a:lnTo>
                    <a:lnTo>
                      <a:pt x="0" y="5"/>
                    </a:lnTo>
                    <a:lnTo>
                      <a:pt x="3" y="7"/>
                    </a:lnTo>
                    <a:lnTo>
                      <a:pt x="6" y="9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Freeform 1241">
                <a:extLst>
                  <a:ext uri="{FF2B5EF4-FFF2-40B4-BE49-F238E27FC236}">
                    <a16:creationId xmlns:a16="http://schemas.microsoft.com/office/drawing/2014/main" id="{CEE8A562-B342-C60C-9B8E-17A1CBC7E22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242" y="1506"/>
                <a:ext cx="17" cy="5"/>
              </a:xfrm>
              <a:custGeom>
                <a:avLst/>
                <a:gdLst>
                  <a:gd name="T0" fmla="*/ 12 w 17"/>
                  <a:gd name="T1" fmla="*/ 0 h 5"/>
                  <a:gd name="T2" fmla="*/ 9 w 17"/>
                  <a:gd name="T3" fmla="*/ 0 h 5"/>
                  <a:gd name="T4" fmla="*/ 3 w 17"/>
                  <a:gd name="T5" fmla="*/ 0 h 5"/>
                  <a:gd name="T6" fmla="*/ 0 w 17"/>
                  <a:gd name="T7" fmla="*/ 1 h 5"/>
                  <a:gd name="T8" fmla="*/ 0 w 17"/>
                  <a:gd name="T9" fmla="*/ 4 h 5"/>
                  <a:gd name="T10" fmla="*/ 3 w 17"/>
                  <a:gd name="T11" fmla="*/ 5 h 5"/>
                  <a:gd name="T12" fmla="*/ 6 w 17"/>
                  <a:gd name="T13" fmla="*/ 5 h 5"/>
                  <a:gd name="T14" fmla="*/ 9 w 17"/>
                  <a:gd name="T15" fmla="*/ 5 h 5"/>
                  <a:gd name="T16" fmla="*/ 10 w 17"/>
                  <a:gd name="T17" fmla="*/ 5 h 5"/>
                  <a:gd name="T18" fmla="*/ 13 w 17"/>
                  <a:gd name="T19" fmla="*/ 5 h 5"/>
                  <a:gd name="T20" fmla="*/ 16 w 17"/>
                  <a:gd name="T21" fmla="*/ 5 h 5"/>
                  <a:gd name="T22" fmla="*/ 17 w 17"/>
                  <a:gd name="T23" fmla="*/ 2 h 5"/>
                  <a:gd name="T24" fmla="*/ 15 w 17"/>
                  <a:gd name="T25" fmla="*/ 0 h 5"/>
                  <a:gd name="T26" fmla="*/ 12 w 17"/>
                  <a:gd name="T27" fmla="*/ 0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7" h="5">
                    <a:moveTo>
                      <a:pt x="12" y="0"/>
                    </a:moveTo>
                    <a:lnTo>
                      <a:pt x="9" y="0"/>
                    </a:lnTo>
                    <a:lnTo>
                      <a:pt x="3" y="0"/>
                    </a:lnTo>
                    <a:lnTo>
                      <a:pt x="0" y="1"/>
                    </a:lnTo>
                    <a:lnTo>
                      <a:pt x="0" y="4"/>
                    </a:lnTo>
                    <a:lnTo>
                      <a:pt x="3" y="5"/>
                    </a:lnTo>
                    <a:lnTo>
                      <a:pt x="6" y="5"/>
                    </a:lnTo>
                    <a:lnTo>
                      <a:pt x="9" y="5"/>
                    </a:lnTo>
                    <a:lnTo>
                      <a:pt x="10" y="5"/>
                    </a:lnTo>
                    <a:lnTo>
                      <a:pt x="13" y="5"/>
                    </a:lnTo>
                    <a:lnTo>
                      <a:pt x="16" y="5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Freeform 1242">
                <a:extLst>
                  <a:ext uri="{FF2B5EF4-FFF2-40B4-BE49-F238E27FC236}">
                    <a16:creationId xmlns:a16="http://schemas.microsoft.com/office/drawing/2014/main" id="{794D3A7C-F935-63C0-DDDC-BB463CC4515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170" y="1531"/>
                <a:ext cx="29" cy="18"/>
              </a:xfrm>
              <a:custGeom>
                <a:avLst/>
                <a:gdLst>
                  <a:gd name="T0" fmla="*/ 24 w 29"/>
                  <a:gd name="T1" fmla="*/ 0 h 18"/>
                  <a:gd name="T2" fmla="*/ 19 w 29"/>
                  <a:gd name="T3" fmla="*/ 4 h 18"/>
                  <a:gd name="T4" fmla="*/ 15 w 29"/>
                  <a:gd name="T5" fmla="*/ 4 h 18"/>
                  <a:gd name="T6" fmla="*/ 12 w 29"/>
                  <a:gd name="T7" fmla="*/ 6 h 18"/>
                  <a:gd name="T8" fmla="*/ 10 w 29"/>
                  <a:gd name="T9" fmla="*/ 8 h 18"/>
                  <a:gd name="T10" fmla="*/ 6 w 29"/>
                  <a:gd name="T11" fmla="*/ 11 h 18"/>
                  <a:gd name="T12" fmla="*/ 2 w 29"/>
                  <a:gd name="T13" fmla="*/ 13 h 18"/>
                  <a:gd name="T14" fmla="*/ 0 w 29"/>
                  <a:gd name="T15" fmla="*/ 16 h 18"/>
                  <a:gd name="T16" fmla="*/ 4 w 29"/>
                  <a:gd name="T17" fmla="*/ 16 h 18"/>
                  <a:gd name="T18" fmla="*/ 8 w 29"/>
                  <a:gd name="T19" fmla="*/ 17 h 18"/>
                  <a:gd name="T20" fmla="*/ 11 w 29"/>
                  <a:gd name="T21" fmla="*/ 18 h 18"/>
                  <a:gd name="T22" fmla="*/ 14 w 29"/>
                  <a:gd name="T23" fmla="*/ 17 h 18"/>
                  <a:gd name="T24" fmla="*/ 17 w 29"/>
                  <a:gd name="T25" fmla="*/ 16 h 18"/>
                  <a:gd name="T26" fmla="*/ 20 w 29"/>
                  <a:gd name="T27" fmla="*/ 13 h 18"/>
                  <a:gd name="T28" fmla="*/ 23 w 29"/>
                  <a:gd name="T29" fmla="*/ 11 h 18"/>
                  <a:gd name="T30" fmla="*/ 24 w 29"/>
                  <a:gd name="T31" fmla="*/ 8 h 18"/>
                  <a:gd name="T32" fmla="*/ 26 w 29"/>
                  <a:gd name="T33" fmla="*/ 5 h 18"/>
                  <a:gd name="T34" fmla="*/ 29 w 29"/>
                  <a:gd name="T35" fmla="*/ 2 h 18"/>
                  <a:gd name="T36" fmla="*/ 27 w 29"/>
                  <a:gd name="T37" fmla="*/ 0 h 18"/>
                  <a:gd name="T38" fmla="*/ 24 w 29"/>
                  <a:gd name="T39" fmla="*/ 0 h 1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9" h="18">
                    <a:moveTo>
                      <a:pt x="24" y="0"/>
                    </a:moveTo>
                    <a:lnTo>
                      <a:pt x="19" y="4"/>
                    </a:lnTo>
                    <a:lnTo>
                      <a:pt x="15" y="4"/>
                    </a:lnTo>
                    <a:lnTo>
                      <a:pt x="12" y="6"/>
                    </a:lnTo>
                    <a:lnTo>
                      <a:pt x="10" y="8"/>
                    </a:lnTo>
                    <a:lnTo>
                      <a:pt x="6" y="11"/>
                    </a:lnTo>
                    <a:lnTo>
                      <a:pt x="2" y="13"/>
                    </a:lnTo>
                    <a:lnTo>
                      <a:pt x="0" y="16"/>
                    </a:lnTo>
                    <a:lnTo>
                      <a:pt x="4" y="16"/>
                    </a:lnTo>
                    <a:lnTo>
                      <a:pt x="8" y="17"/>
                    </a:lnTo>
                    <a:lnTo>
                      <a:pt x="11" y="18"/>
                    </a:lnTo>
                    <a:lnTo>
                      <a:pt x="14" y="17"/>
                    </a:lnTo>
                    <a:lnTo>
                      <a:pt x="17" y="16"/>
                    </a:lnTo>
                    <a:lnTo>
                      <a:pt x="20" y="13"/>
                    </a:lnTo>
                    <a:lnTo>
                      <a:pt x="23" y="11"/>
                    </a:lnTo>
                    <a:lnTo>
                      <a:pt x="24" y="8"/>
                    </a:lnTo>
                    <a:lnTo>
                      <a:pt x="26" y="5"/>
                    </a:lnTo>
                    <a:lnTo>
                      <a:pt x="29" y="2"/>
                    </a:lnTo>
                    <a:lnTo>
                      <a:pt x="27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Freeform 1243">
                <a:extLst>
                  <a:ext uri="{FF2B5EF4-FFF2-40B4-BE49-F238E27FC236}">
                    <a16:creationId xmlns:a16="http://schemas.microsoft.com/office/drawing/2014/main" id="{86B57FC3-18E4-0060-31A3-097F26886BD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701" y="1809"/>
                <a:ext cx="16" cy="13"/>
              </a:xfrm>
              <a:custGeom>
                <a:avLst/>
                <a:gdLst>
                  <a:gd name="T0" fmla="*/ 8 w 16"/>
                  <a:gd name="T1" fmla="*/ 3 h 12"/>
                  <a:gd name="T2" fmla="*/ 6 w 16"/>
                  <a:gd name="T3" fmla="*/ 2 h 12"/>
                  <a:gd name="T4" fmla="*/ 3 w 16"/>
                  <a:gd name="T5" fmla="*/ 1 h 12"/>
                  <a:gd name="T6" fmla="*/ 0 w 16"/>
                  <a:gd name="T7" fmla="*/ 0 h 12"/>
                  <a:gd name="T8" fmla="*/ 1 w 16"/>
                  <a:gd name="T9" fmla="*/ 3 h 12"/>
                  <a:gd name="T10" fmla="*/ 4 w 16"/>
                  <a:gd name="T11" fmla="*/ 4 h 12"/>
                  <a:gd name="T12" fmla="*/ 5 w 16"/>
                  <a:gd name="T13" fmla="*/ 8 h 12"/>
                  <a:gd name="T14" fmla="*/ 7 w 16"/>
                  <a:gd name="T15" fmla="*/ 11 h 12"/>
                  <a:gd name="T16" fmla="*/ 10 w 16"/>
                  <a:gd name="T17" fmla="*/ 9 h 12"/>
                  <a:gd name="T18" fmla="*/ 10 w 16"/>
                  <a:gd name="T19" fmla="*/ 12 h 12"/>
                  <a:gd name="T20" fmla="*/ 13 w 16"/>
                  <a:gd name="T21" fmla="*/ 13 h 12"/>
                  <a:gd name="T22" fmla="*/ 16 w 16"/>
                  <a:gd name="T23" fmla="*/ 11 h 12"/>
                  <a:gd name="T24" fmla="*/ 13 w 16"/>
                  <a:gd name="T25" fmla="*/ 10 h 12"/>
                  <a:gd name="T26" fmla="*/ 10 w 16"/>
                  <a:gd name="T27" fmla="*/ 9 h 12"/>
                  <a:gd name="T28" fmla="*/ 11 w 16"/>
                  <a:gd name="T29" fmla="*/ 5 h 12"/>
                  <a:gd name="T30" fmla="*/ 8 w 16"/>
                  <a:gd name="T31" fmla="*/ 3 h 1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6" h="12">
                    <a:moveTo>
                      <a:pt x="8" y="3"/>
                    </a:moveTo>
                    <a:lnTo>
                      <a:pt x="6" y="2"/>
                    </a:lnTo>
                    <a:lnTo>
                      <a:pt x="3" y="1"/>
                    </a:lnTo>
                    <a:lnTo>
                      <a:pt x="0" y="0"/>
                    </a:lnTo>
                    <a:lnTo>
                      <a:pt x="1" y="3"/>
                    </a:lnTo>
                    <a:lnTo>
                      <a:pt x="4" y="4"/>
                    </a:lnTo>
                    <a:lnTo>
                      <a:pt x="5" y="7"/>
                    </a:lnTo>
                    <a:lnTo>
                      <a:pt x="7" y="10"/>
                    </a:lnTo>
                    <a:lnTo>
                      <a:pt x="10" y="8"/>
                    </a:lnTo>
                    <a:lnTo>
                      <a:pt x="10" y="11"/>
                    </a:lnTo>
                    <a:lnTo>
                      <a:pt x="13" y="12"/>
                    </a:lnTo>
                    <a:lnTo>
                      <a:pt x="16" y="10"/>
                    </a:lnTo>
                    <a:lnTo>
                      <a:pt x="13" y="9"/>
                    </a:lnTo>
                    <a:lnTo>
                      <a:pt x="10" y="8"/>
                    </a:lnTo>
                    <a:lnTo>
                      <a:pt x="11" y="5"/>
                    </a:lnTo>
                    <a:lnTo>
                      <a:pt x="8" y="3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Freeform 1244">
                <a:extLst>
                  <a:ext uri="{FF2B5EF4-FFF2-40B4-BE49-F238E27FC236}">
                    <a16:creationId xmlns:a16="http://schemas.microsoft.com/office/drawing/2014/main" id="{5A76D3B3-3FBB-4F0C-B3F5-1F95691CE03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691" y="1813"/>
                <a:ext cx="8" cy="10"/>
              </a:xfrm>
              <a:custGeom>
                <a:avLst/>
                <a:gdLst>
                  <a:gd name="T0" fmla="*/ 4 w 8"/>
                  <a:gd name="T1" fmla="*/ 7 h 11"/>
                  <a:gd name="T2" fmla="*/ 5 w 8"/>
                  <a:gd name="T3" fmla="*/ 10 h 11"/>
                  <a:gd name="T4" fmla="*/ 8 w 8"/>
                  <a:gd name="T5" fmla="*/ 8 h 11"/>
                  <a:gd name="T6" fmla="*/ 7 w 8"/>
                  <a:gd name="T7" fmla="*/ 5 h 11"/>
                  <a:gd name="T8" fmla="*/ 5 w 8"/>
                  <a:gd name="T9" fmla="*/ 3 h 11"/>
                  <a:gd name="T10" fmla="*/ 3 w 8"/>
                  <a:gd name="T11" fmla="*/ 0 h 11"/>
                  <a:gd name="T12" fmla="*/ 3 w 8"/>
                  <a:gd name="T13" fmla="*/ 0 h 11"/>
                  <a:gd name="T14" fmla="*/ 0 w 8"/>
                  <a:gd name="T15" fmla="*/ 1 h 11"/>
                  <a:gd name="T16" fmla="*/ 0 w 8"/>
                  <a:gd name="T17" fmla="*/ 4 h 11"/>
                  <a:gd name="T18" fmla="*/ 1 w 8"/>
                  <a:gd name="T19" fmla="*/ 6 h 11"/>
                  <a:gd name="T20" fmla="*/ 4 w 8"/>
                  <a:gd name="T21" fmla="*/ 7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" h="11">
                    <a:moveTo>
                      <a:pt x="4" y="8"/>
                    </a:moveTo>
                    <a:lnTo>
                      <a:pt x="5" y="11"/>
                    </a:lnTo>
                    <a:lnTo>
                      <a:pt x="8" y="9"/>
                    </a:lnTo>
                    <a:lnTo>
                      <a:pt x="7" y="6"/>
                    </a:lnTo>
                    <a:lnTo>
                      <a:pt x="5" y="3"/>
                    </a:lnTo>
                    <a:lnTo>
                      <a:pt x="3" y="0"/>
                    </a:lnTo>
                    <a:lnTo>
                      <a:pt x="0" y="1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4" y="8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Freeform 1245">
                <a:extLst>
                  <a:ext uri="{FF2B5EF4-FFF2-40B4-BE49-F238E27FC236}">
                    <a16:creationId xmlns:a16="http://schemas.microsoft.com/office/drawing/2014/main" id="{7632F7BA-C05C-2EFF-F0E3-60830ACCDEA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431" y="1739"/>
                <a:ext cx="9" cy="7"/>
              </a:xfrm>
              <a:custGeom>
                <a:avLst/>
                <a:gdLst>
                  <a:gd name="T0" fmla="*/ 3 w 9"/>
                  <a:gd name="T1" fmla="*/ 2 h 6"/>
                  <a:gd name="T2" fmla="*/ 0 w 9"/>
                  <a:gd name="T3" fmla="*/ 5 h 6"/>
                  <a:gd name="T4" fmla="*/ 3 w 9"/>
                  <a:gd name="T5" fmla="*/ 7 h 6"/>
                  <a:gd name="T6" fmla="*/ 6 w 9"/>
                  <a:gd name="T7" fmla="*/ 7 h 6"/>
                  <a:gd name="T8" fmla="*/ 9 w 9"/>
                  <a:gd name="T9" fmla="*/ 5 h 6"/>
                  <a:gd name="T10" fmla="*/ 9 w 9"/>
                  <a:gd name="T11" fmla="*/ 2 h 6"/>
                  <a:gd name="T12" fmla="*/ 6 w 9"/>
                  <a:gd name="T13" fmla="*/ 0 h 6"/>
                  <a:gd name="T14" fmla="*/ 3 w 9"/>
                  <a:gd name="T15" fmla="*/ 2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9" h="6">
                    <a:moveTo>
                      <a:pt x="3" y="2"/>
                    </a:moveTo>
                    <a:lnTo>
                      <a:pt x="0" y="4"/>
                    </a:lnTo>
                    <a:lnTo>
                      <a:pt x="3" y="6"/>
                    </a:lnTo>
                    <a:lnTo>
                      <a:pt x="6" y="6"/>
                    </a:lnTo>
                    <a:lnTo>
                      <a:pt x="9" y="4"/>
                    </a:lnTo>
                    <a:lnTo>
                      <a:pt x="9" y="2"/>
                    </a:lnTo>
                    <a:lnTo>
                      <a:pt x="6" y="0"/>
                    </a:lnTo>
                    <a:lnTo>
                      <a:pt x="3" y="2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" name="Freeform 1246">
                <a:extLst>
                  <a:ext uri="{FF2B5EF4-FFF2-40B4-BE49-F238E27FC236}">
                    <a16:creationId xmlns:a16="http://schemas.microsoft.com/office/drawing/2014/main" id="{80C51103-B190-E7AD-A9A0-F7126011D2A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389" y="1746"/>
                <a:ext cx="8" cy="4"/>
              </a:xfrm>
              <a:custGeom>
                <a:avLst/>
                <a:gdLst>
                  <a:gd name="T0" fmla="*/ 0 w 8"/>
                  <a:gd name="T1" fmla="*/ 0 h 5"/>
                  <a:gd name="T2" fmla="*/ 2 w 8"/>
                  <a:gd name="T3" fmla="*/ 2 h 5"/>
                  <a:gd name="T4" fmla="*/ 5 w 8"/>
                  <a:gd name="T5" fmla="*/ 4 h 5"/>
                  <a:gd name="T6" fmla="*/ 8 w 8"/>
                  <a:gd name="T7" fmla="*/ 4 h 5"/>
                  <a:gd name="T8" fmla="*/ 8 w 8"/>
                  <a:gd name="T9" fmla="*/ 2 h 5"/>
                  <a:gd name="T10" fmla="*/ 5 w 8"/>
                  <a:gd name="T11" fmla="*/ 0 h 5"/>
                  <a:gd name="T12" fmla="*/ 0 w 8"/>
                  <a:gd name="T13" fmla="*/ 0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" h="5">
                    <a:moveTo>
                      <a:pt x="0" y="0"/>
                    </a:moveTo>
                    <a:lnTo>
                      <a:pt x="2" y="3"/>
                    </a:lnTo>
                    <a:lnTo>
                      <a:pt x="5" y="5"/>
                    </a:lnTo>
                    <a:lnTo>
                      <a:pt x="8" y="5"/>
                    </a:lnTo>
                    <a:lnTo>
                      <a:pt x="8" y="2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Freeform 1247">
                <a:extLst>
                  <a:ext uri="{FF2B5EF4-FFF2-40B4-BE49-F238E27FC236}">
                    <a16:creationId xmlns:a16="http://schemas.microsoft.com/office/drawing/2014/main" id="{6272B3C0-967C-C468-9998-3F1D87C8FF4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455" y="1735"/>
                <a:ext cx="8" cy="8"/>
              </a:xfrm>
              <a:custGeom>
                <a:avLst/>
                <a:gdLst>
                  <a:gd name="T0" fmla="*/ 6 w 8"/>
                  <a:gd name="T1" fmla="*/ 6 h 8"/>
                  <a:gd name="T2" fmla="*/ 8 w 8"/>
                  <a:gd name="T3" fmla="*/ 3 h 8"/>
                  <a:gd name="T4" fmla="*/ 5 w 8"/>
                  <a:gd name="T5" fmla="*/ 0 h 8"/>
                  <a:gd name="T6" fmla="*/ 4 w 8"/>
                  <a:gd name="T7" fmla="*/ 0 h 8"/>
                  <a:gd name="T8" fmla="*/ 0 w 8"/>
                  <a:gd name="T9" fmla="*/ 1 h 8"/>
                  <a:gd name="T10" fmla="*/ 0 w 8"/>
                  <a:gd name="T11" fmla="*/ 7 h 8"/>
                  <a:gd name="T12" fmla="*/ 3 w 8"/>
                  <a:gd name="T13" fmla="*/ 8 h 8"/>
                  <a:gd name="T14" fmla="*/ 6 w 8"/>
                  <a:gd name="T15" fmla="*/ 6 h 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" h="8">
                    <a:moveTo>
                      <a:pt x="6" y="6"/>
                    </a:moveTo>
                    <a:lnTo>
                      <a:pt x="8" y="3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0" y="1"/>
                    </a:lnTo>
                    <a:lnTo>
                      <a:pt x="0" y="7"/>
                    </a:lnTo>
                    <a:lnTo>
                      <a:pt x="3" y="8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" name="Freeform 1248">
                <a:extLst>
                  <a:ext uri="{FF2B5EF4-FFF2-40B4-BE49-F238E27FC236}">
                    <a16:creationId xmlns:a16="http://schemas.microsoft.com/office/drawing/2014/main" id="{2DE75F34-4125-FAA3-4177-6B724C5D91B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461" y="1732"/>
                <a:ext cx="4" cy="5"/>
              </a:xfrm>
              <a:custGeom>
                <a:avLst/>
                <a:gdLst>
                  <a:gd name="T0" fmla="*/ 4 w 4"/>
                  <a:gd name="T1" fmla="*/ 4 h 4"/>
                  <a:gd name="T2" fmla="*/ 4 w 4"/>
                  <a:gd name="T3" fmla="*/ 1 h 4"/>
                  <a:gd name="T4" fmla="*/ 3 w 4"/>
                  <a:gd name="T5" fmla="*/ 0 h 4"/>
                  <a:gd name="T6" fmla="*/ 0 w 4"/>
                  <a:gd name="T7" fmla="*/ 0 h 4"/>
                  <a:gd name="T8" fmla="*/ 1 w 4"/>
                  <a:gd name="T9" fmla="*/ 4 h 4"/>
                  <a:gd name="T10" fmla="*/ 4 w 4"/>
                  <a:gd name="T11" fmla="*/ 5 h 4"/>
                  <a:gd name="T12" fmla="*/ 4 w 4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" h="4">
                    <a:moveTo>
                      <a:pt x="4" y="3"/>
                    </a:moveTo>
                    <a:lnTo>
                      <a:pt x="4" y="1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1" y="3"/>
                    </a:lnTo>
                    <a:lnTo>
                      <a:pt x="4" y="4"/>
                    </a:lnTo>
                    <a:lnTo>
                      <a:pt x="4" y="3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Freeform 1249">
                <a:extLst>
                  <a:ext uri="{FF2B5EF4-FFF2-40B4-BE49-F238E27FC236}">
                    <a16:creationId xmlns:a16="http://schemas.microsoft.com/office/drawing/2014/main" id="{078DCDF9-5805-A786-3518-82BC09EE496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454" y="1690"/>
                <a:ext cx="7" cy="5"/>
              </a:xfrm>
              <a:custGeom>
                <a:avLst/>
                <a:gdLst>
                  <a:gd name="T0" fmla="*/ 7 w 7"/>
                  <a:gd name="T1" fmla="*/ 5 h 5"/>
                  <a:gd name="T2" fmla="*/ 7 w 7"/>
                  <a:gd name="T3" fmla="*/ 2 h 5"/>
                  <a:gd name="T4" fmla="*/ 4 w 7"/>
                  <a:gd name="T5" fmla="*/ 1 h 5"/>
                  <a:gd name="T6" fmla="*/ 3 w 7"/>
                  <a:gd name="T7" fmla="*/ 0 h 5"/>
                  <a:gd name="T8" fmla="*/ 0 w 7"/>
                  <a:gd name="T9" fmla="*/ 1 h 5"/>
                  <a:gd name="T10" fmla="*/ 1 w 7"/>
                  <a:gd name="T11" fmla="*/ 4 h 5"/>
                  <a:gd name="T12" fmla="*/ 4 w 7"/>
                  <a:gd name="T13" fmla="*/ 5 h 5"/>
                  <a:gd name="T14" fmla="*/ 7 w 7"/>
                  <a:gd name="T15" fmla="*/ 5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7" h="5">
                    <a:moveTo>
                      <a:pt x="7" y="5"/>
                    </a:moveTo>
                    <a:lnTo>
                      <a:pt x="7" y="2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0" y="1"/>
                    </a:lnTo>
                    <a:lnTo>
                      <a:pt x="1" y="4"/>
                    </a:lnTo>
                    <a:lnTo>
                      <a:pt x="4" y="5"/>
                    </a:lnTo>
                    <a:lnTo>
                      <a:pt x="7" y="5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Freeform 1250">
                <a:extLst>
                  <a:ext uri="{FF2B5EF4-FFF2-40B4-BE49-F238E27FC236}">
                    <a16:creationId xmlns:a16="http://schemas.microsoft.com/office/drawing/2014/main" id="{9B157701-C7A4-75F7-A7E7-62AE532CABF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659" y="1705"/>
                <a:ext cx="11" cy="4"/>
              </a:xfrm>
              <a:custGeom>
                <a:avLst/>
                <a:gdLst>
                  <a:gd name="T0" fmla="*/ 10 w 11"/>
                  <a:gd name="T1" fmla="*/ 4 h 4"/>
                  <a:gd name="T2" fmla="*/ 11 w 11"/>
                  <a:gd name="T3" fmla="*/ 3 h 4"/>
                  <a:gd name="T4" fmla="*/ 9 w 11"/>
                  <a:gd name="T5" fmla="*/ 0 h 4"/>
                  <a:gd name="T6" fmla="*/ 6 w 11"/>
                  <a:gd name="T7" fmla="*/ 1 h 4"/>
                  <a:gd name="T8" fmla="*/ 4 w 11"/>
                  <a:gd name="T9" fmla="*/ 0 h 4"/>
                  <a:gd name="T10" fmla="*/ 0 w 11"/>
                  <a:gd name="T11" fmla="*/ 0 h 4"/>
                  <a:gd name="T12" fmla="*/ 1 w 11"/>
                  <a:gd name="T13" fmla="*/ 3 h 4"/>
                  <a:gd name="T14" fmla="*/ 3 w 11"/>
                  <a:gd name="T15" fmla="*/ 3 h 4"/>
                  <a:gd name="T16" fmla="*/ 4 w 11"/>
                  <a:gd name="T17" fmla="*/ 3 h 4"/>
                  <a:gd name="T18" fmla="*/ 7 w 11"/>
                  <a:gd name="T19" fmla="*/ 4 h 4"/>
                  <a:gd name="T20" fmla="*/ 10 w 11"/>
                  <a:gd name="T21" fmla="*/ 4 h 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1" h="4">
                    <a:moveTo>
                      <a:pt x="10" y="4"/>
                    </a:moveTo>
                    <a:lnTo>
                      <a:pt x="11" y="3"/>
                    </a:lnTo>
                    <a:lnTo>
                      <a:pt x="9" y="0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1" y="3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7" y="4"/>
                    </a:lnTo>
                    <a:lnTo>
                      <a:pt x="10" y="4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Freeform 1251">
                <a:extLst>
                  <a:ext uri="{FF2B5EF4-FFF2-40B4-BE49-F238E27FC236}">
                    <a16:creationId xmlns:a16="http://schemas.microsoft.com/office/drawing/2014/main" id="{22C63F9C-055E-95BF-7523-5E1FF158D83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663" y="1754"/>
                <a:ext cx="9" cy="14"/>
              </a:xfrm>
              <a:custGeom>
                <a:avLst/>
                <a:gdLst>
                  <a:gd name="T0" fmla="*/ 5 w 9"/>
                  <a:gd name="T1" fmla="*/ 14 h 15"/>
                  <a:gd name="T2" fmla="*/ 8 w 9"/>
                  <a:gd name="T3" fmla="*/ 12 h 15"/>
                  <a:gd name="T4" fmla="*/ 9 w 9"/>
                  <a:gd name="T5" fmla="*/ 9 h 15"/>
                  <a:gd name="T6" fmla="*/ 8 w 9"/>
                  <a:gd name="T7" fmla="*/ 7 h 15"/>
                  <a:gd name="T8" fmla="*/ 8 w 9"/>
                  <a:gd name="T9" fmla="*/ 3 h 15"/>
                  <a:gd name="T10" fmla="*/ 8 w 9"/>
                  <a:gd name="T11" fmla="*/ 3 h 15"/>
                  <a:gd name="T12" fmla="*/ 6 w 9"/>
                  <a:gd name="T13" fmla="*/ 0 h 15"/>
                  <a:gd name="T14" fmla="*/ 3 w 9"/>
                  <a:gd name="T15" fmla="*/ 1 h 15"/>
                  <a:gd name="T16" fmla="*/ 1 w 9"/>
                  <a:gd name="T17" fmla="*/ 4 h 15"/>
                  <a:gd name="T18" fmla="*/ 2 w 9"/>
                  <a:gd name="T19" fmla="*/ 7 h 15"/>
                  <a:gd name="T20" fmla="*/ 0 w 9"/>
                  <a:gd name="T21" fmla="*/ 9 h 15"/>
                  <a:gd name="T22" fmla="*/ 2 w 9"/>
                  <a:gd name="T23" fmla="*/ 13 h 15"/>
                  <a:gd name="T24" fmla="*/ 5 w 9"/>
                  <a:gd name="T25" fmla="*/ 14 h 1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" h="15">
                    <a:moveTo>
                      <a:pt x="5" y="15"/>
                    </a:moveTo>
                    <a:lnTo>
                      <a:pt x="8" y="13"/>
                    </a:lnTo>
                    <a:lnTo>
                      <a:pt x="9" y="10"/>
                    </a:lnTo>
                    <a:lnTo>
                      <a:pt x="8" y="7"/>
                    </a:lnTo>
                    <a:lnTo>
                      <a:pt x="8" y="3"/>
                    </a:lnTo>
                    <a:lnTo>
                      <a:pt x="6" y="0"/>
                    </a:lnTo>
                    <a:lnTo>
                      <a:pt x="3" y="1"/>
                    </a:lnTo>
                    <a:lnTo>
                      <a:pt x="1" y="4"/>
                    </a:lnTo>
                    <a:lnTo>
                      <a:pt x="2" y="8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5" y="15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" name="Freeform 1252">
                <a:extLst>
                  <a:ext uri="{FF2B5EF4-FFF2-40B4-BE49-F238E27FC236}">
                    <a16:creationId xmlns:a16="http://schemas.microsoft.com/office/drawing/2014/main" id="{88CFAAA0-387A-8463-0CF3-AA95669076A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851" y="1444"/>
                <a:ext cx="4" cy="3"/>
              </a:xfrm>
              <a:custGeom>
                <a:avLst/>
                <a:gdLst>
                  <a:gd name="T0" fmla="*/ 0 w 4"/>
                  <a:gd name="T1" fmla="*/ 0 h 3"/>
                  <a:gd name="T2" fmla="*/ 0 w 4"/>
                  <a:gd name="T3" fmla="*/ 3 h 3"/>
                  <a:gd name="T4" fmla="*/ 4 w 4"/>
                  <a:gd name="T5" fmla="*/ 0 h 3"/>
                  <a:gd name="T6" fmla="*/ 0 w 4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0" y="0"/>
                    </a:moveTo>
                    <a:lnTo>
                      <a:pt x="0" y="3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Freeform 1253">
                <a:extLst>
                  <a:ext uri="{FF2B5EF4-FFF2-40B4-BE49-F238E27FC236}">
                    <a16:creationId xmlns:a16="http://schemas.microsoft.com/office/drawing/2014/main" id="{EA92F63E-C978-F964-B539-32F0521934A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686" y="1483"/>
                <a:ext cx="9" cy="5"/>
              </a:xfrm>
              <a:custGeom>
                <a:avLst/>
                <a:gdLst>
                  <a:gd name="T0" fmla="*/ 3 w 9"/>
                  <a:gd name="T1" fmla="*/ 0 h 5"/>
                  <a:gd name="T2" fmla="*/ 3 w 9"/>
                  <a:gd name="T3" fmla="*/ 0 h 5"/>
                  <a:gd name="T4" fmla="*/ 0 w 9"/>
                  <a:gd name="T5" fmla="*/ 1 h 5"/>
                  <a:gd name="T6" fmla="*/ 3 w 9"/>
                  <a:gd name="T7" fmla="*/ 3 h 5"/>
                  <a:gd name="T8" fmla="*/ 6 w 9"/>
                  <a:gd name="T9" fmla="*/ 5 h 5"/>
                  <a:gd name="T10" fmla="*/ 9 w 9"/>
                  <a:gd name="T11" fmla="*/ 3 h 5"/>
                  <a:gd name="T12" fmla="*/ 6 w 9"/>
                  <a:gd name="T13" fmla="*/ 0 h 5"/>
                  <a:gd name="T14" fmla="*/ 3 w 9"/>
                  <a:gd name="T15" fmla="*/ 0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9" h="5">
                    <a:moveTo>
                      <a:pt x="3" y="0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3" y="3"/>
                    </a:lnTo>
                    <a:lnTo>
                      <a:pt x="6" y="5"/>
                    </a:lnTo>
                    <a:lnTo>
                      <a:pt x="9" y="3"/>
                    </a:lnTo>
                    <a:lnTo>
                      <a:pt x="6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Freeform 1254">
                <a:extLst>
                  <a:ext uri="{FF2B5EF4-FFF2-40B4-BE49-F238E27FC236}">
                    <a16:creationId xmlns:a16="http://schemas.microsoft.com/office/drawing/2014/main" id="{BFD9E4B6-3906-4EFD-E4FE-01031A9ACE0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035" y="1691"/>
                <a:ext cx="3" cy="3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3 h 3"/>
                  <a:gd name="T4" fmla="*/ 3 w 3"/>
                  <a:gd name="T5" fmla="*/ 1 h 3"/>
                  <a:gd name="T6" fmla="*/ 1 w 3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lnTo>
                      <a:pt x="0" y="3"/>
                    </a:lnTo>
                    <a:lnTo>
                      <a:pt x="3" y="1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Freeform 1255">
                <a:extLst>
                  <a:ext uri="{FF2B5EF4-FFF2-40B4-BE49-F238E27FC236}">
                    <a16:creationId xmlns:a16="http://schemas.microsoft.com/office/drawing/2014/main" id="{262C43EB-797B-EE49-6001-C15C2B8DD74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049" y="2228"/>
                <a:ext cx="27" cy="25"/>
              </a:xfrm>
              <a:custGeom>
                <a:avLst/>
                <a:gdLst>
                  <a:gd name="T0" fmla="*/ 26 w 27"/>
                  <a:gd name="T1" fmla="*/ 16 h 25"/>
                  <a:gd name="T2" fmla="*/ 24 w 27"/>
                  <a:gd name="T3" fmla="*/ 14 h 25"/>
                  <a:gd name="T4" fmla="*/ 21 w 27"/>
                  <a:gd name="T5" fmla="*/ 14 h 25"/>
                  <a:gd name="T6" fmla="*/ 18 w 27"/>
                  <a:gd name="T7" fmla="*/ 12 h 25"/>
                  <a:gd name="T8" fmla="*/ 14 w 27"/>
                  <a:gd name="T9" fmla="*/ 15 h 25"/>
                  <a:gd name="T10" fmla="*/ 18 w 27"/>
                  <a:gd name="T11" fmla="*/ 13 h 25"/>
                  <a:gd name="T12" fmla="*/ 14 w 27"/>
                  <a:gd name="T13" fmla="*/ 16 h 25"/>
                  <a:gd name="T14" fmla="*/ 11 w 27"/>
                  <a:gd name="T15" fmla="*/ 19 h 25"/>
                  <a:gd name="T16" fmla="*/ 14 w 27"/>
                  <a:gd name="T17" fmla="*/ 19 h 25"/>
                  <a:gd name="T18" fmla="*/ 18 w 27"/>
                  <a:gd name="T19" fmla="*/ 17 h 25"/>
                  <a:gd name="T20" fmla="*/ 14 w 27"/>
                  <a:gd name="T21" fmla="*/ 20 h 25"/>
                  <a:gd name="T22" fmla="*/ 12 w 27"/>
                  <a:gd name="T23" fmla="*/ 23 h 25"/>
                  <a:gd name="T24" fmla="*/ 9 w 27"/>
                  <a:gd name="T25" fmla="*/ 22 h 25"/>
                  <a:gd name="T26" fmla="*/ 6 w 27"/>
                  <a:gd name="T27" fmla="*/ 23 h 25"/>
                  <a:gd name="T28" fmla="*/ 8 w 27"/>
                  <a:gd name="T29" fmla="*/ 20 h 25"/>
                  <a:gd name="T30" fmla="*/ 11 w 27"/>
                  <a:gd name="T31" fmla="*/ 19 h 25"/>
                  <a:gd name="T32" fmla="*/ 8 w 27"/>
                  <a:gd name="T33" fmla="*/ 19 h 25"/>
                  <a:gd name="T34" fmla="*/ 11 w 27"/>
                  <a:gd name="T35" fmla="*/ 16 h 25"/>
                  <a:gd name="T36" fmla="*/ 14 w 27"/>
                  <a:gd name="T37" fmla="*/ 15 h 25"/>
                  <a:gd name="T38" fmla="*/ 18 w 27"/>
                  <a:gd name="T39" fmla="*/ 12 h 25"/>
                  <a:gd name="T40" fmla="*/ 14 w 27"/>
                  <a:gd name="T41" fmla="*/ 14 h 25"/>
                  <a:gd name="T42" fmla="*/ 15 w 27"/>
                  <a:gd name="T43" fmla="*/ 11 h 25"/>
                  <a:gd name="T44" fmla="*/ 18 w 27"/>
                  <a:gd name="T45" fmla="*/ 8 h 25"/>
                  <a:gd name="T46" fmla="*/ 18 w 27"/>
                  <a:gd name="T47" fmla="*/ 5 h 25"/>
                  <a:gd name="T48" fmla="*/ 19 w 27"/>
                  <a:gd name="T49" fmla="*/ 2 h 25"/>
                  <a:gd name="T50" fmla="*/ 16 w 27"/>
                  <a:gd name="T51" fmla="*/ 0 h 25"/>
                  <a:gd name="T52" fmla="*/ 12 w 27"/>
                  <a:gd name="T53" fmla="*/ 0 h 25"/>
                  <a:gd name="T54" fmla="*/ 10 w 27"/>
                  <a:gd name="T55" fmla="*/ 3 h 25"/>
                  <a:gd name="T56" fmla="*/ 8 w 27"/>
                  <a:gd name="T57" fmla="*/ 6 h 25"/>
                  <a:gd name="T58" fmla="*/ 7 w 27"/>
                  <a:gd name="T59" fmla="*/ 9 h 25"/>
                  <a:gd name="T60" fmla="*/ 5 w 27"/>
                  <a:gd name="T61" fmla="*/ 12 h 25"/>
                  <a:gd name="T62" fmla="*/ 2 w 27"/>
                  <a:gd name="T63" fmla="*/ 14 h 25"/>
                  <a:gd name="T64" fmla="*/ 0 w 27"/>
                  <a:gd name="T65" fmla="*/ 17 h 25"/>
                  <a:gd name="T66" fmla="*/ 1 w 27"/>
                  <a:gd name="T67" fmla="*/ 20 h 25"/>
                  <a:gd name="T68" fmla="*/ 1 w 27"/>
                  <a:gd name="T69" fmla="*/ 23 h 25"/>
                  <a:gd name="T70" fmla="*/ 3 w 27"/>
                  <a:gd name="T71" fmla="*/ 25 h 25"/>
                  <a:gd name="T72" fmla="*/ 6 w 27"/>
                  <a:gd name="T73" fmla="*/ 25 h 25"/>
                  <a:gd name="T74" fmla="*/ 9 w 27"/>
                  <a:gd name="T75" fmla="*/ 25 h 25"/>
                  <a:gd name="T76" fmla="*/ 12 w 27"/>
                  <a:gd name="T77" fmla="*/ 25 h 25"/>
                  <a:gd name="T78" fmla="*/ 18 w 27"/>
                  <a:gd name="T79" fmla="*/ 24 h 25"/>
                  <a:gd name="T80" fmla="*/ 21 w 27"/>
                  <a:gd name="T81" fmla="*/ 22 h 25"/>
                  <a:gd name="T82" fmla="*/ 24 w 27"/>
                  <a:gd name="T83" fmla="*/ 20 h 25"/>
                  <a:gd name="T84" fmla="*/ 27 w 27"/>
                  <a:gd name="T85" fmla="*/ 19 h 25"/>
                  <a:gd name="T86" fmla="*/ 26 w 27"/>
                  <a:gd name="T87" fmla="*/ 16 h 2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7" h="25">
                    <a:moveTo>
                      <a:pt x="26" y="16"/>
                    </a:moveTo>
                    <a:lnTo>
                      <a:pt x="24" y="14"/>
                    </a:lnTo>
                    <a:lnTo>
                      <a:pt x="21" y="14"/>
                    </a:lnTo>
                    <a:lnTo>
                      <a:pt x="18" y="12"/>
                    </a:lnTo>
                    <a:lnTo>
                      <a:pt x="14" y="15"/>
                    </a:lnTo>
                    <a:lnTo>
                      <a:pt x="18" y="13"/>
                    </a:lnTo>
                    <a:lnTo>
                      <a:pt x="14" y="16"/>
                    </a:lnTo>
                    <a:lnTo>
                      <a:pt x="11" y="19"/>
                    </a:lnTo>
                    <a:lnTo>
                      <a:pt x="14" y="19"/>
                    </a:lnTo>
                    <a:lnTo>
                      <a:pt x="18" y="17"/>
                    </a:lnTo>
                    <a:lnTo>
                      <a:pt x="14" y="20"/>
                    </a:lnTo>
                    <a:lnTo>
                      <a:pt x="12" y="23"/>
                    </a:lnTo>
                    <a:lnTo>
                      <a:pt x="9" y="22"/>
                    </a:lnTo>
                    <a:lnTo>
                      <a:pt x="6" y="23"/>
                    </a:lnTo>
                    <a:lnTo>
                      <a:pt x="8" y="20"/>
                    </a:lnTo>
                    <a:lnTo>
                      <a:pt x="11" y="19"/>
                    </a:lnTo>
                    <a:lnTo>
                      <a:pt x="8" y="19"/>
                    </a:lnTo>
                    <a:lnTo>
                      <a:pt x="11" y="16"/>
                    </a:lnTo>
                    <a:lnTo>
                      <a:pt x="14" y="15"/>
                    </a:lnTo>
                    <a:lnTo>
                      <a:pt x="18" y="12"/>
                    </a:lnTo>
                    <a:lnTo>
                      <a:pt x="14" y="14"/>
                    </a:lnTo>
                    <a:lnTo>
                      <a:pt x="15" y="11"/>
                    </a:lnTo>
                    <a:lnTo>
                      <a:pt x="18" y="8"/>
                    </a:lnTo>
                    <a:lnTo>
                      <a:pt x="18" y="5"/>
                    </a:lnTo>
                    <a:lnTo>
                      <a:pt x="19" y="2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10" y="3"/>
                    </a:lnTo>
                    <a:lnTo>
                      <a:pt x="8" y="6"/>
                    </a:lnTo>
                    <a:lnTo>
                      <a:pt x="7" y="9"/>
                    </a:lnTo>
                    <a:lnTo>
                      <a:pt x="5" y="12"/>
                    </a:lnTo>
                    <a:lnTo>
                      <a:pt x="2" y="14"/>
                    </a:lnTo>
                    <a:lnTo>
                      <a:pt x="0" y="17"/>
                    </a:lnTo>
                    <a:lnTo>
                      <a:pt x="1" y="20"/>
                    </a:lnTo>
                    <a:lnTo>
                      <a:pt x="1" y="23"/>
                    </a:lnTo>
                    <a:lnTo>
                      <a:pt x="3" y="25"/>
                    </a:lnTo>
                    <a:lnTo>
                      <a:pt x="6" y="25"/>
                    </a:lnTo>
                    <a:lnTo>
                      <a:pt x="9" y="25"/>
                    </a:lnTo>
                    <a:lnTo>
                      <a:pt x="12" y="25"/>
                    </a:lnTo>
                    <a:lnTo>
                      <a:pt x="18" y="24"/>
                    </a:lnTo>
                    <a:lnTo>
                      <a:pt x="21" y="22"/>
                    </a:lnTo>
                    <a:lnTo>
                      <a:pt x="24" y="20"/>
                    </a:lnTo>
                    <a:lnTo>
                      <a:pt x="27" y="19"/>
                    </a:lnTo>
                    <a:lnTo>
                      <a:pt x="26" y="16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Freeform 1256">
                <a:extLst>
                  <a:ext uri="{FF2B5EF4-FFF2-40B4-BE49-F238E27FC236}">
                    <a16:creationId xmlns:a16="http://schemas.microsoft.com/office/drawing/2014/main" id="{34676378-FBA4-E72F-7091-7DDA911901F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005" y="2226"/>
                <a:ext cx="37" cy="20"/>
              </a:xfrm>
              <a:custGeom>
                <a:avLst/>
                <a:gdLst>
                  <a:gd name="T0" fmla="*/ 27 w 37"/>
                  <a:gd name="T1" fmla="*/ 20 h 20"/>
                  <a:gd name="T2" fmla="*/ 30 w 37"/>
                  <a:gd name="T3" fmla="*/ 20 h 20"/>
                  <a:gd name="T4" fmla="*/ 30 w 37"/>
                  <a:gd name="T5" fmla="*/ 16 h 20"/>
                  <a:gd name="T6" fmla="*/ 31 w 37"/>
                  <a:gd name="T7" fmla="*/ 14 h 20"/>
                  <a:gd name="T8" fmla="*/ 34 w 37"/>
                  <a:gd name="T9" fmla="*/ 13 h 20"/>
                  <a:gd name="T10" fmla="*/ 37 w 37"/>
                  <a:gd name="T11" fmla="*/ 11 h 20"/>
                  <a:gd name="T12" fmla="*/ 34 w 37"/>
                  <a:gd name="T13" fmla="*/ 10 h 20"/>
                  <a:gd name="T14" fmla="*/ 32 w 37"/>
                  <a:gd name="T15" fmla="*/ 10 h 20"/>
                  <a:gd name="T16" fmla="*/ 29 w 37"/>
                  <a:gd name="T17" fmla="*/ 11 h 20"/>
                  <a:gd name="T18" fmla="*/ 26 w 37"/>
                  <a:gd name="T19" fmla="*/ 11 h 20"/>
                  <a:gd name="T20" fmla="*/ 23 w 37"/>
                  <a:gd name="T21" fmla="*/ 11 h 20"/>
                  <a:gd name="T22" fmla="*/ 20 w 37"/>
                  <a:gd name="T23" fmla="*/ 11 h 20"/>
                  <a:gd name="T24" fmla="*/ 16 w 37"/>
                  <a:gd name="T25" fmla="*/ 10 h 20"/>
                  <a:gd name="T26" fmla="*/ 13 w 37"/>
                  <a:gd name="T27" fmla="*/ 9 h 20"/>
                  <a:gd name="T28" fmla="*/ 11 w 37"/>
                  <a:gd name="T29" fmla="*/ 10 h 20"/>
                  <a:gd name="T30" fmla="*/ 7 w 37"/>
                  <a:gd name="T31" fmla="*/ 10 h 20"/>
                  <a:gd name="T32" fmla="*/ 8 w 37"/>
                  <a:gd name="T33" fmla="*/ 8 h 20"/>
                  <a:gd name="T34" fmla="*/ 5 w 37"/>
                  <a:gd name="T35" fmla="*/ 5 h 20"/>
                  <a:gd name="T36" fmla="*/ 7 w 37"/>
                  <a:gd name="T37" fmla="*/ 1 h 20"/>
                  <a:gd name="T38" fmla="*/ 4 w 37"/>
                  <a:gd name="T39" fmla="*/ 0 h 20"/>
                  <a:gd name="T40" fmla="*/ 2 w 37"/>
                  <a:gd name="T41" fmla="*/ 4 h 20"/>
                  <a:gd name="T42" fmla="*/ 0 w 37"/>
                  <a:gd name="T43" fmla="*/ 7 h 20"/>
                  <a:gd name="T44" fmla="*/ 3 w 37"/>
                  <a:gd name="T45" fmla="*/ 8 h 20"/>
                  <a:gd name="T46" fmla="*/ 5 w 37"/>
                  <a:gd name="T47" fmla="*/ 11 h 20"/>
                  <a:gd name="T48" fmla="*/ 8 w 37"/>
                  <a:gd name="T49" fmla="*/ 12 h 20"/>
                  <a:gd name="T50" fmla="*/ 11 w 37"/>
                  <a:gd name="T51" fmla="*/ 13 h 20"/>
                  <a:gd name="T52" fmla="*/ 11 w 37"/>
                  <a:gd name="T53" fmla="*/ 14 h 20"/>
                  <a:gd name="T54" fmla="*/ 14 w 37"/>
                  <a:gd name="T55" fmla="*/ 16 h 20"/>
                  <a:gd name="T56" fmla="*/ 17 w 37"/>
                  <a:gd name="T57" fmla="*/ 16 h 20"/>
                  <a:gd name="T58" fmla="*/ 20 w 37"/>
                  <a:gd name="T59" fmla="*/ 15 h 20"/>
                  <a:gd name="T60" fmla="*/ 21 w 37"/>
                  <a:gd name="T61" fmla="*/ 15 h 20"/>
                  <a:gd name="T62" fmla="*/ 24 w 37"/>
                  <a:gd name="T63" fmla="*/ 16 h 20"/>
                  <a:gd name="T64" fmla="*/ 24 w 37"/>
                  <a:gd name="T65" fmla="*/ 19 h 20"/>
                  <a:gd name="T66" fmla="*/ 27 w 37"/>
                  <a:gd name="T67" fmla="*/ 20 h 2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37" h="20">
                    <a:moveTo>
                      <a:pt x="27" y="20"/>
                    </a:moveTo>
                    <a:lnTo>
                      <a:pt x="30" y="20"/>
                    </a:lnTo>
                    <a:lnTo>
                      <a:pt x="30" y="16"/>
                    </a:lnTo>
                    <a:lnTo>
                      <a:pt x="31" y="14"/>
                    </a:lnTo>
                    <a:lnTo>
                      <a:pt x="34" y="13"/>
                    </a:lnTo>
                    <a:lnTo>
                      <a:pt x="37" y="11"/>
                    </a:lnTo>
                    <a:lnTo>
                      <a:pt x="34" y="10"/>
                    </a:lnTo>
                    <a:lnTo>
                      <a:pt x="32" y="10"/>
                    </a:lnTo>
                    <a:lnTo>
                      <a:pt x="29" y="11"/>
                    </a:lnTo>
                    <a:lnTo>
                      <a:pt x="26" y="11"/>
                    </a:lnTo>
                    <a:lnTo>
                      <a:pt x="23" y="11"/>
                    </a:lnTo>
                    <a:lnTo>
                      <a:pt x="20" y="11"/>
                    </a:lnTo>
                    <a:lnTo>
                      <a:pt x="16" y="10"/>
                    </a:lnTo>
                    <a:lnTo>
                      <a:pt x="13" y="9"/>
                    </a:lnTo>
                    <a:lnTo>
                      <a:pt x="11" y="10"/>
                    </a:lnTo>
                    <a:lnTo>
                      <a:pt x="7" y="10"/>
                    </a:lnTo>
                    <a:lnTo>
                      <a:pt x="8" y="8"/>
                    </a:lnTo>
                    <a:lnTo>
                      <a:pt x="5" y="5"/>
                    </a:lnTo>
                    <a:lnTo>
                      <a:pt x="7" y="1"/>
                    </a:lnTo>
                    <a:lnTo>
                      <a:pt x="4" y="0"/>
                    </a:lnTo>
                    <a:lnTo>
                      <a:pt x="2" y="4"/>
                    </a:lnTo>
                    <a:lnTo>
                      <a:pt x="0" y="7"/>
                    </a:lnTo>
                    <a:lnTo>
                      <a:pt x="3" y="8"/>
                    </a:lnTo>
                    <a:lnTo>
                      <a:pt x="5" y="11"/>
                    </a:lnTo>
                    <a:lnTo>
                      <a:pt x="8" y="12"/>
                    </a:lnTo>
                    <a:lnTo>
                      <a:pt x="11" y="13"/>
                    </a:lnTo>
                    <a:lnTo>
                      <a:pt x="11" y="14"/>
                    </a:lnTo>
                    <a:lnTo>
                      <a:pt x="14" y="16"/>
                    </a:lnTo>
                    <a:lnTo>
                      <a:pt x="17" y="16"/>
                    </a:lnTo>
                    <a:lnTo>
                      <a:pt x="20" y="15"/>
                    </a:lnTo>
                    <a:lnTo>
                      <a:pt x="21" y="15"/>
                    </a:lnTo>
                    <a:lnTo>
                      <a:pt x="24" y="16"/>
                    </a:lnTo>
                    <a:lnTo>
                      <a:pt x="24" y="19"/>
                    </a:lnTo>
                    <a:lnTo>
                      <a:pt x="27" y="20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Freeform 1257">
                <a:extLst>
                  <a:ext uri="{FF2B5EF4-FFF2-40B4-BE49-F238E27FC236}">
                    <a16:creationId xmlns:a16="http://schemas.microsoft.com/office/drawing/2014/main" id="{3C47E5F4-7014-C4E6-729B-9A3161B4ADE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060" y="2244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3 w 3"/>
                  <a:gd name="T3" fmla="*/ 0 h 3"/>
                  <a:gd name="T4" fmla="*/ 1 w 3"/>
                  <a:gd name="T5" fmla="*/ 2 h 3"/>
                  <a:gd name="T6" fmla="*/ 0 w 3"/>
                  <a:gd name="T7" fmla="*/ 3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3" y="0"/>
                    </a:lnTo>
                    <a:lnTo>
                      <a:pt x="1" y="2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" name="Freeform 1258">
                <a:extLst>
                  <a:ext uri="{FF2B5EF4-FFF2-40B4-BE49-F238E27FC236}">
                    <a16:creationId xmlns:a16="http://schemas.microsoft.com/office/drawing/2014/main" id="{0693D219-EE86-BD9B-7FDA-20E515373EE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127" y="2224"/>
                <a:ext cx="2" cy="3"/>
              </a:xfrm>
              <a:custGeom>
                <a:avLst/>
                <a:gdLst>
                  <a:gd name="T0" fmla="*/ 2 w 2"/>
                  <a:gd name="T1" fmla="*/ 0 h 3"/>
                  <a:gd name="T2" fmla="*/ 0 w 2"/>
                  <a:gd name="T3" fmla="*/ 0 h 3"/>
                  <a:gd name="T4" fmla="*/ 2 w 2"/>
                  <a:gd name="T5" fmla="*/ 3 h 3"/>
                  <a:gd name="T6" fmla="*/ 2 w 2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lnTo>
                      <a:pt x="0" y="0"/>
                    </a:lnTo>
                    <a:lnTo>
                      <a:pt x="2" y="3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" name="Freeform 1259">
                <a:extLst>
                  <a:ext uri="{FF2B5EF4-FFF2-40B4-BE49-F238E27FC236}">
                    <a16:creationId xmlns:a16="http://schemas.microsoft.com/office/drawing/2014/main" id="{C9C5B41E-F466-6E58-E7A4-E1A93DA4EE8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587" y="1290"/>
                <a:ext cx="469" cy="240"/>
              </a:xfrm>
              <a:custGeom>
                <a:avLst/>
                <a:gdLst>
                  <a:gd name="T0" fmla="*/ 321 w 469"/>
                  <a:gd name="T1" fmla="*/ 105 h 240"/>
                  <a:gd name="T2" fmla="*/ 367 w 469"/>
                  <a:gd name="T3" fmla="*/ 83 h 240"/>
                  <a:gd name="T4" fmla="*/ 398 w 469"/>
                  <a:gd name="T5" fmla="*/ 59 h 240"/>
                  <a:gd name="T6" fmla="*/ 330 w 469"/>
                  <a:gd name="T7" fmla="*/ 71 h 240"/>
                  <a:gd name="T8" fmla="*/ 356 w 469"/>
                  <a:gd name="T9" fmla="*/ 59 h 240"/>
                  <a:gd name="T10" fmla="*/ 404 w 469"/>
                  <a:gd name="T11" fmla="*/ 53 h 240"/>
                  <a:gd name="T12" fmla="*/ 460 w 469"/>
                  <a:gd name="T13" fmla="*/ 34 h 240"/>
                  <a:gd name="T14" fmla="*/ 433 w 469"/>
                  <a:gd name="T15" fmla="*/ 10 h 240"/>
                  <a:gd name="T16" fmla="*/ 371 w 469"/>
                  <a:gd name="T17" fmla="*/ 16 h 240"/>
                  <a:gd name="T18" fmla="*/ 362 w 469"/>
                  <a:gd name="T19" fmla="*/ 6 h 240"/>
                  <a:gd name="T20" fmla="*/ 307 w 469"/>
                  <a:gd name="T21" fmla="*/ 1 h 240"/>
                  <a:gd name="T22" fmla="*/ 265 w 469"/>
                  <a:gd name="T23" fmla="*/ 3 h 240"/>
                  <a:gd name="T24" fmla="*/ 248 w 469"/>
                  <a:gd name="T25" fmla="*/ 18 h 240"/>
                  <a:gd name="T26" fmla="*/ 191 w 469"/>
                  <a:gd name="T27" fmla="*/ 5 h 240"/>
                  <a:gd name="T28" fmla="*/ 177 w 469"/>
                  <a:gd name="T29" fmla="*/ 13 h 240"/>
                  <a:gd name="T30" fmla="*/ 155 w 469"/>
                  <a:gd name="T31" fmla="*/ 22 h 240"/>
                  <a:gd name="T32" fmla="*/ 190 w 469"/>
                  <a:gd name="T33" fmla="*/ 48 h 240"/>
                  <a:gd name="T34" fmla="*/ 149 w 469"/>
                  <a:gd name="T35" fmla="*/ 38 h 240"/>
                  <a:gd name="T36" fmla="*/ 98 w 469"/>
                  <a:gd name="T37" fmla="*/ 27 h 240"/>
                  <a:gd name="T38" fmla="*/ 104 w 469"/>
                  <a:gd name="T39" fmla="*/ 42 h 240"/>
                  <a:gd name="T40" fmla="*/ 49 w 469"/>
                  <a:gd name="T41" fmla="*/ 38 h 240"/>
                  <a:gd name="T42" fmla="*/ 10 w 469"/>
                  <a:gd name="T43" fmla="*/ 58 h 240"/>
                  <a:gd name="T44" fmla="*/ 50 w 469"/>
                  <a:gd name="T45" fmla="*/ 57 h 240"/>
                  <a:gd name="T46" fmla="*/ 46 w 469"/>
                  <a:gd name="T47" fmla="*/ 68 h 240"/>
                  <a:gd name="T48" fmla="*/ 81 w 469"/>
                  <a:gd name="T49" fmla="*/ 72 h 240"/>
                  <a:gd name="T50" fmla="*/ 68 w 469"/>
                  <a:gd name="T51" fmla="*/ 77 h 240"/>
                  <a:gd name="T52" fmla="*/ 84 w 469"/>
                  <a:gd name="T53" fmla="*/ 81 h 240"/>
                  <a:gd name="T54" fmla="*/ 132 w 469"/>
                  <a:gd name="T55" fmla="*/ 73 h 240"/>
                  <a:gd name="T56" fmla="*/ 92 w 469"/>
                  <a:gd name="T57" fmla="*/ 93 h 240"/>
                  <a:gd name="T58" fmla="*/ 151 w 469"/>
                  <a:gd name="T59" fmla="*/ 83 h 240"/>
                  <a:gd name="T60" fmla="*/ 178 w 469"/>
                  <a:gd name="T61" fmla="*/ 87 h 240"/>
                  <a:gd name="T62" fmla="*/ 228 w 469"/>
                  <a:gd name="T63" fmla="*/ 61 h 240"/>
                  <a:gd name="T64" fmla="*/ 232 w 469"/>
                  <a:gd name="T65" fmla="*/ 83 h 240"/>
                  <a:gd name="T66" fmla="*/ 194 w 469"/>
                  <a:gd name="T67" fmla="*/ 93 h 240"/>
                  <a:gd name="T68" fmla="*/ 154 w 469"/>
                  <a:gd name="T69" fmla="*/ 113 h 240"/>
                  <a:gd name="T70" fmla="*/ 154 w 469"/>
                  <a:gd name="T71" fmla="*/ 123 h 240"/>
                  <a:gd name="T72" fmla="*/ 81 w 469"/>
                  <a:gd name="T73" fmla="*/ 106 h 240"/>
                  <a:gd name="T74" fmla="*/ 108 w 469"/>
                  <a:gd name="T75" fmla="*/ 130 h 240"/>
                  <a:gd name="T76" fmla="*/ 133 w 469"/>
                  <a:gd name="T77" fmla="*/ 148 h 240"/>
                  <a:gd name="T78" fmla="*/ 144 w 469"/>
                  <a:gd name="T79" fmla="*/ 161 h 240"/>
                  <a:gd name="T80" fmla="*/ 76 w 469"/>
                  <a:gd name="T81" fmla="*/ 162 h 240"/>
                  <a:gd name="T82" fmla="*/ 104 w 469"/>
                  <a:gd name="T83" fmla="*/ 171 h 240"/>
                  <a:gd name="T84" fmla="*/ 107 w 469"/>
                  <a:gd name="T85" fmla="*/ 178 h 240"/>
                  <a:gd name="T86" fmla="*/ 113 w 469"/>
                  <a:gd name="T87" fmla="*/ 196 h 240"/>
                  <a:gd name="T88" fmla="*/ 121 w 469"/>
                  <a:gd name="T89" fmla="*/ 200 h 240"/>
                  <a:gd name="T90" fmla="*/ 58 w 469"/>
                  <a:gd name="T91" fmla="*/ 189 h 240"/>
                  <a:gd name="T92" fmla="*/ 57 w 469"/>
                  <a:gd name="T93" fmla="*/ 208 h 240"/>
                  <a:gd name="T94" fmla="*/ 57 w 469"/>
                  <a:gd name="T95" fmla="*/ 232 h 240"/>
                  <a:gd name="T96" fmla="*/ 103 w 469"/>
                  <a:gd name="T97" fmla="*/ 235 h 240"/>
                  <a:gd name="T98" fmla="*/ 130 w 469"/>
                  <a:gd name="T99" fmla="*/ 224 h 240"/>
                  <a:gd name="T100" fmla="*/ 167 w 469"/>
                  <a:gd name="T101" fmla="*/ 228 h 240"/>
                  <a:gd name="T102" fmla="*/ 215 w 469"/>
                  <a:gd name="T103" fmla="*/ 219 h 240"/>
                  <a:gd name="T104" fmla="*/ 173 w 469"/>
                  <a:gd name="T105" fmla="*/ 205 h 240"/>
                  <a:gd name="T106" fmla="*/ 175 w 469"/>
                  <a:gd name="T107" fmla="*/ 203 h 240"/>
                  <a:gd name="T108" fmla="*/ 218 w 469"/>
                  <a:gd name="T109" fmla="*/ 182 h 240"/>
                  <a:gd name="T110" fmla="*/ 253 w 469"/>
                  <a:gd name="T111" fmla="*/ 167 h 240"/>
                  <a:gd name="T112" fmla="*/ 246 w 469"/>
                  <a:gd name="T113" fmla="*/ 150 h 240"/>
                  <a:gd name="T114" fmla="*/ 206 w 469"/>
                  <a:gd name="T115" fmla="*/ 144 h 240"/>
                  <a:gd name="T116" fmla="*/ 216 w 469"/>
                  <a:gd name="T117" fmla="*/ 140 h 240"/>
                  <a:gd name="T118" fmla="*/ 260 w 469"/>
                  <a:gd name="T119" fmla="*/ 140 h 240"/>
                  <a:gd name="T120" fmla="*/ 236 w 469"/>
                  <a:gd name="T121" fmla="*/ 135 h 240"/>
                  <a:gd name="T122" fmla="*/ 271 w 469"/>
                  <a:gd name="T123" fmla="*/ 132 h 240"/>
                  <a:gd name="T124" fmla="*/ 289 w 469"/>
                  <a:gd name="T125" fmla="*/ 119 h 240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469" h="240">
                    <a:moveTo>
                      <a:pt x="323" y="112"/>
                    </a:moveTo>
                    <a:lnTo>
                      <a:pt x="325" y="109"/>
                    </a:lnTo>
                    <a:lnTo>
                      <a:pt x="323" y="107"/>
                    </a:lnTo>
                    <a:lnTo>
                      <a:pt x="316" y="108"/>
                    </a:lnTo>
                    <a:lnTo>
                      <a:pt x="313" y="109"/>
                    </a:lnTo>
                    <a:lnTo>
                      <a:pt x="310" y="110"/>
                    </a:lnTo>
                    <a:lnTo>
                      <a:pt x="305" y="110"/>
                    </a:lnTo>
                    <a:lnTo>
                      <a:pt x="302" y="110"/>
                    </a:lnTo>
                    <a:lnTo>
                      <a:pt x="299" y="110"/>
                    </a:lnTo>
                    <a:lnTo>
                      <a:pt x="296" y="109"/>
                    </a:lnTo>
                    <a:lnTo>
                      <a:pt x="299" y="109"/>
                    </a:lnTo>
                    <a:lnTo>
                      <a:pt x="303" y="109"/>
                    </a:lnTo>
                    <a:lnTo>
                      <a:pt x="299" y="106"/>
                    </a:lnTo>
                    <a:lnTo>
                      <a:pt x="296" y="105"/>
                    </a:lnTo>
                    <a:lnTo>
                      <a:pt x="299" y="105"/>
                    </a:lnTo>
                    <a:lnTo>
                      <a:pt x="302" y="106"/>
                    </a:lnTo>
                    <a:lnTo>
                      <a:pt x="305" y="108"/>
                    </a:lnTo>
                    <a:lnTo>
                      <a:pt x="308" y="108"/>
                    </a:lnTo>
                    <a:lnTo>
                      <a:pt x="312" y="107"/>
                    </a:lnTo>
                    <a:lnTo>
                      <a:pt x="315" y="106"/>
                    </a:lnTo>
                    <a:lnTo>
                      <a:pt x="318" y="106"/>
                    </a:lnTo>
                    <a:lnTo>
                      <a:pt x="321" y="105"/>
                    </a:lnTo>
                    <a:lnTo>
                      <a:pt x="325" y="105"/>
                    </a:lnTo>
                    <a:lnTo>
                      <a:pt x="331" y="105"/>
                    </a:lnTo>
                    <a:lnTo>
                      <a:pt x="333" y="102"/>
                    </a:lnTo>
                    <a:lnTo>
                      <a:pt x="329" y="101"/>
                    </a:lnTo>
                    <a:lnTo>
                      <a:pt x="326" y="100"/>
                    </a:lnTo>
                    <a:lnTo>
                      <a:pt x="327" y="97"/>
                    </a:lnTo>
                    <a:lnTo>
                      <a:pt x="323" y="95"/>
                    </a:lnTo>
                    <a:lnTo>
                      <a:pt x="326" y="95"/>
                    </a:lnTo>
                    <a:lnTo>
                      <a:pt x="329" y="97"/>
                    </a:lnTo>
                    <a:lnTo>
                      <a:pt x="329" y="100"/>
                    </a:lnTo>
                    <a:lnTo>
                      <a:pt x="333" y="100"/>
                    </a:lnTo>
                    <a:lnTo>
                      <a:pt x="336" y="100"/>
                    </a:lnTo>
                    <a:lnTo>
                      <a:pt x="339" y="100"/>
                    </a:lnTo>
                    <a:lnTo>
                      <a:pt x="342" y="99"/>
                    </a:lnTo>
                    <a:lnTo>
                      <a:pt x="344" y="96"/>
                    </a:lnTo>
                    <a:lnTo>
                      <a:pt x="347" y="93"/>
                    </a:lnTo>
                    <a:lnTo>
                      <a:pt x="351" y="90"/>
                    </a:lnTo>
                    <a:lnTo>
                      <a:pt x="355" y="89"/>
                    </a:lnTo>
                    <a:lnTo>
                      <a:pt x="358" y="87"/>
                    </a:lnTo>
                    <a:lnTo>
                      <a:pt x="361" y="85"/>
                    </a:lnTo>
                    <a:lnTo>
                      <a:pt x="364" y="85"/>
                    </a:lnTo>
                    <a:lnTo>
                      <a:pt x="367" y="83"/>
                    </a:lnTo>
                    <a:lnTo>
                      <a:pt x="371" y="82"/>
                    </a:lnTo>
                    <a:lnTo>
                      <a:pt x="374" y="80"/>
                    </a:lnTo>
                    <a:lnTo>
                      <a:pt x="377" y="79"/>
                    </a:lnTo>
                    <a:lnTo>
                      <a:pt x="380" y="77"/>
                    </a:lnTo>
                    <a:lnTo>
                      <a:pt x="383" y="76"/>
                    </a:lnTo>
                    <a:lnTo>
                      <a:pt x="386" y="74"/>
                    </a:lnTo>
                    <a:lnTo>
                      <a:pt x="389" y="71"/>
                    </a:lnTo>
                    <a:lnTo>
                      <a:pt x="392" y="70"/>
                    </a:lnTo>
                    <a:lnTo>
                      <a:pt x="396" y="69"/>
                    </a:lnTo>
                    <a:lnTo>
                      <a:pt x="399" y="68"/>
                    </a:lnTo>
                    <a:lnTo>
                      <a:pt x="402" y="68"/>
                    </a:lnTo>
                    <a:lnTo>
                      <a:pt x="405" y="67"/>
                    </a:lnTo>
                    <a:lnTo>
                      <a:pt x="408" y="65"/>
                    </a:lnTo>
                    <a:lnTo>
                      <a:pt x="411" y="64"/>
                    </a:lnTo>
                    <a:lnTo>
                      <a:pt x="414" y="63"/>
                    </a:lnTo>
                    <a:lnTo>
                      <a:pt x="417" y="61"/>
                    </a:lnTo>
                    <a:lnTo>
                      <a:pt x="417" y="58"/>
                    </a:lnTo>
                    <a:lnTo>
                      <a:pt x="411" y="58"/>
                    </a:lnTo>
                    <a:lnTo>
                      <a:pt x="408" y="58"/>
                    </a:lnTo>
                    <a:lnTo>
                      <a:pt x="405" y="59"/>
                    </a:lnTo>
                    <a:lnTo>
                      <a:pt x="401" y="59"/>
                    </a:lnTo>
                    <a:lnTo>
                      <a:pt x="398" y="59"/>
                    </a:lnTo>
                    <a:lnTo>
                      <a:pt x="395" y="60"/>
                    </a:lnTo>
                    <a:lnTo>
                      <a:pt x="391" y="61"/>
                    </a:lnTo>
                    <a:lnTo>
                      <a:pt x="388" y="61"/>
                    </a:lnTo>
                    <a:lnTo>
                      <a:pt x="385" y="62"/>
                    </a:lnTo>
                    <a:lnTo>
                      <a:pt x="378" y="63"/>
                    </a:lnTo>
                    <a:lnTo>
                      <a:pt x="375" y="63"/>
                    </a:lnTo>
                    <a:lnTo>
                      <a:pt x="372" y="64"/>
                    </a:lnTo>
                    <a:lnTo>
                      <a:pt x="369" y="65"/>
                    </a:lnTo>
                    <a:lnTo>
                      <a:pt x="363" y="67"/>
                    </a:lnTo>
                    <a:lnTo>
                      <a:pt x="360" y="67"/>
                    </a:lnTo>
                    <a:lnTo>
                      <a:pt x="357" y="67"/>
                    </a:lnTo>
                    <a:lnTo>
                      <a:pt x="354" y="68"/>
                    </a:lnTo>
                    <a:lnTo>
                      <a:pt x="350" y="69"/>
                    </a:lnTo>
                    <a:lnTo>
                      <a:pt x="347" y="69"/>
                    </a:lnTo>
                    <a:lnTo>
                      <a:pt x="343" y="70"/>
                    </a:lnTo>
                    <a:lnTo>
                      <a:pt x="340" y="71"/>
                    </a:lnTo>
                    <a:lnTo>
                      <a:pt x="337" y="72"/>
                    </a:lnTo>
                    <a:lnTo>
                      <a:pt x="334" y="73"/>
                    </a:lnTo>
                    <a:lnTo>
                      <a:pt x="333" y="73"/>
                    </a:lnTo>
                    <a:lnTo>
                      <a:pt x="336" y="71"/>
                    </a:lnTo>
                    <a:lnTo>
                      <a:pt x="333" y="71"/>
                    </a:lnTo>
                    <a:lnTo>
                      <a:pt x="330" y="71"/>
                    </a:lnTo>
                    <a:lnTo>
                      <a:pt x="333" y="70"/>
                    </a:lnTo>
                    <a:lnTo>
                      <a:pt x="339" y="69"/>
                    </a:lnTo>
                    <a:lnTo>
                      <a:pt x="346" y="67"/>
                    </a:lnTo>
                    <a:lnTo>
                      <a:pt x="349" y="67"/>
                    </a:lnTo>
                    <a:lnTo>
                      <a:pt x="354" y="67"/>
                    </a:lnTo>
                    <a:lnTo>
                      <a:pt x="357" y="66"/>
                    </a:lnTo>
                    <a:lnTo>
                      <a:pt x="360" y="65"/>
                    </a:lnTo>
                    <a:lnTo>
                      <a:pt x="366" y="63"/>
                    </a:lnTo>
                    <a:lnTo>
                      <a:pt x="369" y="63"/>
                    </a:lnTo>
                    <a:lnTo>
                      <a:pt x="372" y="62"/>
                    </a:lnTo>
                    <a:lnTo>
                      <a:pt x="378" y="60"/>
                    </a:lnTo>
                    <a:lnTo>
                      <a:pt x="381" y="59"/>
                    </a:lnTo>
                    <a:lnTo>
                      <a:pt x="385" y="59"/>
                    </a:lnTo>
                    <a:lnTo>
                      <a:pt x="381" y="57"/>
                    </a:lnTo>
                    <a:lnTo>
                      <a:pt x="378" y="57"/>
                    </a:lnTo>
                    <a:lnTo>
                      <a:pt x="375" y="57"/>
                    </a:lnTo>
                    <a:lnTo>
                      <a:pt x="372" y="57"/>
                    </a:lnTo>
                    <a:lnTo>
                      <a:pt x="369" y="57"/>
                    </a:lnTo>
                    <a:lnTo>
                      <a:pt x="365" y="57"/>
                    </a:lnTo>
                    <a:lnTo>
                      <a:pt x="362" y="58"/>
                    </a:lnTo>
                    <a:lnTo>
                      <a:pt x="359" y="58"/>
                    </a:lnTo>
                    <a:lnTo>
                      <a:pt x="356" y="59"/>
                    </a:lnTo>
                    <a:lnTo>
                      <a:pt x="353" y="58"/>
                    </a:lnTo>
                    <a:lnTo>
                      <a:pt x="356" y="58"/>
                    </a:lnTo>
                    <a:lnTo>
                      <a:pt x="354" y="55"/>
                    </a:lnTo>
                    <a:lnTo>
                      <a:pt x="346" y="52"/>
                    </a:lnTo>
                    <a:lnTo>
                      <a:pt x="349" y="53"/>
                    </a:lnTo>
                    <a:lnTo>
                      <a:pt x="353" y="54"/>
                    </a:lnTo>
                    <a:lnTo>
                      <a:pt x="356" y="55"/>
                    </a:lnTo>
                    <a:lnTo>
                      <a:pt x="359" y="57"/>
                    </a:lnTo>
                    <a:lnTo>
                      <a:pt x="362" y="57"/>
                    </a:lnTo>
                    <a:lnTo>
                      <a:pt x="366" y="56"/>
                    </a:lnTo>
                    <a:lnTo>
                      <a:pt x="369" y="56"/>
                    </a:lnTo>
                    <a:lnTo>
                      <a:pt x="372" y="55"/>
                    </a:lnTo>
                    <a:lnTo>
                      <a:pt x="375" y="55"/>
                    </a:lnTo>
                    <a:lnTo>
                      <a:pt x="378" y="55"/>
                    </a:lnTo>
                    <a:lnTo>
                      <a:pt x="381" y="55"/>
                    </a:lnTo>
                    <a:lnTo>
                      <a:pt x="384" y="55"/>
                    </a:lnTo>
                    <a:lnTo>
                      <a:pt x="387" y="54"/>
                    </a:lnTo>
                    <a:lnTo>
                      <a:pt x="390" y="55"/>
                    </a:lnTo>
                    <a:lnTo>
                      <a:pt x="393" y="54"/>
                    </a:lnTo>
                    <a:lnTo>
                      <a:pt x="397" y="54"/>
                    </a:lnTo>
                    <a:lnTo>
                      <a:pt x="400" y="54"/>
                    </a:lnTo>
                    <a:lnTo>
                      <a:pt x="404" y="53"/>
                    </a:lnTo>
                    <a:lnTo>
                      <a:pt x="401" y="52"/>
                    </a:lnTo>
                    <a:lnTo>
                      <a:pt x="393" y="52"/>
                    </a:lnTo>
                    <a:lnTo>
                      <a:pt x="397" y="52"/>
                    </a:lnTo>
                    <a:lnTo>
                      <a:pt x="401" y="52"/>
                    </a:lnTo>
                    <a:lnTo>
                      <a:pt x="403" y="51"/>
                    </a:lnTo>
                    <a:lnTo>
                      <a:pt x="406" y="50"/>
                    </a:lnTo>
                    <a:lnTo>
                      <a:pt x="410" y="50"/>
                    </a:lnTo>
                    <a:lnTo>
                      <a:pt x="413" y="51"/>
                    </a:lnTo>
                    <a:lnTo>
                      <a:pt x="416" y="51"/>
                    </a:lnTo>
                    <a:lnTo>
                      <a:pt x="419" y="51"/>
                    </a:lnTo>
                    <a:lnTo>
                      <a:pt x="422" y="50"/>
                    </a:lnTo>
                    <a:lnTo>
                      <a:pt x="425" y="49"/>
                    </a:lnTo>
                    <a:lnTo>
                      <a:pt x="428" y="48"/>
                    </a:lnTo>
                    <a:lnTo>
                      <a:pt x="431" y="46"/>
                    </a:lnTo>
                    <a:lnTo>
                      <a:pt x="434" y="46"/>
                    </a:lnTo>
                    <a:lnTo>
                      <a:pt x="438" y="45"/>
                    </a:lnTo>
                    <a:lnTo>
                      <a:pt x="441" y="44"/>
                    </a:lnTo>
                    <a:lnTo>
                      <a:pt x="444" y="43"/>
                    </a:lnTo>
                    <a:lnTo>
                      <a:pt x="447" y="42"/>
                    </a:lnTo>
                    <a:lnTo>
                      <a:pt x="451" y="41"/>
                    </a:lnTo>
                    <a:lnTo>
                      <a:pt x="454" y="38"/>
                    </a:lnTo>
                    <a:lnTo>
                      <a:pt x="460" y="34"/>
                    </a:lnTo>
                    <a:lnTo>
                      <a:pt x="463" y="34"/>
                    </a:lnTo>
                    <a:lnTo>
                      <a:pt x="466" y="33"/>
                    </a:lnTo>
                    <a:lnTo>
                      <a:pt x="469" y="30"/>
                    </a:lnTo>
                    <a:lnTo>
                      <a:pt x="468" y="26"/>
                    </a:lnTo>
                    <a:lnTo>
                      <a:pt x="465" y="24"/>
                    </a:lnTo>
                    <a:lnTo>
                      <a:pt x="462" y="23"/>
                    </a:lnTo>
                    <a:lnTo>
                      <a:pt x="461" y="23"/>
                    </a:lnTo>
                    <a:lnTo>
                      <a:pt x="457" y="22"/>
                    </a:lnTo>
                    <a:lnTo>
                      <a:pt x="454" y="22"/>
                    </a:lnTo>
                    <a:lnTo>
                      <a:pt x="451" y="23"/>
                    </a:lnTo>
                    <a:lnTo>
                      <a:pt x="448" y="21"/>
                    </a:lnTo>
                    <a:lnTo>
                      <a:pt x="444" y="22"/>
                    </a:lnTo>
                    <a:lnTo>
                      <a:pt x="441" y="23"/>
                    </a:lnTo>
                    <a:lnTo>
                      <a:pt x="438" y="24"/>
                    </a:lnTo>
                    <a:lnTo>
                      <a:pt x="434" y="24"/>
                    </a:lnTo>
                    <a:lnTo>
                      <a:pt x="438" y="24"/>
                    </a:lnTo>
                    <a:lnTo>
                      <a:pt x="440" y="20"/>
                    </a:lnTo>
                    <a:lnTo>
                      <a:pt x="435" y="18"/>
                    </a:lnTo>
                    <a:lnTo>
                      <a:pt x="432" y="16"/>
                    </a:lnTo>
                    <a:lnTo>
                      <a:pt x="429" y="14"/>
                    </a:lnTo>
                    <a:lnTo>
                      <a:pt x="432" y="13"/>
                    </a:lnTo>
                    <a:lnTo>
                      <a:pt x="433" y="10"/>
                    </a:lnTo>
                    <a:lnTo>
                      <a:pt x="429" y="10"/>
                    </a:lnTo>
                    <a:lnTo>
                      <a:pt x="426" y="10"/>
                    </a:lnTo>
                    <a:lnTo>
                      <a:pt x="423" y="10"/>
                    </a:lnTo>
                    <a:lnTo>
                      <a:pt x="420" y="11"/>
                    </a:lnTo>
                    <a:lnTo>
                      <a:pt x="416" y="12"/>
                    </a:lnTo>
                    <a:lnTo>
                      <a:pt x="414" y="10"/>
                    </a:lnTo>
                    <a:lnTo>
                      <a:pt x="411" y="9"/>
                    </a:lnTo>
                    <a:lnTo>
                      <a:pt x="414" y="8"/>
                    </a:lnTo>
                    <a:lnTo>
                      <a:pt x="411" y="7"/>
                    </a:lnTo>
                    <a:lnTo>
                      <a:pt x="408" y="8"/>
                    </a:lnTo>
                    <a:lnTo>
                      <a:pt x="405" y="11"/>
                    </a:lnTo>
                    <a:lnTo>
                      <a:pt x="402" y="11"/>
                    </a:lnTo>
                    <a:lnTo>
                      <a:pt x="399" y="9"/>
                    </a:lnTo>
                    <a:lnTo>
                      <a:pt x="396" y="10"/>
                    </a:lnTo>
                    <a:lnTo>
                      <a:pt x="392" y="11"/>
                    </a:lnTo>
                    <a:lnTo>
                      <a:pt x="389" y="12"/>
                    </a:lnTo>
                    <a:lnTo>
                      <a:pt x="385" y="13"/>
                    </a:lnTo>
                    <a:lnTo>
                      <a:pt x="383" y="14"/>
                    </a:lnTo>
                    <a:lnTo>
                      <a:pt x="380" y="14"/>
                    </a:lnTo>
                    <a:lnTo>
                      <a:pt x="376" y="15"/>
                    </a:lnTo>
                    <a:lnTo>
                      <a:pt x="373" y="16"/>
                    </a:lnTo>
                    <a:lnTo>
                      <a:pt x="371" y="16"/>
                    </a:lnTo>
                    <a:lnTo>
                      <a:pt x="364" y="16"/>
                    </a:lnTo>
                    <a:lnTo>
                      <a:pt x="361" y="17"/>
                    </a:lnTo>
                    <a:lnTo>
                      <a:pt x="358" y="17"/>
                    </a:lnTo>
                    <a:lnTo>
                      <a:pt x="354" y="17"/>
                    </a:lnTo>
                    <a:lnTo>
                      <a:pt x="357" y="16"/>
                    </a:lnTo>
                    <a:lnTo>
                      <a:pt x="360" y="15"/>
                    </a:lnTo>
                    <a:lnTo>
                      <a:pt x="363" y="15"/>
                    </a:lnTo>
                    <a:lnTo>
                      <a:pt x="366" y="14"/>
                    </a:lnTo>
                    <a:lnTo>
                      <a:pt x="370" y="13"/>
                    </a:lnTo>
                    <a:lnTo>
                      <a:pt x="373" y="13"/>
                    </a:lnTo>
                    <a:lnTo>
                      <a:pt x="376" y="12"/>
                    </a:lnTo>
                    <a:lnTo>
                      <a:pt x="379" y="11"/>
                    </a:lnTo>
                    <a:lnTo>
                      <a:pt x="386" y="9"/>
                    </a:lnTo>
                    <a:lnTo>
                      <a:pt x="388" y="7"/>
                    </a:lnTo>
                    <a:lnTo>
                      <a:pt x="385" y="6"/>
                    </a:lnTo>
                    <a:lnTo>
                      <a:pt x="382" y="6"/>
                    </a:lnTo>
                    <a:lnTo>
                      <a:pt x="379" y="5"/>
                    </a:lnTo>
                    <a:lnTo>
                      <a:pt x="375" y="6"/>
                    </a:lnTo>
                    <a:lnTo>
                      <a:pt x="372" y="6"/>
                    </a:lnTo>
                    <a:lnTo>
                      <a:pt x="369" y="5"/>
                    </a:lnTo>
                    <a:lnTo>
                      <a:pt x="366" y="5"/>
                    </a:lnTo>
                    <a:lnTo>
                      <a:pt x="362" y="6"/>
                    </a:lnTo>
                    <a:lnTo>
                      <a:pt x="359" y="4"/>
                    </a:lnTo>
                    <a:lnTo>
                      <a:pt x="356" y="3"/>
                    </a:lnTo>
                    <a:lnTo>
                      <a:pt x="354" y="5"/>
                    </a:lnTo>
                    <a:lnTo>
                      <a:pt x="349" y="4"/>
                    </a:lnTo>
                    <a:lnTo>
                      <a:pt x="346" y="3"/>
                    </a:lnTo>
                    <a:lnTo>
                      <a:pt x="340" y="4"/>
                    </a:lnTo>
                    <a:lnTo>
                      <a:pt x="336" y="2"/>
                    </a:lnTo>
                    <a:lnTo>
                      <a:pt x="333" y="0"/>
                    </a:lnTo>
                    <a:lnTo>
                      <a:pt x="327" y="0"/>
                    </a:lnTo>
                    <a:lnTo>
                      <a:pt x="323" y="0"/>
                    </a:lnTo>
                    <a:lnTo>
                      <a:pt x="320" y="0"/>
                    </a:lnTo>
                    <a:lnTo>
                      <a:pt x="317" y="0"/>
                    </a:lnTo>
                    <a:lnTo>
                      <a:pt x="314" y="2"/>
                    </a:lnTo>
                    <a:lnTo>
                      <a:pt x="311" y="3"/>
                    </a:lnTo>
                    <a:lnTo>
                      <a:pt x="314" y="5"/>
                    </a:lnTo>
                    <a:lnTo>
                      <a:pt x="317" y="6"/>
                    </a:lnTo>
                    <a:lnTo>
                      <a:pt x="320" y="7"/>
                    </a:lnTo>
                    <a:lnTo>
                      <a:pt x="317" y="7"/>
                    </a:lnTo>
                    <a:lnTo>
                      <a:pt x="314" y="7"/>
                    </a:lnTo>
                    <a:lnTo>
                      <a:pt x="311" y="6"/>
                    </a:lnTo>
                    <a:lnTo>
                      <a:pt x="306" y="4"/>
                    </a:lnTo>
                    <a:lnTo>
                      <a:pt x="307" y="1"/>
                    </a:lnTo>
                    <a:lnTo>
                      <a:pt x="304" y="0"/>
                    </a:lnTo>
                    <a:lnTo>
                      <a:pt x="300" y="0"/>
                    </a:lnTo>
                    <a:lnTo>
                      <a:pt x="297" y="0"/>
                    </a:lnTo>
                    <a:lnTo>
                      <a:pt x="294" y="1"/>
                    </a:lnTo>
                    <a:lnTo>
                      <a:pt x="290" y="1"/>
                    </a:lnTo>
                    <a:lnTo>
                      <a:pt x="287" y="1"/>
                    </a:lnTo>
                    <a:lnTo>
                      <a:pt x="284" y="3"/>
                    </a:lnTo>
                    <a:lnTo>
                      <a:pt x="281" y="5"/>
                    </a:lnTo>
                    <a:lnTo>
                      <a:pt x="278" y="6"/>
                    </a:lnTo>
                    <a:lnTo>
                      <a:pt x="281" y="8"/>
                    </a:lnTo>
                    <a:lnTo>
                      <a:pt x="284" y="11"/>
                    </a:lnTo>
                    <a:lnTo>
                      <a:pt x="287" y="12"/>
                    </a:lnTo>
                    <a:lnTo>
                      <a:pt x="293" y="13"/>
                    </a:lnTo>
                    <a:lnTo>
                      <a:pt x="290" y="14"/>
                    </a:lnTo>
                    <a:lnTo>
                      <a:pt x="287" y="13"/>
                    </a:lnTo>
                    <a:lnTo>
                      <a:pt x="284" y="13"/>
                    </a:lnTo>
                    <a:lnTo>
                      <a:pt x="281" y="12"/>
                    </a:lnTo>
                    <a:lnTo>
                      <a:pt x="278" y="11"/>
                    </a:lnTo>
                    <a:lnTo>
                      <a:pt x="275" y="9"/>
                    </a:lnTo>
                    <a:lnTo>
                      <a:pt x="272" y="7"/>
                    </a:lnTo>
                    <a:lnTo>
                      <a:pt x="269" y="4"/>
                    </a:lnTo>
                    <a:lnTo>
                      <a:pt x="265" y="3"/>
                    </a:lnTo>
                    <a:lnTo>
                      <a:pt x="262" y="3"/>
                    </a:lnTo>
                    <a:lnTo>
                      <a:pt x="258" y="2"/>
                    </a:lnTo>
                    <a:lnTo>
                      <a:pt x="255" y="2"/>
                    </a:lnTo>
                    <a:lnTo>
                      <a:pt x="253" y="3"/>
                    </a:lnTo>
                    <a:lnTo>
                      <a:pt x="251" y="3"/>
                    </a:lnTo>
                    <a:lnTo>
                      <a:pt x="240" y="2"/>
                    </a:lnTo>
                    <a:lnTo>
                      <a:pt x="237" y="2"/>
                    </a:lnTo>
                    <a:lnTo>
                      <a:pt x="234" y="3"/>
                    </a:lnTo>
                    <a:lnTo>
                      <a:pt x="230" y="3"/>
                    </a:lnTo>
                    <a:lnTo>
                      <a:pt x="223" y="3"/>
                    </a:lnTo>
                    <a:lnTo>
                      <a:pt x="219" y="5"/>
                    </a:lnTo>
                    <a:lnTo>
                      <a:pt x="222" y="7"/>
                    </a:lnTo>
                    <a:lnTo>
                      <a:pt x="227" y="7"/>
                    </a:lnTo>
                    <a:lnTo>
                      <a:pt x="230" y="9"/>
                    </a:lnTo>
                    <a:lnTo>
                      <a:pt x="233" y="11"/>
                    </a:lnTo>
                    <a:lnTo>
                      <a:pt x="236" y="12"/>
                    </a:lnTo>
                    <a:lnTo>
                      <a:pt x="240" y="12"/>
                    </a:lnTo>
                    <a:lnTo>
                      <a:pt x="236" y="14"/>
                    </a:lnTo>
                    <a:lnTo>
                      <a:pt x="239" y="15"/>
                    </a:lnTo>
                    <a:lnTo>
                      <a:pt x="242" y="16"/>
                    </a:lnTo>
                    <a:lnTo>
                      <a:pt x="245" y="17"/>
                    </a:lnTo>
                    <a:lnTo>
                      <a:pt x="248" y="18"/>
                    </a:lnTo>
                    <a:lnTo>
                      <a:pt x="245" y="19"/>
                    </a:lnTo>
                    <a:lnTo>
                      <a:pt x="242" y="21"/>
                    </a:lnTo>
                    <a:lnTo>
                      <a:pt x="239" y="23"/>
                    </a:lnTo>
                    <a:lnTo>
                      <a:pt x="236" y="24"/>
                    </a:lnTo>
                    <a:lnTo>
                      <a:pt x="238" y="21"/>
                    </a:lnTo>
                    <a:lnTo>
                      <a:pt x="241" y="19"/>
                    </a:lnTo>
                    <a:lnTo>
                      <a:pt x="238" y="18"/>
                    </a:lnTo>
                    <a:lnTo>
                      <a:pt x="235" y="17"/>
                    </a:lnTo>
                    <a:lnTo>
                      <a:pt x="232" y="16"/>
                    </a:lnTo>
                    <a:lnTo>
                      <a:pt x="228" y="13"/>
                    </a:lnTo>
                    <a:lnTo>
                      <a:pt x="226" y="11"/>
                    </a:lnTo>
                    <a:lnTo>
                      <a:pt x="221" y="9"/>
                    </a:lnTo>
                    <a:lnTo>
                      <a:pt x="218" y="9"/>
                    </a:lnTo>
                    <a:lnTo>
                      <a:pt x="215" y="8"/>
                    </a:lnTo>
                    <a:lnTo>
                      <a:pt x="212" y="7"/>
                    </a:lnTo>
                    <a:lnTo>
                      <a:pt x="209" y="9"/>
                    </a:lnTo>
                    <a:lnTo>
                      <a:pt x="206" y="8"/>
                    </a:lnTo>
                    <a:lnTo>
                      <a:pt x="203" y="6"/>
                    </a:lnTo>
                    <a:lnTo>
                      <a:pt x="200" y="6"/>
                    </a:lnTo>
                    <a:lnTo>
                      <a:pt x="196" y="8"/>
                    </a:lnTo>
                    <a:lnTo>
                      <a:pt x="194" y="5"/>
                    </a:lnTo>
                    <a:lnTo>
                      <a:pt x="191" y="5"/>
                    </a:lnTo>
                    <a:lnTo>
                      <a:pt x="188" y="5"/>
                    </a:lnTo>
                    <a:lnTo>
                      <a:pt x="185" y="5"/>
                    </a:lnTo>
                    <a:lnTo>
                      <a:pt x="180" y="6"/>
                    </a:lnTo>
                    <a:lnTo>
                      <a:pt x="177" y="7"/>
                    </a:lnTo>
                    <a:lnTo>
                      <a:pt x="179" y="10"/>
                    </a:lnTo>
                    <a:lnTo>
                      <a:pt x="184" y="10"/>
                    </a:lnTo>
                    <a:lnTo>
                      <a:pt x="187" y="10"/>
                    </a:lnTo>
                    <a:lnTo>
                      <a:pt x="184" y="11"/>
                    </a:lnTo>
                    <a:lnTo>
                      <a:pt x="187" y="13"/>
                    </a:lnTo>
                    <a:lnTo>
                      <a:pt x="190" y="14"/>
                    </a:lnTo>
                    <a:lnTo>
                      <a:pt x="193" y="15"/>
                    </a:lnTo>
                    <a:lnTo>
                      <a:pt x="197" y="15"/>
                    </a:lnTo>
                    <a:lnTo>
                      <a:pt x="200" y="15"/>
                    </a:lnTo>
                    <a:lnTo>
                      <a:pt x="203" y="15"/>
                    </a:lnTo>
                    <a:lnTo>
                      <a:pt x="200" y="16"/>
                    </a:lnTo>
                    <a:lnTo>
                      <a:pt x="197" y="16"/>
                    </a:lnTo>
                    <a:lnTo>
                      <a:pt x="194" y="16"/>
                    </a:lnTo>
                    <a:lnTo>
                      <a:pt x="191" y="16"/>
                    </a:lnTo>
                    <a:lnTo>
                      <a:pt x="187" y="15"/>
                    </a:lnTo>
                    <a:lnTo>
                      <a:pt x="184" y="14"/>
                    </a:lnTo>
                    <a:lnTo>
                      <a:pt x="180" y="16"/>
                    </a:lnTo>
                    <a:lnTo>
                      <a:pt x="177" y="13"/>
                    </a:lnTo>
                    <a:lnTo>
                      <a:pt x="174" y="11"/>
                    </a:lnTo>
                    <a:lnTo>
                      <a:pt x="171" y="11"/>
                    </a:lnTo>
                    <a:lnTo>
                      <a:pt x="167" y="10"/>
                    </a:lnTo>
                    <a:lnTo>
                      <a:pt x="164" y="10"/>
                    </a:lnTo>
                    <a:lnTo>
                      <a:pt x="160" y="10"/>
                    </a:lnTo>
                    <a:lnTo>
                      <a:pt x="161" y="13"/>
                    </a:lnTo>
                    <a:lnTo>
                      <a:pt x="164" y="14"/>
                    </a:lnTo>
                    <a:lnTo>
                      <a:pt x="167" y="17"/>
                    </a:lnTo>
                    <a:lnTo>
                      <a:pt x="170" y="18"/>
                    </a:lnTo>
                    <a:lnTo>
                      <a:pt x="167" y="21"/>
                    </a:lnTo>
                    <a:lnTo>
                      <a:pt x="164" y="19"/>
                    </a:lnTo>
                    <a:lnTo>
                      <a:pt x="160" y="17"/>
                    </a:lnTo>
                    <a:lnTo>
                      <a:pt x="157" y="17"/>
                    </a:lnTo>
                    <a:lnTo>
                      <a:pt x="151" y="16"/>
                    </a:lnTo>
                    <a:lnTo>
                      <a:pt x="148" y="16"/>
                    </a:lnTo>
                    <a:lnTo>
                      <a:pt x="147" y="19"/>
                    </a:lnTo>
                    <a:lnTo>
                      <a:pt x="150" y="20"/>
                    </a:lnTo>
                    <a:lnTo>
                      <a:pt x="153" y="22"/>
                    </a:lnTo>
                    <a:lnTo>
                      <a:pt x="156" y="22"/>
                    </a:lnTo>
                    <a:lnTo>
                      <a:pt x="159" y="22"/>
                    </a:lnTo>
                    <a:lnTo>
                      <a:pt x="156" y="22"/>
                    </a:lnTo>
                    <a:lnTo>
                      <a:pt x="155" y="22"/>
                    </a:lnTo>
                    <a:lnTo>
                      <a:pt x="152" y="22"/>
                    </a:lnTo>
                    <a:lnTo>
                      <a:pt x="149" y="22"/>
                    </a:lnTo>
                    <a:lnTo>
                      <a:pt x="146" y="22"/>
                    </a:lnTo>
                    <a:lnTo>
                      <a:pt x="142" y="24"/>
                    </a:lnTo>
                    <a:lnTo>
                      <a:pt x="142" y="27"/>
                    </a:lnTo>
                    <a:lnTo>
                      <a:pt x="145" y="28"/>
                    </a:lnTo>
                    <a:lnTo>
                      <a:pt x="149" y="30"/>
                    </a:lnTo>
                    <a:lnTo>
                      <a:pt x="152" y="31"/>
                    </a:lnTo>
                    <a:lnTo>
                      <a:pt x="154" y="32"/>
                    </a:lnTo>
                    <a:lnTo>
                      <a:pt x="158" y="33"/>
                    </a:lnTo>
                    <a:lnTo>
                      <a:pt x="160" y="34"/>
                    </a:lnTo>
                    <a:lnTo>
                      <a:pt x="164" y="34"/>
                    </a:lnTo>
                    <a:lnTo>
                      <a:pt x="167" y="36"/>
                    </a:lnTo>
                    <a:lnTo>
                      <a:pt x="170" y="37"/>
                    </a:lnTo>
                    <a:lnTo>
                      <a:pt x="173" y="38"/>
                    </a:lnTo>
                    <a:lnTo>
                      <a:pt x="176" y="40"/>
                    </a:lnTo>
                    <a:lnTo>
                      <a:pt x="179" y="40"/>
                    </a:lnTo>
                    <a:lnTo>
                      <a:pt x="184" y="42"/>
                    </a:lnTo>
                    <a:lnTo>
                      <a:pt x="187" y="44"/>
                    </a:lnTo>
                    <a:lnTo>
                      <a:pt x="190" y="45"/>
                    </a:lnTo>
                    <a:lnTo>
                      <a:pt x="193" y="48"/>
                    </a:lnTo>
                    <a:lnTo>
                      <a:pt x="190" y="48"/>
                    </a:lnTo>
                    <a:lnTo>
                      <a:pt x="187" y="46"/>
                    </a:lnTo>
                    <a:lnTo>
                      <a:pt x="184" y="44"/>
                    </a:lnTo>
                    <a:lnTo>
                      <a:pt x="179" y="42"/>
                    </a:lnTo>
                    <a:lnTo>
                      <a:pt x="176" y="42"/>
                    </a:lnTo>
                    <a:lnTo>
                      <a:pt x="173" y="42"/>
                    </a:lnTo>
                    <a:lnTo>
                      <a:pt x="170" y="40"/>
                    </a:lnTo>
                    <a:lnTo>
                      <a:pt x="167" y="40"/>
                    </a:lnTo>
                    <a:lnTo>
                      <a:pt x="164" y="38"/>
                    </a:lnTo>
                    <a:lnTo>
                      <a:pt x="158" y="36"/>
                    </a:lnTo>
                    <a:lnTo>
                      <a:pt x="155" y="35"/>
                    </a:lnTo>
                    <a:lnTo>
                      <a:pt x="152" y="34"/>
                    </a:lnTo>
                    <a:lnTo>
                      <a:pt x="149" y="33"/>
                    </a:lnTo>
                    <a:lnTo>
                      <a:pt x="146" y="32"/>
                    </a:lnTo>
                    <a:lnTo>
                      <a:pt x="143" y="30"/>
                    </a:lnTo>
                    <a:lnTo>
                      <a:pt x="139" y="30"/>
                    </a:lnTo>
                    <a:lnTo>
                      <a:pt x="136" y="32"/>
                    </a:lnTo>
                    <a:lnTo>
                      <a:pt x="138" y="34"/>
                    </a:lnTo>
                    <a:lnTo>
                      <a:pt x="142" y="37"/>
                    </a:lnTo>
                    <a:lnTo>
                      <a:pt x="146" y="37"/>
                    </a:lnTo>
                    <a:lnTo>
                      <a:pt x="149" y="37"/>
                    </a:lnTo>
                    <a:lnTo>
                      <a:pt x="152" y="40"/>
                    </a:lnTo>
                    <a:lnTo>
                      <a:pt x="149" y="38"/>
                    </a:lnTo>
                    <a:lnTo>
                      <a:pt x="146" y="38"/>
                    </a:lnTo>
                    <a:lnTo>
                      <a:pt x="143" y="38"/>
                    </a:lnTo>
                    <a:lnTo>
                      <a:pt x="139" y="37"/>
                    </a:lnTo>
                    <a:lnTo>
                      <a:pt x="135" y="37"/>
                    </a:lnTo>
                    <a:lnTo>
                      <a:pt x="135" y="34"/>
                    </a:lnTo>
                    <a:lnTo>
                      <a:pt x="132" y="33"/>
                    </a:lnTo>
                    <a:lnTo>
                      <a:pt x="130" y="30"/>
                    </a:lnTo>
                    <a:lnTo>
                      <a:pt x="127" y="28"/>
                    </a:lnTo>
                    <a:lnTo>
                      <a:pt x="124" y="27"/>
                    </a:lnTo>
                    <a:lnTo>
                      <a:pt x="121" y="27"/>
                    </a:lnTo>
                    <a:lnTo>
                      <a:pt x="117" y="27"/>
                    </a:lnTo>
                    <a:lnTo>
                      <a:pt x="114" y="26"/>
                    </a:lnTo>
                    <a:lnTo>
                      <a:pt x="111" y="26"/>
                    </a:lnTo>
                    <a:lnTo>
                      <a:pt x="108" y="24"/>
                    </a:lnTo>
                    <a:lnTo>
                      <a:pt x="111" y="24"/>
                    </a:lnTo>
                    <a:lnTo>
                      <a:pt x="111" y="23"/>
                    </a:lnTo>
                    <a:lnTo>
                      <a:pt x="108" y="23"/>
                    </a:lnTo>
                    <a:lnTo>
                      <a:pt x="105" y="23"/>
                    </a:lnTo>
                    <a:lnTo>
                      <a:pt x="102" y="23"/>
                    </a:lnTo>
                    <a:lnTo>
                      <a:pt x="98" y="23"/>
                    </a:lnTo>
                    <a:lnTo>
                      <a:pt x="94" y="25"/>
                    </a:lnTo>
                    <a:lnTo>
                      <a:pt x="98" y="27"/>
                    </a:lnTo>
                    <a:lnTo>
                      <a:pt x="101" y="30"/>
                    </a:lnTo>
                    <a:lnTo>
                      <a:pt x="98" y="30"/>
                    </a:lnTo>
                    <a:lnTo>
                      <a:pt x="94" y="32"/>
                    </a:lnTo>
                    <a:lnTo>
                      <a:pt x="91" y="32"/>
                    </a:lnTo>
                    <a:lnTo>
                      <a:pt x="88" y="32"/>
                    </a:lnTo>
                    <a:lnTo>
                      <a:pt x="84" y="32"/>
                    </a:lnTo>
                    <a:lnTo>
                      <a:pt x="81" y="32"/>
                    </a:lnTo>
                    <a:lnTo>
                      <a:pt x="78" y="34"/>
                    </a:lnTo>
                    <a:lnTo>
                      <a:pt x="81" y="36"/>
                    </a:lnTo>
                    <a:lnTo>
                      <a:pt x="84" y="36"/>
                    </a:lnTo>
                    <a:lnTo>
                      <a:pt x="86" y="36"/>
                    </a:lnTo>
                    <a:lnTo>
                      <a:pt x="90" y="37"/>
                    </a:lnTo>
                    <a:lnTo>
                      <a:pt x="93" y="38"/>
                    </a:lnTo>
                    <a:lnTo>
                      <a:pt x="96" y="38"/>
                    </a:lnTo>
                    <a:lnTo>
                      <a:pt x="103" y="40"/>
                    </a:lnTo>
                    <a:lnTo>
                      <a:pt x="107" y="40"/>
                    </a:lnTo>
                    <a:lnTo>
                      <a:pt x="110" y="42"/>
                    </a:lnTo>
                    <a:lnTo>
                      <a:pt x="110" y="45"/>
                    </a:lnTo>
                    <a:lnTo>
                      <a:pt x="108" y="42"/>
                    </a:lnTo>
                    <a:lnTo>
                      <a:pt x="105" y="42"/>
                    </a:lnTo>
                    <a:lnTo>
                      <a:pt x="107" y="45"/>
                    </a:lnTo>
                    <a:lnTo>
                      <a:pt x="104" y="42"/>
                    </a:lnTo>
                    <a:lnTo>
                      <a:pt x="101" y="41"/>
                    </a:lnTo>
                    <a:lnTo>
                      <a:pt x="96" y="44"/>
                    </a:lnTo>
                    <a:lnTo>
                      <a:pt x="100" y="46"/>
                    </a:lnTo>
                    <a:lnTo>
                      <a:pt x="96" y="44"/>
                    </a:lnTo>
                    <a:lnTo>
                      <a:pt x="93" y="42"/>
                    </a:lnTo>
                    <a:lnTo>
                      <a:pt x="90" y="41"/>
                    </a:lnTo>
                    <a:lnTo>
                      <a:pt x="87" y="38"/>
                    </a:lnTo>
                    <a:lnTo>
                      <a:pt x="84" y="38"/>
                    </a:lnTo>
                    <a:lnTo>
                      <a:pt x="80" y="38"/>
                    </a:lnTo>
                    <a:lnTo>
                      <a:pt x="78" y="42"/>
                    </a:lnTo>
                    <a:lnTo>
                      <a:pt x="74" y="43"/>
                    </a:lnTo>
                    <a:lnTo>
                      <a:pt x="78" y="45"/>
                    </a:lnTo>
                    <a:lnTo>
                      <a:pt x="74" y="44"/>
                    </a:lnTo>
                    <a:lnTo>
                      <a:pt x="72" y="43"/>
                    </a:lnTo>
                    <a:lnTo>
                      <a:pt x="72" y="38"/>
                    </a:lnTo>
                    <a:lnTo>
                      <a:pt x="69" y="37"/>
                    </a:lnTo>
                    <a:lnTo>
                      <a:pt x="65" y="37"/>
                    </a:lnTo>
                    <a:lnTo>
                      <a:pt x="62" y="37"/>
                    </a:lnTo>
                    <a:lnTo>
                      <a:pt x="59" y="37"/>
                    </a:lnTo>
                    <a:lnTo>
                      <a:pt x="56" y="37"/>
                    </a:lnTo>
                    <a:lnTo>
                      <a:pt x="52" y="38"/>
                    </a:lnTo>
                    <a:lnTo>
                      <a:pt x="49" y="38"/>
                    </a:lnTo>
                    <a:lnTo>
                      <a:pt x="46" y="41"/>
                    </a:lnTo>
                    <a:lnTo>
                      <a:pt x="43" y="44"/>
                    </a:lnTo>
                    <a:lnTo>
                      <a:pt x="39" y="44"/>
                    </a:lnTo>
                    <a:lnTo>
                      <a:pt x="43" y="46"/>
                    </a:lnTo>
                    <a:lnTo>
                      <a:pt x="39" y="48"/>
                    </a:lnTo>
                    <a:lnTo>
                      <a:pt x="36" y="47"/>
                    </a:lnTo>
                    <a:lnTo>
                      <a:pt x="33" y="44"/>
                    </a:lnTo>
                    <a:lnTo>
                      <a:pt x="30" y="45"/>
                    </a:lnTo>
                    <a:lnTo>
                      <a:pt x="29" y="45"/>
                    </a:lnTo>
                    <a:lnTo>
                      <a:pt x="26" y="45"/>
                    </a:lnTo>
                    <a:lnTo>
                      <a:pt x="23" y="45"/>
                    </a:lnTo>
                    <a:lnTo>
                      <a:pt x="20" y="47"/>
                    </a:lnTo>
                    <a:lnTo>
                      <a:pt x="17" y="47"/>
                    </a:lnTo>
                    <a:lnTo>
                      <a:pt x="14" y="50"/>
                    </a:lnTo>
                    <a:lnTo>
                      <a:pt x="9" y="50"/>
                    </a:lnTo>
                    <a:lnTo>
                      <a:pt x="6" y="50"/>
                    </a:lnTo>
                    <a:lnTo>
                      <a:pt x="3" y="52"/>
                    </a:lnTo>
                    <a:lnTo>
                      <a:pt x="0" y="54"/>
                    </a:lnTo>
                    <a:lnTo>
                      <a:pt x="1" y="55"/>
                    </a:lnTo>
                    <a:lnTo>
                      <a:pt x="4" y="55"/>
                    </a:lnTo>
                    <a:lnTo>
                      <a:pt x="7" y="58"/>
                    </a:lnTo>
                    <a:lnTo>
                      <a:pt x="10" y="58"/>
                    </a:lnTo>
                    <a:lnTo>
                      <a:pt x="14" y="57"/>
                    </a:lnTo>
                    <a:lnTo>
                      <a:pt x="18" y="54"/>
                    </a:lnTo>
                    <a:lnTo>
                      <a:pt x="20" y="53"/>
                    </a:lnTo>
                    <a:lnTo>
                      <a:pt x="24" y="54"/>
                    </a:lnTo>
                    <a:lnTo>
                      <a:pt x="27" y="52"/>
                    </a:lnTo>
                    <a:lnTo>
                      <a:pt x="30" y="55"/>
                    </a:lnTo>
                    <a:lnTo>
                      <a:pt x="33" y="54"/>
                    </a:lnTo>
                    <a:lnTo>
                      <a:pt x="36" y="55"/>
                    </a:lnTo>
                    <a:lnTo>
                      <a:pt x="33" y="55"/>
                    </a:lnTo>
                    <a:lnTo>
                      <a:pt x="30" y="57"/>
                    </a:lnTo>
                    <a:lnTo>
                      <a:pt x="27" y="57"/>
                    </a:lnTo>
                    <a:lnTo>
                      <a:pt x="24" y="59"/>
                    </a:lnTo>
                    <a:lnTo>
                      <a:pt x="21" y="59"/>
                    </a:lnTo>
                    <a:lnTo>
                      <a:pt x="18" y="61"/>
                    </a:lnTo>
                    <a:lnTo>
                      <a:pt x="21" y="62"/>
                    </a:lnTo>
                    <a:lnTo>
                      <a:pt x="24" y="64"/>
                    </a:lnTo>
                    <a:lnTo>
                      <a:pt x="27" y="63"/>
                    </a:lnTo>
                    <a:lnTo>
                      <a:pt x="30" y="62"/>
                    </a:lnTo>
                    <a:lnTo>
                      <a:pt x="31" y="62"/>
                    </a:lnTo>
                    <a:lnTo>
                      <a:pt x="34" y="61"/>
                    </a:lnTo>
                    <a:lnTo>
                      <a:pt x="47" y="57"/>
                    </a:lnTo>
                    <a:lnTo>
                      <a:pt x="50" y="57"/>
                    </a:lnTo>
                    <a:lnTo>
                      <a:pt x="53" y="56"/>
                    </a:lnTo>
                    <a:lnTo>
                      <a:pt x="57" y="57"/>
                    </a:lnTo>
                    <a:lnTo>
                      <a:pt x="60" y="57"/>
                    </a:lnTo>
                    <a:lnTo>
                      <a:pt x="63" y="57"/>
                    </a:lnTo>
                    <a:lnTo>
                      <a:pt x="66" y="58"/>
                    </a:lnTo>
                    <a:lnTo>
                      <a:pt x="70" y="59"/>
                    </a:lnTo>
                    <a:lnTo>
                      <a:pt x="66" y="59"/>
                    </a:lnTo>
                    <a:lnTo>
                      <a:pt x="63" y="59"/>
                    </a:lnTo>
                    <a:lnTo>
                      <a:pt x="60" y="58"/>
                    </a:lnTo>
                    <a:lnTo>
                      <a:pt x="57" y="58"/>
                    </a:lnTo>
                    <a:lnTo>
                      <a:pt x="53" y="58"/>
                    </a:lnTo>
                    <a:lnTo>
                      <a:pt x="50" y="59"/>
                    </a:lnTo>
                    <a:lnTo>
                      <a:pt x="46" y="61"/>
                    </a:lnTo>
                    <a:lnTo>
                      <a:pt x="43" y="61"/>
                    </a:lnTo>
                    <a:lnTo>
                      <a:pt x="40" y="62"/>
                    </a:lnTo>
                    <a:lnTo>
                      <a:pt x="37" y="63"/>
                    </a:lnTo>
                    <a:lnTo>
                      <a:pt x="31" y="65"/>
                    </a:lnTo>
                    <a:lnTo>
                      <a:pt x="34" y="66"/>
                    </a:lnTo>
                    <a:lnTo>
                      <a:pt x="37" y="67"/>
                    </a:lnTo>
                    <a:lnTo>
                      <a:pt x="40" y="68"/>
                    </a:lnTo>
                    <a:lnTo>
                      <a:pt x="43" y="67"/>
                    </a:lnTo>
                    <a:lnTo>
                      <a:pt x="46" y="68"/>
                    </a:lnTo>
                    <a:lnTo>
                      <a:pt x="43" y="68"/>
                    </a:lnTo>
                    <a:lnTo>
                      <a:pt x="39" y="69"/>
                    </a:lnTo>
                    <a:lnTo>
                      <a:pt x="36" y="69"/>
                    </a:lnTo>
                    <a:lnTo>
                      <a:pt x="33" y="68"/>
                    </a:lnTo>
                    <a:lnTo>
                      <a:pt x="30" y="68"/>
                    </a:lnTo>
                    <a:lnTo>
                      <a:pt x="28" y="69"/>
                    </a:lnTo>
                    <a:lnTo>
                      <a:pt x="25" y="71"/>
                    </a:lnTo>
                    <a:lnTo>
                      <a:pt x="27" y="74"/>
                    </a:lnTo>
                    <a:lnTo>
                      <a:pt x="30" y="75"/>
                    </a:lnTo>
                    <a:lnTo>
                      <a:pt x="32" y="76"/>
                    </a:lnTo>
                    <a:lnTo>
                      <a:pt x="35" y="76"/>
                    </a:lnTo>
                    <a:lnTo>
                      <a:pt x="38" y="76"/>
                    </a:lnTo>
                    <a:lnTo>
                      <a:pt x="41" y="76"/>
                    </a:lnTo>
                    <a:lnTo>
                      <a:pt x="44" y="75"/>
                    </a:lnTo>
                    <a:lnTo>
                      <a:pt x="47" y="75"/>
                    </a:lnTo>
                    <a:lnTo>
                      <a:pt x="50" y="75"/>
                    </a:lnTo>
                    <a:lnTo>
                      <a:pt x="54" y="74"/>
                    </a:lnTo>
                    <a:lnTo>
                      <a:pt x="61" y="74"/>
                    </a:lnTo>
                    <a:lnTo>
                      <a:pt x="64" y="74"/>
                    </a:lnTo>
                    <a:lnTo>
                      <a:pt x="67" y="74"/>
                    </a:lnTo>
                    <a:lnTo>
                      <a:pt x="70" y="74"/>
                    </a:lnTo>
                    <a:lnTo>
                      <a:pt x="81" y="72"/>
                    </a:lnTo>
                    <a:lnTo>
                      <a:pt x="84" y="72"/>
                    </a:lnTo>
                    <a:lnTo>
                      <a:pt x="87" y="70"/>
                    </a:lnTo>
                    <a:lnTo>
                      <a:pt x="90" y="69"/>
                    </a:lnTo>
                    <a:lnTo>
                      <a:pt x="93" y="68"/>
                    </a:lnTo>
                    <a:lnTo>
                      <a:pt x="96" y="67"/>
                    </a:lnTo>
                    <a:lnTo>
                      <a:pt x="100" y="67"/>
                    </a:lnTo>
                    <a:lnTo>
                      <a:pt x="103" y="66"/>
                    </a:lnTo>
                    <a:lnTo>
                      <a:pt x="107" y="66"/>
                    </a:lnTo>
                    <a:lnTo>
                      <a:pt x="109" y="67"/>
                    </a:lnTo>
                    <a:lnTo>
                      <a:pt x="107" y="68"/>
                    </a:lnTo>
                    <a:lnTo>
                      <a:pt x="103" y="69"/>
                    </a:lnTo>
                    <a:lnTo>
                      <a:pt x="100" y="69"/>
                    </a:lnTo>
                    <a:lnTo>
                      <a:pt x="96" y="71"/>
                    </a:lnTo>
                    <a:lnTo>
                      <a:pt x="93" y="72"/>
                    </a:lnTo>
                    <a:lnTo>
                      <a:pt x="90" y="73"/>
                    </a:lnTo>
                    <a:lnTo>
                      <a:pt x="87" y="74"/>
                    </a:lnTo>
                    <a:lnTo>
                      <a:pt x="84" y="75"/>
                    </a:lnTo>
                    <a:lnTo>
                      <a:pt x="80" y="76"/>
                    </a:lnTo>
                    <a:lnTo>
                      <a:pt x="77" y="76"/>
                    </a:lnTo>
                    <a:lnTo>
                      <a:pt x="74" y="77"/>
                    </a:lnTo>
                    <a:lnTo>
                      <a:pt x="71" y="77"/>
                    </a:lnTo>
                    <a:lnTo>
                      <a:pt x="68" y="77"/>
                    </a:lnTo>
                    <a:lnTo>
                      <a:pt x="65" y="77"/>
                    </a:lnTo>
                    <a:lnTo>
                      <a:pt x="62" y="76"/>
                    </a:lnTo>
                    <a:lnTo>
                      <a:pt x="56" y="76"/>
                    </a:lnTo>
                    <a:lnTo>
                      <a:pt x="52" y="77"/>
                    </a:lnTo>
                    <a:lnTo>
                      <a:pt x="48" y="77"/>
                    </a:lnTo>
                    <a:lnTo>
                      <a:pt x="45" y="79"/>
                    </a:lnTo>
                    <a:lnTo>
                      <a:pt x="42" y="79"/>
                    </a:lnTo>
                    <a:lnTo>
                      <a:pt x="39" y="80"/>
                    </a:lnTo>
                    <a:lnTo>
                      <a:pt x="41" y="83"/>
                    </a:lnTo>
                    <a:lnTo>
                      <a:pt x="46" y="85"/>
                    </a:lnTo>
                    <a:lnTo>
                      <a:pt x="50" y="85"/>
                    </a:lnTo>
                    <a:lnTo>
                      <a:pt x="53" y="87"/>
                    </a:lnTo>
                    <a:lnTo>
                      <a:pt x="57" y="88"/>
                    </a:lnTo>
                    <a:lnTo>
                      <a:pt x="60" y="88"/>
                    </a:lnTo>
                    <a:lnTo>
                      <a:pt x="63" y="89"/>
                    </a:lnTo>
                    <a:lnTo>
                      <a:pt x="66" y="90"/>
                    </a:lnTo>
                    <a:lnTo>
                      <a:pt x="69" y="90"/>
                    </a:lnTo>
                    <a:lnTo>
                      <a:pt x="73" y="90"/>
                    </a:lnTo>
                    <a:lnTo>
                      <a:pt x="75" y="87"/>
                    </a:lnTo>
                    <a:lnTo>
                      <a:pt x="78" y="85"/>
                    </a:lnTo>
                    <a:lnTo>
                      <a:pt x="81" y="83"/>
                    </a:lnTo>
                    <a:lnTo>
                      <a:pt x="84" y="81"/>
                    </a:lnTo>
                    <a:lnTo>
                      <a:pt x="87" y="79"/>
                    </a:lnTo>
                    <a:lnTo>
                      <a:pt x="91" y="76"/>
                    </a:lnTo>
                    <a:lnTo>
                      <a:pt x="93" y="75"/>
                    </a:lnTo>
                    <a:lnTo>
                      <a:pt x="98" y="75"/>
                    </a:lnTo>
                    <a:lnTo>
                      <a:pt x="101" y="75"/>
                    </a:lnTo>
                    <a:lnTo>
                      <a:pt x="104" y="74"/>
                    </a:lnTo>
                    <a:lnTo>
                      <a:pt x="107" y="74"/>
                    </a:lnTo>
                    <a:lnTo>
                      <a:pt x="113" y="73"/>
                    </a:lnTo>
                    <a:lnTo>
                      <a:pt x="117" y="73"/>
                    </a:lnTo>
                    <a:lnTo>
                      <a:pt x="120" y="73"/>
                    </a:lnTo>
                    <a:lnTo>
                      <a:pt x="123" y="73"/>
                    </a:lnTo>
                    <a:lnTo>
                      <a:pt x="127" y="72"/>
                    </a:lnTo>
                    <a:lnTo>
                      <a:pt x="130" y="72"/>
                    </a:lnTo>
                    <a:lnTo>
                      <a:pt x="132" y="71"/>
                    </a:lnTo>
                    <a:lnTo>
                      <a:pt x="136" y="71"/>
                    </a:lnTo>
                    <a:lnTo>
                      <a:pt x="139" y="70"/>
                    </a:lnTo>
                    <a:lnTo>
                      <a:pt x="143" y="71"/>
                    </a:lnTo>
                    <a:lnTo>
                      <a:pt x="146" y="71"/>
                    </a:lnTo>
                    <a:lnTo>
                      <a:pt x="143" y="71"/>
                    </a:lnTo>
                    <a:lnTo>
                      <a:pt x="138" y="72"/>
                    </a:lnTo>
                    <a:lnTo>
                      <a:pt x="135" y="72"/>
                    </a:lnTo>
                    <a:lnTo>
                      <a:pt x="132" y="73"/>
                    </a:lnTo>
                    <a:lnTo>
                      <a:pt x="126" y="74"/>
                    </a:lnTo>
                    <a:lnTo>
                      <a:pt x="122" y="74"/>
                    </a:lnTo>
                    <a:lnTo>
                      <a:pt x="119" y="74"/>
                    </a:lnTo>
                    <a:lnTo>
                      <a:pt x="116" y="75"/>
                    </a:lnTo>
                    <a:lnTo>
                      <a:pt x="113" y="75"/>
                    </a:lnTo>
                    <a:lnTo>
                      <a:pt x="110" y="75"/>
                    </a:lnTo>
                    <a:lnTo>
                      <a:pt x="107" y="75"/>
                    </a:lnTo>
                    <a:lnTo>
                      <a:pt x="104" y="76"/>
                    </a:lnTo>
                    <a:lnTo>
                      <a:pt x="101" y="77"/>
                    </a:lnTo>
                    <a:lnTo>
                      <a:pt x="96" y="77"/>
                    </a:lnTo>
                    <a:lnTo>
                      <a:pt x="93" y="80"/>
                    </a:lnTo>
                    <a:lnTo>
                      <a:pt x="90" y="82"/>
                    </a:lnTo>
                    <a:lnTo>
                      <a:pt x="87" y="85"/>
                    </a:lnTo>
                    <a:lnTo>
                      <a:pt x="84" y="86"/>
                    </a:lnTo>
                    <a:lnTo>
                      <a:pt x="81" y="89"/>
                    </a:lnTo>
                    <a:lnTo>
                      <a:pt x="80" y="91"/>
                    </a:lnTo>
                    <a:lnTo>
                      <a:pt x="82" y="92"/>
                    </a:lnTo>
                    <a:lnTo>
                      <a:pt x="86" y="93"/>
                    </a:lnTo>
                    <a:lnTo>
                      <a:pt x="89" y="94"/>
                    </a:lnTo>
                    <a:lnTo>
                      <a:pt x="92" y="92"/>
                    </a:lnTo>
                    <a:lnTo>
                      <a:pt x="95" y="91"/>
                    </a:lnTo>
                    <a:lnTo>
                      <a:pt x="92" y="93"/>
                    </a:lnTo>
                    <a:lnTo>
                      <a:pt x="95" y="94"/>
                    </a:lnTo>
                    <a:lnTo>
                      <a:pt x="99" y="94"/>
                    </a:lnTo>
                    <a:lnTo>
                      <a:pt x="103" y="94"/>
                    </a:lnTo>
                    <a:lnTo>
                      <a:pt x="106" y="95"/>
                    </a:lnTo>
                    <a:lnTo>
                      <a:pt x="109" y="94"/>
                    </a:lnTo>
                    <a:lnTo>
                      <a:pt x="112" y="94"/>
                    </a:lnTo>
                    <a:lnTo>
                      <a:pt x="115" y="94"/>
                    </a:lnTo>
                    <a:lnTo>
                      <a:pt x="118" y="94"/>
                    </a:lnTo>
                    <a:lnTo>
                      <a:pt x="121" y="94"/>
                    </a:lnTo>
                    <a:lnTo>
                      <a:pt x="124" y="92"/>
                    </a:lnTo>
                    <a:lnTo>
                      <a:pt x="125" y="89"/>
                    </a:lnTo>
                    <a:lnTo>
                      <a:pt x="126" y="86"/>
                    </a:lnTo>
                    <a:lnTo>
                      <a:pt x="128" y="85"/>
                    </a:lnTo>
                    <a:lnTo>
                      <a:pt x="132" y="85"/>
                    </a:lnTo>
                    <a:lnTo>
                      <a:pt x="128" y="88"/>
                    </a:lnTo>
                    <a:lnTo>
                      <a:pt x="132" y="88"/>
                    </a:lnTo>
                    <a:lnTo>
                      <a:pt x="135" y="88"/>
                    </a:lnTo>
                    <a:lnTo>
                      <a:pt x="138" y="87"/>
                    </a:lnTo>
                    <a:lnTo>
                      <a:pt x="142" y="87"/>
                    </a:lnTo>
                    <a:lnTo>
                      <a:pt x="145" y="85"/>
                    </a:lnTo>
                    <a:lnTo>
                      <a:pt x="148" y="85"/>
                    </a:lnTo>
                    <a:lnTo>
                      <a:pt x="151" y="83"/>
                    </a:lnTo>
                    <a:lnTo>
                      <a:pt x="154" y="84"/>
                    </a:lnTo>
                    <a:lnTo>
                      <a:pt x="151" y="86"/>
                    </a:lnTo>
                    <a:lnTo>
                      <a:pt x="148" y="87"/>
                    </a:lnTo>
                    <a:lnTo>
                      <a:pt x="144" y="88"/>
                    </a:lnTo>
                    <a:lnTo>
                      <a:pt x="141" y="88"/>
                    </a:lnTo>
                    <a:lnTo>
                      <a:pt x="137" y="89"/>
                    </a:lnTo>
                    <a:lnTo>
                      <a:pt x="134" y="90"/>
                    </a:lnTo>
                    <a:lnTo>
                      <a:pt x="134" y="93"/>
                    </a:lnTo>
                    <a:lnTo>
                      <a:pt x="136" y="93"/>
                    </a:lnTo>
                    <a:lnTo>
                      <a:pt x="141" y="93"/>
                    </a:lnTo>
                    <a:lnTo>
                      <a:pt x="144" y="93"/>
                    </a:lnTo>
                    <a:lnTo>
                      <a:pt x="147" y="93"/>
                    </a:lnTo>
                    <a:lnTo>
                      <a:pt x="150" y="92"/>
                    </a:lnTo>
                    <a:lnTo>
                      <a:pt x="153" y="92"/>
                    </a:lnTo>
                    <a:lnTo>
                      <a:pt x="156" y="91"/>
                    </a:lnTo>
                    <a:lnTo>
                      <a:pt x="160" y="91"/>
                    </a:lnTo>
                    <a:lnTo>
                      <a:pt x="163" y="90"/>
                    </a:lnTo>
                    <a:lnTo>
                      <a:pt x="165" y="90"/>
                    </a:lnTo>
                    <a:lnTo>
                      <a:pt x="169" y="89"/>
                    </a:lnTo>
                    <a:lnTo>
                      <a:pt x="171" y="88"/>
                    </a:lnTo>
                    <a:lnTo>
                      <a:pt x="175" y="87"/>
                    </a:lnTo>
                    <a:lnTo>
                      <a:pt x="178" y="87"/>
                    </a:lnTo>
                    <a:lnTo>
                      <a:pt x="181" y="85"/>
                    </a:lnTo>
                    <a:lnTo>
                      <a:pt x="185" y="85"/>
                    </a:lnTo>
                    <a:lnTo>
                      <a:pt x="188" y="83"/>
                    </a:lnTo>
                    <a:lnTo>
                      <a:pt x="191" y="81"/>
                    </a:lnTo>
                    <a:lnTo>
                      <a:pt x="194" y="79"/>
                    </a:lnTo>
                    <a:lnTo>
                      <a:pt x="193" y="75"/>
                    </a:lnTo>
                    <a:lnTo>
                      <a:pt x="196" y="73"/>
                    </a:lnTo>
                    <a:lnTo>
                      <a:pt x="193" y="72"/>
                    </a:lnTo>
                    <a:lnTo>
                      <a:pt x="190" y="70"/>
                    </a:lnTo>
                    <a:lnTo>
                      <a:pt x="193" y="71"/>
                    </a:lnTo>
                    <a:lnTo>
                      <a:pt x="195" y="72"/>
                    </a:lnTo>
                    <a:lnTo>
                      <a:pt x="199" y="73"/>
                    </a:lnTo>
                    <a:lnTo>
                      <a:pt x="202" y="72"/>
                    </a:lnTo>
                    <a:lnTo>
                      <a:pt x="203" y="69"/>
                    </a:lnTo>
                    <a:lnTo>
                      <a:pt x="206" y="68"/>
                    </a:lnTo>
                    <a:lnTo>
                      <a:pt x="208" y="66"/>
                    </a:lnTo>
                    <a:lnTo>
                      <a:pt x="211" y="65"/>
                    </a:lnTo>
                    <a:lnTo>
                      <a:pt x="214" y="64"/>
                    </a:lnTo>
                    <a:lnTo>
                      <a:pt x="218" y="63"/>
                    </a:lnTo>
                    <a:lnTo>
                      <a:pt x="221" y="62"/>
                    </a:lnTo>
                    <a:lnTo>
                      <a:pt x="225" y="61"/>
                    </a:lnTo>
                    <a:lnTo>
                      <a:pt x="228" y="61"/>
                    </a:lnTo>
                    <a:lnTo>
                      <a:pt x="226" y="63"/>
                    </a:lnTo>
                    <a:lnTo>
                      <a:pt x="221" y="64"/>
                    </a:lnTo>
                    <a:lnTo>
                      <a:pt x="219" y="65"/>
                    </a:lnTo>
                    <a:lnTo>
                      <a:pt x="215" y="65"/>
                    </a:lnTo>
                    <a:lnTo>
                      <a:pt x="212" y="68"/>
                    </a:lnTo>
                    <a:lnTo>
                      <a:pt x="209" y="70"/>
                    </a:lnTo>
                    <a:lnTo>
                      <a:pt x="206" y="72"/>
                    </a:lnTo>
                    <a:lnTo>
                      <a:pt x="203" y="74"/>
                    </a:lnTo>
                    <a:lnTo>
                      <a:pt x="200" y="75"/>
                    </a:lnTo>
                    <a:lnTo>
                      <a:pt x="199" y="79"/>
                    </a:lnTo>
                    <a:lnTo>
                      <a:pt x="199" y="83"/>
                    </a:lnTo>
                    <a:lnTo>
                      <a:pt x="203" y="82"/>
                    </a:lnTo>
                    <a:lnTo>
                      <a:pt x="206" y="82"/>
                    </a:lnTo>
                    <a:lnTo>
                      <a:pt x="209" y="81"/>
                    </a:lnTo>
                    <a:lnTo>
                      <a:pt x="212" y="81"/>
                    </a:lnTo>
                    <a:lnTo>
                      <a:pt x="215" y="81"/>
                    </a:lnTo>
                    <a:lnTo>
                      <a:pt x="218" y="81"/>
                    </a:lnTo>
                    <a:lnTo>
                      <a:pt x="221" y="81"/>
                    </a:lnTo>
                    <a:lnTo>
                      <a:pt x="225" y="81"/>
                    </a:lnTo>
                    <a:lnTo>
                      <a:pt x="232" y="81"/>
                    </a:lnTo>
                    <a:lnTo>
                      <a:pt x="235" y="83"/>
                    </a:lnTo>
                    <a:lnTo>
                      <a:pt x="232" y="83"/>
                    </a:lnTo>
                    <a:lnTo>
                      <a:pt x="225" y="83"/>
                    </a:lnTo>
                    <a:lnTo>
                      <a:pt x="221" y="83"/>
                    </a:lnTo>
                    <a:lnTo>
                      <a:pt x="217" y="83"/>
                    </a:lnTo>
                    <a:lnTo>
                      <a:pt x="214" y="84"/>
                    </a:lnTo>
                    <a:lnTo>
                      <a:pt x="211" y="84"/>
                    </a:lnTo>
                    <a:lnTo>
                      <a:pt x="204" y="85"/>
                    </a:lnTo>
                    <a:lnTo>
                      <a:pt x="201" y="86"/>
                    </a:lnTo>
                    <a:lnTo>
                      <a:pt x="198" y="87"/>
                    </a:lnTo>
                    <a:lnTo>
                      <a:pt x="195" y="87"/>
                    </a:lnTo>
                    <a:lnTo>
                      <a:pt x="188" y="89"/>
                    </a:lnTo>
                    <a:lnTo>
                      <a:pt x="185" y="91"/>
                    </a:lnTo>
                    <a:lnTo>
                      <a:pt x="189" y="91"/>
                    </a:lnTo>
                    <a:lnTo>
                      <a:pt x="195" y="91"/>
                    </a:lnTo>
                    <a:lnTo>
                      <a:pt x="199" y="91"/>
                    </a:lnTo>
                    <a:lnTo>
                      <a:pt x="202" y="91"/>
                    </a:lnTo>
                    <a:lnTo>
                      <a:pt x="205" y="91"/>
                    </a:lnTo>
                    <a:lnTo>
                      <a:pt x="208" y="91"/>
                    </a:lnTo>
                    <a:lnTo>
                      <a:pt x="211" y="92"/>
                    </a:lnTo>
                    <a:lnTo>
                      <a:pt x="210" y="93"/>
                    </a:lnTo>
                    <a:lnTo>
                      <a:pt x="203" y="93"/>
                    </a:lnTo>
                    <a:lnTo>
                      <a:pt x="200" y="93"/>
                    </a:lnTo>
                    <a:lnTo>
                      <a:pt x="194" y="93"/>
                    </a:lnTo>
                    <a:lnTo>
                      <a:pt x="191" y="93"/>
                    </a:lnTo>
                    <a:lnTo>
                      <a:pt x="187" y="93"/>
                    </a:lnTo>
                    <a:lnTo>
                      <a:pt x="184" y="94"/>
                    </a:lnTo>
                    <a:lnTo>
                      <a:pt x="180" y="94"/>
                    </a:lnTo>
                    <a:lnTo>
                      <a:pt x="177" y="95"/>
                    </a:lnTo>
                    <a:lnTo>
                      <a:pt x="174" y="96"/>
                    </a:lnTo>
                    <a:lnTo>
                      <a:pt x="171" y="96"/>
                    </a:lnTo>
                    <a:lnTo>
                      <a:pt x="168" y="96"/>
                    </a:lnTo>
                    <a:lnTo>
                      <a:pt x="161" y="98"/>
                    </a:lnTo>
                    <a:lnTo>
                      <a:pt x="155" y="98"/>
                    </a:lnTo>
                    <a:lnTo>
                      <a:pt x="152" y="98"/>
                    </a:lnTo>
                    <a:lnTo>
                      <a:pt x="149" y="99"/>
                    </a:lnTo>
                    <a:lnTo>
                      <a:pt x="146" y="99"/>
                    </a:lnTo>
                    <a:lnTo>
                      <a:pt x="142" y="100"/>
                    </a:lnTo>
                    <a:lnTo>
                      <a:pt x="138" y="100"/>
                    </a:lnTo>
                    <a:lnTo>
                      <a:pt x="135" y="102"/>
                    </a:lnTo>
                    <a:lnTo>
                      <a:pt x="138" y="105"/>
                    </a:lnTo>
                    <a:lnTo>
                      <a:pt x="142" y="106"/>
                    </a:lnTo>
                    <a:lnTo>
                      <a:pt x="145" y="108"/>
                    </a:lnTo>
                    <a:lnTo>
                      <a:pt x="148" y="110"/>
                    </a:lnTo>
                    <a:lnTo>
                      <a:pt x="151" y="112"/>
                    </a:lnTo>
                    <a:lnTo>
                      <a:pt x="154" y="113"/>
                    </a:lnTo>
                    <a:lnTo>
                      <a:pt x="157" y="113"/>
                    </a:lnTo>
                    <a:lnTo>
                      <a:pt x="160" y="114"/>
                    </a:lnTo>
                    <a:lnTo>
                      <a:pt x="158" y="118"/>
                    </a:lnTo>
                    <a:lnTo>
                      <a:pt x="157" y="121"/>
                    </a:lnTo>
                    <a:lnTo>
                      <a:pt x="160" y="122"/>
                    </a:lnTo>
                    <a:lnTo>
                      <a:pt x="163" y="123"/>
                    </a:lnTo>
                    <a:lnTo>
                      <a:pt x="166" y="124"/>
                    </a:lnTo>
                    <a:lnTo>
                      <a:pt x="169" y="125"/>
                    </a:lnTo>
                    <a:lnTo>
                      <a:pt x="172" y="124"/>
                    </a:lnTo>
                    <a:lnTo>
                      <a:pt x="175" y="124"/>
                    </a:lnTo>
                    <a:lnTo>
                      <a:pt x="178" y="123"/>
                    </a:lnTo>
                    <a:lnTo>
                      <a:pt x="181" y="123"/>
                    </a:lnTo>
                    <a:lnTo>
                      <a:pt x="185" y="123"/>
                    </a:lnTo>
                    <a:lnTo>
                      <a:pt x="181" y="125"/>
                    </a:lnTo>
                    <a:lnTo>
                      <a:pt x="180" y="125"/>
                    </a:lnTo>
                    <a:lnTo>
                      <a:pt x="173" y="126"/>
                    </a:lnTo>
                    <a:lnTo>
                      <a:pt x="170" y="127"/>
                    </a:lnTo>
                    <a:lnTo>
                      <a:pt x="167" y="126"/>
                    </a:lnTo>
                    <a:lnTo>
                      <a:pt x="164" y="126"/>
                    </a:lnTo>
                    <a:lnTo>
                      <a:pt x="160" y="125"/>
                    </a:lnTo>
                    <a:lnTo>
                      <a:pt x="157" y="126"/>
                    </a:lnTo>
                    <a:lnTo>
                      <a:pt x="154" y="123"/>
                    </a:lnTo>
                    <a:lnTo>
                      <a:pt x="151" y="120"/>
                    </a:lnTo>
                    <a:lnTo>
                      <a:pt x="149" y="118"/>
                    </a:lnTo>
                    <a:lnTo>
                      <a:pt x="146" y="115"/>
                    </a:lnTo>
                    <a:lnTo>
                      <a:pt x="143" y="113"/>
                    </a:lnTo>
                    <a:lnTo>
                      <a:pt x="139" y="112"/>
                    </a:lnTo>
                    <a:lnTo>
                      <a:pt x="133" y="109"/>
                    </a:lnTo>
                    <a:lnTo>
                      <a:pt x="130" y="107"/>
                    </a:lnTo>
                    <a:lnTo>
                      <a:pt x="127" y="105"/>
                    </a:lnTo>
                    <a:lnTo>
                      <a:pt x="124" y="104"/>
                    </a:lnTo>
                    <a:lnTo>
                      <a:pt x="121" y="103"/>
                    </a:lnTo>
                    <a:lnTo>
                      <a:pt x="118" y="103"/>
                    </a:lnTo>
                    <a:lnTo>
                      <a:pt x="115" y="102"/>
                    </a:lnTo>
                    <a:lnTo>
                      <a:pt x="112" y="102"/>
                    </a:lnTo>
                    <a:lnTo>
                      <a:pt x="108" y="103"/>
                    </a:lnTo>
                    <a:lnTo>
                      <a:pt x="105" y="103"/>
                    </a:lnTo>
                    <a:lnTo>
                      <a:pt x="102" y="103"/>
                    </a:lnTo>
                    <a:lnTo>
                      <a:pt x="99" y="102"/>
                    </a:lnTo>
                    <a:lnTo>
                      <a:pt x="92" y="100"/>
                    </a:lnTo>
                    <a:lnTo>
                      <a:pt x="89" y="100"/>
                    </a:lnTo>
                    <a:lnTo>
                      <a:pt x="86" y="101"/>
                    </a:lnTo>
                    <a:lnTo>
                      <a:pt x="82" y="103"/>
                    </a:lnTo>
                    <a:lnTo>
                      <a:pt x="81" y="106"/>
                    </a:lnTo>
                    <a:lnTo>
                      <a:pt x="81" y="109"/>
                    </a:lnTo>
                    <a:lnTo>
                      <a:pt x="84" y="112"/>
                    </a:lnTo>
                    <a:lnTo>
                      <a:pt x="86" y="112"/>
                    </a:lnTo>
                    <a:lnTo>
                      <a:pt x="89" y="112"/>
                    </a:lnTo>
                    <a:lnTo>
                      <a:pt x="92" y="113"/>
                    </a:lnTo>
                    <a:lnTo>
                      <a:pt x="96" y="113"/>
                    </a:lnTo>
                    <a:lnTo>
                      <a:pt x="100" y="115"/>
                    </a:lnTo>
                    <a:lnTo>
                      <a:pt x="96" y="114"/>
                    </a:lnTo>
                    <a:lnTo>
                      <a:pt x="93" y="114"/>
                    </a:lnTo>
                    <a:lnTo>
                      <a:pt x="90" y="113"/>
                    </a:lnTo>
                    <a:lnTo>
                      <a:pt x="87" y="113"/>
                    </a:lnTo>
                    <a:lnTo>
                      <a:pt x="84" y="114"/>
                    </a:lnTo>
                    <a:lnTo>
                      <a:pt x="84" y="118"/>
                    </a:lnTo>
                    <a:lnTo>
                      <a:pt x="83" y="121"/>
                    </a:lnTo>
                    <a:lnTo>
                      <a:pt x="86" y="122"/>
                    </a:lnTo>
                    <a:lnTo>
                      <a:pt x="89" y="122"/>
                    </a:lnTo>
                    <a:lnTo>
                      <a:pt x="93" y="123"/>
                    </a:lnTo>
                    <a:lnTo>
                      <a:pt x="96" y="123"/>
                    </a:lnTo>
                    <a:lnTo>
                      <a:pt x="100" y="123"/>
                    </a:lnTo>
                    <a:lnTo>
                      <a:pt x="103" y="124"/>
                    </a:lnTo>
                    <a:lnTo>
                      <a:pt x="106" y="127"/>
                    </a:lnTo>
                    <a:lnTo>
                      <a:pt x="108" y="130"/>
                    </a:lnTo>
                    <a:lnTo>
                      <a:pt x="111" y="132"/>
                    </a:lnTo>
                    <a:lnTo>
                      <a:pt x="114" y="134"/>
                    </a:lnTo>
                    <a:lnTo>
                      <a:pt x="115" y="137"/>
                    </a:lnTo>
                    <a:lnTo>
                      <a:pt x="117" y="140"/>
                    </a:lnTo>
                    <a:lnTo>
                      <a:pt x="121" y="141"/>
                    </a:lnTo>
                    <a:lnTo>
                      <a:pt x="123" y="143"/>
                    </a:lnTo>
                    <a:lnTo>
                      <a:pt x="126" y="144"/>
                    </a:lnTo>
                    <a:lnTo>
                      <a:pt x="130" y="145"/>
                    </a:lnTo>
                    <a:lnTo>
                      <a:pt x="126" y="145"/>
                    </a:lnTo>
                    <a:lnTo>
                      <a:pt x="123" y="145"/>
                    </a:lnTo>
                    <a:lnTo>
                      <a:pt x="120" y="143"/>
                    </a:lnTo>
                    <a:lnTo>
                      <a:pt x="117" y="142"/>
                    </a:lnTo>
                    <a:lnTo>
                      <a:pt x="114" y="141"/>
                    </a:lnTo>
                    <a:lnTo>
                      <a:pt x="111" y="143"/>
                    </a:lnTo>
                    <a:lnTo>
                      <a:pt x="112" y="146"/>
                    </a:lnTo>
                    <a:lnTo>
                      <a:pt x="115" y="147"/>
                    </a:lnTo>
                    <a:lnTo>
                      <a:pt x="118" y="147"/>
                    </a:lnTo>
                    <a:lnTo>
                      <a:pt x="121" y="148"/>
                    </a:lnTo>
                    <a:lnTo>
                      <a:pt x="124" y="148"/>
                    </a:lnTo>
                    <a:lnTo>
                      <a:pt x="127" y="149"/>
                    </a:lnTo>
                    <a:lnTo>
                      <a:pt x="130" y="148"/>
                    </a:lnTo>
                    <a:lnTo>
                      <a:pt x="133" y="148"/>
                    </a:lnTo>
                    <a:lnTo>
                      <a:pt x="136" y="148"/>
                    </a:lnTo>
                    <a:lnTo>
                      <a:pt x="144" y="150"/>
                    </a:lnTo>
                    <a:lnTo>
                      <a:pt x="147" y="149"/>
                    </a:lnTo>
                    <a:lnTo>
                      <a:pt x="150" y="149"/>
                    </a:lnTo>
                    <a:lnTo>
                      <a:pt x="153" y="146"/>
                    </a:lnTo>
                    <a:lnTo>
                      <a:pt x="156" y="145"/>
                    </a:lnTo>
                    <a:lnTo>
                      <a:pt x="159" y="145"/>
                    </a:lnTo>
                    <a:lnTo>
                      <a:pt x="156" y="148"/>
                    </a:lnTo>
                    <a:lnTo>
                      <a:pt x="154" y="151"/>
                    </a:lnTo>
                    <a:lnTo>
                      <a:pt x="151" y="151"/>
                    </a:lnTo>
                    <a:lnTo>
                      <a:pt x="148" y="152"/>
                    </a:lnTo>
                    <a:lnTo>
                      <a:pt x="145" y="152"/>
                    </a:lnTo>
                    <a:lnTo>
                      <a:pt x="141" y="152"/>
                    </a:lnTo>
                    <a:lnTo>
                      <a:pt x="138" y="151"/>
                    </a:lnTo>
                    <a:lnTo>
                      <a:pt x="135" y="153"/>
                    </a:lnTo>
                    <a:lnTo>
                      <a:pt x="138" y="154"/>
                    </a:lnTo>
                    <a:lnTo>
                      <a:pt x="142" y="155"/>
                    </a:lnTo>
                    <a:lnTo>
                      <a:pt x="145" y="154"/>
                    </a:lnTo>
                    <a:lnTo>
                      <a:pt x="148" y="157"/>
                    </a:lnTo>
                    <a:lnTo>
                      <a:pt x="145" y="159"/>
                    </a:lnTo>
                    <a:lnTo>
                      <a:pt x="147" y="161"/>
                    </a:lnTo>
                    <a:lnTo>
                      <a:pt x="144" y="161"/>
                    </a:lnTo>
                    <a:lnTo>
                      <a:pt x="141" y="158"/>
                    </a:lnTo>
                    <a:lnTo>
                      <a:pt x="137" y="157"/>
                    </a:lnTo>
                    <a:lnTo>
                      <a:pt x="134" y="155"/>
                    </a:lnTo>
                    <a:lnTo>
                      <a:pt x="131" y="154"/>
                    </a:lnTo>
                    <a:lnTo>
                      <a:pt x="128" y="153"/>
                    </a:lnTo>
                    <a:lnTo>
                      <a:pt x="124" y="152"/>
                    </a:lnTo>
                    <a:lnTo>
                      <a:pt x="121" y="151"/>
                    </a:lnTo>
                    <a:lnTo>
                      <a:pt x="118" y="151"/>
                    </a:lnTo>
                    <a:lnTo>
                      <a:pt x="115" y="151"/>
                    </a:lnTo>
                    <a:lnTo>
                      <a:pt x="112" y="151"/>
                    </a:lnTo>
                    <a:lnTo>
                      <a:pt x="109" y="150"/>
                    </a:lnTo>
                    <a:lnTo>
                      <a:pt x="106" y="149"/>
                    </a:lnTo>
                    <a:lnTo>
                      <a:pt x="103" y="149"/>
                    </a:lnTo>
                    <a:lnTo>
                      <a:pt x="100" y="150"/>
                    </a:lnTo>
                    <a:lnTo>
                      <a:pt x="96" y="151"/>
                    </a:lnTo>
                    <a:lnTo>
                      <a:pt x="90" y="152"/>
                    </a:lnTo>
                    <a:lnTo>
                      <a:pt x="87" y="152"/>
                    </a:lnTo>
                    <a:lnTo>
                      <a:pt x="84" y="153"/>
                    </a:lnTo>
                    <a:lnTo>
                      <a:pt x="80" y="153"/>
                    </a:lnTo>
                    <a:lnTo>
                      <a:pt x="77" y="155"/>
                    </a:lnTo>
                    <a:lnTo>
                      <a:pt x="76" y="159"/>
                    </a:lnTo>
                    <a:lnTo>
                      <a:pt x="76" y="162"/>
                    </a:lnTo>
                    <a:lnTo>
                      <a:pt x="73" y="162"/>
                    </a:lnTo>
                    <a:lnTo>
                      <a:pt x="70" y="164"/>
                    </a:lnTo>
                    <a:lnTo>
                      <a:pt x="68" y="167"/>
                    </a:lnTo>
                    <a:lnTo>
                      <a:pt x="68" y="170"/>
                    </a:lnTo>
                    <a:lnTo>
                      <a:pt x="70" y="173"/>
                    </a:lnTo>
                    <a:lnTo>
                      <a:pt x="73" y="173"/>
                    </a:lnTo>
                    <a:lnTo>
                      <a:pt x="70" y="176"/>
                    </a:lnTo>
                    <a:lnTo>
                      <a:pt x="73" y="176"/>
                    </a:lnTo>
                    <a:lnTo>
                      <a:pt x="76" y="176"/>
                    </a:lnTo>
                    <a:lnTo>
                      <a:pt x="80" y="176"/>
                    </a:lnTo>
                    <a:lnTo>
                      <a:pt x="83" y="173"/>
                    </a:lnTo>
                    <a:lnTo>
                      <a:pt x="86" y="173"/>
                    </a:lnTo>
                    <a:lnTo>
                      <a:pt x="89" y="172"/>
                    </a:lnTo>
                    <a:lnTo>
                      <a:pt x="92" y="170"/>
                    </a:lnTo>
                    <a:lnTo>
                      <a:pt x="90" y="173"/>
                    </a:lnTo>
                    <a:lnTo>
                      <a:pt x="86" y="175"/>
                    </a:lnTo>
                    <a:lnTo>
                      <a:pt x="89" y="178"/>
                    </a:lnTo>
                    <a:lnTo>
                      <a:pt x="92" y="177"/>
                    </a:lnTo>
                    <a:lnTo>
                      <a:pt x="95" y="177"/>
                    </a:lnTo>
                    <a:lnTo>
                      <a:pt x="99" y="176"/>
                    </a:lnTo>
                    <a:lnTo>
                      <a:pt x="102" y="174"/>
                    </a:lnTo>
                    <a:lnTo>
                      <a:pt x="104" y="171"/>
                    </a:lnTo>
                    <a:lnTo>
                      <a:pt x="107" y="168"/>
                    </a:lnTo>
                    <a:lnTo>
                      <a:pt x="108" y="165"/>
                    </a:lnTo>
                    <a:lnTo>
                      <a:pt x="111" y="162"/>
                    </a:lnTo>
                    <a:lnTo>
                      <a:pt x="109" y="165"/>
                    </a:lnTo>
                    <a:lnTo>
                      <a:pt x="109" y="168"/>
                    </a:lnTo>
                    <a:lnTo>
                      <a:pt x="112" y="169"/>
                    </a:lnTo>
                    <a:lnTo>
                      <a:pt x="108" y="170"/>
                    </a:lnTo>
                    <a:lnTo>
                      <a:pt x="109" y="173"/>
                    </a:lnTo>
                    <a:lnTo>
                      <a:pt x="112" y="173"/>
                    </a:lnTo>
                    <a:lnTo>
                      <a:pt x="115" y="173"/>
                    </a:lnTo>
                    <a:lnTo>
                      <a:pt x="118" y="175"/>
                    </a:lnTo>
                    <a:lnTo>
                      <a:pt x="115" y="174"/>
                    </a:lnTo>
                    <a:lnTo>
                      <a:pt x="112" y="173"/>
                    </a:lnTo>
                    <a:lnTo>
                      <a:pt x="109" y="174"/>
                    </a:lnTo>
                    <a:lnTo>
                      <a:pt x="106" y="174"/>
                    </a:lnTo>
                    <a:lnTo>
                      <a:pt x="107" y="178"/>
                    </a:lnTo>
                    <a:lnTo>
                      <a:pt x="110" y="178"/>
                    </a:lnTo>
                    <a:lnTo>
                      <a:pt x="113" y="177"/>
                    </a:lnTo>
                    <a:lnTo>
                      <a:pt x="116" y="177"/>
                    </a:lnTo>
                    <a:lnTo>
                      <a:pt x="113" y="177"/>
                    </a:lnTo>
                    <a:lnTo>
                      <a:pt x="110" y="179"/>
                    </a:lnTo>
                    <a:lnTo>
                      <a:pt x="107" y="178"/>
                    </a:lnTo>
                    <a:lnTo>
                      <a:pt x="104" y="178"/>
                    </a:lnTo>
                    <a:lnTo>
                      <a:pt x="101" y="179"/>
                    </a:lnTo>
                    <a:lnTo>
                      <a:pt x="98" y="181"/>
                    </a:lnTo>
                    <a:lnTo>
                      <a:pt x="98" y="184"/>
                    </a:lnTo>
                    <a:lnTo>
                      <a:pt x="102" y="183"/>
                    </a:lnTo>
                    <a:lnTo>
                      <a:pt x="104" y="183"/>
                    </a:lnTo>
                    <a:lnTo>
                      <a:pt x="108" y="183"/>
                    </a:lnTo>
                    <a:lnTo>
                      <a:pt x="111" y="182"/>
                    </a:lnTo>
                    <a:lnTo>
                      <a:pt x="113" y="183"/>
                    </a:lnTo>
                    <a:lnTo>
                      <a:pt x="111" y="183"/>
                    </a:lnTo>
                    <a:lnTo>
                      <a:pt x="108" y="183"/>
                    </a:lnTo>
                    <a:lnTo>
                      <a:pt x="104" y="184"/>
                    </a:lnTo>
                    <a:lnTo>
                      <a:pt x="101" y="186"/>
                    </a:lnTo>
                    <a:lnTo>
                      <a:pt x="104" y="186"/>
                    </a:lnTo>
                    <a:lnTo>
                      <a:pt x="101" y="188"/>
                    </a:lnTo>
                    <a:lnTo>
                      <a:pt x="104" y="191"/>
                    </a:lnTo>
                    <a:lnTo>
                      <a:pt x="107" y="192"/>
                    </a:lnTo>
                    <a:lnTo>
                      <a:pt x="111" y="191"/>
                    </a:lnTo>
                    <a:lnTo>
                      <a:pt x="114" y="190"/>
                    </a:lnTo>
                    <a:lnTo>
                      <a:pt x="111" y="192"/>
                    </a:lnTo>
                    <a:lnTo>
                      <a:pt x="110" y="196"/>
                    </a:lnTo>
                    <a:lnTo>
                      <a:pt x="113" y="196"/>
                    </a:lnTo>
                    <a:lnTo>
                      <a:pt x="116" y="196"/>
                    </a:lnTo>
                    <a:lnTo>
                      <a:pt x="119" y="196"/>
                    </a:lnTo>
                    <a:lnTo>
                      <a:pt x="123" y="197"/>
                    </a:lnTo>
                    <a:lnTo>
                      <a:pt x="126" y="196"/>
                    </a:lnTo>
                    <a:lnTo>
                      <a:pt x="129" y="193"/>
                    </a:lnTo>
                    <a:lnTo>
                      <a:pt x="132" y="190"/>
                    </a:lnTo>
                    <a:lnTo>
                      <a:pt x="134" y="186"/>
                    </a:lnTo>
                    <a:lnTo>
                      <a:pt x="136" y="184"/>
                    </a:lnTo>
                    <a:lnTo>
                      <a:pt x="141" y="182"/>
                    </a:lnTo>
                    <a:lnTo>
                      <a:pt x="139" y="179"/>
                    </a:lnTo>
                    <a:lnTo>
                      <a:pt x="143" y="178"/>
                    </a:lnTo>
                    <a:lnTo>
                      <a:pt x="146" y="178"/>
                    </a:lnTo>
                    <a:lnTo>
                      <a:pt x="144" y="181"/>
                    </a:lnTo>
                    <a:lnTo>
                      <a:pt x="142" y="184"/>
                    </a:lnTo>
                    <a:lnTo>
                      <a:pt x="136" y="190"/>
                    </a:lnTo>
                    <a:lnTo>
                      <a:pt x="133" y="193"/>
                    </a:lnTo>
                    <a:lnTo>
                      <a:pt x="130" y="196"/>
                    </a:lnTo>
                    <a:lnTo>
                      <a:pt x="127" y="197"/>
                    </a:lnTo>
                    <a:lnTo>
                      <a:pt x="124" y="199"/>
                    </a:lnTo>
                    <a:lnTo>
                      <a:pt x="127" y="201"/>
                    </a:lnTo>
                    <a:lnTo>
                      <a:pt x="124" y="201"/>
                    </a:lnTo>
                    <a:lnTo>
                      <a:pt x="121" y="200"/>
                    </a:lnTo>
                    <a:lnTo>
                      <a:pt x="118" y="200"/>
                    </a:lnTo>
                    <a:lnTo>
                      <a:pt x="112" y="200"/>
                    </a:lnTo>
                    <a:lnTo>
                      <a:pt x="113" y="203"/>
                    </a:lnTo>
                    <a:lnTo>
                      <a:pt x="110" y="202"/>
                    </a:lnTo>
                    <a:lnTo>
                      <a:pt x="107" y="200"/>
                    </a:lnTo>
                    <a:lnTo>
                      <a:pt x="104" y="200"/>
                    </a:lnTo>
                    <a:lnTo>
                      <a:pt x="101" y="200"/>
                    </a:lnTo>
                    <a:lnTo>
                      <a:pt x="98" y="198"/>
                    </a:lnTo>
                    <a:lnTo>
                      <a:pt x="94" y="198"/>
                    </a:lnTo>
                    <a:lnTo>
                      <a:pt x="93" y="194"/>
                    </a:lnTo>
                    <a:lnTo>
                      <a:pt x="92" y="191"/>
                    </a:lnTo>
                    <a:lnTo>
                      <a:pt x="89" y="188"/>
                    </a:lnTo>
                    <a:lnTo>
                      <a:pt x="86" y="186"/>
                    </a:lnTo>
                    <a:lnTo>
                      <a:pt x="83" y="185"/>
                    </a:lnTo>
                    <a:lnTo>
                      <a:pt x="80" y="184"/>
                    </a:lnTo>
                    <a:lnTo>
                      <a:pt x="77" y="183"/>
                    </a:lnTo>
                    <a:lnTo>
                      <a:pt x="74" y="183"/>
                    </a:lnTo>
                    <a:lnTo>
                      <a:pt x="71" y="183"/>
                    </a:lnTo>
                    <a:lnTo>
                      <a:pt x="65" y="184"/>
                    </a:lnTo>
                    <a:lnTo>
                      <a:pt x="62" y="185"/>
                    </a:lnTo>
                    <a:lnTo>
                      <a:pt x="59" y="186"/>
                    </a:lnTo>
                    <a:lnTo>
                      <a:pt x="58" y="189"/>
                    </a:lnTo>
                    <a:lnTo>
                      <a:pt x="59" y="192"/>
                    </a:lnTo>
                    <a:lnTo>
                      <a:pt x="62" y="193"/>
                    </a:lnTo>
                    <a:lnTo>
                      <a:pt x="65" y="194"/>
                    </a:lnTo>
                    <a:lnTo>
                      <a:pt x="64" y="198"/>
                    </a:lnTo>
                    <a:lnTo>
                      <a:pt x="66" y="201"/>
                    </a:lnTo>
                    <a:lnTo>
                      <a:pt x="69" y="202"/>
                    </a:lnTo>
                    <a:lnTo>
                      <a:pt x="72" y="201"/>
                    </a:lnTo>
                    <a:lnTo>
                      <a:pt x="75" y="201"/>
                    </a:lnTo>
                    <a:lnTo>
                      <a:pt x="78" y="201"/>
                    </a:lnTo>
                    <a:lnTo>
                      <a:pt x="75" y="202"/>
                    </a:lnTo>
                    <a:lnTo>
                      <a:pt x="72" y="203"/>
                    </a:lnTo>
                    <a:lnTo>
                      <a:pt x="75" y="206"/>
                    </a:lnTo>
                    <a:lnTo>
                      <a:pt x="78" y="206"/>
                    </a:lnTo>
                    <a:lnTo>
                      <a:pt x="81" y="207"/>
                    </a:lnTo>
                    <a:lnTo>
                      <a:pt x="78" y="208"/>
                    </a:lnTo>
                    <a:lnTo>
                      <a:pt x="75" y="206"/>
                    </a:lnTo>
                    <a:lnTo>
                      <a:pt x="72" y="207"/>
                    </a:lnTo>
                    <a:lnTo>
                      <a:pt x="69" y="209"/>
                    </a:lnTo>
                    <a:lnTo>
                      <a:pt x="66" y="208"/>
                    </a:lnTo>
                    <a:lnTo>
                      <a:pt x="63" y="208"/>
                    </a:lnTo>
                    <a:lnTo>
                      <a:pt x="60" y="209"/>
                    </a:lnTo>
                    <a:lnTo>
                      <a:pt x="57" y="208"/>
                    </a:lnTo>
                    <a:lnTo>
                      <a:pt x="52" y="210"/>
                    </a:lnTo>
                    <a:lnTo>
                      <a:pt x="49" y="212"/>
                    </a:lnTo>
                    <a:lnTo>
                      <a:pt x="46" y="213"/>
                    </a:lnTo>
                    <a:lnTo>
                      <a:pt x="40" y="216"/>
                    </a:lnTo>
                    <a:lnTo>
                      <a:pt x="37" y="217"/>
                    </a:lnTo>
                    <a:lnTo>
                      <a:pt x="38" y="220"/>
                    </a:lnTo>
                    <a:lnTo>
                      <a:pt x="38" y="223"/>
                    </a:lnTo>
                    <a:lnTo>
                      <a:pt x="35" y="226"/>
                    </a:lnTo>
                    <a:lnTo>
                      <a:pt x="41" y="230"/>
                    </a:lnTo>
                    <a:lnTo>
                      <a:pt x="44" y="230"/>
                    </a:lnTo>
                    <a:lnTo>
                      <a:pt x="47" y="230"/>
                    </a:lnTo>
                    <a:lnTo>
                      <a:pt x="50" y="226"/>
                    </a:lnTo>
                    <a:lnTo>
                      <a:pt x="50" y="229"/>
                    </a:lnTo>
                    <a:lnTo>
                      <a:pt x="52" y="226"/>
                    </a:lnTo>
                    <a:lnTo>
                      <a:pt x="51" y="223"/>
                    </a:lnTo>
                    <a:lnTo>
                      <a:pt x="50" y="220"/>
                    </a:lnTo>
                    <a:lnTo>
                      <a:pt x="52" y="219"/>
                    </a:lnTo>
                    <a:lnTo>
                      <a:pt x="52" y="222"/>
                    </a:lnTo>
                    <a:lnTo>
                      <a:pt x="53" y="225"/>
                    </a:lnTo>
                    <a:lnTo>
                      <a:pt x="54" y="228"/>
                    </a:lnTo>
                    <a:lnTo>
                      <a:pt x="53" y="231"/>
                    </a:lnTo>
                    <a:lnTo>
                      <a:pt x="57" y="232"/>
                    </a:lnTo>
                    <a:lnTo>
                      <a:pt x="60" y="232"/>
                    </a:lnTo>
                    <a:lnTo>
                      <a:pt x="63" y="231"/>
                    </a:lnTo>
                    <a:lnTo>
                      <a:pt x="66" y="233"/>
                    </a:lnTo>
                    <a:lnTo>
                      <a:pt x="69" y="232"/>
                    </a:lnTo>
                    <a:lnTo>
                      <a:pt x="67" y="229"/>
                    </a:lnTo>
                    <a:lnTo>
                      <a:pt x="68" y="226"/>
                    </a:lnTo>
                    <a:lnTo>
                      <a:pt x="71" y="229"/>
                    </a:lnTo>
                    <a:lnTo>
                      <a:pt x="74" y="231"/>
                    </a:lnTo>
                    <a:lnTo>
                      <a:pt x="77" y="232"/>
                    </a:lnTo>
                    <a:lnTo>
                      <a:pt x="80" y="232"/>
                    </a:lnTo>
                    <a:lnTo>
                      <a:pt x="81" y="229"/>
                    </a:lnTo>
                    <a:lnTo>
                      <a:pt x="84" y="226"/>
                    </a:lnTo>
                    <a:lnTo>
                      <a:pt x="81" y="223"/>
                    </a:lnTo>
                    <a:lnTo>
                      <a:pt x="84" y="225"/>
                    </a:lnTo>
                    <a:lnTo>
                      <a:pt x="87" y="227"/>
                    </a:lnTo>
                    <a:lnTo>
                      <a:pt x="84" y="228"/>
                    </a:lnTo>
                    <a:lnTo>
                      <a:pt x="86" y="232"/>
                    </a:lnTo>
                    <a:lnTo>
                      <a:pt x="89" y="232"/>
                    </a:lnTo>
                    <a:lnTo>
                      <a:pt x="93" y="232"/>
                    </a:lnTo>
                    <a:lnTo>
                      <a:pt x="96" y="233"/>
                    </a:lnTo>
                    <a:lnTo>
                      <a:pt x="100" y="235"/>
                    </a:lnTo>
                    <a:lnTo>
                      <a:pt x="103" y="235"/>
                    </a:lnTo>
                    <a:lnTo>
                      <a:pt x="106" y="235"/>
                    </a:lnTo>
                    <a:lnTo>
                      <a:pt x="109" y="235"/>
                    </a:lnTo>
                    <a:lnTo>
                      <a:pt x="112" y="235"/>
                    </a:lnTo>
                    <a:lnTo>
                      <a:pt x="115" y="233"/>
                    </a:lnTo>
                    <a:lnTo>
                      <a:pt x="112" y="232"/>
                    </a:lnTo>
                    <a:lnTo>
                      <a:pt x="109" y="231"/>
                    </a:lnTo>
                    <a:lnTo>
                      <a:pt x="106" y="228"/>
                    </a:lnTo>
                    <a:lnTo>
                      <a:pt x="106" y="225"/>
                    </a:lnTo>
                    <a:lnTo>
                      <a:pt x="109" y="227"/>
                    </a:lnTo>
                    <a:lnTo>
                      <a:pt x="112" y="230"/>
                    </a:lnTo>
                    <a:lnTo>
                      <a:pt x="115" y="230"/>
                    </a:lnTo>
                    <a:lnTo>
                      <a:pt x="118" y="229"/>
                    </a:lnTo>
                    <a:lnTo>
                      <a:pt x="117" y="226"/>
                    </a:lnTo>
                    <a:lnTo>
                      <a:pt x="117" y="223"/>
                    </a:lnTo>
                    <a:lnTo>
                      <a:pt x="120" y="224"/>
                    </a:lnTo>
                    <a:lnTo>
                      <a:pt x="121" y="227"/>
                    </a:lnTo>
                    <a:lnTo>
                      <a:pt x="124" y="228"/>
                    </a:lnTo>
                    <a:lnTo>
                      <a:pt x="127" y="230"/>
                    </a:lnTo>
                    <a:lnTo>
                      <a:pt x="130" y="230"/>
                    </a:lnTo>
                    <a:lnTo>
                      <a:pt x="133" y="230"/>
                    </a:lnTo>
                    <a:lnTo>
                      <a:pt x="132" y="227"/>
                    </a:lnTo>
                    <a:lnTo>
                      <a:pt x="130" y="224"/>
                    </a:lnTo>
                    <a:lnTo>
                      <a:pt x="130" y="221"/>
                    </a:lnTo>
                    <a:lnTo>
                      <a:pt x="133" y="224"/>
                    </a:lnTo>
                    <a:lnTo>
                      <a:pt x="135" y="227"/>
                    </a:lnTo>
                    <a:lnTo>
                      <a:pt x="135" y="230"/>
                    </a:lnTo>
                    <a:lnTo>
                      <a:pt x="138" y="231"/>
                    </a:lnTo>
                    <a:lnTo>
                      <a:pt x="146" y="231"/>
                    </a:lnTo>
                    <a:lnTo>
                      <a:pt x="149" y="228"/>
                    </a:lnTo>
                    <a:lnTo>
                      <a:pt x="149" y="225"/>
                    </a:lnTo>
                    <a:lnTo>
                      <a:pt x="146" y="224"/>
                    </a:lnTo>
                    <a:lnTo>
                      <a:pt x="143" y="222"/>
                    </a:lnTo>
                    <a:lnTo>
                      <a:pt x="143" y="219"/>
                    </a:lnTo>
                    <a:lnTo>
                      <a:pt x="145" y="222"/>
                    </a:lnTo>
                    <a:lnTo>
                      <a:pt x="148" y="224"/>
                    </a:lnTo>
                    <a:lnTo>
                      <a:pt x="151" y="223"/>
                    </a:lnTo>
                    <a:lnTo>
                      <a:pt x="154" y="223"/>
                    </a:lnTo>
                    <a:lnTo>
                      <a:pt x="151" y="225"/>
                    </a:lnTo>
                    <a:lnTo>
                      <a:pt x="151" y="228"/>
                    </a:lnTo>
                    <a:lnTo>
                      <a:pt x="154" y="228"/>
                    </a:lnTo>
                    <a:lnTo>
                      <a:pt x="157" y="229"/>
                    </a:lnTo>
                    <a:lnTo>
                      <a:pt x="160" y="228"/>
                    </a:lnTo>
                    <a:lnTo>
                      <a:pt x="163" y="228"/>
                    </a:lnTo>
                    <a:lnTo>
                      <a:pt x="167" y="228"/>
                    </a:lnTo>
                    <a:lnTo>
                      <a:pt x="170" y="230"/>
                    </a:lnTo>
                    <a:lnTo>
                      <a:pt x="168" y="233"/>
                    </a:lnTo>
                    <a:lnTo>
                      <a:pt x="166" y="237"/>
                    </a:lnTo>
                    <a:lnTo>
                      <a:pt x="167" y="240"/>
                    </a:lnTo>
                    <a:lnTo>
                      <a:pt x="172" y="238"/>
                    </a:lnTo>
                    <a:lnTo>
                      <a:pt x="175" y="238"/>
                    </a:lnTo>
                    <a:lnTo>
                      <a:pt x="178" y="237"/>
                    </a:lnTo>
                    <a:lnTo>
                      <a:pt x="181" y="237"/>
                    </a:lnTo>
                    <a:lnTo>
                      <a:pt x="184" y="236"/>
                    </a:lnTo>
                    <a:lnTo>
                      <a:pt x="187" y="235"/>
                    </a:lnTo>
                    <a:lnTo>
                      <a:pt x="190" y="235"/>
                    </a:lnTo>
                    <a:lnTo>
                      <a:pt x="193" y="235"/>
                    </a:lnTo>
                    <a:lnTo>
                      <a:pt x="195" y="230"/>
                    </a:lnTo>
                    <a:lnTo>
                      <a:pt x="199" y="228"/>
                    </a:lnTo>
                    <a:lnTo>
                      <a:pt x="200" y="225"/>
                    </a:lnTo>
                    <a:lnTo>
                      <a:pt x="204" y="226"/>
                    </a:lnTo>
                    <a:lnTo>
                      <a:pt x="204" y="229"/>
                    </a:lnTo>
                    <a:lnTo>
                      <a:pt x="207" y="228"/>
                    </a:lnTo>
                    <a:lnTo>
                      <a:pt x="210" y="227"/>
                    </a:lnTo>
                    <a:lnTo>
                      <a:pt x="212" y="224"/>
                    </a:lnTo>
                    <a:lnTo>
                      <a:pt x="215" y="222"/>
                    </a:lnTo>
                    <a:lnTo>
                      <a:pt x="215" y="219"/>
                    </a:lnTo>
                    <a:lnTo>
                      <a:pt x="214" y="216"/>
                    </a:lnTo>
                    <a:lnTo>
                      <a:pt x="212" y="213"/>
                    </a:lnTo>
                    <a:lnTo>
                      <a:pt x="209" y="212"/>
                    </a:lnTo>
                    <a:lnTo>
                      <a:pt x="206" y="213"/>
                    </a:lnTo>
                    <a:lnTo>
                      <a:pt x="204" y="216"/>
                    </a:lnTo>
                    <a:lnTo>
                      <a:pt x="200" y="218"/>
                    </a:lnTo>
                    <a:lnTo>
                      <a:pt x="197" y="217"/>
                    </a:lnTo>
                    <a:lnTo>
                      <a:pt x="198" y="214"/>
                    </a:lnTo>
                    <a:lnTo>
                      <a:pt x="195" y="215"/>
                    </a:lnTo>
                    <a:lnTo>
                      <a:pt x="191" y="215"/>
                    </a:lnTo>
                    <a:lnTo>
                      <a:pt x="194" y="212"/>
                    </a:lnTo>
                    <a:lnTo>
                      <a:pt x="197" y="209"/>
                    </a:lnTo>
                    <a:lnTo>
                      <a:pt x="194" y="206"/>
                    </a:lnTo>
                    <a:lnTo>
                      <a:pt x="191" y="205"/>
                    </a:lnTo>
                    <a:lnTo>
                      <a:pt x="188" y="205"/>
                    </a:lnTo>
                    <a:lnTo>
                      <a:pt x="185" y="205"/>
                    </a:lnTo>
                    <a:lnTo>
                      <a:pt x="181" y="206"/>
                    </a:lnTo>
                    <a:lnTo>
                      <a:pt x="180" y="207"/>
                    </a:lnTo>
                    <a:lnTo>
                      <a:pt x="177" y="209"/>
                    </a:lnTo>
                    <a:lnTo>
                      <a:pt x="179" y="206"/>
                    </a:lnTo>
                    <a:lnTo>
                      <a:pt x="175" y="205"/>
                    </a:lnTo>
                    <a:lnTo>
                      <a:pt x="173" y="205"/>
                    </a:lnTo>
                    <a:lnTo>
                      <a:pt x="166" y="204"/>
                    </a:lnTo>
                    <a:lnTo>
                      <a:pt x="163" y="204"/>
                    </a:lnTo>
                    <a:lnTo>
                      <a:pt x="160" y="205"/>
                    </a:lnTo>
                    <a:lnTo>
                      <a:pt x="157" y="206"/>
                    </a:lnTo>
                    <a:lnTo>
                      <a:pt x="154" y="207"/>
                    </a:lnTo>
                    <a:lnTo>
                      <a:pt x="152" y="204"/>
                    </a:lnTo>
                    <a:lnTo>
                      <a:pt x="149" y="203"/>
                    </a:lnTo>
                    <a:lnTo>
                      <a:pt x="152" y="203"/>
                    </a:lnTo>
                    <a:lnTo>
                      <a:pt x="155" y="203"/>
                    </a:lnTo>
                    <a:lnTo>
                      <a:pt x="158" y="203"/>
                    </a:lnTo>
                    <a:lnTo>
                      <a:pt x="161" y="201"/>
                    </a:lnTo>
                    <a:lnTo>
                      <a:pt x="158" y="200"/>
                    </a:lnTo>
                    <a:lnTo>
                      <a:pt x="155" y="198"/>
                    </a:lnTo>
                    <a:lnTo>
                      <a:pt x="156" y="196"/>
                    </a:lnTo>
                    <a:lnTo>
                      <a:pt x="154" y="191"/>
                    </a:lnTo>
                    <a:lnTo>
                      <a:pt x="157" y="194"/>
                    </a:lnTo>
                    <a:lnTo>
                      <a:pt x="160" y="197"/>
                    </a:lnTo>
                    <a:lnTo>
                      <a:pt x="163" y="199"/>
                    </a:lnTo>
                    <a:lnTo>
                      <a:pt x="166" y="200"/>
                    </a:lnTo>
                    <a:lnTo>
                      <a:pt x="169" y="202"/>
                    </a:lnTo>
                    <a:lnTo>
                      <a:pt x="172" y="202"/>
                    </a:lnTo>
                    <a:lnTo>
                      <a:pt x="175" y="203"/>
                    </a:lnTo>
                    <a:lnTo>
                      <a:pt x="178" y="203"/>
                    </a:lnTo>
                    <a:lnTo>
                      <a:pt x="181" y="204"/>
                    </a:lnTo>
                    <a:lnTo>
                      <a:pt x="183" y="203"/>
                    </a:lnTo>
                    <a:lnTo>
                      <a:pt x="186" y="202"/>
                    </a:lnTo>
                    <a:lnTo>
                      <a:pt x="189" y="203"/>
                    </a:lnTo>
                    <a:lnTo>
                      <a:pt x="192" y="203"/>
                    </a:lnTo>
                    <a:lnTo>
                      <a:pt x="195" y="203"/>
                    </a:lnTo>
                    <a:lnTo>
                      <a:pt x="199" y="201"/>
                    </a:lnTo>
                    <a:lnTo>
                      <a:pt x="202" y="202"/>
                    </a:lnTo>
                    <a:lnTo>
                      <a:pt x="205" y="201"/>
                    </a:lnTo>
                    <a:lnTo>
                      <a:pt x="208" y="199"/>
                    </a:lnTo>
                    <a:lnTo>
                      <a:pt x="211" y="198"/>
                    </a:lnTo>
                    <a:lnTo>
                      <a:pt x="212" y="194"/>
                    </a:lnTo>
                    <a:lnTo>
                      <a:pt x="215" y="192"/>
                    </a:lnTo>
                    <a:lnTo>
                      <a:pt x="212" y="189"/>
                    </a:lnTo>
                    <a:lnTo>
                      <a:pt x="212" y="186"/>
                    </a:lnTo>
                    <a:lnTo>
                      <a:pt x="209" y="184"/>
                    </a:lnTo>
                    <a:lnTo>
                      <a:pt x="206" y="182"/>
                    </a:lnTo>
                    <a:lnTo>
                      <a:pt x="209" y="180"/>
                    </a:lnTo>
                    <a:lnTo>
                      <a:pt x="212" y="181"/>
                    </a:lnTo>
                    <a:lnTo>
                      <a:pt x="215" y="181"/>
                    </a:lnTo>
                    <a:lnTo>
                      <a:pt x="218" y="182"/>
                    </a:lnTo>
                    <a:lnTo>
                      <a:pt x="226" y="182"/>
                    </a:lnTo>
                    <a:lnTo>
                      <a:pt x="229" y="183"/>
                    </a:lnTo>
                    <a:lnTo>
                      <a:pt x="232" y="182"/>
                    </a:lnTo>
                    <a:lnTo>
                      <a:pt x="235" y="181"/>
                    </a:lnTo>
                    <a:lnTo>
                      <a:pt x="238" y="180"/>
                    </a:lnTo>
                    <a:lnTo>
                      <a:pt x="241" y="180"/>
                    </a:lnTo>
                    <a:lnTo>
                      <a:pt x="244" y="181"/>
                    </a:lnTo>
                    <a:lnTo>
                      <a:pt x="247" y="178"/>
                    </a:lnTo>
                    <a:lnTo>
                      <a:pt x="247" y="176"/>
                    </a:lnTo>
                    <a:lnTo>
                      <a:pt x="244" y="176"/>
                    </a:lnTo>
                    <a:lnTo>
                      <a:pt x="238" y="175"/>
                    </a:lnTo>
                    <a:lnTo>
                      <a:pt x="235" y="175"/>
                    </a:lnTo>
                    <a:lnTo>
                      <a:pt x="232" y="172"/>
                    </a:lnTo>
                    <a:lnTo>
                      <a:pt x="235" y="172"/>
                    </a:lnTo>
                    <a:lnTo>
                      <a:pt x="238" y="172"/>
                    </a:lnTo>
                    <a:lnTo>
                      <a:pt x="241" y="172"/>
                    </a:lnTo>
                    <a:lnTo>
                      <a:pt x="244" y="172"/>
                    </a:lnTo>
                    <a:lnTo>
                      <a:pt x="247" y="173"/>
                    </a:lnTo>
                    <a:lnTo>
                      <a:pt x="250" y="173"/>
                    </a:lnTo>
                    <a:lnTo>
                      <a:pt x="253" y="170"/>
                    </a:lnTo>
                    <a:lnTo>
                      <a:pt x="256" y="168"/>
                    </a:lnTo>
                    <a:lnTo>
                      <a:pt x="253" y="167"/>
                    </a:lnTo>
                    <a:lnTo>
                      <a:pt x="250" y="166"/>
                    </a:lnTo>
                    <a:lnTo>
                      <a:pt x="247" y="165"/>
                    </a:lnTo>
                    <a:lnTo>
                      <a:pt x="243" y="165"/>
                    </a:lnTo>
                    <a:lnTo>
                      <a:pt x="240" y="164"/>
                    </a:lnTo>
                    <a:lnTo>
                      <a:pt x="237" y="163"/>
                    </a:lnTo>
                    <a:lnTo>
                      <a:pt x="234" y="163"/>
                    </a:lnTo>
                    <a:lnTo>
                      <a:pt x="237" y="162"/>
                    </a:lnTo>
                    <a:lnTo>
                      <a:pt x="241" y="162"/>
                    </a:lnTo>
                    <a:lnTo>
                      <a:pt x="244" y="163"/>
                    </a:lnTo>
                    <a:lnTo>
                      <a:pt x="250" y="163"/>
                    </a:lnTo>
                    <a:lnTo>
                      <a:pt x="253" y="163"/>
                    </a:lnTo>
                    <a:lnTo>
                      <a:pt x="256" y="163"/>
                    </a:lnTo>
                    <a:lnTo>
                      <a:pt x="260" y="161"/>
                    </a:lnTo>
                    <a:lnTo>
                      <a:pt x="262" y="160"/>
                    </a:lnTo>
                    <a:lnTo>
                      <a:pt x="260" y="159"/>
                    </a:lnTo>
                    <a:lnTo>
                      <a:pt x="260" y="155"/>
                    </a:lnTo>
                    <a:lnTo>
                      <a:pt x="261" y="152"/>
                    </a:lnTo>
                    <a:lnTo>
                      <a:pt x="258" y="151"/>
                    </a:lnTo>
                    <a:lnTo>
                      <a:pt x="255" y="150"/>
                    </a:lnTo>
                    <a:lnTo>
                      <a:pt x="252" y="150"/>
                    </a:lnTo>
                    <a:lnTo>
                      <a:pt x="249" y="150"/>
                    </a:lnTo>
                    <a:lnTo>
                      <a:pt x="246" y="150"/>
                    </a:lnTo>
                    <a:lnTo>
                      <a:pt x="243" y="150"/>
                    </a:lnTo>
                    <a:lnTo>
                      <a:pt x="240" y="150"/>
                    </a:lnTo>
                    <a:lnTo>
                      <a:pt x="236" y="150"/>
                    </a:lnTo>
                    <a:lnTo>
                      <a:pt x="239" y="149"/>
                    </a:lnTo>
                    <a:lnTo>
                      <a:pt x="243" y="149"/>
                    </a:lnTo>
                    <a:lnTo>
                      <a:pt x="246" y="147"/>
                    </a:lnTo>
                    <a:lnTo>
                      <a:pt x="243" y="146"/>
                    </a:lnTo>
                    <a:lnTo>
                      <a:pt x="240" y="146"/>
                    </a:lnTo>
                    <a:lnTo>
                      <a:pt x="237" y="145"/>
                    </a:lnTo>
                    <a:lnTo>
                      <a:pt x="230" y="145"/>
                    </a:lnTo>
                    <a:lnTo>
                      <a:pt x="223" y="147"/>
                    </a:lnTo>
                    <a:lnTo>
                      <a:pt x="219" y="147"/>
                    </a:lnTo>
                    <a:lnTo>
                      <a:pt x="216" y="147"/>
                    </a:lnTo>
                    <a:lnTo>
                      <a:pt x="214" y="149"/>
                    </a:lnTo>
                    <a:lnTo>
                      <a:pt x="211" y="152"/>
                    </a:lnTo>
                    <a:lnTo>
                      <a:pt x="208" y="154"/>
                    </a:lnTo>
                    <a:lnTo>
                      <a:pt x="210" y="151"/>
                    </a:lnTo>
                    <a:lnTo>
                      <a:pt x="213" y="148"/>
                    </a:lnTo>
                    <a:lnTo>
                      <a:pt x="215" y="145"/>
                    </a:lnTo>
                    <a:lnTo>
                      <a:pt x="212" y="145"/>
                    </a:lnTo>
                    <a:lnTo>
                      <a:pt x="209" y="144"/>
                    </a:lnTo>
                    <a:lnTo>
                      <a:pt x="206" y="144"/>
                    </a:lnTo>
                    <a:lnTo>
                      <a:pt x="203" y="144"/>
                    </a:lnTo>
                    <a:lnTo>
                      <a:pt x="200" y="144"/>
                    </a:lnTo>
                    <a:lnTo>
                      <a:pt x="203" y="144"/>
                    </a:lnTo>
                    <a:lnTo>
                      <a:pt x="206" y="143"/>
                    </a:lnTo>
                    <a:lnTo>
                      <a:pt x="210" y="144"/>
                    </a:lnTo>
                    <a:lnTo>
                      <a:pt x="212" y="144"/>
                    </a:lnTo>
                    <a:lnTo>
                      <a:pt x="219" y="146"/>
                    </a:lnTo>
                    <a:lnTo>
                      <a:pt x="222" y="145"/>
                    </a:lnTo>
                    <a:lnTo>
                      <a:pt x="226" y="144"/>
                    </a:lnTo>
                    <a:lnTo>
                      <a:pt x="229" y="144"/>
                    </a:lnTo>
                    <a:lnTo>
                      <a:pt x="232" y="143"/>
                    </a:lnTo>
                    <a:lnTo>
                      <a:pt x="235" y="143"/>
                    </a:lnTo>
                    <a:lnTo>
                      <a:pt x="238" y="144"/>
                    </a:lnTo>
                    <a:lnTo>
                      <a:pt x="241" y="143"/>
                    </a:lnTo>
                    <a:lnTo>
                      <a:pt x="238" y="142"/>
                    </a:lnTo>
                    <a:lnTo>
                      <a:pt x="235" y="142"/>
                    </a:lnTo>
                    <a:lnTo>
                      <a:pt x="232" y="141"/>
                    </a:lnTo>
                    <a:lnTo>
                      <a:pt x="229" y="141"/>
                    </a:lnTo>
                    <a:lnTo>
                      <a:pt x="226" y="141"/>
                    </a:lnTo>
                    <a:lnTo>
                      <a:pt x="222" y="141"/>
                    </a:lnTo>
                    <a:lnTo>
                      <a:pt x="219" y="141"/>
                    </a:lnTo>
                    <a:lnTo>
                      <a:pt x="216" y="140"/>
                    </a:lnTo>
                    <a:lnTo>
                      <a:pt x="213" y="140"/>
                    </a:lnTo>
                    <a:lnTo>
                      <a:pt x="210" y="140"/>
                    </a:lnTo>
                    <a:lnTo>
                      <a:pt x="213" y="140"/>
                    </a:lnTo>
                    <a:lnTo>
                      <a:pt x="216" y="139"/>
                    </a:lnTo>
                    <a:lnTo>
                      <a:pt x="219" y="140"/>
                    </a:lnTo>
                    <a:lnTo>
                      <a:pt x="223" y="140"/>
                    </a:lnTo>
                    <a:lnTo>
                      <a:pt x="226" y="140"/>
                    </a:lnTo>
                    <a:lnTo>
                      <a:pt x="230" y="140"/>
                    </a:lnTo>
                    <a:lnTo>
                      <a:pt x="233" y="140"/>
                    </a:lnTo>
                    <a:lnTo>
                      <a:pt x="236" y="140"/>
                    </a:lnTo>
                    <a:lnTo>
                      <a:pt x="239" y="140"/>
                    </a:lnTo>
                    <a:lnTo>
                      <a:pt x="242" y="140"/>
                    </a:lnTo>
                    <a:lnTo>
                      <a:pt x="245" y="143"/>
                    </a:lnTo>
                    <a:lnTo>
                      <a:pt x="248" y="144"/>
                    </a:lnTo>
                    <a:lnTo>
                      <a:pt x="251" y="144"/>
                    </a:lnTo>
                    <a:lnTo>
                      <a:pt x="254" y="145"/>
                    </a:lnTo>
                    <a:lnTo>
                      <a:pt x="258" y="145"/>
                    </a:lnTo>
                    <a:lnTo>
                      <a:pt x="259" y="145"/>
                    </a:lnTo>
                    <a:lnTo>
                      <a:pt x="262" y="145"/>
                    </a:lnTo>
                    <a:lnTo>
                      <a:pt x="265" y="145"/>
                    </a:lnTo>
                    <a:lnTo>
                      <a:pt x="264" y="142"/>
                    </a:lnTo>
                    <a:lnTo>
                      <a:pt x="260" y="140"/>
                    </a:lnTo>
                    <a:lnTo>
                      <a:pt x="264" y="139"/>
                    </a:lnTo>
                    <a:lnTo>
                      <a:pt x="260" y="138"/>
                    </a:lnTo>
                    <a:lnTo>
                      <a:pt x="258" y="139"/>
                    </a:lnTo>
                    <a:lnTo>
                      <a:pt x="254" y="138"/>
                    </a:lnTo>
                    <a:lnTo>
                      <a:pt x="248" y="138"/>
                    </a:lnTo>
                    <a:lnTo>
                      <a:pt x="245" y="139"/>
                    </a:lnTo>
                    <a:lnTo>
                      <a:pt x="242" y="138"/>
                    </a:lnTo>
                    <a:lnTo>
                      <a:pt x="239" y="137"/>
                    </a:lnTo>
                    <a:lnTo>
                      <a:pt x="236" y="137"/>
                    </a:lnTo>
                    <a:lnTo>
                      <a:pt x="230" y="137"/>
                    </a:lnTo>
                    <a:lnTo>
                      <a:pt x="226" y="137"/>
                    </a:lnTo>
                    <a:lnTo>
                      <a:pt x="223" y="138"/>
                    </a:lnTo>
                    <a:lnTo>
                      <a:pt x="219" y="136"/>
                    </a:lnTo>
                    <a:lnTo>
                      <a:pt x="216" y="136"/>
                    </a:lnTo>
                    <a:lnTo>
                      <a:pt x="214" y="134"/>
                    </a:lnTo>
                    <a:lnTo>
                      <a:pt x="217" y="135"/>
                    </a:lnTo>
                    <a:lnTo>
                      <a:pt x="220" y="135"/>
                    </a:lnTo>
                    <a:lnTo>
                      <a:pt x="223" y="134"/>
                    </a:lnTo>
                    <a:lnTo>
                      <a:pt x="222" y="131"/>
                    </a:lnTo>
                    <a:lnTo>
                      <a:pt x="230" y="135"/>
                    </a:lnTo>
                    <a:lnTo>
                      <a:pt x="233" y="135"/>
                    </a:lnTo>
                    <a:lnTo>
                      <a:pt x="236" y="135"/>
                    </a:lnTo>
                    <a:lnTo>
                      <a:pt x="239" y="135"/>
                    </a:lnTo>
                    <a:lnTo>
                      <a:pt x="242" y="134"/>
                    </a:lnTo>
                    <a:lnTo>
                      <a:pt x="239" y="131"/>
                    </a:lnTo>
                    <a:lnTo>
                      <a:pt x="236" y="130"/>
                    </a:lnTo>
                    <a:lnTo>
                      <a:pt x="233" y="130"/>
                    </a:lnTo>
                    <a:lnTo>
                      <a:pt x="230" y="130"/>
                    </a:lnTo>
                    <a:lnTo>
                      <a:pt x="227" y="129"/>
                    </a:lnTo>
                    <a:lnTo>
                      <a:pt x="230" y="129"/>
                    </a:lnTo>
                    <a:lnTo>
                      <a:pt x="233" y="129"/>
                    </a:lnTo>
                    <a:lnTo>
                      <a:pt x="236" y="129"/>
                    </a:lnTo>
                    <a:lnTo>
                      <a:pt x="240" y="130"/>
                    </a:lnTo>
                    <a:lnTo>
                      <a:pt x="243" y="132"/>
                    </a:lnTo>
                    <a:lnTo>
                      <a:pt x="245" y="131"/>
                    </a:lnTo>
                    <a:lnTo>
                      <a:pt x="248" y="132"/>
                    </a:lnTo>
                    <a:lnTo>
                      <a:pt x="251" y="133"/>
                    </a:lnTo>
                    <a:lnTo>
                      <a:pt x="254" y="134"/>
                    </a:lnTo>
                    <a:lnTo>
                      <a:pt x="258" y="134"/>
                    </a:lnTo>
                    <a:lnTo>
                      <a:pt x="257" y="131"/>
                    </a:lnTo>
                    <a:lnTo>
                      <a:pt x="260" y="130"/>
                    </a:lnTo>
                    <a:lnTo>
                      <a:pt x="264" y="132"/>
                    </a:lnTo>
                    <a:lnTo>
                      <a:pt x="266" y="131"/>
                    </a:lnTo>
                    <a:lnTo>
                      <a:pt x="271" y="132"/>
                    </a:lnTo>
                    <a:lnTo>
                      <a:pt x="274" y="131"/>
                    </a:lnTo>
                    <a:lnTo>
                      <a:pt x="274" y="128"/>
                    </a:lnTo>
                    <a:lnTo>
                      <a:pt x="277" y="130"/>
                    </a:lnTo>
                    <a:lnTo>
                      <a:pt x="280" y="130"/>
                    </a:lnTo>
                    <a:lnTo>
                      <a:pt x="283" y="129"/>
                    </a:lnTo>
                    <a:lnTo>
                      <a:pt x="286" y="128"/>
                    </a:lnTo>
                    <a:lnTo>
                      <a:pt x="286" y="125"/>
                    </a:lnTo>
                    <a:lnTo>
                      <a:pt x="283" y="122"/>
                    </a:lnTo>
                    <a:lnTo>
                      <a:pt x="280" y="121"/>
                    </a:lnTo>
                    <a:lnTo>
                      <a:pt x="276" y="121"/>
                    </a:lnTo>
                    <a:lnTo>
                      <a:pt x="273" y="120"/>
                    </a:lnTo>
                    <a:lnTo>
                      <a:pt x="270" y="120"/>
                    </a:lnTo>
                    <a:lnTo>
                      <a:pt x="266" y="120"/>
                    </a:lnTo>
                    <a:lnTo>
                      <a:pt x="263" y="120"/>
                    </a:lnTo>
                    <a:lnTo>
                      <a:pt x="260" y="118"/>
                    </a:lnTo>
                    <a:lnTo>
                      <a:pt x="266" y="118"/>
                    </a:lnTo>
                    <a:lnTo>
                      <a:pt x="270" y="116"/>
                    </a:lnTo>
                    <a:lnTo>
                      <a:pt x="273" y="116"/>
                    </a:lnTo>
                    <a:lnTo>
                      <a:pt x="280" y="118"/>
                    </a:lnTo>
                    <a:lnTo>
                      <a:pt x="282" y="118"/>
                    </a:lnTo>
                    <a:lnTo>
                      <a:pt x="286" y="119"/>
                    </a:lnTo>
                    <a:lnTo>
                      <a:pt x="289" y="119"/>
                    </a:lnTo>
                    <a:lnTo>
                      <a:pt x="289" y="122"/>
                    </a:lnTo>
                    <a:lnTo>
                      <a:pt x="292" y="124"/>
                    </a:lnTo>
                    <a:lnTo>
                      <a:pt x="295" y="124"/>
                    </a:lnTo>
                    <a:lnTo>
                      <a:pt x="298" y="124"/>
                    </a:lnTo>
                    <a:lnTo>
                      <a:pt x="301" y="124"/>
                    </a:lnTo>
                    <a:lnTo>
                      <a:pt x="304" y="123"/>
                    </a:lnTo>
                    <a:lnTo>
                      <a:pt x="307" y="123"/>
                    </a:lnTo>
                    <a:lnTo>
                      <a:pt x="311" y="122"/>
                    </a:lnTo>
                    <a:lnTo>
                      <a:pt x="315" y="121"/>
                    </a:lnTo>
                    <a:lnTo>
                      <a:pt x="318" y="119"/>
                    </a:lnTo>
                    <a:lnTo>
                      <a:pt x="319" y="115"/>
                    </a:lnTo>
                    <a:lnTo>
                      <a:pt x="315" y="115"/>
                    </a:lnTo>
                    <a:lnTo>
                      <a:pt x="312" y="116"/>
                    </a:lnTo>
                    <a:lnTo>
                      <a:pt x="316" y="113"/>
                    </a:lnTo>
                    <a:lnTo>
                      <a:pt x="319" y="113"/>
                    </a:lnTo>
                    <a:lnTo>
                      <a:pt x="322" y="112"/>
                    </a:lnTo>
                    <a:lnTo>
                      <a:pt x="323" y="112"/>
                    </a:lnTo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" name="Freeform 1260">
                <a:extLst>
                  <a:ext uri="{FF2B5EF4-FFF2-40B4-BE49-F238E27FC236}">
                    <a16:creationId xmlns:a16="http://schemas.microsoft.com/office/drawing/2014/main" id="{6EFBC781-C854-94FB-FF27-15C825857DC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659" y="1814"/>
                <a:ext cx="105" cy="69"/>
              </a:xfrm>
              <a:custGeom>
                <a:avLst/>
                <a:gdLst>
                  <a:gd name="T0" fmla="*/ 64 w 105"/>
                  <a:gd name="T1" fmla="*/ 26 h 69"/>
                  <a:gd name="T2" fmla="*/ 71 w 105"/>
                  <a:gd name="T3" fmla="*/ 30 h 69"/>
                  <a:gd name="T4" fmla="*/ 77 w 105"/>
                  <a:gd name="T5" fmla="*/ 31 h 69"/>
                  <a:gd name="T6" fmla="*/ 83 w 105"/>
                  <a:gd name="T7" fmla="*/ 36 h 69"/>
                  <a:gd name="T8" fmla="*/ 84 w 105"/>
                  <a:gd name="T9" fmla="*/ 42 h 69"/>
                  <a:gd name="T10" fmla="*/ 82 w 105"/>
                  <a:gd name="T11" fmla="*/ 47 h 69"/>
                  <a:gd name="T12" fmla="*/ 88 w 105"/>
                  <a:gd name="T13" fmla="*/ 45 h 69"/>
                  <a:gd name="T14" fmla="*/ 94 w 105"/>
                  <a:gd name="T15" fmla="*/ 47 h 69"/>
                  <a:gd name="T16" fmla="*/ 100 w 105"/>
                  <a:gd name="T17" fmla="*/ 47 h 69"/>
                  <a:gd name="T18" fmla="*/ 102 w 105"/>
                  <a:gd name="T19" fmla="*/ 51 h 69"/>
                  <a:gd name="T20" fmla="*/ 102 w 105"/>
                  <a:gd name="T21" fmla="*/ 54 h 69"/>
                  <a:gd name="T22" fmla="*/ 93 w 105"/>
                  <a:gd name="T23" fmla="*/ 60 h 69"/>
                  <a:gd name="T24" fmla="*/ 87 w 105"/>
                  <a:gd name="T25" fmla="*/ 58 h 69"/>
                  <a:gd name="T26" fmla="*/ 81 w 105"/>
                  <a:gd name="T27" fmla="*/ 56 h 69"/>
                  <a:gd name="T28" fmla="*/ 75 w 105"/>
                  <a:gd name="T29" fmla="*/ 55 h 69"/>
                  <a:gd name="T30" fmla="*/ 73 w 105"/>
                  <a:gd name="T31" fmla="*/ 52 h 69"/>
                  <a:gd name="T32" fmla="*/ 70 w 105"/>
                  <a:gd name="T33" fmla="*/ 48 h 69"/>
                  <a:gd name="T34" fmla="*/ 63 w 105"/>
                  <a:gd name="T35" fmla="*/ 46 h 69"/>
                  <a:gd name="T36" fmla="*/ 60 w 105"/>
                  <a:gd name="T37" fmla="*/ 44 h 69"/>
                  <a:gd name="T38" fmla="*/ 54 w 105"/>
                  <a:gd name="T39" fmla="*/ 47 h 69"/>
                  <a:gd name="T40" fmla="*/ 53 w 105"/>
                  <a:gd name="T41" fmla="*/ 52 h 69"/>
                  <a:gd name="T42" fmla="*/ 47 w 105"/>
                  <a:gd name="T43" fmla="*/ 57 h 69"/>
                  <a:gd name="T44" fmla="*/ 42 w 105"/>
                  <a:gd name="T45" fmla="*/ 60 h 69"/>
                  <a:gd name="T46" fmla="*/ 38 w 105"/>
                  <a:gd name="T47" fmla="*/ 66 h 69"/>
                  <a:gd name="T48" fmla="*/ 32 w 105"/>
                  <a:gd name="T49" fmla="*/ 68 h 69"/>
                  <a:gd name="T50" fmla="*/ 26 w 105"/>
                  <a:gd name="T51" fmla="*/ 69 h 69"/>
                  <a:gd name="T52" fmla="*/ 23 w 105"/>
                  <a:gd name="T53" fmla="*/ 63 h 69"/>
                  <a:gd name="T54" fmla="*/ 24 w 105"/>
                  <a:gd name="T55" fmla="*/ 56 h 69"/>
                  <a:gd name="T56" fmla="*/ 21 w 105"/>
                  <a:gd name="T57" fmla="*/ 54 h 69"/>
                  <a:gd name="T58" fmla="*/ 15 w 105"/>
                  <a:gd name="T59" fmla="*/ 56 h 69"/>
                  <a:gd name="T60" fmla="*/ 9 w 105"/>
                  <a:gd name="T61" fmla="*/ 55 h 69"/>
                  <a:gd name="T62" fmla="*/ 4 w 105"/>
                  <a:gd name="T63" fmla="*/ 58 h 69"/>
                  <a:gd name="T64" fmla="*/ 1 w 105"/>
                  <a:gd name="T65" fmla="*/ 54 h 69"/>
                  <a:gd name="T66" fmla="*/ 6 w 105"/>
                  <a:gd name="T67" fmla="*/ 48 h 69"/>
                  <a:gd name="T68" fmla="*/ 12 w 105"/>
                  <a:gd name="T69" fmla="*/ 46 h 69"/>
                  <a:gd name="T70" fmla="*/ 13 w 105"/>
                  <a:gd name="T71" fmla="*/ 40 h 69"/>
                  <a:gd name="T72" fmla="*/ 13 w 105"/>
                  <a:gd name="T73" fmla="*/ 35 h 69"/>
                  <a:gd name="T74" fmla="*/ 14 w 105"/>
                  <a:gd name="T75" fmla="*/ 29 h 69"/>
                  <a:gd name="T76" fmla="*/ 15 w 105"/>
                  <a:gd name="T77" fmla="*/ 22 h 69"/>
                  <a:gd name="T78" fmla="*/ 16 w 105"/>
                  <a:gd name="T79" fmla="*/ 16 h 69"/>
                  <a:gd name="T80" fmla="*/ 17 w 105"/>
                  <a:gd name="T81" fmla="*/ 10 h 69"/>
                  <a:gd name="T82" fmla="*/ 19 w 105"/>
                  <a:gd name="T83" fmla="*/ 4 h 69"/>
                  <a:gd name="T84" fmla="*/ 26 w 105"/>
                  <a:gd name="T85" fmla="*/ 0 h 69"/>
                  <a:gd name="T86" fmla="*/ 31 w 105"/>
                  <a:gd name="T87" fmla="*/ 5 h 69"/>
                  <a:gd name="T88" fmla="*/ 31 w 105"/>
                  <a:gd name="T89" fmla="*/ 11 h 69"/>
                  <a:gd name="T90" fmla="*/ 35 w 105"/>
                  <a:gd name="T91" fmla="*/ 16 h 69"/>
                  <a:gd name="T92" fmla="*/ 39 w 105"/>
                  <a:gd name="T93" fmla="*/ 12 h 69"/>
                  <a:gd name="T94" fmla="*/ 45 w 105"/>
                  <a:gd name="T95" fmla="*/ 14 h 69"/>
                  <a:gd name="T96" fmla="*/ 49 w 105"/>
                  <a:gd name="T97" fmla="*/ 18 h 69"/>
                  <a:gd name="T98" fmla="*/ 56 w 105"/>
                  <a:gd name="T99" fmla="*/ 19 h 69"/>
                  <a:gd name="T100" fmla="*/ 60 w 105"/>
                  <a:gd name="T101" fmla="*/ 24 h 6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105" h="69">
                    <a:moveTo>
                      <a:pt x="63" y="25"/>
                    </a:moveTo>
                    <a:lnTo>
                      <a:pt x="64" y="26"/>
                    </a:lnTo>
                    <a:lnTo>
                      <a:pt x="67" y="29"/>
                    </a:lnTo>
                    <a:lnTo>
                      <a:pt x="71" y="30"/>
                    </a:lnTo>
                    <a:lnTo>
                      <a:pt x="74" y="29"/>
                    </a:lnTo>
                    <a:lnTo>
                      <a:pt x="77" y="31"/>
                    </a:lnTo>
                    <a:lnTo>
                      <a:pt x="80" y="33"/>
                    </a:lnTo>
                    <a:lnTo>
                      <a:pt x="83" y="36"/>
                    </a:lnTo>
                    <a:lnTo>
                      <a:pt x="83" y="39"/>
                    </a:lnTo>
                    <a:lnTo>
                      <a:pt x="84" y="42"/>
                    </a:lnTo>
                    <a:lnTo>
                      <a:pt x="85" y="44"/>
                    </a:lnTo>
                    <a:lnTo>
                      <a:pt x="82" y="47"/>
                    </a:lnTo>
                    <a:lnTo>
                      <a:pt x="85" y="47"/>
                    </a:lnTo>
                    <a:lnTo>
                      <a:pt x="88" y="45"/>
                    </a:lnTo>
                    <a:lnTo>
                      <a:pt x="91" y="46"/>
                    </a:lnTo>
                    <a:lnTo>
                      <a:pt x="94" y="47"/>
                    </a:lnTo>
                    <a:lnTo>
                      <a:pt x="97" y="45"/>
                    </a:lnTo>
                    <a:lnTo>
                      <a:pt x="100" y="47"/>
                    </a:lnTo>
                    <a:lnTo>
                      <a:pt x="99" y="50"/>
                    </a:lnTo>
                    <a:lnTo>
                      <a:pt x="102" y="51"/>
                    </a:lnTo>
                    <a:lnTo>
                      <a:pt x="105" y="54"/>
                    </a:lnTo>
                    <a:lnTo>
                      <a:pt x="102" y="54"/>
                    </a:lnTo>
                    <a:lnTo>
                      <a:pt x="96" y="59"/>
                    </a:lnTo>
                    <a:lnTo>
                      <a:pt x="93" y="60"/>
                    </a:lnTo>
                    <a:lnTo>
                      <a:pt x="90" y="59"/>
                    </a:lnTo>
                    <a:lnTo>
                      <a:pt x="87" y="58"/>
                    </a:lnTo>
                    <a:lnTo>
                      <a:pt x="84" y="57"/>
                    </a:lnTo>
                    <a:lnTo>
                      <a:pt x="81" y="56"/>
                    </a:lnTo>
                    <a:lnTo>
                      <a:pt x="78" y="54"/>
                    </a:lnTo>
                    <a:lnTo>
                      <a:pt x="75" y="55"/>
                    </a:lnTo>
                    <a:lnTo>
                      <a:pt x="72" y="55"/>
                    </a:lnTo>
                    <a:lnTo>
                      <a:pt x="73" y="52"/>
                    </a:lnTo>
                    <a:lnTo>
                      <a:pt x="73" y="49"/>
                    </a:lnTo>
                    <a:lnTo>
                      <a:pt x="70" y="48"/>
                    </a:lnTo>
                    <a:lnTo>
                      <a:pt x="66" y="48"/>
                    </a:lnTo>
                    <a:lnTo>
                      <a:pt x="63" y="46"/>
                    </a:lnTo>
                    <a:lnTo>
                      <a:pt x="63" y="43"/>
                    </a:lnTo>
                    <a:lnTo>
                      <a:pt x="60" y="44"/>
                    </a:lnTo>
                    <a:lnTo>
                      <a:pt x="57" y="44"/>
                    </a:lnTo>
                    <a:lnTo>
                      <a:pt x="54" y="47"/>
                    </a:lnTo>
                    <a:lnTo>
                      <a:pt x="55" y="50"/>
                    </a:lnTo>
                    <a:lnTo>
                      <a:pt x="53" y="52"/>
                    </a:lnTo>
                    <a:lnTo>
                      <a:pt x="50" y="54"/>
                    </a:lnTo>
                    <a:lnTo>
                      <a:pt x="47" y="57"/>
                    </a:lnTo>
                    <a:lnTo>
                      <a:pt x="45" y="57"/>
                    </a:lnTo>
                    <a:lnTo>
                      <a:pt x="42" y="60"/>
                    </a:lnTo>
                    <a:lnTo>
                      <a:pt x="41" y="64"/>
                    </a:lnTo>
                    <a:lnTo>
                      <a:pt x="38" y="66"/>
                    </a:lnTo>
                    <a:lnTo>
                      <a:pt x="35" y="67"/>
                    </a:lnTo>
                    <a:lnTo>
                      <a:pt x="32" y="68"/>
                    </a:lnTo>
                    <a:lnTo>
                      <a:pt x="29" y="69"/>
                    </a:lnTo>
                    <a:lnTo>
                      <a:pt x="26" y="69"/>
                    </a:lnTo>
                    <a:lnTo>
                      <a:pt x="24" y="66"/>
                    </a:lnTo>
                    <a:lnTo>
                      <a:pt x="23" y="63"/>
                    </a:lnTo>
                    <a:lnTo>
                      <a:pt x="24" y="59"/>
                    </a:lnTo>
                    <a:lnTo>
                      <a:pt x="24" y="56"/>
                    </a:lnTo>
                    <a:lnTo>
                      <a:pt x="23" y="53"/>
                    </a:lnTo>
                    <a:lnTo>
                      <a:pt x="21" y="54"/>
                    </a:lnTo>
                    <a:lnTo>
                      <a:pt x="18" y="54"/>
                    </a:lnTo>
                    <a:lnTo>
                      <a:pt x="15" y="56"/>
                    </a:lnTo>
                    <a:lnTo>
                      <a:pt x="12" y="56"/>
                    </a:lnTo>
                    <a:lnTo>
                      <a:pt x="9" y="55"/>
                    </a:lnTo>
                    <a:lnTo>
                      <a:pt x="6" y="57"/>
                    </a:lnTo>
                    <a:lnTo>
                      <a:pt x="4" y="58"/>
                    </a:lnTo>
                    <a:lnTo>
                      <a:pt x="0" y="57"/>
                    </a:lnTo>
                    <a:lnTo>
                      <a:pt x="1" y="54"/>
                    </a:lnTo>
                    <a:lnTo>
                      <a:pt x="4" y="51"/>
                    </a:lnTo>
                    <a:lnTo>
                      <a:pt x="6" y="48"/>
                    </a:lnTo>
                    <a:lnTo>
                      <a:pt x="9" y="48"/>
                    </a:lnTo>
                    <a:lnTo>
                      <a:pt x="12" y="46"/>
                    </a:lnTo>
                    <a:lnTo>
                      <a:pt x="15" y="44"/>
                    </a:lnTo>
                    <a:lnTo>
                      <a:pt x="13" y="40"/>
                    </a:lnTo>
                    <a:lnTo>
                      <a:pt x="13" y="37"/>
                    </a:lnTo>
                    <a:lnTo>
                      <a:pt x="13" y="35"/>
                    </a:lnTo>
                    <a:lnTo>
                      <a:pt x="13" y="32"/>
                    </a:lnTo>
                    <a:lnTo>
                      <a:pt x="14" y="29"/>
                    </a:lnTo>
                    <a:lnTo>
                      <a:pt x="16" y="26"/>
                    </a:lnTo>
                    <a:lnTo>
                      <a:pt x="15" y="22"/>
                    </a:lnTo>
                    <a:lnTo>
                      <a:pt x="16" y="19"/>
                    </a:lnTo>
                    <a:lnTo>
                      <a:pt x="16" y="16"/>
                    </a:lnTo>
                    <a:lnTo>
                      <a:pt x="16" y="13"/>
                    </a:lnTo>
                    <a:lnTo>
                      <a:pt x="17" y="10"/>
                    </a:lnTo>
                    <a:lnTo>
                      <a:pt x="18" y="7"/>
                    </a:lnTo>
                    <a:lnTo>
                      <a:pt x="19" y="4"/>
                    </a:lnTo>
                    <a:lnTo>
                      <a:pt x="22" y="2"/>
                    </a:lnTo>
                    <a:lnTo>
                      <a:pt x="26" y="0"/>
                    </a:lnTo>
                    <a:lnTo>
                      <a:pt x="28" y="2"/>
                    </a:lnTo>
                    <a:lnTo>
                      <a:pt x="31" y="5"/>
                    </a:lnTo>
                    <a:lnTo>
                      <a:pt x="33" y="8"/>
                    </a:lnTo>
                    <a:lnTo>
                      <a:pt x="31" y="11"/>
                    </a:lnTo>
                    <a:lnTo>
                      <a:pt x="34" y="13"/>
                    </a:lnTo>
                    <a:lnTo>
                      <a:pt x="35" y="16"/>
                    </a:lnTo>
                    <a:lnTo>
                      <a:pt x="38" y="15"/>
                    </a:lnTo>
                    <a:lnTo>
                      <a:pt x="39" y="12"/>
                    </a:lnTo>
                    <a:lnTo>
                      <a:pt x="42" y="13"/>
                    </a:lnTo>
                    <a:lnTo>
                      <a:pt x="45" y="14"/>
                    </a:lnTo>
                    <a:lnTo>
                      <a:pt x="47" y="17"/>
                    </a:lnTo>
                    <a:lnTo>
                      <a:pt x="49" y="18"/>
                    </a:lnTo>
                    <a:lnTo>
                      <a:pt x="52" y="18"/>
                    </a:lnTo>
                    <a:lnTo>
                      <a:pt x="56" y="19"/>
                    </a:lnTo>
                    <a:lnTo>
                      <a:pt x="58" y="20"/>
                    </a:lnTo>
                    <a:lnTo>
                      <a:pt x="60" y="24"/>
                    </a:lnTo>
                    <a:lnTo>
                      <a:pt x="63" y="25"/>
                    </a:lnTo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Freeform 1261">
                <a:extLst>
                  <a:ext uri="{FF2B5EF4-FFF2-40B4-BE49-F238E27FC236}">
                    <a16:creationId xmlns:a16="http://schemas.microsoft.com/office/drawing/2014/main" id="{C5158139-3CF7-783B-6CC3-2936EA04FC7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473" y="1712"/>
                <a:ext cx="64" cy="38"/>
              </a:xfrm>
              <a:custGeom>
                <a:avLst/>
                <a:gdLst>
                  <a:gd name="T0" fmla="*/ 45 w 64"/>
                  <a:gd name="T1" fmla="*/ 38 h 38"/>
                  <a:gd name="T2" fmla="*/ 48 w 64"/>
                  <a:gd name="T3" fmla="*/ 37 h 38"/>
                  <a:gd name="T4" fmla="*/ 51 w 64"/>
                  <a:gd name="T5" fmla="*/ 35 h 38"/>
                  <a:gd name="T6" fmla="*/ 54 w 64"/>
                  <a:gd name="T7" fmla="*/ 33 h 38"/>
                  <a:gd name="T8" fmla="*/ 56 w 64"/>
                  <a:gd name="T9" fmla="*/ 30 h 38"/>
                  <a:gd name="T10" fmla="*/ 59 w 64"/>
                  <a:gd name="T11" fmla="*/ 30 h 38"/>
                  <a:gd name="T12" fmla="*/ 62 w 64"/>
                  <a:gd name="T13" fmla="*/ 30 h 38"/>
                  <a:gd name="T14" fmla="*/ 64 w 64"/>
                  <a:gd name="T15" fmla="*/ 27 h 38"/>
                  <a:gd name="T16" fmla="*/ 61 w 64"/>
                  <a:gd name="T17" fmla="*/ 26 h 38"/>
                  <a:gd name="T18" fmla="*/ 58 w 64"/>
                  <a:gd name="T19" fmla="*/ 28 h 38"/>
                  <a:gd name="T20" fmla="*/ 55 w 64"/>
                  <a:gd name="T21" fmla="*/ 27 h 38"/>
                  <a:gd name="T22" fmla="*/ 54 w 64"/>
                  <a:gd name="T23" fmla="*/ 24 h 38"/>
                  <a:gd name="T24" fmla="*/ 54 w 64"/>
                  <a:gd name="T25" fmla="*/ 21 h 38"/>
                  <a:gd name="T26" fmla="*/ 52 w 64"/>
                  <a:gd name="T27" fmla="*/ 18 h 38"/>
                  <a:gd name="T28" fmla="*/ 51 w 64"/>
                  <a:gd name="T29" fmla="*/ 21 h 38"/>
                  <a:gd name="T30" fmla="*/ 50 w 64"/>
                  <a:gd name="T31" fmla="*/ 18 h 38"/>
                  <a:gd name="T32" fmla="*/ 49 w 64"/>
                  <a:gd name="T33" fmla="*/ 15 h 38"/>
                  <a:gd name="T34" fmla="*/ 46 w 64"/>
                  <a:gd name="T35" fmla="*/ 13 h 38"/>
                  <a:gd name="T36" fmla="*/ 43 w 64"/>
                  <a:gd name="T37" fmla="*/ 12 h 38"/>
                  <a:gd name="T38" fmla="*/ 39 w 64"/>
                  <a:gd name="T39" fmla="*/ 10 h 38"/>
                  <a:gd name="T40" fmla="*/ 36 w 64"/>
                  <a:gd name="T41" fmla="*/ 7 h 38"/>
                  <a:gd name="T42" fmla="*/ 33 w 64"/>
                  <a:gd name="T43" fmla="*/ 4 h 38"/>
                  <a:gd name="T44" fmla="*/ 30 w 64"/>
                  <a:gd name="T45" fmla="*/ 5 h 38"/>
                  <a:gd name="T46" fmla="*/ 30 w 64"/>
                  <a:gd name="T47" fmla="*/ 3 h 38"/>
                  <a:gd name="T48" fmla="*/ 27 w 64"/>
                  <a:gd name="T49" fmla="*/ 1 h 38"/>
                  <a:gd name="T50" fmla="*/ 25 w 64"/>
                  <a:gd name="T51" fmla="*/ 0 h 38"/>
                  <a:gd name="T52" fmla="*/ 22 w 64"/>
                  <a:gd name="T53" fmla="*/ 0 h 38"/>
                  <a:gd name="T54" fmla="*/ 19 w 64"/>
                  <a:gd name="T55" fmla="*/ 2 h 38"/>
                  <a:gd name="T56" fmla="*/ 17 w 64"/>
                  <a:gd name="T57" fmla="*/ 5 h 38"/>
                  <a:gd name="T58" fmla="*/ 19 w 64"/>
                  <a:gd name="T59" fmla="*/ 9 h 38"/>
                  <a:gd name="T60" fmla="*/ 21 w 64"/>
                  <a:gd name="T61" fmla="*/ 11 h 38"/>
                  <a:gd name="T62" fmla="*/ 19 w 64"/>
                  <a:gd name="T63" fmla="*/ 11 h 38"/>
                  <a:gd name="T64" fmla="*/ 16 w 64"/>
                  <a:gd name="T65" fmla="*/ 7 h 38"/>
                  <a:gd name="T66" fmla="*/ 16 w 64"/>
                  <a:gd name="T67" fmla="*/ 11 h 38"/>
                  <a:gd name="T68" fmla="*/ 16 w 64"/>
                  <a:gd name="T69" fmla="*/ 14 h 38"/>
                  <a:gd name="T70" fmla="*/ 13 w 64"/>
                  <a:gd name="T71" fmla="*/ 16 h 38"/>
                  <a:gd name="T72" fmla="*/ 11 w 64"/>
                  <a:gd name="T73" fmla="*/ 19 h 38"/>
                  <a:gd name="T74" fmla="*/ 8 w 64"/>
                  <a:gd name="T75" fmla="*/ 19 h 38"/>
                  <a:gd name="T76" fmla="*/ 6 w 64"/>
                  <a:gd name="T77" fmla="*/ 20 h 38"/>
                  <a:gd name="T78" fmla="*/ 2 w 64"/>
                  <a:gd name="T79" fmla="*/ 19 h 38"/>
                  <a:gd name="T80" fmla="*/ 0 w 64"/>
                  <a:gd name="T81" fmla="*/ 21 h 38"/>
                  <a:gd name="T82" fmla="*/ 0 w 64"/>
                  <a:gd name="T83" fmla="*/ 24 h 38"/>
                  <a:gd name="T84" fmla="*/ 3 w 64"/>
                  <a:gd name="T85" fmla="*/ 27 h 38"/>
                  <a:gd name="T86" fmla="*/ 6 w 64"/>
                  <a:gd name="T87" fmla="*/ 27 h 38"/>
                  <a:gd name="T88" fmla="*/ 9 w 64"/>
                  <a:gd name="T89" fmla="*/ 25 h 38"/>
                  <a:gd name="T90" fmla="*/ 10 w 64"/>
                  <a:gd name="T91" fmla="*/ 28 h 38"/>
                  <a:gd name="T92" fmla="*/ 12 w 64"/>
                  <a:gd name="T93" fmla="*/ 29 h 38"/>
                  <a:gd name="T94" fmla="*/ 15 w 64"/>
                  <a:gd name="T95" fmla="*/ 30 h 38"/>
                  <a:gd name="T96" fmla="*/ 17 w 64"/>
                  <a:gd name="T97" fmla="*/ 27 h 38"/>
                  <a:gd name="T98" fmla="*/ 18 w 64"/>
                  <a:gd name="T99" fmla="*/ 30 h 38"/>
                  <a:gd name="T100" fmla="*/ 21 w 64"/>
                  <a:gd name="T101" fmla="*/ 32 h 38"/>
                  <a:gd name="T102" fmla="*/ 24 w 64"/>
                  <a:gd name="T103" fmla="*/ 32 h 38"/>
                  <a:gd name="T104" fmla="*/ 27 w 64"/>
                  <a:gd name="T105" fmla="*/ 34 h 38"/>
                  <a:gd name="T106" fmla="*/ 30 w 64"/>
                  <a:gd name="T107" fmla="*/ 36 h 38"/>
                  <a:gd name="T108" fmla="*/ 33 w 64"/>
                  <a:gd name="T109" fmla="*/ 36 h 38"/>
                  <a:gd name="T110" fmla="*/ 36 w 64"/>
                  <a:gd name="T111" fmla="*/ 34 h 38"/>
                  <a:gd name="T112" fmla="*/ 39 w 64"/>
                  <a:gd name="T113" fmla="*/ 36 h 38"/>
                  <a:gd name="T114" fmla="*/ 43 w 64"/>
                  <a:gd name="T115" fmla="*/ 37 h 38"/>
                  <a:gd name="T116" fmla="*/ 45 w 64"/>
                  <a:gd name="T117" fmla="*/ 38 h 3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64" h="38">
                    <a:moveTo>
                      <a:pt x="45" y="38"/>
                    </a:moveTo>
                    <a:lnTo>
                      <a:pt x="48" y="37"/>
                    </a:lnTo>
                    <a:lnTo>
                      <a:pt x="51" y="35"/>
                    </a:lnTo>
                    <a:lnTo>
                      <a:pt x="54" y="33"/>
                    </a:lnTo>
                    <a:lnTo>
                      <a:pt x="56" y="30"/>
                    </a:lnTo>
                    <a:lnTo>
                      <a:pt x="59" y="30"/>
                    </a:lnTo>
                    <a:lnTo>
                      <a:pt x="62" y="30"/>
                    </a:lnTo>
                    <a:lnTo>
                      <a:pt x="64" y="27"/>
                    </a:lnTo>
                    <a:lnTo>
                      <a:pt x="61" y="26"/>
                    </a:lnTo>
                    <a:lnTo>
                      <a:pt x="58" y="28"/>
                    </a:lnTo>
                    <a:lnTo>
                      <a:pt x="55" y="27"/>
                    </a:lnTo>
                    <a:lnTo>
                      <a:pt x="54" y="24"/>
                    </a:lnTo>
                    <a:lnTo>
                      <a:pt x="54" y="21"/>
                    </a:lnTo>
                    <a:lnTo>
                      <a:pt x="52" y="18"/>
                    </a:lnTo>
                    <a:lnTo>
                      <a:pt x="51" y="21"/>
                    </a:lnTo>
                    <a:lnTo>
                      <a:pt x="50" y="18"/>
                    </a:lnTo>
                    <a:lnTo>
                      <a:pt x="49" y="15"/>
                    </a:lnTo>
                    <a:lnTo>
                      <a:pt x="46" y="13"/>
                    </a:lnTo>
                    <a:lnTo>
                      <a:pt x="43" y="12"/>
                    </a:lnTo>
                    <a:lnTo>
                      <a:pt x="39" y="10"/>
                    </a:lnTo>
                    <a:lnTo>
                      <a:pt x="36" y="7"/>
                    </a:lnTo>
                    <a:lnTo>
                      <a:pt x="33" y="4"/>
                    </a:lnTo>
                    <a:lnTo>
                      <a:pt x="30" y="5"/>
                    </a:lnTo>
                    <a:lnTo>
                      <a:pt x="30" y="3"/>
                    </a:lnTo>
                    <a:lnTo>
                      <a:pt x="27" y="1"/>
                    </a:lnTo>
                    <a:lnTo>
                      <a:pt x="25" y="0"/>
                    </a:lnTo>
                    <a:lnTo>
                      <a:pt x="22" y="0"/>
                    </a:lnTo>
                    <a:lnTo>
                      <a:pt x="19" y="2"/>
                    </a:lnTo>
                    <a:lnTo>
                      <a:pt x="17" y="5"/>
                    </a:lnTo>
                    <a:lnTo>
                      <a:pt x="19" y="9"/>
                    </a:lnTo>
                    <a:lnTo>
                      <a:pt x="21" y="11"/>
                    </a:lnTo>
                    <a:lnTo>
                      <a:pt x="19" y="11"/>
                    </a:lnTo>
                    <a:lnTo>
                      <a:pt x="16" y="7"/>
                    </a:lnTo>
                    <a:lnTo>
                      <a:pt x="16" y="11"/>
                    </a:lnTo>
                    <a:lnTo>
                      <a:pt x="16" y="14"/>
                    </a:lnTo>
                    <a:lnTo>
                      <a:pt x="13" y="16"/>
                    </a:lnTo>
                    <a:lnTo>
                      <a:pt x="11" y="19"/>
                    </a:lnTo>
                    <a:lnTo>
                      <a:pt x="8" y="19"/>
                    </a:lnTo>
                    <a:lnTo>
                      <a:pt x="6" y="20"/>
                    </a:lnTo>
                    <a:lnTo>
                      <a:pt x="2" y="19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3" y="27"/>
                    </a:lnTo>
                    <a:lnTo>
                      <a:pt x="6" y="27"/>
                    </a:lnTo>
                    <a:lnTo>
                      <a:pt x="9" y="25"/>
                    </a:lnTo>
                    <a:lnTo>
                      <a:pt x="10" y="28"/>
                    </a:lnTo>
                    <a:lnTo>
                      <a:pt x="12" y="29"/>
                    </a:lnTo>
                    <a:lnTo>
                      <a:pt x="15" y="30"/>
                    </a:lnTo>
                    <a:lnTo>
                      <a:pt x="17" y="27"/>
                    </a:lnTo>
                    <a:lnTo>
                      <a:pt x="18" y="30"/>
                    </a:lnTo>
                    <a:lnTo>
                      <a:pt x="21" y="32"/>
                    </a:lnTo>
                    <a:lnTo>
                      <a:pt x="24" y="32"/>
                    </a:lnTo>
                    <a:lnTo>
                      <a:pt x="27" y="34"/>
                    </a:lnTo>
                    <a:lnTo>
                      <a:pt x="30" y="36"/>
                    </a:lnTo>
                    <a:lnTo>
                      <a:pt x="33" y="36"/>
                    </a:lnTo>
                    <a:lnTo>
                      <a:pt x="36" y="34"/>
                    </a:lnTo>
                    <a:lnTo>
                      <a:pt x="39" y="36"/>
                    </a:lnTo>
                    <a:lnTo>
                      <a:pt x="43" y="37"/>
                    </a:lnTo>
                    <a:lnTo>
                      <a:pt x="45" y="38"/>
                    </a:lnTo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" name="Freeform 1262">
                <a:extLst>
                  <a:ext uri="{FF2B5EF4-FFF2-40B4-BE49-F238E27FC236}">
                    <a16:creationId xmlns:a16="http://schemas.microsoft.com/office/drawing/2014/main" id="{41E863FB-4D78-6C32-C67D-E2CE8A2DBA5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590" y="1712"/>
                <a:ext cx="3" cy="2"/>
              </a:xfrm>
              <a:custGeom>
                <a:avLst/>
                <a:gdLst>
                  <a:gd name="T0" fmla="*/ 3 w 3"/>
                  <a:gd name="T1" fmla="*/ 2 h 2"/>
                  <a:gd name="T2" fmla="*/ 0 w 3"/>
                  <a:gd name="T3" fmla="*/ 1 h 2"/>
                  <a:gd name="T4" fmla="*/ 3 w 3"/>
                  <a:gd name="T5" fmla="*/ 0 h 2"/>
                  <a:gd name="T6" fmla="*/ 3 w 3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0" y="1"/>
                    </a:lnTo>
                    <a:lnTo>
                      <a:pt x="3" y="0"/>
                    </a:lnTo>
                    <a:lnTo>
                      <a:pt x="3" y="2"/>
                    </a:lnTo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Freeform 1263">
                <a:extLst>
                  <a:ext uri="{FF2B5EF4-FFF2-40B4-BE49-F238E27FC236}">
                    <a16:creationId xmlns:a16="http://schemas.microsoft.com/office/drawing/2014/main" id="{CA2933F7-7B2E-491C-88FE-605DA66DDB1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514" y="1719"/>
                <a:ext cx="10" cy="6"/>
              </a:xfrm>
              <a:custGeom>
                <a:avLst/>
                <a:gdLst>
                  <a:gd name="T0" fmla="*/ 10 w 10"/>
                  <a:gd name="T1" fmla="*/ 2 h 6"/>
                  <a:gd name="T2" fmla="*/ 10 w 10"/>
                  <a:gd name="T3" fmla="*/ 5 h 6"/>
                  <a:gd name="T4" fmla="*/ 7 w 10"/>
                  <a:gd name="T5" fmla="*/ 6 h 6"/>
                  <a:gd name="T6" fmla="*/ 4 w 10"/>
                  <a:gd name="T7" fmla="*/ 4 h 6"/>
                  <a:gd name="T8" fmla="*/ 0 w 10"/>
                  <a:gd name="T9" fmla="*/ 0 h 6"/>
                  <a:gd name="T10" fmla="*/ 4 w 10"/>
                  <a:gd name="T11" fmla="*/ 2 h 6"/>
                  <a:gd name="T12" fmla="*/ 7 w 10"/>
                  <a:gd name="T13" fmla="*/ 3 h 6"/>
                  <a:gd name="T14" fmla="*/ 10 w 10"/>
                  <a:gd name="T15" fmla="*/ 2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0" h="6">
                    <a:moveTo>
                      <a:pt x="10" y="2"/>
                    </a:moveTo>
                    <a:lnTo>
                      <a:pt x="10" y="5"/>
                    </a:lnTo>
                    <a:lnTo>
                      <a:pt x="7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4" y="2"/>
                    </a:lnTo>
                    <a:lnTo>
                      <a:pt x="7" y="3"/>
                    </a:lnTo>
                    <a:lnTo>
                      <a:pt x="10" y="2"/>
                    </a:lnTo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Freeform 1264">
                <a:extLst>
                  <a:ext uri="{FF2B5EF4-FFF2-40B4-BE49-F238E27FC236}">
                    <a16:creationId xmlns:a16="http://schemas.microsoft.com/office/drawing/2014/main" id="{112B9074-3A17-008A-AC31-A7EDB03C158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526" y="1718"/>
                <a:ext cx="9" cy="9"/>
              </a:xfrm>
              <a:custGeom>
                <a:avLst/>
                <a:gdLst>
                  <a:gd name="T0" fmla="*/ 7 w 9"/>
                  <a:gd name="T1" fmla="*/ 3 h 9"/>
                  <a:gd name="T2" fmla="*/ 9 w 9"/>
                  <a:gd name="T3" fmla="*/ 6 h 9"/>
                  <a:gd name="T4" fmla="*/ 7 w 9"/>
                  <a:gd name="T5" fmla="*/ 9 h 9"/>
                  <a:gd name="T6" fmla="*/ 4 w 9"/>
                  <a:gd name="T7" fmla="*/ 9 h 9"/>
                  <a:gd name="T8" fmla="*/ 5 w 9"/>
                  <a:gd name="T9" fmla="*/ 6 h 9"/>
                  <a:gd name="T10" fmla="*/ 4 w 9"/>
                  <a:gd name="T11" fmla="*/ 3 h 9"/>
                  <a:gd name="T12" fmla="*/ 3 w 9"/>
                  <a:gd name="T13" fmla="*/ 6 h 9"/>
                  <a:gd name="T14" fmla="*/ 0 w 9"/>
                  <a:gd name="T15" fmla="*/ 5 h 9"/>
                  <a:gd name="T16" fmla="*/ 1 w 9"/>
                  <a:gd name="T17" fmla="*/ 1 h 9"/>
                  <a:gd name="T18" fmla="*/ 4 w 9"/>
                  <a:gd name="T19" fmla="*/ 0 h 9"/>
                  <a:gd name="T20" fmla="*/ 7 w 9"/>
                  <a:gd name="T21" fmla="*/ 1 h 9"/>
                  <a:gd name="T22" fmla="*/ 7 w 9"/>
                  <a:gd name="T23" fmla="*/ 3 h 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9" h="9">
                    <a:moveTo>
                      <a:pt x="7" y="3"/>
                    </a:moveTo>
                    <a:lnTo>
                      <a:pt x="9" y="6"/>
                    </a:lnTo>
                    <a:lnTo>
                      <a:pt x="7" y="9"/>
                    </a:lnTo>
                    <a:lnTo>
                      <a:pt x="4" y="9"/>
                    </a:lnTo>
                    <a:lnTo>
                      <a:pt x="5" y="6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0" y="5"/>
                    </a:lnTo>
                    <a:lnTo>
                      <a:pt x="1" y="1"/>
                    </a:lnTo>
                    <a:lnTo>
                      <a:pt x="4" y="0"/>
                    </a:lnTo>
                    <a:lnTo>
                      <a:pt x="7" y="1"/>
                    </a:lnTo>
                    <a:lnTo>
                      <a:pt x="7" y="3"/>
                    </a:lnTo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Freeform 1265">
                <a:extLst>
                  <a:ext uri="{FF2B5EF4-FFF2-40B4-BE49-F238E27FC236}">
                    <a16:creationId xmlns:a16="http://schemas.microsoft.com/office/drawing/2014/main" id="{4CD52896-0214-1494-924D-25089797F1C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610" y="1725"/>
                <a:ext cx="4" cy="3"/>
              </a:xfrm>
              <a:custGeom>
                <a:avLst/>
                <a:gdLst>
                  <a:gd name="T0" fmla="*/ 4 w 4"/>
                  <a:gd name="T1" fmla="*/ 0 h 3"/>
                  <a:gd name="T2" fmla="*/ 3 w 4"/>
                  <a:gd name="T3" fmla="*/ 3 h 3"/>
                  <a:gd name="T4" fmla="*/ 0 w 4"/>
                  <a:gd name="T5" fmla="*/ 3 h 3"/>
                  <a:gd name="T6" fmla="*/ 1 w 4"/>
                  <a:gd name="T7" fmla="*/ 0 h 3"/>
                  <a:gd name="T8" fmla="*/ 4 w 4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lnTo>
                      <a:pt x="3" y="3"/>
                    </a:lnTo>
                    <a:lnTo>
                      <a:pt x="0" y="3"/>
                    </a:lnTo>
                    <a:lnTo>
                      <a:pt x="1" y="0"/>
                    </a:lnTo>
                    <a:lnTo>
                      <a:pt x="4" y="0"/>
                    </a:lnTo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Freeform 1266">
                <a:extLst>
                  <a:ext uri="{FF2B5EF4-FFF2-40B4-BE49-F238E27FC236}">
                    <a16:creationId xmlns:a16="http://schemas.microsoft.com/office/drawing/2014/main" id="{884D1C30-2CF2-C76B-A7B9-8D198CB1760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607" y="1727"/>
                <a:ext cx="3" cy="3"/>
              </a:xfrm>
              <a:custGeom>
                <a:avLst/>
                <a:gdLst>
                  <a:gd name="T0" fmla="*/ 1 w 3"/>
                  <a:gd name="T1" fmla="*/ 3 h 3"/>
                  <a:gd name="T2" fmla="*/ 0 w 3"/>
                  <a:gd name="T3" fmla="*/ 0 h 3"/>
                  <a:gd name="T4" fmla="*/ 3 w 3"/>
                  <a:gd name="T5" fmla="*/ 1 h 3"/>
                  <a:gd name="T6" fmla="*/ 1 w 3"/>
                  <a:gd name="T7" fmla="*/ 3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1" y="3"/>
                    </a:moveTo>
                    <a:lnTo>
                      <a:pt x="0" y="0"/>
                    </a:lnTo>
                    <a:lnTo>
                      <a:pt x="3" y="1"/>
                    </a:lnTo>
                    <a:lnTo>
                      <a:pt x="1" y="3"/>
                    </a:lnTo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Freeform 1267">
                <a:extLst>
                  <a:ext uri="{FF2B5EF4-FFF2-40B4-BE49-F238E27FC236}">
                    <a16:creationId xmlns:a16="http://schemas.microsoft.com/office/drawing/2014/main" id="{B38650E6-8BA4-660C-6940-F6B920485A8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968" y="2207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  <a:gd name="T3" fmla="*/ 2 w 2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T0" y="0"/>
                  </a:cxn>
                  <a:cxn ang="T5">
                    <a:pos x="T1" y="0"/>
                  </a:cxn>
                  <a:cxn ang="T6">
                    <a:pos x="T2" y="0"/>
                  </a:cxn>
                  <a:cxn ang="T7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Freeform 1268">
                <a:extLst>
                  <a:ext uri="{FF2B5EF4-FFF2-40B4-BE49-F238E27FC236}">
                    <a16:creationId xmlns:a16="http://schemas.microsoft.com/office/drawing/2014/main" id="{1230AAEA-984E-5554-DC07-416AA7FA3BF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968" y="2206"/>
                <a:ext cx="3" cy="1"/>
              </a:xfrm>
              <a:custGeom>
                <a:avLst/>
                <a:gdLst>
                  <a:gd name="T0" fmla="*/ 3 w 3"/>
                  <a:gd name="T1" fmla="*/ 0 h 1"/>
                  <a:gd name="T2" fmla="*/ 0 w 3"/>
                  <a:gd name="T3" fmla="*/ 1 h 1"/>
                  <a:gd name="T4" fmla="*/ 2 w 3"/>
                  <a:gd name="T5" fmla="*/ 1 h 1"/>
                  <a:gd name="T6" fmla="*/ 3 w 3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Freeform 1269">
                <a:extLst>
                  <a:ext uri="{FF2B5EF4-FFF2-40B4-BE49-F238E27FC236}">
                    <a16:creationId xmlns:a16="http://schemas.microsoft.com/office/drawing/2014/main" id="{6FBC3B8F-CED6-1AF2-EFB6-BB723E29D46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738" y="2102"/>
                <a:ext cx="20" cy="11"/>
              </a:xfrm>
              <a:custGeom>
                <a:avLst/>
                <a:gdLst>
                  <a:gd name="T0" fmla="*/ 5 w 20"/>
                  <a:gd name="T1" fmla="*/ 6 h 11"/>
                  <a:gd name="T2" fmla="*/ 8 w 20"/>
                  <a:gd name="T3" fmla="*/ 7 h 11"/>
                  <a:gd name="T4" fmla="*/ 12 w 20"/>
                  <a:gd name="T5" fmla="*/ 8 h 11"/>
                  <a:gd name="T6" fmla="*/ 14 w 20"/>
                  <a:gd name="T7" fmla="*/ 10 h 11"/>
                  <a:gd name="T8" fmla="*/ 17 w 20"/>
                  <a:gd name="T9" fmla="*/ 11 h 11"/>
                  <a:gd name="T10" fmla="*/ 20 w 20"/>
                  <a:gd name="T11" fmla="*/ 11 h 11"/>
                  <a:gd name="T12" fmla="*/ 19 w 20"/>
                  <a:gd name="T13" fmla="*/ 7 h 11"/>
                  <a:gd name="T14" fmla="*/ 17 w 20"/>
                  <a:gd name="T15" fmla="*/ 4 h 11"/>
                  <a:gd name="T16" fmla="*/ 14 w 20"/>
                  <a:gd name="T17" fmla="*/ 1 h 11"/>
                  <a:gd name="T18" fmla="*/ 14 w 20"/>
                  <a:gd name="T19" fmla="*/ 1 h 11"/>
                  <a:gd name="T20" fmla="*/ 11 w 20"/>
                  <a:gd name="T21" fmla="*/ 0 h 11"/>
                  <a:gd name="T22" fmla="*/ 8 w 20"/>
                  <a:gd name="T23" fmla="*/ 0 h 11"/>
                  <a:gd name="T24" fmla="*/ 5 w 20"/>
                  <a:gd name="T25" fmla="*/ 1 h 11"/>
                  <a:gd name="T26" fmla="*/ 2 w 20"/>
                  <a:gd name="T27" fmla="*/ 1 h 11"/>
                  <a:gd name="T28" fmla="*/ 0 w 20"/>
                  <a:gd name="T29" fmla="*/ 4 h 11"/>
                  <a:gd name="T30" fmla="*/ 3 w 20"/>
                  <a:gd name="T31" fmla="*/ 5 h 11"/>
                  <a:gd name="T32" fmla="*/ 5 w 20"/>
                  <a:gd name="T33" fmla="*/ 6 h 1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0" h="11">
                    <a:moveTo>
                      <a:pt x="5" y="6"/>
                    </a:moveTo>
                    <a:lnTo>
                      <a:pt x="8" y="7"/>
                    </a:lnTo>
                    <a:lnTo>
                      <a:pt x="12" y="8"/>
                    </a:lnTo>
                    <a:lnTo>
                      <a:pt x="14" y="10"/>
                    </a:lnTo>
                    <a:lnTo>
                      <a:pt x="17" y="11"/>
                    </a:lnTo>
                    <a:lnTo>
                      <a:pt x="20" y="11"/>
                    </a:lnTo>
                    <a:lnTo>
                      <a:pt x="19" y="7"/>
                    </a:lnTo>
                    <a:lnTo>
                      <a:pt x="17" y="4"/>
                    </a:lnTo>
                    <a:lnTo>
                      <a:pt x="14" y="1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2" y="1"/>
                    </a:lnTo>
                    <a:lnTo>
                      <a:pt x="0" y="4"/>
                    </a:lnTo>
                    <a:lnTo>
                      <a:pt x="3" y="5"/>
                    </a:lnTo>
                    <a:lnTo>
                      <a:pt x="5" y="6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Freeform 1270">
                <a:extLst>
                  <a:ext uri="{FF2B5EF4-FFF2-40B4-BE49-F238E27FC236}">
                    <a16:creationId xmlns:a16="http://schemas.microsoft.com/office/drawing/2014/main" id="{E4A4A771-F8B7-E040-E2C8-0AF6254B62E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379" y="1424"/>
                <a:ext cx="102" cy="52"/>
              </a:xfrm>
              <a:custGeom>
                <a:avLst/>
                <a:gdLst>
                  <a:gd name="T0" fmla="*/ 7 w 102"/>
                  <a:gd name="T1" fmla="*/ 11 h 52"/>
                  <a:gd name="T2" fmla="*/ 14 w 102"/>
                  <a:gd name="T3" fmla="*/ 11 h 52"/>
                  <a:gd name="T4" fmla="*/ 11 w 102"/>
                  <a:gd name="T5" fmla="*/ 17 h 52"/>
                  <a:gd name="T6" fmla="*/ 17 w 102"/>
                  <a:gd name="T7" fmla="*/ 17 h 52"/>
                  <a:gd name="T8" fmla="*/ 21 w 102"/>
                  <a:gd name="T9" fmla="*/ 13 h 52"/>
                  <a:gd name="T10" fmla="*/ 27 w 102"/>
                  <a:gd name="T11" fmla="*/ 15 h 52"/>
                  <a:gd name="T12" fmla="*/ 24 w 102"/>
                  <a:gd name="T13" fmla="*/ 20 h 52"/>
                  <a:gd name="T14" fmla="*/ 30 w 102"/>
                  <a:gd name="T15" fmla="*/ 19 h 52"/>
                  <a:gd name="T16" fmla="*/ 33 w 102"/>
                  <a:gd name="T17" fmla="*/ 23 h 52"/>
                  <a:gd name="T18" fmla="*/ 26 w 102"/>
                  <a:gd name="T19" fmla="*/ 25 h 52"/>
                  <a:gd name="T20" fmla="*/ 32 w 102"/>
                  <a:gd name="T21" fmla="*/ 26 h 52"/>
                  <a:gd name="T22" fmla="*/ 30 w 102"/>
                  <a:gd name="T23" fmla="*/ 29 h 52"/>
                  <a:gd name="T24" fmla="*/ 24 w 102"/>
                  <a:gd name="T25" fmla="*/ 29 h 52"/>
                  <a:gd name="T26" fmla="*/ 18 w 102"/>
                  <a:gd name="T27" fmla="*/ 27 h 52"/>
                  <a:gd name="T28" fmla="*/ 11 w 102"/>
                  <a:gd name="T29" fmla="*/ 28 h 52"/>
                  <a:gd name="T30" fmla="*/ 12 w 102"/>
                  <a:gd name="T31" fmla="*/ 33 h 52"/>
                  <a:gd name="T32" fmla="*/ 18 w 102"/>
                  <a:gd name="T33" fmla="*/ 37 h 52"/>
                  <a:gd name="T34" fmla="*/ 24 w 102"/>
                  <a:gd name="T35" fmla="*/ 38 h 52"/>
                  <a:gd name="T36" fmla="*/ 30 w 102"/>
                  <a:gd name="T37" fmla="*/ 35 h 52"/>
                  <a:gd name="T38" fmla="*/ 37 w 102"/>
                  <a:gd name="T39" fmla="*/ 34 h 52"/>
                  <a:gd name="T40" fmla="*/ 43 w 102"/>
                  <a:gd name="T41" fmla="*/ 33 h 52"/>
                  <a:gd name="T42" fmla="*/ 46 w 102"/>
                  <a:gd name="T43" fmla="*/ 38 h 52"/>
                  <a:gd name="T44" fmla="*/ 53 w 102"/>
                  <a:gd name="T45" fmla="*/ 37 h 52"/>
                  <a:gd name="T46" fmla="*/ 59 w 102"/>
                  <a:gd name="T47" fmla="*/ 37 h 52"/>
                  <a:gd name="T48" fmla="*/ 65 w 102"/>
                  <a:gd name="T49" fmla="*/ 39 h 52"/>
                  <a:gd name="T50" fmla="*/ 72 w 102"/>
                  <a:gd name="T51" fmla="*/ 42 h 52"/>
                  <a:gd name="T52" fmla="*/ 76 w 102"/>
                  <a:gd name="T53" fmla="*/ 48 h 52"/>
                  <a:gd name="T54" fmla="*/ 82 w 102"/>
                  <a:gd name="T55" fmla="*/ 52 h 52"/>
                  <a:gd name="T56" fmla="*/ 86 w 102"/>
                  <a:gd name="T57" fmla="*/ 52 h 52"/>
                  <a:gd name="T58" fmla="*/ 92 w 102"/>
                  <a:gd name="T59" fmla="*/ 52 h 52"/>
                  <a:gd name="T60" fmla="*/ 99 w 102"/>
                  <a:gd name="T61" fmla="*/ 51 h 52"/>
                  <a:gd name="T62" fmla="*/ 102 w 102"/>
                  <a:gd name="T63" fmla="*/ 45 h 52"/>
                  <a:gd name="T64" fmla="*/ 96 w 102"/>
                  <a:gd name="T65" fmla="*/ 39 h 52"/>
                  <a:gd name="T66" fmla="*/ 89 w 102"/>
                  <a:gd name="T67" fmla="*/ 36 h 52"/>
                  <a:gd name="T68" fmla="*/ 90 w 102"/>
                  <a:gd name="T69" fmla="*/ 30 h 52"/>
                  <a:gd name="T70" fmla="*/ 89 w 102"/>
                  <a:gd name="T71" fmla="*/ 26 h 52"/>
                  <a:gd name="T72" fmla="*/ 86 w 102"/>
                  <a:gd name="T73" fmla="*/ 26 h 52"/>
                  <a:gd name="T74" fmla="*/ 83 w 102"/>
                  <a:gd name="T75" fmla="*/ 20 h 52"/>
                  <a:gd name="T76" fmla="*/ 76 w 102"/>
                  <a:gd name="T77" fmla="*/ 19 h 52"/>
                  <a:gd name="T78" fmla="*/ 70 w 102"/>
                  <a:gd name="T79" fmla="*/ 19 h 52"/>
                  <a:gd name="T80" fmla="*/ 67 w 102"/>
                  <a:gd name="T81" fmla="*/ 13 h 52"/>
                  <a:gd name="T82" fmla="*/ 59 w 102"/>
                  <a:gd name="T83" fmla="*/ 10 h 52"/>
                  <a:gd name="T84" fmla="*/ 53 w 102"/>
                  <a:gd name="T85" fmla="*/ 11 h 52"/>
                  <a:gd name="T86" fmla="*/ 49 w 102"/>
                  <a:gd name="T87" fmla="*/ 14 h 52"/>
                  <a:gd name="T88" fmla="*/ 44 w 102"/>
                  <a:gd name="T89" fmla="*/ 13 h 52"/>
                  <a:gd name="T90" fmla="*/ 43 w 102"/>
                  <a:gd name="T91" fmla="*/ 7 h 52"/>
                  <a:gd name="T92" fmla="*/ 38 w 102"/>
                  <a:gd name="T93" fmla="*/ 3 h 52"/>
                  <a:gd name="T94" fmla="*/ 32 w 102"/>
                  <a:gd name="T95" fmla="*/ 2 h 52"/>
                  <a:gd name="T96" fmla="*/ 26 w 102"/>
                  <a:gd name="T97" fmla="*/ 0 h 52"/>
                  <a:gd name="T98" fmla="*/ 17 w 102"/>
                  <a:gd name="T99" fmla="*/ 1 h 52"/>
                  <a:gd name="T100" fmla="*/ 6 w 102"/>
                  <a:gd name="T101" fmla="*/ 2 h 52"/>
                  <a:gd name="T102" fmla="*/ 2 w 102"/>
                  <a:gd name="T103" fmla="*/ 4 h 52"/>
                  <a:gd name="T104" fmla="*/ 0 w 102"/>
                  <a:gd name="T105" fmla="*/ 10 h 5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102" h="52">
                    <a:moveTo>
                      <a:pt x="4" y="12"/>
                    </a:moveTo>
                    <a:lnTo>
                      <a:pt x="7" y="11"/>
                    </a:lnTo>
                    <a:lnTo>
                      <a:pt x="11" y="11"/>
                    </a:lnTo>
                    <a:lnTo>
                      <a:pt x="14" y="11"/>
                    </a:lnTo>
                    <a:lnTo>
                      <a:pt x="14" y="14"/>
                    </a:lnTo>
                    <a:lnTo>
                      <a:pt x="11" y="17"/>
                    </a:lnTo>
                    <a:lnTo>
                      <a:pt x="14" y="19"/>
                    </a:lnTo>
                    <a:lnTo>
                      <a:pt x="17" y="17"/>
                    </a:lnTo>
                    <a:lnTo>
                      <a:pt x="18" y="14"/>
                    </a:lnTo>
                    <a:lnTo>
                      <a:pt x="21" y="13"/>
                    </a:lnTo>
                    <a:lnTo>
                      <a:pt x="24" y="13"/>
                    </a:lnTo>
                    <a:lnTo>
                      <a:pt x="27" y="15"/>
                    </a:lnTo>
                    <a:lnTo>
                      <a:pt x="24" y="18"/>
                    </a:lnTo>
                    <a:lnTo>
                      <a:pt x="24" y="20"/>
                    </a:lnTo>
                    <a:lnTo>
                      <a:pt x="27" y="20"/>
                    </a:lnTo>
                    <a:lnTo>
                      <a:pt x="30" y="19"/>
                    </a:lnTo>
                    <a:lnTo>
                      <a:pt x="33" y="19"/>
                    </a:lnTo>
                    <a:lnTo>
                      <a:pt x="33" y="23"/>
                    </a:lnTo>
                    <a:lnTo>
                      <a:pt x="29" y="24"/>
                    </a:lnTo>
                    <a:lnTo>
                      <a:pt x="26" y="25"/>
                    </a:lnTo>
                    <a:lnTo>
                      <a:pt x="29" y="26"/>
                    </a:lnTo>
                    <a:lnTo>
                      <a:pt x="32" y="26"/>
                    </a:lnTo>
                    <a:lnTo>
                      <a:pt x="33" y="29"/>
                    </a:lnTo>
                    <a:lnTo>
                      <a:pt x="30" y="29"/>
                    </a:lnTo>
                    <a:lnTo>
                      <a:pt x="27" y="29"/>
                    </a:lnTo>
                    <a:lnTo>
                      <a:pt x="24" y="29"/>
                    </a:lnTo>
                    <a:lnTo>
                      <a:pt x="21" y="28"/>
                    </a:lnTo>
                    <a:lnTo>
                      <a:pt x="18" y="27"/>
                    </a:lnTo>
                    <a:lnTo>
                      <a:pt x="15" y="27"/>
                    </a:lnTo>
                    <a:lnTo>
                      <a:pt x="11" y="28"/>
                    </a:lnTo>
                    <a:lnTo>
                      <a:pt x="10" y="30"/>
                    </a:lnTo>
                    <a:lnTo>
                      <a:pt x="12" y="33"/>
                    </a:lnTo>
                    <a:lnTo>
                      <a:pt x="15" y="35"/>
                    </a:lnTo>
                    <a:lnTo>
                      <a:pt x="18" y="37"/>
                    </a:lnTo>
                    <a:lnTo>
                      <a:pt x="22" y="38"/>
                    </a:lnTo>
                    <a:lnTo>
                      <a:pt x="24" y="38"/>
                    </a:lnTo>
                    <a:lnTo>
                      <a:pt x="28" y="37"/>
                    </a:lnTo>
                    <a:lnTo>
                      <a:pt x="30" y="35"/>
                    </a:lnTo>
                    <a:lnTo>
                      <a:pt x="34" y="35"/>
                    </a:lnTo>
                    <a:lnTo>
                      <a:pt x="37" y="34"/>
                    </a:lnTo>
                    <a:lnTo>
                      <a:pt x="40" y="34"/>
                    </a:lnTo>
                    <a:lnTo>
                      <a:pt x="43" y="33"/>
                    </a:lnTo>
                    <a:lnTo>
                      <a:pt x="43" y="36"/>
                    </a:lnTo>
                    <a:lnTo>
                      <a:pt x="46" y="38"/>
                    </a:lnTo>
                    <a:lnTo>
                      <a:pt x="49" y="37"/>
                    </a:lnTo>
                    <a:lnTo>
                      <a:pt x="53" y="37"/>
                    </a:lnTo>
                    <a:lnTo>
                      <a:pt x="57" y="37"/>
                    </a:lnTo>
                    <a:lnTo>
                      <a:pt x="59" y="37"/>
                    </a:lnTo>
                    <a:lnTo>
                      <a:pt x="63" y="38"/>
                    </a:lnTo>
                    <a:lnTo>
                      <a:pt x="65" y="39"/>
                    </a:lnTo>
                    <a:lnTo>
                      <a:pt x="69" y="40"/>
                    </a:lnTo>
                    <a:lnTo>
                      <a:pt x="72" y="42"/>
                    </a:lnTo>
                    <a:lnTo>
                      <a:pt x="73" y="45"/>
                    </a:lnTo>
                    <a:lnTo>
                      <a:pt x="76" y="48"/>
                    </a:lnTo>
                    <a:lnTo>
                      <a:pt x="79" y="50"/>
                    </a:lnTo>
                    <a:lnTo>
                      <a:pt x="82" y="52"/>
                    </a:lnTo>
                    <a:lnTo>
                      <a:pt x="85" y="52"/>
                    </a:lnTo>
                    <a:lnTo>
                      <a:pt x="86" y="52"/>
                    </a:lnTo>
                    <a:lnTo>
                      <a:pt x="89" y="52"/>
                    </a:lnTo>
                    <a:lnTo>
                      <a:pt x="92" y="52"/>
                    </a:lnTo>
                    <a:lnTo>
                      <a:pt x="96" y="51"/>
                    </a:lnTo>
                    <a:lnTo>
                      <a:pt x="99" y="51"/>
                    </a:lnTo>
                    <a:lnTo>
                      <a:pt x="100" y="48"/>
                    </a:lnTo>
                    <a:lnTo>
                      <a:pt x="102" y="45"/>
                    </a:lnTo>
                    <a:lnTo>
                      <a:pt x="99" y="42"/>
                    </a:lnTo>
                    <a:lnTo>
                      <a:pt x="96" y="39"/>
                    </a:lnTo>
                    <a:lnTo>
                      <a:pt x="92" y="36"/>
                    </a:lnTo>
                    <a:lnTo>
                      <a:pt x="89" y="36"/>
                    </a:lnTo>
                    <a:lnTo>
                      <a:pt x="89" y="33"/>
                    </a:lnTo>
                    <a:lnTo>
                      <a:pt x="90" y="30"/>
                    </a:lnTo>
                    <a:lnTo>
                      <a:pt x="94" y="27"/>
                    </a:lnTo>
                    <a:lnTo>
                      <a:pt x="89" y="26"/>
                    </a:lnTo>
                    <a:lnTo>
                      <a:pt x="86" y="26"/>
                    </a:lnTo>
                    <a:lnTo>
                      <a:pt x="86" y="21"/>
                    </a:lnTo>
                    <a:lnTo>
                      <a:pt x="83" y="20"/>
                    </a:lnTo>
                    <a:lnTo>
                      <a:pt x="80" y="18"/>
                    </a:lnTo>
                    <a:lnTo>
                      <a:pt x="76" y="19"/>
                    </a:lnTo>
                    <a:lnTo>
                      <a:pt x="73" y="19"/>
                    </a:lnTo>
                    <a:lnTo>
                      <a:pt x="70" y="19"/>
                    </a:lnTo>
                    <a:lnTo>
                      <a:pt x="70" y="16"/>
                    </a:lnTo>
                    <a:lnTo>
                      <a:pt x="67" y="13"/>
                    </a:lnTo>
                    <a:lnTo>
                      <a:pt x="60" y="10"/>
                    </a:lnTo>
                    <a:lnTo>
                      <a:pt x="59" y="10"/>
                    </a:lnTo>
                    <a:lnTo>
                      <a:pt x="56" y="9"/>
                    </a:lnTo>
                    <a:lnTo>
                      <a:pt x="53" y="11"/>
                    </a:lnTo>
                    <a:lnTo>
                      <a:pt x="52" y="11"/>
                    </a:lnTo>
                    <a:lnTo>
                      <a:pt x="49" y="14"/>
                    </a:lnTo>
                    <a:lnTo>
                      <a:pt x="46" y="16"/>
                    </a:lnTo>
                    <a:lnTo>
                      <a:pt x="44" y="13"/>
                    </a:lnTo>
                    <a:lnTo>
                      <a:pt x="46" y="10"/>
                    </a:lnTo>
                    <a:lnTo>
                      <a:pt x="43" y="7"/>
                    </a:lnTo>
                    <a:lnTo>
                      <a:pt x="41" y="5"/>
                    </a:lnTo>
                    <a:lnTo>
                      <a:pt x="38" y="3"/>
                    </a:lnTo>
                    <a:lnTo>
                      <a:pt x="35" y="2"/>
                    </a:lnTo>
                    <a:lnTo>
                      <a:pt x="32" y="2"/>
                    </a:lnTo>
                    <a:lnTo>
                      <a:pt x="29" y="0"/>
                    </a:lnTo>
                    <a:lnTo>
                      <a:pt x="26" y="0"/>
                    </a:lnTo>
                    <a:lnTo>
                      <a:pt x="23" y="0"/>
                    </a:lnTo>
                    <a:lnTo>
                      <a:pt x="17" y="1"/>
                    </a:lnTo>
                    <a:lnTo>
                      <a:pt x="10" y="2"/>
                    </a:lnTo>
                    <a:lnTo>
                      <a:pt x="6" y="2"/>
                    </a:lnTo>
                    <a:lnTo>
                      <a:pt x="3" y="1"/>
                    </a:lnTo>
                    <a:lnTo>
                      <a:pt x="2" y="4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4" y="12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" name="Freeform 1271">
                <a:extLst>
                  <a:ext uri="{FF2B5EF4-FFF2-40B4-BE49-F238E27FC236}">
                    <a16:creationId xmlns:a16="http://schemas.microsoft.com/office/drawing/2014/main" id="{98221DD2-85FE-E332-2ECD-86C26AE7755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514" y="1353"/>
                <a:ext cx="180" cy="112"/>
              </a:xfrm>
              <a:custGeom>
                <a:avLst/>
                <a:gdLst>
                  <a:gd name="T0" fmla="*/ 8 w 180"/>
                  <a:gd name="T1" fmla="*/ 59 h 112"/>
                  <a:gd name="T2" fmla="*/ 27 w 180"/>
                  <a:gd name="T3" fmla="*/ 61 h 112"/>
                  <a:gd name="T4" fmla="*/ 26 w 180"/>
                  <a:gd name="T5" fmla="*/ 64 h 112"/>
                  <a:gd name="T6" fmla="*/ 22 w 180"/>
                  <a:gd name="T7" fmla="*/ 70 h 112"/>
                  <a:gd name="T8" fmla="*/ 39 w 180"/>
                  <a:gd name="T9" fmla="*/ 70 h 112"/>
                  <a:gd name="T10" fmla="*/ 52 w 180"/>
                  <a:gd name="T11" fmla="*/ 69 h 112"/>
                  <a:gd name="T12" fmla="*/ 65 w 180"/>
                  <a:gd name="T13" fmla="*/ 68 h 112"/>
                  <a:gd name="T14" fmla="*/ 78 w 180"/>
                  <a:gd name="T15" fmla="*/ 71 h 112"/>
                  <a:gd name="T16" fmla="*/ 72 w 180"/>
                  <a:gd name="T17" fmla="*/ 74 h 112"/>
                  <a:gd name="T18" fmla="*/ 72 w 180"/>
                  <a:gd name="T19" fmla="*/ 76 h 112"/>
                  <a:gd name="T20" fmla="*/ 95 w 180"/>
                  <a:gd name="T21" fmla="*/ 75 h 112"/>
                  <a:gd name="T22" fmla="*/ 76 w 180"/>
                  <a:gd name="T23" fmla="*/ 78 h 112"/>
                  <a:gd name="T24" fmla="*/ 58 w 180"/>
                  <a:gd name="T25" fmla="*/ 78 h 112"/>
                  <a:gd name="T26" fmla="*/ 38 w 180"/>
                  <a:gd name="T27" fmla="*/ 83 h 112"/>
                  <a:gd name="T28" fmla="*/ 57 w 180"/>
                  <a:gd name="T29" fmla="*/ 91 h 112"/>
                  <a:gd name="T30" fmla="*/ 53 w 180"/>
                  <a:gd name="T31" fmla="*/ 98 h 112"/>
                  <a:gd name="T32" fmla="*/ 71 w 180"/>
                  <a:gd name="T33" fmla="*/ 98 h 112"/>
                  <a:gd name="T34" fmla="*/ 65 w 180"/>
                  <a:gd name="T35" fmla="*/ 100 h 112"/>
                  <a:gd name="T36" fmla="*/ 69 w 180"/>
                  <a:gd name="T37" fmla="*/ 106 h 112"/>
                  <a:gd name="T38" fmla="*/ 87 w 180"/>
                  <a:gd name="T39" fmla="*/ 111 h 112"/>
                  <a:gd name="T40" fmla="*/ 92 w 180"/>
                  <a:gd name="T41" fmla="*/ 106 h 112"/>
                  <a:gd name="T42" fmla="*/ 109 w 180"/>
                  <a:gd name="T43" fmla="*/ 109 h 112"/>
                  <a:gd name="T44" fmla="*/ 108 w 180"/>
                  <a:gd name="T45" fmla="*/ 103 h 112"/>
                  <a:gd name="T46" fmla="*/ 125 w 180"/>
                  <a:gd name="T47" fmla="*/ 102 h 112"/>
                  <a:gd name="T48" fmla="*/ 134 w 180"/>
                  <a:gd name="T49" fmla="*/ 96 h 112"/>
                  <a:gd name="T50" fmla="*/ 136 w 180"/>
                  <a:gd name="T51" fmla="*/ 81 h 112"/>
                  <a:gd name="T52" fmla="*/ 141 w 180"/>
                  <a:gd name="T53" fmla="*/ 94 h 112"/>
                  <a:gd name="T54" fmla="*/ 154 w 180"/>
                  <a:gd name="T55" fmla="*/ 84 h 112"/>
                  <a:gd name="T56" fmla="*/ 177 w 180"/>
                  <a:gd name="T57" fmla="*/ 76 h 112"/>
                  <a:gd name="T58" fmla="*/ 167 w 180"/>
                  <a:gd name="T59" fmla="*/ 63 h 112"/>
                  <a:gd name="T60" fmla="*/ 154 w 180"/>
                  <a:gd name="T61" fmla="*/ 61 h 112"/>
                  <a:gd name="T62" fmla="*/ 147 w 180"/>
                  <a:gd name="T63" fmla="*/ 60 h 112"/>
                  <a:gd name="T64" fmla="*/ 148 w 180"/>
                  <a:gd name="T65" fmla="*/ 51 h 112"/>
                  <a:gd name="T66" fmla="*/ 137 w 180"/>
                  <a:gd name="T67" fmla="*/ 44 h 112"/>
                  <a:gd name="T68" fmla="*/ 130 w 180"/>
                  <a:gd name="T69" fmla="*/ 34 h 112"/>
                  <a:gd name="T70" fmla="*/ 131 w 180"/>
                  <a:gd name="T71" fmla="*/ 45 h 112"/>
                  <a:gd name="T72" fmla="*/ 116 w 180"/>
                  <a:gd name="T73" fmla="*/ 38 h 112"/>
                  <a:gd name="T74" fmla="*/ 103 w 180"/>
                  <a:gd name="T75" fmla="*/ 31 h 112"/>
                  <a:gd name="T76" fmla="*/ 91 w 180"/>
                  <a:gd name="T77" fmla="*/ 24 h 112"/>
                  <a:gd name="T78" fmla="*/ 75 w 180"/>
                  <a:gd name="T79" fmla="*/ 9 h 112"/>
                  <a:gd name="T80" fmla="*/ 50 w 180"/>
                  <a:gd name="T81" fmla="*/ 0 h 112"/>
                  <a:gd name="T82" fmla="*/ 39 w 180"/>
                  <a:gd name="T83" fmla="*/ 6 h 112"/>
                  <a:gd name="T84" fmla="*/ 55 w 180"/>
                  <a:gd name="T85" fmla="*/ 10 h 112"/>
                  <a:gd name="T86" fmla="*/ 40 w 180"/>
                  <a:gd name="T87" fmla="*/ 12 h 112"/>
                  <a:gd name="T88" fmla="*/ 25 w 180"/>
                  <a:gd name="T89" fmla="*/ 12 h 112"/>
                  <a:gd name="T90" fmla="*/ 34 w 180"/>
                  <a:gd name="T91" fmla="*/ 24 h 112"/>
                  <a:gd name="T92" fmla="*/ 33 w 180"/>
                  <a:gd name="T93" fmla="*/ 28 h 112"/>
                  <a:gd name="T94" fmla="*/ 30 w 180"/>
                  <a:gd name="T95" fmla="*/ 30 h 112"/>
                  <a:gd name="T96" fmla="*/ 14 w 180"/>
                  <a:gd name="T97" fmla="*/ 33 h 112"/>
                  <a:gd name="T98" fmla="*/ 8 w 180"/>
                  <a:gd name="T99" fmla="*/ 37 h 112"/>
                  <a:gd name="T100" fmla="*/ 14 w 180"/>
                  <a:gd name="T101" fmla="*/ 42 h 112"/>
                  <a:gd name="T102" fmla="*/ 20 w 180"/>
                  <a:gd name="T103" fmla="*/ 45 h 112"/>
                  <a:gd name="T104" fmla="*/ 38 w 180"/>
                  <a:gd name="T105" fmla="*/ 43 h 112"/>
                  <a:gd name="T106" fmla="*/ 33 w 180"/>
                  <a:gd name="T107" fmla="*/ 49 h 112"/>
                  <a:gd name="T108" fmla="*/ 14 w 180"/>
                  <a:gd name="T109" fmla="*/ 47 h 112"/>
                  <a:gd name="T110" fmla="*/ 4 w 180"/>
                  <a:gd name="T111" fmla="*/ 47 h 112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180" h="112">
                    <a:moveTo>
                      <a:pt x="2" y="49"/>
                    </a:moveTo>
                    <a:lnTo>
                      <a:pt x="6" y="51"/>
                    </a:lnTo>
                    <a:lnTo>
                      <a:pt x="8" y="51"/>
                    </a:lnTo>
                    <a:lnTo>
                      <a:pt x="5" y="52"/>
                    </a:lnTo>
                    <a:lnTo>
                      <a:pt x="6" y="56"/>
                    </a:lnTo>
                    <a:lnTo>
                      <a:pt x="8" y="59"/>
                    </a:lnTo>
                    <a:lnTo>
                      <a:pt x="11" y="60"/>
                    </a:lnTo>
                    <a:lnTo>
                      <a:pt x="15" y="62"/>
                    </a:lnTo>
                    <a:lnTo>
                      <a:pt x="18" y="62"/>
                    </a:lnTo>
                    <a:lnTo>
                      <a:pt x="21" y="62"/>
                    </a:lnTo>
                    <a:lnTo>
                      <a:pt x="24" y="62"/>
                    </a:lnTo>
                    <a:lnTo>
                      <a:pt x="27" y="61"/>
                    </a:lnTo>
                    <a:lnTo>
                      <a:pt x="30" y="61"/>
                    </a:lnTo>
                    <a:lnTo>
                      <a:pt x="33" y="59"/>
                    </a:lnTo>
                    <a:lnTo>
                      <a:pt x="36" y="58"/>
                    </a:lnTo>
                    <a:lnTo>
                      <a:pt x="36" y="61"/>
                    </a:lnTo>
                    <a:lnTo>
                      <a:pt x="29" y="63"/>
                    </a:lnTo>
                    <a:lnTo>
                      <a:pt x="26" y="64"/>
                    </a:lnTo>
                    <a:lnTo>
                      <a:pt x="23" y="64"/>
                    </a:lnTo>
                    <a:lnTo>
                      <a:pt x="20" y="65"/>
                    </a:lnTo>
                    <a:lnTo>
                      <a:pt x="17" y="65"/>
                    </a:lnTo>
                    <a:lnTo>
                      <a:pt x="16" y="68"/>
                    </a:lnTo>
                    <a:lnTo>
                      <a:pt x="19" y="70"/>
                    </a:lnTo>
                    <a:lnTo>
                      <a:pt x="22" y="70"/>
                    </a:lnTo>
                    <a:lnTo>
                      <a:pt x="23" y="73"/>
                    </a:lnTo>
                    <a:lnTo>
                      <a:pt x="27" y="74"/>
                    </a:lnTo>
                    <a:lnTo>
                      <a:pt x="30" y="73"/>
                    </a:lnTo>
                    <a:lnTo>
                      <a:pt x="33" y="72"/>
                    </a:lnTo>
                    <a:lnTo>
                      <a:pt x="36" y="71"/>
                    </a:lnTo>
                    <a:lnTo>
                      <a:pt x="39" y="70"/>
                    </a:lnTo>
                    <a:lnTo>
                      <a:pt x="42" y="71"/>
                    </a:lnTo>
                    <a:lnTo>
                      <a:pt x="39" y="74"/>
                    </a:lnTo>
                    <a:lnTo>
                      <a:pt x="42" y="75"/>
                    </a:lnTo>
                    <a:lnTo>
                      <a:pt x="47" y="74"/>
                    </a:lnTo>
                    <a:lnTo>
                      <a:pt x="50" y="72"/>
                    </a:lnTo>
                    <a:lnTo>
                      <a:pt x="52" y="69"/>
                    </a:lnTo>
                    <a:lnTo>
                      <a:pt x="52" y="72"/>
                    </a:lnTo>
                    <a:lnTo>
                      <a:pt x="55" y="71"/>
                    </a:lnTo>
                    <a:lnTo>
                      <a:pt x="56" y="68"/>
                    </a:lnTo>
                    <a:lnTo>
                      <a:pt x="59" y="70"/>
                    </a:lnTo>
                    <a:lnTo>
                      <a:pt x="62" y="69"/>
                    </a:lnTo>
                    <a:lnTo>
                      <a:pt x="65" y="68"/>
                    </a:lnTo>
                    <a:lnTo>
                      <a:pt x="68" y="68"/>
                    </a:lnTo>
                    <a:lnTo>
                      <a:pt x="65" y="70"/>
                    </a:lnTo>
                    <a:lnTo>
                      <a:pt x="68" y="72"/>
                    </a:lnTo>
                    <a:lnTo>
                      <a:pt x="71" y="72"/>
                    </a:lnTo>
                    <a:lnTo>
                      <a:pt x="75" y="72"/>
                    </a:lnTo>
                    <a:lnTo>
                      <a:pt x="78" y="71"/>
                    </a:lnTo>
                    <a:lnTo>
                      <a:pt x="81" y="71"/>
                    </a:lnTo>
                    <a:lnTo>
                      <a:pt x="84" y="70"/>
                    </a:lnTo>
                    <a:lnTo>
                      <a:pt x="81" y="72"/>
                    </a:lnTo>
                    <a:lnTo>
                      <a:pt x="78" y="72"/>
                    </a:lnTo>
                    <a:lnTo>
                      <a:pt x="75" y="73"/>
                    </a:lnTo>
                    <a:lnTo>
                      <a:pt x="72" y="74"/>
                    </a:lnTo>
                    <a:lnTo>
                      <a:pt x="69" y="73"/>
                    </a:lnTo>
                    <a:lnTo>
                      <a:pt x="66" y="73"/>
                    </a:lnTo>
                    <a:lnTo>
                      <a:pt x="63" y="74"/>
                    </a:lnTo>
                    <a:lnTo>
                      <a:pt x="66" y="76"/>
                    </a:lnTo>
                    <a:lnTo>
                      <a:pt x="69" y="76"/>
                    </a:lnTo>
                    <a:lnTo>
                      <a:pt x="72" y="76"/>
                    </a:lnTo>
                    <a:lnTo>
                      <a:pt x="75" y="76"/>
                    </a:lnTo>
                    <a:lnTo>
                      <a:pt x="78" y="76"/>
                    </a:lnTo>
                    <a:lnTo>
                      <a:pt x="81" y="76"/>
                    </a:lnTo>
                    <a:lnTo>
                      <a:pt x="86" y="75"/>
                    </a:lnTo>
                    <a:lnTo>
                      <a:pt x="92" y="75"/>
                    </a:lnTo>
                    <a:lnTo>
                      <a:pt x="95" y="75"/>
                    </a:lnTo>
                    <a:lnTo>
                      <a:pt x="92" y="76"/>
                    </a:lnTo>
                    <a:lnTo>
                      <a:pt x="89" y="76"/>
                    </a:lnTo>
                    <a:lnTo>
                      <a:pt x="86" y="77"/>
                    </a:lnTo>
                    <a:lnTo>
                      <a:pt x="81" y="77"/>
                    </a:lnTo>
                    <a:lnTo>
                      <a:pt x="79" y="77"/>
                    </a:lnTo>
                    <a:lnTo>
                      <a:pt x="76" y="78"/>
                    </a:lnTo>
                    <a:lnTo>
                      <a:pt x="73" y="78"/>
                    </a:lnTo>
                    <a:lnTo>
                      <a:pt x="70" y="78"/>
                    </a:lnTo>
                    <a:lnTo>
                      <a:pt x="67" y="78"/>
                    </a:lnTo>
                    <a:lnTo>
                      <a:pt x="64" y="78"/>
                    </a:lnTo>
                    <a:lnTo>
                      <a:pt x="61" y="78"/>
                    </a:lnTo>
                    <a:lnTo>
                      <a:pt x="58" y="78"/>
                    </a:lnTo>
                    <a:lnTo>
                      <a:pt x="54" y="78"/>
                    </a:lnTo>
                    <a:lnTo>
                      <a:pt x="51" y="78"/>
                    </a:lnTo>
                    <a:lnTo>
                      <a:pt x="49" y="81"/>
                    </a:lnTo>
                    <a:lnTo>
                      <a:pt x="45" y="82"/>
                    </a:lnTo>
                    <a:lnTo>
                      <a:pt x="41" y="82"/>
                    </a:lnTo>
                    <a:lnTo>
                      <a:pt x="38" y="83"/>
                    </a:lnTo>
                    <a:lnTo>
                      <a:pt x="40" y="86"/>
                    </a:lnTo>
                    <a:lnTo>
                      <a:pt x="44" y="89"/>
                    </a:lnTo>
                    <a:lnTo>
                      <a:pt x="48" y="89"/>
                    </a:lnTo>
                    <a:lnTo>
                      <a:pt x="51" y="89"/>
                    </a:lnTo>
                    <a:lnTo>
                      <a:pt x="54" y="90"/>
                    </a:lnTo>
                    <a:lnTo>
                      <a:pt x="57" y="91"/>
                    </a:lnTo>
                    <a:lnTo>
                      <a:pt x="54" y="92"/>
                    </a:lnTo>
                    <a:lnTo>
                      <a:pt x="51" y="91"/>
                    </a:lnTo>
                    <a:lnTo>
                      <a:pt x="47" y="90"/>
                    </a:lnTo>
                    <a:lnTo>
                      <a:pt x="49" y="94"/>
                    </a:lnTo>
                    <a:lnTo>
                      <a:pt x="52" y="95"/>
                    </a:lnTo>
                    <a:lnTo>
                      <a:pt x="53" y="98"/>
                    </a:lnTo>
                    <a:lnTo>
                      <a:pt x="56" y="97"/>
                    </a:lnTo>
                    <a:lnTo>
                      <a:pt x="59" y="96"/>
                    </a:lnTo>
                    <a:lnTo>
                      <a:pt x="62" y="97"/>
                    </a:lnTo>
                    <a:lnTo>
                      <a:pt x="65" y="98"/>
                    </a:lnTo>
                    <a:lnTo>
                      <a:pt x="68" y="98"/>
                    </a:lnTo>
                    <a:lnTo>
                      <a:pt x="71" y="98"/>
                    </a:lnTo>
                    <a:lnTo>
                      <a:pt x="75" y="98"/>
                    </a:lnTo>
                    <a:lnTo>
                      <a:pt x="77" y="98"/>
                    </a:lnTo>
                    <a:lnTo>
                      <a:pt x="75" y="99"/>
                    </a:lnTo>
                    <a:lnTo>
                      <a:pt x="71" y="100"/>
                    </a:lnTo>
                    <a:lnTo>
                      <a:pt x="68" y="100"/>
                    </a:lnTo>
                    <a:lnTo>
                      <a:pt x="65" y="100"/>
                    </a:lnTo>
                    <a:lnTo>
                      <a:pt x="62" y="101"/>
                    </a:lnTo>
                    <a:lnTo>
                      <a:pt x="59" y="101"/>
                    </a:lnTo>
                    <a:lnTo>
                      <a:pt x="60" y="104"/>
                    </a:lnTo>
                    <a:lnTo>
                      <a:pt x="63" y="105"/>
                    </a:lnTo>
                    <a:lnTo>
                      <a:pt x="66" y="107"/>
                    </a:lnTo>
                    <a:lnTo>
                      <a:pt x="69" y="106"/>
                    </a:lnTo>
                    <a:lnTo>
                      <a:pt x="70" y="109"/>
                    </a:lnTo>
                    <a:lnTo>
                      <a:pt x="73" y="109"/>
                    </a:lnTo>
                    <a:lnTo>
                      <a:pt x="76" y="110"/>
                    </a:lnTo>
                    <a:lnTo>
                      <a:pt x="79" y="111"/>
                    </a:lnTo>
                    <a:lnTo>
                      <a:pt x="83" y="111"/>
                    </a:lnTo>
                    <a:lnTo>
                      <a:pt x="87" y="111"/>
                    </a:lnTo>
                    <a:lnTo>
                      <a:pt x="90" y="112"/>
                    </a:lnTo>
                    <a:lnTo>
                      <a:pt x="96" y="112"/>
                    </a:lnTo>
                    <a:lnTo>
                      <a:pt x="99" y="111"/>
                    </a:lnTo>
                    <a:lnTo>
                      <a:pt x="98" y="108"/>
                    </a:lnTo>
                    <a:lnTo>
                      <a:pt x="95" y="108"/>
                    </a:lnTo>
                    <a:lnTo>
                      <a:pt x="92" y="106"/>
                    </a:lnTo>
                    <a:lnTo>
                      <a:pt x="95" y="106"/>
                    </a:lnTo>
                    <a:lnTo>
                      <a:pt x="98" y="106"/>
                    </a:lnTo>
                    <a:lnTo>
                      <a:pt x="101" y="106"/>
                    </a:lnTo>
                    <a:lnTo>
                      <a:pt x="103" y="108"/>
                    </a:lnTo>
                    <a:lnTo>
                      <a:pt x="109" y="112"/>
                    </a:lnTo>
                    <a:lnTo>
                      <a:pt x="109" y="109"/>
                    </a:lnTo>
                    <a:lnTo>
                      <a:pt x="108" y="106"/>
                    </a:lnTo>
                    <a:lnTo>
                      <a:pt x="105" y="103"/>
                    </a:lnTo>
                    <a:lnTo>
                      <a:pt x="103" y="102"/>
                    </a:lnTo>
                    <a:lnTo>
                      <a:pt x="101" y="98"/>
                    </a:lnTo>
                    <a:lnTo>
                      <a:pt x="103" y="97"/>
                    </a:lnTo>
                    <a:lnTo>
                      <a:pt x="108" y="103"/>
                    </a:lnTo>
                    <a:lnTo>
                      <a:pt x="111" y="105"/>
                    </a:lnTo>
                    <a:lnTo>
                      <a:pt x="117" y="111"/>
                    </a:lnTo>
                    <a:lnTo>
                      <a:pt x="120" y="112"/>
                    </a:lnTo>
                    <a:lnTo>
                      <a:pt x="122" y="109"/>
                    </a:lnTo>
                    <a:lnTo>
                      <a:pt x="123" y="106"/>
                    </a:lnTo>
                    <a:lnTo>
                      <a:pt x="125" y="102"/>
                    </a:lnTo>
                    <a:lnTo>
                      <a:pt x="122" y="100"/>
                    </a:lnTo>
                    <a:lnTo>
                      <a:pt x="125" y="98"/>
                    </a:lnTo>
                    <a:lnTo>
                      <a:pt x="129" y="100"/>
                    </a:lnTo>
                    <a:lnTo>
                      <a:pt x="132" y="102"/>
                    </a:lnTo>
                    <a:lnTo>
                      <a:pt x="134" y="100"/>
                    </a:lnTo>
                    <a:lnTo>
                      <a:pt x="134" y="96"/>
                    </a:lnTo>
                    <a:lnTo>
                      <a:pt x="131" y="95"/>
                    </a:lnTo>
                    <a:lnTo>
                      <a:pt x="131" y="91"/>
                    </a:lnTo>
                    <a:lnTo>
                      <a:pt x="130" y="89"/>
                    </a:lnTo>
                    <a:lnTo>
                      <a:pt x="130" y="85"/>
                    </a:lnTo>
                    <a:lnTo>
                      <a:pt x="134" y="83"/>
                    </a:lnTo>
                    <a:lnTo>
                      <a:pt x="136" y="81"/>
                    </a:lnTo>
                    <a:lnTo>
                      <a:pt x="135" y="84"/>
                    </a:lnTo>
                    <a:lnTo>
                      <a:pt x="134" y="87"/>
                    </a:lnTo>
                    <a:lnTo>
                      <a:pt x="134" y="90"/>
                    </a:lnTo>
                    <a:lnTo>
                      <a:pt x="135" y="94"/>
                    </a:lnTo>
                    <a:lnTo>
                      <a:pt x="138" y="96"/>
                    </a:lnTo>
                    <a:lnTo>
                      <a:pt x="141" y="94"/>
                    </a:lnTo>
                    <a:lnTo>
                      <a:pt x="144" y="90"/>
                    </a:lnTo>
                    <a:lnTo>
                      <a:pt x="147" y="88"/>
                    </a:lnTo>
                    <a:lnTo>
                      <a:pt x="149" y="85"/>
                    </a:lnTo>
                    <a:lnTo>
                      <a:pt x="149" y="82"/>
                    </a:lnTo>
                    <a:lnTo>
                      <a:pt x="151" y="84"/>
                    </a:lnTo>
                    <a:lnTo>
                      <a:pt x="154" y="84"/>
                    </a:lnTo>
                    <a:lnTo>
                      <a:pt x="156" y="81"/>
                    </a:lnTo>
                    <a:lnTo>
                      <a:pt x="159" y="80"/>
                    </a:lnTo>
                    <a:lnTo>
                      <a:pt x="166" y="79"/>
                    </a:lnTo>
                    <a:lnTo>
                      <a:pt x="169" y="78"/>
                    </a:lnTo>
                    <a:lnTo>
                      <a:pt x="173" y="77"/>
                    </a:lnTo>
                    <a:lnTo>
                      <a:pt x="177" y="76"/>
                    </a:lnTo>
                    <a:lnTo>
                      <a:pt x="180" y="75"/>
                    </a:lnTo>
                    <a:lnTo>
                      <a:pt x="179" y="72"/>
                    </a:lnTo>
                    <a:lnTo>
                      <a:pt x="176" y="70"/>
                    </a:lnTo>
                    <a:lnTo>
                      <a:pt x="173" y="67"/>
                    </a:lnTo>
                    <a:lnTo>
                      <a:pt x="171" y="64"/>
                    </a:lnTo>
                    <a:lnTo>
                      <a:pt x="167" y="63"/>
                    </a:lnTo>
                    <a:lnTo>
                      <a:pt x="165" y="66"/>
                    </a:lnTo>
                    <a:lnTo>
                      <a:pt x="163" y="69"/>
                    </a:lnTo>
                    <a:lnTo>
                      <a:pt x="161" y="66"/>
                    </a:lnTo>
                    <a:lnTo>
                      <a:pt x="160" y="63"/>
                    </a:lnTo>
                    <a:lnTo>
                      <a:pt x="157" y="62"/>
                    </a:lnTo>
                    <a:lnTo>
                      <a:pt x="154" y="61"/>
                    </a:lnTo>
                    <a:lnTo>
                      <a:pt x="151" y="63"/>
                    </a:lnTo>
                    <a:lnTo>
                      <a:pt x="148" y="63"/>
                    </a:lnTo>
                    <a:lnTo>
                      <a:pt x="145" y="66"/>
                    </a:lnTo>
                    <a:lnTo>
                      <a:pt x="142" y="66"/>
                    </a:lnTo>
                    <a:lnTo>
                      <a:pt x="145" y="63"/>
                    </a:lnTo>
                    <a:lnTo>
                      <a:pt x="147" y="60"/>
                    </a:lnTo>
                    <a:lnTo>
                      <a:pt x="147" y="57"/>
                    </a:lnTo>
                    <a:lnTo>
                      <a:pt x="149" y="53"/>
                    </a:lnTo>
                    <a:lnTo>
                      <a:pt x="146" y="53"/>
                    </a:lnTo>
                    <a:lnTo>
                      <a:pt x="142" y="55"/>
                    </a:lnTo>
                    <a:lnTo>
                      <a:pt x="145" y="52"/>
                    </a:lnTo>
                    <a:lnTo>
                      <a:pt x="148" y="51"/>
                    </a:lnTo>
                    <a:lnTo>
                      <a:pt x="146" y="49"/>
                    </a:lnTo>
                    <a:lnTo>
                      <a:pt x="143" y="46"/>
                    </a:lnTo>
                    <a:lnTo>
                      <a:pt x="140" y="46"/>
                    </a:lnTo>
                    <a:lnTo>
                      <a:pt x="137" y="47"/>
                    </a:lnTo>
                    <a:lnTo>
                      <a:pt x="134" y="45"/>
                    </a:lnTo>
                    <a:lnTo>
                      <a:pt x="137" y="44"/>
                    </a:lnTo>
                    <a:lnTo>
                      <a:pt x="140" y="43"/>
                    </a:lnTo>
                    <a:lnTo>
                      <a:pt x="139" y="40"/>
                    </a:lnTo>
                    <a:lnTo>
                      <a:pt x="139" y="37"/>
                    </a:lnTo>
                    <a:lnTo>
                      <a:pt x="136" y="35"/>
                    </a:lnTo>
                    <a:lnTo>
                      <a:pt x="133" y="34"/>
                    </a:lnTo>
                    <a:lnTo>
                      <a:pt x="130" y="34"/>
                    </a:lnTo>
                    <a:lnTo>
                      <a:pt x="126" y="34"/>
                    </a:lnTo>
                    <a:lnTo>
                      <a:pt x="123" y="36"/>
                    </a:lnTo>
                    <a:lnTo>
                      <a:pt x="123" y="39"/>
                    </a:lnTo>
                    <a:lnTo>
                      <a:pt x="125" y="41"/>
                    </a:lnTo>
                    <a:lnTo>
                      <a:pt x="130" y="42"/>
                    </a:lnTo>
                    <a:lnTo>
                      <a:pt x="131" y="45"/>
                    </a:lnTo>
                    <a:lnTo>
                      <a:pt x="127" y="44"/>
                    </a:lnTo>
                    <a:lnTo>
                      <a:pt x="124" y="45"/>
                    </a:lnTo>
                    <a:lnTo>
                      <a:pt x="121" y="44"/>
                    </a:lnTo>
                    <a:lnTo>
                      <a:pt x="118" y="43"/>
                    </a:lnTo>
                    <a:lnTo>
                      <a:pt x="115" y="41"/>
                    </a:lnTo>
                    <a:lnTo>
                      <a:pt x="116" y="38"/>
                    </a:lnTo>
                    <a:lnTo>
                      <a:pt x="114" y="35"/>
                    </a:lnTo>
                    <a:lnTo>
                      <a:pt x="115" y="32"/>
                    </a:lnTo>
                    <a:lnTo>
                      <a:pt x="112" y="30"/>
                    </a:lnTo>
                    <a:lnTo>
                      <a:pt x="109" y="30"/>
                    </a:lnTo>
                    <a:lnTo>
                      <a:pt x="106" y="31"/>
                    </a:lnTo>
                    <a:lnTo>
                      <a:pt x="103" y="31"/>
                    </a:lnTo>
                    <a:lnTo>
                      <a:pt x="103" y="30"/>
                    </a:lnTo>
                    <a:lnTo>
                      <a:pt x="100" y="30"/>
                    </a:lnTo>
                    <a:lnTo>
                      <a:pt x="97" y="30"/>
                    </a:lnTo>
                    <a:lnTo>
                      <a:pt x="93" y="30"/>
                    </a:lnTo>
                    <a:lnTo>
                      <a:pt x="94" y="26"/>
                    </a:lnTo>
                    <a:lnTo>
                      <a:pt x="91" y="24"/>
                    </a:lnTo>
                    <a:lnTo>
                      <a:pt x="88" y="24"/>
                    </a:lnTo>
                    <a:lnTo>
                      <a:pt x="86" y="21"/>
                    </a:lnTo>
                    <a:lnTo>
                      <a:pt x="82" y="18"/>
                    </a:lnTo>
                    <a:lnTo>
                      <a:pt x="79" y="14"/>
                    </a:lnTo>
                    <a:lnTo>
                      <a:pt x="76" y="12"/>
                    </a:lnTo>
                    <a:lnTo>
                      <a:pt x="75" y="9"/>
                    </a:lnTo>
                    <a:lnTo>
                      <a:pt x="72" y="6"/>
                    </a:lnTo>
                    <a:lnTo>
                      <a:pt x="69" y="5"/>
                    </a:lnTo>
                    <a:lnTo>
                      <a:pt x="65" y="4"/>
                    </a:lnTo>
                    <a:lnTo>
                      <a:pt x="60" y="2"/>
                    </a:lnTo>
                    <a:lnTo>
                      <a:pt x="56" y="1"/>
                    </a:lnTo>
                    <a:lnTo>
                      <a:pt x="50" y="0"/>
                    </a:lnTo>
                    <a:lnTo>
                      <a:pt x="47" y="2"/>
                    </a:lnTo>
                    <a:lnTo>
                      <a:pt x="44" y="1"/>
                    </a:lnTo>
                    <a:lnTo>
                      <a:pt x="40" y="1"/>
                    </a:lnTo>
                    <a:lnTo>
                      <a:pt x="38" y="1"/>
                    </a:lnTo>
                    <a:lnTo>
                      <a:pt x="36" y="4"/>
                    </a:lnTo>
                    <a:lnTo>
                      <a:pt x="39" y="6"/>
                    </a:lnTo>
                    <a:lnTo>
                      <a:pt x="42" y="6"/>
                    </a:lnTo>
                    <a:lnTo>
                      <a:pt x="46" y="6"/>
                    </a:lnTo>
                    <a:lnTo>
                      <a:pt x="49" y="6"/>
                    </a:lnTo>
                    <a:lnTo>
                      <a:pt x="52" y="6"/>
                    </a:lnTo>
                    <a:lnTo>
                      <a:pt x="56" y="7"/>
                    </a:lnTo>
                    <a:lnTo>
                      <a:pt x="55" y="10"/>
                    </a:lnTo>
                    <a:lnTo>
                      <a:pt x="52" y="11"/>
                    </a:lnTo>
                    <a:lnTo>
                      <a:pt x="49" y="11"/>
                    </a:lnTo>
                    <a:lnTo>
                      <a:pt x="46" y="10"/>
                    </a:lnTo>
                    <a:lnTo>
                      <a:pt x="39" y="10"/>
                    </a:lnTo>
                    <a:lnTo>
                      <a:pt x="36" y="10"/>
                    </a:lnTo>
                    <a:lnTo>
                      <a:pt x="40" y="12"/>
                    </a:lnTo>
                    <a:lnTo>
                      <a:pt x="44" y="12"/>
                    </a:lnTo>
                    <a:lnTo>
                      <a:pt x="37" y="13"/>
                    </a:lnTo>
                    <a:lnTo>
                      <a:pt x="34" y="16"/>
                    </a:lnTo>
                    <a:lnTo>
                      <a:pt x="32" y="12"/>
                    </a:lnTo>
                    <a:lnTo>
                      <a:pt x="28" y="12"/>
                    </a:lnTo>
                    <a:lnTo>
                      <a:pt x="25" y="12"/>
                    </a:lnTo>
                    <a:lnTo>
                      <a:pt x="22" y="17"/>
                    </a:lnTo>
                    <a:lnTo>
                      <a:pt x="21" y="20"/>
                    </a:lnTo>
                    <a:lnTo>
                      <a:pt x="24" y="22"/>
                    </a:lnTo>
                    <a:lnTo>
                      <a:pt x="27" y="21"/>
                    </a:lnTo>
                    <a:lnTo>
                      <a:pt x="30" y="24"/>
                    </a:lnTo>
                    <a:lnTo>
                      <a:pt x="34" y="24"/>
                    </a:lnTo>
                    <a:lnTo>
                      <a:pt x="37" y="24"/>
                    </a:lnTo>
                    <a:lnTo>
                      <a:pt x="40" y="24"/>
                    </a:lnTo>
                    <a:lnTo>
                      <a:pt x="37" y="25"/>
                    </a:lnTo>
                    <a:lnTo>
                      <a:pt x="34" y="25"/>
                    </a:lnTo>
                    <a:lnTo>
                      <a:pt x="33" y="28"/>
                    </a:lnTo>
                    <a:lnTo>
                      <a:pt x="36" y="28"/>
                    </a:lnTo>
                    <a:lnTo>
                      <a:pt x="39" y="28"/>
                    </a:lnTo>
                    <a:lnTo>
                      <a:pt x="42" y="29"/>
                    </a:lnTo>
                    <a:lnTo>
                      <a:pt x="39" y="30"/>
                    </a:lnTo>
                    <a:lnTo>
                      <a:pt x="33" y="30"/>
                    </a:lnTo>
                    <a:lnTo>
                      <a:pt x="30" y="30"/>
                    </a:lnTo>
                    <a:lnTo>
                      <a:pt x="27" y="28"/>
                    </a:lnTo>
                    <a:lnTo>
                      <a:pt x="24" y="29"/>
                    </a:lnTo>
                    <a:lnTo>
                      <a:pt x="21" y="28"/>
                    </a:lnTo>
                    <a:lnTo>
                      <a:pt x="14" y="29"/>
                    </a:lnTo>
                    <a:lnTo>
                      <a:pt x="11" y="32"/>
                    </a:lnTo>
                    <a:lnTo>
                      <a:pt x="14" y="33"/>
                    </a:lnTo>
                    <a:lnTo>
                      <a:pt x="17" y="35"/>
                    </a:lnTo>
                    <a:lnTo>
                      <a:pt x="20" y="36"/>
                    </a:lnTo>
                    <a:lnTo>
                      <a:pt x="17" y="36"/>
                    </a:lnTo>
                    <a:lnTo>
                      <a:pt x="14" y="36"/>
                    </a:lnTo>
                    <a:lnTo>
                      <a:pt x="11" y="36"/>
                    </a:lnTo>
                    <a:lnTo>
                      <a:pt x="8" y="37"/>
                    </a:lnTo>
                    <a:lnTo>
                      <a:pt x="5" y="37"/>
                    </a:lnTo>
                    <a:lnTo>
                      <a:pt x="2" y="37"/>
                    </a:lnTo>
                    <a:lnTo>
                      <a:pt x="5" y="38"/>
                    </a:lnTo>
                    <a:lnTo>
                      <a:pt x="8" y="41"/>
                    </a:lnTo>
                    <a:lnTo>
                      <a:pt x="11" y="41"/>
                    </a:lnTo>
                    <a:lnTo>
                      <a:pt x="14" y="42"/>
                    </a:lnTo>
                    <a:lnTo>
                      <a:pt x="17" y="41"/>
                    </a:lnTo>
                    <a:lnTo>
                      <a:pt x="20" y="41"/>
                    </a:lnTo>
                    <a:lnTo>
                      <a:pt x="23" y="41"/>
                    </a:lnTo>
                    <a:lnTo>
                      <a:pt x="20" y="42"/>
                    </a:lnTo>
                    <a:lnTo>
                      <a:pt x="17" y="42"/>
                    </a:lnTo>
                    <a:lnTo>
                      <a:pt x="20" y="45"/>
                    </a:lnTo>
                    <a:lnTo>
                      <a:pt x="23" y="45"/>
                    </a:lnTo>
                    <a:lnTo>
                      <a:pt x="26" y="44"/>
                    </a:lnTo>
                    <a:lnTo>
                      <a:pt x="30" y="43"/>
                    </a:lnTo>
                    <a:lnTo>
                      <a:pt x="32" y="41"/>
                    </a:lnTo>
                    <a:lnTo>
                      <a:pt x="35" y="42"/>
                    </a:lnTo>
                    <a:lnTo>
                      <a:pt x="38" y="43"/>
                    </a:lnTo>
                    <a:lnTo>
                      <a:pt x="36" y="43"/>
                    </a:lnTo>
                    <a:lnTo>
                      <a:pt x="32" y="44"/>
                    </a:lnTo>
                    <a:lnTo>
                      <a:pt x="32" y="47"/>
                    </a:lnTo>
                    <a:lnTo>
                      <a:pt x="35" y="49"/>
                    </a:lnTo>
                    <a:lnTo>
                      <a:pt x="33" y="49"/>
                    </a:lnTo>
                    <a:lnTo>
                      <a:pt x="30" y="48"/>
                    </a:lnTo>
                    <a:lnTo>
                      <a:pt x="27" y="47"/>
                    </a:lnTo>
                    <a:lnTo>
                      <a:pt x="23" y="48"/>
                    </a:lnTo>
                    <a:lnTo>
                      <a:pt x="20" y="47"/>
                    </a:lnTo>
                    <a:lnTo>
                      <a:pt x="17" y="47"/>
                    </a:lnTo>
                    <a:lnTo>
                      <a:pt x="14" y="47"/>
                    </a:lnTo>
                    <a:lnTo>
                      <a:pt x="11" y="46"/>
                    </a:lnTo>
                    <a:lnTo>
                      <a:pt x="8" y="45"/>
                    </a:lnTo>
                    <a:lnTo>
                      <a:pt x="5" y="44"/>
                    </a:lnTo>
                    <a:lnTo>
                      <a:pt x="2" y="44"/>
                    </a:lnTo>
                    <a:lnTo>
                      <a:pt x="0" y="47"/>
                    </a:lnTo>
                    <a:lnTo>
                      <a:pt x="4" y="47"/>
                    </a:lnTo>
                    <a:lnTo>
                      <a:pt x="2" y="49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" name="Freeform 1272">
                <a:extLst>
                  <a:ext uri="{FF2B5EF4-FFF2-40B4-BE49-F238E27FC236}">
                    <a16:creationId xmlns:a16="http://schemas.microsoft.com/office/drawing/2014/main" id="{9F22702D-8E7D-1824-B934-695DF0D6EDF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868" y="1717"/>
                <a:ext cx="5" cy="4"/>
              </a:xfrm>
              <a:custGeom>
                <a:avLst/>
                <a:gdLst>
                  <a:gd name="T0" fmla="*/ 5 w 5"/>
                  <a:gd name="T1" fmla="*/ 1 h 5"/>
                  <a:gd name="T2" fmla="*/ 2 w 5"/>
                  <a:gd name="T3" fmla="*/ 0 h 5"/>
                  <a:gd name="T4" fmla="*/ 0 w 5"/>
                  <a:gd name="T5" fmla="*/ 3 h 5"/>
                  <a:gd name="T6" fmla="*/ 2 w 5"/>
                  <a:gd name="T7" fmla="*/ 4 h 5"/>
                  <a:gd name="T8" fmla="*/ 5 w 5"/>
                  <a:gd name="T9" fmla="*/ 1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1"/>
                    </a:moveTo>
                    <a:lnTo>
                      <a:pt x="2" y="0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5" y="1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" name="Freeform 1273">
                <a:extLst>
                  <a:ext uri="{FF2B5EF4-FFF2-40B4-BE49-F238E27FC236}">
                    <a16:creationId xmlns:a16="http://schemas.microsoft.com/office/drawing/2014/main" id="{2F7C5B5C-F588-9447-B1F7-3F669D42A468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1617" y="1474"/>
                <a:ext cx="436" cy="438"/>
              </a:xfrm>
              <a:custGeom>
                <a:avLst/>
                <a:gdLst>
                  <a:gd name="T0" fmla="*/ 15 w 436"/>
                  <a:gd name="T1" fmla="*/ 205 h 439"/>
                  <a:gd name="T2" fmla="*/ 54 w 436"/>
                  <a:gd name="T3" fmla="*/ 221 h 439"/>
                  <a:gd name="T4" fmla="*/ 93 w 436"/>
                  <a:gd name="T5" fmla="*/ 234 h 439"/>
                  <a:gd name="T6" fmla="*/ 130 w 436"/>
                  <a:gd name="T7" fmla="*/ 236 h 439"/>
                  <a:gd name="T8" fmla="*/ 172 w 436"/>
                  <a:gd name="T9" fmla="*/ 234 h 439"/>
                  <a:gd name="T10" fmla="*/ 186 w 436"/>
                  <a:gd name="T11" fmla="*/ 233 h 439"/>
                  <a:gd name="T12" fmla="*/ 210 w 436"/>
                  <a:gd name="T13" fmla="*/ 259 h 439"/>
                  <a:gd name="T14" fmla="*/ 240 w 436"/>
                  <a:gd name="T15" fmla="*/ 273 h 439"/>
                  <a:gd name="T16" fmla="*/ 266 w 436"/>
                  <a:gd name="T17" fmla="*/ 310 h 439"/>
                  <a:gd name="T18" fmla="*/ 315 w 436"/>
                  <a:gd name="T19" fmla="*/ 323 h 439"/>
                  <a:gd name="T20" fmla="*/ 284 w 436"/>
                  <a:gd name="T21" fmla="*/ 325 h 439"/>
                  <a:gd name="T22" fmla="*/ 243 w 436"/>
                  <a:gd name="T23" fmla="*/ 350 h 439"/>
                  <a:gd name="T24" fmla="*/ 208 w 436"/>
                  <a:gd name="T25" fmla="*/ 354 h 439"/>
                  <a:gd name="T26" fmla="*/ 202 w 436"/>
                  <a:gd name="T27" fmla="*/ 381 h 439"/>
                  <a:gd name="T28" fmla="*/ 241 w 436"/>
                  <a:gd name="T29" fmla="*/ 376 h 439"/>
                  <a:gd name="T30" fmla="*/ 283 w 436"/>
                  <a:gd name="T31" fmla="*/ 396 h 439"/>
                  <a:gd name="T32" fmla="*/ 313 w 436"/>
                  <a:gd name="T33" fmla="*/ 423 h 439"/>
                  <a:gd name="T34" fmla="*/ 358 w 436"/>
                  <a:gd name="T35" fmla="*/ 425 h 439"/>
                  <a:gd name="T36" fmla="*/ 332 w 436"/>
                  <a:gd name="T37" fmla="*/ 397 h 439"/>
                  <a:gd name="T38" fmla="*/ 370 w 436"/>
                  <a:gd name="T39" fmla="*/ 415 h 439"/>
                  <a:gd name="T40" fmla="*/ 384 w 436"/>
                  <a:gd name="T41" fmla="*/ 405 h 439"/>
                  <a:gd name="T42" fmla="*/ 368 w 436"/>
                  <a:gd name="T43" fmla="*/ 368 h 439"/>
                  <a:gd name="T44" fmla="*/ 338 w 436"/>
                  <a:gd name="T45" fmla="*/ 347 h 439"/>
                  <a:gd name="T46" fmla="*/ 336 w 436"/>
                  <a:gd name="T47" fmla="*/ 328 h 439"/>
                  <a:gd name="T48" fmla="*/ 371 w 436"/>
                  <a:gd name="T49" fmla="*/ 332 h 439"/>
                  <a:gd name="T50" fmla="*/ 377 w 436"/>
                  <a:gd name="T51" fmla="*/ 347 h 439"/>
                  <a:gd name="T52" fmla="*/ 392 w 436"/>
                  <a:gd name="T53" fmla="*/ 361 h 439"/>
                  <a:gd name="T54" fmla="*/ 416 w 436"/>
                  <a:gd name="T55" fmla="*/ 345 h 439"/>
                  <a:gd name="T56" fmla="*/ 426 w 436"/>
                  <a:gd name="T57" fmla="*/ 331 h 439"/>
                  <a:gd name="T58" fmla="*/ 420 w 436"/>
                  <a:gd name="T59" fmla="*/ 317 h 439"/>
                  <a:gd name="T60" fmla="*/ 400 w 436"/>
                  <a:gd name="T61" fmla="*/ 311 h 439"/>
                  <a:gd name="T62" fmla="*/ 395 w 436"/>
                  <a:gd name="T63" fmla="*/ 302 h 439"/>
                  <a:gd name="T64" fmla="*/ 372 w 436"/>
                  <a:gd name="T65" fmla="*/ 291 h 439"/>
                  <a:gd name="T66" fmla="*/ 349 w 436"/>
                  <a:gd name="T67" fmla="*/ 279 h 439"/>
                  <a:gd name="T68" fmla="*/ 336 w 436"/>
                  <a:gd name="T69" fmla="*/ 272 h 439"/>
                  <a:gd name="T70" fmla="*/ 333 w 436"/>
                  <a:gd name="T71" fmla="*/ 266 h 439"/>
                  <a:gd name="T72" fmla="*/ 319 w 436"/>
                  <a:gd name="T73" fmla="*/ 255 h 439"/>
                  <a:gd name="T74" fmla="*/ 354 w 436"/>
                  <a:gd name="T75" fmla="*/ 254 h 439"/>
                  <a:gd name="T76" fmla="*/ 321 w 436"/>
                  <a:gd name="T77" fmla="*/ 243 h 439"/>
                  <a:gd name="T78" fmla="*/ 312 w 436"/>
                  <a:gd name="T79" fmla="*/ 239 h 439"/>
                  <a:gd name="T80" fmla="*/ 301 w 436"/>
                  <a:gd name="T81" fmla="*/ 236 h 439"/>
                  <a:gd name="T82" fmla="*/ 301 w 436"/>
                  <a:gd name="T83" fmla="*/ 218 h 439"/>
                  <a:gd name="T84" fmla="*/ 280 w 436"/>
                  <a:gd name="T85" fmla="*/ 220 h 439"/>
                  <a:gd name="T86" fmla="*/ 264 w 436"/>
                  <a:gd name="T87" fmla="*/ 218 h 439"/>
                  <a:gd name="T88" fmla="*/ 258 w 436"/>
                  <a:gd name="T89" fmla="*/ 198 h 439"/>
                  <a:gd name="T90" fmla="*/ 240 w 436"/>
                  <a:gd name="T91" fmla="*/ 195 h 439"/>
                  <a:gd name="T92" fmla="*/ 224 w 436"/>
                  <a:gd name="T93" fmla="*/ 191 h 439"/>
                  <a:gd name="T94" fmla="*/ 222 w 436"/>
                  <a:gd name="T95" fmla="*/ 176 h 439"/>
                  <a:gd name="T96" fmla="*/ 201 w 436"/>
                  <a:gd name="T97" fmla="*/ 158 h 439"/>
                  <a:gd name="T98" fmla="*/ 177 w 436"/>
                  <a:gd name="T99" fmla="*/ 170 h 439"/>
                  <a:gd name="T100" fmla="*/ 172 w 436"/>
                  <a:gd name="T101" fmla="*/ 180 h 439"/>
                  <a:gd name="T102" fmla="*/ 146 w 436"/>
                  <a:gd name="T103" fmla="*/ 177 h 439"/>
                  <a:gd name="T104" fmla="*/ 142 w 436"/>
                  <a:gd name="T105" fmla="*/ 152 h 439"/>
                  <a:gd name="T106" fmla="*/ 96 w 436"/>
                  <a:gd name="T107" fmla="*/ 140 h 439"/>
                  <a:gd name="T108" fmla="*/ 77 w 436"/>
                  <a:gd name="T109" fmla="*/ 147 h 439"/>
                  <a:gd name="T110" fmla="*/ 71 w 436"/>
                  <a:gd name="T111" fmla="*/ 167 h 439"/>
                  <a:gd name="T112" fmla="*/ 70 w 436"/>
                  <a:gd name="T113" fmla="*/ 185 h 439"/>
                  <a:gd name="T114" fmla="*/ 50 w 436"/>
                  <a:gd name="T115" fmla="*/ 206 h 439"/>
                  <a:gd name="T116" fmla="*/ 51 w 436"/>
                  <a:gd name="T117" fmla="*/ 153 h 439"/>
                  <a:gd name="T118" fmla="*/ 26 w 436"/>
                  <a:gd name="T119" fmla="*/ 134 h 439"/>
                  <a:gd name="T120" fmla="*/ 0 w 436"/>
                  <a:gd name="T121" fmla="*/ 189 h 43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436" h="439">
                    <a:moveTo>
                      <a:pt x="0" y="194"/>
                    </a:moveTo>
                    <a:lnTo>
                      <a:pt x="2" y="197"/>
                    </a:lnTo>
                    <a:lnTo>
                      <a:pt x="5" y="198"/>
                    </a:lnTo>
                    <a:lnTo>
                      <a:pt x="8" y="198"/>
                    </a:lnTo>
                    <a:lnTo>
                      <a:pt x="11" y="199"/>
                    </a:lnTo>
                    <a:lnTo>
                      <a:pt x="19" y="200"/>
                    </a:lnTo>
                    <a:lnTo>
                      <a:pt x="22" y="200"/>
                    </a:lnTo>
                    <a:lnTo>
                      <a:pt x="26" y="200"/>
                    </a:lnTo>
                    <a:lnTo>
                      <a:pt x="29" y="201"/>
                    </a:lnTo>
                    <a:lnTo>
                      <a:pt x="32" y="199"/>
                    </a:lnTo>
                    <a:lnTo>
                      <a:pt x="34" y="202"/>
                    </a:lnTo>
                    <a:lnTo>
                      <a:pt x="37" y="204"/>
                    </a:lnTo>
                    <a:lnTo>
                      <a:pt x="40" y="205"/>
                    </a:lnTo>
                    <a:lnTo>
                      <a:pt x="43" y="206"/>
                    </a:lnTo>
                    <a:lnTo>
                      <a:pt x="40" y="209"/>
                    </a:lnTo>
                    <a:lnTo>
                      <a:pt x="37" y="209"/>
                    </a:lnTo>
                    <a:lnTo>
                      <a:pt x="34" y="209"/>
                    </a:lnTo>
                    <a:lnTo>
                      <a:pt x="31" y="209"/>
                    </a:lnTo>
                    <a:lnTo>
                      <a:pt x="28" y="209"/>
                    </a:lnTo>
                    <a:lnTo>
                      <a:pt x="24" y="206"/>
                    </a:lnTo>
                    <a:lnTo>
                      <a:pt x="21" y="205"/>
                    </a:lnTo>
                    <a:lnTo>
                      <a:pt x="18" y="206"/>
                    </a:lnTo>
                    <a:lnTo>
                      <a:pt x="15" y="205"/>
                    </a:lnTo>
                    <a:lnTo>
                      <a:pt x="12" y="205"/>
                    </a:lnTo>
                    <a:lnTo>
                      <a:pt x="9" y="204"/>
                    </a:lnTo>
                    <a:lnTo>
                      <a:pt x="11" y="208"/>
                    </a:lnTo>
                    <a:lnTo>
                      <a:pt x="8" y="210"/>
                    </a:lnTo>
                    <a:lnTo>
                      <a:pt x="9" y="213"/>
                    </a:lnTo>
                    <a:lnTo>
                      <a:pt x="12" y="215"/>
                    </a:lnTo>
                    <a:lnTo>
                      <a:pt x="15" y="218"/>
                    </a:lnTo>
                    <a:lnTo>
                      <a:pt x="17" y="221"/>
                    </a:lnTo>
                    <a:lnTo>
                      <a:pt x="20" y="222"/>
                    </a:lnTo>
                    <a:lnTo>
                      <a:pt x="23" y="222"/>
                    </a:lnTo>
                    <a:lnTo>
                      <a:pt x="27" y="223"/>
                    </a:lnTo>
                    <a:lnTo>
                      <a:pt x="30" y="225"/>
                    </a:lnTo>
                    <a:lnTo>
                      <a:pt x="27" y="225"/>
                    </a:lnTo>
                    <a:lnTo>
                      <a:pt x="30" y="226"/>
                    </a:lnTo>
                    <a:lnTo>
                      <a:pt x="33" y="228"/>
                    </a:lnTo>
                    <a:lnTo>
                      <a:pt x="39" y="226"/>
                    </a:lnTo>
                    <a:lnTo>
                      <a:pt x="42" y="226"/>
                    </a:lnTo>
                    <a:lnTo>
                      <a:pt x="45" y="226"/>
                    </a:lnTo>
                    <a:lnTo>
                      <a:pt x="42" y="224"/>
                    </a:lnTo>
                    <a:lnTo>
                      <a:pt x="45" y="222"/>
                    </a:lnTo>
                    <a:lnTo>
                      <a:pt x="48" y="224"/>
                    </a:lnTo>
                    <a:lnTo>
                      <a:pt x="51" y="224"/>
                    </a:lnTo>
                    <a:lnTo>
                      <a:pt x="54" y="222"/>
                    </a:lnTo>
                    <a:lnTo>
                      <a:pt x="52" y="225"/>
                    </a:lnTo>
                    <a:lnTo>
                      <a:pt x="52" y="228"/>
                    </a:lnTo>
                    <a:lnTo>
                      <a:pt x="55" y="230"/>
                    </a:lnTo>
                    <a:lnTo>
                      <a:pt x="58" y="232"/>
                    </a:lnTo>
                    <a:lnTo>
                      <a:pt x="61" y="233"/>
                    </a:lnTo>
                    <a:lnTo>
                      <a:pt x="63" y="234"/>
                    </a:lnTo>
                    <a:lnTo>
                      <a:pt x="65" y="234"/>
                    </a:lnTo>
                    <a:lnTo>
                      <a:pt x="69" y="234"/>
                    </a:lnTo>
                    <a:lnTo>
                      <a:pt x="70" y="234"/>
                    </a:lnTo>
                    <a:lnTo>
                      <a:pt x="72" y="234"/>
                    </a:lnTo>
                    <a:lnTo>
                      <a:pt x="69" y="233"/>
                    </a:lnTo>
                    <a:lnTo>
                      <a:pt x="65" y="232"/>
                    </a:lnTo>
                    <a:lnTo>
                      <a:pt x="62" y="233"/>
                    </a:lnTo>
                    <a:lnTo>
                      <a:pt x="65" y="231"/>
                    </a:lnTo>
                    <a:lnTo>
                      <a:pt x="69" y="232"/>
                    </a:lnTo>
                    <a:lnTo>
                      <a:pt x="72" y="232"/>
                    </a:lnTo>
                    <a:lnTo>
                      <a:pt x="75" y="232"/>
                    </a:lnTo>
                    <a:lnTo>
                      <a:pt x="78" y="232"/>
                    </a:lnTo>
                    <a:lnTo>
                      <a:pt x="81" y="234"/>
                    </a:lnTo>
                    <a:lnTo>
                      <a:pt x="85" y="234"/>
                    </a:lnTo>
                    <a:lnTo>
                      <a:pt x="87" y="235"/>
                    </a:lnTo>
                    <a:lnTo>
                      <a:pt x="91" y="235"/>
                    </a:lnTo>
                    <a:lnTo>
                      <a:pt x="93" y="235"/>
                    </a:lnTo>
                    <a:lnTo>
                      <a:pt x="96" y="236"/>
                    </a:lnTo>
                    <a:lnTo>
                      <a:pt x="99" y="235"/>
                    </a:lnTo>
                    <a:lnTo>
                      <a:pt x="101" y="234"/>
                    </a:lnTo>
                    <a:lnTo>
                      <a:pt x="105" y="234"/>
                    </a:lnTo>
                    <a:lnTo>
                      <a:pt x="108" y="236"/>
                    </a:lnTo>
                    <a:lnTo>
                      <a:pt x="112" y="237"/>
                    </a:lnTo>
                    <a:lnTo>
                      <a:pt x="115" y="238"/>
                    </a:lnTo>
                    <a:lnTo>
                      <a:pt x="118" y="238"/>
                    </a:lnTo>
                    <a:lnTo>
                      <a:pt x="121" y="238"/>
                    </a:lnTo>
                    <a:lnTo>
                      <a:pt x="124" y="238"/>
                    </a:lnTo>
                    <a:lnTo>
                      <a:pt x="123" y="235"/>
                    </a:lnTo>
                    <a:lnTo>
                      <a:pt x="122" y="234"/>
                    </a:lnTo>
                    <a:lnTo>
                      <a:pt x="119" y="232"/>
                    </a:lnTo>
                    <a:lnTo>
                      <a:pt x="113" y="230"/>
                    </a:lnTo>
                    <a:lnTo>
                      <a:pt x="109" y="229"/>
                    </a:lnTo>
                    <a:lnTo>
                      <a:pt x="106" y="227"/>
                    </a:lnTo>
                    <a:lnTo>
                      <a:pt x="113" y="229"/>
                    </a:lnTo>
                    <a:lnTo>
                      <a:pt x="116" y="230"/>
                    </a:lnTo>
                    <a:lnTo>
                      <a:pt x="119" y="231"/>
                    </a:lnTo>
                    <a:lnTo>
                      <a:pt x="122" y="233"/>
                    </a:lnTo>
                    <a:lnTo>
                      <a:pt x="124" y="234"/>
                    </a:lnTo>
                    <a:lnTo>
                      <a:pt x="127" y="235"/>
                    </a:lnTo>
                    <a:lnTo>
                      <a:pt x="130" y="237"/>
                    </a:lnTo>
                    <a:lnTo>
                      <a:pt x="133" y="239"/>
                    </a:lnTo>
                    <a:lnTo>
                      <a:pt x="136" y="241"/>
                    </a:lnTo>
                    <a:lnTo>
                      <a:pt x="139" y="241"/>
                    </a:lnTo>
                    <a:lnTo>
                      <a:pt x="138" y="238"/>
                    </a:lnTo>
                    <a:lnTo>
                      <a:pt x="135" y="236"/>
                    </a:lnTo>
                    <a:lnTo>
                      <a:pt x="133" y="234"/>
                    </a:lnTo>
                    <a:lnTo>
                      <a:pt x="130" y="234"/>
                    </a:lnTo>
                    <a:lnTo>
                      <a:pt x="127" y="233"/>
                    </a:lnTo>
                    <a:lnTo>
                      <a:pt x="130" y="232"/>
                    </a:lnTo>
                    <a:lnTo>
                      <a:pt x="133" y="232"/>
                    </a:lnTo>
                    <a:lnTo>
                      <a:pt x="136" y="233"/>
                    </a:lnTo>
                    <a:lnTo>
                      <a:pt x="139" y="233"/>
                    </a:lnTo>
                    <a:lnTo>
                      <a:pt x="142" y="233"/>
                    </a:lnTo>
                    <a:lnTo>
                      <a:pt x="145" y="234"/>
                    </a:lnTo>
                    <a:lnTo>
                      <a:pt x="149" y="234"/>
                    </a:lnTo>
                    <a:lnTo>
                      <a:pt x="151" y="236"/>
                    </a:lnTo>
                    <a:lnTo>
                      <a:pt x="155" y="236"/>
                    </a:lnTo>
                    <a:lnTo>
                      <a:pt x="158" y="238"/>
                    </a:lnTo>
                    <a:lnTo>
                      <a:pt x="161" y="237"/>
                    </a:lnTo>
                    <a:lnTo>
                      <a:pt x="167" y="237"/>
                    </a:lnTo>
                    <a:lnTo>
                      <a:pt x="170" y="237"/>
                    </a:lnTo>
                    <a:lnTo>
                      <a:pt x="172" y="235"/>
                    </a:lnTo>
                    <a:lnTo>
                      <a:pt x="172" y="234"/>
                    </a:lnTo>
                    <a:lnTo>
                      <a:pt x="171" y="231"/>
                    </a:lnTo>
                    <a:lnTo>
                      <a:pt x="169" y="228"/>
                    </a:lnTo>
                    <a:lnTo>
                      <a:pt x="167" y="225"/>
                    </a:lnTo>
                    <a:lnTo>
                      <a:pt x="164" y="226"/>
                    </a:lnTo>
                    <a:lnTo>
                      <a:pt x="161" y="224"/>
                    </a:lnTo>
                    <a:lnTo>
                      <a:pt x="161" y="222"/>
                    </a:lnTo>
                    <a:lnTo>
                      <a:pt x="164" y="223"/>
                    </a:lnTo>
                    <a:lnTo>
                      <a:pt x="165" y="220"/>
                    </a:lnTo>
                    <a:lnTo>
                      <a:pt x="165" y="217"/>
                    </a:lnTo>
                    <a:lnTo>
                      <a:pt x="168" y="218"/>
                    </a:lnTo>
                    <a:lnTo>
                      <a:pt x="171" y="220"/>
                    </a:lnTo>
                    <a:lnTo>
                      <a:pt x="168" y="219"/>
                    </a:lnTo>
                    <a:lnTo>
                      <a:pt x="166" y="222"/>
                    </a:lnTo>
                    <a:lnTo>
                      <a:pt x="169" y="222"/>
                    </a:lnTo>
                    <a:lnTo>
                      <a:pt x="172" y="224"/>
                    </a:lnTo>
                    <a:lnTo>
                      <a:pt x="175" y="225"/>
                    </a:lnTo>
                    <a:lnTo>
                      <a:pt x="176" y="228"/>
                    </a:lnTo>
                    <a:lnTo>
                      <a:pt x="179" y="229"/>
                    </a:lnTo>
                    <a:lnTo>
                      <a:pt x="182" y="228"/>
                    </a:lnTo>
                    <a:lnTo>
                      <a:pt x="185" y="228"/>
                    </a:lnTo>
                    <a:lnTo>
                      <a:pt x="186" y="231"/>
                    </a:lnTo>
                    <a:lnTo>
                      <a:pt x="186" y="234"/>
                    </a:lnTo>
                    <a:lnTo>
                      <a:pt x="187" y="237"/>
                    </a:lnTo>
                    <a:lnTo>
                      <a:pt x="187" y="240"/>
                    </a:lnTo>
                    <a:lnTo>
                      <a:pt x="190" y="240"/>
                    </a:lnTo>
                    <a:lnTo>
                      <a:pt x="193" y="237"/>
                    </a:lnTo>
                    <a:lnTo>
                      <a:pt x="197" y="236"/>
                    </a:lnTo>
                    <a:lnTo>
                      <a:pt x="193" y="237"/>
                    </a:lnTo>
                    <a:lnTo>
                      <a:pt x="197" y="238"/>
                    </a:lnTo>
                    <a:lnTo>
                      <a:pt x="200" y="239"/>
                    </a:lnTo>
                    <a:lnTo>
                      <a:pt x="200" y="242"/>
                    </a:lnTo>
                    <a:lnTo>
                      <a:pt x="198" y="242"/>
                    </a:lnTo>
                    <a:lnTo>
                      <a:pt x="198" y="245"/>
                    </a:lnTo>
                    <a:lnTo>
                      <a:pt x="201" y="245"/>
                    </a:lnTo>
                    <a:lnTo>
                      <a:pt x="204" y="244"/>
                    </a:lnTo>
                    <a:lnTo>
                      <a:pt x="207" y="243"/>
                    </a:lnTo>
                    <a:lnTo>
                      <a:pt x="204" y="245"/>
                    </a:lnTo>
                    <a:lnTo>
                      <a:pt x="205" y="249"/>
                    </a:lnTo>
                    <a:lnTo>
                      <a:pt x="208" y="251"/>
                    </a:lnTo>
                    <a:lnTo>
                      <a:pt x="211" y="251"/>
                    </a:lnTo>
                    <a:lnTo>
                      <a:pt x="214" y="253"/>
                    </a:lnTo>
                    <a:lnTo>
                      <a:pt x="217" y="254"/>
                    </a:lnTo>
                    <a:lnTo>
                      <a:pt x="219" y="257"/>
                    </a:lnTo>
                    <a:lnTo>
                      <a:pt x="213" y="261"/>
                    </a:lnTo>
                    <a:lnTo>
                      <a:pt x="210" y="260"/>
                    </a:lnTo>
                    <a:lnTo>
                      <a:pt x="207" y="260"/>
                    </a:lnTo>
                    <a:lnTo>
                      <a:pt x="204" y="261"/>
                    </a:lnTo>
                    <a:lnTo>
                      <a:pt x="203" y="263"/>
                    </a:lnTo>
                    <a:lnTo>
                      <a:pt x="204" y="267"/>
                    </a:lnTo>
                    <a:lnTo>
                      <a:pt x="203" y="270"/>
                    </a:lnTo>
                    <a:lnTo>
                      <a:pt x="206" y="270"/>
                    </a:lnTo>
                    <a:lnTo>
                      <a:pt x="209" y="269"/>
                    </a:lnTo>
                    <a:lnTo>
                      <a:pt x="212" y="268"/>
                    </a:lnTo>
                    <a:lnTo>
                      <a:pt x="215" y="266"/>
                    </a:lnTo>
                    <a:lnTo>
                      <a:pt x="218" y="265"/>
                    </a:lnTo>
                    <a:lnTo>
                      <a:pt x="219" y="262"/>
                    </a:lnTo>
                    <a:lnTo>
                      <a:pt x="222" y="262"/>
                    </a:lnTo>
                    <a:lnTo>
                      <a:pt x="225" y="264"/>
                    </a:lnTo>
                    <a:lnTo>
                      <a:pt x="227" y="261"/>
                    </a:lnTo>
                    <a:lnTo>
                      <a:pt x="230" y="259"/>
                    </a:lnTo>
                    <a:lnTo>
                      <a:pt x="233" y="261"/>
                    </a:lnTo>
                    <a:lnTo>
                      <a:pt x="230" y="261"/>
                    </a:lnTo>
                    <a:lnTo>
                      <a:pt x="232" y="264"/>
                    </a:lnTo>
                    <a:lnTo>
                      <a:pt x="229" y="266"/>
                    </a:lnTo>
                    <a:lnTo>
                      <a:pt x="232" y="267"/>
                    </a:lnTo>
                    <a:lnTo>
                      <a:pt x="234" y="270"/>
                    </a:lnTo>
                    <a:lnTo>
                      <a:pt x="236" y="273"/>
                    </a:lnTo>
                    <a:lnTo>
                      <a:pt x="240" y="274"/>
                    </a:lnTo>
                    <a:lnTo>
                      <a:pt x="243" y="274"/>
                    </a:lnTo>
                    <a:lnTo>
                      <a:pt x="243" y="271"/>
                    </a:lnTo>
                    <a:lnTo>
                      <a:pt x="246" y="269"/>
                    </a:lnTo>
                    <a:lnTo>
                      <a:pt x="247" y="272"/>
                    </a:lnTo>
                    <a:lnTo>
                      <a:pt x="245" y="275"/>
                    </a:lnTo>
                    <a:lnTo>
                      <a:pt x="245" y="278"/>
                    </a:lnTo>
                    <a:lnTo>
                      <a:pt x="248" y="279"/>
                    </a:lnTo>
                    <a:lnTo>
                      <a:pt x="249" y="280"/>
                    </a:lnTo>
                    <a:lnTo>
                      <a:pt x="251" y="280"/>
                    </a:lnTo>
                    <a:lnTo>
                      <a:pt x="254" y="278"/>
                    </a:lnTo>
                    <a:lnTo>
                      <a:pt x="252" y="281"/>
                    </a:lnTo>
                    <a:lnTo>
                      <a:pt x="255" y="281"/>
                    </a:lnTo>
                    <a:lnTo>
                      <a:pt x="258" y="282"/>
                    </a:lnTo>
                    <a:lnTo>
                      <a:pt x="259" y="286"/>
                    </a:lnTo>
                    <a:lnTo>
                      <a:pt x="260" y="289"/>
                    </a:lnTo>
                    <a:lnTo>
                      <a:pt x="261" y="292"/>
                    </a:lnTo>
                    <a:lnTo>
                      <a:pt x="264" y="293"/>
                    </a:lnTo>
                    <a:lnTo>
                      <a:pt x="263" y="296"/>
                    </a:lnTo>
                    <a:lnTo>
                      <a:pt x="266" y="299"/>
                    </a:lnTo>
                    <a:lnTo>
                      <a:pt x="267" y="302"/>
                    </a:lnTo>
                    <a:lnTo>
                      <a:pt x="267" y="305"/>
                    </a:lnTo>
                    <a:lnTo>
                      <a:pt x="269" y="308"/>
                    </a:lnTo>
                    <a:lnTo>
                      <a:pt x="266" y="311"/>
                    </a:lnTo>
                    <a:lnTo>
                      <a:pt x="263" y="311"/>
                    </a:lnTo>
                    <a:lnTo>
                      <a:pt x="260" y="314"/>
                    </a:lnTo>
                    <a:lnTo>
                      <a:pt x="259" y="317"/>
                    </a:lnTo>
                    <a:lnTo>
                      <a:pt x="259" y="320"/>
                    </a:lnTo>
                    <a:lnTo>
                      <a:pt x="262" y="321"/>
                    </a:lnTo>
                    <a:lnTo>
                      <a:pt x="268" y="321"/>
                    </a:lnTo>
                    <a:lnTo>
                      <a:pt x="273" y="321"/>
                    </a:lnTo>
                    <a:lnTo>
                      <a:pt x="276" y="322"/>
                    </a:lnTo>
                    <a:lnTo>
                      <a:pt x="280" y="323"/>
                    </a:lnTo>
                    <a:lnTo>
                      <a:pt x="283" y="321"/>
                    </a:lnTo>
                    <a:lnTo>
                      <a:pt x="284" y="319"/>
                    </a:lnTo>
                    <a:lnTo>
                      <a:pt x="286" y="316"/>
                    </a:lnTo>
                    <a:lnTo>
                      <a:pt x="287" y="313"/>
                    </a:lnTo>
                    <a:lnTo>
                      <a:pt x="290" y="314"/>
                    </a:lnTo>
                    <a:lnTo>
                      <a:pt x="293" y="315"/>
                    </a:lnTo>
                    <a:lnTo>
                      <a:pt x="295" y="318"/>
                    </a:lnTo>
                    <a:lnTo>
                      <a:pt x="297" y="320"/>
                    </a:lnTo>
                    <a:lnTo>
                      <a:pt x="301" y="320"/>
                    </a:lnTo>
                    <a:lnTo>
                      <a:pt x="304" y="321"/>
                    </a:lnTo>
                    <a:lnTo>
                      <a:pt x="306" y="322"/>
                    </a:lnTo>
                    <a:lnTo>
                      <a:pt x="309" y="323"/>
                    </a:lnTo>
                    <a:lnTo>
                      <a:pt x="312" y="327"/>
                    </a:lnTo>
                    <a:lnTo>
                      <a:pt x="315" y="324"/>
                    </a:lnTo>
                    <a:lnTo>
                      <a:pt x="312" y="327"/>
                    </a:lnTo>
                    <a:lnTo>
                      <a:pt x="309" y="328"/>
                    </a:lnTo>
                    <a:lnTo>
                      <a:pt x="312" y="328"/>
                    </a:lnTo>
                    <a:lnTo>
                      <a:pt x="315" y="330"/>
                    </a:lnTo>
                    <a:lnTo>
                      <a:pt x="312" y="331"/>
                    </a:lnTo>
                    <a:lnTo>
                      <a:pt x="309" y="334"/>
                    </a:lnTo>
                    <a:lnTo>
                      <a:pt x="306" y="334"/>
                    </a:lnTo>
                    <a:lnTo>
                      <a:pt x="304" y="333"/>
                    </a:lnTo>
                    <a:lnTo>
                      <a:pt x="303" y="333"/>
                    </a:lnTo>
                    <a:lnTo>
                      <a:pt x="300" y="334"/>
                    </a:lnTo>
                    <a:lnTo>
                      <a:pt x="297" y="334"/>
                    </a:lnTo>
                    <a:lnTo>
                      <a:pt x="294" y="331"/>
                    </a:lnTo>
                    <a:lnTo>
                      <a:pt x="293" y="334"/>
                    </a:lnTo>
                    <a:lnTo>
                      <a:pt x="290" y="336"/>
                    </a:lnTo>
                    <a:lnTo>
                      <a:pt x="287" y="339"/>
                    </a:lnTo>
                    <a:lnTo>
                      <a:pt x="285" y="340"/>
                    </a:lnTo>
                    <a:lnTo>
                      <a:pt x="285" y="339"/>
                    </a:lnTo>
                    <a:lnTo>
                      <a:pt x="287" y="337"/>
                    </a:lnTo>
                    <a:lnTo>
                      <a:pt x="285" y="337"/>
                    </a:lnTo>
                    <a:lnTo>
                      <a:pt x="286" y="334"/>
                    </a:lnTo>
                    <a:lnTo>
                      <a:pt x="287" y="331"/>
                    </a:lnTo>
                    <a:lnTo>
                      <a:pt x="285" y="329"/>
                    </a:lnTo>
                    <a:lnTo>
                      <a:pt x="284" y="326"/>
                    </a:lnTo>
                    <a:lnTo>
                      <a:pt x="281" y="324"/>
                    </a:lnTo>
                    <a:lnTo>
                      <a:pt x="277" y="323"/>
                    </a:lnTo>
                    <a:lnTo>
                      <a:pt x="274" y="322"/>
                    </a:lnTo>
                    <a:lnTo>
                      <a:pt x="271" y="321"/>
                    </a:lnTo>
                    <a:lnTo>
                      <a:pt x="268" y="321"/>
                    </a:lnTo>
                    <a:lnTo>
                      <a:pt x="265" y="321"/>
                    </a:lnTo>
                    <a:lnTo>
                      <a:pt x="262" y="321"/>
                    </a:lnTo>
                    <a:lnTo>
                      <a:pt x="259" y="321"/>
                    </a:lnTo>
                    <a:lnTo>
                      <a:pt x="256" y="321"/>
                    </a:lnTo>
                    <a:lnTo>
                      <a:pt x="253" y="322"/>
                    </a:lnTo>
                    <a:lnTo>
                      <a:pt x="251" y="326"/>
                    </a:lnTo>
                    <a:lnTo>
                      <a:pt x="248" y="328"/>
                    </a:lnTo>
                    <a:lnTo>
                      <a:pt x="242" y="332"/>
                    </a:lnTo>
                    <a:lnTo>
                      <a:pt x="239" y="333"/>
                    </a:lnTo>
                    <a:lnTo>
                      <a:pt x="235" y="336"/>
                    </a:lnTo>
                    <a:lnTo>
                      <a:pt x="239" y="339"/>
                    </a:lnTo>
                    <a:lnTo>
                      <a:pt x="242" y="341"/>
                    </a:lnTo>
                    <a:lnTo>
                      <a:pt x="245" y="344"/>
                    </a:lnTo>
                    <a:lnTo>
                      <a:pt x="248" y="346"/>
                    </a:lnTo>
                    <a:lnTo>
                      <a:pt x="249" y="349"/>
                    </a:lnTo>
                    <a:lnTo>
                      <a:pt x="249" y="352"/>
                    </a:lnTo>
                    <a:lnTo>
                      <a:pt x="246" y="351"/>
                    </a:lnTo>
                    <a:lnTo>
                      <a:pt x="243" y="351"/>
                    </a:lnTo>
                    <a:lnTo>
                      <a:pt x="240" y="352"/>
                    </a:lnTo>
                    <a:lnTo>
                      <a:pt x="236" y="354"/>
                    </a:lnTo>
                    <a:lnTo>
                      <a:pt x="233" y="355"/>
                    </a:lnTo>
                    <a:lnTo>
                      <a:pt x="230" y="354"/>
                    </a:lnTo>
                    <a:lnTo>
                      <a:pt x="228" y="354"/>
                    </a:lnTo>
                    <a:lnTo>
                      <a:pt x="226" y="354"/>
                    </a:lnTo>
                    <a:lnTo>
                      <a:pt x="225" y="357"/>
                    </a:lnTo>
                    <a:lnTo>
                      <a:pt x="222" y="357"/>
                    </a:lnTo>
                    <a:lnTo>
                      <a:pt x="219" y="357"/>
                    </a:lnTo>
                    <a:lnTo>
                      <a:pt x="216" y="358"/>
                    </a:lnTo>
                    <a:lnTo>
                      <a:pt x="219" y="360"/>
                    </a:lnTo>
                    <a:lnTo>
                      <a:pt x="221" y="363"/>
                    </a:lnTo>
                    <a:lnTo>
                      <a:pt x="225" y="362"/>
                    </a:lnTo>
                    <a:lnTo>
                      <a:pt x="223" y="366"/>
                    </a:lnTo>
                    <a:lnTo>
                      <a:pt x="220" y="368"/>
                    </a:lnTo>
                    <a:lnTo>
                      <a:pt x="221" y="369"/>
                    </a:lnTo>
                    <a:lnTo>
                      <a:pt x="218" y="366"/>
                    </a:lnTo>
                    <a:lnTo>
                      <a:pt x="221" y="365"/>
                    </a:lnTo>
                    <a:lnTo>
                      <a:pt x="219" y="361"/>
                    </a:lnTo>
                    <a:lnTo>
                      <a:pt x="217" y="360"/>
                    </a:lnTo>
                    <a:lnTo>
                      <a:pt x="214" y="357"/>
                    </a:lnTo>
                    <a:lnTo>
                      <a:pt x="211" y="357"/>
                    </a:lnTo>
                    <a:lnTo>
                      <a:pt x="208" y="355"/>
                    </a:lnTo>
                    <a:lnTo>
                      <a:pt x="205" y="354"/>
                    </a:lnTo>
                    <a:lnTo>
                      <a:pt x="202" y="354"/>
                    </a:lnTo>
                    <a:lnTo>
                      <a:pt x="199" y="353"/>
                    </a:lnTo>
                    <a:lnTo>
                      <a:pt x="196" y="353"/>
                    </a:lnTo>
                    <a:lnTo>
                      <a:pt x="195" y="352"/>
                    </a:lnTo>
                    <a:lnTo>
                      <a:pt x="191" y="353"/>
                    </a:lnTo>
                    <a:lnTo>
                      <a:pt x="190" y="356"/>
                    </a:lnTo>
                    <a:lnTo>
                      <a:pt x="192" y="359"/>
                    </a:lnTo>
                    <a:lnTo>
                      <a:pt x="189" y="360"/>
                    </a:lnTo>
                    <a:lnTo>
                      <a:pt x="186" y="361"/>
                    </a:lnTo>
                    <a:lnTo>
                      <a:pt x="183" y="362"/>
                    </a:lnTo>
                    <a:lnTo>
                      <a:pt x="180" y="365"/>
                    </a:lnTo>
                    <a:lnTo>
                      <a:pt x="181" y="368"/>
                    </a:lnTo>
                    <a:lnTo>
                      <a:pt x="179" y="371"/>
                    </a:lnTo>
                    <a:lnTo>
                      <a:pt x="180" y="374"/>
                    </a:lnTo>
                    <a:lnTo>
                      <a:pt x="181" y="377"/>
                    </a:lnTo>
                    <a:lnTo>
                      <a:pt x="184" y="380"/>
                    </a:lnTo>
                    <a:lnTo>
                      <a:pt x="187" y="379"/>
                    </a:lnTo>
                    <a:lnTo>
                      <a:pt x="190" y="381"/>
                    </a:lnTo>
                    <a:lnTo>
                      <a:pt x="193" y="382"/>
                    </a:lnTo>
                    <a:lnTo>
                      <a:pt x="197" y="382"/>
                    </a:lnTo>
                    <a:lnTo>
                      <a:pt x="200" y="383"/>
                    </a:lnTo>
                    <a:lnTo>
                      <a:pt x="202" y="382"/>
                    </a:lnTo>
                    <a:lnTo>
                      <a:pt x="206" y="381"/>
                    </a:lnTo>
                    <a:lnTo>
                      <a:pt x="209" y="382"/>
                    </a:lnTo>
                    <a:lnTo>
                      <a:pt x="211" y="380"/>
                    </a:lnTo>
                    <a:lnTo>
                      <a:pt x="215" y="379"/>
                    </a:lnTo>
                    <a:lnTo>
                      <a:pt x="217" y="378"/>
                    </a:lnTo>
                    <a:lnTo>
                      <a:pt x="216" y="375"/>
                    </a:lnTo>
                    <a:lnTo>
                      <a:pt x="219" y="375"/>
                    </a:lnTo>
                    <a:lnTo>
                      <a:pt x="221" y="376"/>
                    </a:lnTo>
                    <a:lnTo>
                      <a:pt x="225" y="378"/>
                    </a:lnTo>
                    <a:lnTo>
                      <a:pt x="228" y="378"/>
                    </a:lnTo>
                    <a:lnTo>
                      <a:pt x="230" y="379"/>
                    </a:lnTo>
                    <a:lnTo>
                      <a:pt x="233" y="378"/>
                    </a:lnTo>
                    <a:lnTo>
                      <a:pt x="235" y="375"/>
                    </a:lnTo>
                    <a:lnTo>
                      <a:pt x="232" y="372"/>
                    </a:lnTo>
                    <a:lnTo>
                      <a:pt x="229" y="370"/>
                    </a:lnTo>
                    <a:lnTo>
                      <a:pt x="232" y="368"/>
                    </a:lnTo>
                    <a:lnTo>
                      <a:pt x="232" y="371"/>
                    </a:lnTo>
                    <a:lnTo>
                      <a:pt x="234" y="374"/>
                    </a:lnTo>
                    <a:lnTo>
                      <a:pt x="238" y="373"/>
                    </a:lnTo>
                    <a:lnTo>
                      <a:pt x="241" y="372"/>
                    </a:lnTo>
                    <a:lnTo>
                      <a:pt x="241" y="375"/>
                    </a:lnTo>
                    <a:lnTo>
                      <a:pt x="244" y="376"/>
                    </a:lnTo>
                    <a:lnTo>
                      <a:pt x="241" y="377"/>
                    </a:lnTo>
                    <a:lnTo>
                      <a:pt x="241" y="380"/>
                    </a:lnTo>
                    <a:lnTo>
                      <a:pt x="244" y="377"/>
                    </a:lnTo>
                    <a:lnTo>
                      <a:pt x="244" y="374"/>
                    </a:lnTo>
                    <a:lnTo>
                      <a:pt x="247" y="375"/>
                    </a:lnTo>
                    <a:lnTo>
                      <a:pt x="250" y="374"/>
                    </a:lnTo>
                    <a:lnTo>
                      <a:pt x="253" y="376"/>
                    </a:lnTo>
                    <a:lnTo>
                      <a:pt x="253" y="373"/>
                    </a:lnTo>
                    <a:lnTo>
                      <a:pt x="254" y="376"/>
                    </a:lnTo>
                    <a:lnTo>
                      <a:pt x="251" y="378"/>
                    </a:lnTo>
                    <a:lnTo>
                      <a:pt x="254" y="380"/>
                    </a:lnTo>
                    <a:lnTo>
                      <a:pt x="256" y="383"/>
                    </a:lnTo>
                    <a:lnTo>
                      <a:pt x="259" y="385"/>
                    </a:lnTo>
                    <a:lnTo>
                      <a:pt x="260" y="387"/>
                    </a:lnTo>
                    <a:lnTo>
                      <a:pt x="263" y="389"/>
                    </a:lnTo>
                    <a:lnTo>
                      <a:pt x="263" y="392"/>
                    </a:lnTo>
                    <a:lnTo>
                      <a:pt x="266" y="393"/>
                    </a:lnTo>
                    <a:lnTo>
                      <a:pt x="269" y="391"/>
                    </a:lnTo>
                    <a:lnTo>
                      <a:pt x="267" y="394"/>
                    </a:lnTo>
                    <a:lnTo>
                      <a:pt x="270" y="394"/>
                    </a:lnTo>
                    <a:lnTo>
                      <a:pt x="273" y="395"/>
                    </a:lnTo>
                    <a:lnTo>
                      <a:pt x="276" y="394"/>
                    </a:lnTo>
                    <a:lnTo>
                      <a:pt x="280" y="395"/>
                    </a:lnTo>
                    <a:lnTo>
                      <a:pt x="283" y="397"/>
                    </a:lnTo>
                    <a:lnTo>
                      <a:pt x="285" y="397"/>
                    </a:lnTo>
                    <a:lnTo>
                      <a:pt x="282" y="400"/>
                    </a:lnTo>
                    <a:lnTo>
                      <a:pt x="280" y="402"/>
                    </a:lnTo>
                    <a:lnTo>
                      <a:pt x="276" y="402"/>
                    </a:lnTo>
                    <a:lnTo>
                      <a:pt x="273" y="402"/>
                    </a:lnTo>
                    <a:lnTo>
                      <a:pt x="276" y="404"/>
                    </a:lnTo>
                    <a:lnTo>
                      <a:pt x="276" y="407"/>
                    </a:lnTo>
                    <a:lnTo>
                      <a:pt x="280" y="410"/>
                    </a:lnTo>
                    <a:lnTo>
                      <a:pt x="283" y="410"/>
                    </a:lnTo>
                    <a:lnTo>
                      <a:pt x="286" y="412"/>
                    </a:lnTo>
                    <a:lnTo>
                      <a:pt x="289" y="411"/>
                    </a:lnTo>
                    <a:lnTo>
                      <a:pt x="289" y="413"/>
                    </a:lnTo>
                    <a:lnTo>
                      <a:pt x="293" y="415"/>
                    </a:lnTo>
                    <a:lnTo>
                      <a:pt x="295" y="416"/>
                    </a:lnTo>
                    <a:lnTo>
                      <a:pt x="298" y="418"/>
                    </a:lnTo>
                    <a:lnTo>
                      <a:pt x="301" y="419"/>
                    </a:lnTo>
                    <a:lnTo>
                      <a:pt x="304" y="418"/>
                    </a:lnTo>
                    <a:lnTo>
                      <a:pt x="306" y="419"/>
                    </a:lnTo>
                    <a:lnTo>
                      <a:pt x="309" y="418"/>
                    </a:lnTo>
                    <a:lnTo>
                      <a:pt x="312" y="418"/>
                    </a:lnTo>
                    <a:lnTo>
                      <a:pt x="310" y="421"/>
                    </a:lnTo>
                    <a:lnTo>
                      <a:pt x="313" y="424"/>
                    </a:lnTo>
                    <a:lnTo>
                      <a:pt x="316" y="426"/>
                    </a:lnTo>
                    <a:lnTo>
                      <a:pt x="319" y="427"/>
                    </a:lnTo>
                    <a:lnTo>
                      <a:pt x="323" y="428"/>
                    </a:lnTo>
                    <a:lnTo>
                      <a:pt x="326" y="430"/>
                    </a:lnTo>
                    <a:lnTo>
                      <a:pt x="329" y="430"/>
                    </a:lnTo>
                    <a:lnTo>
                      <a:pt x="332" y="431"/>
                    </a:lnTo>
                    <a:lnTo>
                      <a:pt x="334" y="431"/>
                    </a:lnTo>
                    <a:lnTo>
                      <a:pt x="338" y="432"/>
                    </a:lnTo>
                    <a:lnTo>
                      <a:pt x="341" y="432"/>
                    </a:lnTo>
                    <a:lnTo>
                      <a:pt x="343" y="432"/>
                    </a:lnTo>
                    <a:lnTo>
                      <a:pt x="346" y="434"/>
                    </a:lnTo>
                    <a:lnTo>
                      <a:pt x="349" y="435"/>
                    </a:lnTo>
                    <a:lnTo>
                      <a:pt x="352" y="436"/>
                    </a:lnTo>
                    <a:lnTo>
                      <a:pt x="355" y="438"/>
                    </a:lnTo>
                    <a:lnTo>
                      <a:pt x="358" y="439"/>
                    </a:lnTo>
                    <a:lnTo>
                      <a:pt x="359" y="439"/>
                    </a:lnTo>
                    <a:lnTo>
                      <a:pt x="362" y="439"/>
                    </a:lnTo>
                    <a:lnTo>
                      <a:pt x="363" y="436"/>
                    </a:lnTo>
                    <a:lnTo>
                      <a:pt x="361" y="433"/>
                    </a:lnTo>
                    <a:lnTo>
                      <a:pt x="365" y="432"/>
                    </a:lnTo>
                    <a:lnTo>
                      <a:pt x="361" y="430"/>
                    </a:lnTo>
                    <a:lnTo>
                      <a:pt x="358" y="429"/>
                    </a:lnTo>
                    <a:lnTo>
                      <a:pt x="358" y="426"/>
                    </a:lnTo>
                    <a:lnTo>
                      <a:pt x="357" y="426"/>
                    </a:lnTo>
                    <a:lnTo>
                      <a:pt x="356" y="424"/>
                    </a:lnTo>
                    <a:lnTo>
                      <a:pt x="353" y="421"/>
                    </a:lnTo>
                    <a:lnTo>
                      <a:pt x="350" y="421"/>
                    </a:lnTo>
                    <a:lnTo>
                      <a:pt x="348" y="418"/>
                    </a:lnTo>
                    <a:lnTo>
                      <a:pt x="345" y="416"/>
                    </a:lnTo>
                    <a:lnTo>
                      <a:pt x="342" y="413"/>
                    </a:lnTo>
                    <a:lnTo>
                      <a:pt x="339" y="415"/>
                    </a:lnTo>
                    <a:lnTo>
                      <a:pt x="341" y="412"/>
                    </a:lnTo>
                    <a:lnTo>
                      <a:pt x="338" y="414"/>
                    </a:lnTo>
                    <a:lnTo>
                      <a:pt x="340" y="411"/>
                    </a:lnTo>
                    <a:lnTo>
                      <a:pt x="337" y="411"/>
                    </a:lnTo>
                    <a:lnTo>
                      <a:pt x="334" y="409"/>
                    </a:lnTo>
                    <a:lnTo>
                      <a:pt x="331" y="408"/>
                    </a:lnTo>
                    <a:lnTo>
                      <a:pt x="329" y="405"/>
                    </a:lnTo>
                    <a:lnTo>
                      <a:pt x="328" y="402"/>
                    </a:lnTo>
                    <a:lnTo>
                      <a:pt x="324" y="400"/>
                    </a:lnTo>
                    <a:lnTo>
                      <a:pt x="321" y="398"/>
                    </a:lnTo>
                    <a:lnTo>
                      <a:pt x="319" y="395"/>
                    </a:lnTo>
                    <a:lnTo>
                      <a:pt x="323" y="395"/>
                    </a:lnTo>
                    <a:lnTo>
                      <a:pt x="326" y="395"/>
                    </a:lnTo>
                    <a:lnTo>
                      <a:pt x="329" y="397"/>
                    </a:lnTo>
                    <a:lnTo>
                      <a:pt x="332" y="398"/>
                    </a:lnTo>
                    <a:lnTo>
                      <a:pt x="334" y="400"/>
                    </a:lnTo>
                    <a:lnTo>
                      <a:pt x="337" y="402"/>
                    </a:lnTo>
                    <a:lnTo>
                      <a:pt x="337" y="400"/>
                    </a:lnTo>
                    <a:lnTo>
                      <a:pt x="337" y="397"/>
                    </a:lnTo>
                    <a:lnTo>
                      <a:pt x="340" y="399"/>
                    </a:lnTo>
                    <a:lnTo>
                      <a:pt x="342" y="402"/>
                    </a:lnTo>
                    <a:lnTo>
                      <a:pt x="345" y="405"/>
                    </a:lnTo>
                    <a:lnTo>
                      <a:pt x="348" y="406"/>
                    </a:lnTo>
                    <a:lnTo>
                      <a:pt x="349" y="402"/>
                    </a:lnTo>
                    <a:lnTo>
                      <a:pt x="349" y="406"/>
                    </a:lnTo>
                    <a:lnTo>
                      <a:pt x="351" y="409"/>
                    </a:lnTo>
                    <a:lnTo>
                      <a:pt x="353" y="412"/>
                    </a:lnTo>
                    <a:lnTo>
                      <a:pt x="355" y="409"/>
                    </a:lnTo>
                    <a:lnTo>
                      <a:pt x="353" y="406"/>
                    </a:lnTo>
                    <a:lnTo>
                      <a:pt x="355" y="409"/>
                    </a:lnTo>
                    <a:lnTo>
                      <a:pt x="357" y="412"/>
                    </a:lnTo>
                    <a:lnTo>
                      <a:pt x="360" y="413"/>
                    </a:lnTo>
                    <a:lnTo>
                      <a:pt x="362" y="414"/>
                    </a:lnTo>
                    <a:lnTo>
                      <a:pt x="361" y="411"/>
                    </a:lnTo>
                    <a:lnTo>
                      <a:pt x="365" y="413"/>
                    </a:lnTo>
                    <a:lnTo>
                      <a:pt x="368" y="416"/>
                    </a:lnTo>
                    <a:lnTo>
                      <a:pt x="369" y="413"/>
                    </a:lnTo>
                    <a:lnTo>
                      <a:pt x="370" y="416"/>
                    </a:lnTo>
                    <a:lnTo>
                      <a:pt x="373" y="417"/>
                    </a:lnTo>
                    <a:lnTo>
                      <a:pt x="376" y="417"/>
                    </a:lnTo>
                    <a:lnTo>
                      <a:pt x="375" y="420"/>
                    </a:lnTo>
                    <a:lnTo>
                      <a:pt x="376" y="422"/>
                    </a:lnTo>
                    <a:lnTo>
                      <a:pt x="379" y="422"/>
                    </a:lnTo>
                    <a:lnTo>
                      <a:pt x="380" y="419"/>
                    </a:lnTo>
                    <a:lnTo>
                      <a:pt x="377" y="416"/>
                    </a:lnTo>
                    <a:lnTo>
                      <a:pt x="375" y="413"/>
                    </a:lnTo>
                    <a:lnTo>
                      <a:pt x="378" y="414"/>
                    </a:lnTo>
                    <a:lnTo>
                      <a:pt x="381" y="416"/>
                    </a:lnTo>
                    <a:lnTo>
                      <a:pt x="384" y="415"/>
                    </a:lnTo>
                    <a:lnTo>
                      <a:pt x="383" y="412"/>
                    </a:lnTo>
                    <a:lnTo>
                      <a:pt x="381" y="409"/>
                    </a:lnTo>
                    <a:lnTo>
                      <a:pt x="378" y="407"/>
                    </a:lnTo>
                    <a:lnTo>
                      <a:pt x="381" y="407"/>
                    </a:lnTo>
                    <a:lnTo>
                      <a:pt x="380" y="404"/>
                    </a:lnTo>
                    <a:lnTo>
                      <a:pt x="379" y="400"/>
                    </a:lnTo>
                    <a:lnTo>
                      <a:pt x="380" y="397"/>
                    </a:lnTo>
                    <a:lnTo>
                      <a:pt x="377" y="395"/>
                    </a:lnTo>
                    <a:lnTo>
                      <a:pt x="380" y="397"/>
                    </a:lnTo>
                    <a:lnTo>
                      <a:pt x="382" y="400"/>
                    </a:lnTo>
                    <a:lnTo>
                      <a:pt x="383" y="402"/>
                    </a:lnTo>
                    <a:lnTo>
                      <a:pt x="384" y="406"/>
                    </a:lnTo>
                    <a:lnTo>
                      <a:pt x="387" y="407"/>
                    </a:lnTo>
                    <a:lnTo>
                      <a:pt x="387" y="406"/>
                    </a:lnTo>
                    <a:lnTo>
                      <a:pt x="387" y="402"/>
                    </a:lnTo>
                    <a:lnTo>
                      <a:pt x="386" y="399"/>
                    </a:lnTo>
                    <a:lnTo>
                      <a:pt x="387" y="396"/>
                    </a:lnTo>
                    <a:lnTo>
                      <a:pt x="384" y="394"/>
                    </a:lnTo>
                    <a:lnTo>
                      <a:pt x="381" y="394"/>
                    </a:lnTo>
                    <a:lnTo>
                      <a:pt x="382" y="391"/>
                    </a:lnTo>
                    <a:lnTo>
                      <a:pt x="384" y="389"/>
                    </a:lnTo>
                    <a:lnTo>
                      <a:pt x="382" y="389"/>
                    </a:lnTo>
                    <a:lnTo>
                      <a:pt x="378" y="388"/>
                    </a:lnTo>
                    <a:lnTo>
                      <a:pt x="377" y="385"/>
                    </a:lnTo>
                    <a:lnTo>
                      <a:pt x="374" y="385"/>
                    </a:lnTo>
                    <a:lnTo>
                      <a:pt x="374" y="383"/>
                    </a:lnTo>
                    <a:lnTo>
                      <a:pt x="371" y="383"/>
                    </a:lnTo>
                    <a:lnTo>
                      <a:pt x="374" y="381"/>
                    </a:lnTo>
                    <a:lnTo>
                      <a:pt x="377" y="379"/>
                    </a:lnTo>
                    <a:lnTo>
                      <a:pt x="377" y="376"/>
                    </a:lnTo>
                    <a:lnTo>
                      <a:pt x="374" y="378"/>
                    </a:lnTo>
                    <a:lnTo>
                      <a:pt x="371" y="376"/>
                    </a:lnTo>
                    <a:lnTo>
                      <a:pt x="370" y="374"/>
                    </a:lnTo>
                    <a:lnTo>
                      <a:pt x="371" y="371"/>
                    </a:lnTo>
                    <a:lnTo>
                      <a:pt x="368" y="369"/>
                    </a:lnTo>
                    <a:lnTo>
                      <a:pt x="365" y="367"/>
                    </a:lnTo>
                    <a:lnTo>
                      <a:pt x="367" y="370"/>
                    </a:lnTo>
                    <a:lnTo>
                      <a:pt x="368" y="373"/>
                    </a:lnTo>
                    <a:lnTo>
                      <a:pt x="365" y="370"/>
                    </a:lnTo>
                    <a:lnTo>
                      <a:pt x="362" y="372"/>
                    </a:lnTo>
                    <a:lnTo>
                      <a:pt x="361" y="372"/>
                    </a:lnTo>
                    <a:lnTo>
                      <a:pt x="361" y="369"/>
                    </a:lnTo>
                    <a:lnTo>
                      <a:pt x="359" y="366"/>
                    </a:lnTo>
                    <a:lnTo>
                      <a:pt x="356" y="365"/>
                    </a:lnTo>
                    <a:lnTo>
                      <a:pt x="354" y="368"/>
                    </a:lnTo>
                    <a:lnTo>
                      <a:pt x="353" y="365"/>
                    </a:lnTo>
                    <a:lnTo>
                      <a:pt x="350" y="363"/>
                    </a:lnTo>
                    <a:lnTo>
                      <a:pt x="353" y="359"/>
                    </a:lnTo>
                    <a:lnTo>
                      <a:pt x="350" y="362"/>
                    </a:lnTo>
                    <a:lnTo>
                      <a:pt x="350" y="359"/>
                    </a:lnTo>
                    <a:lnTo>
                      <a:pt x="347" y="358"/>
                    </a:lnTo>
                    <a:lnTo>
                      <a:pt x="345" y="355"/>
                    </a:lnTo>
                    <a:lnTo>
                      <a:pt x="348" y="354"/>
                    </a:lnTo>
                    <a:lnTo>
                      <a:pt x="348" y="352"/>
                    </a:lnTo>
                    <a:lnTo>
                      <a:pt x="345" y="352"/>
                    </a:lnTo>
                    <a:lnTo>
                      <a:pt x="344" y="349"/>
                    </a:lnTo>
                    <a:lnTo>
                      <a:pt x="341" y="348"/>
                    </a:lnTo>
                    <a:lnTo>
                      <a:pt x="338" y="348"/>
                    </a:lnTo>
                    <a:lnTo>
                      <a:pt x="336" y="350"/>
                    </a:lnTo>
                    <a:lnTo>
                      <a:pt x="336" y="347"/>
                    </a:lnTo>
                    <a:lnTo>
                      <a:pt x="337" y="344"/>
                    </a:lnTo>
                    <a:lnTo>
                      <a:pt x="334" y="345"/>
                    </a:lnTo>
                    <a:lnTo>
                      <a:pt x="332" y="342"/>
                    </a:lnTo>
                    <a:lnTo>
                      <a:pt x="329" y="339"/>
                    </a:lnTo>
                    <a:lnTo>
                      <a:pt x="332" y="340"/>
                    </a:lnTo>
                    <a:lnTo>
                      <a:pt x="333" y="337"/>
                    </a:lnTo>
                    <a:lnTo>
                      <a:pt x="330" y="337"/>
                    </a:lnTo>
                    <a:lnTo>
                      <a:pt x="327" y="335"/>
                    </a:lnTo>
                    <a:lnTo>
                      <a:pt x="324" y="335"/>
                    </a:lnTo>
                    <a:lnTo>
                      <a:pt x="327" y="334"/>
                    </a:lnTo>
                    <a:lnTo>
                      <a:pt x="330" y="334"/>
                    </a:lnTo>
                    <a:lnTo>
                      <a:pt x="332" y="336"/>
                    </a:lnTo>
                    <a:lnTo>
                      <a:pt x="334" y="339"/>
                    </a:lnTo>
                    <a:lnTo>
                      <a:pt x="336" y="342"/>
                    </a:lnTo>
                    <a:lnTo>
                      <a:pt x="339" y="341"/>
                    </a:lnTo>
                    <a:lnTo>
                      <a:pt x="343" y="341"/>
                    </a:lnTo>
                    <a:lnTo>
                      <a:pt x="345" y="341"/>
                    </a:lnTo>
                    <a:lnTo>
                      <a:pt x="347" y="338"/>
                    </a:lnTo>
                    <a:lnTo>
                      <a:pt x="344" y="336"/>
                    </a:lnTo>
                    <a:lnTo>
                      <a:pt x="341" y="335"/>
                    </a:lnTo>
                    <a:lnTo>
                      <a:pt x="336" y="329"/>
                    </a:lnTo>
                    <a:lnTo>
                      <a:pt x="339" y="328"/>
                    </a:lnTo>
                    <a:lnTo>
                      <a:pt x="341" y="329"/>
                    </a:lnTo>
                    <a:lnTo>
                      <a:pt x="343" y="332"/>
                    </a:lnTo>
                    <a:lnTo>
                      <a:pt x="346" y="332"/>
                    </a:lnTo>
                    <a:lnTo>
                      <a:pt x="343" y="329"/>
                    </a:lnTo>
                    <a:lnTo>
                      <a:pt x="346" y="330"/>
                    </a:lnTo>
                    <a:lnTo>
                      <a:pt x="345" y="327"/>
                    </a:lnTo>
                    <a:lnTo>
                      <a:pt x="342" y="326"/>
                    </a:lnTo>
                    <a:lnTo>
                      <a:pt x="339" y="324"/>
                    </a:lnTo>
                    <a:lnTo>
                      <a:pt x="342" y="324"/>
                    </a:lnTo>
                    <a:lnTo>
                      <a:pt x="345" y="326"/>
                    </a:lnTo>
                    <a:lnTo>
                      <a:pt x="348" y="326"/>
                    </a:lnTo>
                    <a:lnTo>
                      <a:pt x="348" y="322"/>
                    </a:lnTo>
                    <a:lnTo>
                      <a:pt x="351" y="324"/>
                    </a:lnTo>
                    <a:lnTo>
                      <a:pt x="352" y="327"/>
                    </a:lnTo>
                    <a:lnTo>
                      <a:pt x="355" y="330"/>
                    </a:lnTo>
                    <a:lnTo>
                      <a:pt x="356" y="333"/>
                    </a:lnTo>
                    <a:lnTo>
                      <a:pt x="359" y="333"/>
                    </a:lnTo>
                    <a:lnTo>
                      <a:pt x="362" y="332"/>
                    </a:lnTo>
                    <a:lnTo>
                      <a:pt x="361" y="335"/>
                    </a:lnTo>
                    <a:lnTo>
                      <a:pt x="365" y="336"/>
                    </a:lnTo>
                    <a:lnTo>
                      <a:pt x="368" y="335"/>
                    </a:lnTo>
                    <a:lnTo>
                      <a:pt x="371" y="333"/>
                    </a:lnTo>
                    <a:lnTo>
                      <a:pt x="372" y="330"/>
                    </a:lnTo>
                    <a:lnTo>
                      <a:pt x="373" y="330"/>
                    </a:lnTo>
                    <a:lnTo>
                      <a:pt x="372" y="333"/>
                    </a:lnTo>
                    <a:lnTo>
                      <a:pt x="369" y="335"/>
                    </a:lnTo>
                    <a:lnTo>
                      <a:pt x="366" y="337"/>
                    </a:lnTo>
                    <a:lnTo>
                      <a:pt x="366" y="340"/>
                    </a:lnTo>
                    <a:lnTo>
                      <a:pt x="367" y="340"/>
                    </a:lnTo>
                    <a:lnTo>
                      <a:pt x="370" y="340"/>
                    </a:lnTo>
                    <a:lnTo>
                      <a:pt x="373" y="340"/>
                    </a:lnTo>
                    <a:lnTo>
                      <a:pt x="375" y="338"/>
                    </a:lnTo>
                    <a:lnTo>
                      <a:pt x="378" y="338"/>
                    </a:lnTo>
                    <a:lnTo>
                      <a:pt x="382" y="337"/>
                    </a:lnTo>
                    <a:lnTo>
                      <a:pt x="383" y="334"/>
                    </a:lnTo>
                    <a:lnTo>
                      <a:pt x="386" y="332"/>
                    </a:lnTo>
                    <a:lnTo>
                      <a:pt x="388" y="331"/>
                    </a:lnTo>
                    <a:lnTo>
                      <a:pt x="386" y="333"/>
                    </a:lnTo>
                    <a:lnTo>
                      <a:pt x="383" y="336"/>
                    </a:lnTo>
                    <a:lnTo>
                      <a:pt x="382" y="339"/>
                    </a:lnTo>
                    <a:lnTo>
                      <a:pt x="379" y="339"/>
                    </a:lnTo>
                    <a:lnTo>
                      <a:pt x="376" y="341"/>
                    </a:lnTo>
                    <a:lnTo>
                      <a:pt x="373" y="343"/>
                    </a:lnTo>
                    <a:lnTo>
                      <a:pt x="374" y="346"/>
                    </a:lnTo>
                    <a:lnTo>
                      <a:pt x="377" y="348"/>
                    </a:lnTo>
                    <a:lnTo>
                      <a:pt x="380" y="346"/>
                    </a:lnTo>
                    <a:lnTo>
                      <a:pt x="383" y="346"/>
                    </a:lnTo>
                    <a:lnTo>
                      <a:pt x="380" y="346"/>
                    </a:lnTo>
                    <a:lnTo>
                      <a:pt x="377" y="348"/>
                    </a:lnTo>
                    <a:lnTo>
                      <a:pt x="380" y="350"/>
                    </a:lnTo>
                    <a:lnTo>
                      <a:pt x="383" y="348"/>
                    </a:lnTo>
                    <a:lnTo>
                      <a:pt x="381" y="350"/>
                    </a:lnTo>
                    <a:lnTo>
                      <a:pt x="378" y="351"/>
                    </a:lnTo>
                    <a:lnTo>
                      <a:pt x="378" y="354"/>
                    </a:lnTo>
                    <a:lnTo>
                      <a:pt x="381" y="354"/>
                    </a:lnTo>
                    <a:lnTo>
                      <a:pt x="384" y="353"/>
                    </a:lnTo>
                    <a:lnTo>
                      <a:pt x="387" y="352"/>
                    </a:lnTo>
                    <a:lnTo>
                      <a:pt x="384" y="354"/>
                    </a:lnTo>
                    <a:lnTo>
                      <a:pt x="381" y="355"/>
                    </a:lnTo>
                    <a:lnTo>
                      <a:pt x="384" y="355"/>
                    </a:lnTo>
                    <a:lnTo>
                      <a:pt x="381" y="356"/>
                    </a:lnTo>
                    <a:lnTo>
                      <a:pt x="384" y="357"/>
                    </a:lnTo>
                    <a:lnTo>
                      <a:pt x="385" y="360"/>
                    </a:lnTo>
                    <a:lnTo>
                      <a:pt x="388" y="357"/>
                    </a:lnTo>
                    <a:lnTo>
                      <a:pt x="389" y="354"/>
                    </a:lnTo>
                    <a:lnTo>
                      <a:pt x="389" y="357"/>
                    </a:lnTo>
                    <a:lnTo>
                      <a:pt x="392" y="359"/>
                    </a:lnTo>
                    <a:lnTo>
                      <a:pt x="392" y="362"/>
                    </a:lnTo>
                    <a:lnTo>
                      <a:pt x="395" y="361"/>
                    </a:lnTo>
                    <a:lnTo>
                      <a:pt x="398" y="363"/>
                    </a:lnTo>
                    <a:lnTo>
                      <a:pt x="400" y="366"/>
                    </a:lnTo>
                    <a:lnTo>
                      <a:pt x="403" y="363"/>
                    </a:lnTo>
                    <a:lnTo>
                      <a:pt x="403" y="360"/>
                    </a:lnTo>
                    <a:lnTo>
                      <a:pt x="404" y="357"/>
                    </a:lnTo>
                    <a:lnTo>
                      <a:pt x="402" y="354"/>
                    </a:lnTo>
                    <a:lnTo>
                      <a:pt x="405" y="353"/>
                    </a:lnTo>
                    <a:lnTo>
                      <a:pt x="402" y="352"/>
                    </a:lnTo>
                    <a:lnTo>
                      <a:pt x="405" y="349"/>
                    </a:lnTo>
                    <a:lnTo>
                      <a:pt x="402" y="348"/>
                    </a:lnTo>
                    <a:lnTo>
                      <a:pt x="399" y="347"/>
                    </a:lnTo>
                    <a:lnTo>
                      <a:pt x="402" y="347"/>
                    </a:lnTo>
                    <a:lnTo>
                      <a:pt x="403" y="344"/>
                    </a:lnTo>
                    <a:lnTo>
                      <a:pt x="402" y="341"/>
                    </a:lnTo>
                    <a:lnTo>
                      <a:pt x="404" y="344"/>
                    </a:lnTo>
                    <a:lnTo>
                      <a:pt x="406" y="347"/>
                    </a:lnTo>
                    <a:lnTo>
                      <a:pt x="410" y="348"/>
                    </a:lnTo>
                    <a:lnTo>
                      <a:pt x="411" y="349"/>
                    </a:lnTo>
                    <a:lnTo>
                      <a:pt x="412" y="346"/>
                    </a:lnTo>
                    <a:lnTo>
                      <a:pt x="415" y="348"/>
                    </a:lnTo>
                    <a:lnTo>
                      <a:pt x="413" y="345"/>
                    </a:lnTo>
                    <a:lnTo>
                      <a:pt x="416" y="346"/>
                    </a:lnTo>
                    <a:lnTo>
                      <a:pt x="413" y="343"/>
                    </a:lnTo>
                    <a:lnTo>
                      <a:pt x="416" y="344"/>
                    </a:lnTo>
                    <a:lnTo>
                      <a:pt x="419" y="344"/>
                    </a:lnTo>
                    <a:lnTo>
                      <a:pt x="419" y="341"/>
                    </a:lnTo>
                    <a:lnTo>
                      <a:pt x="416" y="339"/>
                    </a:lnTo>
                    <a:lnTo>
                      <a:pt x="413" y="338"/>
                    </a:lnTo>
                    <a:lnTo>
                      <a:pt x="411" y="336"/>
                    </a:lnTo>
                    <a:lnTo>
                      <a:pt x="414" y="338"/>
                    </a:lnTo>
                    <a:lnTo>
                      <a:pt x="417" y="338"/>
                    </a:lnTo>
                    <a:lnTo>
                      <a:pt x="420" y="339"/>
                    </a:lnTo>
                    <a:lnTo>
                      <a:pt x="423" y="339"/>
                    </a:lnTo>
                    <a:lnTo>
                      <a:pt x="423" y="336"/>
                    </a:lnTo>
                    <a:lnTo>
                      <a:pt x="420" y="335"/>
                    </a:lnTo>
                    <a:lnTo>
                      <a:pt x="417" y="334"/>
                    </a:lnTo>
                    <a:lnTo>
                      <a:pt x="414" y="333"/>
                    </a:lnTo>
                    <a:lnTo>
                      <a:pt x="417" y="333"/>
                    </a:lnTo>
                    <a:lnTo>
                      <a:pt x="420" y="332"/>
                    </a:lnTo>
                    <a:lnTo>
                      <a:pt x="418" y="329"/>
                    </a:lnTo>
                    <a:lnTo>
                      <a:pt x="415" y="329"/>
                    </a:lnTo>
                    <a:lnTo>
                      <a:pt x="418" y="329"/>
                    </a:lnTo>
                    <a:lnTo>
                      <a:pt x="420" y="329"/>
                    </a:lnTo>
                    <a:lnTo>
                      <a:pt x="423" y="331"/>
                    </a:lnTo>
                    <a:lnTo>
                      <a:pt x="426" y="332"/>
                    </a:lnTo>
                    <a:lnTo>
                      <a:pt x="429" y="331"/>
                    </a:lnTo>
                    <a:lnTo>
                      <a:pt x="432" y="330"/>
                    </a:lnTo>
                    <a:lnTo>
                      <a:pt x="429" y="329"/>
                    </a:lnTo>
                    <a:lnTo>
                      <a:pt x="426" y="329"/>
                    </a:lnTo>
                    <a:lnTo>
                      <a:pt x="429" y="328"/>
                    </a:lnTo>
                    <a:lnTo>
                      <a:pt x="429" y="324"/>
                    </a:lnTo>
                    <a:lnTo>
                      <a:pt x="426" y="322"/>
                    </a:lnTo>
                    <a:lnTo>
                      <a:pt x="423" y="323"/>
                    </a:lnTo>
                    <a:lnTo>
                      <a:pt x="426" y="321"/>
                    </a:lnTo>
                    <a:lnTo>
                      <a:pt x="429" y="322"/>
                    </a:lnTo>
                    <a:lnTo>
                      <a:pt x="432" y="326"/>
                    </a:lnTo>
                    <a:lnTo>
                      <a:pt x="435" y="324"/>
                    </a:lnTo>
                    <a:lnTo>
                      <a:pt x="436" y="323"/>
                    </a:lnTo>
                    <a:lnTo>
                      <a:pt x="434" y="320"/>
                    </a:lnTo>
                    <a:lnTo>
                      <a:pt x="431" y="318"/>
                    </a:lnTo>
                    <a:lnTo>
                      <a:pt x="428" y="316"/>
                    </a:lnTo>
                    <a:lnTo>
                      <a:pt x="425" y="317"/>
                    </a:lnTo>
                    <a:lnTo>
                      <a:pt x="428" y="316"/>
                    </a:lnTo>
                    <a:lnTo>
                      <a:pt x="425" y="315"/>
                    </a:lnTo>
                    <a:lnTo>
                      <a:pt x="425" y="312"/>
                    </a:lnTo>
                    <a:lnTo>
                      <a:pt x="422" y="313"/>
                    </a:lnTo>
                    <a:lnTo>
                      <a:pt x="419" y="315"/>
                    </a:lnTo>
                    <a:lnTo>
                      <a:pt x="420" y="318"/>
                    </a:lnTo>
                    <a:lnTo>
                      <a:pt x="417" y="315"/>
                    </a:lnTo>
                    <a:lnTo>
                      <a:pt x="415" y="315"/>
                    </a:lnTo>
                    <a:lnTo>
                      <a:pt x="414" y="318"/>
                    </a:lnTo>
                    <a:lnTo>
                      <a:pt x="413" y="321"/>
                    </a:lnTo>
                    <a:lnTo>
                      <a:pt x="412" y="322"/>
                    </a:lnTo>
                    <a:lnTo>
                      <a:pt x="413" y="319"/>
                    </a:lnTo>
                    <a:lnTo>
                      <a:pt x="413" y="316"/>
                    </a:lnTo>
                    <a:lnTo>
                      <a:pt x="410" y="315"/>
                    </a:lnTo>
                    <a:lnTo>
                      <a:pt x="406" y="316"/>
                    </a:lnTo>
                    <a:lnTo>
                      <a:pt x="404" y="319"/>
                    </a:lnTo>
                    <a:lnTo>
                      <a:pt x="403" y="316"/>
                    </a:lnTo>
                    <a:lnTo>
                      <a:pt x="400" y="318"/>
                    </a:lnTo>
                    <a:lnTo>
                      <a:pt x="397" y="318"/>
                    </a:lnTo>
                    <a:lnTo>
                      <a:pt x="400" y="318"/>
                    </a:lnTo>
                    <a:lnTo>
                      <a:pt x="402" y="316"/>
                    </a:lnTo>
                    <a:lnTo>
                      <a:pt x="405" y="315"/>
                    </a:lnTo>
                    <a:lnTo>
                      <a:pt x="406" y="312"/>
                    </a:lnTo>
                    <a:lnTo>
                      <a:pt x="410" y="309"/>
                    </a:lnTo>
                    <a:lnTo>
                      <a:pt x="410" y="306"/>
                    </a:lnTo>
                    <a:lnTo>
                      <a:pt x="408" y="305"/>
                    </a:lnTo>
                    <a:lnTo>
                      <a:pt x="404" y="308"/>
                    </a:lnTo>
                    <a:lnTo>
                      <a:pt x="403" y="311"/>
                    </a:lnTo>
                    <a:lnTo>
                      <a:pt x="400" y="312"/>
                    </a:lnTo>
                    <a:lnTo>
                      <a:pt x="403" y="309"/>
                    </a:lnTo>
                    <a:lnTo>
                      <a:pt x="399" y="308"/>
                    </a:lnTo>
                    <a:lnTo>
                      <a:pt x="397" y="308"/>
                    </a:lnTo>
                    <a:lnTo>
                      <a:pt x="394" y="309"/>
                    </a:lnTo>
                    <a:lnTo>
                      <a:pt x="391" y="309"/>
                    </a:lnTo>
                    <a:lnTo>
                      <a:pt x="388" y="310"/>
                    </a:lnTo>
                    <a:lnTo>
                      <a:pt x="385" y="313"/>
                    </a:lnTo>
                    <a:lnTo>
                      <a:pt x="384" y="313"/>
                    </a:lnTo>
                    <a:lnTo>
                      <a:pt x="385" y="311"/>
                    </a:lnTo>
                    <a:lnTo>
                      <a:pt x="388" y="309"/>
                    </a:lnTo>
                    <a:lnTo>
                      <a:pt x="391" y="309"/>
                    </a:lnTo>
                    <a:lnTo>
                      <a:pt x="394" y="308"/>
                    </a:lnTo>
                    <a:lnTo>
                      <a:pt x="391" y="307"/>
                    </a:lnTo>
                    <a:lnTo>
                      <a:pt x="388" y="308"/>
                    </a:lnTo>
                    <a:lnTo>
                      <a:pt x="385" y="308"/>
                    </a:lnTo>
                    <a:lnTo>
                      <a:pt x="388" y="307"/>
                    </a:lnTo>
                    <a:lnTo>
                      <a:pt x="391" y="307"/>
                    </a:lnTo>
                    <a:lnTo>
                      <a:pt x="388" y="306"/>
                    </a:lnTo>
                    <a:lnTo>
                      <a:pt x="385" y="305"/>
                    </a:lnTo>
                    <a:lnTo>
                      <a:pt x="388" y="305"/>
                    </a:lnTo>
                    <a:lnTo>
                      <a:pt x="391" y="305"/>
                    </a:lnTo>
                    <a:lnTo>
                      <a:pt x="394" y="306"/>
                    </a:lnTo>
                    <a:lnTo>
                      <a:pt x="395" y="303"/>
                    </a:lnTo>
                    <a:lnTo>
                      <a:pt x="392" y="302"/>
                    </a:lnTo>
                    <a:lnTo>
                      <a:pt x="389" y="302"/>
                    </a:lnTo>
                    <a:lnTo>
                      <a:pt x="392" y="301"/>
                    </a:lnTo>
                    <a:lnTo>
                      <a:pt x="393" y="298"/>
                    </a:lnTo>
                    <a:lnTo>
                      <a:pt x="394" y="298"/>
                    </a:lnTo>
                    <a:lnTo>
                      <a:pt x="391" y="298"/>
                    </a:lnTo>
                    <a:lnTo>
                      <a:pt x="390" y="295"/>
                    </a:lnTo>
                    <a:lnTo>
                      <a:pt x="387" y="296"/>
                    </a:lnTo>
                    <a:lnTo>
                      <a:pt x="387" y="293"/>
                    </a:lnTo>
                    <a:lnTo>
                      <a:pt x="384" y="293"/>
                    </a:lnTo>
                    <a:lnTo>
                      <a:pt x="383" y="296"/>
                    </a:lnTo>
                    <a:lnTo>
                      <a:pt x="380" y="294"/>
                    </a:lnTo>
                    <a:lnTo>
                      <a:pt x="377" y="297"/>
                    </a:lnTo>
                    <a:lnTo>
                      <a:pt x="379" y="294"/>
                    </a:lnTo>
                    <a:lnTo>
                      <a:pt x="380" y="291"/>
                    </a:lnTo>
                    <a:lnTo>
                      <a:pt x="383" y="289"/>
                    </a:lnTo>
                    <a:lnTo>
                      <a:pt x="380" y="287"/>
                    </a:lnTo>
                    <a:lnTo>
                      <a:pt x="377" y="289"/>
                    </a:lnTo>
                    <a:lnTo>
                      <a:pt x="374" y="290"/>
                    </a:lnTo>
                    <a:lnTo>
                      <a:pt x="372" y="293"/>
                    </a:lnTo>
                    <a:lnTo>
                      <a:pt x="374" y="296"/>
                    </a:lnTo>
                    <a:lnTo>
                      <a:pt x="371" y="294"/>
                    </a:lnTo>
                    <a:lnTo>
                      <a:pt x="372" y="292"/>
                    </a:lnTo>
                    <a:lnTo>
                      <a:pt x="373" y="289"/>
                    </a:lnTo>
                    <a:lnTo>
                      <a:pt x="370" y="288"/>
                    </a:lnTo>
                    <a:lnTo>
                      <a:pt x="368" y="291"/>
                    </a:lnTo>
                    <a:lnTo>
                      <a:pt x="366" y="294"/>
                    </a:lnTo>
                    <a:lnTo>
                      <a:pt x="365" y="297"/>
                    </a:lnTo>
                    <a:lnTo>
                      <a:pt x="365" y="294"/>
                    </a:lnTo>
                    <a:lnTo>
                      <a:pt x="366" y="291"/>
                    </a:lnTo>
                    <a:lnTo>
                      <a:pt x="365" y="290"/>
                    </a:lnTo>
                    <a:lnTo>
                      <a:pt x="367" y="287"/>
                    </a:lnTo>
                    <a:lnTo>
                      <a:pt x="363" y="288"/>
                    </a:lnTo>
                    <a:lnTo>
                      <a:pt x="360" y="289"/>
                    </a:lnTo>
                    <a:lnTo>
                      <a:pt x="358" y="292"/>
                    </a:lnTo>
                    <a:lnTo>
                      <a:pt x="357" y="293"/>
                    </a:lnTo>
                    <a:lnTo>
                      <a:pt x="353" y="292"/>
                    </a:lnTo>
                    <a:lnTo>
                      <a:pt x="356" y="292"/>
                    </a:lnTo>
                    <a:lnTo>
                      <a:pt x="359" y="289"/>
                    </a:lnTo>
                    <a:lnTo>
                      <a:pt x="360" y="286"/>
                    </a:lnTo>
                    <a:lnTo>
                      <a:pt x="357" y="286"/>
                    </a:lnTo>
                    <a:lnTo>
                      <a:pt x="354" y="288"/>
                    </a:lnTo>
                    <a:lnTo>
                      <a:pt x="354" y="284"/>
                    </a:lnTo>
                    <a:lnTo>
                      <a:pt x="351" y="286"/>
                    </a:lnTo>
                    <a:lnTo>
                      <a:pt x="352" y="282"/>
                    </a:lnTo>
                    <a:lnTo>
                      <a:pt x="349" y="280"/>
                    </a:lnTo>
                    <a:lnTo>
                      <a:pt x="346" y="280"/>
                    </a:lnTo>
                    <a:lnTo>
                      <a:pt x="344" y="284"/>
                    </a:lnTo>
                    <a:lnTo>
                      <a:pt x="341" y="283"/>
                    </a:lnTo>
                    <a:lnTo>
                      <a:pt x="344" y="283"/>
                    </a:lnTo>
                    <a:lnTo>
                      <a:pt x="345" y="280"/>
                    </a:lnTo>
                    <a:lnTo>
                      <a:pt x="348" y="279"/>
                    </a:lnTo>
                    <a:lnTo>
                      <a:pt x="345" y="278"/>
                    </a:lnTo>
                    <a:lnTo>
                      <a:pt x="343" y="278"/>
                    </a:lnTo>
                    <a:lnTo>
                      <a:pt x="339" y="281"/>
                    </a:lnTo>
                    <a:lnTo>
                      <a:pt x="336" y="280"/>
                    </a:lnTo>
                    <a:lnTo>
                      <a:pt x="339" y="278"/>
                    </a:lnTo>
                    <a:lnTo>
                      <a:pt x="342" y="278"/>
                    </a:lnTo>
                    <a:lnTo>
                      <a:pt x="345" y="277"/>
                    </a:lnTo>
                    <a:lnTo>
                      <a:pt x="348" y="278"/>
                    </a:lnTo>
                    <a:lnTo>
                      <a:pt x="351" y="276"/>
                    </a:lnTo>
                    <a:lnTo>
                      <a:pt x="348" y="275"/>
                    </a:lnTo>
                    <a:lnTo>
                      <a:pt x="345" y="277"/>
                    </a:lnTo>
                    <a:lnTo>
                      <a:pt x="343" y="275"/>
                    </a:lnTo>
                    <a:lnTo>
                      <a:pt x="340" y="278"/>
                    </a:lnTo>
                    <a:lnTo>
                      <a:pt x="340" y="274"/>
                    </a:lnTo>
                    <a:lnTo>
                      <a:pt x="337" y="273"/>
                    </a:lnTo>
                    <a:lnTo>
                      <a:pt x="336" y="276"/>
                    </a:lnTo>
                    <a:lnTo>
                      <a:pt x="336" y="273"/>
                    </a:lnTo>
                    <a:lnTo>
                      <a:pt x="332" y="274"/>
                    </a:lnTo>
                    <a:lnTo>
                      <a:pt x="330" y="272"/>
                    </a:lnTo>
                    <a:lnTo>
                      <a:pt x="327" y="273"/>
                    </a:lnTo>
                    <a:lnTo>
                      <a:pt x="324" y="273"/>
                    </a:lnTo>
                    <a:lnTo>
                      <a:pt x="327" y="272"/>
                    </a:lnTo>
                    <a:lnTo>
                      <a:pt x="324" y="271"/>
                    </a:lnTo>
                    <a:lnTo>
                      <a:pt x="320" y="272"/>
                    </a:lnTo>
                    <a:lnTo>
                      <a:pt x="324" y="270"/>
                    </a:lnTo>
                    <a:lnTo>
                      <a:pt x="327" y="271"/>
                    </a:lnTo>
                    <a:lnTo>
                      <a:pt x="330" y="271"/>
                    </a:lnTo>
                    <a:lnTo>
                      <a:pt x="333" y="271"/>
                    </a:lnTo>
                    <a:lnTo>
                      <a:pt x="330" y="269"/>
                    </a:lnTo>
                    <a:lnTo>
                      <a:pt x="327" y="268"/>
                    </a:lnTo>
                    <a:lnTo>
                      <a:pt x="324" y="268"/>
                    </a:lnTo>
                    <a:lnTo>
                      <a:pt x="320" y="268"/>
                    </a:lnTo>
                    <a:lnTo>
                      <a:pt x="317" y="267"/>
                    </a:lnTo>
                    <a:lnTo>
                      <a:pt x="314" y="266"/>
                    </a:lnTo>
                    <a:lnTo>
                      <a:pt x="317" y="265"/>
                    </a:lnTo>
                    <a:lnTo>
                      <a:pt x="320" y="266"/>
                    </a:lnTo>
                    <a:lnTo>
                      <a:pt x="324" y="267"/>
                    </a:lnTo>
                    <a:lnTo>
                      <a:pt x="327" y="267"/>
                    </a:lnTo>
                    <a:lnTo>
                      <a:pt x="330" y="266"/>
                    </a:lnTo>
                    <a:lnTo>
                      <a:pt x="333" y="267"/>
                    </a:lnTo>
                    <a:lnTo>
                      <a:pt x="336" y="267"/>
                    </a:lnTo>
                    <a:lnTo>
                      <a:pt x="333" y="266"/>
                    </a:lnTo>
                    <a:lnTo>
                      <a:pt x="330" y="265"/>
                    </a:lnTo>
                    <a:lnTo>
                      <a:pt x="327" y="264"/>
                    </a:lnTo>
                    <a:lnTo>
                      <a:pt x="330" y="264"/>
                    </a:lnTo>
                    <a:lnTo>
                      <a:pt x="333" y="265"/>
                    </a:lnTo>
                    <a:lnTo>
                      <a:pt x="330" y="262"/>
                    </a:lnTo>
                    <a:lnTo>
                      <a:pt x="327" y="262"/>
                    </a:lnTo>
                    <a:lnTo>
                      <a:pt x="330" y="261"/>
                    </a:lnTo>
                    <a:lnTo>
                      <a:pt x="333" y="262"/>
                    </a:lnTo>
                    <a:lnTo>
                      <a:pt x="336" y="261"/>
                    </a:lnTo>
                    <a:lnTo>
                      <a:pt x="334" y="259"/>
                    </a:lnTo>
                    <a:lnTo>
                      <a:pt x="330" y="257"/>
                    </a:lnTo>
                    <a:lnTo>
                      <a:pt x="328" y="257"/>
                    </a:lnTo>
                    <a:lnTo>
                      <a:pt x="325" y="258"/>
                    </a:lnTo>
                    <a:lnTo>
                      <a:pt x="321" y="259"/>
                    </a:lnTo>
                    <a:lnTo>
                      <a:pt x="319" y="262"/>
                    </a:lnTo>
                    <a:lnTo>
                      <a:pt x="319" y="259"/>
                    </a:lnTo>
                    <a:lnTo>
                      <a:pt x="324" y="258"/>
                    </a:lnTo>
                    <a:lnTo>
                      <a:pt x="326" y="257"/>
                    </a:lnTo>
                    <a:lnTo>
                      <a:pt x="324" y="256"/>
                    </a:lnTo>
                    <a:lnTo>
                      <a:pt x="319" y="256"/>
                    </a:lnTo>
                    <a:lnTo>
                      <a:pt x="323" y="256"/>
                    </a:lnTo>
                    <a:lnTo>
                      <a:pt x="326" y="255"/>
                    </a:lnTo>
                    <a:lnTo>
                      <a:pt x="329" y="256"/>
                    </a:lnTo>
                    <a:lnTo>
                      <a:pt x="332" y="256"/>
                    </a:lnTo>
                    <a:lnTo>
                      <a:pt x="329" y="254"/>
                    </a:lnTo>
                    <a:lnTo>
                      <a:pt x="326" y="254"/>
                    </a:lnTo>
                    <a:lnTo>
                      <a:pt x="323" y="253"/>
                    </a:lnTo>
                    <a:lnTo>
                      <a:pt x="319" y="253"/>
                    </a:lnTo>
                    <a:lnTo>
                      <a:pt x="316" y="254"/>
                    </a:lnTo>
                    <a:lnTo>
                      <a:pt x="319" y="252"/>
                    </a:lnTo>
                    <a:lnTo>
                      <a:pt x="323" y="253"/>
                    </a:lnTo>
                    <a:lnTo>
                      <a:pt x="326" y="253"/>
                    </a:lnTo>
                    <a:lnTo>
                      <a:pt x="329" y="254"/>
                    </a:lnTo>
                    <a:lnTo>
                      <a:pt x="332" y="254"/>
                    </a:lnTo>
                    <a:lnTo>
                      <a:pt x="335" y="255"/>
                    </a:lnTo>
                    <a:lnTo>
                      <a:pt x="338" y="257"/>
                    </a:lnTo>
                    <a:lnTo>
                      <a:pt x="341" y="257"/>
                    </a:lnTo>
                    <a:lnTo>
                      <a:pt x="344" y="257"/>
                    </a:lnTo>
                    <a:lnTo>
                      <a:pt x="347" y="257"/>
                    </a:lnTo>
                    <a:lnTo>
                      <a:pt x="350" y="257"/>
                    </a:lnTo>
                    <a:lnTo>
                      <a:pt x="353" y="258"/>
                    </a:lnTo>
                    <a:lnTo>
                      <a:pt x="354" y="255"/>
                    </a:lnTo>
                    <a:lnTo>
                      <a:pt x="351" y="252"/>
                    </a:lnTo>
                    <a:lnTo>
                      <a:pt x="348" y="251"/>
                    </a:lnTo>
                    <a:lnTo>
                      <a:pt x="345" y="249"/>
                    </a:lnTo>
                    <a:lnTo>
                      <a:pt x="342" y="249"/>
                    </a:lnTo>
                    <a:lnTo>
                      <a:pt x="339" y="249"/>
                    </a:lnTo>
                    <a:lnTo>
                      <a:pt x="336" y="250"/>
                    </a:lnTo>
                    <a:lnTo>
                      <a:pt x="333" y="249"/>
                    </a:lnTo>
                    <a:lnTo>
                      <a:pt x="330" y="248"/>
                    </a:lnTo>
                    <a:lnTo>
                      <a:pt x="327" y="245"/>
                    </a:lnTo>
                    <a:lnTo>
                      <a:pt x="324" y="245"/>
                    </a:lnTo>
                    <a:lnTo>
                      <a:pt x="320" y="245"/>
                    </a:lnTo>
                    <a:lnTo>
                      <a:pt x="317" y="248"/>
                    </a:lnTo>
                    <a:lnTo>
                      <a:pt x="314" y="248"/>
                    </a:lnTo>
                    <a:lnTo>
                      <a:pt x="310" y="248"/>
                    </a:lnTo>
                    <a:lnTo>
                      <a:pt x="308" y="247"/>
                    </a:lnTo>
                    <a:lnTo>
                      <a:pt x="305" y="248"/>
                    </a:lnTo>
                    <a:lnTo>
                      <a:pt x="304" y="248"/>
                    </a:lnTo>
                    <a:lnTo>
                      <a:pt x="304" y="247"/>
                    </a:lnTo>
                    <a:lnTo>
                      <a:pt x="306" y="247"/>
                    </a:lnTo>
                    <a:lnTo>
                      <a:pt x="310" y="247"/>
                    </a:lnTo>
                    <a:lnTo>
                      <a:pt x="312" y="247"/>
                    </a:lnTo>
                    <a:lnTo>
                      <a:pt x="315" y="247"/>
                    </a:lnTo>
                    <a:lnTo>
                      <a:pt x="321" y="244"/>
                    </a:lnTo>
                    <a:lnTo>
                      <a:pt x="325" y="244"/>
                    </a:lnTo>
                    <a:lnTo>
                      <a:pt x="328" y="244"/>
                    </a:lnTo>
                    <a:lnTo>
                      <a:pt x="331" y="242"/>
                    </a:lnTo>
                    <a:lnTo>
                      <a:pt x="334" y="240"/>
                    </a:lnTo>
                    <a:lnTo>
                      <a:pt x="337" y="240"/>
                    </a:lnTo>
                    <a:lnTo>
                      <a:pt x="340" y="241"/>
                    </a:lnTo>
                    <a:lnTo>
                      <a:pt x="343" y="242"/>
                    </a:lnTo>
                    <a:lnTo>
                      <a:pt x="346" y="242"/>
                    </a:lnTo>
                    <a:lnTo>
                      <a:pt x="347" y="239"/>
                    </a:lnTo>
                    <a:lnTo>
                      <a:pt x="346" y="236"/>
                    </a:lnTo>
                    <a:lnTo>
                      <a:pt x="344" y="234"/>
                    </a:lnTo>
                    <a:lnTo>
                      <a:pt x="342" y="231"/>
                    </a:lnTo>
                    <a:lnTo>
                      <a:pt x="339" y="229"/>
                    </a:lnTo>
                    <a:lnTo>
                      <a:pt x="336" y="227"/>
                    </a:lnTo>
                    <a:lnTo>
                      <a:pt x="333" y="226"/>
                    </a:lnTo>
                    <a:lnTo>
                      <a:pt x="330" y="228"/>
                    </a:lnTo>
                    <a:lnTo>
                      <a:pt x="331" y="231"/>
                    </a:lnTo>
                    <a:lnTo>
                      <a:pt x="328" y="233"/>
                    </a:lnTo>
                    <a:lnTo>
                      <a:pt x="326" y="234"/>
                    </a:lnTo>
                    <a:lnTo>
                      <a:pt x="321" y="235"/>
                    </a:lnTo>
                    <a:lnTo>
                      <a:pt x="318" y="236"/>
                    </a:lnTo>
                    <a:lnTo>
                      <a:pt x="315" y="237"/>
                    </a:lnTo>
                    <a:lnTo>
                      <a:pt x="312" y="240"/>
                    </a:lnTo>
                    <a:lnTo>
                      <a:pt x="310" y="239"/>
                    </a:lnTo>
                    <a:lnTo>
                      <a:pt x="307" y="240"/>
                    </a:lnTo>
                    <a:lnTo>
                      <a:pt x="304" y="243"/>
                    </a:lnTo>
                    <a:lnTo>
                      <a:pt x="304" y="244"/>
                    </a:lnTo>
                    <a:lnTo>
                      <a:pt x="304" y="243"/>
                    </a:lnTo>
                    <a:lnTo>
                      <a:pt x="305" y="240"/>
                    </a:lnTo>
                    <a:lnTo>
                      <a:pt x="308" y="239"/>
                    </a:lnTo>
                    <a:lnTo>
                      <a:pt x="312" y="239"/>
                    </a:lnTo>
                    <a:lnTo>
                      <a:pt x="314" y="237"/>
                    </a:lnTo>
                    <a:lnTo>
                      <a:pt x="318" y="235"/>
                    </a:lnTo>
                    <a:lnTo>
                      <a:pt x="319" y="234"/>
                    </a:lnTo>
                    <a:lnTo>
                      <a:pt x="323" y="233"/>
                    </a:lnTo>
                    <a:lnTo>
                      <a:pt x="325" y="230"/>
                    </a:lnTo>
                    <a:lnTo>
                      <a:pt x="321" y="229"/>
                    </a:lnTo>
                    <a:lnTo>
                      <a:pt x="318" y="228"/>
                    </a:lnTo>
                    <a:lnTo>
                      <a:pt x="314" y="229"/>
                    </a:lnTo>
                    <a:lnTo>
                      <a:pt x="312" y="230"/>
                    </a:lnTo>
                    <a:lnTo>
                      <a:pt x="309" y="230"/>
                    </a:lnTo>
                    <a:lnTo>
                      <a:pt x="307" y="233"/>
                    </a:lnTo>
                    <a:lnTo>
                      <a:pt x="308" y="234"/>
                    </a:lnTo>
                    <a:lnTo>
                      <a:pt x="304" y="235"/>
                    </a:lnTo>
                    <a:lnTo>
                      <a:pt x="301" y="237"/>
                    </a:lnTo>
                    <a:lnTo>
                      <a:pt x="298" y="239"/>
                    </a:lnTo>
                    <a:lnTo>
                      <a:pt x="301" y="235"/>
                    </a:lnTo>
                    <a:lnTo>
                      <a:pt x="304" y="235"/>
                    </a:lnTo>
                    <a:lnTo>
                      <a:pt x="306" y="234"/>
                    </a:lnTo>
                    <a:lnTo>
                      <a:pt x="304" y="233"/>
                    </a:lnTo>
                    <a:lnTo>
                      <a:pt x="304" y="232"/>
                    </a:lnTo>
                    <a:lnTo>
                      <a:pt x="306" y="230"/>
                    </a:lnTo>
                    <a:lnTo>
                      <a:pt x="310" y="228"/>
                    </a:lnTo>
                    <a:lnTo>
                      <a:pt x="312" y="227"/>
                    </a:lnTo>
                    <a:lnTo>
                      <a:pt x="319" y="226"/>
                    </a:lnTo>
                    <a:lnTo>
                      <a:pt x="323" y="226"/>
                    </a:lnTo>
                    <a:lnTo>
                      <a:pt x="324" y="223"/>
                    </a:lnTo>
                    <a:lnTo>
                      <a:pt x="327" y="224"/>
                    </a:lnTo>
                    <a:lnTo>
                      <a:pt x="329" y="222"/>
                    </a:lnTo>
                    <a:lnTo>
                      <a:pt x="328" y="218"/>
                    </a:lnTo>
                    <a:lnTo>
                      <a:pt x="321" y="217"/>
                    </a:lnTo>
                    <a:lnTo>
                      <a:pt x="318" y="216"/>
                    </a:lnTo>
                    <a:lnTo>
                      <a:pt x="316" y="214"/>
                    </a:lnTo>
                    <a:lnTo>
                      <a:pt x="312" y="214"/>
                    </a:lnTo>
                    <a:lnTo>
                      <a:pt x="310" y="214"/>
                    </a:lnTo>
                    <a:lnTo>
                      <a:pt x="306" y="215"/>
                    </a:lnTo>
                    <a:lnTo>
                      <a:pt x="304" y="217"/>
                    </a:lnTo>
                    <a:lnTo>
                      <a:pt x="301" y="218"/>
                    </a:lnTo>
                    <a:lnTo>
                      <a:pt x="298" y="218"/>
                    </a:lnTo>
                    <a:lnTo>
                      <a:pt x="299" y="221"/>
                    </a:lnTo>
                    <a:lnTo>
                      <a:pt x="296" y="218"/>
                    </a:lnTo>
                    <a:lnTo>
                      <a:pt x="299" y="217"/>
                    </a:lnTo>
                    <a:lnTo>
                      <a:pt x="302" y="216"/>
                    </a:lnTo>
                    <a:lnTo>
                      <a:pt x="304" y="215"/>
                    </a:lnTo>
                    <a:lnTo>
                      <a:pt x="306" y="212"/>
                    </a:lnTo>
                    <a:lnTo>
                      <a:pt x="304" y="212"/>
                    </a:lnTo>
                    <a:lnTo>
                      <a:pt x="301" y="213"/>
                    </a:lnTo>
                    <a:lnTo>
                      <a:pt x="298" y="213"/>
                    </a:lnTo>
                    <a:lnTo>
                      <a:pt x="295" y="215"/>
                    </a:lnTo>
                    <a:lnTo>
                      <a:pt x="292" y="216"/>
                    </a:lnTo>
                    <a:lnTo>
                      <a:pt x="289" y="218"/>
                    </a:lnTo>
                    <a:lnTo>
                      <a:pt x="287" y="223"/>
                    </a:lnTo>
                    <a:lnTo>
                      <a:pt x="285" y="226"/>
                    </a:lnTo>
                    <a:lnTo>
                      <a:pt x="284" y="229"/>
                    </a:lnTo>
                    <a:lnTo>
                      <a:pt x="282" y="232"/>
                    </a:lnTo>
                    <a:lnTo>
                      <a:pt x="284" y="229"/>
                    </a:lnTo>
                    <a:lnTo>
                      <a:pt x="284" y="226"/>
                    </a:lnTo>
                    <a:lnTo>
                      <a:pt x="285" y="223"/>
                    </a:lnTo>
                    <a:lnTo>
                      <a:pt x="286" y="220"/>
                    </a:lnTo>
                    <a:lnTo>
                      <a:pt x="283" y="219"/>
                    </a:lnTo>
                    <a:lnTo>
                      <a:pt x="280" y="221"/>
                    </a:lnTo>
                    <a:lnTo>
                      <a:pt x="278" y="224"/>
                    </a:lnTo>
                    <a:lnTo>
                      <a:pt x="275" y="226"/>
                    </a:lnTo>
                    <a:lnTo>
                      <a:pt x="277" y="223"/>
                    </a:lnTo>
                    <a:lnTo>
                      <a:pt x="274" y="223"/>
                    </a:lnTo>
                    <a:lnTo>
                      <a:pt x="277" y="222"/>
                    </a:lnTo>
                    <a:lnTo>
                      <a:pt x="280" y="219"/>
                    </a:lnTo>
                    <a:lnTo>
                      <a:pt x="283" y="218"/>
                    </a:lnTo>
                    <a:lnTo>
                      <a:pt x="286" y="219"/>
                    </a:lnTo>
                    <a:lnTo>
                      <a:pt x="289" y="216"/>
                    </a:lnTo>
                    <a:lnTo>
                      <a:pt x="292" y="215"/>
                    </a:lnTo>
                    <a:lnTo>
                      <a:pt x="293" y="212"/>
                    </a:lnTo>
                    <a:lnTo>
                      <a:pt x="296" y="209"/>
                    </a:lnTo>
                    <a:lnTo>
                      <a:pt x="295" y="205"/>
                    </a:lnTo>
                    <a:lnTo>
                      <a:pt x="291" y="203"/>
                    </a:lnTo>
                    <a:lnTo>
                      <a:pt x="286" y="206"/>
                    </a:lnTo>
                    <a:lnTo>
                      <a:pt x="285" y="210"/>
                    </a:lnTo>
                    <a:lnTo>
                      <a:pt x="282" y="211"/>
                    </a:lnTo>
                    <a:lnTo>
                      <a:pt x="278" y="211"/>
                    </a:lnTo>
                    <a:lnTo>
                      <a:pt x="275" y="212"/>
                    </a:lnTo>
                    <a:lnTo>
                      <a:pt x="272" y="213"/>
                    </a:lnTo>
                    <a:lnTo>
                      <a:pt x="269" y="216"/>
                    </a:lnTo>
                    <a:lnTo>
                      <a:pt x="266" y="217"/>
                    </a:lnTo>
                    <a:lnTo>
                      <a:pt x="264" y="218"/>
                    </a:lnTo>
                    <a:lnTo>
                      <a:pt x="267" y="216"/>
                    </a:lnTo>
                    <a:lnTo>
                      <a:pt x="269" y="214"/>
                    </a:lnTo>
                    <a:lnTo>
                      <a:pt x="266" y="212"/>
                    </a:lnTo>
                    <a:lnTo>
                      <a:pt x="263" y="212"/>
                    </a:lnTo>
                    <a:lnTo>
                      <a:pt x="266" y="211"/>
                    </a:lnTo>
                    <a:lnTo>
                      <a:pt x="269" y="209"/>
                    </a:lnTo>
                    <a:lnTo>
                      <a:pt x="272" y="204"/>
                    </a:lnTo>
                    <a:lnTo>
                      <a:pt x="275" y="203"/>
                    </a:lnTo>
                    <a:lnTo>
                      <a:pt x="277" y="204"/>
                    </a:lnTo>
                    <a:lnTo>
                      <a:pt x="282" y="205"/>
                    </a:lnTo>
                    <a:lnTo>
                      <a:pt x="284" y="202"/>
                    </a:lnTo>
                    <a:lnTo>
                      <a:pt x="287" y="200"/>
                    </a:lnTo>
                    <a:lnTo>
                      <a:pt x="285" y="197"/>
                    </a:lnTo>
                    <a:lnTo>
                      <a:pt x="282" y="194"/>
                    </a:lnTo>
                    <a:lnTo>
                      <a:pt x="278" y="192"/>
                    </a:lnTo>
                    <a:lnTo>
                      <a:pt x="275" y="191"/>
                    </a:lnTo>
                    <a:lnTo>
                      <a:pt x="272" y="191"/>
                    </a:lnTo>
                    <a:lnTo>
                      <a:pt x="269" y="190"/>
                    </a:lnTo>
                    <a:lnTo>
                      <a:pt x="266" y="189"/>
                    </a:lnTo>
                    <a:lnTo>
                      <a:pt x="263" y="191"/>
                    </a:lnTo>
                    <a:lnTo>
                      <a:pt x="260" y="193"/>
                    </a:lnTo>
                    <a:lnTo>
                      <a:pt x="258" y="196"/>
                    </a:lnTo>
                    <a:lnTo>
                      <a:pt x="258" y="198"/>
                    </a:lnTo>
                    <a:lnTo>
                      <a:pt x="256" y="200"/>
                    </a:lnTo>
                    <a:lnTo>
                      <a:pt x="254" y="204"/>
                    </a:lnTo>
                    <a:lnTo>
                      <a:pt x="252" y="206"/>
                    </a:lnTo>
                    <a:lnTo>
                      <a:pt x="254" y="203"/>
                    </a:lnTo>
                    <a:lnTo>
                      <a:pt x="254" y="200"/>
                    </a:lnTo>
                    <a:lnTo>
                      <a:pt x="257" y="199"/>
                    </a:lnTo>
                    <a:lnTo>
                      <a:pt x="254" y="198"/>
                    </a:lnTo>
                    <a:lnTo>
                      <a:pt x="251" y="198"/>
                    </a:lnTo>
                    <a:lnTo>
                      <a:pt x="248" y="201"/>
                    </a:lnTo>
                    <a:lnTo>
                      <a:pt x="248" y="204"/>
                    </a:lnTo>
                    <a:lnTo>
                      <a:pt x="245" y="205"/>
                    </a:lnTo>
                    <a:lnTo>
                      <a:pt x="248" y="202"/>
                    </a:lnTo>
                    <a:lnTo>
                      <a:pt x="248" y="199"/>
                    </a:lnTo>
                    <a:lnTo>
                      <a:pt x="251" y="196"/>
                    </a:lnTo>
                    <a:lnTo>
                      <a:pt x="249" y="193"/>
                    </a:lnTo>
                    <a:lnTo>
                      <a:pt x="249" y="190"/>
                    </a:lnTo>
                    <a:lnTo>
                      <a:pt x="246" y="192"/>
                    </a:lnTo>
                    <a:lnTo>
                      <a:pt x="244" y="195"/>
                    </a:lnTo>
                    <a:lnTo>
                      <a:pt x="243" y="198"/>
                    </a:lnTo>
                    <a:lnTo>
                      <a:pt x="241" y="200"/>
                    </a:lnTo>
                    <a:lnTo>
                      <a:pt x="241" y="198"/>
                    </a:lnTo>
                    <a:lnTo>
                      <a:pt x="243" y="195"/>
                    </a:lnTo>
                    <a:lnTo>
                      <a:pt x="240" y="195"/>
                    </a:lnTo>
                    <a:lnTo>
                      <a:pt x="243" y="194"/>
                    </a:lnTo>
                    <a:lnTo>
                      <a:pt x="244" y="191"/>
                    </a:lnTo>
                    <a:lnTo>
                      <a:pt x="247" y="188"/>
                    </a:lnTo>
                    <a:lnTo>
                      <a:pt x="248" y="185"/>
                    </a:lnTo>
                    <a:lnTo>
                      <a:pt x="244" y="185"/>
                    </a:lnTo>
                    <a:lnTo>
                      <a:pt x="242" y="188"/>
                    </a:lnTo>
                    <a:lnTo>
                      <a:pt x="241" y="191"/>
                    </a:lnTo>
                    <a:lnTo>
                      <a:pt x="241" y="188"/>
                    </a:lnTo>
                    <a:lnTo>
                      <a:pt x="238" y="187"/>
                    </a:lnTo>
                    <a:lnTo>
                      <a:pt x="234" y="189"/>
                    </a:lnTo>
                    <a:lnTo>
                      <a:pt x="231" y="192"/>
                    </a:lnTo>
                    <a:lnTo>
                      <a:pt x="233" y="195"/>
                    </a:lnTo>
                    <a:lnTo>
                      <a:pt x="231" y="198"/>
                    </a:lnTo>
                    <a:lnTo>
                      <a:pt x="228" y="200"/>
                    </a:lnTo>
                    <a:lnTo>
                      <a:pt x="230" y="197"/>
                    </a:lnTo>
                    <a:lnTo>
                      <a:pt x="231" y="194"/>
                    </a:lnTo>
                    <a:lnTo>
                      <a:pt x="228" y="192"/>
                    </a:lnTo>
                    <a:lnTo>
                      <a:pt x="230" y="191"/>
                    </a:lnTo>
                    <a:lnTo>
                      <a:pt x="233" y="188"/>
                    </a:lnTo>
                    <a:lnTo>
                      <a:pt x="230" y="188"/>
                    </a:lnTo>
                    <a:lnTo>
                      <a:pt x="227" y="190"/>
                    </a:lnTo>
                    <a:lnTo>
                      <a:pt x="224" y="191"/>
                    </a:lnTo>
                    <a:lnTo>
                      <a:pt x="227" y="189"/>
                    </a:lnTo>
                    <a:lnTo>
                      <a:pt x="224" y="187"/>
                    </a:lnTo>
                    <a:lnTo>
                      <a:pt x="227" y="187"/>
                    </a:lnTo>
                    <a:lnTo>
                      <a:pt x="230" y="187"/>
                    </a:lnTo>
                    <a:lnTo>
                      <a:pt x="233" y="185"/>
                    </a:lnTo>
                    <a:lnTo>
                      <a:pt x="236" y="184"/>
                    </a:lnTo>
                    <a:lnTo>
                      <a:pt x="240" y="183"/>
                    </a:lnTo>
                    <a:lnTo>
                      <a:pt x="241" y="180"/>
                    </a:lnTo>
                    <a:lnTo>
                      <a:pt x="240" y="177"/>
                    </a:lnTo>
                    <a:lnTo>
                      <a:pt x="236" y="177"/>
                    </a:lnTo>
                    <a:lnTo>
                      <a:pt x="233" y="177"/>
                    </a:lnTo>
                    <a:lnTo>
                      <a:pt x="230" y="176"/>
                    </a:lnTo>
                    <a:lnTo>
                      <a:pt x="228" y="175"/>
                    </a:lnTo>
                    <a:lnTo>
                      <a:pt x="225" y="178"/>
                    </a:lnTo>
                    <a:lnTo>
                      <a:pt x="222" y="179"/>
                    </a:lnTo>
                    <a:lnTo>
                      <a:pt x="219" y="180"/>
                    </a:lnTo>
                    <a:lnTo>
                      <a:pt x="218" y="183"/>
                    </a:lnTo>
                    <a:lnTo>
                      <a:pt x="216" y="186"/>
                    </a:lnTo>
                    <a:lnTo>
                      <a:pt x="213" y="187"/>
                    </a:lnTo>
                    <a:lnTo>
                      <a:pt x="216" y="185"/>
                    </a:lnTo>
                    <a:lnTo>
                      <a:pt x="218" y="182"/>
                    </a:lnTo>
                    <a:lnTo>
                      <a:pt x="219" y="179"/>
                    </a:lnTo>
                    <a:lnTo>
                      <a:pt x="222" y="176"/>
                    </a:lnTo>
                    <a:lnTo>
                      <a:pt x="219" y="176"/>
                    </a:lnTo>
                    <a:lnTo>
                      <a:pt x="216" y="176"/>
                    </a:lnTo>
                    <a:lnTo>
                      <a:pt x="213" y="177"/>
                    </a:lnTo>
                    <a:lnTo>
                      <a:pt x="210" y="180"/>
                    </a:lnTo>
                    <a:lnTo>
                      <a:pt x="207" y="182"/>
                    </a:lnTo>
                    <a:lnTo>
                      <a:pt x="210" y="179"/>
                    </a:lnTo>
                    <a:lnTo>
                      <a:pt x="212" y="177"/>
                    </a:lnTo>
                    <a:lnTo>
                      <a:pt x="215" y="176"/>
                    </a:lnTo>
                    <a:lnTo>
                      <a:pt x="218" y="175"/>
                    </a:lnTo>
                    <a:lnTo>
                      <a:pt x="221" y="175"/>
                    </a:lnTo>
                    <a:lnTo>
                      <a:pt x="224" y="175"/>
                    </a:lnTo>
                    <a:lnTo>
                      <a:pt x="228" y="173"/>
                    </a:lnTo>
                    <a:lnTo>
                      <a:pt x="227" y="170"/>
                    </a:lnTo>
                    <a:lnTo>
                      <a:pt x="225" y="166"/>
                    </a:lnTo>
                    <a:lnTo>
                      <a:pt x="222" y="164"/>
                    </a:lnTo>
                    <a:lnTo>
                      <a:pt x="219" y="163"/>
                    </a:lnTo>
                    <a:lnTo>
                      <a:pt x="215" y="162"/>
                    </a:lnTo>
                    <a:lnTo>
                      <a:pt x="213" y="162"/>
                    </a:lnTo>
                    <a:lnTo>
                      <a:pt x="212" y="165"/>
                    </a:lnTo>
                    <a:lnTo>
                      <a:pt x="210" y="162"/>
                    </a:lnTo>
                    <a:lnTo>
                      <a:pt x="207" y="161"/>
                    </a:lnTo>
                    <a:lnTo>
                      <a:pt x="204" y="161"/>
                    </a:lnTo>
                    <a:lnTo>
                      <a:pt x="201" y="158"/>
                    </a:lnTo>
                    <a:lnTo>
                      <a:pt x="198" y="157"/>
                    </a:lnTo>
                    <a:lnTo>
                      <a:pt x="191" y="157"/>
                    </a:lnTo>
                    <a:lnTo>
                      <a:pt x="188" y="157"/>
                    </a:lnTo>
                    <a:lnTo>
                      <a:pt x="185" y="158"/>
                    </a:lnTo>
                    <a:lnTo>
                      <a:pt x="182" y="159"/>
                    </a:lnTo>
                    <a:lnTo>
                      <a:pt x="179" y="160"/>
                    </a:lnTo>
                    <a:lnTo>
                      <a:pt x="176" y="161"/>
                    </a:lnTo>
                    <a:lnTo>
                      <a:pt x="174" y="165"/>
                    </a:lnTo>
                    <a:lnTo>
                      <a:pt x="176" y="167"/>
                    </a:lnTo>
                    <a:lnTo>
                      <a:pt x="179" y="170"/>
                    </a:lnTo>
                    <a:lnTo>
                      <a:pt x="182" y="170"/>
                    </a:lnTo>
                    <a:lnTo>
                      <a:pt x="185" y="172"/>
                    </a:lnTo>
                    <a:lnTo>
                      <a:pt x="188" y="173"/>
                    </a:lnTo>
                    <a:lnTo>
                      <a:pt x="191" y="174"/>
                    </a:lnTo>
                    <a:lnTo>
                      <a:pt x="195" y="174"/>
                    </a:lnTo>
                    <a:lnTo>
                      <a:pt x="198" y="175"/>
                    </a:lnTo>
                    <a:lnTo>
                      <a:pt x="195" y="175"/>
                    </a:lnTo>
                    <a:lnTo>
                      <a:pt x="192" y="174"/>
                    </a:lnTo>
                    <a:lnTo>
                      <a:pt x="189" y="174"/>
                    </a:lnTo>
                    <a:lnTo>
                      <a:pt x="186" y="173"/>
                    </a:lnTo>
                    <a:lnTo>
                      <a:pt x="183" y="172"/>
                    </a:lnTo>
                    <a:lnTo>
                      <a:pt x="180" y="171"/>
                    </a:lnTo>
                    <a:lnTo>
                      <a:pt x="177" y="170"/>
                    </a:lnTo>
                    <a:lnTo>
                      <a:pt x="176" y="173"/>
                    </a:lnTo>
                    <a:lnTo>
                      <a:pt x="174" y="170"/>
                    </a:lnTo>
                    <a:lnTo>
                      <a:pt x="171" y="170"/>
                    </a:lnTo>
                    <a:lnTo>
                      <a:pt x="169" y="173"/>
                    </a:lnTo>
                    <a:lnTo>
                      <a:pt x="172" y="175"/>
                    </a:lnTo>
                    <a:lnTo>
                      <a:pt x="175" y="176"/>
                    </a:lnTo>
                    <a:lnTo>
                      <a:pt x="177" y="179"/>
                    </a:lnTo>
                    <a:lnTo>
                      <a:pt x="180" y="180"/>
                    </a:lnTo>
                    <a:lnTo>
                      <a:pt x="183" y="183"/>
                    </a:lnTo>
                    <a:lnTo>
                      <a:pt x="186" y="184"/>
                    </a:lnTo>
                    <a:lnTo>
                      <a:pt x="183" y="184"/>
                    </a:lnTo>
                    <a:lnTo>
                      <a:pt x="180" y="181"/>
                    </a:lnTo>
                    <a:lnTo>
                      <a:pt x="177" y="181"/>
                    </a:lnTo>
                    <a:lnTo>
                      <a:pt x="180" y="184"/>
                    </a:lnTo>
                    <a:lnTo>
                      <a:pt x="183" y="185"/>
                    </a:lnTo>
                    <a:lnTo>
                      <a:pt x="180" y="184"/>
                    </a:lnTo>
                    <a:lnTo>
                      <a:pt x="177" y="181"/>
                    </a:lnTo>
                    <a:lnTo>
                      <a:pt x="176" y="178"/>
                    </a:lnTo>
                    <a:lnTo>
                      <a:pt x="173" y="176"/>
                    </a:lnTo>
                    <a:lnTo>
                      <a:pt x="170" y="175"/>
                    </a:lnTo>
                    <a:lnTo>
                      <a:pt x="169" y="177"/>
                    </a:lnTo>
                    <a:lnTo>
                      <a:pt x="172" y="180"/>
                    </a:lnTo>
                    <a:lnTo>
                      <a:pt x="174" y="182"/>
                    </a:lnTo>
                    <a:lnTo>
                      <a:pt x="171" y="181"/>
                    </a:lnTo>
                    <a:lnTo>
                      <a:pt x="168" y="180"/>
                    </a:lnTo>
                    <a:lnTo>
                      <a:pt x="165" y="180"/>
                    </a:lnTo>
                    <a:lnTo>
                      <a:pt x="166" y="177"/>
                    </a:lnTo>
                    <a:lnTo>
                      <a:pt x="167" y="174"/>
                    </a:lnTo>
                    <a:lnTo>
                      <a:pt x="168" y="171"/>
                    </a:lnTo>
                    <a:lnTo>
                      <a:pt x="165" y="169"/>
                    </a:lnTo>
                    <a:lnTo>
                      <a:pt x="162" y="167"/>
                    </a:lnTo>
                    <a:lnTo>
                      <a:pt x="159" y="171"/>
                    </a:lnTo>
                    <a:lnTo>
                      <a:pt x="157" y="172"/>
                    </a:lnTo>
                    <a:lnTo>
                      <a:pt x="158" y="170"/>
                    </a:lnTo>
                    <a:lnTo>
                      <a:pt x="156" y="165"/>
                    </a:lnTo>
                    <a:lnTo>
                      <a:pt x="153" y="167"/>
                    </a:lnTo>
                    <a:lnTo>
                      <a:pt x="151" y="167"/>
                    </a:lnTo>
                    <a:lnTo>
                      <a:pt x="149" y="171"/>
                    </a:lnTo>
                    <a:lnTo>
                      <a:pt x="151" y="173"/>
                    </a:lnTo>
                    <a:lnTo>
                      <a:pt x="155" y="175"/>
                    </a:lnTo>
                    <a:lnTo>
                      <a:pt x="153" y="174"/>
                    </a:lnTo>
                    <a:lnTo>
                      <a:pt x="151" y="174"/>
                    </a:lnTo>
                    <a:lnTo>
                      <a:pt x="148" y="171"/>
                    </a:lnTo>
                    <a:lnTo>
                      <a:pt x="147" y="174"/>
                    </a:lnTo>
                    <a:lnTo>
                      <a:pt x="146" y="177"/>
                    </a:lnTo>
                    <a:lnTo>
                      <a:pt x="143" y="179"/>
                    </a:lnTo>
                    <a:lnTo>
                      <a:pt x="140" y="179"/>
                    </a:lnTo>
                    <a:lnTo>
                      <a:pt x="137" y="182"/>
                    </a:lnTo>
                    <a:lnTo>
                      <a:pt x="139" y="179"/>
                    </a:lnTo>
                    <a:lnTo>
                      <a:pt x="136" y="178"/>
                    </a:lnTo>
                    <a:lnTo>
                      <a:pt x="139" y="176"/>
                    </a:lnTo>
                    <a:lnTo>
                      <a:pt x="142" y="177"/>
                    </a:lnTo>
                    <a:lnTo>
                      <a:pt x="139" y="175"/>
                    </a:lnTo>
                    <a:lnTo>
                      <a:pt x="139" y="172"/>
                    </a:lnTo>
                    <a:lnTo>
                      <a:pt x="142" y="169"/>
                    </a:lnTo>
                    <a:lnTo>
                      <a:pt x="144" y="165"/>
                    </a:lnTo>
                    <a:lnTo>
                      <a:pt x="141" y="165"/>
                    </a:lnTo>
                    <a:lnTo>
                      <a:pt x="138" y="166"/>
                    </a:lnTo>
                    <a:lnTo>
                      <a:pt x="135" y="170"/>
                    </a:lnTo>
                    <a:lnTo>
                      <a:pt x="132" y="172"/>
                    </a:lnTo>
                    <a:lnTo>
                      <a:pt x="135" y="169"/>
                    </a:lnTo>
                    <a:lnTo>
                      <a:pt x="137" y="165"/>
                    </a:lnTo>
                    <a:lnTo>
                      <a:pt x="140" y="163"/>
                    </a:lnTo>
                    <a:lnTo>
                      <a:pt x="143" y="162"/>
                    </a:lnTo>
                    <a:lnTo>
                      <a:pt x="145" y="159"/>
                    </a:lnTo>
                    <a:lnTo>
                      <a:pt x="147" y="156"/>
                    </a:lnTo>
                    <a:lnTo>
                      <a:pt x="144" y="155"/>
                    </a:lnTo>
                    <a:lnTo>
                      <a:pt x="142" y="152"/>
                    </a:lnTo>
                    <a:lnTo>
                      <a:pt x="142" y="149"/>
                    </a:lnTo>
                    <a:lnTo>
                      <a:pt x="142" y="146"/>
                    </a:lnTo>
                    <a:lnTo>
                      <a:pt x="139" y="144"/>
                    </a:lnTo>
                    <a:lnTo>
                      <a:pt x="137" y="144"/>
                    </a:lnTo>
                    <a:lnTo>
                      <a:pt x="133" y="142"/>
                    </a:lnTo>
                    <a:lnTo>
                      <a:pt x="134" y="140"/>
                    </a:lnTo>
                    <a:lnTo>
                      <a:pt x="133" y="137"/>
                    </a:lnTo>
                    <a:lnTo>
                      <a:pt x="132" y="133"/>
                    </a:lnTo>
                    <a:lnTo>
                      <a:pt x="130" y="131"/>
                    </a:lnTo>
                    <a:lnTo>
                      <a:pt x="126" y="128"/>
                    </a:lnTo>
                    <a:lnTo>
                      <a:pt x="124" y="128"/>
                    </a:lnTo>
                    <a:lnTo>
                      <a:pt x="121" y="128"/>
                    </a:lnTo>
                    <a:lnTo>
                      <a:pt x="118" y="128"/>
                    </a:lnTo>
                    <a:lnTo>
                      <a:pt x="115" y="128"/>
                    </a:lnTo>
                    <a:lnTo>
                      <a:pt x="111" y="128"/>
                    </a:lnTo>
                    <a:lnTo>
                      <a:pt x="108" y="130"/>
                    </a:lnTo>
                    <a:lnTo>
                      <a:pt x="105" y="131"/>
                    </a:lnTo>
                    <a:lnTo>
                      <a:pt x="102" y="132"/>
                    </a:lnTo>
                    <a:lnTo>
                      <a:pt x="99" y="133"/>
                    </a:lnTo>
                    <a:lnTo>
                      <a:pt x="96" y="133"/>
                    </a:lnTo>
                    <a:lnTo>
                      <a:pt x="92" y="135"/>
                    </a:lnTo>
                    <a:lnTo>
                      <a:pt x="96" y="137"/>
                    </a:lnTo>
                    <a:lnTo>
                      <a:pt x="96" y="140"/>
                    </a:lnTo>
                    <a:lnTo>
                      <a:pt x="93" y="138"/>
                    </a:lnTo>
                    <a:lnTo>
                      <a:pt x="90" y="137"/>
                    </a:lnTo>
                    <a:lnTo>
                      <a:pt x="87" y="137"/>
                    </a:lnTo>
                    <a:lnTo>
                      <a:pt x="84" y="138"/>
                    </a:lnTo>
                    <a:lnTo>
                      <a:pt x="82" y="141"/>
                    </a:lnTo>
                    <a:lnTo>
                      <a:pt x="85" y="143"/>
                    </a:lnTo>
                    <a:lnTo>
                      <a:pt x="82" y="142"/>
                    </a:lnTo>
                    <a:lnTo>
                      <a:pt x="79" y="139"/>
                    </a:lnTo>
                    <a:lnTo>
                      <a:pt x="76" y="140"/>
                    </a:lnTo>
                    <a:lnTo>
                      <a:pt x="74" y="143"/>
                    </a:lnTo>
                    <a:lnTo>
                      <a:pt x="77" y="145"/>
                    </a:lnTo>
                    <a:lnTo>
                      <a:pt x="79" y="146"/>
                    </a:lnTo>
                    <a:lnTo>
                      <a:pt x="83" y="147"/>
                    </a:lnTo>
                    <a:lnTo>
                      <a:pt x="85" y="147"/>
                    </a:lnTo>
                    <a:lnTo>
                      <a:pt x="89" y="148"/>
                    </a:lnTo>
                    <a:lnTo>
                      <a:pt x="91" y="148"/>
                    </a:lnTo>
                    <a:lnTo>
                      <a:pt x="95" y="149"/>
                    </a:lnTo>
                    <a:lnTo>
                      <a:pt x="91" y="149"/>
                    </a:lnTo>
                    <a:lnTo>
                      <a:pt x="88" y="149"/>
                    </a:lnTo>
                    <a:lnTo>
                      <a:pt x="85" y="148"/>
                    </a:lnTo>
                    <a:lnTo>
                      <a:pt x="82" y="148"/>
                    </a:lnTo>
                    <a:lnTo>
                      <a:pt x="79" y="148"/>
                    </a:lnTo>
                    <a:lnTo>
                      <a:pt x="77" y="147"/>
                    </a:lnTo>
                    <a:lnTo>
                      <a:pt x="73" y="146"/>
                    </a:lnTo>
                    <a:lnTo>
                      <a:pt x="70" y="146"/>
                    </a:lnTo>
                    <a:lnTo>
                      <a:pt x="68" y="149"/>
                    </a:lnTo>
                    <a:lnTo>
                      <a:pt x="71" y="149"/>
                    </a:lnTo>
                    <a:lnTo>
                      <a:pt x="74" y="149"/>
                    </a:lnTo>
                    <a:lnTo>
                      <a:pt x="77" y="151"/>
                    </a:lnTo>
                    <a:lnTo>
                      <a:pt x="81" y="153"/>
                    </a:lnTo>
                    <a:lnTo>
                      <a:pt x="83" y="154"/>
                    </a:lnTo>
                    <a:lnTo>
                      <a:pt x="86" y="155"/>
                    </a:lnTo>
                    <a:lnTo>
                      <a:pt x="89" y="156"/>
                    </a:lnTo>
                    <a:lnTo>
                      <a:pt x="86" y="156"/>
                    </a:lnTo>
                    <a:lnTo>
                      <a:pt x="83" y="154"/>
                    </a:lnTo>
                    <a:lnTo>
                      <a:pt x="81" y="154"/>
                    </a:lnTo>
                    <a:lnTo>
                      <a:pt x="77" y="153"/>
                    </a:lnTo>
                    <a:lnTo>
                      <a:pt x="74" y="152"/>
                    </a:lnTo>
                    <a:lnTo>
                      <a:pt x="71" y="151"/>
                    </a:lnTo>
                    <a:lnTo>
                      <a:pt x="68" y="151"/>
                    </a:lnTo>
                    <a:lnTo>
                      <a:pt x="65" y="154"/>
                    </a:lnTo>
                    <a:lnTo>
                      <a:pt x="65" y="157"/>
                    </a:lnTo>
                    <a:lnTo>
                      <a:pt x="65" y="159"/>
                    </a:lnTo>
                    <a:lnTo>
                      <a:pt x="69" y="162"/>
                    </a:lnTo>
                    <a:lnTo>
                      <a:pt x="68" y="165"/>
                    </a:lnTo>
                    <a:lnTo>
                      <a:pt x="71" y="167"/>
                    </a:lnTo>
                    <a:lnTo>
                      <a:pt x="74" y="167"/>
                    </a:lnTo>
                    <a:lnTo>
                      <a:pt x="77" y="166"/>
                    </a:lnTo>
                    <a:lnTo>
                      <a:pt x="80" y="169"/>
                    </a:lnTo>
                    <a:lnTo>
                      <a:pt x="83" y="169"/>
                    </a:lnTo>
                    <a:lnTo>
                      <a:pt x="80" y="169"/>
                    </a:lnTo>
                    <a:lnTo>
                      <a:pt x="77" y="171"/>
                    </a:lnTo>
                    <a:lnTo>
                      <a:pt x="81" y="172"/>
                    </a:lnTo>
                    <a:lnTo>
                      <a:pt x="83" y="175"/>
                    </a:lnTo>
                    <a:lnTo>
                      <a:pt x="86" y="177"/>
                    </a:lnTo>
                    <a:lnTo>
                      <a:pt x="88" y="180"/>
                    </a:lnTo>
                    <a:lnTo>
                      <a:pt x="85" y="177"/>
                    </a:lnTo>
                    <a:lnTo>
                      <a:pt x="82" y="176"/>
                    </a:lnTo>
                    <a:lnTo>
                      <a:pt x="79" y="174"/>
                    </a:lnTo>
                    <a:lnTo>
                      <a:pt x="77" y="172"/>
                    </a:lnTo>
                    <a:lnTo>
                      <a:pt x="73" y="172"/>
                    </a:lnTo>
                    <a:lnTo>
                      <a:pt x="70" y="172"/>
                    </a:lnTo>
                    <a:lnTo>
                      <a:pt x="70" y="175"/>
                    </a:lnTo>
                    <a:lnTo>
                      <a:pt x="66" y="177"/>
                    </a:lnTo>
                    <a:lnTo>
                      <a:pt x="63" y="179"/>
                    </a:lnTo>
                    <a:lnTo>
                      <a:pt x="60" y="179"/>
                    </a:lnTo>
                    <a:lnTo>
                      <a:pt x="63" y="180"/>
                    </a:lnTo>
                    <a:lnTo>
                      <a:pt x="66" y="181"/>
                    </a:lnTo>
                    <a:lnTo>
                      <a:pt x="70" y="185"/>
                    </a:lnTo>
                    <a:lnTo>
                      <a:pt x="71" y="187"/>
                    </a:lnTo>
                    <a:lnTo>
                      <a:pt x="74" y="188"/>
                    </a:lnTo>
                    <a:lnTo>
                      <a:pt x="77" y="189"/>
                    </a:lnTo>
                    <a:lnTo>
                      <a:pt x="80" y="188"/>
                    </a:lnTo>
                    <a:lnTo>
                      <a:pt x="81" y="191"/>
                    </a:lnTo>
                    <a:lnTo>
                      <a:pt x="83" y="194"/>
                    </a:lnTo>
                    <a:lnTo>
                      <a:pt x="80" y="195"/>
                    </a:lnTo>
                    <a:lnTo>
                      <a:pt x="79" y="198"/>
                    </a:lnTo>
                    <a:lnTo>
                      <a:pt x="81" y="201"/>
                    </a:lnTo>
                    <a:lnTo>
                      <a:pt x="79" y="204"/>
                    </a:lnTo>
                    <a:lnTo>
                      <a:pt x="80" y="206"/>
                    </a:lnTo>
                    <a:lnTo>
                      <a:pt x="77" y="209"/>
                    </a:lnTo>
                    <a:lnTo>
                      <a:pt x="77" y="206"/>
                    </a:lnTo>
                    <a:lnTo>
                      <a:pt x="74" y="204"/>
                    </a:lnTo>
                    <a:lnTo>
                      <a:pt x="76" y="202"/>
                    </a:lnTo>
                    <a:lnTo>
                      <a:pt x="73" y="202"/>
                    </a:lnTo>
                    <a:lnTo>
                      <a:pt x="70" y="202"/>
                    </a:lnTo>
                    <a:lnTo>
                      <a:pt x="65" y="202"/>
                    </a:lnTo>
                    <a:lnTo>
                      <a:pt x="62" y="203"/>
                    </a:lnTo>
                    <a:lnTo>
                      <a:pt x="59" y="205"/>
                    </a:lnTo>
                    <a:lnTo>
                      <a:pt x="56" y="206"/>
                    </a:lnTo>
                    <a:lnTo>
                      <a:pt x="53" y="208"/>
                    </a:lnTo>
                    <a:lnTo>
                      <a:pt x="50" y="206"/>
                    </a:lnTo>
                    <a:lnTo>
                      <a:pt x="53" y="206"/>
                    </a:lnTo>
                    <a:lnTo>
                      <a:pt x="56" y="205"/>
                    </a:lnTo>
                    <a:lnTo>
                      <a:pt x="59" y="203"/>
                    </a:lnTo>
                    <a:lnTo>
                      <a:pt x="63" y="201"/>
                    </a:lnTo>
                    <a:lnTo>
                      <a:pt x="65" y="201"/>
                    </a:lnTo>
                    <a:lnTo>
                      <a:pt x="72" y="199"/>
                    </a:lnTo>
                    <a:lnTo>
                      <a:pt x="75" y="199"/>
                    </a:lnTo>
                    <a:lnTo>
                      <a:pt x="78" y="198"/>
                    </a:lnTo>
                    <a:lnTo>
                      <a:pt x="76" y="195"/>
                    </a:lnTo>
                    <a:lnTo>
                      <a:pt x="73" y="194"/>
                    </a:lnTo>
                    <a:lnTo>
                      <a:pt x="70" y="193"/>
                    </a:lnTo>
                    <a:lnTo>
                      <a:pt x="66" y="191"/>
                    </a:lnTo>
                    <a:lnTo>
                      <a:pt x="61" y="186"/>
                    </a:lnTo>
                    <a:lnTo>
                      <a:pt x="57" y="183"/>
                    </a:lnTo>
                    <a:lnTo>
                      <a:pt x="55" y="180"/>
                    </a:lnTo>
                    <a:lnTo>
                      <a:pt x="54" y="177"/>
                    </a:lnTo>
                    <a:lnTo>
                      <a:pt x="54" y="172"/>
                    </a:lnTo>
                    <a:lnTo>
                      <a:pt x="56" y="167"/>
                    </a:lnTo>
                    <a:lnTo>
                      <a:pt x="56" y="165"/>
                    </a:lnTo>
                    <a:lnTo>
                      <a:pt x="53" y="162"/>
                    </a:lnTo>
                    <a:lnTo>
                      <a:pt x="50" y="159"/>
                    </a:lnTo>
                    <a:lnTo>
                      <a:pt x="50" y="157"/>
                    </a:lnTo>
                    <a:lnTo>
                      <a:pt x="51" y="153"/>
                    </a:lnTo>
                    <a:lnTo>
                      <a:pt x="54" y="151"/>
                    </a:lnTo>
                    <a:lnTo>
                      <a:pt x="56" y="148"/>
                    </a:lnTo>
                    <a:lnTo>
                      <a:pt x="58" y="145"/>
                    </a:lnTo>
                    <a:lnTo>
                      <a:pt x="60" y="142"/>
                    </a:lnTo>
                    <a:lnTo>
                      <a:pt x="63" y="139"/>
                    </a:lnTo>
                    <a:lnTo>
                      <a:pt x="69" y="135"/>
                    </a:lnTo>
                    <a:lnTo>
                      <a:pt x="72" y="133"/>
                    </a:lnTo>
                    <a:lnTo>
                      <a:pt x="75" y="132"/>
                    </a:lnTo>
                    <a:lnTo>
                      <a:pt x="78" y="128"/>
                    </a:lnTo>
                    <a:lnTo>
                      <a:pt x="75" y="126"/>
                    </a:lnTo>
                    <a:lnTo>
                      <a:pt x="72" y="126"/>
                    </a:lnTo>
                    <a:lnTo>
                      <a:pt x="69" y="126"/>
                    </a:lnTo>
                    <a:lnTo>
                      <a:pt x="62" y="125"/>
                    </a:lnTo>
                    <a:lnTo>
                      <a:pt x="59" y="125"/>
                    </a:lnTo>
                    <a:lnTo>
                      <a:pt x="56" y="125"/>
                    </a:lnTo>
                    <a:lnTo>
                      <a:pt x="53" y="125"/>
                    </a:lnTo>
                    <a:lnTo>
                      <a:pt x="50" y="125"/>
                    </a:lnTo>
                    <a:lnTo>
                      <a:pt x="44" y="126"/>
                    </a:lnTo>
                    <a:lnTo>
                      <a:pt x="41" y="127"/>
                    </a:lnTo>
                    <a:lnTo>
                      <a:pt x="38" y="128"/>
                    </a:lnTo>
                    <a:lnTo>
                      <a:pt x="35" y="128"/>
                    </a:lnTo>
                    <a:lnTo>
                      <a:pt x="32" y="131"/>
                    </a:lnTo>
                    <a:lnTo>
                      <a:pt x="26" y="134"/>
                    </a:lnTo>
                    <a:lnTo>
                      <a:pt x="22" y="137"/>
                    </a:lnTo>
                    <a:lnTo>
                      <a:pt x="19" y="139"/>
                    </a:lnTo>
                    <a:lnTo>
                      <a:pt x="19" y="142"/>
                    </a:lnTo>
                    <a:lnTo>
                      <a:pt x="15" y="144"/>
                    </a:lnTo>
                    <a:lnTo>
                      <a:pt x="13" y="145"/>
                    </a:lnTo>
                    <a:lnTo>
                      <a:pt x="11" y="148"/>
                    </a:lnTo>
                    <a:lnTo>
                      <a:pt x="9" y="151"/>
                    </a:lnTo>
                    <a:lnTo>
                      <a:pt x="9" y="154"/>
                    </a:lnTo>
                    <a:lnTo>
                      <a:pt x="9" y="157"/>
                    </a:lnTo>
                    <a:lnTo>
                      <a:pt x="6" y="158"/>
                    </a:lnTo>
                    <a:lnTo>
                      <a:pt x="7" y="161"/>
                    </a:lnTo>
                    <a:lnTo>
                      <a:pt x="3" y="162"/>
                    </a:lnTo>
                    <a:lnTo>
                      <a:pt x="3" y="165"/>
                    </a:lnTo>
                    <a:lnTo>
                      <a:pt x="2" y="169"/>
                    </a:lnTo>
                    <a:lnTo>
                      <a:pt x="1" y="172"/>
                    </a:lnTo>
                    <a:lnTo>
                      <a:pt x="3" y="175"/>
                    </a:lnTo>
                    <a:lnTo>
                      <a:pt x="6" y="175"/>
                    </a:lnTo>
                    <a:lnTo>
                      <a:pt x="3" y="176"/>
                    </a:lnTo>
                    <a:lnTo>
                      <a:pt x="0" y="177"/>
                    </a:lnTo>
                    <a:lnTo>
                      <a:pt x="0" y="183"/>
                    </a:lnTo>
                    <a:lnTo>
                      <a:pt x="3" y="186"/>
                    </a:lnTo>
                    <a:lnTo>
                      <a:pt x="0" y="189"/>
                    </a:lnTo>
                    <a:lnTo>
                      <a:pt x="0" y="194"/>
                    </a:lnTo>
                    <a:moveTo>
                      <a:pt x="59" y="171"/>
                    </a:moveTo>
                    <a:lnTo>
                      <a:pt x="62" y="172"/>
                    </a:lnTo>
                    <a:lnTo>
                      <a:pt x="59" y="171"/>
                    </a:lnTo>
                    <a:moveTo>
                      <a:pt x="187" y="0"/>
                    </a:moveTo>
                    <a:lnTo>
                      <a:pt x="184" y="3"/>
                    </a:lnTo>
                    <a:lnTo>
                      <a:pt x="187" y="0"/>
                    </a:lnTo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" name="Freeform 1274">
                <a:extLst>
                  <a:ext uri="{FF2B5EF4-FFF2-40B4-BE49-F238E27FC236}">
                    <a16:creationId xmlns:a16="http://schemas.microsoft.com/office/drawing/2014/main" id="{45A50ED0-EF8E-7F0B-58B2-0CA6CF062DE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738" y="2102"/>
                <a:ext cx="20" cy="11"/>
              </a:xfrm>
              <a:custGeom>
                <a:avLst/>
                <a:gdLst>
                  <a:gd name="T0" fmla="*/ 14 w 20"/>
                  <a:gd name="T1" fmla="*/ 1 h 11"/>
                  <a:gd name="T2" fmla="*/ 17 w 20"/>
                  <a:gd name="T3" fmla="*/ 4 h 11"/>
                  <a:gd name="T4" fmla="*/ 19 w 20"/>
                  <a:gd name="T5" fmla="*/ 7 h 11"/>
                  <a:gd name="T6" fmla="*/ 20 w 20"/>
                  <a:gd name="T7" fmla="*/ 11 h 11"/>
                  <a:gd name="T8" fmla="*/ 17 w 20"/>
                  <a:gd name="T9" fmla="*/ 11 h 11"/>
                  <a:gd name="T10" fmla="*/ 14 w 20"/>
                  <a:gd name="T11" fmla="*/ 10 h 11"/>
                  <a:gd name="T12" fmla="*/ 12 w 20"/>
                  <a:gd name="T13" fmla="*/ 8 h 11"/>
                  <a:gd name="T14" fmla="*/ 8 w 20"/>
                  <a:gd name="T15" fmla="*/ 7 h 11"/>
                  <a:gd name="T16" fmla="*/ 5 w 20"/>
                  <a:gd name="T17" fmla="*/ 6 h 11"/>
                  <a:gd name="T18" fmla="*/ 3 w 20"/>
                  <a:gd name="T19" fmla="*/ 5 h 11"/>
                  <a:gd name="T20" fmla="*/ 0 w 20"/>
                  <a:gd name="T21" fmla="*/ 4 h 11"/>
                  <a:gd name="T22" fmla="*/ 2 w 20"/>
                  <a:gd name="T23" fmla="*/ 1 h 11"/>
                  <a:gd name="T24" fmla="*/ 5 w 20"/>
                  <a:gd name="T25" fmla="*/ 1 h 11"/>
                  <a:gd name="T26" fmla="*/ 8 w 20"/>
                  <a:gd name="T27" fmla="*/ 0 h 11"/>
                  <a:gd name="T28" fmla="*/ 11 w 20"/>
                  <a:gd name="T29" fmla="*/ 0 h 11"/>
                  <a:gd name="T30" fmla="*/ 14 w 20"/>
                  <a:gd name="T31" fmla="*/ 1 h 11"/>
                  <a:gd name="T32" fmla="*/ 14 w 20"/>
                  <a:gd name="T33" fmla="*/ 1 h 1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0" h="11">
                    <a:moveTo>
                      <a:pt x="14" y="1"/>
                    </a:moveTo>
                    <a:lnTo>
                      <a:pt x="17" y="4"/>
                    </a:lnTo>
                    <a:lnTo>
                      <a:pt x="19" y="7"/>
                    </a:lnTo>
                    <a:lnTo>
                      <a:pt x="20" y="11"/>
                    </a:lnTo>
                    <a:lnTo>
                      <a:pt x="17" y="11"/>
                    </a:lnTo>
                    <a:lnTo>
                      <a:pt x="14" y="10"/>
                    </a:lnTo>
                    <a:lnTo>
                      <a:pt x="12" y="8"/>
                    </a:lnTo>
                    <a:lnTo>
                      <a:pt x="8" y="7"/>
                    </a:lnTo>
                    <a:lnTo>
                      <a:pt x="5" y="6"/>
                    </a:lnTo>
                    <a:lnTo>
                      <a:pt x="3" y="5"/>
                    </a:lnTo>
                    <a:lnTo>
                      <a:pt x="0" y="4"/>
                    </a:lnTo>
                    <a:lnTo>
                      <a:pt x="2" y="1"/>
                    </a:lnTo>
                    <a:lnTo>
                      <a:pt x="5" y="1"/>
                    </a:lnTo>
                    <a:lnTo>
                      <a:pt x="8" y="0"/>
                    </a:lnTo>
                    <a:lnTo>
                      <a:pt x="11" y="0"/>
                    </a:lnTo>
                    <a:lnTo>
                      <a:pt x="14" y="1"/>
                    </a:lnTo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" name="Freeform 1275">
                <a:extLst>
                  <a:ext uri="{FF2B5EF4-FFF2-40B4-BE49-F238E27FC236}">
                    <a16:creationId xmlns:a16="http://schemas.microsoft.com/office/drawing/2014/main" id="{237DA616-BE21-F867-FC94-21FCA0CF45D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774" y="2066"/>
                <a:ext cx="9" cy="3"/>
              </a:xfrm>
              <a:custGeom>
                <a:avLst/>
                <a:gdLst>
                  <a:gd name="T0" fmla="*/ 9 w 9"/>
                  <a:gd name="T1" fmla="*/ 0 h 3"/>
                  <a:gd name="T2" fmla="*/ 6 w 9"/>
                  <a:gd name="T3" fmla="*/ 1 h 3"/>
                  <a:gd name="T4" fmla="*/ 0 w 9"/>
                  <a:gd name="T5" fmla="*/ 3 h 3"/>
                  <a:gd name="T6" fmla="*/ 3 w 9"/>
                  <a:gd name="T7" fmla="*/ 1 h 3"/>
                  <a:gd name="T8" fmla="*/ 6 w 9"/>
                  <a:gd name="T9" fmla="*/ 1 h 3"/>
                  <a:gd name="T10" fmla="*/ 9 w 9"/>
                  <a:gd name="T11" fmla="*/ 0 h 3"/>
                  <a:gd name="T12" fmla="*/ 9 w 9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" h="3">
                    <a:moveTo>
                      <a:pt x="9" y="0"/>
                    </a:moveTo>
                    <a:lnTo>
                      <a:pt x="6" y="1"/>
                    </a:lnTo>
                    <a:lnTo>
                      <a:pt x="0" y="3"/>
                    </a:lnTo>
                    <a:lnTo>
                      <a:pt x="3" y="1"/>
                    </a:lnTo>
                    <a:lnTo>
                      <a:pt x="6" y="1"/>
                    </a:lnTo>
                    <a:lnTo>
                      <a:pt x="9" y="0"/>
                    </a:lnTo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" name="Freeform 1276">
                <a:extLst>
                  <a:ext uri="{FF2B5EF4-FFF2-40B4-BE49-F238E27FC236}">
                    <a16:creationId xmlns:a16="http://schemas.microsoft.com/office/drawing/2014/main" id="{4BC15559-73D7-77D0-DC73-B67D2B7821E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776" y="2125"/>
                <a:ext cx="4" cy="4"/>
              </a:xfrm>
              <a:custGeom>
                <a:avLst/>
                <a:gdLst>
                  <a:gd name="T0" fmla="*/ 4 w 4"/>
                  <a:gd name="T1" fmla="*/ 0 h 4"/>
                  <a:gd name="T2" fmla="*/ 3 w 4"/>
                  <a:gd name="T3" fmla="*/ 4 h 4"/>
                  <a:gd name="T4" fmla="*/ 0 w 4"/>
                  <a:gd name="T5" fmla="*/ 4 h 4"/>
                  <a:gd name="T6" fmla="*/ 2 w 4"/>
                  <a:gd name="T7" fmla="*/ 1 h 4"/>
                  <a:gd name="T8" fmla="*/ 4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4" y="0"/>
                    </a:moveTo>
                    <a:lnTo>
                      <a:pt x="3" y="4"/>
                    </a:lnTo>
                    <a:lnTo>
                      <a:pt x="0" y="4"/>
                    </a:lnTo>
                    <a:lnTo>
                      <a:pt x="2" y="1"/>
                    </a:lnTo>
                    <a:lnTo>
                      <a:pt x="4" y="0"/>
                    </a:lnTo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" name="Freeform 1277">
                <a:extLst>
                  <a:ext uri="{FF2B5EF4-FFF2-40B4-BE49-F238E27FC236}">
                    <a16:creationId xmlns:a16="http://schemas.microsoft.com/office/drawing/2014/main" id="{9CA3DC42-E084-C5F5-2B20-1E0E421FD1D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905" y="1890"/>
                <a:ext cx="12" cy="7"/>
              </a:xfrm>
              <a:custGeom>
                <a:avLst/>
                <a:gdLst>
                  <a:gd name="T0" fmla="*/ 7 w 12"/>
                  <a:gd name="T1" fmla="*/ 1 h 7"/>
                  <a:gd name="T2" fmla="*/ 5 w 12"/>
                  <a:gd name="T3" fmla="*/ 0 h 7"/>
                  <a:gd name="T4" fmla="*/ 3 w 12"/>
                  <a:gd name="T5" fmla="*/ 0 h 7"/>
                  <a:gd name="T6" fmla="*/ 0 w 12"/>
                  <a:gd name="T7" fmla="*/ 1 h 7"/>
                  <a:gd name="T8" fmla="*/ 3 w 12"/>
                  <a:gd name="T9" fmla="*/ 2 h 7"/>
                  <a:gd name="T10" fmla="*/ 3 w 12"/>
                  <a:gd name="T11" fmla="*/ 5 h 7"/>
                  <a:gd name="T12" fmla="*/ 7 w 12"/>
                  <a:gd name="T13" fmla="*/ 6 h 7"/>
                  <a:gd name="T14" fmla="*/ 9 w 12"/>
                  <a:gd name="T15" fmla="*/ 7 h 7"/>
                  <a:gd name="T16" fmla="*/ 12 w 12"/>
                  <a:gd name="T17" fmla="*/ 5 h 7"/>
                  <a:gd name="T18" fmla="*/ 10 w 12"/>
                  <a:gd name="T19" fmla="*/ 2 h 7"/>
                  <a:gd name="T20" fmla="*/ 7 w 12"/>
                  <a:gd name="T21" fmla="*/ 1 h 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" h="7">
                    <a:moveTo>
                      <a:pt x="7" y="1"/>
                    </a:moveTo>
                    <a:lnTo>
                      <a:pt x="5" y="0"/>
                    </a:lnTo>
                    <a:lnTo>
                      <a:pt x="3" y="0"/>
                    </a:lnTo>
                    <a:lnTo>
                      <a:pt x="0" y="1"/>
                    </a:lnTo>
                    <a:lnTo>
                      <a:pt x="3" y="2"/>
                    </a:lnTo>
                    <a:lnTo>
                      <a:pt x="3" y="5"/>
                    </a:lnTo>
                    <a:lnTo>
                      <a:pt x="7" y="6"/>
                    </a:lnTo>
                    <a:lnTo>
                      <a:pt x="9" y="7"/>
                    </a:lnTo>
                    <a:lnTo>
                      <a:pt x="12" y="5"/>
                    </a:lnTo>
                    <a:lnTo>
                      <a:pt x="10" y="2"/>
                    </a:lnTo>
                    <a:lnTo>
                      <a:pt x="7" y="1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" name="Freeform 1278">
                <a:extLst>
                  <a:ext uri="{FF2B5EF4-FFF2-40B4-BE49-F238E27FC236}">
                    <a16:creationId xmlns:a16="http://schemas.microsoft.com/office/drawing/2014/main" id="{28F0B302-A4BA-5E50-EA07-714BF741573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648" y="2191"/>
                <a:ext cx="3" cy="2"/>
              </a:xfrm>
              <a:custGeom>
                <a:avLst/>
                <a:gdLst>
                  <a:gd name="T0" fmla="*/ 3 w 3"/>
                  <a:gd name="T1" fmla="*/ 0 h 2"/>
                  <a:gd name="T2" fmla="*/ 0 w 3"/>
                  <a:gd name="T3" fmla="*/ 2 h 2"/>
                  <a:gd name="T4" fmla="*/ 3 w 3"/>
                  <a:gd name="T5" fmla="*/ 0 h 2"/>
                  <a:gd name="T6" fmla="*/ 3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lnTo>
                      <a:pt x="0" y="2"/>
                    </a:lnTo>
                    <a:lnTo>
                      <a:pt x="3" y="0"/>
                    </a:lnTo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" name="Freeform 1279">
                <a:extLst>
                  <a:ext uri="{FF2B5EF4-FFF2-40B4-BE49-F238E27FC236}">
                    <a16:creationId xmlns:a16="http://schemas.microsoft.com/office/drawing/2014/main" id="{E56B2298-3596-70FE-F767-967F2A5DFD1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678" y="2211"/>
                <a:ext cx="4" cy="1"/>
              </a:xfrm>
              <a:custGeom>
                <a:avLst/>
                <a:gdLst>
                  <a:gd name="T0" fmla="*/ 4 w 4"/>
                  <a:gd name="T1" fmla="*/ 0 h 1"/>
                  <a:gd name="T2" fmla="*/ 0 w 4"/>
                  <a:gd name="T3" fmla="*/ 1 h 1"/>
                  <a:gd name="T4" fmla="*/ 3 w 4"/>
                  <a:gd name="T5" fmla="*/ 0 h 1"/>
                  <a:gd name="T6" fmla="*/ 4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4" y="0"/>
                    </a:moveTo>
                    <a:lnTo>
                      <a:pt x="0" y="1"/>
                    </a:lnTo>
                    <a:lnTo>
                      <a:pt x="3" y="0"/>
                    </a:lnTo>
                    <a:lnTo>
                      <a:pt x="4" y="0"/>
                    </a:lnTo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" name="Freeform 1280">
                <a:extLst>
                  <a:ext uri="{FF2B5EF4-FFF2-40B4-BE49-F238E27FC236}">
                    <a16:creationId xmlns:a16="http://schemas.microsoft.com/office/drawing/2014/main" id="{281DB221-1BBB-DA90-6B0B-EDBC0FCCCB3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720" y="2245"/>
                <a:ext cx="23" cy="9"/>
              </a:xfrm>
              <a:custGeom>
                <a:avLst/>
                <a:gdLst>
                  <a:gd name="T0" fmla="*/ 21 w 23"/>
                  <a:gd name="T1" fmla="*/ 9 h 9"/>
                  <a:gd name="T2" fmla="*/ 23 w 23"/>
                  <a:gd name="T3" fmla="*/ 6 h 9"/>
                  <a:gd name="T4" fmla="*/ 23 w 23"/>
                  <a:gd name="T5" fmla="*/ 3 h 9"/>
                  <a:gd name="T6" fmla="*/ 21 w 23"/>
                  <a:gd name="T7" fmla="*/ 2 h 9"/>
                  <a:gd name="T8" fmla="*/ 18 w 23"/>
                  <a:gd name="T9" fmla="*/ 1 h 9"/>
                  <a:gd name="T10" fmla="*/ 15 w 23"/>
                  <a:gd name="T11" fmla="*/ 2 h 9"/>
                  <a:gd name="T12" fmla="*/ 12 w 23"/>
                  <a:gd name="T13" fmla="*/ 2 h 9"/>
                  <a:gd name="T14" fmla="*/ 9 w 23"/>
                  <a:gd name="T15" fmla="*/ 3 h 9"/>
                  <a:gd name="T16" fmla="*/ 5 w 23"/>
                  <a:gd name="T17" fmla="*/ 0 h 9"/>
                  <a:gd name="T18" fmla="*/ 3 w 23"/>
                  <a:gd name="T19" fmla="*/ 1 h 9"/>
                  <a:gd name="T20" fmla="*/ 0 w 23"/>
                  <a:gd name="T21" fmla="*/ 2 h 9"/>
                  <a:gd name="T22" fmla="*/ 3 w 23"/>
                  <a:gd name="T23" fmla="*/ 3 h 9"/>
                  <a:gd name="T24" fmla="*/ 5 w 23"/>
                  <a:gd name="T25" fmla="*/ 4 h 9"/>
                  <a:gd name="T26" fmla="*/ 9 w 23"/>
                  <a:gd name="T27" fmla="*/ 5 h 9"/>
                  <a:gd name="T28" fmla="*/ 12 w 23"/>
                  <a:gd name="T29" fmla="*/ 6 h 9"/>
                  <a:gd name="T30" fmla="*/ 15 w 23"/>
                  <a:gd name="T31" fmla="*/ 7 h 9"/>
                  <a:gd name="T32" fmla="*/ 18 w 23"/>
                  <a:gd name="T33" fmla="*/ 8 h 9"/>
                  <a:gd name="T34" fmla="*/ 21 w 23"/>
                  <a:gd name="T35" fmla="*/ 6 h 9"/>
                  <a:gd name="T36" fmla="*/ 20 w 23"/>
                  <a:gd name="T37" fmla="*/ 9 h 9"/>
                  <a:gd name="T38" fmla="*/ 21 w 23"/>
                  <a:gd name="T39" fmla="*/ 9 h 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3" h="9">
                    <a:moveTo>
                      <a:pt x="21" y="9"/>
                    </a:moveTo>
                    <a:lnTo>
                      <a:pt x="23" y="6"/>
                    </a:lnTo>
                    <a:lnTo>
                      <a:pt x="23" y="3"/>
                    </a:lnTo>
                    <a:lnTo>
                      <a:pt x="21" y="2"/>
                    </a:lnTo>
                    <a:lnTo>
                      <a:pt x="18" y="1"/>
                    </a:lnTo>
                    <a:lnTo>
                      <a:pt x="15" y="2"/>
                    </a:lnTo>
                    <a:lnTo>
                      <a:pt x="12" y="2"/>
                    </a:lnTo>
                    <a:lnTo>
                      <a:pt x="9" y="3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0" y="2"/>
                    </a:lnTo>
                    <a:lnTo>
                      <a:pt x="3" y="3"/>
                    </a:lnTo>
                    <a:lnTo>
                      <a:pt x="5" y="4"/>
                    </a:lnTo>
                    <a:lnTo>
                      <a:pt x="9" y="5"/>
                    </a:lnTo>
                    <a:lnTo>
                      <a:pt x="12" y="6"/>
                    </a:lnTo>
                    <a:lnTo>
                      <a:pt x="15" y="7"/>
                    </a:lnTo>
                    <a:lnTo>
                      <a:pt x="18" y="8"/>
                    </a:lnTo>
                    <a:lnTo>
                      <a:pt x="21" y="6"/>
                    </a:lnTo>
                    <a:lnTo>
                      <a:pt x="20" y="9"/>
                    </a:lnTo>
                    <a:lnTo>
                      <a:pt x="21" y="9"/>
                    </a:lnTo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" name="Freeform 1281">
                <a:extLst>
                  <a:ext uri="{FF2B5EF4-FFF2-40B4-BE49-F238E27FC236}">
                    <a16:creationId xmlns:a16="http://schemas.microsoft.com/office/drawing/2014/main" id="{E2D955B9-6799-DD6A-DE77-6FF06AB95B1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971" y="2102"/>
                <a:ext cx="22" cy="23"/>
              </a:xfrm>
              <a:custGeom>
                <a:avLst/>
                <a:gdLst>
                  <a:gd name="T0" fmla="*/ 22 w 22"/>
                  <a:gd name="T1" fmla="*/ 21 h 23"/>
                  <a:gd name="T2" fmla="*/ 19 w 22"/>
                  <a:gd name="T3" fmla="*/ 20 h 23"/>
                  <a:gd name="T4" fmla="*/ 17 w 22"/>
                  <a:gd name="T5" fmla="*/ 17 h 23"/>
                  <a:gd name="T6" fmla="*/ 14 w 22"/>
                  <a:gd name="T7" fmla="*/ 15 h 23"/>
                  <a:gd name="T8" fmla="*/ 12 w 22"/>
                  <a:gd name="T9" fmla="*/ 12 h 23"/>
                  <a:gd name="T10" fmla="*/ 10 w 22"/>
                  <a:gd name="T11" fmla="*/ 8 h 23"/>
                  <a:gd name="T12" fmla="*/ 9 w 22"/>
                  <a:gd name="T13" fmla="*/ 5 h 23"/>
                  <a:gd name="T14" fmla="*/ 10 w 22"/>
                  <a:gd name="T15" fmla="*/ 5 h 23"/>
                  <a:gd name="T16" fmla="*/ 10 w 22"/>
                  <a:gd name="T17" fmla="*/ 4 h 23"/>
                  <a:gd name="T18" fmla="*/ 11 w 22"/>
                  <a:gd name="T19" fmla="*/ 4 h 23"/>
                  <a:gd name="T20" fmla="*/ 12 w 22"/>
                  <a:gd name="T21" fmla="*/ 3 h 23"/>
                  <a:gd name="T22" fmla="*/ 12 w 22"/>
                  <a:gd name="T23" fmla="*/ 0 h 23"/>
                  <a:gd name="T24" fmla="*/ 9 w 22"/>
                  <a:gd name="T25" fmla="*/ 0 h 23"/>
                  <a:gd name="T26" fmla="*/ 6 w 22"/>
                  <a:gd name="T27" fmla="*/ 1 h 23"/>
                  <a:gd name="T28" fmla="*/ 3 w 22"/>
                  <a:gd name="T29" fmla="*/ 2 h 23"/>
                  <a:gd name="T30" fmla="*/ 0 w 22"/>
                  <a:gd name="T31" fmla="*/ 1 h 23"/>
                  <a:gd name="T32" fmla="*/ 3 w 22"/>
                  <a:gd name="T33" fmla="*/ 4 h 23"/>
                  <a:gd name="T34" fmla="*/ 6 w 22"/>
                  <a:gd name="T35" fmla="*/ 5 h 23"/>
                  <a:gd name="T36" fmla="*/ 3 w 22"/>
                  <a:gd name="T37" fmla="*/ 6 h 23"/>
                  <a:gd name="T38" fmla="*/ 5 w 22"/>
                  <a:gd name="T39" fmla="*/ 10 h 23"/>
                  <a:gd name="T40" fmla="*/ 8 w 22"/>
                  <a:gd name="T41" fmla="*/ 10 h 23"/>
                  <a:gd name="T42" fmla="*/ 8 w 22"/>
                  <a:gd name="T43" fmla="*/ 12 h 23"/>
                  <a:gd name="T44" fmla="*/ 12 w 22"/>
                  <a:gd name="T45" fmla="*/ 15 h 23"/>
                  <a:gd name="T46" fmla="*/ 14 w 22"/>
                  <a:gd name="T47" fmla="*/ 17 h 23"/>
                  <a:gd name="T48" fmla="*/ 16 w 22"/>
                  <a:gd name="T49" fmla="*/ 20 h 23"/>
                  <a:gd name="T50" fmla="*/ 19 w 22"/>
                  <a:gd name="T51" fmla="*/ 23 h 23"/>
                  <a:gd name="T52" fmla="*/ 22 w 22"/>
                  <a:gd name="T53" fmla="*/ 22 h 23"/>
                  <a:gd name="T54" fmla="*/ 22 w 22"/>
                  <a:gd name="T55" fmla="*/ 21 h 2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22" h="23">
                    <a:moveTo>
                      <a:pt x="22" y="21"/>
                    </a:moveTo>
                    <a:lnTo>
                      <a:pt x="19" y="20"/>
                    </a:lnTo>
                    <a:lnTo>
                      <a:pt x="17" y="17"/>
                    </a:lnTo>
                    <a:lnTo>
                      <a:pt x="14" y="15"/>
                    </a:lnTo>
                    <a:lnTo>
                      <a:pt x="12" y="12"/>
                    </a:lnTo>
                    <a:lnTo>
                      <a:pt x="10" y="8"/>
                    </a:lnTo>
                    <a:lnTo>
                      <a:pt x="9" y="5"/>
                    </a:lnTo>
                    <a:lnTo>
                      <a:pt x="10" y="5"/>
                    </a:lnTo>
                    <a:lnTo>
                      <a:pt x="10" y="4"/>
                    </a:lnTo>
                    <a:lnTo>
                      <a:pt x="11" y="4"/>
                    </a:lnTo>
                    <a:lnTo>
                      <a:pt x="12" y="3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6" y="1"/>
                    </a:lnTo>
                    <a:lnTo>
                      <a:pt x="3" y="2"/>
                    </a:lnTo>
                    <a:lnTo>
                      <a:pt x="0" y="1"/>
                    </a:lnTo>
                    <a:lnTo>
                      <a:pt x="3" y="4"/>
                    </a:lnTo>
                    <a:lnTo>
                      <a:pt x="6" y="5"/>
                    </a:lnTo>
                    <a:lnTo>
                      <a:pt x="3" y="6"/>
                    </a:lnTo>
                    <a:lnTo>
                      <a:pt x="5" y="10"/>
                    </a:lnTo>
                    <a:lnTo>
                      <a:pt x="8" y="10"/>
                    </a:lnTo>
                    <a:lnTo>
                      <a:pt x="8" y="12"/>
                    </a:lnTo>
                    <a:lnTo>
                      <a:pt x="12" y="15"/>
                    </a:lnTo>
                    <a:lnTo>
                      <a:pt x="14" y="17"/>
                    </a:lnTo>
                    <a:lnTo>
                      <a:pt x="16" y="20"/>
                    </a:lnTo>
                    <a:lnTo>
                      <a:pt x="19" y="23"/>
                    </a:lnTo>
                    <a:lnTo>
                      <a:pt x="22" y="22"/>
                    </a:lnTo>
                    <a:lnTo>
                      <a:pt x="22" y="21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" name="Freeform 1282">
                <a:extLst>
                  <a:ext uri="{FF2B5EF4-FFF2-40B4-BE49-F238E27FC236}">
                    <a16:creationId xmlns:a16="http://schemas.microsoft.com/office/drawing/2014/main" id="{F8242A22-D0EE-C612-9705-F2E589BFD45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961" y="2083"/>
                <a:ext cx="23" cy="20"/>
              </a:xfrm>
              <a:custGeom>
                <a:avLst/>
                <a:gdLst>
                  <a:gd name="T0" fmla="*/ 10 w 23"/>
                  <a:gd name="T1" fmla="*/ 17 h 20"/>
                  <a:gd name="T2" fmla="*/ 10 w 23"/>
                  <a:gd name="T3" fmla="*/ 20 h 20"/>
                  <a:gd name="T4" fmla="*/ 13 w 23"/>
                  <a:gd name="T5" fmla="*/ 20 h 20"/>
                  <a:gd name="T6" fmla="*/ 16 w 23"/>
                  <a:gd name="T7" fmla="*/ 20 h 20"/>
                  <a:gd name="T8" fmla="*/ 19 w 23"/>
                  <a:gd name="T9" fmla="*/ 17 h 20"/>
                  <a:gd name="T10" fmla="*/ 19 w 23"/>
                  <a:gd name="T11" fmla="*/ 14 h 20"/>
                  <a:gd name="T12" fmla="*/ 19 w 23"/>
                  <a:gd name="T13" fmla="*/ 11 h 20"/>
                  <a:gd name="T14" fmla="*/ 20 w 23"/>
                  <a:gd name="T15" fmla="*/ 8 h 20"/>
                  <a:gd name="T16" fmla="*/ 22 w 23"/>
                  <a:gd name="T17" fmla="*/ 5 h 20"/>
                  <a:gd name="T18" fmla="*/ 23 w 23"/>
                  <a:gd name="T19" fmla="*/ 2 h 20"/>
                  <a:gd name="T20" fmla="*/ 20 w 23"/>
                  <a:gd name="T21" fmla="*/ 2 h 20"/>
                  <a:gd name="T22" fmla="*/ 17 w 23"/>
                  <a:gd name="T23" fmla="*/ 3 h 20"/>
                  <a:gd name="T24" fmla="*/ 17 w 23"/>
                  <a:gd name="T25" fmla="*/ 6 h 20"/>
                  <a:gd name="T26" fmla="*/ 15 w 23"/>
                  <a:gd name="T27" fmla="*/ 9 h 20"/>
                  <a:gd name="T28" fmla="*/ 12 w 23"/>
                  <a:gd name="T29" fmla="*/ 11 h 20"/>
                  <a:gd name="T30" fmla="*/ 9 w 23"/>
                  <a:gd name="T31" fmla="*/ 11 h 20"/>
                  <a:gd name="T32" fmla="*/ 12 w 23"/>
                  <a:gd name="T33" fmla="*/ 8 h 20"/>
                  <a:gd name="T34" fmla="*/ 15 w 23"/>
                  <a:gd name="T35" fmla="*/ 7 h 20"/>
                  <a:gd name="T36" fmla="*/ 16 w 23"/>
                  <a:gd name="T37" fmla="*/ 4 h 20"/>
                  <a:gd name="T38" fmla="*/ 13 w 23"/>
                  <a:gd name="T39" fmla="*/ 1 h 20"/>
                  <a:gd name="T40" fmla="*/ 10 w 23"/>
                  <a:gd name="T41" fmla="*/ 2 h 20"/>
                  <a:gd name="T42" fmla="*/ 7 w 23"/>
                  <a:gd name="T43" fmla="*/ 1 h 20"/>
                  <a:gd name="T44" fmla="*/ 4 w 23"/>
                  <a:gd name="T45" fmla="*/ 0 h 20"/>
                  <a:gd name="T46" fmla="*/ 1 w 23"/>
                  <a:gd name="T47" fmla="*/ 3 h 20"/>
                  <a:gd name="T48" fmla="*/ 0 w 23"/>
                  <a:gd name="T49" fmla="*/ 6 h 20"/>
                  <a:gd name="T50" fmla="*/ 3 w 23"/>
                  <a:gd name="T51" fmla="*/ 9 h 20"/>
                  <a:gd name="T52" fmla="*/ 5 w 23"/>
                  <a:gd name="T53" fmla="*/ 11 h 20"/>
                  <a:gd name="T54" fmla="*/ 7 w 23"/>
                  <a:gd name="T55" fmla="*/ 14 h 20"/>
                  <a:gd name="T56" fmla="*/ 10 w 23"/>
                  <a:gd name="T57" fmla="*/ 15 h 20"/>
                  <a:gd name="T58" fmla="*/ 7 w 23"/>
                  <a:gd name="T59" fmla="*/ 17 h 20"/>
                  <a:gd name="T60" fmla="*/ 10 w 23"/>
                  <a:gd name="T61" fmla="*/ 17 h 2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23" h="20">
                    <a:moveTo>
                      <a:pt x="10" y="17"/>
                    </a:moveTo>
                    <a:lnTo>
                      <a:pt x="10" y="20"/>
                    </a:lnTo>
                    <a:lnTo>
                      <a:pt x="13" y="20"/>
                    </a:lnTo>
                    <a:lnTo>
                      <a:pt x="16" y="20"/>
                    </a:lnTo>
                    <a:lnTo>
                      <a:pt x="19" y="17"/>
                    </a:lnTo>
                    <a:lnTo>
                      <a:pt x="19" y="14"/>
                    </a:lnTo>
                    <a:lnTo>
                      <a:pt x="19" y="11"/>
                    </a:lnTo>
                    <a:lnTo>
                      <a:pt x="20" y="8"/>
                    </a:lnTo>
                    <a:lnTo>
                      <a:pt x="22" y="5"/>
                    </a:lnTo>
                    <a:lnTo>
                      <a:pt x="23" y="2"/>
                    </a:lnTo>
                    <a:lnTo>
                      <a:pt x="20" y="2"/>
                    </a:lnTo>
                    <a:lnTo>
                      <a:pt x="17" y="3"/>
                    </a:lnTo>
                    <a:lnTo>
                      <a:pt x="17" y="6"/>
                    </a:lnTo>
                    <a:lnTo>
                      <a:pt x="15" y="9"/>
                    </a:lnTo>
                    <a:lnTo>
                      <a:pt x="12" y="11"/>
                    </a:lnTo>
                    <a:lnTo>
                      <a:pt x="9" y="11"/>
                    </a:lnTo>
                    <a:lnTo>
                      <a:pt x="12" y="8"/>
                    </a:lnTo>
                    <a:lnTo>
                      <a:pt x="15" y="7"/>
                    </a:lnTo>
                    <a:lnTo>
                      <a:pt x="16" y="4"/>
                    </a:lnTo>
                    <a:lnTo>
                      <a:pt x="13" y="1"/>
                    </a:lnTo>
                    <a:lnTo>
                      <a:pt x="10" y="2"/>
                    </a:lnTo>
                    <a:lnTo>
                      <a:pt x="7" y="1"/>
                    </a:lnTo>
                    <a:lnTo>
                      <a:pt x="4" y="0"/>
                    </a:lnTo>
                    <a:lnTo>
                      <a:pt x="1" y="3"/>
                    </a:lnTo>
                    <a:lnTo>
                      <a:pt x="0" y="6"/>
                    </a:lnTo>
                    <a:lnTo>
                      <a:pt x="3" y="9"/>
                    </a:lnTo>
                    <a:lnTo>
                      <a:pt x="5" y="11"/>
                    </a:lnTo>
                    <a:lnTo>
                      <a:pt x="7" y="14"/>
                    </a:lnTo>
                    <a:lnTo>
                      <a:pt x="10" y="15"/>
                    </a:lnTo>
                    <a:lnTo>
                      <a:pt x="7" y="17"/>
                    </a:lnTo>
                    <a:lnTo>
                      <a:pt x="10" y="17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" name="Freeform 1283">
                <a:extLst>
                  <a:ext uri="{FF2B5EF4-FFF2-40B4-BE49-F238E27FC236}">
                    <a16:creationId xmlns:a16="http://schemas.microsoft.com/office/drawing/2014/main" id="{0F962887-F691-AD6A-06E3-24B42C0B831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984" y="2113"/>
                <a:ext cx="3" cy="3"/>
              </a:xfrm>
              <a:custGeom>
                <a:avLst/>
                <a:gdLst>
                  <a:gd name="T0" fmla="*/ 1 w 3"/>
                  <a:gd name="T1" fmla="*/ 3 h 3"/>
                  <a:gd name="T2" fmla="*/ 3 w 3"/>
                  <a:gd name="T3" fmla="*/ 0 h 3"/>
                  <a:gd name="T4" fmla="*/ 0 w 3"/>
                  <a:gd name="T5" fmla="*/ 0 h 3"/>
                  <a:gd name="T6" fmla="*/ 1 w 3"/>
                  <a:gd name="T7" fmla="*/ 3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1" y="3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1" y="3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" name="Freeform 1284">
                <a:extLst>
                  <a:ext uri="{FF2B5EF4-FFF2-40B4-BE49-F238E27FC236}">
                    <a16:creationId xmlns:a16="http://schemas.microsoft.com/office/drawing/2014/main" id="{7B04EBD9-8B68-8CBF-99CA-84660008813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981" y="2106"/>
                <a:ext cx="3" cy="3"/>
              </a:xfrm>
              <a:custGeom>
                <a:avLst/>
                <a:gdLst>
                  <a:gd name="T0" fmla="*/ 0 w 3"/>
                  <a:gd name="T1" fmla="*/ 1 h 3"/>
                  <a:gd name="T2" fmla="*/ 3 w 3"/>
                  <a:gd name="T3" fmla="*/ 3 h 3"/>
                  <a:gd name="T4" fmla="*/ 3 w 3"/>
                  <a:gd name="T5" fmla="*/ 0 h 3"/>
                  <a:gd name="T6" fmla="*/ 1 w 3"/>
                  <a:gd name="T7" fmla="*/ 0 h 3"/>
                  <a:gd name="T8" fmla="*/ 0 w 3"/>
                  <a:gd name="T9" fmla="*/ 1 h 3"/>
                  <a:gd name="T10" fmla="*/ 0 w 3"/>
                  <a:gd name="T11" fmla="*/ 1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lnTo>
                      <a:pt x="3" y="3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" name="Freeform 1285">
                <a:extLst>
                  <a:ext uri="{FF2B5EF4-FFF2-40B4-BE49-F238E27FC236}">
                    <a16:creationId xmlns:a16="http://schemas.microsoft.com/office/drawing/2014/main" id="{970DCEE6-4D70-78E5-1C08-A7DBF647CCF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034" y="2151"/>
                <a:ext cx="76" cy="50"/>
              </a:xfrm>
              <a:custGeom>
                <a:avLst/>
                <a:gdLst>
                  <a:gd name="T0" fmla="*/ 67 w 76"/>
                  <a:gd name="T1" fmla="*/ 48 h 50"/>
                  <a:gd name="T2" fmla="*/ 73 w 76"/>
                  <a:gd name="T3" fmla="*/ 50 h 50"/>
                  <a:gd name="T4" fmla="*/ 76 w 76"/>
                  <a:gd name="T5" fmla="*/ 45 h 50"/>
                  <a:gd name="T6" fmla="*/ 72 w 76"/>
                  <a:gd name="T7" fmla="*/ 40 h 50"/>
                  <a:gd name="T8" fmla="*/ 68 w 76"/>
                  <a:gd name="T9" fmla="*/ 33 h 50"/>
                  <a:gd name="T10" fmla="*/ 62 w 76"/>
                  <a:gd name="T11" fmla="*/ 29 h 50"/>
                  <a:gd name="T12" fmla="*/ 55 w 76"/>
                  <a:gd name="T13" fmla="*/ 27 h 50"/>
                  <a:gd name="T14" fmla="*/ 51 w 76"/>
                  <a:gd name="T15" fmla="*/ 21 h 50"/>
                  <a:gd name="T16" fmla="*/ 48 w 76"/>
                  <a:gd name="T17" fmla="*/ 17 h 50"/>
                  <a:gd name="T18" fmla="*/ 45 w 76"/>
                  <a:gd name="T19" fmla="*/ 13 h 50"/>
                  <a:gd name="T20" fmla="*/ 40 w 76"/>
                  <a:gd name="T21" fmla="*/ 10 h 50"/>
                  <a:gd name="T22" fmla="*/ 36 w 76"/>
                  <a:gd name="T23" fmla="*/ 9 h 50"/>
                  <a:gd name="T24" fmla="*/ 30 w 76"/>
                  <a:gd name="T25" fmla="*/ 7 h 50"/>
                  <a:gd name="T26" fmla="*/ 24 w 76"/>
                  <a:gd name="T27" fmla="*/ 6 h 50"/>
                  <a:gd name="T28" fmla="*/ 16 w 76"/>
                  <a:gd name="T29" fmla="*/ 3 h 50"/>
                  <a:gd name="T30" fmla="*/ 9 w 76"/>
                  <a:gd name="T31" fmla="*/ 0 h 50"/>
                  <a:gd name="T32" fmla="*/ 3 w 76"/>
                  <a:gd name="T33" fmla="*/ 0 h 50"/>
                  <a:gd name="T34" fmla="*/ 1 w 76"/>
                  <a:gd name="T35" fmla="*/ 4 h 50"/>
                  <a:gd name="T36" fmla="*/ 6 w 76"/>
                  <a:gd name="T37" fmla="*/ 7 h 50"/>
                  <a:gd name="T38" fmla="*/ 12 w 76"/>
                  <a:gd name="T39" fmla="*/ 7 h 50"/>
                  <a:gd name="T40" fmla="*/ 11 w 76"/>
                  <a:gd name="T41" fmla="*/ 7 h 50"/>
                  <a:gd name="T42" fmla="*/ 6 w 76"/>
                  <a:gd name="T43" fmla="*/ 10 h 50"/>
                  <a:gd name="T44" fmla="*/ 8 w 76"/>
                  <a:gd name="T45" fmla="*/ 15 h 50"/>
                  <a:gd name="T46" fmla="*/ 15 w 76"/>
                  <a:gd name="T47" fmla="*/ 13 h 50"/>
                  <a:gd name="T48" fmla="*/ 18 w 76"/>
                  <a:gd name="T49" fmla="*/ 17 h 50"/>
                  <a:gd name="T50" fmla="*/ 24 w 76"/>
                  <a:gd name="T51" fmla="*/ 18 h 50"/>
                  <a:gd name="T52" fmla="*/ 30 w 76"/>
                  <a:gd name="T53" fmla="*/ 21 h 50"/>
                  <a:gd name="T54" fmla="*/ 34 w 76"/>
                  <a:gd name="T55" fmla="*/ 23 h 50"/>
                  <a:gd name="T56" fmla="*/ 29 w 76"/>
                  <a:gd name="T57" fmla="*/ 24 h 50"/>
                  <a:gd name="T58" fmla="*/ 31 w 76"/>
                  <a:gd name="T59" fmla="*/ 28 h 50"/>
                  <a:gd name="T60" fmla="*/ 36 w 76"/>
                  <a:gd name="T61" fmla="*/ 29 h 50"/>
                  <a:gd name="T62" fmla="*/ 40 w 76"/>
                  <a:gd name="T63" fmla="*/ 32 h 50"/>
                  <a:gd name="T64" fmla="*/ 42 w 76"/>
                  <a:gd name="T65" fmla="*/ 36 h 50"/>
                  <a:gd name="T66" fmla="*/ 47 w 76"/>
                  <a:gd name="T67" fmla="*/ 37 h 50"/>
                  <a:gd name="T68" fmla="*/ 53 w 76"/>
                  <a:gd name="T69" fmla="*/ 34 h 50"/>
                  <a:gd name="T70" fmla="*/ 48 w 76"/>
                  <a:gd name="T71" fmla="*/ 40 h 50"/>
                  <a:gd name="T72" fmla="*/ 54 w 76"/>
                  <a:gd name="T73" fmla="*/ 44 h 50"/>
                  <a:gd name="T74" fmla="*/ 64 w 76"/>
                  <a:gd name="T75" fmla="*/ 47 h 5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76" h="50">
                    <a:moveTo>
                      <a:pt x="64" y="47"/>
                    </a:moveTo>
                    <a:lnTo>
                      <a:pt x="67" y="48"/>
                    </a:lnTo>
                    <a:lnTo>
                      <a:pt x="70" y="49"/>
                    </a:lnTo>
                    <a:lnTo>
                      <a:pt x="73" y="50"/>
                    </a:lnTo>
                    <a:lnTo>
                      <a:pt x="76" y="48"/>
                    </a:lnTo>
                    <a:lnTo>
                      <a:pt x="76" y="45"/>
                    </a:lnTo>
                    <a:lnTo>
                      <a:pt x="73" y="42"/>
                    </a:lnTo>
                    <a:lnTo>
                      <a:pt x="72" y="40"/>
                    </a:lnTo>
                    <a:lnTo>
                      <a:pt x="69" y="36"/>
                    </a:lnTo>
                    <a:lnTo>
                      <a:pt x="68" y="33"/>
                    </a:lnTo>
                    <a:lnTo>
                      <a:pt x="65" y="31"/>
                    </a:lnTo>
                    <a:lnTo>
                      <a:pt x="62" y="29"/>
                    </a:lnTo>
                    <a:lnTo>
                      <a:pt x="59" y="29"/>
                    </a:lnTo>
                    <a:lnTo>
                      <a:pt x="55" y="27"/>
                    </a:lnTo>
                    <a:lnTo>
                      <a:pt x="52" y="24"/>
                    </a:lnTo>
                    <a:lnTo>
                      <a:pt x="51" y="21"/>
                    </a:lnTo>
                    <a:lnTo>
                      <a:pt x="48" y="18"/>
                    </a:lnTo>
                    <a:lnTo>
                      <a:pt x="48" y="17"/>
                    </a:lnTo>
                    <a:lnTo>
                      <a:pt x="47" y="15"/>
                    </a:lnTo>
                    <a:lnTo>
                      <a:pt x="45" y="13"/>
                    </a:lnTo>
                    <a:lnTo>
                      <a:pt x="43" y="10"/>
                    </a:lnTo>
                    <a:lnTo>
                      <a:pt x="40" y="10"/>
                    </a:lnTo>
                    <a:lnTo>
                      <a:pt x="37" y="9"/>
                    </a:lnTo>
                    <a:lnTo>
                      <a:pt x="36" y="9"/>
                    </a:lnTo>
                    <a:lnTo>
                      <a:pt x="33" y="8"/>
                    </a:lnTo>
                    <a:lnTo>
                      <a:pt x="30" y="7"/>
                    </a:lnTo>
                    <a:lnTo>
                      <a:pt x="27" y="7"/>
                    </a:lnTo>
                    <a:lnTo>
                      <a:pt x="24" y="6"/>
                    </a:lnTo>
                    <a:lnTo>
                      <a:pt x="18" y="5"/>
                    </a:lnTo>
                    <a:lnTo>
                      <a:pt x="16" y="3"/>
                    </a:lnTo>
                    <a:lnTo>
                      <a:pt x="12" y="1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0" y="1"/>
                    </a:lnTo>
                    <a:lnTo>
                      <a:pt x="1" y="4"/>
                    </a:lnTo>
                    <a:lnTo>
                      <a:pt x="3" y="7"/>
                    </a:lnTo>
                    <a:lnTo>
                      <a:pt x="6" y="7"/>
                    </a:lnTo>
                    <a:lnTo>
                      <a:pt x="9" y="5"/>
                    </a:lnTo>
                    <a:lnTo>
                      <a:pt x="12" y="7"/>
                    </a:lnTo>
                    <a:lnTo>
                      <a:pt x="13" y="9"/>
                    </a:lnTo>
                    <a:lnTo>
                      <a:pt x="11" y="7"/>
                    </a:lnTo>
                    <a:lnTo>
                      <a:pt x="7" y="7"/>
                    </a:lnTo>
                    <a:lnTo>
                      <a:pt x="6" y="10"/>
                    </a:lnTo>
                    <a:lnTo>
                      <a:pt x="9" y="12"/>
                    </a:lnTo>
                    <a:lnTo>
                      <a:pt x="8" y="15"/>
                    </a:lnTo>
                    <a:lnTo>
                      <a:pt x="11" y="14"/>
                    </a:lnTo>
                    <a:lnTo>
                      <a:pt x="15" y="13"/>
                    </a:lnTo>
                    <a:lnTo>
                      <a:pt x="15" y="16"/>
                    </a:lnTo>
                    <a:lnTo>
                      <a:pt x="18" y="17"/>
                    </a:lnTo>
                    <a:lnTo>
                      <a:pt x="21" y="19"/>
                    </a:lnTo>
                    <a:lnTo>
                      <a:pt x="24" y="18"/>
                    </a:lnTo>
                    <a:lnTo>
                      <a:pt x="27" y="21"/>
                    </a:lnTo>
                    <a:lnTo>
                      <a:pt x="30" y="21"/>
                    </a:lnTo>
                    <a:lnTo>
                      <a:pt x="33" y="23"/>
                    </a:lnTo>
                    <a:lnTo>
                      <a:pt x="34" y="23"/>
                    </a:lnTo>
                    <a:lnTo>
                      <a:pt x="31" y="24"/>
                    </a:lnTo>
                    <a:lnTo>
                      <a:pt x="29" y="24"/>
                    </a:lnTo>
                    <a:lnTo>
                      <a:pt x="28" y="27"/>
                    </a:lnTo>
                    <a:lnTo>
                      <a:pt x="31" y="28"/>
                    </a:lnTo>
                    <a:lnTo>
                      <a:pt x="33" y="28"/>
                    </a:lnTo>
                    <a:lnTo>
                      <a:pt x="36" y="29"/>
                    </a:lnTo>
                    <a:lnTo>
                      <a:pt x="39" y="29"/>
                    </a:lnTo>
                    <a:lnTo>
                      <a:pt x="40" y="32"/>
                    </a:lnTo>
                    <a:lnTo>
                      <a:pt x="39" y="35"/>
                    </a:lnTo>
                    <a:lnTo>
                      <a:pt x="42" y="36"/>
                    </a:lnTo>
                    <a:lnTo>
                      <a:pt x="44" y="37"/>
                    </a:lnTo>
                    <a:lnTo>
                      <a:pt x="47" y="37"/>
                    </a:lnTo>
                    <a:lnTo>
                      <a:pt x="50" y="36"/>
                    </a:lnTo>
                    <a:lnTo>
                      <a:pt x="53" y="34"/>
                    </a:lnTo>
                    <a:lnTo>
                      <a:pt x="51" y="37"/>
                    </a:lnTo>
                    <a:lnTo>
                      <a:pt x="48" y="40"/>
                    </a:lnTo>
                    <a:lnTo>
                      <a:pt x="51" y="43"/>
                    </a:lnTo>
                    <a:lnTo>
                      <a:pt x="54" y="44"/>
                    </a:lnTo>
                    <a:lnTo>
                      <a:pt x="61" y="46"/>
                    </a:lnTo>
                    <a:lnTo>
                      <a:pt x="64" y="47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" name="Freeform 1286">
                <a:extLst>
                  <a:ext uri="{FF2B5EF4-FFF2-40B4-BE49-F238E27FC236}">
                    <a16:creationId xmlns:a16="http://schemas.microsoft.com/office/drawing/2014/main" id="{148C00FE-E90E-BBF2-C101-8EA8822745B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056" y="2170"/>
                <a:ext cx="5" cy="5"/>
              </a:xfrm>
              <a:custGeom>
                <a:avLst/>
                <a:gdLst>
                  <a:gd name="T0" fmla="*/ 0 w 5"/>
                  <a:gd name="T1" fmla="*/ 2 h 5"/>
                  <a:gd name="T2" fmla="*/ 2 w 5"/>
                  <a:gd name="T3" fmla="*/ 5 h 5"/>
                  <a:gd name="T4" fmla="*/ 5 w 5"/>
                  <a:gd name="T5" fmla="*/ 3 h 5"/>
                  <a:gd name="T6" fmla="*/ 3 w 5"/>
                  <a:gd name="T7" fmla="*/ 0 h 5"/>
                  <a:gd name="T8" fmla="*/ 0 w 5"/>
                  <a:gd name="T9" fmla="*/ 2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0" y="2"/>
                    </a:moveTo>
                    <a:lnTo>
                      <a:pt x="2" y="5"/>
                    </a:lnTo>
                    <a:lnTo>
                      <a:pt x="5" y="3"/>
                    </a:lnTo>
                    <a:lnTo>
                      <a:pt x="3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" name="Freeform 1287">
                <a:extLst>
                  <a:ext uri="{FF2B5EF4-FFF2-40B4-BE49-F238E27FC236}">
                    <a16:creationId xmlns:a16="http://schemas.microsoft.com/office/drawing/2014/main" id="{2F06482E-2BBD-6BBB-C4DC-7FCC7C33A5D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037" y="2133"/>
                <a:ext cx="4" cy="6"/>
              </a:xfrm>
              <a:custGeom>
                <a:avLst/>
                <a:gdLst>
                  <a:gd name="T0" fmla="*/ 0 w 4"/>
                  <a:gd name="T1" fmla="*/ 1 h 6"/>
                  <a:gd name="T2" fmla="*/ 1 w 4"/>
                  <a:gd name="T3" fmla="*/ 4 h 6"/>
                  <a:gd name="T4" fmla="*/ 4 w 4"/>
                  <a:gd name="T5" fmla="*/ 6 h 6"/>
                  <a:gd name="T6" fmla="*/ 4 w 4"/>
                  <a:gd name="T7" fmla="*/ 3 h 6"/>
                  <a:gd name="T8" fmla="*/ 2 w 4"/>
                  <a:gd name="T9" fmla="*/ 0 h 6"/>
                  <a:gd name="T10" fmla="*/ 0 w 4"/>
                  <a:gd name="T11" fmla="*/ 1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" h="6">
                    <a:moveTo>
                      <a:pt x="0" y="1"/>
                    </a:moveTo>
                    <a:lnTo>
                      <a:pt x="1" y="4"/>
                    </a:lnTo>
                    <a:lnTo>
                      <a:pt x="4" y="6"/>
                    </a:lnTo>
                    <a:lnTo>
                      <a:pt x="4" y="3"/>
                    </a:lnTo>
                    <a:lnTo>
                      <a:pt x="2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" name="Freeform 1288">
                <a:extLst>
                  <a:ext uri="{FF2B5EF4-FFF2-40B4-BE49-F238E27FC236}">
                    <a16:creationId xmlns:a16="http://schemas.microsoft.com/office/drawing/2014/main" id="{88BF20FF-0868-B45B-54CD-2C8E32429CC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033" y="2112"/>
                <a:ext cx="2" cy="6"/>
              </a:xfrm>
              <a:custGeom>
                <a:avLst/>
                <a:gdLst>
                  <a:gd name="T0" fmla="*/ 2 w 2"/>
                  <a:gd name="T1" fmla="*/ 3 h 6"/>
                  <a:gd name="T2" fmla="*/ 1 w 2"/>
                  <a:gd name="T3" fmla="*/ 0 h 6"/>
                  <a:gd name="T4" fmla="*/ 0 w 2"/>
                  <a:gd name="T5" fmla="*/ 0 h 6"/>
                  <a:gd name="T6" fmla="*/ 0 w 2"/>
                  <a:gd name="T7" fmla="*/ 3 h 6"/>
                  <a:gd name="T8" fmla="*/ 2 w 2"/>
                  <a:gd name="T9" fmla="*/ 6 h 6"/>
                  <a:gd name="T10" fmla="*/ 2 w 2"/>
                  <a:gd name="T11" fmla="*/ 3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" h="6">
                    <a:moveTo>
                      <a:pt x="2" y="3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2" y="6"/>
                    </a:lnTo>
                    <a:lnTo>
                      <a:pt x="2" y="3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" name="Freeform 1289">
                <a:extLst>
                  <a:ext uri="{FF2B5EF4-FFF2-40B4-BE49-F238E27FC236}">
                    <a16:creationId xmlns:a16="http://schemas.microsoft.com/office/drawing/2014/main" id="{6F00DA18-AC4C-FD72-2237-F377F24C5A2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029" y="2114"/>
                <a:ext cx="3" cy="4"/>
              </a:xfrm>
              <a:custGeom>
                <a:avLst/>
                <a:gdLst>
                  <a:gd name="T0" fmla="*/ 2 w 3"/>
                  <a:gd name="T1" fmla="*/ 0 h 4"/>
                  <a:gd name="T2" fmla="*/ 0 w 3"/>
                  <a:gd name="T3" fmla="*/ 4 h 4"/>
                  <a:gd name="T4" fmla="*/ 3 w 3"/>
                  <a:gd name="T5" fmla="*/ 3 h 4"/>
                  <a:gd name="T6" fmla="*/ 2 w 3"/>
                  <a:gd name="T7" fmla="*/ 0 h 4"/>
                  <a:gd name="T8" fmla="*/ 2 w 3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2" y="0"/>
                    </a:moveTo>
                    <a:lnTo>
                      <a:pt x="0" y="4"/>
                    </a:lnTo>
                    <a:lnTo>
                      <a:pt x="3" y="3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" name="Freeform 1290">
                <a:extLst>
                  <a:ext uri="{FF2B5EF4-FFF2-40B4-BE49-F238E27FC236}">
                    <a16:creationId xmlns:a16="http://schemas.microsoft.com/office/drawing/2014/main" id="{CAE7BC8F-9B67-4A80-1356-2AA0C02A329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021" y="2110"/>
                <a:ext cx="5" cy="7"/>
              </a:xfrm>
              <a:custGeom>
                <a:avLst/>
                <a:gdLst>
                  <a:gd name="T0" fmla="*/ 0 w 5"/>
                  <a:gd name="T1" fmla="*/ 0 h 7"/>
                  <a:gd name="T2" fmla="*/ 0 w 5"/>
                  <a:gd name="T3" fmla="*/ 3 h 7"/>
                  <a:gd name="T4" fmla="*/ 2 w 5"/>
                  <a:gd name="T5" fmla="*/ 6 h 7"/>
                  <a:gd name="T6" fmla="*/ 5 w 5"/>
                  <a:gd name="T7" fmla="*/ 7 h 7"/>
                  <a:gd name="T8" fmla="*/ 3 w 5"/>
                  <a:gd name="T9" fmla="*/ 4 h 7"/>
                  <a:gd name="T10" fmla="*/ 0 w 5"/>
                  <a:gd name="T11" fmla="*/ 0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" h="7">
                    <a:moveTo>
                      <a:pt x="0" y="0"/>
                    </a:moveTo>
                    <a:lnTo>
                      <a:pt x="0" y="3"/>
                    </a:lnTo>
                    <a:lnTo>
                      <a:pt x="2" y="6"/>
                    </a:lnTo>
                    <a:lnTo>
                      <a:pt x="5" y="7"/>
                    </a:lnTo>
                    <a:lnTo>
                      <a:pt x="3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" name="Freeform 1291">
                <a:extLst>
                  <a:ext uri="{FF2B5EF4-FFF2-40B4-BE49-F238E27FC236}">
                    <a16:creationId xmlns:a16="http://schemas.microsoft.com/office/drawing/2014/main" id="{CE4A0DBF-2D6B-AAA4-FBF0-10E0C0DC370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028" y="2119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0 h 2"/>
                  <a:gd name="T4" fmla="*/ 0 w 2"/>
                  <a:gd name="T5" fmla="*/ 0 h 2"/>
                  <a:gd name="T6" fmla="*/ 2 w 2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" name="Freeform 1292">
                <a:extLst>
                  <a:ext uri="{FF2B5EF4-FFF2-40B4-BE49-F238E27FC236}">
                    <a16:creationId xmlns:a16="http://schemas.microsoft.com/office/drawing/2014/main" id="{D0C7BCB0-EC80-48FF-F3A4-4BB7192C430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022" y="2101"/>
                <a:ext cx="10" cy="13"/>
              </a:xfrm>
              <a:custGeom>
                <a:avLst/>
                <a:gdLst>
                  <a:gd name="T0" fmla="*/ 7 w 10"/>
                  <a:gd name="T1" fmla="*/ 9 h 13"/>
                  <a:gd name="T2" fmla="*/ 6 w 10"/>
                  <a:gd name="T3" fmla="*/ 13 h 13"/>
                  <a:gd name="T4" fmla="*/ 9 w 10"/>
                  <a:gd name="T5" fmla="*/ 9 h 13"/>
                  <a:gd name="T6" fmla="*/ 10 w 10"/>
                  <a:gd name="T7" fmla="*/ 6 h 13"/>
                  <a:gd name="T8" fmla="*/ 9 w 10"/>
                  <a:gd name="T9" fmla="*/ 4 h 13"/>
                  <a:gd name="T10" fmla="*/ 6 w 10"/>
                  <a:gd name="T11" fmla="*/ 1 h 13"/>
                  <a:gd name="T12" fmla="*/ 3 w 10"/>
                  <a:gd name="T13" fmla="*/ 0 h 13"/>
                  <a:gd name="T14" fmla="*/ 2 w 10"/>
                  <a:gd name="T15" fmla="*/ 3 h 13"/>
                  <a:gd name="T16" fmla="*/ 0 w 10"/>
                  <a:gd name="T17" fmla="*/ 6 h 13"/>
                  <a:gd name="T18" fmla="*/ 3 w 10"/>
                  <a:gd name="T19" fmla="*/ 6 h 13"/>
                  <a:gd name="T20" fmla="*/ 3 w 10"/>
                  <a:gd name="T21" fmla="*/ 4 h 13"/>
                  <a:gd name="T22" fmla="*/ 3 w 10"/>
                  <a:gd name="T23" fmla="*/ 6 h 13"/>
                  <a:gd name="T24" fmla="*/ 1 w 10"/>
                  <a:gd name="T25" fmla="*/ 9 h 13"/>
                  <a:gd name="T26" fmla="*/ 4 w 10"/>
                  <a:gd name="T27" fmla="*/ 13 h 13"/>
                  <a:gd name="T28" fmla="*/ 6 w 10"/>
                  <a:gd name="T29" fmla="*/ 9 h 13"/>
                  <a:gd name="T30" fmla="*/ 7 w 10"/>
                  <a:gd name="T31" fmla="*/ 6 h 13"/>
                  <a:gd name="T32" fmla="*/ 7 w 10"/>
                  <a:gd name="T33" fmla="*/ 9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0" h="13">
                    <a:moveTo>
                      <a:pt x="7" y="9"/>
                    </a:moveTo>
                    <a:lnTo>
                      <a:pt x="6" y="13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9" y="4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2" y="3"/>
                    </a:lnTo>
                    <a:lnTo>
                      <a:pt x="0" y="6"/>
                    </a:lnTo>
                    <a:lnTo>
                      <a:pt x="3" y="6"/>
                    </a:lnTo>
                    <a:lnTo>
                      <a:pt x="3" y="4"/>
                    </a:lnTo>
                    <a:lnTo>
                      <a:pt x="3" y="6"/>
                    </a:lnTo>
                    <a:lnTo>
                      <a:pt x="1" y="9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7" y="6"/>
                    </a:lnTo>
                    <a:lnTo>
                      <a:pt x="7" y="9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" name="Freeform 1293">
                <a:extLst>
                  <a:ext uri="{FF2B5EF4-FFF2-40B4-BE49-F238E27FC236}">
                    <a16:creationId xmlns:a16="http://schemas.microsoft.com/office/drawing/2014/main" id="{4748382D-2835-7081-EECE-62FEE713C45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022" y="2092"/>
                <a:ext cx="5" cy="6"/>
              </a:xfrm>
              <a:custGeom>
                <a:avLst/>
                <a:gdLst>
                  <a:gd name="T0" fmla="*/ 3 w 5"/>
                  <a:gd name="T1" fmla="*/ 0 h 6"/>
                  <a:gd name="T2" fmla="*/ 0 w 5"/>
                  <a:gd name="T3" fmla="*/ 3 h 6"/>
                  <a:gd name="T4" fmla="*/ 0 w 5"/>
                  <a:gd name="T5" fmla="*/ 6 h 6"/>
                  <a:gd name="T6" fmla="*/ 2 w 5"/>
                  <a:gd name="T7" fmla="*/ 3 h 6"/>
                  <a:gd name="T8" fmla="*/ 5 w 5"/>
                  <a:gd name="T9" fmla="*/ 0 h 6"/>
                  <a:gd name="T10" fmla="*/ 3 w 5"/>
                  <a:gd name="T11" fmla="*/ 0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" h="6">
                    <a:moveTo>
                      <a:pt x="3" y="0"/>
                    </a:moveTo>
                    <a:lnTo>
                      <a:pt x="0" y="3"/>
                    </a:lnTo>
                    <a:lnTo>
                      <a:pt x="0" y="6"/>
                    </a:lnTo>
                    <a:lnTo>
                      <a:pt x="2" y="3"/>
                    </a:lnTo>
                    <a:lnTo>
                      <a:pt x="5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" name="Freeform 1294">
                <a:extLst>
                  <a:ext uri="{FF2B5EF4-FFF2-40B4-BE49-F238E27FC236}">
                    <a16:creationId xmlns:a16="http://schemas.microsoft.com/office/drawing/2014/main" id="{D6784A3D-2D1D-EAD4-55C5-36B09FA45AF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023" y="2096"/>
                <a:ext cx="3" cy="4"/>
              </a:xfrm>
              <a:custGeom>
                <a:avLst/>
                <a:gdLst>
                  <a:gd name="T0" fmla="*/ 0 w 3"/>
                  <a:gd name="T1" fmla="*/ 4 h 4"/>
                  <a:gd name="T2" fmla="*/ 3 w 3"/>
                  <a:gd name="T3" fmla="*/ 3 h 4"/>
                  <a:gd name="T4" fmla="*/ 2 w 3"/>
                  <a:gd name="T5" fmla="*/ 0 h 4"/>
                  <a:gd name="T6" fmla="*/ 1 w 3"/>
                  <a:gd name="T7" fmla="*/ 1 h 4"/>
                  <a:gd name="T8" fmla="*/ 0 w 3"/>
                  <a:gd name="T9" fmla="*/ 4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lnTo>
                      <a:pt x="3" y="3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" name="Freeform 1295">
                <a:extLst>
                  <a:ext uri="{FF2B5EF4-FFF2-40B4-BE49-F238E27FC236}">
                    <a16:creationId xmlns:a16="http://schemas.microsoft.com/office/drawing/2014/main" id="{7B4C5237-329E-3DE1-F9A7-4F05BD7F687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107" y="2188"/>
                <a:ext cx="3" cy="4"/>
              </a:xfrm>
              <a:custGeom>
                <a:avLst/>
                <a:gdLst>
                  <a:gd name="T0" fmla="*/ 0 w 3"/>
                  <a:gd name="T1" fmla="*/ 2 h 4"/>
                  <a:gd name="T2" fmla="*/ 3 w 3"/>
                  <a:gd name="T3" fmla="*/ 4 h 4"/>
                  <a:gd name="T4" fmla="*/ 0 w 3"/>
                  <a:gd name="T5" fmla="*/ 0 h 4"/>
                  <a:gd name="T6" fmla="*/ 0 w 3"/>
                  <a:gd name="T7" fmla="*/ 2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lnTo>
                      <a:pt x="3" y="4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" name="Freeform 1296">
                <a:extLst>
                  <a:ext uri="{FF2B5EF4-FFF2-40B4-BE49-F238E27FC236}">
                    <a16:creationId xmlns:a16="http://schemas.microsoft.com/office/drawing/2014/main" id="{88F7EDF1-4EB1-E563-55F2-08C61786FD6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063" y="2152"/>
                <a:ext cx="3" cy="3"/>
              </a:xfrm>
              <a:custGeom>
                <a:avLst/>
                <a:gdLst>
                  <a:gd name="T0" fmla="*/ 3 w 3"/>
                  <a:gd name="T1" fmla="*/ 0 h 3"/>
                  <a:gd name="T2" fmla="*/ 2 w 3"/>
                  <a:gd name="T3" fmla="*/ 0 h 3"/>
                  <a:gd name="T4" fmla="*/ 0 w 3"/>
                  <a:gd name="T5" fmla="*/ 3 h 3"/>
                  <a:gd name="T6" fmla="*/ 3 w 3"/>
                  <a:gd name="T7" fmla="*/ 3 h 3"/>
                  <a:gd name="T8" fmla="*/ 3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lnTo>
                      <a:pt x="2" y="0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" name="Freeform 1297">
                <a:extLst>
                  <a:ext uri="{FF2B5EF4-FFF2-40B4-BE49-F238E27FC236}">
                    <a16:creationId xmlns:a16="http://schemas.microsoft.com/office/drawing/2014/main" id="{42A285DE-DDA1-CCB2-51E1-A6D5490EA47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081" y="2159"/>
                <a:ext cx="2" cy="6"/>
              </a:xfrm>
              <a:custGeom>
                <a:avLst/>
                <a:gdLst>
                  <a:gd name="T0" fmla="*/ 2 w 2"/>
                  <a:gd name="T1" fmla="*/ 3 h 6"/>
                  <a:gd name="T2" fmla="*/ 0 w 2"/>
                  <a:gd name="T3" fmla="*/ 0 h 6"/>
                  <a:gd name="T4" fmla="*/ 1 w 2"/>
                  <a:gd name="T5" fmla="*/ 3 h 6"/>
                  <a:gd name="T6" fmla="*/ 2 w 2"/>
                  <a:gd name="T7" fmla="*/ 6 h 6"/>
                  <a:gd name="T8" fmla="*/ 2 w 2"/>
                  <a:gd name="T9" fmla="*/ 3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" h="6">
                    <a:moveTo>
                      <a:pt x="2" y="3"/>
                    </a:moveTo>
                    <a:lnTo>
                      <a:pt x="0" y="0"/>
                    </a:lnTo>
                    <a:lnTo>
                      <a:pt x="1" y="3"/>
                    </a:lnTo>
                    <a:lnTo>
                      <a:pt x="2" y="6"/>
                    </a:lnTo>
                    <a:lnTo>
                      <a:pt x="2" y="3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" name="Freeform 1298">
                <a:extLst>
                  <a:ext uri="{FF2B5EF4-FFF2-40B4-BE49-F238E27FC236}">
                    <a16:creationId xmlns:a16="http://schemas.microsoft.com/office/drawing/2014/main" id="{B681A1FE-F3A8-D8A5-7B60-902F68D80CA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085" y="2164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2 h 2"/>
                  <a:gd name="T4" fmla="*/ 0 w 1"/>
                  <a:gd name="T5" fmla="*/ 0 h 2"/>
                  <a:gd name="T6" fmla="*/ 0 w 1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" name="Freeform 1299">
                <a:extLst>
                  <a:ext uri="{FF2B5EF4-FFF2-40B4-BE49-F238E27FC236}">
                    <a16:creationId xmlns:a16="http://schemas.microsoft.com/office/drawing/2014/main" id="{6AC4DAF8-0F2C-F684-6A27-1B7285ADAAA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094" y="2173"/>
                <a:ext cx="5" cy="4"/>
              </a:xfrm>
              <a:custGeom>
                <a:avLst/>
                <a:gdLst>
                  <a:gd name="T0" fmla="*/ 5 w 5"/>
                  <a:gd name="T1" fmla="*/ 4 h 4"/>
                  <a:gd name="T2" fmla="*/ 5 w 5"/>
                  <a:gd name="T3" fmla="*/ 4 h 4"/>
                  <a:gd name="T4" fmla="*/ 2 w 5"/>
                  <a:gd name="T5" fmla="*/ 2 h 4"/>
                  <a:gd name="T6" fmla="*/ 0 w 5"/>
                  <a:gd name="T7" fmla="*/ 0 h 4"/>
                  <a:gd name="T8" fmla="*/ 2 w 5"/>
                  <a:gd name="T9" fmla="*/ 3 h 4"/>
                  <a:gd name="T10" fmla="*/ 5 w 5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" h="4">
                    <a:moveTo>
                      <a:pt x="5" y="4"/>
                    </a:moveTo>
                    <a:lnTo>
                      <a:pt x="5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3"/>
                    </a:lnTo>
                    <a:lnTo>
                      <a:pt x="5" y="4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" name="Freeform 1300">
                <a:extLst>
                  <a:ext uri="{FF2B5EF4-FFF2-40B4-BE49-F238E27FC236}">
                    <a16:creationId xmlns:a16="http://schemas.microsoft.com/office/drawing/2014/main" id="{65A512CD-1B8C-D115-CA55-EFCB254F73A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107" y="2187"/>
                <a:ext cx="4" cy="3"/>
              </a:xfrm>
              <a:custGeom>
                <a:avLst/>
                <a:gdLst>
                  <a:gd name="T0" fmla="*/ 3 w 4"/>
                  <a:gd name="T1" fmla="*/ 1 h 3"/>
                  <a:gd name="T2" fmla="*/ 0 w 4"/>
                  <a:gd name="T3" fmla="*/ 0 h 3"/>
                  <a:gd name="T4" fmla="*/ 1 w 4"/>
                  <a:gd name="T5" fmla="*/ 1 h 3"/>
                  <a:gd name="T6" fmla="*/ 4 w 4"/>
                  <a:gd name="T7" fmla="*/ 3 h 3"/>
                  <a:gd name="T8" fmla="*/ 3 w 4"/>
                  <a:gd name="T9" fmla="*/ 1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3" y="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4" y="3"/>
                    </a:lnTo>
                    <a:lnTo>
                      <a:pt x="3" y="1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" name="Freeform 1301">
                <a:extLst>
                  <a:ext uri="{FF2B5EF4-FFF2-40B4-BE49-F238E27FC236}">
                    <a16:creationId xmlns:a16="http://schemas.microsoft.com/office/drawing/2014/main" id="{8FEE2C60-70BE-4F98-4C52-FB367E00DF5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036" y="2126"/>
                <a:ext cx="4" cy="6"/>
              </a:xfrm>
              <a:custGeom>
                <a:avLst/>
                <a:gdLst>
                  <a:gd name="T0" fmla="*/ 3 w 4"/>
                  <a:gd name="T1" fmla="*/ 6 h 6"/>
                  <a:gd name="T2" fmla="*/ 3 w 4"/>
                  <a:gd name="T3" fmla="*/ 3 h 6"/>
                  <a:gd name="T4" fmla="*/ 4 w 4"/>
                  <a:gd name="T5" fmla="*/ 1 h 6"/>
                  <a:gd name="T6" fmla="*/ 4 w 4"/>
                  <a:gd name="T7" fmla="*/ 0 h 6"/>
                  <a:gd name="T8" fmla="*/ 1 w 4"/>
                  <a:gd name="T9" fmla="*/ 1 h 6"/>
                  <a:gd name="T10" fmla="*/ 0 w 4"/>
                  <a:gd name="T11" fmla="*/ 4 h 6"/>
                  <a:gd name="T12" fmla="*/ 3 w 4"/>
                  <a:gd name="T13" fmla="*/ 6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" h="6">
                    <a:moveTo>
                      <a:pt x="3" y="6"/>
                    </a:moveTo>
                    <a:lnTo>
                      <a:pt x="3" y="3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3" y="6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" name="Freeform 1302">
                <a:extLst>
                  <a:ext uri="{FF2B5EF4-FFF2-40B4-BE49-F238E27FC236}">
                    <a16:creationId xmlns:a16="http://schemas.microsoft.com/office/drawing/2014/main" id="{6AD66C02-0BCE-5756-7980-FEF4492C0BA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017" y="2103"/>
                <a:ext cx="3" cy="3"/>
              </a:xfrm>
              <a:custGeom>
                <a:avLst/>
                <a:gdLst>
                  <a:gd name="T0" fmla="*/ 0 w 3"/>
                  <a:gd name="T1" fmla="*/ 1 h 3"/>
                  <a:gd name="T2" fmla="*/ 3 w 3"/>
                  <a:gd name="T3" fmla="*/ 3 h 3"/>
                  <a:gd name="T4" fmla="*/ 1 w 3"/>
                  <a:gd name="T5" fmla="*/ 0 h 3"/>
                  <a:gd name="T6" fmla="*/ 0 w 3"/>
                  <a:gd name="T7" fmla="*/ 1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lnTo>
                      <a:pt x="3" y="3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" name="Freeform 1303">
                <a:extLst>
                  <a:ext uri="{FF2B5EF4-FFF2-40B4-BE49-F238E27FC236}">
                    <a16:creationId xmlns:a16="http://schemas.microsoft.com/office/drawing/2014/main" id="{7AD1CEE2-843C-DA83-346B-BEB09479C73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041" y="2119"/>
                <a:ext cx="11" cy="8"/>
              </a:xfrm>
              <a:custGeom>
                <a:avLst/>
                <a:gdLst>
                  <a:gd name="T0" fmla="*/ 4 w 11"/>
                  <a:gd name="T1" fmla="*/ 5 h 8"/>
                  <a:gd name="T2" fmla="*/ 8 w 11"/>
                  <a:gd name="T3" fmla="*/ 4 h 8"/>
                  <a:gd name="T4" fmla="*/ 11 w 11"/>
                  <a:gd name="T5" fmla="*/ 0 h 8"/>
                  <a:gd name="T6" fmla="*/ 8 w 11"/>
                  <a:gd name="T7" fmla="*/ 1 h 8"/>
                  <a:gd name="T8" fmla="*/ 1 w 11"/>
                  <a:gd name="T9" fmla="*/ 5 h 8"/>
                  <a:gd name="T10" fmla="*/ 0 w 11"/>
                  <a:gd name="T11" fmla="*/ 8 h 8"/>
                  <a:gd name="T12" fmla="*/ 3 w 11"/>
                  <a:gd name="T13" fmla="*/ 7 h 8"/>
                  <a:gd name="T14" fmla="*/ 4 w 11"/>
                  <a:gd name="T15" fmla="*/ 5 h 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1" h="8">
                    <a:moveTo>
                      <a:pt x="4" y="5"/>
                    </a:moveTo>
                    <a:lnTo>
                      <a:pt x="8" y="4"/>
                    </a:lnTo>
                    <a:lnTo>
                      <a:pt x="11" y="0"/>
                    </a:lnTo>
                    <a:lnTo>
                      <a:pt x="8" y="1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3" y="7"/>
                    </a:lnTo>
                    <a:lnTo>
                      <a:pt x="4" y="5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" name="Freeform 1304">
                <a:extLst>
                  <a:ext uri="{FF2B5EF4-FFF2-40B4-BE49-F238E27FC236}">
                    <a16:creationId xmlns:a16="http://schemas.microsoft.com/office/drawing/2014/main" id="{DE43D188-99E5-FD71-1462-18656FBA67F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007" y="2088"/>
                <a:ext cx="11" cy="13"/>
              </a:xfrm>
              <a:custGeom>
                <a:avLst/>
                <a:gdLst>
                  <a:gd name="T0" fmla="*/ 11 w 11"/>
                  <a:gd name="T1" fmla="*/ 9 h 13"/>
                  <a:gd name="T2" fmla="*/ 8 w 11"/>
                  <a:gd name="T3" fmla="*/ 7 h 13"/>
                  <a:gd name="T4" fmla="*/ 5 w 11"/>
                  <a:gd name="T5" fmla="*/ 4 h 13"/>
                  <a:gd name="T6" fmla="*/ 3 w 11"/>
                  <a:gd name="T7" fmla="*/ 2 h 13"/>
                  <a:gd name="T8" fmla="*/ 0 w 11"/>
                  <a:gd name="T9" fmla="*/ 0 h 13"/>
                  <a:gd name="T10" fmla="*/ 0 w 11"/>
                  <a:gd name="T11" fmla="*/ 3 h 13"/>
                  <a:gd name="T12" fmla="*/ 3 w 11"/>
                  <a:gd name="T13" fmla="*/ 5 h 13"/>
                  <a:gd name="T14" fmla="*/ 3 w 11"/>
                  <a:gd name="T15" fmla="*/ 7 h 13"/>
                  <a:gd name="T16" fmla="*/ 5 w 11"/>
                  <a:gd name="T17" fmla="*/ 10 h 13"/>
                  <a:gd name="T18" fmla="*/ 8 w 11"/>
                  <a:gd name="T19" fmla="*/ 13 h 13"/>
                  <a:gd name="T20" fmla="*/ 11 w 11"/>
                  <a:gd name="T21" fmla="*/ 12 h 13"/>
                  <a:gd name="T22" fmla="*/ 11 w 11"/>
                  <a:gd name="T23" fmla="*/ 9 h 1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1" h="13">
                    <a:moveTo>
                      <a:pt x="11" y="9"/>
                    </a:moveTo>
                    <a:lnTo>
                      <a:pt x="8" y="7"/>
                    </a:lnTo>
                    <a:lnTo>
                      <a:pt x="5" y="4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3" y="5"/>
                    </a:lnTo>
                    <a:lnTo>
                      <a:pt x="3" y="7"/>
                    </a:lnTo>
                    <a:lnTo>
                      <a:pt x="5" y="10"/>
                    </a:lnTo>
                    <a:lnTo>
                      <a:pt x="8" y="13"/>
                    </a:lnTo>
                    <a:lnTo>
                      <a:pt x="11" y="12"/>
                    </a:lnTo>
                    <a:lnTo>
                      <a:pt x="11" y="9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" name="Freeform 1305">
                <a:extLst>
                  <a:ext uri="{FF2B5EF4-FFF2-40B4-BE49-F238E27FC236}">
                    <a16:creationId xmlns:a16="http://schemas.microsoft.com/office/drawing/2014/main" id="{B5825EC7-E665-8BA4-CF7C-8925069128B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001" y="2085"/>
                <a:ext cx="4" cy="4"/>
              </a:xfrm>
              <a:custGeom>
                <a:avLst/>
                <a:gdLst>
                  <a:gd name="T0" fmla="*/ 3 w 4"/>
                  <a:gd name="T1" fmla="*/ 0 h 4"/>
                  <a:gd name="T2" fmla="*/ 0 w 4"/>
                  <a:gd name="T3" fmla="*/ 0 h 4"/>
                  <a:gd name="T4" fmla="*/ 0 w 4"/>
                  <a:gd name="T5" fmla="*/ 3 h 4"/>
                  <a:gd name="T6" fmla="*/ 3 w 4"/>
                  <a:gd name="T7" fmla="*/ 1 h 4"/>
                  <a:gd name="T8" fmla="*/ 1 w 4"/>
                  <a:gd name="T9" fmla="*/ 4 h 4"/>
                  <a:gd name="T10" fmla="*/ 4 w 4"/>
                  <a:gd name="T11" fmla="*/ 3 h 4"/>
                  <a:gd name="T12" fmla="*/ 3 w 4"/>
                  <a:gd name="T13" fmla="*/ 0 h 4"/>
                  <a:gd name="T14" fmla="*/ 3 w 4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" h="4">
                    <a:moveTo>
                      <a:pt x="3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3" y="1"/>
                    </a:lnTo>
                    <a:lnTo>
                      <a:pt x="1" y="4"/>
                    </a:lnTo>
                    <a:lnTo>
                      <a:pt x="4" y="3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" name="Freeform 1306">
                <a:extLst>
                  <a:ext uri="{FF2B5EF4-FFF2-40B4-BE49-F238E27FC236}">
                    <a16:creationId xmlns:a16="http://schemas.microsoft.com/office/drawing/2014/main" id="{659BF28F-97A8-62EA-2A20-BD2A9A33FFB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001" y="2094"/>
                <a:ext cx="12" cy="9"/>
              </a:xfrm>
              <a:custGeom>
                <a:avLst/>
                <a:gdLst>
                  <a:gd name="T0" fmla="*/ 9 w 12"/>
                  <a:gd name="T1" fmla="*/ 3 h 9"/>
                  <a:gd name="T2" fmla="*/ 7 w 12"/>
                  <a:gd name="T3" fmla="*/ 2 h 9"/>
                  <a:gd name="T4" fmla="*/ 3 w 12"/>
                  <a:gd name="T5" fmla="*/ 0 h 9"/>
                  <a:gd name="T6" fmla="*/ 0 w 12"/>
                  <a:gd name="T7" fmla="*/ 0 h 9"/>
                  <a:gd name="T8" fmla="*/ 2 w 12"/>
                  <a:gd name="T9" fmla="*/ 3 h 9"/>
                  <a:gd name="T10" fmla="*/ 6 w 12"/>
                  <a:gd name="T11" fmla="*/ 5 h 9"/>
                  <a:gd name="T12" fmla="*/ 9 w 12"/>
                  <a:gd name="T13" fmla="*/ 8 h 9"/>
                  <a:gd name="T14" fmla="*/ 10 w 12"/>
                  <a:gd name="T15" fmla="*/ 9 h 9"/>
                  <a:gd name="T16" fmla="*/ 12 w 12"/>
                  <a:gd name="T17" fmla="*/ 9 h 9"/>
                  <a:gd name="T18" fmla="*/ 11 w 12"/>
                  <a:gd name="T19" fmla="*/ 6 h 9"/>
                  <a:gd name="T20" fmla="*/ 9 w 12"/>
                  <a:gd name="T21" fmla="*/ 3 h 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" h="9">
                    <a:moveTo>
                      <a:pt x="9" y="3"/>
                    </a:moveTo>
                    <a:lnTo>
                      <a:pt x="7" y="2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2" y="3"/>
                    </a:lnTo>
                    <a:lnTo>
                      <a:pt x="6" y="5"/>
                    </a:lnTo>
                    <a:lnTo>
                      <a:pt x="9" y="8"/>
                    </a:lnTo>
                    <a:lnTo>
                      <a:pt x="10" y="9"/>
                    </a:lnTo>
                    <a:lnTo>
                      <a:pt x="12" y="9"/>
                    </a:lnTo>
                    <a:lnTo>
                      <a:pt x="11" y="6"/>
                    </a:lnTo>
                    <a:lnTo>
                      <a:pt x="9" y="3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" name="Freeform 1307">
                <a:extLst>
                  <a:ext uri="{FF2B5EF4-FFF2-40B4-BE49-F238E27FC236}">
                    <a16:creationId xmlns:a16="http://schemas.microsoft.com/office/drawing/2014/main" id="{EAAAD5DB-2009-4D87-7F25-FD8CF4BD754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004" y="2090"/>
                <a:ext cx="4" cy="4"/>
              </a:xfrm>
              <a:custGeom>
                <a:avLst/>
                <a:gdLst>
                  <a:gd name="T0" fmla="*/ 0 w 4"/>
                  <a:gd name="T1" fmla="*/ 4 h 4"/>
                  <a:gd name="T2" fmla="*/ 4 w 4"/>
                  <a:gd name="T3" fmla="*/ 3 h 4"/>
                  <a:gd name="T4" fmla="*/ 1 w 4"/>
                  <a:gd name="T5" fmla="*/ 0 h 4"/>
                  <a:gd name="T6" fmla="*/ 0 w 4"/>
                  <a:gd name="T7" fmla="*/ 1 h 4"/>
                  <a:gd name="T8" fmla="*/ 0 w 4"/>
                  <a:gd name="T9" fmla="*/ 4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4"/>
                    </a:moveTo>
                    <a:lnTo>
                      <a:pt x="4" y="3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" name="Freeform 1308">
                <a:extLst>
                  <a:ext uri="{FF2B5EF4-FFF2-40B4-BE49-F238E27FC236}">
                    <a16:creationId xmlns:a16="http://schemas.microsoft.com/office/drawing/2014/main" id="{FB70F422-96B1-B50E-432E-486E9B0AAA0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768" y="2031"/>
                <a:ext cx="18" cy="16"/>
              </a:xfrm>
              <a:custGeom>
                <a:avLst/>
                <a:gdLst>
                  <a:gd name="T0" fmla="*/ 0 w 18"/>
                  <a:gd name="T1" fmla="*/ 14 h 16"/>
                  <a:gd name="T2" fmla="*/ 3 w 18"/>
                  <a:gd name="T3" fmla="*/ 12 h 16"/>
                  <a:gd name="T4" fmla="*/ 6 w 18"/>
                  <a:gd name="T5" fmla="*/ 9 h 16"/>
                  <a:gd name="T6" fmla="*/ 8 w 18"/>
                  <a:gd name="T7" fmla="*/ 7 h 16"/>
                  <a:gd name="T8" fmla="*/ 10 w 18"/>
                  <a:gd name="T9" fmla="*/ 4 h 16"/>
                  <a:gd name="T10" fmla="*/ 9 w 18"/>
                  <a:gd name="T11" fmla="*/ 7 h 16"/>
                  <a:gd name="T12" fmla="*/ 8 w 18"/>
                  <a:gd name="T13" fmla="*/ 10 h 16"/>
                  <a:gd name="T14" fmla="*/ 10 w 18"/>
                  <a:gd name="T15" fmla="*/ 7 h 16"/>
                  <a:gd name="T16" fmla="*/ 12 w 18"/>
                  <a:gd name="T17" fmla="*/ 4 h 16"/>
                  <a:gd name="T18" fmla="*/ 12 w 18"/>
                  <a:gd name="T19" fmla="*/ 0 h 16"/>
                  <a:gd name="T20" fmla="*/ 15 w 18"/>
                  <a:gd name="T21" fmla="*/ 4 h 16"/>
                  <a:gd name="T22" fmla="*/ 18 w 18"/>
                  <a:gd name="T23" fmla="*/ 7 h 16"/>
                  <a:gd name="T24" fmla="*/ 16 w 18"/>
                  <a:gd name="T25" fmla="*/ 10 h 16"/>
                  <a:gd name="T26" fmla="*/ 14 w 18"/>
                  <a:gd name="T27" fmla="*/ 12 h 16"/>
                  <a:gd name="T28" fmla="*/ 13 w 18"/>
                  <a:gd name="T29" fmla="*/ 15 h 16"/>
                  <a:gd name="T30" fmla="*/ 14 w 18"/>
                  <a:gd name="T31" fmla="*/ 12 h 16"/>
                  <a:gd name="T32" fmla="*/ 15 w 18"/>
                  <a:gd name="T33" fmla="*/ 10 h 16"/>
                  <a:gd name="T34" fmla="*/ 15 w 18"/>
                  <a:gd name="T35" fmla="*/ 7 h 16"/>
                  <a:gd name="T36" fmla="*/ 15 w 18"/>
                  <a:gd name="T37" fmla="*/ 10 h 16"/>
                  <a:gd name="T38" fmla="*/ 14 w 18"/>
                  <a:gd name="T39" fmla="*/ 13 h 16"/>
                  <a:gd name="T40" fmla="*/ 12 w 18"/>
                  <a:gd name="T41" fmla="*/ 16 h 16"/>
                  <a:gd name="T42" fmla="*/ 13 w 18"/>
                  <a:gd name="T43" fmla="*/ 13 h 16"/>
                  <a:gd name="T44" fmla="*/ 13 w 18"/>
                  <a:gd name="T45" fmla="*/ 10 h 16"/>
                  <a:gd name="T46" fmla="*/ 11 w 18"/>
                  <a:gd name="T47" fmla="*/ 13 h 16"/>
                  <a:gd name="T48" fmla="*/ 9 w 18"/>
                  <a:gd name="T49" fmla="*/ 16 h 16"/>
                  <a:gd name="T50" fmla="*/ 6 w 18"/>
                  <a:gd name="T51" fmla="*/ 15 h 16"/>
                  <a:gd name="T52" fmla="*/ 7 w 18"/>
                  <a:gd name="T53" fmla="*/ 12 h 16"/>
                  <a:gd name="T54" fmla="*/ 4 w 18"/>
                  <a:gd name="T55" fmla="*/ 15 h 16"/>
                  <a:gd name="T56" fmla="*/ 0 w 18"/>
                  <a:gd name="T57" fmla="*/ 15 h 16"/>
                  <a:gd name="T58" fmla="*/ 0 w 18"/>
                  <a:gd name="T59" fmla="*/ 14 h 1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8" h="16">
                    <a:moveTo>
                      <a:pt x="0" y="14"/>
                    </a:moveTo>
                    <a:lnTo>
                      <a:pt x="3" y="12"/>
                    </a:lnTo>
                    <a:lnTo>
                      <a:pt x="6" y="9"/>
                    </a:lnTo>
                    <a:lnTo>
                      <a:pt x="8" y="7"/>
                    </a:lnTo>
                    <a:lnTo>
                      <a:pt x="10" y="4"/>
                    </a:lnTo>
                    <a:lnTo>
                      <a:pt x="9" y="7"/>
                    </a:lnTo>
                    <a:lnTo>
                      <a:pt x="8" y="10"/>
                    </a:lnTo>
                    <a:lnTo>
                      <a:pt x="10" y="7"/>
                    </a:lnTo>
                    <a:lnTo>
                      <a:pt x="12" y="4"/>
                    </a:lnTo>
                    <a:lnTo>
                      <a:pt x="12" y="0"/>
                    </a:lnTo>
                    <a:lnTo>
                      <a:pt x="15" y="4"/>
                    </a:lnTo>
                    <a:lnTo>
                      <a:pt x="18" y="7"/>
                    </a:lnTo>
                    <a:lnTo>
                      <a:pt x="16" y="10"/>
                    </a:lnTo>
                    <a:lnTo>
                      <a:pt x="14" y="12"/>
                    </a:lnTo>
                    <a:lnTo>
                      <a:pt x="13" y="15"/>
                    </a:lnTo>
                    <a:lnTo>
                      <a:pt x="14" y="12"/>
                    </a:lnTo>
                    <a:lnTo>
                      <a:pt x="15" y="10"/>
                    </a:lnTo>
                    <a:lnTo>
                      <a:pt x="15" y="7"/>
                    </a:lnTo>
                    <a:lnTo>
                      <a:pt x="15" y="10"/>
                    </a:lnTo>
                    <a:lnTo>
                      <a:pt x="14" y="13"/>
                    </a:lnTo>
                    <a:lnTo>
                      <a:pt x="12" y="16"/>
                    </a:lnTo>
                    <a:lnTo>
                      <a:pt x="13" y="13"/>
                    </a:lnTo>
                    <a:lnTo>
                      <a:pt x="13" y="10"/>
                    </a:lnTo>
                    <a:lnTo>
                      <a:pt x="11" y="13"/>
                    </a:lnTo>
                    <a:lnTo>
                      <a:pt x="9" y="16"/>
                    </a:lnTo>
                    <a:lnTo>
                      <a:pt x="6" y="15"/>
                    </a:lnTo>
                    <a:lnTo>
                      <a:pt x="7" y="12"/>
                    </a:lnTo>
                    <a:lnTo>
                      <a:pt x="4" y="15"/>
                    </a:lnTo>
                    <a:lnTo>
                      <a:pt x="0" y="15"/>
                    </a:lnTo>
                    <a:lnTo>
                      <a:pt x="0" y="14"/>
                    </a:lnTo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" name="Freeform 1309">
                <a:extLst>
                  <a:ext uri="{FF2B5EF4-FFF2-40B4-BE49-F238E27FC236}">
                    <a16:creationId xmlns:a16="http://schemas.microsoft.com/office/drawing/2014/main" id="{088D9B1B-E04A-5398-321F-B7EEE92280F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786" y="2035"/>
                <a:ext cx="3" cy="6"/>
              </a:xfrm>
              <a:custGeom>
                <a:avLst/>
                <a:gdLst>
                  <a:gd name="T0" fmla="*/ 3 w 3"/>
                  <a:gd name="T1" fmla="*/ 0 h 6"/>
                  <a:gd name="T2" fmla="*/ 3 w 3"/>
                  <a:gd name="T3" fmla="*/ 3 h 6"/>
                  <a:gd name="T4" fmla="*/ 1 w 3"/>
                  <a:gd name="T5" fmla="*/ 6 h 6"/>
                  <a:gd name="T6" fmla="*/ 0 w 3"/>
                  <a:gd name="T7" fmla="*/ 3 h 6"/>
                  <a:gd name="T8" fmla="*/ 1 w 3"/>
                  <a:gd name="T9" fmla="*/ 0 h 6"/>
                  <a:gd name="T10" fmla="*/ 3 w 3"/>
                  <a:gd name="T11" fmla="*/ 0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" h="6">
                    <a:moveTo>
                      <a:pt x="3" y="0"/>
                    </a:moveTo>
                    <a:lnTo>
                      <a:pt x="3" y="3"/>
                    </a:lnTo>
                    <a:lnTo>
                      <a:pt x="1" y="6"/>
                    </a:lnTo>
                    <a:lnTo>
                      <a:pt x="0" y="3"/>
                    </a:lnTo>
                    <a:lnTo>
                      <a:pt x="1" y="0"/>
                    </a:lnTo>
                    <a:lnTo>
                      <a:pt x="3" y="0"/>
                    </a:lnTo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" name="Freeform 1310">
                <a:extLst>
                  <a:ext uri="{FF2B5EF4-FFF2-40B4-BE49-F238E27FC236}">
                    <a16:creationId xmlns:a16="http://schemas.microsoft.com/office/drawing/2014/main" id="{6F085A78-E04A-231F-601D-C496500E263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767" y="2035"/>
                <a:ext cx="8" cy="5"/>
              </a:xfrm>
              <a:custGeom>
                <a:avLst/>
                <a:gdLst>
                  <a:gd name="T0" fmla="*/ 1 w 8"/>
                  <a:gd name="T1" fmla="*/ 2 h 5"/>
                  <a:gd name="T2" fmla="*/ 5 w 8"/>
                  <a:gd name="T3" fmla="*/ 1 h 5"/>
                  <a:gd name="T4" fmla="*/ 8 w 8"/>
                  <a:gd name="T5" fmla="*/ 0 h 5"/>
                  <a:gd name="T6" fmla="*/ 5 w 8"/>
                  <a:gd name="T7" fmla="*/ 3 h 5"/>
                  <a:gd name="T8" fmla="*/ 1 w 8"/>
                  <a:gd name="T9" fmla="*/ 5 h 5"/>
                  <a:gd name="T10" fmla="*/ 0 w 8"/>
                  <a:gd name="T11" fmla="*/ 5 h 5"/>
                  <a:gd name="T12" fmla="*/ 1 w 8"/>
                  <a:gd name="T13" fmla="*/ 2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" h="5">
                    <a:moveTo>
                      <a:pt x="1" y="2"/>
                    </a:moveTo>
                    <a:lnTo>
                      <a:pt x="5" y="1"/>
                    </a:lnTo>
                    <a:lnTo>
                      <a:pt x="8" y="0"/>
                    </a:lnTo>
                    <a:lnTo>
                      <a:pt x="5" y="3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1" y="2"/>
                    </a:lnTo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" name="Freeform 1311">
                <a:extLst>
                  <a:ext uri="{FF2B5EF4-FFF2-40B4-BE49-F238E27FC236}">
                    <a16:creationId xmlns:a16="http://schemas.microsoft.com/office/drawing/2014/main" id="{31818AB0-7809-17BD-F95C-05A9724AA08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919" y="1716"/>
                <a:ext cx="33" cy="27"/>
              </a:xfrm>
              <a:custGeom>
                <a:avLst/>
                <a:gdLst>
                  <a:gd name="T0" fmla="*/ 17 w 33"/>
                  <a:gd name="T1" fmla="*/ 20 h 27"/>
                  <a:gd name="T2" fmla="*/ 18 w 33"/>
                  <a:gd name="T3" fmla="*/ 20 h 27"/>
                  <a:gd name="T4" fmla="*/ 20 w 33"/>
                  <a:gd name="T5" fmla="*/ 23 h 27"/>
                  <a:gd name="T6" fmla="*/ 23 w 33"/>
                  <a:gd name="T7" fmla="*/ 26 h 27"/>
                  <a:gd name="T8" fmla="*/ 25 w 33"/>
                  <a:gd name="T9" fmla="*/ 27 h 27"/>
                  <a:gd name="T10" fmla="*/ 23 w 33"/>
                  <a:gd name="T11" fmla="*/ 24 h 27"/>
                  <a:gd name="T12" fmla="*/ 21 w 33"/>
                  <a:gd name="T13" fmla="*/ 21 h 27"/>
                  <a:gd name="T14" fmla="*/ 19 w 33"/>
                  <a:gd name="T15" fmla="*/ 19 h 27"/>
                  <a:gd name="T16" fmla="*/ 22 w 33"/>
                  <a:gd name="T17" fmla="*/ 17 h 27"/>
                  <a:gd name="T18" fmla="*/ 22 w 33"/>
                  <a:gd name="T19" fmla="*/ 16 h 27"/>
                  <a:gd name="T20" fmla="*/ 23 w 33"/>
                  <a:gd name="T21" fmla="*/ 16 h 27"/>
                  <a:gd name="T22" fmla="*/ 25 w 33"/>
                  <a:gd name="T23" fmla="*/ 13 h 27"/>
                  <a:gd name="T24" fmla="*/ 28 w 33"/>
                  <a:gd name="T25" fmla="*/ 11 h 27"/>
                  <a:gd name="T26" fmla="*/ 31 w 33"/>
                  <a:gd name="T27" fmla="*/ 8 h 27"/>
                  <a:gd name="T28" fmla="*/ 33 w 33"/>
                  <a:gd name="T29" fmla="*/ 5 h 27"/>
                  <a:gd name="T30" fmla="*/ 30 w 33"/>
                  <a:gd name="T31" fmla="*/ 6 h 27"/>
                  <a:gd name="T32" fmla="*/ 27 w 33"/>
                  <a:gd name="T33" fmla="*/ 5 h 27"/>
                  <a:gd name="T34" fmla="*/ 26 w 33"/>
                  <a:gd name="T35" fmla="*/ 1 h 27"/>
                  <a:gd name="T36" fmla="*/ 23 w 33"/>
                  <a:gd name="T37" fmla="*/ 0 h 27"/>
                  <a:gd name="T38" fmla="*/ 23 w 33"/>
                  <a:gd name="T39" fmla="*/ 3 h 27"/>
                  <a:gd name="T40" fmla="*/ 21 w 33"/>
                  <a:gd name="T41" fmla="*/ 7 h 27"/>
                  <a:gd name="T42" fmla="*/ 18 w 33"/>
                  <a:gd name="T43" fmla="*/ 7 h 27"/>
                  <a:gd name="T44" fmla="*/ 15 w 33"/>
                  <a:gd name="T45" fmla="*/ 7 h 27"/>
                  <a:gd name="T46" fmla="*/ 14 w 33"/>
                  <a:gd name="T47" fmla="*/ 7 h 27"/>
                  <a:gd name="T48" fmla="*/ 11 w 33"/>
                  <a:gd name="T49" fmla="*/ 8 h 27"/>
                  <a:gd name="T50" fmla="*/ 11 w 33"/>
                  <a:gd name="T51" fmla="*/ 11 h 27"/>
                  <a:gd name="T52" fmla="*/ 12 w 33"/>
                  <a:gd name="T53" fmla="*/ 13 h 27"/>
                  <a:gd name="T54" fmla="*/ 6 w 33"/>
                  <a:gd name="T55" fmla="*/ 11 h 27"/>
                  <a:gd name="T56" fmla="*/ 6 w 33"/>
                  <a:gd name="T57" fmla="*/ 13 h 27"/>
                  <a:gd name="T58" fmla="*/ 3 w 33"/>
                  <a:gd name="T59" fmla="*/ 11 h 27"/>
                  <a:gd name="T60" fmla="*/ 4 w 33"/>
                  <a:gd name="T61" fmla="*/ 14 h 27"/>
                  <a:gd name="T62" fmla="*/ 7 w 33"/>
                  <a:gd name="T63" fmla="*/ 16 h 27"/>
                  <a:gd name="T64" fmla="*/ 4 w 33"/>
                  <a:gd name="T65" fmla="*/ 15 h 27"/>
                  <a:gd name="T66" fmla="*/ 0 w 33"/>
                  <a:gd name="T67" fmla="*/ 13 h 27"/>
                  <a:gd name="T68" fmla="*/ 0 w 33"/>
                  <a:gd name="T69" fmla="*/ 16 h 27"/>
                  <a:gd name="T70" fmla="*/ 4 w 33"/>
                  <a:gd name="T71" fmla="*/ 18 h 27"/>
                  <a:gd name="T72" fmla="*/ 6 w 33"/>
                  <a:gd name="T73" fmla="*/ 19 h 27"/>
                  <a:gd name="T74" fmla="*/ 7 w 33"/>
                  <a:gd name="T75" fmla="*/ 19 h 27"/>
                  <a:gd name="T76" fmla="*/ 4 w 33"/>
                  <a:gd name="T77" fmla="*/ 20 h 27"/>
                  <a:gd name="T78" fmla="*/ 3 w 33"/>
                  <a:gd name="T79" fmla="*/ 20 h 27"/>
                  <a:gd name="T80" fmla="*/ 0 w 33"/>
                  <a:gd name="T81" fmla="*/ 20 h 27"/>
                  <a:gd name="T82" fmla="*/ 4 w 33"/>
                  <a:gd name="T83" fmla="*/ 22 h 27"/>
                  <a:gd name="T84" fmla="*/ 7 w 33"/>
                  <a:gd name="T85" fmla="*/ 22 h 27"/>
                  <a:gd name="T86" fmla="*/ 8 w 33"/>
                  <a:gd name="T87" fmla="*/ 20 h 27"/>
                  <a:gd name="T88" fmla="*/ 11 w 33"/>
                  <a:gd name="T89" fmla="*/ 21 h 27"/>
                  <a:gd name="T90" fmla="*/ 14 w 33"/>
                  <a:gd name="T91" fmla="*/ 22 h 27"/>
                  <a:gd name="T92" fmla="*/ 17 w 33"/>
                  <a:gd name="T93" fmla="*/ 20 h 27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33" h="27">
                    <a:moveTo>
                      <a:pt x="17" y="20"/>
                    </a:moveTo>
                    <a:lnTo>
                      <a:pt x="18" y="20"/>
                    </a:lnTo>
                    <a:lnTo>
                      <a:pt x="20" y="23"/>
                    </a:lnTo>
                    <a:lnTo>
                      <a:pt x="23" y="26"/>
                    </a:lnTo>
                    <a:lnTo>
                      <a:pt x="25" y="27"/>
                    </a:lnTo>
                    <a:lnTo>
                      <a:pt x="23" y="24"/>
                    </a:lnTo>
                    <a:lnTo>
                      <a:pt x="21" y="21"/>
                    </a:lnTo>
                    <a:lnTo>
                      <a:pt x="19" y="19"/>
                    </a:lnTo>
                    <a:lnTo>
                      <a:pt x="22" y="17"/>
                    </a:lnTo>
                    <a:lnTo>
                      <a:pt x="22" y="16"/>
                    </a:lnTo>
                    <a:lnTo>
                      <a:pt x="23" y="16"/>
                    </a:lnTo>
                    <a:lnTo>
                      <a:pt x="25" y="13"/>
                    </a:lnTo>
                    <a:lnTo>
                      <a:pt x="28" y="11"/>
                    </a:lnTo>
                    <a:lnTo>
                      <a:pt x="31" y="8"/>
                    </a:lnTo>
                    <a:lnTo>
                      <a:pt x="33" y="5"/>
                    </a:lnTo>
                    <a:lnTo>
                      <a:pt x="30" y="6"/>
                    </a:lnTo>
                    <a:lnTo>
                      <a:pt x="27" y="5"/>
                    </a:lnTo>
                    <a:lnTo>
                      <a:pt x="26" y="1"/>
                    </a:lnTo>
                    <a:lnTo>
                      <a:pt x="23" y="0"/>
                    </a:lnTo>
                    <a:lnTo>
                      <a:pt x="23" y="3"/>
                    </a:lnTo>
                    <a:lnTo>
                      <a:pt x="21" y="7"/>
                    </a:lnTo>
                    <a:lnTo>
                      <a:pt x="18" y="7"/>
                    </a:lnTo>
                    <a:lnTo>
                      <a:pt x="15" y="7"/>
                    </a:lnTo>
                    <a:lnTo>
                      <a:pt x="14" y="7"/>
                    </a:lnTo>
                    <a:lnTo>
                      <a:pt x="11" y="8"/>
                    </a:lnTo>
                    <a:lnTo>
                      <a:pt x="11" y="11"/>
                    </a:lnTo>
                    <a:lnTo>
                      <a:pt x="12" y="13"/>
                    </a:lnTo>
                    <a:lnTo>
                      <a:pt x="6" y="11"/>
                    </a:lnTo>
                    <a:lnTo>
                      <a:pt x="6" y="13"/>
                    </a:lnTo>
                    <a:lnTo>
                      <a:pt x="3" y="11"/>
                    </a:lnTo>
                    <a:lnTo>
                      <a:pt x="4" y="14"/>
                    </a:lnTo>
                    <a:lnTo>
                      <a:pt x="7" y="16"/>
                    </a:lnTo>
                    <a:lnTo>
                      <a:pt x="4" y="15"/>
                    </a:lnTo>
                    <a:lnTo>
                      <a:pt x="0" y="13"/>
                    </a:lnTo>
                    <a:lnTo>
                      <a:pt x="0" y="16"/>
                    </a:lnTo>
                    <a:lnTo>
                      <a:pt x="4" y="18"/>
                    </a:lnTo>
                    <a:lnTo>
                      <a:pt x="6" y="19"/>
                    </a:lnTo>
                    <a:lnTo>
                      <a:pt x="7" y="19"/>
                    </a:lnTo>
                    <a:lnTo>
                      <a:pt x="4" y="20"/>
                    </a:lnTo>
                    <a:lnTo>
                      <a:pt x="3" y="20"/>
                    </a:lnTo>
                    <a:lnTo>
                      <a:pt x="0" y="20"/>
                    </a:lnTo>
                    <a:lnTo>
                      <a:pt x="4" y="22"/>
                    </a:lnTo>
                    <a:lnTo>
                      <a:pt x="7" y="22"/>
                    </a:lnTo>
                    <a:lnTo>
                      <a:pt x="8" y="20"/>
                    </a:lnTo>
                    <a:lnTo>
                      <a:pt x="11" y="21"/>
                    </a:lnTo>
                    <a:lnTo>
                      <a:pt x="14" y="22"/>
                    </a:lnTo>
                    <a:lnTo>
                      <a:pt x="17" y="20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" name="Freeform 1312">
                <a:extLst>
                  <a:ext uri="{FF2B5EF4-FFF2-40B4-BE49-F238E27FC236}">
                    <a16:creationId xmlns:a16="http://schemas.microsoft.com/office/drawing/2014/main" id="{70C3C2A9-5DDC-D474-A2B9-04969113256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926" y="1726"/>
                <a:ext cx="3" cy="1"/>
              </a:xfrm>
              <a:custGeom>
                <a:avLst/>
                <a:gdLst>
                  <a:gd name="T0" fmla="*/ 3 w 3"/>
                  <a:gd name="T1" fmla="*/ 0 h 1"/>
                  <a:gd name="T2" fmla="*/ 0 w 3"/>
                  <a:gd name="T3" fmla="*/ 0 h 1"/>
                  <a:gd name="T4" fmla="*/ 3 w 3"/>
                  <a:gd name="T5" fmla="*/ 1 h 1"/>
                  <a:gd name="T6" fmla="*/ 3 w 3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lnTo>
                      <a:pt x="0" y="0"/>
                    </a:lnTo>
                    <a:lnTo>
                      <a:pt x="3" y="1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" name="Freeform 1313">
                <a:extLst>
                  <a:ext uri="{FF2B5EF4-FFF2-40B4-BE49-F238E27FC236}">
                    <a16:creationId xmlns:a16="http://schemas.microsoft.com/office/drawing/2014/main" id="{50F641CD-26C3-1F83-9695-DF3EA50E3CA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842" y="1653"/>
                <a:ext cx="1294" cy="669"/>
              </a:xfrm>
              <a:custGeom>
                <a:avLst/>
                <a:gdLst>
                  <a:gd name="T0" fmla="*/ 701 w 1266"/>
                  <a:gd name="T1" fmla="*/ 532 h 652"/>
                  <a:gd name="T2" fmla="*/ 730 w 1266"/>
                  <a:gd name="T3" fmla="*/ 544 h 652"/>
                  <a:gd name="T4" fmla="*/ 771 w 1266"/>
                  <a:gd name="T5" fmla="*/ 553 h 652"/>
                  <a:gd name="T6" fmla="*/ 852 w 1266"/>
                  <a:gd name="T7" fmla="*/ 565 h 652"/>
                  <a:gd name="T8" fmla="*/ 911 w 1266"/>
                  <a:gd name="T9" fmla="*/ 613 h 652"/>
                  <a:gd name="T10" fmla="*/ 940 w 1266"/>
                  <a:gd name="T11" fmla="*/ 650 h 652"/>
                  <a:gd name="T12" fmla="*/ 1001 w 1266"/>
                  <a:gd name="T13" fmla="*/ 613 h 652"/>
                  <a:gd name="T14" fmla="*/ 1089 w 1266"/>
                  <a:gd name="T15" fmla="*/ 565 h 652"/>
                  <a:gd name="T16" fmla="*/ 1135 w 1266"/>
                  <a:gd name="T17" fmla="*/ 608 h 652"/>
                  <a:gd name="T18" fmla="*/ 1138 w 1266"/>
                  <a:gd name="T19" fmla="*/ 622 h 652"/>
                  <a:gd name="T20" fmla="*/ 1209 w 1266"/>
                  <a:gd name="T21" fmla="*/ 603 h 652"/>
                  <a:gd name="T22" fmla="*/ 1130 w 1266"/>
                  <a:gd name="T23" fmla="*/ 553 h 652"/>
                  <a:gd name="T24" fmla="*/ 1071 w 1266"/>
                  <a:gd name="T25" fmla="*/ 565 h 652"/>
                  <a:gd name="T26" fmla="*/ 1159 w 1266"/>
                  <a:gd name="T27" fmla="*/ 510 h 652"/>
                  <a:gd name="T28" fmla="*/ 1287 w 1266"/>
                  <a:gd name="T29" fmla="*/ 467 h 652"/>
                  <a:gd name="T30" fmla="*/ 1259 w 1266"/>
                  <a:gd name="T31" fmla="*/ 432 h 652"/>
                  <a:gd name="T32" fmla="*/ 1263 w 1266"/>
                  <a:gd name="T33" fmla="*/ 427 h 652"/>
                  <a:gd name="T34" fmla="*/ 1218 w 1266"/>
                  <a:gd name="T35" fmla="*/ 401 h 652"/>
                  <a:gd name="T36" fmla="*/ 1197 w 1266"/>
                  <a:gd name="T37" fmla="*/ 360 h 652"/>
                  <a:gd name="T38" fmla="*/ 1173 w 1266"/>
                  <a:gd name="T39" fmla="*/ 321 h 652"/>
                  <a:gd name="T40" fmla="*/ 1142 w 1266"/>
                  <a:gd name="T41" fmla="*/ 321 h 652"/>
                  <a:gd name="T42" fmla="*/ 1101 w 1266"/>
                  <a:gd name="T43" fmla="*/ 347 h 652"/>
                  <a:gd name="T44" fmla="*/ 1084 w 1266"/>
                  <a:gd name="T45" fmla="*/ 285 h 652"/>
                  <a:gd name="T46" fmla="*/ 1025 w 1266"/>
                  <a:gd name="T47" fmla="*/ 249 h 652"/>
                  <a:gd name="T48" fmla="*/ 965 w 1266"/>
                  <a:gd name="T49" fmla="*/ 307 h 652"/>
                  <a:gd name="T50" fmla="*/ 940 w 1266"/>
                  <a:gd name="T51" fmla="*/ 443 h 652"/>
                  <a:gd name="T52" fmla="*/ 915 w 1266"/>
                  <a:gd name="T53" fmla="*/ 480 h 652"/>
                  <a:gd name="T54" fmla="*/ 860 w 1266"/>
                  <a:gd name="T55" fmla="*/ 407 h 652"/>
                  <a:gd name="T56" fmla="*/ 727 w 1266"/>
                  <a:gd name="T57" fmla="*/ 338 h 652"/>
                  <a:gd name="T58" fmla="*/ 732 w 1266"/>
                  <a:gd name="T59" fmla="*/ 252 h 652"/>
                  <a:gd name="T60" fmla="*/ 720 w 1266"/>
                  <a:gd name="T61" fmla="*/ 210 h 652"/>
                  <a:gd name="T62" fmla="*/ 810 w 1266"/>
                  <a:gd name="T63" fmla="*/ 196 h 652"/>
                  <a:gd name="T64" fmla="*/ 827 w 1266"/>
                  <a:gd name="T65" fmla="*/ 167 h 652"/>
                  <a:gd name="T66" fmla="*/ 858 w 1266"/>
                  <a:gd name="T67" fmla="*/ 135 h 652"/>
                  <a:gd name="T68" fmla="*/ 886 w 1266"/>
                  <a:gd name="T69" fmla="*/ 95 h 652"/>
                  <a:gd name="T70" fmla="*/ 843 w 1266"/>
                  <a:gd name="T71" fmla="*/ 61 h 652"/>
                  <a:gd name="T72" fmla="*/ 806 w 1266"/>
                  <a:gd name="T73" fmla="*/ 121 h 652"/>
                  <a:gd name="T74" fmla="*/ 768 w 1266"/>
                  <a:gd name="T75" fmla="*/ 71 h 652"/>
                  <a:gd name="T76" fmla="*/ 728 w 1266"/>
                  <a:gd name="T77" fmla="*/ 33 h 652"/>
                  <a:gd name="T78" fmla="*/ 677 w 1266"/>
                  <a:gd name="T79" fmla="*/ 19 h 652"/>
                  <a:gd name="T80" fmla="*/ 713 w 1266"/>
                  <a:gd name="T81" fmla="*/ 73 h 652"/>
                  <a:gd name="T82" fmla="*/ 686 w 1266"/>
                  <a:gd name="T83" fmla="*/ 146 h 652"/>
                  <a:gd name="T84" fmla="*/ 650 w 1266"/>
                  <a:gd name="T85" fmla="*/ 100 h 652"/>
                  <a:gd name="T86" fmla="*/ 593 w 1266"/>
                  <a:gd name="T87" fmla="*/ 115 h 652"/>
                  <a:gd name="T88" fmla="*/ 526 w 1266"/>
                  <a:gd name="T89" fmla="*/ 95 h 652"/>
                  <a:gd name="T90" fmla="*/ 506 w 1266"/>
                  <a:gd name="T91" fmla="*/ 146 h 652"/>
                  <a:gd name="T92" fmla="*/ 392 w 1266"/>
                  <a:gd name="T93" fmla="*/ 114 h 652"/>
                  <a:gd name="T94" fmla="*/ 302 w 1266"/>
                  <a:gd name="T95" fmla="*/ 64 h 652"/>
                  <a:gd name="T96" fmla="*/ 232 w 1266"/>
                  <a:gd name="T97" fmla="*/ 73 h 652"/>
                  <a:gd name="T98" fmla="*/ 148 w 1266"/>
                  <a:gd name="T99" fmla="*/ 67 h 652"/>
                  <a:gd name="T100" fmla="*/ 161 w 1266"/>
                  <a:gd name="T101" fmla="*/ 61 h 652"/>
                  <a:gd name="T102" fmla="*/ 103 w 1266"/>
                  <a:gd name="T103" fmla="*/ 90 h 652"/>
                  <a:gd name="T104" fmla="*/ 31 w 1266"/>
                  <a:gd name="T105" fmla="*/ 71 h 652"/>
                  <a:gd name="T106" fmla="*/ 33 w 1266"/>
                  <a:gd name="T107" fmla="*/ 305 h 652"/>
                  <a:gd name="T108" fmla="*/ 70 w 1266"/>
                  <a:gd name="T109" fmla="*/ 318 h 652"/>
                  <a:gd name="T110" fmla="*/ 119 w 1266"/>
                  <a:gd name="T111" fmla="*/ 345 h 652"/>
                  <a:gd name="T112" fmla="*/ 167 w 1266"/>
                  <a:gd name="T113" fmla="*/ 391 h 652"/>
                  <a:gd name="T114" fmla="*/ 161 w 1266"/>
                  <a:gd name="T115" fmla="*/ 421 h 652"/>
                  <a:gd name="T116" fmla="*/ 184 w 1266"/>
                  <a:gd name="T117" fmla="*/ 447 h 652"/>
                  <a:gd name="T118" fmla="*/ 218 w 1266"/>
                  <a:gd name="T119" fmla="*/ 479 h 652"/>
                  <a:gd name="T120" fmla="*/ 237 w 1266"/>
                  <a:gd name="T121" fmla="*/ 507 h 652"/>
                  <a:gd name="T122" fmla="*/ 276 w 1266"/>
                  <a:gd name="T123" fmla="*/ 527 h 652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1266" h="652">
                    <a:moveTo>
                      <a:pt x="271" y="522"/>
                    </a:moveTo>
                    <a:cubicBezTo>
                      <a:pt x="272" y="522"/>
                      <a:pt x="273" y="522"/>
                      <a:pt x="274" y="522"/>
                    </a:cubicBezTo>
                    <a:cubicBezTo>
                      <a:pt x="278" y="522"/>
                      <a:pt x="282" y="522"/>
                      <a:pt x="286" y="522"/>
                    </a:cubicBezTo>
                    <a:cubicBezTo>
                      <a:pt x="300" y="522"/>
                      <a:pt x="314" y="522"/>
                      <a:pt x="328" y="522"/>
                    </a:cubicBezTo>
                    <a:cubicBezTo>
                      <a:pt x="330" y="522"/>
                      <a:pt x="331" y="522"/>
                      <a:pt x="332" y="522"/>
                    </a:cubicBezTo>
                    <a:cubicBezTo>
                      <a:pt x="379" y="522"/>
                      <a:pt x="426" y="522"/>
                      <a:pt x="473" y="522"/>
                    </a:cubicBezTo>
                    <a:cubicBezTo>
                      <a:pt x="475" y="522"/>
                      <a:pt x="477" y="522"/>
                      <a:pt x="479" y="522"/>
                    </a:cubicBezTo>
                    <a:cubicBezTo>
                      <a:pt x="525" y="522"/>
                      <a:pt x="572" y="522"/>
                      <a:pt x="619" y="522"/>
                    </a:cubicBezTo>
                    <a:cubicBezTo>
                      <a:pt x="620" y="522"/>
                      <a:pt x="622" y="522"/>
                      <a:pt x="623" y="522"/>
                    </a:cubicBezTo>
                    <a:cubicBezTo>
                      <a:pt x="637" y="522"/>
                      <a:pt x="651" y="522"/>
                      <a:pt x="665" y="522"/>
                    </a:cubicBezTo>
                    <a:cubicBezTo>
                      <a:pt x="665" y="522"/>
                      <a:pt x="665" y="522"/>
                      <a:pt x="665" y="522"/>
                    </a:cubicBezTo>
                    <a:cubicBezTo>
                      <a:pt x="668" y="522"/>
                      <a:pt x="672" y="522"/>
                      <a:pt x="676" y="522"/>
                    </a:cubicBezTo>
                    <a:cubicBezTo>
                      <a:pt x="676" y="522"/>
                      <a:pt x="676" y="522"/>
                      <a:pt x="676" y="522"/>
                    </a:cubicBezTo>
                    <a:cubicBezTo>
                      <a:pt x="677" y="522"/>
                      <a:pt x="677" y="522"/>
                      <a:pt x="677" y="522"/>
                    </a:cubicBezTo>
                    <a:cubicBezTo>
                      <a:pt x="679" y="522"/>
                      <a:pt x="679" y="521"/>
                      <a:pt x="680" y="519"/>
                    </a:cubicBezTo>
                    <a:cubicBezTo>
                      <a:pt x="681" y="518"/>
                      <a:pt x="681" y="517"/>
                      <a:pt x="681" y="517"/>
                    </a:cubicBezTo>
                    <a:cubicBezTo>
                      <a:pt x="681" y="516"/>
                      <a:pt x="681" y="515"/>
                      <a:pt x="681" y="515"/>
                    </a:cubicBezTo>
                    <a:cubicBezTo>
                      <a:pt x="682" y="515"/>
                      <a:pt x="683" y="514"/>
                      <a:pt x="684" y="516"/>
                    </a:cubicBezTo>
                    <a:cubicBezTo>
                      <a:pt x="684" y="516"/>
                      <a:pt x="684" y="516"/>
                      <a:pt x="685" y="516"/>
                    </a:cubicBezTo>
                    <a:cubicBezTo>
                      <a:pt x="685" y="516"/>
                      <a:pt x="685" y="516"/>
                      <a:pt x="685" y="516"/>
                    </a:cubicBezTo>
                    <a:cubicBezTo>
                      <a:pt x="685" y="516"/>
                      <a:pt x="685" y="516"/>
                      <a:pt x="685" y="516"/>
                    </a:cubicBezTo>
                    <a:cubicBezTo>
                      <a:pt x="685" y="517"/>
                      <a:pt x="685" y="517"/>
                      <a:pt x="685" y="517"/>
                    </a:cubicBezTo>
                    <a:cubicBezTo>
                      <a:pt x="685" y="517"/>
                      <a:pt x="685" y="517"/>
                      <a:pt x="685" y="518"/>
                    </a:cubicBezTo>
                    <a:cubicBezTo>
                      <a:pt x="685" y="518"/>
                      <a:pt x="686" y="518"/>
                      <a:pt x="686" y="518"/>
                    </a:cubicBezTo>
                    <a:cubicBezTo>
                      <a:pt x="686" y="518"/>
                      <a:pt x="686" y="518"/>
                      <a:pt x="686" y="518"/>
                    </a:cubicBezTo>
                    <a:cubicBezTo>
                      <a:pt x="686" y="519"/>
                      <a:pt x="686" y="519"/>
                      <a:pt x="686" y="519"/>
                    </a:cubicBezTo>
                    <a:cubicBezTo>
                      <a:pt x="686" y="519"/>
                      <a:pt x="686" y="519"/>
                      <a:pt x="686" y="520"/>
                    </a:cubicBezTo>
                    <a:cubicBezTo>
                      <a:pt x="686" y="520"/>
                      <a:pt x="686" y="520"/>
                      <a:pt x="686" y="520"/>
                    </a:cubicBezTo>
                    <a:cubicBezTo>
                      <a:pt x="686" y="520"/>
                      <a:pt x="686" y="520"/>
                      <a:pt x="686" y="520"/>
                    </a:cubicBezTo>
                    <a:cubicBezTo>
                      <a:pt x="686" y="520"/>
                      <a:pt x="686" y="520"/>
                      <a:pt x="686" y="521"/>
                    </a:cubicBezTo>
                    <a:cubicBezTo>
                      <a:pt x="687" y="523"/>
                      <a:pt x="687" y="527"/>
                      <a:pt x="690" y="527"/>
                    </a:cubicBezTo>
                    <a:cubicBezTo>
                      <a:pt x="690" y="527"/>
                      <a:pt x="690" y="527"/>
                      <a:pt x="691" y="527"/>
                    </a:cubicBezTo>
                    <a:cubicBezTo>
                      <a:pt x="691" y="527"/>
                      <a:pt x="691" y="527"/>
                      <a:pt x="691" y="527"/>
                    </a:cubicBezTo>
                    <a:cubicBezTo>
                      <a:pt x="691" y="527"/>
                      <a:pt x="691" y="527"/>
                      <a:pt x="692" y="528"/>
                    </a:cubicBezTo>
                    <a:cubicBezTo>
                      <a:pt x="692" y="528"/>
                      <a:pt x="692" y="528"/>
                      <a:pt x="692" y="528"/>
                    </a:cubicBezTo>
                    <a:cubicBezTo>
                      <a:pt x="692" y="528"/>
                      <a:pt x="693" y="528"/>
                      <a:pt x="693" y="528"/>
                    </a:cubicBezTo>
                    <a:cubicBezTo>
                      <a:pt x="693" y="528"/>
                      <a:pt x="693" y="528"/>
                      <a:pt x="693" y="528"/>
                    </a:cubicBezTo>
                    <a:cubicBezTo>
                      <a:pt x="694" y="528"/>
                      <a:pt x="694" y="528"/>
                      <a:pt x="694" y="528"/>
                    </a:cubicBezTo>
                    <a:cubicBezTo>
                      <a:pt x="694" y="528"/>
                      <a:pt x="694" y="528"/>
                      <a:pt x="694" y="528"/>
                    </a:cubicBezTo>
                    <a:cubicBezTo>
                      <a:pt x="695" y="529"/>
                      <a:pt x="697" y="528"/>
                      <a:pt x="698" y="529"/>
                    </a:cubicBezTo>
                    <a:cubicBezTo>
                      <a:pt x="698" y="529"/>
                      <a:pt x="698" y="529"/>
                      <a:pt x="698" y="529"/>
                    </a:cubicBezTo>
                    <a:cubicBezTo>
                      <a:pt x="698" y="529"/>
                      <a:pt x="698" y="529"/>
                      <a:pt x="698" y="529"/>
                    </a:cubicBezTo>
                    <a:cubicBezTo>
                      <a:pt x="702" y="532"/>
                      <a:pt x="703" y="531"/>
                      <a:pt x="707" y="529"/>
                    </a:cubicBezTo>
                    <a:cubicBezTo>
                      <a:pt x="707" y="529"/>
                      <a:pt x="708" y="529"/>
                      <a:pt x="709" y="529"/>
                    </a:cubicBezTo>
                    <a:cubicBezTo>
                      <a:pt x="709" y="529"/>
                      <a:pt x="709" y="529"/>
                      <a:pt x="709" y="529"/>
                    </a:cubicBezTo>
                    <a:cubicBezTo>
                      <a:pt x="710" y="529"/>
                      <a:pt x="710" y="529"/>
                      <a:pt x="711" y="529"/>
                    </a:cubicBezTo>
                    <a:cubicBezTo>
                      <a:pt x="711" y="529"/>
                      <a:pt x="711" y="529"/>
                      <a:pt x="712" y="529"/>
                    </a:cubicBezTo>
                    <a:cubicBezTo>
                      <a:pt x="712" y="529"/>
                      <a:pt x="712" y="529"/>
                      <a:pt x="713" y="530"/>
                    </a:cubicBezTo>
                    <a:cubicBezTo>
                      <a:pt x="713" y="530"/>
                      <a:pt x="713" y="530"/>
                      <a:pt x="713" y="530"/>
                    </a:cubicBezTo>
                    <a:cubicBezTo>
                      <a:pt x="714" y="530"/>
                      <a:pt x="714" y="530"/>
                      <a:pt x="714" y="530"/>
                    </a:cubicBezTo>
                    <a:cubicBezTo>
                      <a:pt x="715" y="531"/>
                      <a:pt x="715" y="531"/>
                      <a:pt x="715" y="531"/>
                    </a:cubicBezTo>
                    <a:cubicBezTo>
                      <a:pt x="716" y="531"/>
                      <a:pt x="716" y="531"/>
                      <a:pt x="716" y="532"/>
                    </a:cubicBezTo>
                    <a:cubicBezTo>
                      <a:pt x="716" y="532"/>
                      <a:pt x="717" y="532"/>
                      <a:pt x="717" y="532"/>
                    </a:cubicBezTo>
                    <a:cubicBezTo>
                      <a:pt x="717" y="533"/>
                      <a:pt x="718" y="533"/>
                      <a:pt x="718" y="533"/>
                    </a:cubicBezTo>
                    <a:cubicBezTo>
                      <a:pt x="718" y="533"/>
                      <a:pt x="719" y="534"/>
                      <a:pt x="719" y="534"/>
                    </a:cubicBezTo>
                    <a:cubicBezTo>
                      <a:pt x="719" y="534"/>
                      <a:pt x="720" y="534"/>
                      <a:pt x="720" y="535"/>
                    </a:cubicBezTo>
                    <a:cubicBezTo>
                      <a:pt x="720" y="535"/>
                      <a:pt x="721" y="535"/>
                      <a:pt x="721" y="536"/>
                    </a:cubicBezTo>
                    <a:cubicBezTo>
                      <a:pt x="722" y="536"/>
                      <a:pt x="723" y="536"/>
                      <a:pt x="724" y="535"/>
                    </a:cubicBezTo>
                    <a:cubicBezTo>
                      <a:pt x="724" y="535"/>
                      <a:pt x="724" y="535"/>
                      <a:pt x="724" y="535"/>
                    </a:cubicBezTo>
                    <a:cubicBezTo>
                      <a:pt x="724" y="535"/>
                      <a:pt x="725" y="535"/>
                      <a:pt x="725" y="535"/>
                    </a:cubicBezTo>
                    <a:cubicBezTo>
                      <a:pt x="725" y="534"/>
                      <a:pt x="725" y="534"/>
                      <a:pt x="725" y="534"/>
                    </a:cubicBezTo>
                    <a:cubicBezTo>
                      <a:pt x="725" y="534"/>
                      <a:pt x="725" y="534"/>
                      <a:pt x="725" y="534"/>
                    </a:cubicBezTo>
                    <a:cubicBezTo>
                      <a:pt x="725" y="534"/>
                      <a:pt x="725" y="534"/>
                      <a:pt x="725" y="534"/>
                    </a:cubicBezTo>
                    <a:cubicBezTo>
                      <a:pt x="726" y="534"/>
                      <a:pt x="727" y="536"/>
                      <a:pt x="729" y="537"/>
                    </a:cubicBezTo>
                    <a:cubicBezTo>
                      <a:pt x="729" y="537"/>
                      <a:pt x="729" y="537"/>
                      <a:pt x="730" y="537"/>
                    </a:cubicBezTo>
                    <a:cubicBezTo>
                      <a:pt x="731" y="537"/>
                      <a:pt x="732" y="539"/>
                      <a:pt x="733" y="539"/>
                    </a:cubicBezTo>
                    <a:cubicBezTo>
                      <a:pt x="734" y="540"/>
                      <a:pt x="734" y="540"/>
                      <a:pt x="734" y="540"/>
                    </a:cubicBezTo>
                    <a:cubicBezTo>
                      <a:pt x="735" y="540"/>
                      <a:pt x="735" y="540"/>
                      <a:pt x="735" y="540"/>
                    </a:cubicBezTo>
                    <a:cubicBezTo>
                      <a:pt x="735" y="540"/>
                      <a:pt x="735" y="540"/>
                      <a:pt x="735" y="540"/>
                    </a:cubicBezTo>
                    <a:cubicBezTo>
                      <a:pt x="735" y="540"/>
                      <a:pt x="736" y="540"/>
                      <a:pt x="736" y="540"/>
                    </a:cubicBezTo>
                    <a:cubicBezTo>
                      <a:pt x="739" y="539"/>
                      <a:pt x="741" y="537"/>
                      <a:pt x="744" y="537"/>
                    </a:cubicBezTo>
                    <a:cubicBezTo>
                      <a:pt x="745" y="538"/>
                      <a:pt x="745" y="538"/>
                      <a:pt x="746" y="539"/>
                    </a:cubicBezTo>
                    <a:cubicBezTo>
                      <a:pt x="746" y="539"/>
                      <a:pt x="747" y="539"/>
                      <a:pt x="747" y="539"/>
                    </a:cubicBezTo>
                    <a:cubicBezTo>
                      <a:pt x="748" y="539"/>
                      <a:pt x="749" y="539"/>
                      <a:pt x="750" y="539"/>
                    </a:cubicBezTo>
                    <a:cubicBezTo>
                      <a:pt x="751" y="539"/>
                      <a:pt x="753" y="538"/>
                      <a:pt x="754" y="539"/>
                    </a:cubicBezTo>
                    <a:cubicBezTo>
                      <a:pt x="755" y="539"/>
                      <a:pt x="756" y="540"/>
                      <a:pt x="756" y="540"/>
                    </a:cubicBezTo>
                    <a:cubicBezTo>
                      <a:pt x="757" y="540"/>
                      <a:pt x="757" y="540"/>
                      <a:pt x="757" y="540"/>
                    </a:cubicBezTo>
                    <a:cubicBezTo>
                      <a:pt x="757" y="540"/>
                      <a:pt x="757" y="540"/>
                      <a:pt x="757" y="540"/>
                    </a:cubicBezTo>
                    <a:cubicBezTo>
                      <a:pt x="758" y="540"/>
                      <a:pt x="758" y="541"/>
                      <a:pt x="759" y="541"/>
                    </a:cubicBezTo>
                    <a:cubicBezTo>
                      <a:pt x="759" y="541"/>
                      <a:pt x="759" y="541"/>
                      <a:pt x="759" y="541"/>
                    </a:cubicBezTo>
                    <a:cubicBezTo>
                      <a:pt x="760" y="541"/>
                      <a:pt x="760" y="541"/>
                      <a:pt x="760" y="541"/>
                    </a:cubicBezTo>
                    <a:cubicBezTo>
                      <a:pt x="761" y="541"/>
                      <a:pt x="762" y="541"/>
                      <a:pt x="762" y="541"/>
                    </a:cubicBezTo>
                    <a:cubicBezTo>
                      <a:pt x="764" y="540"/>
                      <a:pt x="764" y="540"/>
                      <a:pt x="766" y="539"/>
                    </a:cubicBezTo>
                    <a:cubicBezTo>
                      <a:pt x="767" y="538"/>
                      <a:pt x="768" y="536"/>
                      <a:pt x="768" y="535"/>
                    </a:cubicBezTo>
                    <a:cubicBezTo>
                      <a:pt x="768" y="533"/>
                      <a:pt x="770" y="531"/>
                      <a:pt x="772" y="531"/>
                    </a:cubicBezTo>
                    <a:cubicBezTo>
                      <a:pt x="775" y="532"/>
                      <a:pt x="774" y="532"/>
                      <a:pt x="774" y="535"/>
                    </a:cubicBezTo>
                    <a:cubicBezTo>
                      <a:pt x="775" y="533"/>
                      <a:pt x="777" y="531"/>
                      <a:pt x="778" y="529"/>
                    </a:cubicBezTo>
                    <a:cubicBezTo>
                      <a:pt x="779" y="528"/>
                      <a:pt x="779" y="527"/>
                      <a:pt x="779" y="526"/>
                    </a:cubicBezTo>
                    <a:cubicBezTo>
                      <a:pt x="779" y="526"/>
                      <a:pt x="781" y="526"/>
                      <a:pt x="782" y="526"/>
                    </a:cubicBezTo>
                    <a:cubicBezTo>
                      <a:pt x="781" y="528"/>
                      <a:pt x="780" y="529"/>
                      <a:pt x="779" y="531"/>
                    </a:cubicBezTo>
                    <a:cubicBezTo>
                      <a:pt x="781" y="529"/>
                      <a:pt x="782" y="529"/>
                      <a:pt x="785" y="528"/>
                    </a:cubicBezTo>
                    <a:cubicBezTo>
                      <a:pt x="784" y="526"/>
                      <a:pt x="783" y="524"/>
                      <a:pt x="783" y="522"/>
                    </a:cubicBezTo>
                    <a:cubicBezTo>
                      <a:pt x="789" y="523"/>
                      <a:pt x="795" y="527"/>
                      <a:pt x="802" y="525"/>
                    </a:cubicBezTo>
                    <a:cubicBezTo>
                      <a:pt x="803" y="525"/>
                      <a:pt x="809" y="527"/>
                      <a:pt x="811" y="528"/>
                    </a:cubicBezTo>
                    <a:cubicBezTo>
                      <a:pt x="813" y="530"/>
                      <a:pt x="813" y="534"/>
                      <a:pt x="815" y="536"/>
                    </a:cubicBezTo>
                    <a:cubicBezTo>
                      <a:pt x="816" y="538"/>
                      <a:pt x="817" y="539"/>
                      <a:pt x="818" y="540"/>
                    </a:cubicBezTo>
                    <a:cubicBezTo>
                      <a:pt x="820" y="542"/>
                      <a:pt x="820" y="542"/>
                      <a:pt x="823" y="542"/>
                    </a:cubicBezTo>
                    <a:cubicBezTo>
                      <a:pt x="826" y="542"/>
                      <a:pt x="831" y="540"/>
                      <a:pt x="832" y="543"/>
                    </a:cubicBezTo>
                    <a:cubicBezTo>
                      <a:pt x="833" y="545"/>
                      <a:pt x="831" y="546"/>
                      <a:pt x="831" y="548"/>
                    </a:cubicBezTo>
                    <a:cubicBezTo>
                      <a:pt x="831" y="549"/>
                      <a:pt x="833" y="550"/>
                      <a:pt x="834" y="551"/>
                    </a:cubicBezTo>
                    <a:cubicBezTo>
                      <a:pt x="836" y="552"/>
                      <a:pt x="837" y="553"/>
                      <a:pt x="836" y="555"/>
                    </a:cubicBezTo>
                    <a:cubicBezTo>
                      <a:pt x="836" y="557"/>
                      <a:pt x="835" y="558"/>
                      <a:pt x="834" y="559"/>
                    </a:cubicBezTo>
                    <a:cubicBezTo>
                      <a:pt x="836" y="560"/>
                      <a:pt x="838" y="561"/>
                      <a:pt x="840" y="561"/>
                    </a:cubicBezTo>
                    <a:cubicBezTo>
                      <a:pt x="838" y="563"/>
                      <a:pt x="838" y="564"/>
                      <a:pt x="838" y="567"/>
                    </a:cubicBezTo>
                    <a:cubicBezTo>
                      <a:pt x="838" y="569"/>
                      <a:pt x="841" y="569"/>
                      <a:pt x="842" y="568"/>
                    </a:cubicBezTo>
                    <a:cubicBezTo>
                      <a:pt x="845" y="568"/>
                      <a:pt x="843" y="570"/>
                      <a:pt x="844" y="571"/>
                    </a:cubicBezTo>
                    <a:cubicBezTo>
                      <a:pt x="845" y="572"/>
                      <a:pt x="850" y="573"/>
                      <a:pt x="851" y="573"/>
                    </a:cubicBezTo>
                    <a:cubicBezTo>
                      <a:pt x="855" y="574"/>
                      <a:pt x="859" y="575"/>
                      <a:pt x="862" y="575"/>
                    </a:cubicBezTo>
                    <a:cubicBezTo>
                      <a:pt x="866" y="575"/>
                      <a:pt x="870" y="576"/>
                      <a:pt x="874" y="576"/>
                    </a:cubicBezTo>
                    <a:cubicBezTo>
                      <a:pt x="877" y="576"/>
                      <a:pt x="879" y="576"/>
                      <a:pt x="881" y="576"/>
                    </a:cubicBezTo>
                    <a:cubicBezTo>
                      <a:pt x="882" y="576"/>
                      <a:pt x="881" y="578"/>
                      <a:pt x="882" y="578"/>
                    </a:cubicBezTo>
                    <a:cubicBezTo>
                      <a:pt x="882" y="579"/>
                      <a:pt x="885" y="578"/>
                      <a:pt x="885" y="579"/>
                    </a:cubicBezTo>
                    <a:cubicBezTo>
                      <a:pt x="887" y="579"/>
                      <a:pt x="889" y="579"/>
                      <a:pt x="891" y="579"/>
                    </a:cubicBezTo>
                    <a:cubicBezTo>
                      <a:pt x="894" y="580"/>
                      <a:pt x="894" y="580"/>
                      <a:pt x="896" y="583"/>
                    </a:cubicBezTo>
                    <a:cubicBezTo>
                      <a:pt x="897" y="584"/>
                      <a:pt x="898" y="586"/>
                      <a:pt x="899" y="588"/>
                    </a:cubicBezTo>
                    <a:cubicBezTo>
                      <a:pt x="900" y="589"/>
                      <a:pt x="902" y="590"/>
                      <a:pt x="903" y="591"/>
                    </a:cubicBezTo>
                    <a:cubicBezTo>
                      <a:pt x="904" y="592"/>
                      <a:pt x="905" y="593"/>
                      <a:pt x="905" y="594"/>
                    </a:cubicBezTo>
                    <a:cubicBezTo>
                      <a:pt x="905" y="594"/>
                      <a:pt x="905" y="595"/>
                      <a:pt x="905" y="596"/>
                    </a:cubicBezTo>
                    <a:cubicBezTo>
                      <a:pt x="905" y="597"/>
                      <a:pt x="907" y="597"/>
                      <a:pt x="907" y="598"/>
                    </a:cubicBezTo>
                    <a:cubicBezTo>
                      <a:pt x="908" y="599"/>
                      <a:pt x="909" y="600"/>
                      <a:pt x="910" y="599"/>
                    </a:cubicBezTo>
                    <a:cubicBezTo>
                      <a:pt x="908" y="600"/>
                      <a:pt x="907" y="600"/>
                      <a:pt x="905" y="599"/>
                    </a:cubicBezTo>
                    <a:cubicBezTo>
                      <a:pt x="905" y="600"/>
                      <a:pt x="906" y="605"/>
                      <a:pt x="905" y="605"/>
                    </a:cubicBezTo>
                    <a:cubicBezTo>
                      <a:pt x="903" y="606"/>
                      <a:pt x="901" y="606"/>
                      <a:pt x="899" y="605"/>
                    </a:cubicBezTo>
                    <a:cubicBezTo>
                      <a:pt x="897" y="604"/>
                      <a:pt x="895" y="603"/>
                      <a:pt x="894" y="602"/>
                    </a:cubicBezTo>
                    <a:cubicBezTo>
                      <a:pt x="891" y="600"/>
                      <a:pt x="890" y="601"/>
                      <a:pt x="891" y="597"/>
                    </a:cubicBezTo>
                    <a:cubicBezTo>
                      <a:pt x="888" y="597"/>
                      <a:pt x="887" y="597"/>
                      <a:pt x="886" y="595"/>
                    </a:cubicBezTo>
                    <a:cubicBezTo>
                      <a:pt x="885" y="592"/>
                      <a:pt x="882" y="592"/>
                      <a:pt x="880" y="593"/>
                    </a:cubicBezTo>
                    <a:cubicBezTo>
                      <a:pt x="883" y="595"/>
                      <a:pt x="887" y="598"/>
                      <a:pt x="886" y="602"/>
                    </a:cubicBezTo>
                    <a:cubicBezTo>
                      <a:pt x="886" y="605"/>
                      <a:pt x="885" y="606"/>
                      <a:pt x="883" y="608"/>
                    </a:cubicBezTo>
                    <a:cubicBezTo>
                      <a:pt x="883" y="609"/>
                      <a:pt x="879" y="612"/>
                      <a:pt x="880" y="613"/>
                    </a:cubicBezTo>
                    <a:cubicBezTo>
                      <a:pt x="880" y="617"/>
                      <a:pt x="881" y="623"/>
                      <a:pt x="879" y="626"/>
                    </a:cubicBezTo>
                    <a:cubicBezTo>
                      <a:pt x="878" y="629"/>
                      <a:pt x="872" y="634"/>
                      <a:pt x="869" y="633"/>
                    </a:cubicBezTo>
                    <a:cubicBezTo>
                      <a:pt x="869" y="633"/>
                      <a:pt x="869" y="634"/>
                      <a:pt x="869" y="634"/>
                    </a:cubicBezTo>
                    <a:cubicBezTo>
                      <a:pt x="869" y="635"/>
                      <a:pt x="869" y="637"/>
                      <a:pt x="868" y="638"/>
                    </a:cubicBezTo>
                    <a:cubicBezTo>
                      <a:pt x="868" y="640"/>
                      <a:pt x="867" y="641"/>
                      <a:pt x="866" y="641"/>
                    </a:cubicBezTo>
                    <a:cubicBezTo>
                      <a:pt x="868" y="642"/>
                      <a:pt x="868" y="643"/>
                      <a:pt x="869" y="645"/>
                    </a:cubicBezTo>
                    <a:cubicBezTo>
                      <a:pt x="866" y="645"/>
                      <a:pt x="864" y="645"/>
                      <a:pt x="861" y="645"/>
                    </a:cubicBezTo>
                    <a:cubicBezTo>
                      <a:pt x="859" y="645"/>
                      <a:pt x="860" y="646"/>
                      <a:pt x="859" y="648"/>
                    </a:cubicBezTo>
                    <a:cubicBezTo>
                      <a:pt x="859" y="649"/>
                      <a:pt x="861" y="650"/>
                      <a:pt x="862" y="651"/>
                    </a:cubicBezTo>
                    <a:cubicBezTo>
                      <a:pt x="863" y="652"/>
                      <a:pt x="864" y="650"/>
                      <a:pt x="865" y="650"/>
                    </a:cubicBezTo>
                    <a:cubicBezTo>
                      <a:pt x="865" y="650"/>
                      <a:pt x="868" y="652"/>
                      <a:pt x="868" y="652"/>
                    </a:cubicBezTo>
                    <a:cubicBezTo>
                      <a:pt x="869" y="649"/>
                      <a:pt x="871" y="648"/>
                      <a:pt x="874" y="647"/>
                    </a:cubicBezTo>
                    <a:cubicBezTo>
                      <a:pt x="879" y="645"/>
                      <a:pt x="882" y="640"/>
                      <a:pt x="887" y="639"/>
                    </a:cubicBezTo>
                    <a:cubicBezTo>
                      <a:pt x="892" y="638"/>
                      <a:pt x="897" y="640"/>
                      <a:pt x="902" y="641"/>
                    </a:cubicBezTo>
                    <a:cubicBezTo>
                      <a:pt x="901" y="641"/>
                      <a:pt x="900" y="641"/>
                      <a:pt x="899" y="640"/>
                    </a:cubicBezTo>
                    <a:cubicBezTo>
                      <a:pt x="901" y="638"/>
                      <a:pt x="902" y="637"/>
                      <a:pt x="905" y="637"/>
                    </a:cubicBezTo>
                    <a:cubicBezTo>
                      <a:pt x="908" y="636"/>
                      <a:pt x="911" y="636"/>
                      <a:pt x="914" y="635"/>
                    </a:cubicBezTo>
                    <a:cubicBezTo>
                      <a:pt x="915" y="635"/>
                      <a:pt x="920" y="636"/>
                      <a:pt x="921" y="635"/>
                    </a:cubicBezTo>
                    <a:cubicBezTo>
                      <a:pt x="921" y="634"/>
                      <a:pt x="921" y="634"/>
                      <a:pt x="921" y="634"/>
                    </a:cubicBezTo>
                    <a:cubicBezTo>
                      <a:pt x="920" y="633"/>
                      <a:pt x="920" y="633"/>
                      <a:pt x="920" y="633"/>
                    </a:cubicBezTo>
                    <a:cubicBezTo>
                      <a:pt x="920" y="633"/>
                      <a:pt x="920" y="633"/>
                      <a:pt x="920" y="632"/>
                    </a:cubicBezTo>
                    <a:cubicBezTo>
                      <a:pt x="920" y="632"/>
                      <a:pt x="920" y="632"/>
                      <a:pt x="920" y="632"/>
                    </a:cubicBezTo>
                    <a:cubicBezTo>
                      <a:pt x="919" y="632"/>
                      <a:pt x="919" y="632"/>
                      <a:pt x="919" y="632"/>
                    </a:cubicBezTo>
                    <a:cubicBezTo>
                      <a:pt x="919" y="632"/>
                      <a:pt x="919" y="632"/>
                      <a:pt x="919" y="631"/>
                    </a:cubicBezTo>
                    <a:cubicBezTo>
                      <a:pt x="919" y="631"/>
                      <a:pt x="919" y="631"/>
                      <a:pt x="919" y="631"/>
                    </a:cubicBezTo>
                    <a:cubicBezTo>
                      <a:pt x="919" y="631"/>
                      <a:pt x="919" y="631"/>
                      <a:pt x="919" y="631"/>
                    </a:cubicBezTo>
                    <a:cubicBezTo>
                      <a:pt x="919" y="630"/>
                      <a:pt x="919" y="630"/>
                      <a:pt x="919" y="630"/>
                    </a:cubicBezTo>
                    <a:cubicBezTo>
                      <a:pt x="919" y="630"/>
                      <a:pt x="919" y="630"/>
                      <a:pt x="919" y="630"/>
                    </a:cubicBezTo>
                    <a:cubicBezTo>
                      <a:pt x="919" y="629"/>
                      <a:pt x="919" y="629"/>
                      <a:pt x="919" y="628"/>
                    </a:cubicBezTo>
                    <a:cubicBezTo>
                      <a:pt x="916" y="629"/>
                      <a:pt x="914" y="630"/>
                      <a:pt x="912" y="629"/>
                    </a:cubicBezTo>
                    <a:cubicBezTo>
                      <a:pt x="909" y="628"/>
                      <a:pt x="910" y="625"/>
                      <a:pt x="911" y="623"/>
                    </a:cubicBezTo>
                    <a:cubicBezTo>
                      <a:pt x="913" y="622"/>
                      <a:pt x="916" y="620"/>
                      <a:pt x="917" y="619"/>
                    </a:cubicBezTo>
                    <a:cubicBezTo>
                      <a:pt x="920" y="618"/>
                      <a:pt x="922" y="617"/>
                      <a:pt x="925" y="617"/>
                    </a:cubicBezTo>
                    <a:cubicBezTo>
                      <a:pt x="929" y="616"/>
                      <a:pt x="934" y="615"/>
                      <a:pt x="938" y="615"/>
                    </a:cubicBezTo>
                    <a:cubicBezTo>
                      <a:pt x="941" y="614"/>
                      <a:pt x="943" y="616"/>
                      <a:pt x="945" y="616"/>
                    </a:cubicBezTo>
                    <a:cubicBezTo>
                      <a:pt x="946" y="616"/>
                      <a:pt x="948" y="617"/>
                      <a:pt x="949" y="617"/>
                    </a:cubicBezTo>
                    <a:cubicBezTo>
                      <a:pt x="950" y="617"/>
                      <a:pt x="951" y="615"/>
                      <a:pt x="951" y="614"/>
                    </a:cubicBezTo>
                    <a:cubicBezTo>
                      <a:pt x="948" y="614"/>
                      <a:pt x="945" y="613"/>
                      <a:pt x="941" y="613"/>
                    </a:cubicBezTo>
                    <a:cubicBezTo>
                      <a:pt x="946" y="612"/>
                      <a:pt x="950" y="613"/>
                      <a:pt x="954" y="611"/>
                    </a:cubicBezTo>
                    <a:cubicBezTo>
                      <a:pt x="957" y="610"/>
                      <a:pt x="961" y="609"/>
                      <a:pt x="964" y="608"/>
                    </a:cubicBezTo>
                    <a:cubicBezTo>
                      <a:pt x="966" y="608"/>
                      <a:pt x="967" y="606"/>
                      <a:pt x="969" y="605"/>
                    </a:cubicBezTo>
                    <a:cubicBezTo>
                      <a:pt x="968" y="605"/>
                      <a:pt x="968" y="605"/>
                      <a:pt x="968" y="605"/>
                    </a:cubicBezTo>
                    <a:cubicBezTo>
                      <a:pt x="970" y="603"/>
                      <a:pt x="973" y="600"/>
                      <a:pt x="976" y="599"/>
                    </a:cubicBezTo>
                    <a:cubicBezTo>
                      <a:pt x="977" y="598"/>
                      <a:pt x="978" y="598"/>
                      <a:pt x="979" y="597"/>
                    </a:cubicBezTo>
                    <a:cubicBezTo>
                      <a:pt x="979" y="597"/>
                      <a:pt x="979" y="597"/>
                      <a:pt x="979" y="597"/>
                    </a:cubicBezTo>
                    <a:cubicBezTo>
                      <a:pt x="979" y="597"/>
                      <a:pt x="979" y="597"/>
                      <a:pt x="980" y="597"/>
                    </a:cubicBezTo>
                    <a:cubicBezTo>
                      <a:pt x="980" y="597"/>
                      <a:pt x="980" y="597"/>
                      <a:pt x="980" y="597"/>
                    </a:cubicBezTo>
                    <a:cubicBezTo>
                      <a:pt x="980" y="597"/>
                      <a:pt x="980" y="597"/>
                      <a:pt x="980" y="597"/>
                    </a:cubicBezTo>
                    <a:cubicBezTo>
                      <a:pt x="983" y="596"/>
                      <a:pt x="988" y="597"/>
                      <a:pt x="991" y="597"/>
                    </a:cubicBezTo>
                    <a:cubicBezTo>
                      <a:pt x="992" y="597"/>
                      <a:pt x="993" y="597"/>
                      <a:pt x="993" y="597"/>
                    </a:cubicBezTo>
                    <a:cubicBezTo>
                      <a:pt x="1004" y="597"/>
                      <a:pt x="1014" y="596"/>
                      <a:pt x="1025" y="596"/>
                    </a:cubicBezTo>
                    <a:cubicBezTo>
                      <a:pt x="1027" y="596"/>
                      <a:pt x="1031" y="598"/>
                      <a:pt x="1032" y="595"/>
                    </a:cubicBezTo>
                    <a:cubicBezTo>
                      <a:pt x="1032" y="594"/>
                      <a:pt x="1032" y="593"/>
                      <a:pt x="1033" y="593"/>
                    </a:cubicBezTo>
                    <a:cubicBezTo>
                      <a:pt x="1035" y="592"/>
                      <a:pt x="1036" y="592"/>
                      <a:pt x="1037" y="591"/>
                    </a:cubicBezTo>
                    <a:cubicBezTo>
                      <a:pt x="1038" y="591"/>
                      <a:pt x="1039" y="592"/>
                      <a:pt x="1040" y="592"/>
                    </a:cubicBezTo>
                    <a:cubicBezTo>
                      <a:pt x="1041" y="590"/>
                      <a:pt x="1042" y="589"/>
                      <a:pt x="1043" y="587"/>
                    </a:cubicBezTo>
                    <a:cubicBezTo>
                      <a:pt x="1043" y="586"/>
                      <a:pt x="1044" y="585"/>
                      <a:pt x="1045" y="585"/>
                    </a:cubicBezTo>
                    <a:cubicBezTo>
                      <a:pt x="1045" y="584"/>
                      <a:pt x="1046" y="584"/>
                      <a:pt x="1046" y="583"/>
                    </a:cubicBezTo>
                    <a:cubicBezTo>
                      <a:pt x="1048" y="582"/>
                      <a:pt x="1048" y="580"/>
                      <a:pt x="1049" y="578"/>
                    </a:cubicBezTo>
                    <a:cubicBezTo>
                      <a:pt x="1049" y="578"/>
                      <a:pt x="1049" y="577"/>
                      <a:pt x="1049" y="577"/>
                    </a:cubicBezTo>
                    <a:cubicBezTo>
                      <a:pt x="1049" y="576"/>
                      <a:pt x="1050" y="575"/>
                      <a:pt x="1050" y="575"/>
                    </a:cubicBezTo>
                    <a:cubicBezTo>
                      <a:pt x="1050" y="575"/>
                      <a:pt x="1050" y="574"/>
                      <a:pt x="1050" y="574"/>
                    </a:cubicBezTo>
                    <a:cubicBezTo>
                      <a:pt x="1050" y="574"/>
                      <a:pt x="1050" y="574"/>
                      <a:pt x="1050" y="573"/>
                    </a:cubicBezTo>
                    <a:cubicBezTo>
                      <a:pt x="1050" y="573"/>
                      <a:pt x="1051" y="571"/>
                      <a:pt x="1052" y="571"/>
                    </a:cubicBezTo>
                    <a:cubicBezTo>
                      <a:pt x="1052" y="570"/>
                      <a:pt x="1053" y="570"/>
                      <a:pt x="1053" y="569"/>
                    </a:cubicBezTo>
                    <a:cubicBezTo>
                      <a:pt x="1053" y="568"/>
                      <a:pt x="1053" y="567"/>
                      <a:pt x="1053" y="567"/>
                    </a:cubicBezTo>
                    <a:cubicBezTo>
                      <a:pt x="1053" y="563"/>
                      <a:pt x="1057" y="560"/>
                      <a:pt x="1059" y="557"/>
                    </a:cubicBezTo>
                    <a:cubicBezTo>
                      <a:pt x="1060" y="557"/>
                      <a:pt x="1060" y="557"/>
                      <a:pt x="1060" y="557"/>
                    </a:cubicBezTo>
                    <a:cubicBezTo>
                      <a:pt x="1061" y="556"/>
                      <a:pt x="1062" y="554"/>
                      <a:pt x="1063" y="553"/>
                    </a:cubicBezTo>
                    <a:cubicBezTo>
                      <a:pt x="1064" y="552"/>
                      <a:pt x="1064" y="551"/>
                      <a:pt x="1065" y="551"/>
                    </a:cubicBezTo>
                    <a:cubicBezTo>
                      <a:pt x="1065" y="551"/>
                      <a:pt x="1068" y="552"/>
                      <a:pt x="1068" y="552"/>
                    </a:cubicBezTo>
                    <a:cubicBezTo>
                      <a:pt x="1068" y="553"/>
                      <a:pt x="1067" y="554"/>
                      <a:pt x="1068" y="555"/>
                    </a:cubicBezTo>
                    <a:cubicBezTo>
                      <a:pt x="1069" y="556"/>
                      <a:pt x="1070" y="556"/>
                      <a:pt x="1071" y="556"/>
                    </a:cubicBezTo>
                    <a:cubicBezTo>
                      <a:pt x="1071" y="556"/>
                      <a:pt x="1071" y="556"/>
                      <a:pt x="1071" y="556"/>
                    </a:cubicBezTo>
                    <a:cubicBezTo>
                      <a:pt x="1071" y="556"/>
                      <a:pt x="1071" y="556"/>
                      <a:pt x="1072" y="556"/>
                    </a:cubicBezTo>
                    <a:cubicBezTo>
                      <a:pt x="1074" y="555"/>
                      <a:pt x="1076" y="553"/>
                      <a:pt x="1078" y="553"/>
                    </a:cubicBezTo>
                    <a:cubicBezTo>
                      <a:pt x="1080" y="553"/>
                      <a:pt x="1086" y="557"/>
                      <a:pt x="1086" y="559"/>
                    </a:cubicBezTo>
                    <a:cubicBezTo>
                      <a:pt x="1086" y="559"/>
                      <a:pt x="1086" y="559"/>
                      <a:pt x="1086" y="559"/>
                    </a:cubicBezTo>
                    <a:cubicBezTo>
                      <a:pt x="1086" y="560"/>
                      <a:pt x="1086" y="561"/>
                      <a:pt x="1086" y="562"/>
                    </a:cubicBezTo>
                    <a:cubicBezTo>
                      <a:pt x="1086" y="563"/>
                      <a:pt x="1086" y="563"/>
                      <a:pt x="1086" y="564"/>
                    </a:cubicBezTo>
                    <a:cubicBezTo>
                      <a:pt x="1086" y="566"/>
                      <a:pt x="1086" y="568"/>
                      <a:pt x="1086" y="570"/>
                    </a:cubicBezTo>
                    <a:cubicBezTo>
                      <a:pt x="1086" y="571"/>
                      <a:pt x="1086" y="571"/>
                      <a:pt x="1086" y="571"/>
                    </a:cubicBezTo>
                    <a:cubicBezTo>
                      <a:pt x="1086" y="574"/>
                      <a:pt x="1087" y="578"/>
                      <a:pt x="1086" y="581"/>
                    </a:cubicBezTo>
                    <a:cubicBezTo>
                      <a:pt x="1086" y="581"/>
                      <a:pt x="1086" y="581"/>
                      <a:pt x="1086" y="581"/>
                    </a:cubicBezTo>
                    <a:cubicBezTo>
                      <a:pt x="1086" y="583"/>
                      <a:pt x="1086" y="583"/>
                      <a:pt x="1088" y="584"/>
                    </a:cubicBezTo>
                    <a:cubicBezTo>
                      <a:pt x="1089" y="585"/>
                      <a:pt x="1092" y="585"/>
                      <a:pt x="1092" y="587"/>
                    </a:cubicBezTo>
                    <a:cubicBezTo>
                      <a:pt x="1092" y="587"/>
                      <a:pt x="1092" y="587"/>
                      <a:pt x="1092" y="587"/>
                    </a:cubicBezTo>
                    <a:cubicBezTo>
                      <a:pt x="1092" y="588"/>
                      <a:pt x="1091" y="590"/>
                      <a:pt x="1091" y="591"/>
                    </a:cubicBezTo>
                    <a:cubicBezTo>
                      <a:pt x="1091" y="594"/>
                      <a:pt x="1093" y="592"/>
                      <a:pt x="1095" y="593"/>
                    </a:cubicBezTo>
                    <a:cubicBezTo>
                      <a:pt x="1095" y="594"/>
                      <a:pt x="1095" y="594"/>
                      <a:pt x="1095" y="594"/>
                    </a:cubicBezTo>
                    <a:cubicBezTo>
                      <a:pt x="1096" y="595"/>
                      <a:pt x="1097" y="596"/>
                      <a:pt x="1097" y="596"/>
                    </a:cubicBezTo>
                    <a:cubicBezTo>
                      <a:pt x="1097" y="596"/>
                      <a:pt x="1097" y="595"/>
                      <a:pt x="1096" y="595"/>
                    </a:cubicBezTo>
                    <a:cubicBezTo>
                      <a:pt x="1096" y="594"/>
                      <a:pt x="1095" y="594"/>
                      <a:pt x="1095" y="593"/>
                    </a:cubicBezTo>
                    <a:cubicBezTo>
                      <a:pt x="1099" y="596"/>
                      <a:pt x="1101" y="596"/>
                      <a:pt x="1105" y="594"/>
                    </a:cubicBezTo>
                    <a:cubicBezTo>
                      <a:pt x="1106" y="594"/>
                      <a:pt x="1110" y="595"/>
                      <a:pt x="1110" y="593"/>
                    </a:cubicBezTo>
                    <a:cubicBezTo>
                      <a:pt x="1110" y="590"/>
                      <a:pt x="1110" y="590"/>
                      <a:pt x="1113" y="588"/>
                    </a:cubicBezTo>
                    <a:cubicBezTo>
                      <a:pt x="1113" y="589"/>
                      <a:pt x="1111" y="591"/>
                      <a:pt x="1112" y="592"/>
                    </a:cubicBezTo>
                    <a:cubicBezTo>
                      <a:pt x="1114" y="593"/>
                      <a:pt x="1114" y="593"/>
                      <a:pt x="1116" y="592"/>
                    </a:cubicBezTo>
                    <a:cubicBezTo>
                      <a:pt x="1119" y="592"/>
                      <a:pt x="1121" y="589"/>
                      <a:pt x="1123" y="588"/>
                    </a:cubicBezTo>
                    <a:cubicBezTo>
                      <a:pt x="1125" y="587"/>
                      <a:pt x="1126" y="587"/>
                      <a:pt x="1128" y="586"/>
                    </a:cubicBezTo>
                    <a:cubicBezTo>
                      <a:pt x="1129" y="586"/>
                      <a:pt x="1131" y="586"/>
                      <a:pt x="1131" y="585"/>
                    </a:cubicBezTo>
                    <a:cubicBezTo>
                      <a:pt x="1134" y="582"/>
                      <a:pt x="1134" y="580"/>
                      <a:pt x="1132" y="577"/>
                    </a:cubicBezTo>
                    <a:cubicBezTo>
                      <a:pt x="1132" y="578"/>
                      <a:pt x="1133" y="580"/>
                      <a:pt x="1134" y="581"/>
                    </a:cubicBezTo>
                    <a:cubicBezTo>
                      <a:pt x="1136" y="583"/>
                      <a:pt x="1136" y="582"/>
                      <a:pt x="1138" y="581"/>
                    </a:cubicBezTo>
                    <a:cubicBezTo>
                      <a:pt x="1139" y="583"/>
                      <a:pt x="1135" y="585"/>
                      <a:pt x="1133" y="586"/>
                    </a:cubicBezTo>
                    <a:cubicBezTo>
                      <a:pt x="1132" y="587"/>
                      <a:pt x="1131" y="588"/>
                      <a:pt x="1130" y="588"/>
                    </a:cubicBezTo>
                    <a:cubicBezTo>
                      <a:pt x="1130" y="589"/>
                      <a:pt x="1131" y="591"/>
                      <a:pt x="1131" y="591"/>
                    </a:cubicBezTo>
                    <a:cubicBezTo>
                      <a:pt x="1132" y="590"/>
                      <a:pt x="1134" y="589"/>
                      <a:pt x="1135" y="589"/>
                    </a:cubicBezTo>
                    <a:cubicBezTo>
                      <a:pt x="1137" y="590"/>
                      <a:pt x="1139" y="589"/>
                      <a:pt x="1140" y="589"/>
                    </a:cubicBezTo>
                    <a:cubicBezTo>
                      <a:pt x="1144" y="590"/>
                      <a:pt x="1148" y="590"/>
                      <a:pt x="1152" y="590"/>
                    </a:cubicBezTo>
                    <a:cubicBezTo>
                      <a:pt x="1150" y="591"/>
                      <a:pt x="1136" y="593"/>
                      <a:pt x="1141" y="597"/>
                    </a:cubicBezTo>
                    <a:cubicBezTo>
                      <a:pt x="1140" y="597"/>
                      <a:pt x="1140" y="596"/>
                      <a:pt x="1139" y="595"/>
                    </a:cubicBezTo>
                    <a:cubicBezTo>
                      <a:pt x="1137" y="594"/>
                      <a:pt x="1137" y="593"/>
                      <a:pt x="1137" y="591"/>
                    </a:cubicBezTo>
                    <a:cubicBezTo>
                      <a:pt x="1134" y="593"/>
                      <a:pt x="1130" y="594"/>
                      <a:pt x="1126" y="596"/>
                    </a:cubicBezTo>
                    <a:cubicBezTo>
                      <a:pt x="1123" y="598"/>
                      <a:pt x="1120" y="600"/>
                      <a:pt x="1117" y="603"/>
                    </a:cubicBezTo>
                    <a:cubicBezTo>
                      <a:pt x="1118" y="603"/>
                      <a:pt x="1119" y="602"/>
                      <a:pt x="1119" y="602"/>
                    </a:cubicBezTo>
                    <a:cubicBezTo>
                      <a:pt x="1119" y="603"/>
                      <a:pt x="1118" y="603"/>
                      <a:pt x="1117" y="604"/>
                    </a:cubicBezTo>
                    <a:cubicBezTo>
                      <a:pt x="1117" y="603"/>
                      <a:pt x="1116" y="603"/>
                      <a:pt x="1116" y="603"/>
                    </a:cubicBezTo>
                    <a:cubicBezTo>
                      <a:pt x="1114" y="604"/>
                      <a:pt x="1112" y="605"/>
                      <a:pt x="1111" y="607"/>
                    </a:cubicBezTo>
                    <a:cubicBezTo>
                      <a:pt x="1111" y="607"/>
                      <a:pt x="1112" y="606"/>
                      <a:pt x="1113" y="606"/>
                    </a:cubicBezTo>
                    <a:cubicBezTo>
                      <a:pt x="1112" y="608"/>
                      <a:pt x="1110" y="610"/>
                      <a:pt x="1110" y="613"/>
                    </a:cubicBezTo>
                    <a:cubicBezTo>
                      <a:pt x="1111" y="615"/>
                      <a:pt x="1111" y="616"/>
                      <a:pt x="1111" y="618"/>
                    </a:cubicBezTo>
                    <a:cubicBezTo>
                      <a:pt x="1111" y="619"/>
                      <a:pt x="1112" y="620"/>
                      <a:pt x="1113" y="621"/>
                    </a:cubicBezTo>
                    <a:cubicBezTo>
                      <a:pt x="1113" y="620"/>
                      <a:pt x="1113" y="619"/>
                      <a:pt x="1113" y="618"/>
                    </a:cubicBezTo>
                    <a:cubicBezTo>
                      <a:pt x="1114" y="619"/>
                      <a:pt x="1121" y="626"/>
                      <a:pt x="1122" y="623"/>
                    </a:cubicBezTo>
                    <a:cubicBezTo>
                      <a:pt x="1123" y="620"/>
                      <a:pt x="1124" y="622"/>
                      <a:pt x="1126" y="621"/>
                    </a:cubicBezTo>
                    <a:cubicBezTo>
                      <a:pt x="1128" y="620"/>
                      <a:pt x="1128" y="618"/>
                      <a:pt x="1130" y="617"/>
                    </a:cubicBezTo>
                    <a:cubicBezTo>
                      <a:pt x="1132" y="615"/>
                      <a:pt x="1132" y="614"/>
                      <a:pt x="1133" y="613"/>
                    </a:cubicBezTo>
                    <a:cubicBezTo>
                      <a:pt x="1134" y="612"/>
                      <a:pt x="1135" y="611"/>
                      <a:pt x="1136" y="611"/>
                    </a:cubicBezTo>
                    <a:cubicBezTo>
                      <a:pt x="1137" y="611"/>
                      <a:pt x="1137" y="609"/>
                      <a:pt x="1138" y="609"/>
                    </a:cubicBezTo>
                    <a:cubicBezTo>
                      <a:pt x="1138" y="608"/>
                      <a:pt x="1140" y="605"/>
                      <a:pt x="1140" y="605"/>
                    </a:cubicBezTo>
                    <a:cubicBezTo>
                      <a:pt x="1143" y="606"/>
                      <a:pt x="1142" y="605"/>
                      <a:pt x="1144" y="603"/>
                    </a:cubicBezTo>
                    <a:cubicBezTo>
                      <a:pt x="1144" y="604"/>
                      <a:pt x="1144" y="605"/>
                      <a:pt x="1143" y="606"/>
                    </a:cubicBezTo>
                    <a:cubicBezTo>
                      <a:pt x="1145" y="606"/>
                      <a:pt x="1146" y="607"/>
                      <a:pt x="1148" y="606"/>
                    </a:cubicBezTo>
                    <a:cubicBezTo>
                      <a:pt x="1150" y="605"/>
                      <a:pt x="1149" y="605"/>
                      <a:pt x="1148" y="602"/>
                    </a:cubicBezTo>
                    <a:cubicBezTo>
                      <a:pt x="1150" y="603"/>
                      <a:pt x="1150" y="604"/>
                      <a:pt x="1152" y="604"/>
                    </a:cubicBezTo>
                    <a:cubicBezTo>
                      <a:pt x="1153" y="604"/>
                      <a:pt x="1154" y="603"/>
                      <a:pt x="1154" y="603"/>
                    </a:cubicBezTo>
                    <a:cubicBezTo>
                      <a:pt x="1155" y="602"/>
                      <a:pt x="1156" y="602"/>
                      <a:pt x="1157" y="602"/>
                    </a:cubicBezTo>
                    <a:cubicBezTo>
                      <a:pt x="1159" y="602"/>
                      <a:pt x="1160" y="601"/>
                      <a:pt x="1162" y="600"/>
                    </a:cubicBezTo>
                    <a:cubicBezTo>
                      <a:pt x="1163" y="600"/>
                      <a:pt x="1165" y="599"/>
                      <a:pt x="1167" y="598"/>
                    </a:cubicBezTo>
                    <a:cubicBezTo>
                      <a:pt x="1170" y="597"/>
                      <a:pt x="1173" y="596"/>
                      <a:pt x="1177" y="594"/>
                    </a:cubicBezTo>
                    <a:cubicBezTo>
                      <a:pt x="1178" y="593"/>
                      <a:pt x="1180" y="594"/>
                      <a:pt x="1181" y="594"/>
                    </a:cubicBezTo>
                    <a:cubicBezTo>
                      <a:pt x="1183" y="593"/>
                      <a:pt x="1184" y="592"/>
                      <a:pt x="1186" y="590"/>
                    </a:cubicBezTo>
                    <a:cubicBezTo>
                      <a:pt x="1184" y="591"/>
                      <a:pt x="1183" y="591"/>
                      <a:pt x="1181" y="590"/>
                    </a:cubicBezTo>
                    <a:cubicBezTo>
                      <a:pt x="1181" y="589"/>
                      <a:pt x="1182" y="589"/>
                      <a:pt x="1183" y="588"/>
                    </a:cubicBezTo>
                    <a:cubicBezTo>
                      <a:pt x="1182" y="586"/>
                      <a:pt x="1181" y="584"/>
                      <a:pt x="1178" y="585"/>
                    </a:cubicBezTo>
                    <a:cubicBezTo>
                      <a:pt x="1175" y="586"/>
                      <a:pt x="1174" y="583"/>
                      <a:pt x="1173" y="581"/>
                    </a:cubicBezTo>
                    <a:cubicBezTo>
                      <a:pt x="1171" y="582"/>
                      <a:pt x="1169" y="583"/>
                      <a:pt x="1167" y="584"/>
                    </a:cubicBezTo>
                    <a:cubicBezTo>
                      <a:pt x="1166" y="585"/>
                      <a:pt x="1165" y="584"/>
                      <a:pt x="1164" y="584"/>
                    </a:cubicBezTo>
                    <a:cubicBezTo>
                      <a:pt x="1163" y="585"/>
                      <a:pt x="1162" y="585"/>
                      <a:pt x="1161" y="585"/>
                    </a:cubicBezTo>
                    <a:cubicBezTo>
                      <a:pt x="1161" y="585"/>
                      <a:pt x="1162" y="584"/>
                      <a:pt x="1162" y="583"/>
                    </a:cubicBezTo>
                    <a:cubicBezTo>
                      <a:pt x="1159" y="582"/>
                      <a:pt x="1155" y="582"/>
                      <a:pt x="1152" y="581"/>
                    </a:cubicBezTo>
                    <a:cubicBezTo>
                      <a:pt x="1150" y="580"/>
                      <a:pt x="1148" y="582"/>
                      <a:pt x="1147" y="581"/>
                    </a:cubicBezTo>
                    <a:cubicBezTo>
                      <a:pt x="1145" y="580"/>
                      <a:pt x="1144" y="579"/>
                      <a:pt x="1142" y="578"/>
                    </a:cubicBezTo>
                    <a:cubicBezTo>
                      <a:pt x="1143" y="577"/>
                      <a:pt x="1144" y="576"/>
                      <a:pt x="1145" y="576"/>
                    </a:cubicBezTo>
                    <a:cubicBezTo>
                      <a:pt x="1141" y="574"/>
                      <a:pt x="1135" y="576"/>
                      <a:pt x="1133" y="571"/>
                    </a:cubicBezTo>
                    <a:cubicBezTo>
                      <a:pt x="1132" y="568"/>
                      <a:pt x="1132" y="567"/>
                      <a:pt x="1130" y="564"/>
                    </a:cubicBezTo>
                    <a:cubicBezTo>
                      <a:pt x="1129" y="563"/>
                      <a:pt x="1130" y="560"/>
                      <a:pt x="1130" y="558"/>
                    </a:cubicBezTo>
                    <a:cubicBezTo>
                      <a:pt x="1127" y="558"/>
                      <a:pt x="1125" y="559"/>
                      <a:pt x="1122" y="558"/>
                    </a:cubicBezTo>
                    <a:cubicBezTo>
                      <a:pt x="1124" y="557"/>
                      <a:pt x="1126" y="556"/>
                      <a:pt x="1128" y="554"/>
                    </a:cubicBezTo>
                    <a:cubicBezTo>
                      <a:pt x="1129" y="553"/>
                      <a:pt x="1131" y="548"/>
                      <a:pt x="1131" y="547"/>
                    </a:cubicBezTo>
                    <a:cubicBezTo>
                      <a:pt x="1130" y="545"/>
                      <a:pt x="1131" y="544"/>
                      <a:pt x="1129" y="544"/>
                    </a:cubicBezTo>
                    <a:cubicBezTo>
                      <a:pt x="1127" y="544"/>
                      <a:pt x="1126" y="544"/>
                      <a:pt x="1125" y="544"/>
                    </a:cubicBezTo>
                    <a:cubicBezTo>
                      <a:pt x="1123" y="545"/>
                      <a:pt x="1120" y="547"/>
                      <a:pt x="1118" y="548"/>
                    </a:cubicBezTo>
                    <a:cubicBezTo>
                      <a:pt x="1118" y="546"/>
                      <a:pt x="1117" y="545"/>
                      <a:pt x="1116" y="543"/>
                    </a:cubicBezTo>
                    <a:cubicBezTo>
                      <a:pt x="1115" y="542"/>
                      <a:pt x="1112" y="542"/>
                      <a:pt x="1111" y="542"/>
                    </a:cubicBezTo>
                    <a:cubicBezTo>
                      <a:pt x="1110" y="541"/>
                      <a:pt x="1107" y="540"/>
                      <a:pt x="1106" y="540"/>
                    </a:cubicBezTo>
                    <a:cubicBezTo>
                      <a:pt x="1105" y="540"/>
                      <a:pt x="1103" y="541"/>
                      <a:pt x="1102" y="541"/>
                    </a:cubicBezTo>
                    <a:cubicBezTo>
                      <a:pt x="1101" y="541"/>
                      <a:pt x="1101" y="541"/>
                      <a:pt x="1100" y="541"/>
                    </a:cubicBezTo>
                    <a:cubicBezTo>
                      <a:pt x="1102" y="540"/>
                      <a:pt x="1104" y="540"/>
                      <a:pt x="1106" y="539"/>
                    </a:cubicBezTo>
                    <a:cubicBezTo>
                      <a:pt x="1107" y="538"/>
                      <a:pt x="1111" y="539"/>
                      <a:pt x="1112" y="539"/>
                    </a:cubicBezTo>
                    <a:cubicBezTo>
                      <a:pt x="1113" y="538"/>
                      <a:pt x="1114" y="538"/>
                      <a:pt x="1115" y="538"/>
                    </a:cubicBezTo>
                    <a:cubicBezTo>
                      <a:pt x="1116" y="538"/>
                      <a:pt x="1117" y="539"/>
                      <a:pt x="1118" y="539"/>
                    </a:cubicBezTo>
                    <a:cubicBezTo>
                      <a:pt x="1120" y="540"/>
                      <a:pt x="1122" y="541"/>
                      <a:pt x="1124" y="540"/>
                    </a:cubicBezTo>
                    <a:cubicBezTo>
                      <a:pt x="1126" y="539"/>
                      <a:pt x="1128" y="538"/>
                      <a:pt x="1130" y="537"/>
                    </a:cubicBezTo>
                    <a:cubicBezTo>
                      <a:pt x="1132" y="535"/>
                      <a:pt x="1132" y="535"/>
                      <a:pt x="1135" y="534"/>
                    </a:cubicBezTo>
                    <a:cubicBezTo>
                      <a:pt x="1136" y="533"/>
                      <a:pt x="1139" y="532"/>
                      <a:pt x="1139" y="531"/>
                    </a:cubicBezTo>
                    <a:cubicBezTo>
                      <a:pt x="1140" y="529"/>
                      <a:pt x="1139" y="526"/>
                      <a:pt x="1136" y="526"/>
                    </a:cubicBezTo>
                    <a:cubicBezTo>
                      <a:pt x="1136" y="526"/>
                      <a:pt x="1137" y="526"/>
                      <a:pt x="1137" y="526"/>
                    </a:cubicBezTo>
                    <a:cubicBezTo>
                      <a:pt x="1136" y="526"/>
                      <a:pt x="1136" y="525"/>
                      <a:pt x="1135" y="525"/>
                    </a:cubicBezTo>
                    <a:cubicBezTo>
                      <a:pt x="1136" y="524"/>
                      <a:pt x="1138" y="524"/>
                      <a:pt x="1139" y="524"/>
                    </a:cubicBezTo>
                    <a:cubicBezTo>
                      <a:pt x="1136" y="521"/>
                      <a:pt x="1133" y="519"/>
                      <a:pt x="1129" y="518"/>
                    </a:cubicBezTo>
                    <a:cubicBezTo>
                      <a:pt x="1125" y="517"/>
                      <a:pt x="1121" y="517"/>
                      <a:pt x="1117" y="517"/>
                    </a:cubicBezTo>
                    <a:cubicBezTo>
                      <a:pt x="1113" y="518"/>
                      <a:pt x="1109" y="518"/>
                      <a:pt x="1105" y="519"/>
                    </a:cubicBezTo>
                    <a:cubicBezTo>
                      <a:pt x="1101" y="520"/>
                      <a:pt x="1098" y="522"/>
                      <a:pt x="1094" y="523"/>
                    </a:cubicBezTo>
                    <a:cubicBezTo>
                      <a:pt x="1086" y="526"/>
                      <a:pt x="1079" y="530"/>
                      <a:pt x="1072" y="534"/>
                    </a:cubicBezTo>
                    <a:cubicBezTo>
                      <a:pt x="1068" y="536"/>
                      <a:pt x="1066" y="539"/>
                      <a:pt x="1062" y="541"/>
                    </a:cubicBezTo>
                    <a:cubicBezTo>
                      <a:pt x="1061" y="542"/>
                      <a:pt x="1060" y="544"/>
                      <a:pt x="1059" y="545"/>
                    </a:cubicBezTo>
                    <a:cubicBezTo>
                      <a:pt x="1057" y="547"/>
                      <a:pt x="1056" y="549"/>
                      <a:pt x="1054" y="550"/>
                    </a:cubicBezTo>
                    <a:cubicBezTo>
                      <a:pt x="1051" y="552"/>
                      <a:pt x="1050" y="556"/>
                      <a:pt x="1048" y="558"/>
                    </a:cubicBezTo>
                    <a:cubicBezTo>
                      <a:pt x="1045" y="560"/>
                      <a:pt x="1042" y="561"/>
                      <a:pt x="1039" y="562"/>
                    </a:cubicBezTo>
                    <a:cubicBezTo>
                      <a:pt x="1037" y="562"/>
                      <a:pt x="1035" y="564"/>
                      <a:pt x="1034" y="565"/>
                    </a:cubicBezTo>
                    <a:cubicBezTo>
                      <a:pt x="1035" y="563"/>
                      <a:pt x="1037" y="561"/>
                      <a:pt x="1039" y="560"/>
                    </a:cubicBezTo>
                    <a:cubicBezTo>
                      <a:pt x="1040" y="559"/>
                      <a:pt x="1043" y="558"/>
                      <a:pt x="1044" y="556"/>
                    </a:cubicBezTo>
                    <a:cubicBezTo>
                      <a:pt x="1045" y="554"/>
                      <a:pt x="1046" y="553"/>
                      <a:pt x="1048" y="551"/>
                    </a:cubicBezTo>
                    <a:cubicBezTo>
                      <a:pt x="1049" y="550"/>
                      <a:pt x="1052" y="548"/>
                      <a:pt x="1054" y="546"/>
                    </a:cubicBezTo>
                    <a:cubicBezTo>
                      <a:pt x="1055" y="544"/>
                      <a:pt x="1056" y="542"/>
                      <a:pt x="1057" y="540"/>
                    </a:cubicBezTo>
                    <a:cubicBezTo>
                      <a:pt x="1057" y="537"/>
                      <a:pt x="1054" y="537"/>
                      <a:pt x="1052" y="536"/>
                    </a:cubicBezTo>
                    <a:cubicBezTo>
                      <a:pt x="1050" y="535"/>
                      <a:pt x="1047" y="534"/>
                      <a:pt x="1044" y="534"/>
                    </a:cubicBezTo>
                    <a:cubicBezTo>
                      <a:pt x="1042" y="534"/>
                      <a:pt x="1040" y="533"/>
                      <a:pt x="1038" y="533"/>
                    </a:cubicBezTo>
                    <a:cubicBezTo>
                      <a:pt x="1039" y="531"/>
                      <a:pt x="1041" y="532"/>
                      <a:pt x="1043" y="533"/>
                    </a:cubicBezTo>
                    <a:cubicBezTo>
                      <a:pt x="1045" y="533"/>
                      <a:pt x="1047" y="533"/>
                      <a:pt x="1049" y="534"/>
                    </a:cubicBezTo>
                    <a:cubicBezTo>
                      <a:pt x="1051" y="535"/>
                      <a:pt x="1053" y="535"/>
                      <a:pt x="1054" y="536"/>
                    </a:cubicBezTo>
                    <a:cubicBezTo>
                      <a:pt x="1056" y="537"/>
                      <a:pt x="1057" y="539"/>
                      <a:pt x="1059" y="538"/>
                    </a:cubicBezTo>
                    <a:cubicBezTo>
                      <a:pt x="1062" y="535"/>
                      <a:pt x="1065" y="531"/>
                      <a:pt x="1067" y="528"/>
                    </a:cubicBezTo>
                    <a:cubicBezTo>
                      <a:pt x="1068" y="526"/>
                      <a:pt x="1070" y="525"/>
                      <a:pt x="1071" y="524"/>
                    </a:cubicBezTo>
                    <a:cubicBezTo>
                      <a:pt x="1073" y="522"/>
                      <a:pt x="1075" y="521"/>
                      <a:pt x="1076" y="519"/>
                    </a:cubicBezTo>
                    <a:cubicBezTo>
                      <a:pt x="1077" y="518"/>
                      <a:pt x="1079" y="518"/>
                      <a:pt x="1081" y="517"/>
                    </a:cubicBezTo>
                    <a:cubicBezTo>
                      <a:pt x="1083" y="516"/>
                      <a:pt x="1085" y="516"/>
                      <a:pt x="1087" y="516"/>
                    </a:cubicBezTo>
                    <a:cubicBezTo>
                      <a:pt x="1089" y="516"/>
                      <a:pt x="1091" y="515"/>
                      <a:pt x="1093" y="515"/>
                    </a:cubicBezTo>
                    <a:cubicBezTo>
                      <a:pt x="1094" y="514"/>
                      <a:pt x="1095" y="510"/>
                      <a:pt x="1095" y="509"/>
                    </a:cubicBezTo>
                    <a:cubicBezTo>
                      <a:pt x="1096" y="507"/>
                      <a:pt x="1098" y="506"/>
                      <a:pt x="1098" y="504"/>
                    </a:cubicBezTo>
                    <a:cubicBezTo>
                      <a:pt x="1099" y="503"/>
                      <a:pt x="1099" y="503"/>
                      <a:pt x="1100" y="502"/>
                    </a:cubicBezTo>
                    <a:cubicBezTo>
                      <a:pt x="1102" y="502"/>
                      <a:pt x="1102" y="501"/>
                      <a:pt x="1103" y="500"/>
                    </a:cubicBezTo>
                    <a:cubicBezTo>
                      <a:pt x="1103" y="499"/>
                      <a:pt x="1107" y="499"/>
                      <a:pt x="1108" y="499"/>
                    </a:cubicBezTo>
                    <a:cubicBezTo>
                      <a:pt x="1109" y="499"/>
                      <a:pt x="1110" y="499"/>
                      <a:pt x="1111" y="499"/>
                    </a:cubicBezTo>
                    <a:cubicBezTo>
                      <a:pt x="1111" y="498"/>
                      <a:pt x="1113" y="497"/>
                      <a:pt x="1114" y="497"/>
                    </a:cubicBezTo>
                    <a:cubicBezTo>
                      <a:pt x="1117" y="498"/>
                      <a:pt x="1119" y="497"/>
                      <a:pt x="1122" y="497"/>
                    </a:cubicBezTo>
                    <a:cubicBezTo>
                      <a:pt x="1125" y="496"/>
                      <a:pt x="1128" y="498"/>
                      <a:pt x="1130" y="497"/>
                    </a:cubicBezTo>
                    <a:cubicBezTo>
                      <a:pt x="1132" y="497"/>
                      <a:pt x="1133" y="497"/>
                      <a:pt x="1134" y="497"/>
                    </a:cubicBezTo>
                    <a:cubicBezTo>
                      <a:pt x="1136" y="496"/>
                      <a:pt x="1137" y="497"/>
                      <a:pt x="1139" y="497"/>
                    </a:cubicBezTo>
                    <a:cubicBezTo>
                      <a:pt x="1141" y="498"/>
                      <a:pt x="1144" y="496"/>
                      <a:pt x="1146" y="497"/>
                    </a:cubicBezTo>
                    <a:cubicBezTo>
                      <a:pt x="1149" y="498"/>
                      <a:pt x="1152" y="499"/>
                      <a:pt x="1154" y="498"/>
                    </a:cubicBezTo>
                    <a:cubicBezTo>
                      <a:pt x="1157" y="496"/>
                      <a:pt x="1159" y="497"/>
                      <a:pt x="1163" y="497"/>
                    </a:cubicBezTo>
                    <a:cubicBezTo>
                      <a:pt x="1165" y="498"/>
                      <a:pt x="1168" y="498"/>
                      <a:pt x="1171" y="498"/>
                    </a:cubicBezTo>
                    <a:cubicBezTo>
                      <a:pt x="1172" y="498"/>
                      <a:pt x="1174" y="498"/>
                      <a:pt x="1175" y="499"/>
                    </a:cubicBezTo>
                    <a:cubicBezTo>
                      <a:pt x="1176" y="501"/>
                      <a:pt x="1177" y="500"/>
                      <a:pt x="1178" y="499"/>
                    </a:cubicBezTo>
                    <a:cubicBezTo>
                      <a:pt x="1178" y="500"/>
                      <a:pt x="1177" y="500"/>
                      <a:pt x="1176" y="501"/>
                    </a:cubicBezTo>
                    <a:cubicBezTo>
                      <a:pt x="1179" y="500"/>
                      <a:pt x="1183" y="499"/>
                      <a:pt x="1187" y="499"/>
                    </a:cubicBezTo>
                    <a:cubicBezTo>
                      <a:pt x="1189" y="499"/>
                      <a:pt x="1192" y="499"/>
                      <a:pt x="1193" y="499"/>
                    </a:cubicBezTo>
                    <a:cubicBezTo>
                      <a:pt x="1195" y="498"/>
                      <a:pt x="1198" y="497"/>
                      <a:pt x="1200" y="498"/>
                    </a:cubicBezTo>
                    <a:cubicBezTo>
                      <a:pt x="1202" y="498"/>
                      <a:pt x="1203" y="497"/>
                      <a:pt x="1204" y="495"/>
                    </a:cubicBezTo>
                    <a:cubicBezTo>
                      <a:pt x="1206" y="493"/>
                      <a:pt x="1208" y="494"/>
                      <a:pt x="1209" y="492"/>
                    </a:cubicBezTo>
                    <a:cubicBezTo>
                      <a:pt x="1210" y="490"/>
                      <a:pt x="1211" y="489"/>
                      <a:pt x="1213" y="488"/>
                    </a:cubicBezTo>
                    <a:cubicBezTo>
                      <a:pt x="1214" y="488"/>
                      <a:pt x="1216" y="488"/>
                      <a:pt x="1216" y="488"/>
                    </a:cubicBezTo>
                    <a:cubicBezTo>
                      <a:pt x="1217" y="487"/>
                      <a:pt x="1217" y="485"/>
                      <a:pt x="1217" y="485"/>
                    </a:cubicBezTo>
                    <a:cubicBezTo>
                      <a:pt x="1218" y="483"/>
                      <a:pt x="1221" y="482"/>
                      <a:pt x="1221" y="480"/>
                    </a:cubicBezTo>
                    <a:cubicBezTo>
                      <a:pt x="1222" y="478"/>
                      <a:pt x="1223" y="477"/>
                      <a:pt x="1226" y="477"/>
                    </a:cubicBezTo>
                    <a:cubicBezTo>
                      <a:pt x="1228" y="476"/>
                      <a:pt x="1230" y="478"/>
                      <a:pt x="1231" y="477"/>
                    </a:cubicBezTo>
                    <a:cubicBezTo>
                      <a:pt x="1233" y="475"/>
                      <a:pt x="1235" y="474"/>
                      <a:pt x="1238" y="474"/>
                    </a:cubicBezTo>
                    <a:cubicBezTo>
                      <a:pt x="1240" y="474"/>
                      <a:pt x="1241" y="473"/>
                      <a:pt x="1243" y="474"/>
                    </a:cubicBezTo>
                    <a:cubicBezTo>
                      <a:pt x="1245" y="475"/>
                      <a:pt x="1246" y="475"/>
                      <a:pt x="1248" y="474"/>
                    </a:cubicBezTo>
                    <a:cubicBezTo>
                      <a:pt x="1252" y="471"/>
                      <a:pt x="1255" y="469"/>
                      <a:pt x="1259" y="466"/>
                    </a:cubicBezTo>
                    <a:cubicBezTo>
                      <a:pt x="1260" y="466"/>
                      <a:pt x="1265" y="462"/>
                      <a:pt x="1265" y="461"/>
                    </a:cubicBezTo>
                    <a:cubicBezTo>
                      <a:pt x="1266" y="457"/>
                      <a:pt x="1261" y="456"/>
                      <a:pt x="1259" y="455"/>
                    </a:cubicBezTo>
                    <a:cubicBezTo>
                      <a:pt x="1261" y="455"/>
                      <a:pt x="1263" y="456"/>
                      <a:pt x="1265" y="457"/>
                    </a:cubicBezTo>
                    <a:cubicBezTo>
                      <a:pt x="1264" y="454"/>
                      <a:pt x="1263" y="454"/>
                      <a:pt x="1260" y="453"/>
                    </a:cubicBezTo>
                    <a:cubicBezTo>
                      <a:pt x="1260" y="452"/>
                      <a:pt x="1259" y="452"/>
                      <a:pt x="1258" y="452"/>
                    </a:cubicBezTo>
                    <a:cubicBezTo>
                      <a:pt x="1257" y="452"/>
                      <a:pt x="1256" y="452"/>
                      <a:pt x="1256" y="452"/>
                    </a:cubicBezTo>
                    <a:cubicBezTo>
                      <a:pt x="1255" y="452"/>
                      <a:pt x="1255" y="452"/>
                      <a:pt x="1254" y="452"/>
                    </a:cubicBezTo>
                    <a:cubicBezTo>
                      <a:pt x="1255" y="452"/>
                      <a:pt x="1255" y="452"/>
                      <a:pt x="1256" y="452"/>
                    </a:cubicBezTo>
                    <a:cubicBezTo>
                      <a:pt x="1256" y="452"/>
                      <a:pt x="1257" y="452"/>
                      <a:pt x="1258" y="452"/>
                    </a:cubicBezTo>
                    <a:cubicBezTo>
                      <a:pt x="1258" y="452"/>
                      <a:pt x="1258" y="452"/>
                      <a:pt x="1258" y="452"/>
                    </a:cubicBezTo>
                    <a:cubicBezTo>
                      <a:pt x="1260" y="450"/>
                      <a:pt x="1261" y="450"/>
                      <a:pt x="1263" y="450"/>
                    </a:cubicBezTo>
                    <a:cubicBezTo>
                      <a:pt x="1262" y="449"/>
                      <a:pt x="1262" y="448"/>
                      <a:pt x="1261" y="448"/>
                    </a:cubicBezTo>
                    <a:cubicBezTo>
                      <a:pt x="1262" y="447"/>
                      <a:pt x="1262" y="447"/>
                      <a:pt x="1263" y="447"/>
                    </a:cubicBezTo>
                    <a:cubicBezTo>
                      <a:pt x="1263" y="444"/>
                      <a:pt x="1263" y="444"/>
                      <a:pt x="1260" y="443"/>
                    </a:cubicBezTo>
                    <a:cubicBezTo>
                      <a:pt x="1263" y="442"/>
                      <a:pt x="1265" y="441"/>
                      <a:pt x="1264" y="437"/>
                    </a:cubicBezTo>
                    <a:cubicBezTo>
                      <a:pt x="1263" y="435"/>
                      <a:pt x="1259" y="433"/>
                      <a:pt x="1257" y="432"/>
                    </a:cubicBezTo>
                    <a:cubicBezTo>
                      <a:pt x="1258" y="432"/>
                      <a:pt x="1259" y="432"/>
                      <a:pt x="1260" y="432"/>
                    </a:cubicBezTo>
                    <a:cubicBezTo>
                      <a:pt x="1257" y="432"/>
                      <a:pt x="1255" y="431"/>
                      <a:pt x="1252" y="430"/>
                    </a:cubicBezTo>
                    <a:cubicBezTo>
                      <a:pt x="1253" y="429"/>
                      <a:pt x="1254" y="428"/>
                      <a:pt x="1255" y="428"/>
                    </a:cubicBezTo>
                    <a:cubicBezTo>
                      <a:pt x="1252" y="429"/>
                      <a:pt x="1249" y="428"/>
                      <a:pt x="1247" y="429"/>
                    </a:cubicBezTo>
                    <a:cubicBezTo>
                      <a:pt x="1245" y="430"/>
                      <a:pt x="1245" y="431"/>
                      <a:pt x="1244" y="432"/>
                    </a:cubicBezTo>
                    <a:cubicBezTo>
                      <a:pt x="1244" y="433"/>
                      <a:pt x="1242" y="434"/>
                      <a:pt x="1241" y="434"/>
                    </a:cubicBezTo>
                    <a:cubicBezTo>
                      <a:pt x="1240" y="431"/>
                      <a:pt x="1240" y="431"/>
                      <a:pt x="1243" y="429"/>
                    </a:cubicBezTo>
                    <a:cubicBezTo>
                      <a:pt x="1246" y="428"/>
                      <a:pt x="1242" y="423"/>
                      <a:pt x="1242" y="422"/>
                    </a:cubicBezTo>
                    <a:cubicBezTo>
                      <a:pt x="1240" y="419"/>
                      <a:pt x="1237" y="420"/>
                      <a:pt x="1234" y="419"/>
                    </a:cubicBezTo>
                    <a:cubicBezTo>
                      <a:pt x="1231" y="418"/>
                      <a:pt x="1229" y="418"/>
                      <a:pt x="1226" y="419"/>
                    </a:cubicBezTo>
                    <a:cubicBezTo>
                      <a:pt x="1228" y="420"/>
                      <a:pt x="1230" y="421"/>
                      <a:pt x="1232" y="421"/>
                    </a:cubicBezTo>
                    <a:cubicBezTo>
                      <a:pt x="1227" y="422"/>
                      <a:pt x="1221" y="423"/>
                      <a:pt x="1217" y="426"/>
                    </a:cubicBezTo>
                    <a:cubicBezTo>
                      <a:pt x="1217" y="427"/>
                      <a:pt x="1216" y="429"/>
                      <a:pt x="1215" y="429"/>
                    </a:cubicBezTo>
                    <a:cubicBezTo>
                      <a:pt x="1214" y="430"/>
                      <a:pt x="1213" y="430"/>
                      <a:pt x="1212" y="431"/>
                    </a:cubicBezTo>
                    <a:cubicBezTo>
                      <a:pt x="1209" y="432"/>
                      <a:pt x="1207" y="433"/>
                      <a:pt x="1204" y="433"/>
                    </a:cubicBezTo>
                    <a:cubicBezTo>
                      <a:pt x="1204" y="435"/>
                      <a:pt x="1203" y="435"/>
                      <a:pt x="1201" y="436"/>
                    </a:cubicBezTo>
                    <a:cubicBezTo>
                      <a:pt x="1199" y="437"/>
                      <a:pt x="1198" y="438"/>
                      <a:pt x="1196" y="438"/>
                    </a:cubicBezTo>
                    <a:cubicBezTo>
                      <a:pt x="1198" y="438"/>
                      <a:pt x="1198" y="438"/>
                      <a:pt x="1199" y="436"/>
                    </a:cubicBezTo>
                    <a:cubicBezTo>
                      <a:pt x="1200" y="434"/>
                      <a:pt x="1199" y="433"/>
                      <a:pt x="1197" y="432"/>
                    </a:cubicBezTo>
                    <a:cubicBezTo>
                      <a:pt x="1195" y="429"/>
                      <a:pt x="1191" y="429"/>
                      <a:pt x="1188" y="429"/>
                    </a:cubicBezTo>
                    <a:cubicBezTo>
                      <a:pt x="1188" y="428"/>
                      <a:pt x="1189" y="427"/>
                      <a:pt x="1189" y="427"/>
                    </a:cubicBezTo>
                    <a:cubicBezTo>
                      <a:pt x="1191" y="428"/>
                      <a:pt x="1192" y="429"/>
                      <a:pt x="1195" y="429"/>
                    </a:cubicBezTo>
                    <a:cubicBezTo>
                      <a:pt x="1196" y="430"/>
                      <a:pt x="1197" y="431"/>
                      <a:pt x="1198" y="431"/>
                    </a:cubicBezTo>
                    <a:cubicBezTo>
                      <a:pt x="1198" y="432"/>
                      <a:pt x="1200" y="432"/>
                      <a:pt x="1201" y="432"/>
                    </a:cubicBezTo>
                    <a:cubicBezTo>
                      <a:pt x="1201" y="429"/>
                      <a:pt x="1201" y="428"/>
                      <a:pt x="1204" y="427"/>
                    </a:cubicBezTo>
                    <a:cubicBezTo>
                      <a:pt x="1206" y="427"/>
                      <a:pt x="1210" y="427"/>
                      <a:pt x="1211" y="426"/>
                    </a:cubicBezTo>
                    <a:cubicBezTo>
                      <a:pt x="1214" y="425"/>
                      <a:pt x="1217" y="424"/>
                      <a:pt x="1219" y="423"/>
                    </a:cubicBezTo>
                    <a:cubicBezTo>
                      <a:pt x="1220" y="422"/>
                      <a:pt x="1221" y="423"/>
                      <a:pt x="1223" y="422"/>
                    </a:cubicBezTo>
                    <a:cubicBezTo>
                      <a:pt x="1223" y="422"/>
                      <a:pt x="1224" y="420"/>
                      <a:pt x="1225" y="419"/>
                    </a:cubicBezTo>
                    <a:cubicBezTo>
                      <a:pt x="1220" y="421"/>
                      <a:pt x="1215" y="422"/>
                      <a:pt x="1209" y="423"/>
                    </a:cubicBezTo>
                    <a:cubicBezTo>
                      <a:pt x="1210" y="422"/>
                      <a:pt x="1215" y="421"/>
                      <a:pt x="1216" y="421"/>
                    </a:cubicBezTo>
                    <a:cubicBezTo>
                      <a:pt x="1218" y="420"/>
                      <a:pt x="1219" y="420"/>
                      <a:pt x="1221" y="420"/>
                    </a:cubicBezTo>
                    <a:cubicBezTo>
                      <a:pt x="1222" y="420"/>
                      <a:pt x="1223" y="419"/>
                      <a:pt x="1225" y="419"/>
                    </a:cubicBezTo>
                    <a:cubicBezTo>
                      <a:pt x="1226" y="418"/>
                      <a:pt x="1227" y="418"/>
                      <a:pt x="1228" y="417"/>
                    </a:cubicBezTo>
                    <a:cubicBezTo>
                      <a:pt x="1229" y="416"/>
                      <a:pt x="1230" y="416"/>
                      <a:pt x="1232" y="416"/>
                    </a:cubicBezTo>
                    <a:cubicBezTo>
                      <a:pt x="1233" y="415"/>
                      <a:pt x="1234" y="415"/>
                      <a:pt x="1236" y="416"/>
                    </a:cubicBezTo>
                    <a:cubicBezTo>
                      <a:pt x="1237" y="416"/>
                      <a:pt x="1238" y="414"/>
                      <a:pt x="1239" y="414"/>
                    </a:cubicBezTo>
                    <a:cubicBezTo>
                      <a:pt x="1238" y="414"/>
                      <a:pt x="1237" y="414"/>
                      <a:pt x="1236" y="414"/>
                    </a:cubicBezTo>
                    <a:cubicBezTo>
                      <a:pt x="1238" y="413"/>
                      <a:pt x="1239" y="412"/>
                      <a:pt x="1241" y="411"/>
                    </a:cubicBezTo>
                    <a:cubicBezTo>
                      <a:pt x="1238" y="410"/>
                      <a:pt x="1235" y="409"/>
                      <a:pt x="1233" y="408"/>
                    </a:cubicBezTo>
                    <a:cubicBezTo>
                      <a:pt x="1232" y="408"/>
                      <a:pt x="1230" y="408"/>
                      <a:pt x="1229" y="408"/>
                    </a:cubicBezTo>
                    <a:cubicBezTo>
                      <a:pt x="1228" y="408"/>
                      <a:pt x="1227" y="407"/>
                      <a:pt x="1226" y="407"/>
                    </a:cubicBezTo>
                    <a:cubicBezTo>
                      <a:pt x="1224" y="407"/>
                      <a:pt x="1223" y="407"/>
                      <a:pt x="1222" y="407"/>
                    </a:cubicBezTo>
                    <a:cubicBezTo>
                      <a:pt x="1220" y="406"/>
                      <a:pt x="1220" y="406"/>
                      <a:pt x="1219" y="404"/>
                    </a:cubicBezTo>
                    <a:cubicBezTo>
                      <a:pt x="1218" y="403"/>
                      <a:pt x="1217" y="402"/>
                      <a:pt x="1216" y="401"/>
                    </a:cubicBezTo>
                    <a:cubicBezTo>
                      <a:pt x="1215" y="400"/>
                      <a:pt x="1214" y="401"/>
                      <a:pt x="1213" y="401"/>
                    </a:cubicBezTo>
                    <a:cubicBezTo>
                      <a:pt x="1213" y="400"/>
                      <a:pt x="1214" y="399"/>
                      <a:pt x="1214" y="398"/>
                    </a:cubicBezTo>
                    <a:cubicBezTo>
                      <a:pt x="1210" y="402"/>
                      <a:pt x="1206" y="404"/>
                      <a:pt x="1203" y="408"/>
                    </a:cubicBezTo>
                    <a:cubicBezTo>
                      <a:pt x="1203" y="407"/>
                      <a:pt x="1204" y="406"/>
                      <a:pt x="1205" y="405"/>
                    </a:cubicBezTo>
                    <a:cubicBezTo>
                      <a:pt x="1206" y="404"/>
                      <a:pt x="1208" y="403"/>
                      <a:pt x="1208" y="402"/>
                    </a:cubicBezTo>
                    <a:cubicBezTo>
                      <a:pt x="1208" y="399"/>
                      <a:pt x="1208" y="400"/>
                      <a:pt x="1206" y="399"/>
                    </a:cubicBezTo>
                    <a:cubicBezTo>
                      <a:pt x="1204" y="399"/>
                      <a:pt x="1205" y="397"/>
                      <a:pt x="1205" y="396"/>
                    </a:cubicBezTo>
                    <a:cubicBezTo>
                      <a:pt x="1202" y="398"/>
                      <a:pt x="1200" y="400"/>
                      <a:pt x="1197" y="402"/>
                    </a:cubicBezTo>
                    <a:cubicBezTo>
                      <a:pt x="1199" y="401"/>
                      <a:pt x="1200" y="399"/>
                      <a:pt x="1201" y="398"/>
                    </a:cubicBezTo>
                    <a:cubicBezTo>
                      <a:pt x="1198" y="398"/>
                      <a:pt x="1193" y="400"/>
                      <a:pt x="1192" y="403"/>
                    </a:cubicBezTo>
                    <a:cubicBezTo>
                      <a:pt x="1192" y="402"/>
                      <a:pt x="1193" y="399"/>
                      <a:pt x="1194" y="398"/>
                    </a:cubicBezTo>
                    <a:cubicBezTo>
                      <a:pt x="1196" y="396"/>
                      <a:pt x="1197" y="394"/>
                      <a:pt x="1198" y="392"/>
                    </a:cubicBezTo>
                    <a:cubicBezTo>
                      <a:pt x="1197" y="393"/>
                      <a:pt x="1196" y="394"/>
                      <a:pt x="1195" y="395"/>
                    </a:cubicBezTo>
                    <a:cubicBezTo>
                      <a:pt x="1195" y="393"/>
                      <a:pt x="1195" y="392"/>
                      <a:pt x="1195" y="390"/>
                    </a:cubicBezTo>
                    <a:cubicBezTo>
                      <a:pt x="1194" y="389"/>
                      <a:pt x="1196" y="388"/>
                      <a:pt x="1197" y="387"/>
                    </a:cubicBezTo>
                    <a:cubicBezTo>
                      <a:pt x="1194" y="388"/>
                      <a:pt x="1194" y="388"/>
                      <a:pt x="1192" y="391"/>
                    </a:cubicBezTo>
                    <a:cubicBezTo>
                      <a:pt x="1191" y="388"/>
                      <a:pt x="1191" y="388"/>
                      <a:pt x="1188" y="387"/>
                    </a:cubicBezTo>
                    <a:cubicBezTo>
                      <a:pt x="1188" y="386"/>
                      <a:pt x="1189" y="386"/>
                      <a:pt x="1189" y="385"/>
                    </a:cubicBezTo>
                    <a:cubicBezTo>
                      <a:pt x="1187" y="385"/>
                      <a:pt x="1186" y="385"/>
                      <a:pt x="1185" y="384"/>
                    </a:cubicBezTo>
                    <a:cubicBezTo>
                      <a:pt x="1183" y="383"/>
                      <a:pt x="1182" y="382"/>
                      <a:pt x="1180" y="381"/>
                    </a:cubicBezTo>
                    <a:cubicBezTo>
                      <a:pt x="1181" y="381"/>
                      <a:pt x="1182" y="381"/>
                      <a:pt x="1183" y="381"/>
                    </a:cubicBezTo>
                    <a:cubicBezTo>
                      <a:pt x="1183" y="381"/>
                      <a:pt x="1180" y="381"/>
                      <a:pt x="1180" y="381"/>
                    </a:cubicBezTo>
                    <a:cubicBezTo>
                      <a:pt x="1180" y="380"/>
                      <a:pt x="1180" y="378"/>
                      <a:pt x="1179" y="378"/>
                    </a:cubicBezTo>
                    <a:cubicBezTo>
                      <a:pt x="1176" y="378"/>
                      <a:pt x="1174" y="377"/>
                      <a:pt x="1172" y="376"/>
                    </a:cubicBezTo>
                    <a:cubicBezTo>
                      <a:pt x="1175" y="376"/>
                      <a:pt x="1175" y="376"/>
                      <a:pt x="1178" y="375"/>
                    </a:cubicBezTo>
                    <a:cubicBezTo>
                      <a:pt x="1176" y="374"/>
                      <a:pt x="1174" y="373"/>
                      <a:pt x="1172" y="371"/>
                    </a:cubicBezTo>
                    <a:cubicBezTo>
                      <a:pt x="1173" y="371"/>
                      <a:pt x="1174" y="370"/>
                      <a:pt x="1175" y="370"/>
                    </a:cubicBezTo>
                    <a:cubicBezTo>
                      <a:pt x="1173" y="370"/>
                      <a:pt x="1171" y="369"/>
                      <a:pt x="1169" y="369"/>
                    </a:cubicBezTo>
                    <a:cubicBezTo>
                      <a:pt x="1170" y="369"/>
                      <a:pt x="1172" y="369"/>
                      <a:pt x="1173" y="369"/>
                    </a:cubicBezTo>
                    <a:cubicBezTo>
                      <a:pt x="1172" y="368"/>
                      <a:pt x="1170" y="368"/>
                      <a:pt x="1169" y="368"/>
                    </a:cubicBezTo>
                    <a:cubicBezTo>
                      <a:pt x="1167" y="367"/>
                      <a:pt x="1167" y="366"/>
                      <a:pt x="1165" y="366"/>
                    </a:cubicBezTo>
                    <a:cubicBezTo>
                      <a:pt x="1165" y="366"/>
                      <a:pt x="1166" y="365"/>
                      <a:pt x="1166" y="365"/>
                    </a:cubicBezTo>
                    <a:cubicBezTo>
                      <a:pt x="1166" y="365"/>
                      <a:pt x="1166" y="364"/>
                      <a:pt x="1165" y="364"/>
                    </a:cubicBezTo>
                    <a:cubicBezTo>
                      <a:pt x="1167" y="364"/>
                      <a:pt x="1169" y="364"/>
                      <a:pt x="1171" y="365"/>
                    </a:cubicBezTo>
                    <a:cubicBezTo>
                      <a:pt x="1169" y="365"/>
                      <a:pt x="1168" y="365"/>
                      <a:pt x="1166" y="365"/>
                    </a:cubicBezTo>
                    <a:cubicBezTo>
                      <a:pt x="1167" y="368"/>
                      <a:pt x="1175" y="368"/>
                      <a:pt x="1177" y="368"/>
                    </a:cubicBezTo>
                    <a:cubicBezTo>
                      <a:pt x="1176" y="367"/>
                      <a:pt x="1175" y="366"/>
                      <a:pt x="1174" y="365"/>
                    </a:cubicBezTo>
                    <a:cubicBezTo>
                      <a:pt x="1176" y="365"/>
                      <a:pt x="1177" y="365"/>
                      <a:pt x="1178" y="364"/>
                    </a:cubicBezTo>
                    <a:cubicBezTo>
                      <a:pt x="1179" y="361"/>
                      <a:pt x="1180" y="362"/>
                      <a:pt x="1182" y="362"/>
                    </a:cubicBezTo>
                    <a:cubicBezTo>
                      <a:pt x="1183" y="357"/>
                      <a:pt x="1177" y="358"/>
                      <a:pt x="1174" y="355"/>
                    </a:cubicBezTo>
                    <a:cubicBezTo>
                      <a:pt x="1173" y="353"/>
                      <a:pt x="1174" y="351"/>
                      <a:pt x="1171" y="351"/>
                    </a:cubicBezTo>
                    <a:cubicBezTo>
                      <a:pt x="1170" y="351"/>
                      <a:pt x="1169" y="352"/>
                      <a:pt x="1168" y="352"/>
                    </a:cubicBezTo>
                    <a:cubicBezTo>
                      <a:pt x="1167" y="352"/>
                      <a:pt x="1166" y="351"/>
                      <a:pt x="1165" y="350"/>
                    </a:cubicBezTo>
                    <a:cubicBezTo>
                      <a:pt x="1169" y="350"/>
                      <a:pt x="1171" y="350"/>
                      <a:pt x="1174" y="347"/>
                    </a:cubicBezTo>
                    <a:cubicBezTo>
                      <a:pt x="1172" y="345"/>
                      <a:pt x="1171" y="345"/>
                      <a:pt x="1170" y="343"/>
                    </a:cubicBezTo>
                    <a:cubicBezTo>
                      <a:pt x="1169" y="340"/>
                      <a:pt x="1168" y="341"/>
                      <a:pt x="1166" y="343"/>
                    </a:cubicBezTo>
                    <a:cubicBezTo>
                      <a:pt x="1165" y="341"/>
                      <a:pt x="1165" y="340"/>
                      <a:pt x="1165" y="339"/>
                    </a:cubicBezTo>
                    <a:cubicBezTo>
                      <a:pt x="1166" y="339"/>
                      <a:pt x="1167" y="339"/>
                      <a:pt x="1168" y="339"/>
                    </a:cubicBezTo>
                    <a:cubicBezTo>
                      <a:pt x="1165" y="336"/>
                      <a:pt x="1165" y="335"/>
                      <a:pt x="1162" y="337"/>
                    </a:cubicBezTo>
                    <a:cubicBezTo>
                      <a:pt x="1159" y="337"/>
                      <a:pt x="1157" y="338"/>
                      <a:pt x="1154" y="338"/>
                    </a:cubicBezTo>
                    <a:cubicBezTo>
                      <a:pt x="1157" y="336"/>
                      <a:pt x="1160" y="336"/>
                      <a:pt x="1163" y="334"/>
                    </a:cubicBezTo>
                    <a:cubicBezTo>
                      <a:pt x="1162" y="334"/>
                      <a:pt x="1161" y="334"/>
                      <a:pt x="1160" y="334"/>
                    </a:cubicBezTo>
                    <a:cubicBezTo>
                      <a:pt x="1161" y="333"/>
                      <a:pt x="1163" y="332"/>
                      <a:pt x="1163" y="331"/>
                    </a:cubicBezTo>
                    <a:cubicBezTo>
                      <a:pt x="1161" y="329"/>
                      <a:pt x="1162" y="329"/>
                      <a:pt x="1159" y="330"/>
                    </a:cubicBezTo>
                    <a:cubicBezTo>
                      <a:pt x="1157" y="330"/>
                      <a:pt x="1156" y="329"/>
                      <a:pt x="1154" y="330"/>
                    </a:cubicBezTo>
                    <a:cubicBezTo>
                      <a:pt x="1153" y="330"/>
                      <a:pt x="1151" y="331"/>
                      <a:pt x="1150" y="332"/>
                    </a:cubicBezTo>
                    <a:cubicBezTo>
                      <a:pt x="1150" y="331"/>
                      <a:pt x="1151" y="329"/>
                      <a:pt x="1152" y="329"/>
                    </a:cubicBezTo>
                    <a:cubicBezTo>
                      <a:pt x="1153" y="329"/>
                      <a:pt x="1154" y="329"/>
                      <a:pt x="1156" y="328"/>
                    </a:cubicBezTo>
                    <a:cubicBezTo>
                      <a:pt x="1158" y="327"/>
                      <a:pt x="1157" y="327"/>
                      <a:pt x="1157" y="325"/>
                    </a:cubicBezTo>
                    <a:cubicBezTo>
                      <a:pt x="1157" y="324"/>
                      <a:pt x="1157" y="323"/>
                      <a:pt x="1158" y="321"/>
                    </a:cubicBezTo>
                    <a:cubicBezTo>
                      <a:pt x="1156" y="322"/>
                      <a:pt x="1155" y="322"/>
                      <a:pt x="1154" y="321"/>
                    </a:cubicBezTo>
                    <a:cubicBezTo>
                      <a:pt x="1153" y="319"/>
                      <a:pt x="1153" y="318"/>
                      <a:pt x="1153" y="316"/>
                    </a:cubicBezTo>
                    <a:cubicBezTo>
                      <a:pt x="1149" y="317"/>
                      <a:pt x="1146" y="317"/>
                      <a:pt x="1142" y="317"/>
                    </a:cubicBezTo>
                    <a:cubicBezTo>
                      <a:pt x="1144" y="317"/>
                      <a:pt x="1147" y="317"/>
                      <a:pt x="1148" y="317"/>
                    </a:cubicBezTo>
                    <a:cubicBezTo>
                      <a:pt x="1151" y="315"/>
                      <a:pt x="1151" y="315"/>
                      <a:pt x="1151" y="312"/>
                    </a:cubicBezTo>
                    <a:cubicBezTo>
                      <a:pt x="1150" y="312"/>
                      <a:pt x="1149" y="313"/>
                      <a:pt x="1148" y="313"/>
                    </a:cubicBezTo>
                    <a:cubicBezTo>
                      <a:pt x="1148" y="312"/>
                      <a:pt x="1148" y="311"/>
                      <a:pt x="1148" y="310"/>
                    </a:cubicBezTo>
                    <a:cubicBezTo>
                      <a:pt x="1146" y="310"/>
                      <a:pt x="1145" y="310"/>
                      <a:pt x="1143" y="309"/>
                    </a:cubicBezTo>
                    <a:cubicBezTo>
                      <a:pt x="1144" y="308"/>
                      <a:pt x="1145" y="308"/>
                      <a:pt x="1146" y="307"/>
                    </a:cubicBezTo>
                    <a:cubicBezTo>
                      <a:pt x="1146" y="306"/>
                      <a:pt x="1145" y="305"/>
                      <a:pt x="1144" y="304"/>
                    </a:cubicBezTo>
                    <a:cubicBezTo>
                      <a:pt x="1144" y="304"/>
                      <a:pt x="1141" y="306"/>
                      <a:pt x="1141" y="306"/>
                    </a:cubicBezTo>
                    <a:cubicBezTo>
                      <a:pt x="1141" y="305"/>
                      <a:pt x="1142" y="304"/>
                      <a:pt x="1142" y="303"/>
                    </a:cubicBezTo>
                    <a:cubicBezTo>
                      <a:pt x="1141" y="303"/>
                      <a:pt x="1140" y="302"/>
                      <a:pt x="1139" y="302"/>
                    </a:cubicBezTo>
                    <a:cubicBezTo>
                      <a:pt x="1140" y="301"/>
                      <a:pt x="1140" y="300"/>
                      <a:pt x="1140" y="298"/>
                    </a:cubicBezTo>
                    <a:cubicBezTo>
                      <a:pt x="1140" y="295"/>
                      <a:pt x="1140" y="296"/>
                      <a:pt x="1138" y="296"/>
                    </a:cubicBezTo>
                    <a:cubicBezTo>
                      <a:pt x="1137" y="296"/>
                      <a:pt x="1136" y="296"/>
                      <a:pt x="1136" y="296"/>
                    </a:cubicBezTo>
                    <a:cubicBezTo>
                      <a:pt x="1135" y="296"/>
                      <a:pt x="1135" y="295"/>
                      <a:pt x="1134" y="295"/>
                    </a:cubicBezTo>
                    <a:cubicBezTo>
                      <a:pt x="1133" y="295"/>
                      <a:pt x="1132" y="296"/>
                      <a:pt x="1130" y="296"/>
                    </a:cubicBezTo>
                    <a:cubicBezTo>
                      <a:pt x="1131" y="295"/>
                      <a:pt x="1135" y="294"/>
                      <a:pt x="1136" y="293"/>
                    </a:cubicBezTo>
                    <a:cubicBezTo>
                      <a:pt x="1136" y="293"/>
                      <a:pt x="1135" y="291"/>
                      <a:pt x="1135" y="290"/>
                    </a:cubicBezTo>
                    <a:cubicBezTo>
                      <a:pt x="1134" y="290"/>
                      <a:pt x="1132" y="290"/>
                      <a:pt x="1132" y="290"/>
                    </a:cubicBezTo>
                    <a:cubicBezTo>
                      <a:pt x="1133" y="290"/>
                      <a:pt x="1134" y="290"/>
                      <a:pt x="1135" y="289"/>
                    </a:cubicBezTo>
                    <a:cubicBezTo>
                      <a:pt x="1133" y="289"/>
                      <a:pt x="1132" y="288"/>
                      <a:pt x="1130" y="289"/>
                    </a:cubicBezTo>
                    <a:cubicBezTo>
                      <a:pt x="1128" y="290"/>
                      <a:pt x="1129" y="291"/>
                      <a:pt x="1128" y="293"/>
                    </a:cubicBezTo>
                    <a:cubicBezTo>
                      <a:pt x="1127" y="295"/>
                      <a:pt x="1126" y="296"/>
                      <a:pt x="1126" y="297"/>
                    </a:cubicBezTo>
                    <a:cubicBezTo>
                      <a:pt x="1125" y="300"/>
                      <a:pt x="1125" y="300"/>
                      <a:pt x="1128" y="301"/>
                    </a:cubicBezTo>
                    <a:cubicBezTo>
                      <a:pt x="1125" y="300"/>
                      <a:pt x="1121" y="298"/>
                      <a:pt x="1120" y="303"/>
                    </a:cubicBezTo>
                    <a:cubicBezTo>
                      <a:pt x="1120" y="306"/>
                      <a:pt x="1125" y="308"/>
                      <a:pt x="1127" y="310"/>
                    </a:cubicBezTo>
                    <a:cubicBezTo>
                      <a:pt x="1124" y="308"/>
                      <a:pt x="1124" y="308"/>
                      <a:pt x="1121" y="309"/>
                    </a:cubicBezTo>
                    <a:cubicBezTo>
                      <a:pt x="1121" y="310"/>
                      <a:pt x="1120" y="311"/>
                      <a:pt x="1120" y="312"/>
                    </a:cubicBezTo>
                    <a:cubicBezTo>
                      <a:pt x="1119" y="313"/>
                      <a:pt x="1118" y="313"/>
                      <a:pt x="1117" y="313"/>
                    </a:cubicBezTo>
                    <a:cubicBezTo>
                      <a:pt x="1119" y="315"/>
                      <a:pt x="1120" y="316"/>
                      <a:pt x="1123" y="317"/>
                    </a:cubicBezTo>
                    <a:cubicBezTo>
                      <a:pt x="1121" y="317"/>
                      <a:pt x="1120" y="316"/>
                      <a:pt x="1119" y="318"/>
                    </a:cubicBezTo>
                    <a:cubicBezTo>
                      <a:pt x="1117" y="320"/>
                      <a:pt x="1117" y="319"/>
                      <a:pt x="1115" y="318"/>
                    </a:cubicBezTo>
                    <a:cubicBezTo>
                      <a:pt x="1116" y="322"/>
                      <a:pt x="1116" y="322"/>
                      <a:pt x="1113" y="321"/>
                    </a:cubicBezTo>
                    <a:cubicBezTo>
                      <a:pt x="1112" y="324"/>
                      <a:pt x="1113" y="324"/>
                      <a:pt x="1115" y="327"/>
                    </a:cubicBezTo>
                    <a:cubicBezTo>
                      <a:pt x="1116" y="328"/>
                      <a:pt x="1112" y="332"/>
                      <a:pt x="1112" y="333"/>
                    </a:cubicBezTo>
                    <a:cubicBezTo>
                      <a:pt x="1114" y="329"/>
                      <a:pt x="1113" y="326"/>
                      <a:pt x="1110" y="324"/>
                    </a:cubicBezTo>
                    <a:cubicBezTo>
                      <a:pt x="1109" y="323"/>
                      <a:pt x="1107" y="321"/>
                      <a:pt x="1106" y="323"/>
                    </a:cubicBezTo>
                    <a:cubicBezTo>
                      <a:pt x="1105" y="325"/>
                      <a:pt x="1104" y="328"/>
                      <a:pt x="1103" y="329"/>
                    </a:cubicBezTo>
                    <a:cubicBezTo>
                      <a:pt x="1102" y="330"/>
                      <a:pt x="1100" y="330"/>
                      <a:pt x="1098" y="330"/>
                    </a:cubicBezTo>
                    <a:cubicBezTo>
                      <a:pt x="1097" y="331"/>
                      <a:pt x="1095" y="332"/>
                      <a:pt x="1093" y="333"/>
                    </a:cubicBezTo>
                    <a:cubicBezTo>
                      <a:pt x="1092" y="333"/>
                      <a:pt x="1089" y="335"/>
                      <a:pt x="1089" y="336"/>
                    </a:cubicBezTo>
                    <a:cubicBezTo>
                      <a:pt x="1089" y="338"/>
                      <a:pt x="1088" y="339"/>
                      <a:pt x="1087" y="341"/>
                    </a:cubicBezTo>
                    <a:cubicBezTo>
                      <a:pt x="1087" y="340"/>
                      <a:pt x="1088" y="338"/>
                      <a:pt x="1088" y="336"/>
                    </a:cubicBezTo>
                    <a:cubicBezTo>
                      <a:pt x="1088" y="334"/>
                      <a:pt x="1087" y="333"/>
                      <a:pt x="1086" y="332"/>
                    </a:cubicBezTo>
                    <a:cubicBezTo>
                      <a:pt x="1085" y="334"/>
                      <a:pt x="1085" y="335"/>
                      <a:pt x="1082" y="336"/>
                    </a:cubicBezTo>
                    <a:cubicBezTo>
                      <a:pt x="1083" y="336"/>
                      <a:pt x="1085" y="334"/>
                      <a:pt x="1085" y="333"/>
                    </a:cubicBezTo>
                    <a:cubicBezTo>
                      <a:pt x="1085" y="331"/>
                      <a:pt x="1084" y="329"/>
                      <a:pt x="1083" y="327"/>
                    </a:cubicBezTo>
                    <a:cubicBezTo>
                      <a:pt x="1083" y="328"/>
                      <a:pt x="1081" y="328"/>
                      <a:pt x="1081" y="329"/>
                    </a:cubicBezTo>
                    <a:cubicBezTo>
                      <a:pt x="1080" y="330"/>
                      <a:pt x="1081" y="332"/>
                      <a:pt x="1080" y="333"/>
                    </a:cubicBezTo>
                    <a:cubicBezTo>
                      <a:pt x="1079" y="335"/>
                      <a:pt x="1078" y="338"/>
                      <a:pt x="1076" y="339"/>
                    </a:cubicBezTo>
                    <a:cubicBezTo>
                      <a:pt x="1074" y="340"/>
                      <a:pt x="1071" y="340"/>
                      <a:pt x="1069" y="341"/>
                    </a:cubicBezTo>
                    <a:cubicBezTo>
                      <a:pt x="1067" y="342"/>
                      <a:pt x="1065" y="343"/>
                      <a:pt x="1063" y="345"/>
                    </a:cubicBezTo>
                    <a:cubicBezTo>
                      <a:pt x="1065" y="343"/>
                      <a:pt x="1067" y="342"/>
                      <a:pt x="1070" y="341"/>
                    </a:cubicBezTo>
                    <a:cubicBezTo>
                      <a:pt x="1071" y="340"/>
                      <a:pt x="1076" y="339"/>
                      <a:pt x="1077" y="338"/>
                    </a:cubicBezTo>
                    <a:cubicBezTo>
                      <a:pt x="1078" y="336"/>
                      <a:pt x="1079" y="334"/>
                      <a:pt x="1080" y="331"/>
                    </a:cubicBezTo>
                    <a:cubicBezTo>
                      <a:pt x="1080" y="329"/>
                      <a:pt x="1079" y="329"/>
                      <a:pt x="1078" y="327"/>
                    </a:cubicBezTo>
                    <a:cubicBezTo>
                      <a:pt x="1078" y="326"/>
                      <a:pt x="1078" y="325"/>
                      <a:pt x="1078" y="324"/>
                    </a:cubicBezTo>
                    <a:cubicBezTo>
                      <a:pt x="1077" y="322"/>
                      <a:pt x="1074" y="320"/>
                      <a:pt x="1071" y="320"/>
                    </a:cubicBezTo>
                    <a:cubicBezTo>
                      <a:pt x="1069" y="321"/>
                      <a:pt x="1066" y="319"/>
                      <a:pt x="1064" y="321"/>
                    </a:cubicBezTo>
                    <a:cubicBezTo>
                      <a:pt x="1062" y="321"/>
                      <a:pt x="1059" y="325"/>
                      <a:pt x="1057" y="325"/>
                    </a:cubicBezTo>
                    <a:cubicBezTo>
                      <a:pt x="1054" y="325"/>
                      <a:pt x="1053" y="323"/>
                      <a:pt x="1050" y="323"/>
                    </a:cubicBezTo>
                    <a:cubicBezTo>
                      <a:pt x="1051" y="322"/>
                      <a:pt x="1053" y="323"/>
                      <a:pt x="1054" y="322"/>
                    </a:cubicBezTo>
                    <a:cubicBezTo>
                      <a:pt x="1056" y="320"/>
                      <a:pt x="1056" y="320"/>
                      <a:pt x="1056" y="317"/>
                    </a:cubicBezTo>
                    <a:cubicBezTo>
                      <a:pt x="1058" y="319"/>
                      <a:pt x="1059" y="320"/>
                      <a:pt x="1060" y="322"/>
                    </a:cubicBezTo>
                    <a:cubicBezTo>
                      <a:pt x="1062" y="319"/>
                      <a:pt x="1063" y="315"/>
                      <a:pt x="1064" y="311"/>
                    </a:cubicBezTo>
                    <a:cubicBezTo>
                      <a:pt x="1062" y="310"/>
                      <a:pt x="1061" y="310"/>
                      <a:pt x="1059" y="310"/>
                    </a:cubicBezTo>
                    <a:cubicBezTo>
                      <a:pt x="1058" y="309"/>
                      <a:pt x="1057" y="307"/>
                      <a:pt x="1058" y="306"/>
                    </a:cubicBezTo>
                    <a:cubicBezTo>
                      <a:pt x="1060" y="304"/>
                      <a:pt x="1060" y="305"/>
                      <a:pt x="1060" y="302"/>
                    </a:cubicBezTo>
                    <a:cubicBezTo>
                      <a:pt x="1060" y="300"/>
                      <a:pt x="1060" y="299"/>
                      <a:pt x="1058" y="298"/>
                    </a:cubicBezTo>
                    <a:cubicBezTo>
                      <a:pt x="1056" y="297"/>
                      <a:pt x="1056" y="297"/>
                      <a:pt x="1054" y="297"/>
                    </a:cubicBezTo>
                    <a:cubicBezTo>
                      <a:pt x="1052" y="297"/>
                      <a:pt x="1050" y="296"/>
                      <a:pt x="1049" y="296"/>
                    </a:cubicBezTo>
                    <a:cubicBezTo>
                      <a:pt x="1045" y="297"/>
                      <a:pt x="1042" y="296"/>
                      <a:pt x="1038" y="294"/>
                    </a:cubicBezTo>
                    <a:cubicBezTo>
                      <a:pt x="1041" y="294"/>
                      <a:pt x="1043" y="296"/>
                      <a:pt x="1046" y="296"/>
                    </a:cubicBezTo>
                    <a:cubicBezTo>
                      <a:pt x="1050" y="296"/>
                      <a:pt x="1053" y="296"/>
                      <a:pt x="1057" y="296"/>
                    </a:cubicBezTo>
                    <a:cubicBezTo>
                      <a:pt x="1057" y="295"/>
                      <a:pt x="1056" y="295"/>
                      <a:pt x="1056" y="294"/>
                    </a:cubicBezTo>
                    <a:cubicBezTo>
                      <a:pt x="1057" y="294"/>
                      <a:pt x="1059" y="295"/>
                      <a:pt x="1059" y="293"/>
                    </a:cubicBezTo>
                    <a:cubicBezTo>
                      <a:pt x="1059" y="291"/>
                      <a:pt x="1059" y="291"/>
                      <a:pt x="1058" y="289"/>
                    </a:cubicBezTo>
                    <a:cubicBezTo>
                      <a:pt x="1056" y="285"/>
                      <a:pt x="1057" y="284"/>
                      <a:pt x="1059" y="281"/>
                    </a:cubicBezTo>
                    <a:cubicBezTo>
                      <a:pt x="1060" y="279"/>
                      <a:pt x="1060" y="279"/>
                      <a:pt x="1061" y="278"/>
                    </a:cubicBezTo>
                    <a:cubicBezTo>
                      <a:pt x="1063" y="277"/>
                      <a:pt x="1063" y="277"/>
                      <a:pt x="1062" y="274"/>
                    </a:cubicBezTo>
                    <a:cubicBezTo>
                      <a:pt x="1062" y="274"/>
                      <a:pt x="1059" y="272"/>
                      <a:pt x="1059" y="273"/>
                    </a:cubicBezTo>
                    <a:cubicBezTo>
                      <a:pt x="1058" y="274"/>
                      <a:pt x="1057" y="276"/>
                      <a:pt x="1055" y="276"/>
                    </a:cubicBezTo>
                    <a:cubicBezTo>
                      <a:pt x="1053" y="277"/>
                      <a:pt x="1054" y="277"/>
                      <a:pt x="1052" y="275"/>
                    </a:cubicBezTo>
                    <a:cubicBezTo>
                      <a:pt x="1052" y="275"/>
                      <a:pt x="1051" y="272"/>
                      <a:pt x="1050" y="272"/>
                    </a:cubicBezTo>
                    <a:cubicBezTo>
                      <a:pt x="1049" y="272"/>
                      <a:pt x="1047" y="273"/>
                      <a:pt x="1046" y="273"/>
                    </a:cubicBezTo>
                    <a:cubicBezTo>
                      <a:pt x="1044" y="273"/>
                      <a:pt x="1043" y="273"/>
                      <a:pt x="1041" y="272"/>
                    </a:cubicBezTo>
                    <a:cubicBezTo>
                      <a:pt x="1040" y="272"/>
                      <a:pt x="1039" y="271"/>
                      <a:pt x="1038" y="271"/>
                    </a:cubicBezTo>
                    <a:cubicBezTo>
                      <a:pt x="1037" y="271"/>
                      <a:pt x="1035" y="270"/>
                      <a:pt x="1034" y="270"/>
                    </a:cubicBezTo>
                    <a:cubicBezTo>
                      <a:pt x="1031" y="270"/>
                      <a:pt x="1029" y="267"/>
                      <a:pt x="1027" y="265"/>
                    </a:cubicBezTo>
                    <a:cubicBezTo>
                      <a:pt x="1028" y="265"/>
                      <a:pt x="1029" y="265"/>
                      <a:pt x="1030" y="264"/>
                    </a:cubicBezTo>
                    <a:cubicBezTo>
                      <a:pt x="1029" y="264"/>
                      <a:pt x="1027" y="263"/>
                      <a:pt x="1027" y="262"/>
                    </a:cubicBezTo>
                    <a:cubicBezTo>
                      <a:pt x="1027" y="261"/>
                      <a:pt x="1029" y="260"/>
                      <a:pt x="1030" y="260"/>
                    </a:cubicBezTo>
                    <a:cubicBezTo>
                      <a:pt x="1028" y="259"/>
                      <a:pt x="1027" y="258"/>
                      <a:pt x="1026" y="259"/>
                    </a:cubicBezTo>
                    <a:cubicBezTo>
                      <a:pt x="1024" y="260"/>
                      <a:pt x="1023" y="260"/>
                      <a:pt x="1021" y="260"/>
                    </a:cubicBezTo>
                    <a:cubicBezTo>
                      <a:pt x="1022" y="259"/>
                      <a:pt x="1023" y="259"/>
                      <a:pt x="1024" y="258"/>
                    </a:cubicBezTo>
                    <a:cubicBezTo>
                      <a:pt x="1023" y="258"/>
                      <a:pt x="1022" y="257"/>
                      <a:pt x="1021" y="257"/>
                    </a:cubicBezTo>
                    <a:cubicBezTo>
                      <a:pt x="1020" y="257"/>
                      <a:pt x="1021" y="254"/>
                      <a:pt x="1021" y="254"/>
                    </a:cubicBezTo>
                    <a:cubicBezTo>
                      <a:pt x="1020" y="253"/>
                      <a:pt x="1016" y="253"/>
                      <a:pt x="1015" y="252"/>
                    </a:cubicBezTo>
                    <a:cubicBezTo>
                      <a:pt x="1015" y="253"/>
                      <a:pt x="1015" y="254"/>
                      <a:pt x="1015" y="255"/>
                    </a:cubicBezTo>
                    <a:cubicBezTo>
                      <a:pt x="1014" y="255"/>
                      <a:pt x="1013" y="255"/>
                      <a:pt x="1012" y="255"/>
                    </a:cubicBezTo>
                    <a:cubicBezTo>
                      <a:pt x="1014" y="254"/>
                      <a:pt x="1014" y="252"/>
                      <a:pt x="1015" y="251"/>
                    </a:cubicBezTo>
                    <a:cubicBezTo>
                      <a:pt x="1015" y="250"/>
                      <a:pt x="1013" y="247"/>
                      <a:pt x="1012" y="247"/>
                    </a:cubicBezTo>
                    <a:cubicBezTo>
                      <a:pt x="1010" y="247"/>
                      <a:pt x="1009" y="247"/>
                      <a:pt x="1007" y="246"/>
                    </a:cubicBezTo>
                    <a:cubicBezTo>
                      <a:pt x="1006" y="245"/>
                      <a:pt x="1005" y="243"/>
                      <a:pt x="1003" y="243"/>
                    </a:cubicBezTo>
                    <a:cubicBezTo>
                      <a:pt x="1001" y="242"/>
                      <a:pt x="1000" y="241"/>
                      <a:pt x="998" y="240"/>
                    </a:cubicBezTo>
                    <a:cubicBezTo>
                      <a:pt x="998" y="239"/>
                      <a:pt x="994" y="242"/>
                      <a:pt x="994" y="242"/>
                    </a:cubicBezTo>
                    <a:cubicBezTo>
                      <a:pt x="991" y="244"/>
                      <a:pt x="987" y="245"/>
                      <a:pt x="984" y="245"/>
                    </a:cubicBezTo>
                    <a:cubicBezTo>
                      <a:pt x="984" y="246"/>
                      <a:pt x="985" y="247"/>
                      <a:pt x="985" y="248"/>
                    </a:cubicBezTo>
                    <a:cubicBezTo>
                      <a:pt x="982" y="246"/>
                      <a:pt x="980" y="245"/>
                      <a:pt x="976" y="244"/>
                    </a:cubicBezTo>
                    <a:cubicBezTo>
                      <a:pt x="972" y="243"/>
                      <a:pt x="969" y="248"/>
                      <a:pt x="967" y="247"/>
                    </a:cubicBezTo>
                    <a:cubicBezTo>
                      <a:pt x="967" y="246"/>
                      <a:pt x="968" y="245"/>
                      <a:pt x="968" y="244"/>
                    </a:cubicBezTo>
                    <a:cubicBezTo>
                      <a:pt x="959" y="240"/>
                      <a:pt x="947" y="235"/>
                      <a:pt x="938" y="240"/>
                    </a:cubicBezTo>
                    <a:cubicBezTo>
                      <a:pt x="936" y="242"/>
                      <a:pt x="933" y="243"/>
                      <a:pt x="933" y="246"/>
                    </a:cubicBezTo>
                    <a:cubicBezTo>
                      <a:pt x="933" y="249"/>
                      <a:pt x="933" y="252"/>
                      <a:pt x="934" y="254"/>
                    </a:cubicBezTo>
                    <a:cubicBezTo>
                      <a:pt x="935" y="255"/>
                      <a:pt x="935" y="257"/>
                      <a:pt x="935" y="258"/>
                    </a:cubicBezTo>
                    <a:cubicBezTo>
                      <a:pt x="936" y="258"/>
                      <a:pt x="938" y="258"/>
                      <a:pt x="939" y="259"/>
                    </a:cubicBezTo>
                    <a:cubicBezTo>
                      <a:pt x="941" y="260"/>
                      <a:pt x="941" y="260"/>
                      <a:pt x="941" y="262"/>
                    </a:cubicBezTo>
                    <a:cubicBezTo>
                      <a:pt x="941" y="264"/>
                      <a:pt x="940" y="263"/>
                      <a:pt x="938" y="264"/>
                    </a:cubicBezTo>
                    <a:cubicBezTo>
                      <a:pt x="939" y="266"/>
                      <a:pt x="939" y="269"/>
                      <a:pt x="938" y="271"/>
                    </a:cubicBezTo>
                    <a:cubicBezTo>
                      <a:pt x="937" y="273"/>
                      <a:pt x="936" y="273"/>
                      <a:pt x="935" y="274"/>
                    </a:cubicBezTo>
                    <a:cubicBezTo>
                      <a:pt x="934" y="275"/>
                      <a:pt x="934" y="276"/>
                      <a:pt x="934" y="278"/>
                    </a:cubicBezTo>
                    <a:cubicBezTo>
                      <a:pt x="935" y="278"/>
                      <a:pt x="936" y="278"/>
                      <a:pt x="937" y="277"/>
                    </a:cubicBezTo>
                    <a:cubicBezTo>
                      <a:pt x="936" y="280"/>
                      <a:pt x="940" y="280"/>
                      <a:pt x="939" y="280"/>
                    </a:cubicBezTo>
                    <a:cubicBezTo>
                      <a:pt x="939" y="283"/>
                      <a:pt x="939" y="283"/>
                      <a:pt x="942" y="284"/>
                    </a:cubicBezTo>
                    <a:cubicBezTo>
                      <a:pt x="940" y="286"/>
                      <a:pt x="938" y="287"/>
                      <a:pt x="940" y="288"/>
                    </a:cubicBezTo>
                    <a:cubicBezTo>
                      <a:pt x="941" y="290"/>
                      <a:pt x="942" y="291"/>
                      <a:pt x="943" y="293"/>
                    </a:cubicBezTo>
                    <a:cubicBezTo>
                      <a:pt x="942" y="294"/>
                      <a:pt x="941" y="294"/>
                      <a:pt x="940" y="294"/>
                    </a:cubicBezTo>
                    <a:cubicBezTo>
                      <a:pt x="942" y="295"/>
                      <a:pt x="944" y="295"/>
                      <a:pt x="946" y="296"/>
                    </a:cubicBezTo>
                    <a:cubicBezTo>
                      <a:pt x="944" y="297"/>
                      <a:pt x="943" y="297"/>
                      <a:pt x="944" y="299"/>
                    </a:cubicBezTo>
                    <a:cubicBezTo>
                      <a:pt x="945" y="301"/>
                      <a:pt x="944" y="302"/>
                      <a:pt x="942" y="303"/>
                    </a:cubicBezTo>
                    <a:cubicBezTo>
                      <a:pt x="943" y="304"/>
                      <a:pt x="944" y="305"/>
                      <a:pt x="945" y="306"/>
                    </a:cubicBezTo>
                    <a:cubicBezTo>
                      <a:pt x="942" y="304"/>
                      <a:pt x="942" y="303"/>
                      <a:pt x="939" y="304"/>
                    </a:cubicBezTo>
                    <a:cubicBezTo>
                      <a:pt x="937" y="305"/>
                      <a:pt x="937" y="308"/>
                      <a:pt x="938" y="310"/>
                    </a:cubicBezTo>
                    <a:cubicBezTo>
                      <a:pt x="939" y="313"/>
                      <a:pt x="931" y="316"/>
                      <a:pt x="930" y="318"/>
                    </a:cubicBezTo>
                    <a:cubicBezTo>
                      <a:pt x="930" y="321"/>
                      <a:pt x="927" y="319"/>
                      <a:pt x="927" y="322"/>
                    </a:cubicBezTo>
                    <a:cubicBezTo>
                      <a:pt x="928" y="325"/>
                      <a:pt x="928" y="326"/>
                      <a:pt x="930" y="328"/>
                    </a:cubicBezTo>
                    <a:cubicBezTo>
                      <a:pt x="931" y="329"/>
                      <a:pt x="933" y="329"/>
                      <a:pt x="934" y="331"/>
                    </a:cubicBezTo>
                    <a:cubicBezTo>
                      <a:pt x="936" y="333"/>
                      <a:pt x="939" y="333"/>
                      <a:pt x="941" y="334"/>
                    </a:cubicBezTo>
                    <a:cubicBezTo>
                      <a:pt x="944" y="335"/>
                      <a:pt x="947" y="339"/>
                      <a:pt x="949" y="342"/>
                    </a:cubicBezTo>
                    <a:cubicBezTo>
                      <a:pt x="952" y="346"/>
                      <a:pt x="953" y="349"/>
                      <a:pt x="955" y="353"/>
                    </a:cubicBezTo>
                    <a:cubicBezTo>
                      <a:pt x="957" y="357"/>
                      <a:pt x="956" y="360"/>
                      <a:pt x="957" y="364"/>
                    </a:cubicBezTo>
                    <a:cubicBezTo>
                      <a:pt x="957" y="368"/>
                      <a:pt x="957" y="373"/>
                      <a:pt x="956" y="376"/>
                    </a:cubicBezTo>
                    <a:cubicBezTo>
                      <a:pt x="956" y="378"/>
                      <a:pt x="955" y="379"/>
                      <a:pt x="954" y="381"/>
                    </a:cubicBezTo>
                    <a:cubicBezTo>
                      <a:pt x="954" y="382"/>
                      <a:pt x="952" y="383"/>
                      <a:pt x="951" y="384"/>
                    </a:cubicBezTo>
                    <a:cubicBezTo>
                      <a:pt x="949" y="386"/>
                      <a:pt x="948" y="389"/>
                      <a:pt x="945" y="391"/>
                    </a:cubicBezTo>
                    <a:cubicBezTo>
                      <a:pt x="940" y="395"/>
                      <a:pt x="936" y="399"/>
                      <a:pt x="930" y="402"/>
                    </a:cubicBezTo>
                    <a:cubicBezTo>
                      <a:pt x="927" y="403"/>
                      <a:pt x="924" y="404"/>
                      <a:pt x="922" y="405"/>
                    </a:cubicBezTo>
                    <a:cubicBezTo>
                      <a:pt x="919" y="406"/>
                      <a:pt x="916" y="406"/>
                      <a:pt x="913" y="408"/>
                    </a:cubicBezTo>
                    <a:cubicBezTo>
                      <a:pt x="912" y="409"/>
                      <a:pt x="910" y="409"/>
                      <a:pt x="911" y="411"/>
                    </a:cubicBezTo>
                    <a:cubicBezTo>
                      <a:pt x="912" y="413"/>
                      <a:pt x="912" y="414"/>
                      <a:pt x="913" y="416"/>
                    </a:cubicBezTo>
                    <a:cubicBezTo>
                      <a:pt x="914" y="417"/>
                      <a:pt x="915" y="418"/>
                      <a:pt x="916" y="420"/>
                    </a:cubicBezTo>
                    <a:cubicBezTo>
                      <a:pt x="917" y="422"/>
                      <a:pt x="917" y="422"/>
                      <a:pt x="920" y="422"/>
                    </a:cubicBezTo>
                    <a:cubicBezTo>
                      <a:pt x="918" y="426"/>
                      <a:pt x="919" y="425"/>
                      <a:pt x="922" y="427"/>
                    </a:cubicBezTo>
                    <a:cubicBezTo>
                      <a:pt x="918" y="428"/>
                      <a:pt x="919" y="429"/>
                      <a:pt x="920" y="432"/>
                    </a:cubicBezTo>
                    <a:cubicBezTo>
                      <a:pt x="921" y="435"/>
                      <a:pt x="922" y="438"/>
                      <a:pt x="921" y="441"/>
                    </a:cubicBezTo>
                    <a:cubicBezTo>
                      <a:pt x="921" y="442"/>
                      <a:pt x="923" y="443"/>
                      <a:pt x="923" y="444"/>
                    </a:cubicBezTo>
                    <a:cubicBezTo>
                      <a:pt x="923" y="444"/>
                      <a:pt x="922" y="445"/>
                      <a:pt x="922" y="446"/>
                    </a:cubicBezTo>
                    <a:cubicBezTo>
                      <a:pt x="922" y="446"/>
                      <a:pt x="922" y="447"/>
                      <a:pt x="922" y="448"/>
                    </a:cubicBezTo>
                    <a:cubicBezTo>
                      <a:pt x="923" y="449"/>
                      <a:pt x="923" y="450"/>
                      <a:pt x="924" y="451"/>
                    </a:cubicBezTo>
                    <a:cubicBezTo>
                      <a:pt x="925" y="452"/>
                      <a:pt x="926" y="453"/>
                      <a:pt x="927" y="454"/>
                    </a:cubicBezTo>
                    <a:cubicBezTo>
                      <a:pt x="927" y="456"/>
                      <a:pt x="928" y="457"/>
                      <a:pt x="928" y="458"/>
                    </a:cubicBezTo>
                    <a:cubicBezTo>
                      <a:pt x="929" y="459"/>
                      <a:pt x="927" y="459"/>
                      <a:pt x="927" y="460"/>
                    </a:cubicBezTo>
                    <a:cubicBezTo>
                      <a:pt x="925" y="462"/>
                      <a:pt x="923" y="465"/>
                      <a:pt x="921" y="467"/>
                    </a:cubicBezTo>
                    <a:cubicBezTo>
                      <a:pt x="920" y="469"/>
                      <a:pt x="920" y="469"/>
                      <a:pt x="922" y="470"/>
                    </a:cubicBezTo>
                    <a:cubicBezTo>
                      <a:pt x="923" y="471"/>
                      <a:pt x="924" y="472"/>
                      <a:pt x="925" y="473"/>
                    </a:cubicBezTo>
                    <a:cubicBezTo>
                      <a:pt x="925" y="474"/>
                      <a:pt x="923" y="476"/>
                      <a:pt x="923" y="476"/>
                    </a:cubicBezTo>
                    <a:cubicBezTo>
                      <a:pt x="923" y="477"/>
                      <a:pt x="922" y="477"/>
                      <a:pt x="922" y="477"/>
                    </a:cubicBezTo>
                    <a:cubicBezTo>
                      <a:pt x="922" y="478"/>
                      <a:pt x="922" y="479"/>
                      <a:pt x="923" y="480"/>
                    </a:cubicBezTo>
                    <a:cubicBezTo>
                      <a:pt x="920" y="480"/>
                      <a:pt x="921" y="474"/>
                      <a:pt x="919" y="474"/>
                    </a:cubicBezTo>
                    <a:cubicBezTo>
                      <a:pt x="918" y="473"/>
                      <a:pt x="916" y="472"/>
                      <a:pt x="915" y="472"/>
                    </a:cubicBezTo>
                    <a:cubicBezTo>
                      <a:pt x="913" y="471"/>
                      <a:pt x="913" y="472"/>
                      <a:pt x="912" y="474"/>
                    </a:cubicBezTo>
                    <a:cubicBezTo>
                      <a:pt x="911" y="475"/>
                      <a:pt x="908" y="479"/>
                      <a:pt x="910" y="481"/>
                    </a:cubicBezTo>
                    <a:cubicBezTo>
                      <a:pt x="912" y="483"/>
                      <a:pt x="914" y="485"/>
                      <a:pt x="915" y="489"/>
                    </a:cubicBezTo>
                    <a:cubicBezTo>
                      <a:pt x="913" y="485"/>
                      <a:pt x="909" y="479"/>
                      <a:pt x="905" y="478"/>
                    </a:cubicBezTo>
                    <a:cubicBezTo>
                      <a:pt x="904" y="477"/>
                      <a:pt x="903" y="477"/>
                      <a:pt x="902" y="477"/>
                    </a:cubicBezTo>
                    <a:cubicBezTo>
                      <a:pt x="899" y="477"/>
                      <a:pt x="899" y="477"/>
                      <a:pt x="897" y="478"/>
                    </a:cubicBezTo>
                    <a:cubicBezTo>
                      <a:pt x="895" y="480"/>
                      <a:pt x="892" y="481"/>
                      <a:pt x="890" y="482"/>
                    </a:cubicBezTo>
                    <a:cubicBezTo>
                      <a:pt x="893" y="480"/>
                      <a:pt x="895" y="478"/>
                      <a:pt x="898" y="477"/>
                    </a:cubicBezTo>
                    <a:cubicBezTo>
                      <a:pt x="900" y="475"/>
                      <a:pt x="896" y="470"/>
                      <a:pt x="895" y="468"/>
                    </a:cubicBezTo>
                    <a:cubicBezTo>
                      <a:pt x="894" y="466"/>
                      <a:pt x="893" y="466"/>
                      <a:pt x="892" y="465"/>
                    </a:cubicBezTo>
                    <a:cubicBezTo>
                      <a:pt x="890" y="463"/>
                      <a:pt x="889" y="462"/>
                      <a:pt x="887" y="462"/>
                    </a:cubicBezTo>
                    <a:cubicBezTo>
                      <a:pt x="885" y="462"/>
                      <a:pt x="884" y="459"/>
                      <a:pt x="883" y="459"/>
                    </a:cubicBezTo>
                    <a:cubicBezTo>
                      <a:pt x="881" y="459"/>
                      <a:pt x="879" y="459"/>
                      <a:pt x="877" y="460"/>
                    </a:cubicBezTo>
                    <a:cubicBezTo>
                      <a:pt x="877" y="458"/>
                      <a:pt x="881" y="457"/>
                      <a:pt x="883" y="457"/>
                    </a:cubicBezTo>
                    <a:cubicBezTo>
                      <a:pt x="881" y="453"/>
                      <a:pt x="878" y="451"/>
                      <a:pt x="875" y="448"/>
                    </a:cubicBezTo>
                    <a:cubicBezTo>
                      <a:pt x="875" y="447"/>
                      <a:pt x="871" y="444"/>
                      <a:pt x="871" y="444"/>
                    </a:cubicBezTo>
                    <a:cubicBezTo>
                      <a:pt x="872" y="443"/>
                      <a:pt x="871" y="440"/>
                      <a:pt x="872" y="439"/>
                    </a:cubicBezTo>
                    <a:cubicBezTo>
                      <a:pt x="872" y="438"/>
                      <a:pt x="874" y="437"/>
                      <a:pt x="873" y="436"/>
                    </a:cubicBezTo>
                    <a:cubicBezTo>
                      <a:pt x="873" y="435"/>
                      <a:pt x="873" y="434"/>
                      <a:pt x="873" y="433"/>
                    </a:cubicBezTo>
                    <a:cubicBezTo>
                      <a:pt x="873" y="431"/>
                      <a:pt x="874" y="429"/>
                      <a:pt x="873" y="427"/>
                    </a:cubicBezTo>
                    <a:cubicBezTo>
                      <a:pt x="873" y="425"/>
                      <a:pt x="873" y="423"/>
                      <a:pt x="871" y="421"/>
                    </a:cubicBezTo>
                    <a:cubicBezTo>
                      <a:pt x="870" y="420"/>
                      <a:pt x="868" y="418"/>
                      <a:pt x="869" y="415"/>
                    </a:cubicBezTo>
                    <a:cubicBezTo>
                      <a:pt x="870" y="414"/>
                      <a:pt x="871" y="412"/>
                      <a:pt x="871" y="410"/>
                    </a:cubicBezTo>
                    <a:cubicBezTo>
                      <a:pt x="872" y="409"/>
                      <a:pt x="873" y="408"/>
                      <a:pt x="872" y="407"/>
                    </a:cubicBezTo>
                    <a:cubicBezTo>
                      <a:pt x="872" y="406"/>
                      <a:pt x="872" y="405"/>
                      <a:pt x="872" y="404"/>
                    </a:cubicBezTo>
                    <a:cubicBezTo>
                      <a:pt x="872" y="401"/>
                      <a:pt x="871" y="400"/>
                      <a:pt x="869" y="400"/>
                    </a:cubicBezTo>
                    <a:cubicBezTo>
                      <a:pt x="867" y="400"/>
                      <a:pt x="865" y="400"/>
                      <a:pt x="863" y="400"/>
                    </a:cubicBezTo>
                    <a:cubicBezTo>
                      <a:pt x="862" y="400"/>
                      <a:pt x="862" y="401"/>
                      <a:pt x="861" y="400"/>
                    </a:cubicBezTo>
                    <a:cubicBezTo>
                      <a:pt x="860" y="400"/>
                      <a:pt x="859" y="399"/>
                      <a:pt x="858" y="399"/>
                    </a:cubicBezTo>
                    <a:cubicBezTo>
                      <a:pt x="857" y="398"/>
                      <a:pt x="854" y="397"/>
                      <a:pt x="852" y="398"/>
                    </a:cubicBezTo>
                    <a:cubicBezTo>
                      <a:pt x="851" y="398"/>
                      <a:pt x="850" y="399"/>
                      <a:pt x="849" y="398"/>
                    </a:cubicBezTo>
                    <a:cubicBezTo>
                      <a:pt x="849" y="398"/>
                      <a:pt x="847" y="396"/>
                      <a:pt x="847" y="396"/>
                    </a:cubicBezTo>
                    <a:cubicBezTo>
                      <a:pt x="846" y="396"/>
                      <a:pt x="845" y="397"/>
                      <a:pt x="844" y="397"/>
                    </a:cubicBezTo>
                    <a:cubicBezTo>
                      <a:pt x="843" y="397"/>
                      <a:pt x="842" y="396"/>
                      <a:pt x="841" y="397"/>
                    </a:cubicBezTo>
                    <a:cubicBezTo>
                      <a:pt x="837" y="398"/>
                      <a:pt x="835" y="397"/>
                      <a:pt x="831" y="397"/>
                    </a:cubicBezTo>
                    <a:cubicBezTo>
                      <a:pt x="827" y="397"/>
                      <a:pt x="827" y="401"/>
                      <a:pt x="825" y="403"/>
                    </a:cubicBezTo>
                    <a:cubicBezTo>
                      <a:pt x="825" y="401"/>
                      <a:pt x="826" y="400"/>
                      <a:pt x="827" y="398"/>
                    </a:cubicBezTo>
                    <a:cubicBezTo>
                      <a:pt x="829" y="397"/>
                      <a:pt x="826" y="394"/>
                      <a:pt x="825" y="394"/>
                    </a:cubicBezTo>
                    <a:cubicBezTo>
                      <a:pt x="823" y="393"/>
                      <a:pt x="822" y="391"/>
                      <a:pt x="821" y="390"/>
                    </a:cubicBezTo>
                    <a:cubicBezTo>
                      <a:pt x="819" y="389"/>
                      <a:pt x="817" y="389"/>
                      <a:pt x="815" y="388"/>
                    </a:cubicBezTo>
                    <a:cubicBezTo>
                      <a:pt x="811" y="387"/>
                      <a:pt x="807" y="385"/>
                      <a:pt x="803" y="384"/>
                    </a:cubicBezTo>
                    <a:cubicBezTo>
                      <a:pt x="801" y="384"/>
                      <a:pt x="793" y="381"/>
                      <a:pt x="792" y="382"/>
                    </a:cubicBezTo>
                    <a:cubicBezTo>
                      <a:pt x="792" y="379"/>
                      <a:pt x="789" y="376"/>
                      <a:pt x="787" y="373"/>
                    </a:cubicBezTo>
                    <a:cubicBezTo>
                      <a:pt x="786" y="372"/>
                      <a:pt x="785" y="372"/>
                      <a:pt x="783" y="371"/>
                    </a:cubicBezTo>
                    <a:cubicBezTo>
                      <a:pt x="782" y="370"/>
                      <a:pt x="780" y="369"/>
                      <a:pt x="778" y="368"/>
                    </a:cubicBezTo>
                    <a:cubicBezTo>
                      <a:pt x="775" y="366"/>
                      <a:pt x="773" y="365"/>
                      <a:pt x="769" y="364"/>
                    </a:cubicBezTo>
                    <a:cubicBezTo>
                      <a:pt x="766" y="363"/>
                      <a:pt x="763" y="362"/>
                      <a:pt x="760" y="361"/>
                    </a:cubicBezTo>
                    <a:cubicBezTo>
                      <a:pt x="753" y="359"/>
                      <a:pt x="748" y="354"/>
                      <a:pt x="740" y="356"/>
                    </a:cubicBezTo>
                    <a:cubicBezTo>
                      <a:pt x="737" y="357"/>
                      <a:pt x="734" y="358"/>
                      <a:pt x="730" y="359"/>
                    </a:cubicBezTo>
                    <a:cubicBezTo>
                      <a:pt x="729" y="360"/>
                      <a:pt x="727" y="360"/>
                      <a:pt x="725" y="360"/>
                    </a:cubicBezTo>
                    <a:cubicBezTo>
                      <a:pt x="723" y="361"/>
                      <a:pt x="722" y="362"/>
                      <a:pt x="720" y="362"/>
                    </a:cubicBezTo>
                    <a:cubicBezTo>
                      <a:pt x="721" y="362"/>
                      <a:pt x="722" y="361"/>
                      <a:pt x="723" y="360"/>
                    </a:cubicBezTo>
                    <a:cubicBezTo>
                      <a:pt x="721" y="360"/>
                      <a:pt x="721" y="360"/>
                      <a:pt x="719" y="361"/>
                    </a:cubicBezTo>
                    <a:cubicBezTo>
                      <a:pt x="717" y="362"/>
                      <a:pt x="716" y="362"/>
                      <a:pt x="714" y="363"/>
                    </a:cubicBezTo>
                    <a:cubicBezTo>
                      <a:pt x="717" y="362"/>
                      <a:pt x="721" y="358"/>
                      <a:pt x="721" y="355"/>
                    </a:cubicBezTo>
                    <a:cubicBezTo>
                      <a:pt x="721" y="351"/>
                      <a:pt x="719" y="348"/>
                      <a:pt x="717" y="345"/>
                    </a:cubicBezTo>
                    <a:cubicBezTo>
                      <a:pt x="716" y="343"/>
                      <a:pt x="716" y="342"/>
                      <a:pt x="716" y="340"/>
                    </a:cubicBezTo>
                    <a:cubicBezTo>
                      <a:pt x="715" y="338"/>
                      <a:pt x="714" y="337"/>
                      <a:pt x="713" y="335"/>
                    </a:cubicBezTo>
                    <a:cubicBezTo>
                      <a:pt x="713" y="333"/>
                      <a:pt x="711" y="331"/>
                      <a:pt x="711" y="329"/>
                    </a:cubicBezTo>
                    <a:cubicBezTo>
                      <a:pt x="710" y="327"/>
                      <a:pt x="710" y="325"/>
                      <a:pt x="710" y="323"/>
                    </a:cubicBezTo>
                    <a:cubicBezTo>
                      <a:pt x="709" y="323"/>
                      <a:pt x="707" y="325"/>
                      <a:pt x="707" y="324"/>
                    </a:cubicBezTo>
                    <a:cubicBezTo>
                      <a:pt x="706" y="324"/>
                      <a:pt x="704" y="323"/>
                      <a:pt x="703" y="323"/>
                    </a:cubicBezTo>
                    <a:cubicBezTo>
                      <a:pt x="701" y="323"/>
                      <a:pt x="699" y="323"/>
                      <a:pt x="696" y="323"/>
                    </a:cubicBezTo>
                    <a:cubicBezTo>
                      <a:pt x="693" y="323"/>
                      <a:pt x="695" y="333"/>
                      <a:pt x="692" y="335"/>
                    </a:cubicBezTo>
                    <a:cubicBezTo>
                      <a:pt x="693" y="331"/>
                      <a:pt x="693" y="327"/>
                      <a:pt x="694" y="323"/>
                    </a:cubicBezTo>
                    <a:cubicBezTo>
                      <a:pt x="691" y="324"/>
                      <a:pt x="691" y="324"/>
                      <a:pt x="689" y="321"/>
                    </a:cubicBezTo>
                    <a:cubicBezTo>
                      <a:pt x="687" y="318"/>
                      <a:pt x="686" y="318"/>
                      <a:pt x="683" y="317"/>
                    </a:cubicBezTo>
                    <a:cubicBezTo>
                      <a:pt x="685" y="316"/>
                      <a:pt x="686" y="317"/>
                      <a:pt x="686" y="315"/>
                    </a:cubicBezTo>
                    <a:cubicBezTo>
                      <a:pt x="686" y="313"/>
                      <a:pt x="687" y="312"/>
                      <a:pt x="688" y="310"/>
                    </a:cubicBezTo>
                    <a:cubicBezTo>
                      <a:pt x="688" y="310"/>
                      <a:pt x="687" y="308"/>
                      <a:pt x="686" y="307"/>
                    </a:cubicBezTo>
                    <a:cubicBezTo>
                      <a:pt x="686" y="305"/>
                      <a:pt x="686" y="304"/>
                      <a:pt x="686" y="302"/>
                    </a:cubicBezTo>
                    <a:cubicBezTo>
                      <a:pt x="686" y="300"/>
                      <a:pt x="686" y="299"/>
                      <a:pt x="686" y="298"/>
                    </a:cubicBezTo>
                    <a:cubicBezTo>
                      <a:pt x="686" y="296"/>
                      <a:pt x="687" y="294"/>
                      <a:pt x="687" y="293"/>
                    </a:cubicBezTo>
                    <a:cubicBezTo>
                      <a:pt x="687" y="291"/>
                      <a:pt x="687" y="290"/>
                      <a:pt x="688" y="288"/>
                    </a:cubicBezTo>
                    <a:cubicBezTo>
                      <a:pt x="689" y="286"/>
                      <a:pt x="687" y="286"/>
                      <a:pt x="686" y="285"/>
                    </a:cubicBezTo>
                    <a:cubicBezTo>
                      <a:pt x="687" y="283"/>
                      <a:pt x="689" y="285"/>
                      <a:pt x="690" y="283"/>
                    </a:cubicBezTo>
                    <a:cubicBezTo>
                      <a:pt x="691" y="281"/>
                      <a:pt x="692" y="279"/>
                      <a:pt x="692" y="277"/>
                    </a:cubicBezTo>
                    <a:cubicBezTo>
                      <a:pt x="694" y="274"/>
                      <a:pt x="700" y="271"/>
                      <a:pt x="696" y="266"/>
                    </a:cubicBezTo>
                    <a:cubicBezTo>
                      <a:pt x="697" y="267"/>
                      <a:pt x="698" y="267"/>
                      <a:pt x="699" y="267"/>
                    </a:cubicBezTo>
                    <a:cubicBezTo>
                      <a:pt x="697" y="261"/>
                      <a:pt x="704" y="259"/>
                      <a:pt x="709" y="257"/>
                    </a:cubicBezTo>
                    <a:cubicBezTo>
                      <a:pt x="707" y="255"/>
                      <a:pt x="707" y="255"/>
                      <a:pt x="704" y="254"/>
                    </a:cubicBezTo>
                    <a:cubicBezTo>
                      <a:pt x="707" y="253"/>
                      <a:pt x="707" y="253"/>
                      <a:pt x="706" y="250"/>
                    </a:cubicBezTo>
                    <a:cubicBezTo>
                      <a:pt x="708" y="250"/>
                      <a:pt x="710" y="250"/>
                      <a:pt x="711" y="249"/>
                    </a:cubicBezTo>
                    <a:cubicBezTo>
                      <a:pt x="714" y="249"/>
                      <a:pt x="714" y="248"/>
                      <a:pt x="716" y="246"/>
                    </a:cubicBezTo>
                    <a:cubicBezTo>
                      <a:pt x="714" y="245"/>
                      <a:pt x="711" y="244"/>
                      <a:pt x="710" y="243"/>
                    </a:cubicBezTo>
                    <a:cubicBezTo>
                      <a:pt x="711" y="243"/>
                      <a:pt x="713" y="244"/>
                      <a:pt x="715" y="244"/>
                    </a:cubicBezTo>
                    <a:cubicBezTo>
                      <a:pt x="716" y="244"/>
                      <a:pt x="717" y="246"/>
                      <a:pt x="718" y="247"/>
                    </a:cubicBezTo>
                    <a:cubicBezTo>
                      <a:pt x="719" y="244"/>
                      <a:pt x="718" y="244"/>
                      <a:pt x="715" y="243"/>
                    </a:cubicBezTo>
                    <a:cubicBezTo>
                      <a:pt x="718" y="241"/>
                      <a:pt x="718" y="240"/>
                      <a:pt x="719" y="237"/>
                    </a:cubicBezTo>
                    <a:cubicBezTo>
                      <a:pt x="720" y="238"/>
                      <a:pt x="721" y="239"/>
                      <a:pt x="722" y="238"/>
                    </a:cubicBezTo>
                    <a:cubicBezTo>
                      <a:pt x="724" y="237"/>
                      <a:pt x="724" y="237"/>
                      <a:pt x="726" y="239"/>
                    </a:cubicBezTo>
                    <a:cubicBezTo>
                      <a:pt x="727" y="238"/>
                      <a:pt x="728" y="237"/>
                      <a:pt x="728" y="236"/>
                    </a:cubicBezTo>
                    <a:cubicBezTo>
                      <a:pt x="727" y="236"/>
                      <a:pt x="725" y="236"/>
                      <a:pt x="724" y="235"/>
                    </a:cubicBezTo>
                    <a:cubicBezTo>
                      <a:pt x="722" y="234"/>
                      <a:pt x="722" y="234"/>
                      <a:pt x="722" y="231"/>
                    </a:cubicBezTo>
                    <a:cubicBezTo>
                      <a:pt x="723" y="232"/>
                      <a:pt x="724" y="232"/>
                      <a:pt x="725" y="232"/>
                    </a:cubicBezTo>
                    <a:cubicBezTo>
                      <a:pt x="726" y="232"/>
                      <a:pt x="727" y="231"/>
                      <a:pt x="729" y="232"/>
                    </a:cubicBezTo>
                    <a:cubicBezTo>
                      <a:pt x="730" y="232"/>
                      <a:pt x="736" y="234"/>
                      <a:pt x="737" y="233"/>
                    </a:cubicBezTo>
                    <a:cubicBezTo>
                      <a:pt x="739" y="230"/>
                      <a:pt x="741" y="229"/>
                      <a:pt x="744" y="229"/>
                    </a:cubicBezTo>
                    <a:cubicBezTo>
                      <a:pt x="747" y="229"/>
                      <a:pt x="748" y="225"/>
                      <a:pt x="747" y="223"/>
                    </a:cubicBezTo>
                    <a:cubicBezTo>
                      <a:pt x="745" y="217"/>
                      <a:pt x="738" y="217"/>
                      <a:pt x="734" y="214"/>
                    </a:cubicBezTo>
                    <a:cubicBezTo>
                      <a:pt x="732" y="212"/>
                      <a:pt x="731" y="211"/>
                      <a:pt x="728" y="212"/>
                    </a:cubicBezTo>
                    <a:cubicBezTo>
                      <a:pt x="725" y="213"/>
                      <a:pt x="722" y="214"/>
                      <a:pt x="719" y="215"/>
                    </a:cubicBezTo>
                    <a:cubicBezTo>
                      <a:pt x="722" y="213"/>
                      <a:pt x="723" y="212"/>
                      <a:pt x="726" y="212"/>
                    </a:cubicBezTo>
                    <a:cubicBezTo>
                      <a:pt x="724" y="211"/>
                      <a:pt x="723" y="211"/>
                      <a:pt x="721" y="210"/>
                    </a:cubicBezTo>
                    <a:cubicBezTo>
                      <a:pt x="719" y="208"/>
                      <a:pt x="719" y="209"/>
                      <a:pt x="716" y="209"/>
                    </a:cubicBezTo>
                    <a:cubicBezTo>
                      <a:pt x="713" y="208"/>
                      <a:pt x="709" y="207"/>
                      <a:pt x="706" y="205"/>
                    </a:cubicBezTo>
                    <a:cubicBezTo>
                      <a:pt x="707" y="206"/>
                      <a:pt x="707" y="207"/>
                      <a:pt x="708" y="208"/>
                    </a:cubicBezTo>
                    <a:cubicBezTo>
                      <a:pt x="705" y="208"/>
                      <a:pt x="705" y="208"/>
                      <a:pt x="702" y="206"/>
                    </a:cubicBezTo>
                    <a:cubicBezTo>
                      <a:pt x="700" y="204"/>
                      <a:pt x="702" y="205"/>
                      <a:pt x="704" y="205"/>
                    </a:cubicBezTo>
                    <a:cubicBezTo>
                      <a:pt x="703" y="203"/>
                      <a:pt x="702" y="201"/>
                      <a:pt x="701" y="200"/>
                    </a:cubicBezTo>
                    <a:cubicBezTo>
                      <a:pt x="703" y="202"/>
                      <a:pt x="705" y="204"/>
                      <a:pt x="708" y="205"/>
                    </a:cubicBezTo>
                    <a:cubicBezTo>
                      <a:pt x="711" y="205"/>
                      <a:pt x="714" y="206"/>
                      <a:pt x="716" y="207"/>
                    </a:cubicBezTo>
                    <a:cubicBezTo>
                      <a:pt x="718" y="208"/>
                      <a:pt x="721" y="210"/>
                      <a:pt x="723" y="210"/>
                    </a:cubicBezTo>
                    <a:cubicBezTo>
                      <a:pt x="725" y="210"/>
                      <a:pt x="725" y="210"/>
                      <a:pt x="727" y="209"/>
                    </a:cubicBezTo>
                    <a:cubicBezTo>
                      <a:pt x="729" y="208"/>
                      <a:pt x="730" y="210"/>
                      <a:pt x="731" y="211"/>
                    </a:cubicBezTo>
                    <a:cubicBezTo>
                      <a:pt x="732" y="211"/>
                      <a:pt x="733" y="211"/>
                      <a:pt x="735" y="211"/>
                    </a:cubicBezTo>
                    <a:cubicBezTo>
                      <a:pt x="736" y="211"/>
                      <a:pt x="737" y="212"/>
                      <a:pt x="738" y="213"/>
                    </a:cubicBezTo>
                    <a:cubicBezTo>
                      <a:pt x="741" y="214"/>
                      <a:pt x="744" y="215"/>
                      <a:pt x="747" y="214"/>
                    </a:cubicBezTo>
                    <a:cubicBezTo>
                      <a:pt x="748" y="213"/>
                      <a:pt x="749" y="213"/>
                      <a:pt x="751" y="213"/>
                    </a:cubicBezTo>
                    <a:cubicBezTo>
                      <a:pt x="753" y="213"/>
                      <a:pt x="753" y="213"/>
                      <a:pt x="755" y="212"/>
                    </a:cubicBezTo>
                    <a:cubicBezTo>
                      <a:pt x="756" y="210"/>
                      <a:pt x="757" y="210"/>
                      <a:pt x="757" y="208"/>
                    </a:cubicBezTo>
                    <a:cubicBezTo>
                      <a:pt x="757" y="207"/>
                      <a:pt x="755" y="206"/>
                      <a:pt x="754" y="205"/>
                    </a:cubicBezTo>
                    <a:cubicBezTo>
                      <a:pt x="757" y="205"/>
                      <a:pt x="757" y="204"/>
                      <a:pt x="758" y="202"/>
                    </a:cubicBezTo>
                    <a:cubicBezTo>
                      <a:pt x="757" y="201"/>
                      <a:pt x="756" y="201"/>
                      <a:pt x="755" y="201"/>
                    </a:cubicBezTo>
                    <a:cubicBezTo>
                      <a:pt x="757" y="201"/>
                      <a:pt x="758" y="200"/>
                      <a:pt x="760" y="200"/>
                    </a:cubicBezTo>
                    <a:cubicBezTo>
                      <a:pt x="760" y="201"/>
                      <a:pt x="760" y="202"/>
                      <a:pt x="761" y="203"/>
                    </a:cubicBezTo>
                    <a:cubicBezTo>
                      <a:pt x="762" y="204"/>
                      <a:pt x="763" y="205"/>
                      <a:pt x="765" y="206"/>
                    </a:cubicBezTo>
                    <a:cubicBezTo>
                      <a:pt x="764" y="205"/>
                      <a:pt x="764" y="204"/>
                      <a:pt x="764" y="203"/>
                    </a:cubicBezTo>
                    <a:cubicBezTo>
                      <a:pt x="766" y="203"/>
                      <a:pt x="767" y="204"/>
                      <a:pt x="769" y="205"/>
                    </a:cubicBezTo>
                    <a:cubicBezTo>
                      <a:pt x="769" y="204"/>
                      <a:pt x="769" y="203"/>
                      <a:pt x="768" y="202"/>
                    </a:cubicBezTo>
                    <a:cubicBezTo>
                      <a:pt x="773" y="205"/>
                      <a:pt x="776" y="205"/>
                      <a:pt x="780" y="203"/>
                    </a:cubicBezTo>
                    <a:cubicBezTo>
                      <a:pt x="782" y="202"/>
                      <a:pt x="784" y="201"/>
                      <a:pt x="786" y="200"/>
                    </a:cubicBezTo>
                    <a:cubicBezTo>
                      <a:pt x="787" y="200"/>
                      <a:pt x="788" y="197"/>
                      <a:pt x="788" y="195"/>
                    </a:cubicBezTo>
                    <a:cubicBezTo>
                      <a:pt x="789" y="193"/>
                      <a:pt x="791" y="192"/>
                      <a:pt x="792" y="191"/>
                    </a:cubicBezTo>
                    <a:cubicBezTo>
                      <a:pt x="793" y="190"/>
                      <a:pt x="794" y="190"/>
                      <a:pt x="794" y="189"/>
                    </a:cubicBezTo>
                    <a:cubicBezTo>
                      <a:pt x="794" y="187"/>
                      <a:pt x="794" y="187"/>
                      <a:pt x="795" y="186"/>
                    </a:cubicBezTo>
                    <a:cubicBezTo>
                      <a:pt x="798" y="184"/>
                      <a:pt x="804" y="179"/>
                      <a:pt x="801" y="176"/>
                    </a:cubicBezTo>
                    <a:cubicBezTo>
                      <a:pt x="798" y="173"/>
                      <a:pt x="792" y="173"/>
                      <a:pt x="789" y="174"/>
                    </a:cubicBezTo>
                    <a:cubicBezTo>
                      <a:pt x="787" y="174"/>
                      <a:pt x="786" y="174"/>
                      <a:pt x="784" y="174"/>
                    </a:cubicBezTo>
                    <a:cubicBezTo>
                      <a:pt x="782" y="173"/>
                      <a:pt x="779" y="173"/>
                      <a:pt x="777" y="173"/>
                    </a:cubicBezTo>
                    <a:cubicBezTo>
                      <a:pt x="776" y="173"/>
                      <a:pt x="774" y="173"/>
                      <a:pt x="772" y="173"/>
                    </a:cubicBezTo>
                    <a:cubicBezTo>
                      <a:pt x="770" y="173"/>
                      <a:pt x="769" y="170"/>
                      <a:pt x="767" y="169"/>
                    </a:cubicBezTo>
                    <a:cubicBezTo>
                      <a:pt x="764" y="166"/>
                      <a:pt x="761" y="163"/>
                      <a:pt x="757" y="161"/>
                    </a:cubicBezTo>
                    <a:cubicBezTo>
                      <a:pt x="754" y="160"/>
                      <a:pt x="750" y="159"/>
                      <a:pt x="746" y="159"/>
                    </a:cubicBezTo>
                    <a:cubicBezTo>
                      <a:pt x="745" y="159"/>
                      <a:pt x="743" y="158"/>
                      <a:pt x="741" y="158"/>
                    </a:cubicBezTo>
                    <a:cubicBezTo>
                      <a:pt x="739" y="160"/>
                      <a:pt x="739" y="159"/>
                      <a:pt x="736" y="158"/>
                    </a:cubicBezTo>
                    <a:cubicBezTo>
                      <a:pt x="740" y="157"/>
                      <a:pt x="744" y="158"/>
                      <a:pt x="748" y="159"/>
                    </a:cubicBezTo>
                    <a:cubicBezTo>
                      <a:pt x="750" y="159"/>
                      <a:pt x="752" y="159"/>
                      <a:pt x="754" y="159"/>
                    </a:cubicBezTo>
                    <a:cubicBezTo>
                      <a:pt x="756" y="160"/>
                      <a:pt x="758" y="160"/>
                      <a:pt x="760" y="161"/>
                    </a:cubicBezTo>
                    <a:cubicBezTo>
                      <a:pt x="759" y="160"/>
                      <a:pt x="758" y="158"/>
                      <a:pt x="757" y="158"/>
                    </a:cubicBezTo>
                    <a:cubicBezTo>
                      <a:pt x="762" y="158"/>
                      <a:pt x="765" y="159"/>
                      <a:pt x="768" y="161"/>
                    </a:cubicBezTo>
                    <a:cubicBezTo>
                      <a:pt x="772" y="164"/>
                      <a:pt x="776" y="164"/>
                      <a:pt x="781" y="165"/>
                    </a:cubicBezTo>
                    <a:cubicBezTo>
                      <a:pt x="778" y="165"/>
                      <a:pt x="777" y="165"/>
                      <a:pt x="774" y="165"/>
                    </a:cubicBezTo>
                    <a:cubicBezTo>
                      <a:pt x="776" y="166"/>
                      <a:pt x="778" y="167"/>
                      <a:pt x="780" y="168"/>
                    </a:cubicBezTo>
                    <a:cubicBezTo>
                      <a:pt x="782" y="169"/>
                      <a:pt x="783" y="171"/>
                      <a:pt x="785" y="171"/>
                    </a:cubicBezTo>
                    <a:cubicBezTo>
                      <a:pt x="788" y="173"/>
                      <a:pt x="793" y="173"/>
                      <a:pt x="797" y="172"/>
                    </a:cubicBezTo>
                    <a:cubicBezTo>
                      <a:pt x="799" y="171"/>
                      <a:pt x="799" y="170"/>
                      <a:pt x="801" y="169"/>
                    </a:cubicBezTo>
                    <a:cubicBezTo>
                      <a:pt x="803" y="167"/>
                      <a:pt x="805" y="165"/>
                      <a:pt x="808" y="164"/>
                    </a:cubicBezTo>
                    <a:cubicBezTo>
                      <a:pt x="808" y="163"/>
                      <a:pt x="809" y="163"/>
                      <a:pt x="809" y="163"/>
                    </a:cubicBezTo>
                    <a:cubicBezTo>
                      <a:pt x="809" y="162"/>
                      <a:pt x="809" y="160"/>
                      <a:pt x="810" y="160"/>
                    </a:cubicBezTo>
                    <a:cubicBezTo>
                      <a:pt x="811" y="159"/>
                      <a:pt x="814" y="158"/>
                      <a:pt x="815" y="156"/>
                    </a:cubicBezTo>
                    <a:cubicBezTo>
                      <a:pt x="815" y="155"/>
                      <a:pt x="817" y="151"/>
                      <a:pt x="815" y="151"/>
                    </a:cubicBezTo>
                    <a:cubicBezTo>
                      <a:pt x="813" y="150"/>
                      <a:pt x="811" y="150"/>
                      <a:pt x="809" y="149"/>
                    </a:cubicBezTo>
                    <a:cubicBezTo>
                      <a:pt x="808" y="148"/>
                      <a:pt x="805" y="147"/>
                      <a:pt x="806" y="145"/>
                    </a:cubicBezTo>
                    <a:cubicBezTo>
                      <a:pt x="807" y="143"/>
                      <a:pt x="810" y="143"/>
                      <a:pt x="812" y="143"/>
                    </a:cubicBezTo>
                    <a:cubicBezTo>
                      <a:pt x="814" y="143"/>
                      <a:pt x="815" y="144"/>
                      <a:pt x="817" y="144"/>
                    </a:cubicBezTo>
                    <a:cubicBezTo>
                      <a:pt x="820" y="143"/>
                      <a:pt x="822" y="143"/>
                      <a:pt x="824" y="142"/>
                    </a:cubicBezTo>
                    <a:cubicBezTo>
                      <a:pt x="825" y="141"/>
                      <a:pt x="826" y="146"/>
                      <a:pt x="826" y="147"/>
                    </a:cubicBezTo>
                    <a:cubicBezTo>
                      <a:pt x="827" y="148"/>
                      <a:pt x="831" y="149"/>
                      <a:pt x="832" y="149"/>
                    </a:cubicBezTo>
                    <a:cubicBezTo>
                      <a:pt x="834" y="150"/>
                      <a:pt x="836" y="151"/>
                      <a:pt x="839" y="152"/>
                    </a:cubicBezTo>
                    <a:cubicBezTo>
                      <a:pt x="838" y="150"/>
                      <a:pt x="838" y="148"/>
                      <a:pt x="838" y="146"/>
                    </a:cubicBezTo>
                    <a:cubicBezTo>
                      <a:pt x="839" y="147"/>
                      <a:pt x="839" y="149"/>
                      <a:pt x="840" y="149"/>
                    </a:cubicBezTo>
                    <a:cubicBezTo>
                      <a:pt x="841" y="149"/>
                      <a:pt x="842" y="148"/>
                      <a:pt x="843" y="148"/>
                    </a:cubicBezTo>
                    <a:cubicBezTo>
                      <a:pt x="844" y="149"/>
                      <a:pt x="845" y="150"/>
                      <a:pt x="846" y="151"/>
                    </a:cubicBezTo>
                    <a:cubicBezTo>
                      <a:pt x="847" y="151"/>
                      <a:pt x="848" y="152"/>
                      <a:pt x="849" y="152"/>
                    </a:cubicBezTo>
                    <a:cubicBezTo>
                      <a:pt x="849" y="150"/>
                      <a:pt x="849" y="148"/>
                      <a:pt x="848" y="146"/>
                    </a:cubicBezTo>
                    <a:cubicBezTo>
                      <a:pt x="847" y="145"/>
                      <a:pt x="845" y="144"/>
                      <a:pt x="845" y="143"/>
                    </a:cubicBezTo>
                    <a:cubicBezTo>
                      <a:pt x="844" y="141"/>
                      <a:pt x="844" y="140"/>
                      <a:pt x="842" y="140"/>
                    </a:cubicBezTo>
                    <a:cubicBezTo>
                      <a:pt x="840" y="139"/>
                      <a:pt x="838" y="136"/>
                      <a:pt x="836" y="135"/>
                    </a:cubicBezTo>
                    <a:cubicBezTo>
                      <a:pt x="833" y="133"/>
                      <a:pt x="832" y="134"/>
                      <a:pt x="829" y="135"/>
                    </a:cubicBezTo>
                    <a:cubicBezTo>
                      <a:pt x="830" y="135"/>
                      <a:pt x="830" y="133"/>
                      <a:pt x="831" y="133"/>
                    </a:cubicBezTo>
                    <a:cubicBezTo>
                      <a:pt x="832" y="132"/>
                      <a:pt x="834" y="132"/>
                      <a:pt x="836" y="132"/>
                    </a:cubicBezTo>
                    <a:cubicBezTo>
                      <a:pt x="835" y="132"/>
                      <a:pt x="834" y="132"/>
                      <a:pt x="833" y="132"/>
                    </a:cubicBezTo>
                    <a:cubicBezTo>
                      <a:pt x="835" y="131"/>
                      <a:pt x="837" y="131"/>
                      <a:pt x="839" y="132"/>
                    </a:cubicBezTo>
                    <a:cubicBezTo>
                      <a:pt x="838" y="132"/>
                      <a:pt x="838" y="132"/>
                      <a:pt x="837" y="132"/>
                    </a:cubicBezTo>
                    <a:cubicBezTo>
                      <a:pt x="838" y="132"/>
                      <a:pt x="840" y="133"/>
                      <a:pt x="840" y="133"/>
                    </a:cubicBezTo>
                    <a:cubicBezTo>
                      <a:pt x="841" y="134"/>
                      <a:pt x="839" y="136"/>
                      <a:pt x="840" y="136"/>
                    </a:cubicBezTo>
                    <a:cubicBezTo>
                      <a:pt x="841" y="137"/>
                      <a:pt x="842" y="139"/>
                      <a:pt x="843" y="139"/>
                    </a:cubicBezTo>
                    <a:cubicBezTo>
                      <a:pt x="844" y="139"/>
                      <a:pt x="845" y="137"/>
                      <a:pt x="846" y="137"/>
                    </a:cubicBezTo>
                    <a:cubicBezTo>
                      <a:pt x="847" y="139"/>
                      <a:pt x="848" y="139"/>
                      <a:pt x="848" y="142"/>
                    </a:cubicBezTo>
                    <a:cubicBezTo>
                      <a:pt x="848" y="143"/>
                      <a:pt x="850" y="143"/>
                      <a:pt x="851" y="144"/>
                    </a:cubicBezTo>
                    <a:cubicBezTo>
                      <a:pt x="852" y="145"/>
                      <a:pt x="855" y="148"/>
                      <a:pt x="856" y="147"/>
                    </a:cubicBezTo>
                    <a:cubicBezTo>
                      <a:pt x="858" y="146"/>
                      <a:pt x="859" y="145"/>
                      <a:pt x="861" y="143"/>
                    </a:cubicBezTo>
                    <a:cubicBezTo>
                      <a:pt x="862" y="142"/>
                      <a:pt x="864" y="143"/>
                      <a:pt x="865" y="142"/>
                    </a:cubicBezTo>
                    <a:cubicBezTo>
                      <a:pt x="867" y="141"/>
                      <a:pt x="868" y="140"/>
                      <a:pt x="870" y="138"/>
                    </a:cubicBezTo>
                    <a:cubicBezTo>
                      <a:pt x="872" y="137"/>
                      <a:pt x="873" y="140"/>
                      <a:pt x="874" y="137"/>
                    </a:cubicBezTo>
                    <a:cubicBezTo>
                      <a:pt x="874" y="136"/>
                      <a:pt x="875" y="133"/>
                      <a:pt x="876" y="133"/>
                    </a:cubicBezTo>
                    <a:cubicBezTo>
                      <a:pt x="878" y="132"/>
                      <a:pt x="879" y="131"/>
                      <a:pt x="881" y="131"/>
                    </a:cubicBezTo>
                    <a:cubicBezTo>
                      <a:pt x="882" y="131"/>
                      <a:pt x="884" y="128"/>
                      <a:pt x="884" y="128"/>
                    </a:cubicBezTo>
                    <a:cubicBezTo>
                      <a:pt x="885" y="126"/>
                      <a:pt x="886" y="124"/>
                      <a:pt x="886" y="122"/>
                    </a:cubicBezTo>
                    <a:cubicBezTo>
                      <a:pt x="887" y="119"/>
                      <a:pt x="887" y="119"/>
                      <a:pt x="885" y="117"/>
                    </a:cubicBezTo>
                    <a:cubicBezTo>
                      <a:pt x="884" y="116"/>
                      <a:pt x="882" y="116"/>
                      <a:pt x="881" y="114"/>
                    </a:cubicBezTo>
                    <a:cubicBezTo>
                      <a:pt x="879" y="113"/>
                      <a:pt x="878" y="111"/>
                      <a:pt x="876" y="110"/>
                    </a:cubicBezTo>
                    <a:cubicBezTo>
                      <a:pt x="872" y="107"/>
                      <a:pt x="873" y="104"/>
                      <a:pt x="875" y="101"/>
                    </a:cubicBezTo>
                    <a:cubicBezTo>
                      <a:pt x="874" y="101"/>
                      <a:pt x="873" y="102"/>
                      <a:pt x="872" y="103"/>
                    </a:cubicBezTo>
                    <a:cubicBezTo>
                      <a:pt x="872" y="103"/>
                      <a:pt x="872" y="101"/>
                      <a:pt x="871" y="100"/>
                    </a:cubicBezTo>
                    <a:cubicBezTo>
                      <a:pt x="871" y="100"/>
                      <a:pt x="869" y="99"/>
                      <a:pt x="869" y="98"/>
                    </a:cubicBezTo>
                    <a:cubicBezTo>
                      <a:pt x="868" y="97"/>
                      <a:pt x="869" y="96"/>
                      <a:pt x="867" y="96"/>
                    </a:cubicBezTo>
                    <a:cubicBezTo>
                      <a:pt x="866" y="96"/>
                      <a:pt x="867" y="94"/>
                      <a:pt x="867" y="93"/>
                    </a:cubicBezTo>
                    <a:cubicBezTo>
                      <a:pt x="870" y="94"/>
                      <a:pt x="872" y="94"/>
                      <a:pt x="875" y="95"/>
                    </a:cubicBezTo>
                    <a:cubicBezTo>
                      <a:pt x="877" y="96"/>
                      <a:pt x="877" y="94"/>
                      <a:pt x="878" y="93"/>
                    </a:cubicBezTo>
                    <a:cubicBezTo>
                      <a:pt x="879" y="92"/>
                      <a:pt x="881" y="93"/>
                      <a:pt x="882" y="92"/>
                    </a:cubicBezTo>
                    <a:cubicBezTo>
                      <a:pt x="884" y="92"/>
                      <a:pt x="885" y="91"/>
                      <a:pt x="886" y="90"/>
                    </a:cubicBezTo>
                    <a:cubicBezTo>
                      <a:pt x="886" y="88"/>
                      <a:pt x="887" y="86"/>
                      <a:pt x="886" y="85"/>
                    </a:cubicBezTo>
                    <a:cubicBezTo>
                      <a:pt x="885" y="84"/>
                      <a:pt x="883" y="84"/>
                      <a:pt x="882" y="84"/>
                    </a:cubicBezTo>
                    <a:cubicBezTo>
                      <a:pt x="880" y="83"/>
                      <a:pt x="879" y="83"/>
                      <a:pt x="877" y="83"/>
                    </a:cubicBezTo>
                    <a:cubicBezTo>
                      <a:pt x="879" y="82"/>
                      <a:pt x="880" y="81"/>
                      <a:pt x="882" y="80"/>
                    </a:cubicBezTo>
                    <a:cubicBezTo>
                      <a:pt x="885" y="79"/>
                      <a:pt x="886" y="78"/>
                      <a:pt x="885" y="76"/>
                    </a:cubicBezTo>
                    <a:cubicBezTo>
                      <a:pt x="884" y="74"/>
                      <a:pt x="881" y="74"/>
                      <a:pt x="879" y="74"/>
                    </a:cubicBezTo>
                    <a:cubicBezTo>
                      <a:pt x="877" y="73"/>
                      <a:pt x="875" y="73"/>
                      <a:pt x="873" y="74"/>
                    </a:cubicBezTo>
                    <a:cubicBezTo>
                      <a:pt x="870" y="67"/>
                      <a:pt x="864" y="68"/>
                      <a:pt x="858" y="66"/>
                    </a:cubicBezTo>
                    <a:cubicBezTo>
                      <a:pt x="861" y="67"/>
                      <a:pt x="864" y="67"/>
                      <a:pt x="867" y="67"/>
                    </a:cubicBezTo>
                    <a:cubicBezTo>
                      <a:pt x="867" y="66"/>
                      <a:pt x="866" y="65"/>
                      <a:pt x="866" y="64"/>
                    </a:cubicBezTo>
                    <a:cubicBezTo>
                      <a:pt x="868" y="64"/>
                      <a:pt x="870" y="64"/>
                      <a:pt x="872" y="64"/>
                    </a:cubicBezTo>
                    <a:cubicBezTo>
                      <a:pt x="871" y="64"/>
                      <a:pt x="870" y="64"/>
                      <a:pt x="869" y="63"/>
                    </a:cubicBezTo>
                    <a:cubicBezTo>
                      <a:pt x="868" y="63"/>
                      <a:pt x="867" y="62"/>
                      <a:pt x="866" y="62"/>
                    </a:cubicBezTo>
                    <a:cubicBezTo>
                      <a:pt x="864" y="62"/>
                      <a:pt x="861" y="63"/>
                      <a:pt x="860" y="63"/>
                    </a:cubicBezTo>
                    <a:cubicBezTo>
                      <a:pt x="855" y="62"/>
                      <a:pt x="851" y="62"/>
                      <a:pt x="846" y="60"/>
                    </a:cubicBezTo>
                    <a:cubicBezTo>
                      <a:pt x="844" y="60"/>
                      <a:pt x="842" y="59"/>
                      <a:pt x="840" y="58"/>
                    </a:cubicBezTo>
                    <a:cubicBezTo>
                      <a:pt x="838" y="57"/>
                      <a:pt x="836" y="58"/>
                      <a:pt x="833" y="58"/>
                    </a:cubicBezTo>
                    <a:cubicBezTo>
                      <a:pt x="832" y="58"/>
                      <a:pt x="832" y="59"/>
                      <a:pt x="831" y="59"/>
                    </a:cubicBezTo>
                    <a:cubicBezTo>
                      <a:pt x="830" y="61"/>
                      <a:pt x="830" y="60"/>
                      <a:pt x="828" y="59"/>
                    </a:cubicBezTo>
                    <a:cubicBezTo>
                      <a:pt x="826" y="58"/>
                      <a:pt x="824" y="57"/>
                      <a:pt x="822" y="59"/>
                    </a:cubicBezTo>
                    <a:cubicBezTo>
                      <a:pt x="823" y="59"/>
                      <a:pt x="824" y="59"/>
                      <a:pt x="825" y="59"/>
                    </a:cubicBezTo>
                    <a:cubicBezTo>
                      <a:pt x="825" y="61"/>
                      <a:pt x="825" y="64"/>
                      <a:pt x="824" y="66"/>
                    </a:cubicBezTo>
                    <a:cubicBezTo>
                      <a:pt x="823" y="68"/>
                      <a:pt x="824" y="70"/>
                      <a:pt x="825" y="73"/>
                    </a:cubicBezTo>
                    <a:cubicBezTo>
                      <a:pt x="825" y="76"/>
                      <a:pt x="829" y="75"/>
                      <a:pt x="831" y="76"/>
                    </a:cubicBezTo>
                    <a:cubicBezTo>
                      <a:pt x="832" y="76"/>
                      <a:pt x="833" y="78"/>
                      <a:pt x="833" y="78"/>
                    </a:cubicBezTo>
                    <a:cubicBezTo>
                      <a:pt x="834" y="79"/>
                      <a:pt x="836" y="79"/>
                      <a:pt x="837" y="80"/>
                    </a:cubicBezTo>
                    <a:cubicBezTo>
                      <a:pt x="834" y="80"/>
                      <a:pt x="833" y="80"/>
                      <a:pt x="831" y="80"/>
                    </a:cubicBezTo>
                    <a:cubicBezTo>
                      <a:pt x="832" y="81"/>
                      <a:pt x="833" y="81"/>
                      <a:pt x="834" y="82"/>
                    </a:cubicBezTo>
                    <a:cubicBezTo>
                      <a:pt x="831" y="82"/>
                      <a:pt x="831" y="82"/>
                      <a:pt x="828" y="84"/>
                    </a:cubicBezTo>
                    <a:cubicBezTo>
                      <a:pt x="831" y="85"/>
                      <a:pt x="832" y="85"/>
                      <a:pt x="834" y="86"/>
                    </a:cubicBezTo>
                    <a:cubicBezTo>
                      <a:pt x="832" y="87"/>
                      <a:pt x="830" y="86"/>
                      <a:pt x="828" y="87"/>
                    </a:cubicBezTo>
                    <a:cubicBezTo>
                      <a:pt x="827" y="87"/>
                      <a:pt x="823" y="87"/>
                      <a:pt x="822" y="88"/>
                    </a:cubicBezTo>
                    <a:cubicBezTo>
                      <a:pt x="822" y="88"/>
                      <a:pt x="820" y="89"/>
                      <a:pt x="820" y="90"/>
                    </a:cubicBezTo>
                    <a:cubicBezTo>
                      <a:pt x="820" y="91"/>
                      <a:pt x="821" y="93"/>
                      <a:pt x="821" y="93"/>
                    </a:cubicBezTo>
                    <a:cubicBezTo>
                      <a:pt x="821" y="96"/>
                      <a:pt x="819" y="97"/>
                      <a:pt x="819" y="99"/>
                    </a:cubicBezTo>
                    <a:cubicBezTo>
                      <a:pt x="818" y="101"/>
                      <a:pt x="818" y="105"/>
                      <a:pt x="817" y="106"/>
                    </a:cubicBezTo>
                    <a:cubicBezTo>
                      <a:pt x="815" y="107"/>
                      <a:pt x="813" y="108"/>
                      <a:pt x="811" y="110"/>
                    </a:cubicBezTo>
                    <a:cubicBezTo>
                      <a:pt x="809" y="112"/>
                      <a:pt x="809" y="113"/>
                      <a:pt x="809" y="116"/>
                    </a:cubicBezTo>
                    <a:cubicBezTo>
                      <a:pt x="810" y="118"/>
                      <a:pt x="809" y="120"/>
                      <a:pt x="808" y="122"/>
                    </a:cubicBezTo>
                    <a:cubicBezTo>
                      <a:pt x="807" y="122"/>
                      <a:pt x="806" y="122"/>
                      <a:pt x="805" y="122"/>
                    </a:cubicBezTo>
                    <a:cubicBezTo>
                      <a:pt x="803" y="122"/>
                      <a:pt x="803" y="122"/>
                      <a:pt x="802" y="124"/>
                    </a:cubicBezTo>
                    <a:cubicBezTo>
                      <a:pt x="801" y="126"/>
                      <a:pt x="800" y="124"/>
                      <a:pt x="799" y="125"/>
                    </a:cubicBezTo>
                    <a:cubicBezTo>
                      <a:pt x="798" y="126"/>
                      <a:pt x="797" y="128"/>
                      <a:pt x="797" y="129"/>
                    </a:cubicBezTo>
                    <a:cubicBezTo>
                      <a:pt x="796" y="129"/>
                      <a:pt x="795" y="129"/>
                      <a:pt x="794" y="129"/>
                    </a:cubicBezTo>
                    <a:cubicBezTo>
                      <a:pt x="796" y="125"/>
                      <a:pt x="796" y="123"/>
                      <a:pt x="792" y="121"/>
                    </a:cubicBezTo>
                    <a:cubicBezTo>
                      <a:pt x="791" y="120"/>
                      <a:pt x="790" y="119"/>
                      <a:pt x="789" y="118"/>
                    </a:cubicBezTo>
                    <a:cubicBezTo>
                      <a:pt x="788" y="117"/>
                      <a:pt x="787" y="116"/>
                      <a:pt x="786" y="115"/>
                    </a:cubicBezTo>
                    <a:cubicBezTo>
                      <a:pt x="784" y="113"/>
                      <a:pt x="782" y="110"/>
                      <a:pt x="781" y="107"/>
                    </a:cubicBezTo>
                    <a:cubicBezTo>
                      <a:pt x="781" y="106"/>
                      <a:pt x="782" y="104"/>
                      <a:pt x="782" y="103"/>
                    </a:cubicBezTo>
                    <a:cubicBezTo>
                      <a:pt x="782" y="101"/>
                      <a:pt x="782" y="100"/>
                      <a:pt x="782" y="98"/>
                    </a:cubicBezTo>
                    <a:cubicBezTo>
                      <a:pt x="784" y="99"/>
                      <a:pt x="787" y="102"/>
                      <a:pt x="789" y="99"/>
                    </a:cubicBezTo>
                    <a:cubicBezTo>
                      <a:pt x="791" y="97"/>
                      <a:pt x="789" y="94"/>
                      <a:pt x="788" y="92"/>
                    </a:cubicBezTo>
                    <a:cubicBezTo>
                      <a:pt x="787" y="89"/>
                      <a:pt x="788" y="87"/>
                      <a:pt x="785" y="84"/>
                    </a:cubicBezTo>
                    <a:cubicBezTo>
                      <a:pt x="783" y="82"/>
                      <a:pt x="781" y="82"/>
                      <a:pt x="779" y="80"/>
                    </a:cubicBezTo>
                    <a:cubicBezTo>
                      <a:pt x="776" y="79"/>
                      <a:pt x="774" y="77"/>
                      <a:pt x="772" y="74"/>
                    </a:cubicBezTo>
                    <a:cubicBezTo>
                      <a:pt x="769" y="72"/>
                      <a:pt x="767" y="75"/>
                      <a:pt x="765" y="77"/>
                    </a:cubicBezTo>
                    <a:cubicBezTo>
                      <a:pt x="763" y="78"/>
                      <a:pt x="760" y="80"/>
                      <a:pt x="761" y="83"/>
                    </a:cubicBezTo>
                    <a:cubicBezTo>
                      <a:pt x="762" y="87"/>
                      <a:pt x="761" y="88"/>
                      <a:pt x="758" y="90"/>
                    </a:cubicBezTo>
                    <a:cubicBezTo>
                      <a:pt x="760" y="93"/>
                      <a:pt x="760" y="92"/>
                      <a:pt x="757" y="95"/>
                    </a:cubicBezTo>
                    <a:cubicBezTo>
                      <a:pt x="757" y="95"/>
                      <a:pt x="757" y="96"/>
                      <a:pt x="757" y="97"/>
                    </a:cubicBezTo>
                    <a:cubicBezTo>
                      <a:pt x="756" y="97"/>
                      <a:pt x="755" y="98"/>
                      <a:pt x="755" y="98"/>
                    </a:cubicBezTo>
                    <a:cubicBezTo>
                      <a:pt x="752" y="99"/>
                      <a:pt x="752" y="99"/>
                      <a:pt x="751" y="96"/>
                    </a:cubicBezTo>
                    <a:cubicBezTo>
                      <a:pt x="750" y="95"/>
                      <a:pt x="749" y="92"/>
                      <a:pt x="749" y="90"/>
                    </a:cubicBezTo>
                    <a:cubicBezTo>
                      <a:pt x="748" y="88"/>
                      <a:pt x="749" y="87"/>
                      <a:pt x="749" y="85"/>
                    </a:cubicBezTo>
                    <a:cubicBezTo>
                      <a:pt x="749" y="83"/>
                      <a:pt x="748" y="81"/>
                      <a:pt x="747" y="79"/>
                    </a:cubicBezTo>
                    <a:cubicBezTo>
                      <a:pt x="747" y="78"/>
                      <a:pt x="744" y="77"/>
                      <a:pt x="743" y="76"/>
                    </a:cubicBezTo>
                    <a:cubicBezTo>
                      <a:pt x="742" y="75"/>
                      <a:pt x="740" y="74"/>
                      <a:pt x="738" y="73"/>
                    </a:cubicBezTo>
                    <a:cubicBezTo>
                      <a:pt x="739" y="73"/>
                      <a:pt x="740" y="72"/>
                      <a:pt x="741" y="72"/>
                    </a:cubicBezTo>
                    <a:cubicBezTo>
                      <a:pt x="741" y="74"/>
                      <a:pt x="742" y="74"/>
                      <a:pt x="743" y="74"/>
                    </a:cubicBezTo>
                    <a:cubicBezTo>
                      <a:pt x="744" y="74"/>
                      <a:pt x="745" y="73"/>
                      <a:pt x="745" y="72"/>
                    </a:cubicBezTo>
                    <a:cubicBezTo>
                      <a:pt x="746" y="70"/>
                      <a:pt x="749" y="69"/>
                      <a:pt x="751" y="69"/>
                    </a:cubicBezTo>
                    <a:cubicBezTo>
                      <a:pt x="751" y="69"/>
                      <a:pt x="749" y="67"/>
                      <a:pt x="748" y="67"/>
                    </a:cubicBezTo>
                    <a:cubicBezTo>
                      <a:pt x="747" y="67"/>
                      <a:pt x="746" y="68"/>
                      <a:pt x="744" y="67"/>
                    </a:cubicBezTo>
                    <a:cubicBezTo>
                      <a:pt x="743" y="67"/>
                      <a:pt x="741" y="67"/>
                      <a:pt x="740" y="66"/>
                    </a:cubicBezTo>
                    <a:cubicBezTo>
                      <a:pt x="739" y="66"/>
                      <a:pt x="738" y="66"/>
                      <a:pt x="736" y="67"/>
                    </a:cubicBezTo>
                    <a:cubicBezTo>
                      <a:pt x="737" y="66"/>
                      <a:pt x="738" y="65"/>
                      <a:pt x="739" y="64"/>
                    </a:cubicBezTo>
                    <a:cubicBezTo>
                      <a:pt x="737" y="63"/>
                      <a:pt x="735" y="63"/>
                      <a:pt x="733" y="65"/>
                    </a:cubicBezTo>
                    <a:cubicBezTo>
                      <a:pt x="731" y="67"/>
                      <a:pt x="730" y="67"/>
                      <a:pt x="727" y="66"/>
                    </a:cubicBezTo>
                    <a:cubicBezTo>
                      <a:pt x="725" y="66"/>
                      <a:pt x="723" y="64"/>
                      <a:pt x="721" y="63"/>
                    </a:cubicBezTo>
                    <a:cubicBezTo>
                      <a:pt x="720" y="62"/>
                      <a:pt x="719" y="63"/>
                      <a:pt x="718" y="63"/>
                    </a:cubicBezTo>
                    <a:cubicBezTo>
                      <a:pt x="717" y="64"/>
                      <a:pt x="715" y="63"/>
                      <a:pt x="714" y="63"/>
                    </a:cubicBezTo>
                    <a:cubicBezTo>
                      <a:pt x="715" y="63"/>
                      <a:pt x="716" y="63"/>
                      <a:pt x="717" y="62"/>
                    </a:cubicBezTo>
                    <a:cubicBezTo>
                      <a:pt x="717" y="62"/>
                      <a:pt x="716" y="62"/>
                      <a:pt x="715" y="62"/>
                    </a:cubicBezTo>
                    <a:cubicBezTo>
                      <a:pt x="717" y="61"/>
                      <a:pt x="719" y="60"/>
                      <a:pt x="721" y="59"/>
                    </a:cubicBezTo>
                    <a:cubicBezTo>
                      <a:pt x="723" y="58"/>
                      <a:pt x="725" y="54"/>
                      <a:pt x="727" y="54"/>
                    </a:cubicBezTo>
                    <a:cubicBezTo>
                      <a:pt x="725" y="52"/>
                      <a:pt x="724" y="52"/>
                      <a:pt x="721" y="52"/>
                    </a:cubicBezTo>
                    <a:cubicBezTo>
                      <a:pt x="721" y="52"/>
                      <a:pt x="722" y="49"/>
                      <a:pt x="723" y="49"/>
                    </a:cubicBezTo>
                    <a:cubicBezTo>
                      <a:pt x="724" y="50"/>
                      <a:pt x="725" y="50"/>
                      <a:pt x="726" y="50"/>
                    </a:cubicBezTo>
                    <a:cubicBezTo>
                      <a:pt x="729" y="51"/>
                      <a:pt x="731" y="51"/>
                      <a:pt x="734" y="51"/>
                    </a:cubicBezTo>
                    <a:cubicBezTo>
                      <a:pt x="733" y="49"/>
                      <a:pt x="732" y="48"/>
                      <a:pt x="731" y="46"/>
                    </a:cubicBezTo>
                    <a:cubicBezTo>
                      <a:pt x="729" y="44"/>
                      <a:pt x="729" y="45"/>
                      <a:pt x="727" y="46"/>
                    </a:cubicBezTo>
                    <a:cubicBezTo>
                      <a:pt x="727" y="43"/>
                      <a:pt x="727" y="43"/>
                      <a:pt x="724" y="41"/>
                    </a:cubicBezTo>
                    <a:cubicBezTo>
                      <a:pt x="724" y="41"/>
                      <a:pt x="724" y="39"/>
                      <a:pt x="725" y="39"/>
                    </a:cubicBezTo>
                    <a:cubicBezTo>
                      <a:pt x="725" y="38"/>
                      <a:pt x="723" y="38"/>
                      <a:pt x="723" y="37"/>
                    </a:cubicBezTo>
                    <a:cubicBezTo>
                      <a:pt x="721" y="37"/>
                      <a:pt x="719" y="36"/>
                      <a:pt x="718" y="35"/>
                    </a:cubicBezTo>
                    <a:cubicBezTo>
                      <a:pt x="716" y="33"/>
                      <a:pt x="715" y="32"/>
                      <a:pt x="712" y="32"/>
                    </a:cubicBezTo>
                    <a:cubicBezTo>
                      <a:pt x="714" y="29"/>
                      <a:pt x="715" y="25"/>
                      <a:pt x="714" y="23"/>
                    </a:cubicBezTo>
                    <a:cubicBezTo>
                      <a:pt x="713" y="19"/>
                      <a:pt x="710" y="17"/>
                      <a:pt x="709" y="14"/>
                    </a:cubicBezTo>
                    <a:cubicBezTo>
                      <a:pt x="708" y="13"/>
                      <a:pt x="706" y="13"/>
                      <a:pt x="705" y="12"/>
                    </a:cubicBezTo>
                    <a:cubicBezTo>
                      <a:pt x="703" y="12"/>
                      <a:pt x="703" y="11"/>
                      <a:pt x="702" y="9"/>
                    </a:cubicBezTo>
                    <a:cubicBezTo>
                      <a:pt x="701" y="8"/>
                      <a:pt x="699" y="7"/>
                      <a:pt x="698" y="7"/>
                    </a:cubicBezTo>
                    <a:cubicBezTo>
                      <a:pt x="696" y="7"/>
                      <a:pt x="695" y="7"/>
                      <a:pt x="693" y="8"/>
                    </a:cubicBezTo>
                    <a:cubicBezTo>
                      <a:pt x="692" y="7"/>
                      <a:pt x="692" y="6"/>
                      <a:pt x="692" y="5"/>
                    </a:cubicBezTo>
                    <a:cubicBezTo>
                      <a:pt x="691" y="6"/>
                      <a:pt x="690" y="6"/>
                      <a:pt x="689" y="7"/>
                    </a:cubicBezTo>
                    <a:cubicBezTo>
                      <a:pt x="689" y="5"/>
                      <a:pt x="690" y="3"/>
                      <a:pt x="690" y="1"/>
                    </a:cubicBezTo>
                    <a:cubicBezTo>
                      <a:pt x="688" y="0"/>
                      <a:pt x="687" y="0"/>
                      <a:pt x="684" y="0"/>
                    </a:cubicBezTo>
                    <a:cubicBezTo>
                      <a:pt x="681" y="1"/>
                      <a:pt x="681" y="2"/>
                      <a:pt x="679" y="4"/>
                    </a:cubicBezTo>
                    <a:cubicBezTo>
                      <a:pt x="682" y="4"/>
                      <a:pt x="685" y="4"/>
                      <a:pt x="688" y="4"/>
                    </a:cubicBezTo>
                    <a:cubicBezTo>
                      <a:pt x="686" y="4"/>
                      <a:pt x="685" y="4"/>
                      <a:pt x="682" y="4"/>
                    </a:cubicBezTo>
                    <a:cubicBezTo>
                      <a:pt x="681" y="5"/>
                      <a:pt x="678" y="5"/>
                      <a:pt x="678" y="6"/>
                    </a:cubicBezTo>
                    <a:cubicBezTo>
                      <a:pt x="678" y="7"/>
                      <a:pt x="678" y="7"/>
                      <a:pt x="678" y="7"/>
                    </a:cubicBezTo>
                    <a:cubicBezTo>
                      <a:pt x="678" y="7"/>
                      <a:pt x="678" y="7"/>
                      <a:pt x="678" y="6"/>
                    </a:cubicBezTo>
                    <a:cubicBezTo>
                      <a:pt x="678" y="6"/>
                      <a:pt x="678" y="6"/>
                      <a:pt x="678" y="6"/>
                    </a:cubicBezTo>
                    <a:cubicBezTo>
                      <a:pt x="677" y="8"/>
                      <a:pt x="676" y="8"/>
                      <a:pt x="674" y="9"/>
                    </a:cubicBezTo>
                    <a:cubicBezTo>
                      <a:pt x="673" y="9"/>
                      <a:pt x="671" y="10"/>
                      <a:pt x="671" y="10"/>
                    </a:cubicBezTo>
                    <a:cubicBezTo>
                      <a:pt x="670" y="12"/>
                      <a:pt x="671" y="13"/>
                      <a:pt x="672" y="14"/>
                    </a:cubicBezTo>
                    <a:cubicBezTo>
                      <a:pt x="674" y="14"/>
                      <a:pt x="675" y="14"/>
                      <a:pt x="677" y="14"/>
                    </a:cubicBezTo>
                    <a:cubicBezTo>
                      <a:pt x="676" y="16"/>
                      <a:pt x="675" y="17"/>
                      <a:pt x="675" y="19"/>
                    </a:cubicBezTo>
                    <a:cubicBezTo>
                      <a:pt x="673" y="19"/>
                      <a:pt x="672" y="19"/>
                      <a:pt x="670" y="18"/>
                    </a:cubicBezTo>
                    <a:cubicBezTo>
                      <a:pt x="668" y="16"/>
                      <a:pt x="668" y="16"/>
                      <a:pt x="666" y="17"/>
                    </a:cubicBezTo>
                    <a:cubicBezTo>
                      <a:pt x="665" y="17"/>
                      <a:pt x="663" y="19"/>
                      <a:pt x="662" y="19"/>
                    </a:cubicBezTo>
                    <a:cubicBezTo>
                      <a:pt x="661" y="21"/>
                      <a:pt x="661" y="23"/>
                      <a:pt x="661" y="25"/>
                    </a:cubicBezTo>
                    <a:cubicBezTo>
                      <a:pt x="661" y="26"/>
                      <a:pt x="661" y="28"/>
                      <a:pt x="660" y="29"/>
                    </a:cubicBezTo>
                    <a:cubicBezTo>
                      <a:pt x="659" y="31"/>
                      <a:pt x="659" y="32"/>
                      <a:pt x="661" y="34"/>
                    </a:cubicBezTo>
                    <a:cubicBezTo>
                      <a:pt x="664" y="37"/>
                      <a:pt x="666" y="37"/>
                      <a:pt x="669" y="35"/>
                    </a:cubicBezTo>
                    <a:cubicBezTo>
                      <a:pt x="669" y="36"/>
                      <a:pt x="668" y="37"/>
                      <a:pt x="667" y="38"/>
                    </a:cubicBezTo>
                    <a:cubicBezTo>
                      <a:pt x="668" y="39"/>
                      <a:pt x="669" y="39"/>
                      <a:pt x="670" y="39"/>
                    </a:cubicBezTo>
                    <a:cubicBezTo>
                      <a:pt x="668" y="39"/>
                      <a:pt x="667" y="38"/>
                      <a:pt x="666" y="39"/>
                    </a:cubicBezTo>
                    <a:cubicBezTo>
                      <a:pt x="664" y="40"/>
                      <a:pt x="664" y="41"/>
                      <a:pt x="663" y="42"/>
                    </a:cubicBezTo>
                    <a:cubicBezTo>
                      <a:pt x="662" y="44"/>
                      <a:pt x="660" y="44"/>
                      <a:pt x="660" y="45"/>
                    </a:cubicBezTo>
                    <a:cubicBezTo>
                      <a:pt x="660" y="47"/>
                      <a:pt x="660" y="48"/>
                      <a:pt x="660" y="50"/>
                    </a:cubicBezTo>
                    <a:cubicBezTo>
                      <a:pt x="660" y="51"/>
                      <a:pt x="661" y="53"/>
                      <a:pt x="662" y="54"/>
                    </a:cubicBezTo>
                    <a:cubicBezTo>
                      <a:pt x="663" y="54"/>
                      <a:pt x="666" y="55"/>
                      <a:pt x="666" y="56"/>
                    </a:cubicBezTo>
                    <a:cubicBezTo>
                      <a:pt x="666" y="58"/>
                      <a:pt x="666" y="58"/>
                      <a:pt x="668" y="59"/>
                    </a:cubicBezTo>
                    <a:cubicBezTo>
                      <a:pt x="670" y="60"/>
                      <a:pt x="671" y="59"/>
                      <a:pt x="672" y="60"/>
                    </a:cubicBezTo>
                    <a:cubicBezTo>
                      <a:pt x="675" y="62"/>
                      <a:pt x="678" y="63"/>
                      <a:pt x="681" y="64"/>
                    </a:cubicBezTo>
                    <a:cubicBezTo>
                      <a:pt x="682" y="65"/>
                      <a:pt x="684" y="66"/>
                      <a:pt x="685" y="65"/>
                    </a:cubicBezTo>
                    <a:cubicBezTo>
                      <a:pt x="687" y="63"/>
                      <a:pt x="687" y="62"/>
                      <a:pt x="689" y="64"/>
                    </a:cubicBezTo>
                    <a:cubicBezTo>
                      <a:pt x="690" y="65"/>
                      <a:pt x="691" y="67"/>
                      <a:pt x="692" y="68"/>
                    </a:cubicBezTo>
                    <a:cubicBezTo>
                      <a:pt x="693" y="69"/>
                      <a:pt x="694" y="69"/>
                      <a:pt x="696" y="69"/>
                    </a:cubicBezTo>
                    <a:cubicBezTo>
                      <a:pt x="698" y="69"/>
                      <a:pt x="698" y="69"/>
                      <a:pt x="700" y="68"/>
                    </a:cubicBezTo>
                    <a:cubicBezTo>
                      <a:pt x="702" y="67"/>
                      <a:pt x="702" y="67"/>
                      <a:pt x="705" y="67"/>
                    </a:cubicBezTo>
                    <a:cubicBezTo>
                      <a:pt x="705" y="70"/>
                      <a:pt x="704" y="70"/>
                      <a:pt x="707" y="71"/>
                    </a:cubicBezTo>
                    <a:cubicBezTo>
                      <a:pt x="705" y="72"/>
                      <a:pt x="703" y="74"/>
                      <a:pt x="701" y="75"/>
                    </a:cubicBezTo>
                    <a:cubicBezTo>
                      <a:pt x="700" y="72"/>
                      <a:pt x="701" y="72"/>
                      <a:pt x="703" y="70"/>
                    </a:cubicBezTo>
                    <a:cubicBezTo>
                      <a:pt x="701" y="71"/>
                      <a:pt x="700" y="71"/>
                      <a:pt x="698" y="71"/>
                    </a:cubicBezTo>
                    <a:cubicBezTo>
                      <a:pt x="697" y="71"/>
                      <a:pt x="695" y="71"/>
                      <a:pt x="694" y="73"/>
                    </a:cubicBezTo>
                    <a:cubicBezTo>
                      <a:pt x="693" y="75"/>
                      <a:pt x="694" y="75"/>
                      <a:pt x="696" y="77"/>
                    </a:cubicBezTo>
                    <a:cubicBezTo>
                      <a:pt x="697" y="77"/>
                      <a:pt x="694" y="80"/>
                      <a:pt x="693" y="80"/>
                    </a:cubicBezTo>
                    <a:cubicBezTo>
                      <a:pt x="692" y="81"/>
                      <a:pt x="691" y="83"/>
                      <a:pt x="689" y="84"/>
                    </a:cubicBezTo>
                    <a:cubicBezTo>
                      <a:pt x="689" y="85"/>
                      <a:pt x="689" y="88"/>
                      <a:pt x="691" y="88"/>
                    </a:cubicBezTo>
                    <a:cubicBezTo>
                      <a:pt x="694" y="88"/>
                      <a:pt x="697" y="86"/>
                      <a:pt x="700" y="84"/>
                    </a:cubicBezTo>
                    <a:cubicBezTo>
                      <a:pt x="699" y="84"/>
                      <a:pt x="698" y="84"/>
                      <a:pt x="697" y="85"/>
                    </a:cubicBezTo>
                    <a:cubicBezTo>
                      <a:pt x="698" y="82"/>
                      <a:pt x="699" y="81"/>
                      <a:pt x="700" y="79"/>
                    </a:cubicBezTo>
                    <a:cubicBezTo>
                      <a:pt x="702" y="81"/>
                      <a:pt x="703" y="82"/>
                      <a:pt x="704" y="84"/>
                    </a:cubicBezTo>
                    <a:cubicBezTo>
                      <a:pt x="704" y="85"/>
                      <a:pt x="702" y="89"/>
                      <a:pt x="701" y="91"/>
                    </a:cubicBezTo>
                    <a:cubicBezTo>
                      <a:pt x="702" y="91"/>
                      <a:pt x="704" y="90"/>
                      <a:pt x="704" y="91"/>
                    </a:cubicBezTo>
                    <a:cubicBezTo>
                      <a:pt x="705" y="92"/>
                      <a:pt x="704" y="92"/>
                      <a:pt x="703" y="92"/>
                    </a:cubicBezTo>
                    <a:cubicBezTo>
                      <a:pt x="702" y="93"/>
                      <a:pt x="699" y="93"/>
                      <a:pt x="698" y="94"/>
                    </a:cubicBezTo>
                    <a:cubicBezTo>
                      <a:pt x="696" y="96"/>
                      <a:pt x="695" y="96"/>
                      <a:pt x="695" y="99"/>
                    </a:cubicBezTo>
                    <a:cubicBezTo>
                      <a:pt x="695" y="100"/>
                      <a:pt x="690" y="101"/>
                      <a:pt x="689" y="102"/>
                    </a:cubicBezTo>
                    <a:cubicBezTo>
                      <a:pt x="688" y="103"/>
                      <a:pt x="687" y="105"/>
                      <a:pt x="685" y="105"/>
                    </a:cubicBezTo>
                    <a:cubicBezTo>
                      <a:pt x="683" y="105"/>
                      <a:pt x="681" y="104"/>
                      <a:pt x="680" y="104"/>
                    </a:cubicBezTo>
                    <a:cubicBezTo>
                      <a:pt x="678" y="105"/>
                      <a:pt x="675" y="105"/>
                      <a:pt x="675" y="108"/>
                    </a:cubicBezTo>
                    <a:cubicBezTo>
                      <a:pt x="675" y="110"/>
                      <a:pt x="674" y="111"/>
                      <a:pt x="673" y="114"/>
                    </a:cubicBezTo>
                    <a:cubicBezTo>
                      <a:pt x="674" y="115"/>
                      <a:pt x="676" y="116"/>
                      <a:pt x="677" y="117"/>
                    </a:cubicBezTo>
                    <a:cubicBezTo>
                      <a:pt x="679" y="119"/>
                      <a:pt x="677" y="120"/>
                      <a:pt x="678" y="122"/>
                    </a:cubicBezTo>
                    <a:cubicBezTo>
                      <a:pt x="681" y="125"/>
                      <a:pt x="679" y="124"/>
                      <a:pt x="678" y="127"/>
                    </a:cubicBezTo>
                    <a:cubicBezTo>
                      <a:pt x="677" y="129"/>
                      <a:pt x="678" y="131"/>
                      <a:pt x="679" y="133"/>
                    </a:cubicBezTo>
                    <a:cubicBezTo>
                      <a:pt x="675" y="134"/>
                      <a:pt x="671" y="133"/>
                      <a:pt x="667" y="133"/>
                    </a:cubicBezTo>
                    <a:cubicBezTo>
                      <a:pt x="669" y="136"/>
                      <a:pt x="673" y="138"/>
                      <a:pt x="671" y="142"/>
                    </a:cubicBezTo>
                    <a:cubicBezTo>
                      <a:pt x="671" y="138"/>
                      <a:pt x="670" y="139"/>
                      <a:pt x="668" y="137"/>
                    </a:cubicBezTo>
                    <a:cubicBezTo>
                      <a:pt x="666" y="135"/>
                      <a:pt x="664" y="133"/>
                      <a:pt x="662" y="131"/>
                    </a:cubicBezTo>
                    <a:cubicBezTo>
                      <a:pt x="663" y="132"/>
                      <a:pt x="665" y="132"/>
                      <a:pt x="665" y="132"/>
                    </a:cubicBezTo>
                    <a:cubicBezTo>
                      <a:pt x="666" y="131"/>
                      <a:pt x="667" y="130"/>
                      <a:pt x="669" y="131"/>
                    </a:cubicBezTo>
                    <a:cubicBezTo>
                      <a:pt x="670" y="132"/>
                      <a:pt x="670" y="133"/>
                      <a:pt x="672" y="132"/>
                    </a:cubicBezTo>
                    <a:cubicBezTo>
                      <a:pt x="674" y="132"/>
                      <a:pt x="675" y="132"/>
                      <a:pt x="677" y="132"/>
                    </a:cubicBezTo>
                    <a:cubicBezTo>
                      <a:pt x="677" y="131"/>
                      <a:pt x="677" y="130"/>
                      <a:pt x="677" y="129"/>
                    </a:cubicBezTo>
                    <a:cubicBezTo>
                      <a:pt x="675" y="126"/>
                      <a:pt x="675" y="126"/>
                      <a:pt x="673" y="126"/>
                    </a:cubicBezTo>
                    <a:cubicBezTo>
                      <a:pt x="673" y="125"/>
                      <a:pt x="674" y="124"/>
                      <a:pt x="675" y="123"/>
                    </a:cubicBezTo>
                    <a:cubicBezTo>
                      <a:pt x="672" y="122"/>
                      <a:pt x="672" y="122"/>
                      <a:pt x="670" y="123"/>
                    </a:cubicBezTo>
                    <a:cubicBezTo>
                      <a:pt x="669" y="124"/>
                      <a:pt x="667" y="125"/>
                      <a:pt x="666" y="125"/>
                    </a:cubicBezTo>
                    <a:cubicBezTo>
                      <a:pt x="666" y="124"/>
                      <a:pt x="666" y="122"/>
                      <a:pt x="666" y="122"/>
                    </a:cubicBezTo>
                    <a:cubicBezTo>
                      <a:pt x="666" y="121"/>
                      <a:pt x="664" y="121"/>
                      <a:pt x="663" y="120"/>
                    </a:cubicBezTo>
                    <a:cubicBezTo>
                      <a:pt x="661" y="118"/>
                      <a:pt x="661" y="117"/>
                      <a:pt x="663" y="115"/>
                    </a:cubicBezTo>
                    <a:cubicBezTo>
                      <a:pt x="666" y="110"/>
                      <a:pt x="666" y="105"/>
                      <a:pt x="668" y="101"/>
                    </a:cubicBezTo>
                    <a:cubicBezTo>
                      <a:pt x="666" y="101"/>
                      <a:pt x="665" y="101"/>
                      <a:pt x="662" y="102"/>
                    </a:cubicBezTo>
                    <a:cubicBezTo>
                      <a:pt x="662" y="102"/>
                      <a:pt x="662" y="104"/>
                      <a:pt x="661" y="105"/>
                    </a:cubicBezTo>
                    <a:cubicBezTo>
                      <a:pt x="661" y="105"/>
                      <a:pt x="659" y="105"/>
                      <a:pt x="658" y="105"/>
                    </a:cubicBezTo>
                    <a:cubicBezTo>
                      <a:pt x="659" y="103"/>
                      <a:pt x="660" y="101"/>
                      <a:pt x="661" y="99"/>
                    </a:cubicBezTo>
                    <a:cubicBezTo>
                      <a:pt x="658" y="101"/>
                      <a:pt x="658" y="101"/>
                      <a:pt x="655" y="100"/>
                    </a:cubicBezTo>
                    <a:cubicBezTo>
                      <a:pt x="654" y="99"/>
                      <a:pt x="653" y="100"/>
                      <a:pt x="652" y="99"/>
                    </a:cubicBezTo>
                    <a:cubicBezTo>
                      <a:pt x="652" y="99"/>
                      <a:pt x="651" y="97"/>
                      <a:pt x="651" y="97"/>
                    </a:cubicBezTo>
                    <a:cubicBezTo>
                      <a:pt x="648" y="93"/>
                      <a:pt x="643" y="93"/>
                      <a:pt x="639" y="92"/>
                    </a:cubicBezTo>
                    <a:cubicBezTo>
                      <a:pt x="639" y="93"/>
                      <a:pt x="640" y="95"/>
                      <a:pt x="640" y="96"/>
                    </a:cubicBezTo>
                    <a:cubicBezTo>
                      <a:pt x="640" y="97"/>
                      <a:pt x="637" y="97"/>
                      <a:pt x="636" y="97"/>
                    </a:cubicBezTo>
                    <a:cubicBezTo>
                      <a:pt x="634" y="98"/>
                      <a:pt x="634" y="98"/>
                      <a:pt x="632" y="96"/>
                    </a:cubicBezTo>
                    <a:cubicBezTo>
                      <a:pt x="631" y="95"/>
                      <a:pt x="629" y="96"/>
                      <a:pt x="628" y="97"/>
                    </a:cubicBezTo>
                    <a:cubicBezTo>
                      <a:pt x="630" y="99"/>
                      <a:pt x="631" y="100"/>
                      <a:pt x="633" y="102"/>
                    </a:cubicBezTo>
                    <a:cubicBezTo>
                      <a:pt x="632" y="102"/>
                      <a:pt x="631" y="102"/>
                      <a:pt x="631" y="102"/>
                    </a:cubicBezTo>
                    <a:cubicBezTo>
                      <a:pt x="632" y="105"/>
                      <a:pt x="633" y="106"/>
                      <a:pt x="635" y="108"/>
                    </a:cubicBezTo>
                    <a:cubicBezTo>
                      <a:pt x="636" y="109"/>
                      <a:pt x="640" y="107"/>
                      <a:pt x="641" y="107"/>
                    </a:cubicBezTo>
                    <a:cubicBezTo>
                      <a:pt x="641" y="106"/>
                      <a:pt x="643" y="106"/>
                      <a:pt x="644" y="106"/>
                    </a:cubicBezTo>
                    <a:cubicBezTo>
                      <a:pt x="645" y="107"/>
                      <a:pt x="646" y="108"/>
                      <a:pt x="647" y="108"/>
                    </a:cubicBezTo>
                    <a:cubicBezTo>
                      <a:pt x="648" y="108"/>
                      <a:pt x="649" y="108"/>
                      <a:pt x="650" y="109"/>
                    </a:cubicBezTo>
                    <a:cubicBezTo>
                      <a:pt x="650" y="110"/>
                      <a:pt x="651" y="111"/>
                      <a:pt x="651" y="112"/>
                    </a:cubicBezTo>
                    <a:cubicBezTo>
                      <a:pt x="652" y="115"/>
                      <a:pt x="649" y="116"/>
                      <a:pt x="647" y="116"/>
                    </a:cubicBezTo>
                    <a:cubicBezTo>
                      <a:pt x="644" y="116"/>
                      <a:pt x="643" y="115"/>
                      <a:pt x="640" y="114"/>
                    </a:cubicBezTo>
                    <a:cubicBezTo>
                      <a:pt x="636" y="111"/>
                      <a:pt x="633" y="107"/>
                      <a:pt x="629" y="104"/>
                    </a:cubicBezTo>
                    <a:cubicBezTo>
                      <a:pt x="627" y="108"/>
                      <a:pt x="628" y="107"/>
                      <a:pt x="631" y="110"/>
                    </a:cubicBezTo>
                    <a:cubicBezTo>
                      <a:pt x="629" y="111"/>
                      <a:pt x="628" y="112"/>
                      <a:pt x="626" y="113"/>
                    </a:cubicBezTo>
                    <a:cubicBezTo>
                      <a:pt x="624" y="114"/>
                      <a:pt x="622" y="113"/>
                      <a:pt x="620" y="113"/>
                    </a:cubicBezTo>
                    <a:cubicBezTo>
                      <a:pt x="618" y="112"/>
                      <a:pt x="617" y="111"/>
                      <a:pt x="615" y="111"/>
                    </a:cubicBezTo>
                    <a:cubicBezTo>
                      <a:pt x="613" y="111"/>
                      <a:pt x="610" y="111"/>
                      <a:pt x="608" y="111"/>
                    </a:cubicBezTo>
                    <a:cubicBezTo>
                      <a:pt x="607" y="110"/>
                      <a:pt x="604" y="110"/>
                      <a:pt x="603" y="110"/>
                    </a:cubicBezTo>
                    <a:cubicBezTo>
                      <a:pt x="602" y="110"/>
                      <a:pt x="601" y="111"/>
                      <a:pt x="600" y="111"/>
                    </a:cubicBezTo>
                    <a:cubicBezTo>
                      <a:pt x="599" y="111"/>
                      <a:pt x="597" y="110"/>
                      <a:pt x="597" y="111"/>
                    </a:cubicBezTo>
                    <a:cubicBezTo>
                      <a:pt x="596" y="111"/>
                      <a:pt x="595" y="112"/>
                      <a:pt x="594" y="113"/>
                    </a:cubicBezTo>
                    <a:cubicBezTo>
                      <a:pt x="593" y="113"/>
                      <a:pt x="592" y="112"/>
                      <a:pt x="591" y="112"/>
                    </a:cubicBezTo>
                    <a:cubicBezTo>
                      <a:pt x="589" y="113"/>
                      <a:pt x="587" y="114"/>
                      <a:pt x="585" y="114"/>
                    </a:cubicBezTo>
                    <a:cubicBezTo>
                      <a:pt x="583" y="114"/>
                      <a:pt x="581" y="113"/>
                      <a:pt x="580" y="112"/>
                    </a:cubicBezTo>
                    <a:cubicBezTo>
                      <a:pt x="579" y="112"/>
                      <a:pt x="578" y="112"/>
                      <a:pt x="577" y="112"/>
                    </a:cubicBezTo>
                    <a:cubicBezTo>
                      <a:pt x="576" y="113"/>
                      <a:pt x="575" y="112"/>
                      <a:pt x="573" y="112"/>
                    </a:cubicBezTo>
                    <a:cubicBezTo>
                      <a:pt x="572" y="112"/>
                      <a:pt x="570" y="111"/>
                      <a:pt x="568" y="111"/>
                    </a:cubicBezTo>
                    <a:cubicBezTo>
                      <a:pt x="566" y="110"/>
                      <a:pt x="564" y="109"/>
                      <a:pt x="563" y="108"/>
                    </a:cubicBezTo>
                    <a:cubicBezTo>
                      <a:pt x="561" y="107"/>
                      <a:pt x="559" y="104"/>
                      <a:pt x="558" y="104"/>
                    </a:cubicBezTo>
                    <a:cubicBezTo>
                      <a:pt x="557" y="104"/>
                      <a:pt x="554" y="106"/>
                      <a:pt x="552" y="105"/>
                    </a:cubicBezTo>
                    <a:cubicBezTo>
                      <a:pt x="551" y="105"/>
                      <a:pt x="550" y="105"/>
                      <a:pt x="549" y="105"/>
                    </a:cubicBezTo>
                    <a:cubicBezTo>
                      <a:pt x="549" y="105"/>
                      <a:pt x="547" y="106"/>
                      <a:pt x="547" y="106"/>
                    </a:cubicBezTo>
                    <a:cubicBezTo>
                      <a:pt x="546" y="106"/>
                      <a:pt x="541" y="105"/>
                      <a:pt x="541" y="104"/>
                    </a:cubicBezTo>
                    <a:cubicBezTo>
                      <a:pt x="540" y="102"/>
                      <a:pt x="540" y="101"/>
                      <a:pt x="538" y="100"/>
                    </a:cubicBezTo>
                    <a:cubicBezTo>
                      <a:pt x="537" y="99"/>
                      <a:pt x="536" y="99"/>
                      <a:pt x="534" y="98"/>
                    </a:cubicBezTo>
                    <a:cubicBezTo>
                      <a:pt x="532" y="98"/>
                      <a:pt x="531" y="98"/>
                      <a:pt x="529" y="97"/>
                    </a:cubicBezTo>
                    <a:cubicBezTo>
                      <a:pt x="528" y="95"/>
                      <a:pt x="529" y="94"/>
                      <a:pt x="528" y="92"/>
                    </a:cubicBezTo>
                    <a:cubicBezTo>
                      <a:pt x="527" y="90"/>
                      <a:pt x="527" y="86"/>
                      <a:pt x="524" y="84"/>
                    </a:cubicBezTo>
                    <a:cubicBezTo>
                      <a:pt x="522" y="84"/>
                      <a:pt x="520" y="83"/>
                      <a:pt x="518" y="82"/>
                    </a:cubicBezTo>
                    <a:cubicBezTo>
                      <a:pt x="517" y="82"/>
                      <a:pt x="515" y="83"/>
                      <a:pt x="513" y="84"/>
                    </a:cubicBezTo>
                    <a:cubicBezTo>
                      <a:pt x="507" y="86"/>
                      <a:pt x="500" y="88"/>
                      <a:pt x="494" y="90"/>
                    </a:cubicBezTo>
                    <a:cubicBezTo>
                      <a:pt x="491" y="90"/>
                      <a:pt x="486" y="89"/>
                      <a:pt x="484" y="91"/>
                    </a:cubicBezTo>
                    <a:cubicBezTo>
                      <a:pt x="482" y="94"/>
                      <a:pt x="480" y="97"/>
                      <a:pt x="478" y="100"/>
                    </a:cubicBezTo>
                    <a:cubicBezTo>
                      <a:pt x="484" y="100"/>
                      <a:pt x="488" y="103"/>
                      <a:pt x="493" y="101"/>
                    </a:cubicBezTo>
                    <a:cubicBezTo>
                      <a:pt x="493" y="101"/>
                      <a:pt x="492" y="100"/>
                      <a:pt x="492" y="99"/>
                    </a:cubicBezTo>
                    <a:cubicBezTo>
                      <a:pt x="495" y="97"/>
                      <a:pt x="497" y="98"/>
                      <a:pt x="500" y="99"/>
                    </a:cubicBezTo>
                    <a:cubicBezTo>
                      <a:pt x="502" y="100"/>
                      <a:pt x="506" y="96"/>
                      <a:pt x="508" y="97"/>
                    </a:cubicBezTo>
                    <a:cubicBezTo>
                      <a:pt x="511" y="97"/>
                      <a:pt x="509" y="96"/>
                      <a:pt x="510" y="94"/>
                    </a:cubicBezTo>
                    <a:cubicBezTo>
                      <a:pt x="511" y="93"/>
                      <a:pt x="513" y="93"/>
                      <a:pt x="515" y="93"/>
                    </a:cubicBezTo>
                    <a:cubicBezTo>
                      <a:pt x="516" y="92"/>
                      <a:pt x="521" y="88"/>
                      <a:pt x="523" y="91"/>
                    </a:cubicBezTo>
                    <a:cubicBezTo>
                      <a:pt x="524" y="93"/>
                      <a:pt x="524" y="93"/>
                      <a:pt x="522" y="95"/>
                    </a:cubicBezTo>
                    <a:cubicBezTo>
                      <a:pt x="521" y="96"/>
                      <a:pt x="520" y="96"/>
                      <a:pt x="518" y="97"/>
                    </a:cubicBezTo>
                    <a:cubicBezTo>
                      <a:pt x="516" y="97"/>
                      <a:pt x="515" y="96"/>
                      <a:pt x="514" y="98"/>
                    </a:cubicBezTo>
                    <a:cubicBezTo>
                      <a:pt x="513" y="100"/>
                      <a:pt x="512" y="100"/>
                      <a:pt x="510" y="101"/>
                    </a:cubicBezTo>
                    <a:cubicBezTo>
                      <a:pt x="509" y="102"/>
                      <a:pt x="509" y="104"/>
                      <a:pt x="507" y="103"/>
                    </a:cubicBezTo>
                    <a:cubicBezTo>
                      <a:pt x="506" y="103"/>
                      <a:pt x="503" y="102"/>
                      <a:pt x="502" y="103"/>
                    </a:cubicBezTo>
                    <a:cubicBezTo>
                      <a:pt x="501" y="104"/>
                      <a:pt x="500" y="105"/>
                      <a:pt x="498" y="105"/>
                    </a:cubicBezTo>
                    <a:cubicBezTo>
                      <a:pt x="496" y="105"/>
                      <a:pt x="495" y="105"/>
                      <a:pt x="494" y="106"/>
                    </a:cubicBezTo>
                    <a:cubicBezTo>
                      <a:pt x="493" y="105"/>
                      <a:pt x="493" y="104"/>
                      <a:pt x="492" y="103"/>
                    </a:cubicBezTo>
                    <a:cubicBezTo>
                      <a:pt x="491" y="107"/>
                      <a:pt x="491" y="106"/>
                      <a:pt x="494" y="107"/>
                    </a:cubicBezTo>
                    <a:cubicBezTo>
                      <a:pt x="493" y="108"/>
                      <a:pt x="489" y="111"/>
                      <a:pt x="490" y="113"/>
                    </a:cubicBezTo>
                    <a:cubicBezTo>
                      <a:pt x="491" y="114"/>
                      <a:pt x="492" y="116"/>
                      <a:pt x="493" y="117"/>
                    </a:cubicBezTo>
                    <a:cubicBezTo>
                      <a:pt x="495" y="118"/>
                      <a:pt x="495" y="119"/>
                      <a:pt x="495" y="121"/>
                    </a:cubicBezTo>
                    <a:cubicBezTo>
                      <a:pt x="496" y="123"/>
                      <a:pt x="496" y="126"/>
                      <a:pt x="499" y="127"/>
                    </a:cubicBezTo>
                    <a:cubicBezTo>
                      <a:pt x="501" y="128"/>
                      <a:pt x="501" y="128"/>
                      <a:pt x="500" y="131"/>
                    </a:cubicBezTo>
                    <a:cubicBezTo>
                      <a:pt x="500" y="132"/>
                      <a:pt x="502" y="134"/>
                      <a:pt x="503" y="134"/>
                    </a:cubicBezTo>
                    <a:cubicBezTo>
                      <a:pt x="502" y="134"/>
                      <a:pt x="501" y="133"/>
                      <a:pt x="500" y="133"/>
                    </a:cubicBezTo>
                    <a:cubicBezTo>
                      <a:pt x="499" y="134"/>
                      <a:pt x="499" y="135"/>
                      <a:pt x="499" y="136"/>
                    </a:cubicBezTo>
                    <a:cubicBezTo>
                      <a:pt x="498" y="135"/>
                      <a:pt x="497" y="135"/>
                      <a:pt x="495" y="134"/>
                    </a:cubicBezTo>
                    <a:cubicBezTo>
                      <a:pt x="496" y="133"/>
                      <a:pt x="497" y="132"/>
                      <a:pt x="497" y="131"/>
                    </a:cubicBezTo>
                    <a:cubicBezTo>
                      <a:pt x="495" y="132"/>
                      <a:pt x="494" y="131"/>
                      <a:pt x="494" y="134"/>
                    </a:cubicBezTo>
                    <a:cubicBezTo>
                      <a:pt x="494" y="135"/>
                      <a:pt x="494" y="137"/>
                      <a:pt x="495" y="138"/>
                    </a:cubicBezTo>
                    <a:cubicBezTo>
                      <a:pt x="497" y="141"/>
                      <a:pt x="499" y="144"/>
                      <a:pt x="501" y="146"/>
                    </a:cubicBezTo>
                    <a:cubicBezTo>
                      <a:pt x="499" y="145"/>
                      <a:pt x="497" y="144"/>
                      <a:pt x="495" y="142"/>
                    </a:cubicBezTo>
                    <a:cubicBezTo>
                      <a:pt x="494" y="140"/>
                      <a:pt x="493" y="137"/>
                      <a:pt x="491" y="136"/>
                    </a:cubicBezTo>
                    <a:cubicBezTo>
                      <a:pt x="488" y="135"/>
                      <a:pt x="486" y="137"/>
                      <a:pt x="487" y="133"/>
                    </a:cubicBezTo>
                    <a:cubicBezTo>
                      <a:pt x="487" y="133"/>
                      <a:pt x="482" y="129"/>
                      <a:pt x="482" y="129"/>
                    </a:cubicBezTo>
                    <a:cubicBezTo>
                      <a:pt x="484" y="129"/>
                      <a:pt x="485" y="130"/>
                      <a:pt x="488" y="130"/>
                    </a:cubicBezTo>
                    <a:cubicBezTo>
                      <a:pt x="488" y="130"/>
                      <a:pt x="490" y="130"/>
                      <a:pt x="491" y="130"/>
                    </a:cubicBezTo>
                    <a:cubicBezTo>
                      <a:pt x="491" y="129"/>
                      <a:pt x="492" y="127"/>
                      <a:pt x="491" y="127"/>
                    </a:cubicBezTo>
                    <a:cubicBezTo>
                      <a:pt x="490" y="124"/>
                      <a:pt x="489" y="123"/>
                      <a:pt x="486" y="122"/>
                    </a:cubicBezTo>
                    <a:cubicBezTo>
                      <a:pt x="484" y="121"/>
                      <a:pt x="483" y="120"/>
                      <a:pt x="482" y="118"/>
                    </a:cubicBezTo>
                    <a:cubicBezTo>
                      <a:pt x="480" y="119"/>
                      <a:pt x="478" y="122"/>
                      <a:pt x="475" y="120"/>
                    </a:cubicBezTo>
                    <a:cubicBezTo>
                      <a:pt x="474" y="119"/>
                      <a:pt x="477" y="114"/>
                      <a:pt x="473" y="113"/>
                    </a:cubicBezTo>
                    <a:cubicBezTo>
                      <a:pt x="470" y="113"/>
                      <a:pt x="468" y="113"/>
                      <a:pt x="465" y="114"/>
                    </a:cubicBezTo>
                    <a:cubicBezTo>
                      <a:pt x="465" y="114"/>
                      <a:pt x="462" y="106"/>
                      <a:pt x="460" y="110"/>
                    </a:cubicBezTo>
                    <a:cubicBezTo>
                      <a:pt x="460" y="109"/>
                      <a:pt x="460" y="108"/>
                      <a:pt x="460" y="107"/>
                    </a:cubicBezTo>
                    <a:cubicBezTo>
                      <a:pt x="457" y="107"/>
                      <a:pt x="454" y="107"/>
                      <a:pt x="451" y="109"/>
                    </a:cubicBezTo>
                    <a:cubicBezTo>
                      <a:pt x="447" y="111"/>
                      <a:pt x="444" y="112"/>
                      <a:pt x="440" y="112"/>
                    </a:cubicBezTo>
                    <a:cubicBezTo>
                      <a:pt x="439" y="112"/>
                      <a:pt x="437" y="113"/>
                      <a:pt x="435" y="113"/>
                    </a:cubicBezTo>
                    <a:cubicBezTo>
                      <a:pt x="435" y="113"/>
                      <a:pt x="434" y="112"/>
                      <a:pt x="433" y="113"/>
                    </a:cubicBezTo>
                    <a:cubicBezTo>
                      <a:pt x="433" y="113"/>
                      <a:pt x="433" y="115"/>
                      <a:pt x="432" y="114"/>
                    </a:cubicBezTo>
                    <a:cubicBezTo>
                      <a:pt x="430" y="113"/>
                      <a:pt x="428" y="112"/>
                      <a:pt x="426" y="113"/>
                    </a:cubicBezTo>
                    <a:cubicBezTo>
                      <a:pt x="425" y="113"/>
                      <a:pt x="424" y="114"/>
                      <a:pt x="422" y="114"/>
                    </a:cubicBezTo>
                    <a:cubicBezTo>
                      <a:pt x="418" y="114"/>
                      <a:pt x="414" y="114"/>
                      <a:pt x="411" y="114"/>
                    </a:cubicBezTo>
                    <a:cubicBezTo>
                      <a:pt x="408" y="114"/>
                      <a:pt x="406" y="114"/>
                      <a:pt x="403" y="114"/>
                    </a:cubicBezTo>
                    <a:cubicBezTo>
                      <a:pt x="402" y="114"/>
                      <a:pt x="400" y="113"/>
                      <a:pt x="399" y="113"/>
                    </a:cubicBezTo>
                    <a:cubicBezTo>
                      <a:pt x="395" y="113"/>
                      <a:pt x="392" y="111"/>
                      <a:pt x="389" y="111"/>
                    </a:cubicBezTo>
                    <a:cubicBezTo>
                      <a:pt x="387" y="111"/>
                      <a:pt x="385" y="112"/>
                      <a:pt x="384" y="111"/>
                    </a:cubicBezTo>
                    <a:cubicBezTo>
                      <a:pt x="382" y="109"/>
                      <a:pt x="381" y="109"/>
                      <a:pt x="379" y="109"/>
                    </a:cubicBezTo>
                    <a:cubicBezTo>
                      <a:pt x="380" y="108"/>
                      <a:pt x="381" y="107"/>
                      <a:pt x="383" y="107"/>
                    </a:cubicBezTo>
                    <a:cubicBezTo>
                      <a:pt x="385" y="106"/>
                      <a:pt x="384" y="105"/>
                      <a:pt x="383" y="103"/>
                    </a:cubicBezTo>
                    <a:cubicBezTo>
                      <a:pt x="386" y="103"/>
                      <a:pt x="387" y="102"/>
                      <a:pt x="389" y="101"/>
                    </a:cubicBezTo>
                    <a:cubicBezTo>
                      <a:pt x="389" y="101"/>
                      <a:pt x="389" y="100"/>
                      <a:pt x="388" y="100"/>
                    </a:cubicBezTo>
                    <a:cubicBezTo>
                      <a:pt x="390" y="100"/>
                      <a:pt x="393" y="99"/>
                      <a:pt x="395" y="100"/>
                    </a:cubicBezTo>
                    <a:cubicBezTo>
                      <a:pt x="396" y="100"/>
                      <a:pt x="397" y="100"/>
                      <a:pt x="399" y="100"/>
                    </a:cubicBezTo>
                    <a:cubicBezTo>
                      <a:pt x="400" y="100"/>
                      <a:pt x="400" y="100"/>
                      <a:pt x="401" y="98"/>
                    </a:cubicBezTo>
                    <a:cubicBezTo>
                      <a:pt x="403" y="94"/>
                      <a:pt x="395" y="90"/>
                      <a:pt x="392" y="88"/>
                    </a:cubicBezTo>
                    <a:cubicBezTo>
                      <a:pt x="389" y="85"/>
                      <a:pt x="385" y="84"/>
                      <a:pt x="380" y="82"/>
                    </a:cubicBezTo>
                    <a:cubicBezTo>
                      <a:pt x="378" y="82"/>
                      <a:pt x="376" y="81"/>
                      <a:pt x="374" y="81"/>
                    </a:cubicBezTo>
                    <a:cubicBezTo>
                      <a:pt x="373" y="80"/>
                      <a:pt x="371" y="81"/>
                      <a:pt x="370" y="81"/>
                    </a:cubicBezTo>
                    <a:cubicBezTo>
                      <a:pt x="369" y="82"/>
                      <a:pt x="368" y="81"/>
                      <a:pt x="367" y="81"/>
                    </a:cubicBezTo>
                    <a:cubicBezTo>
                      <a:pt x="368" y="82"/>
                      <a:pt x="369" y="83"/>
                      <a:pt x="370" y="84"/>
                    </a:cubicBezTo>
                    <a:cubicBezTo>
                      <a:pt x="368" y="84"/>
                      <a:pt x="366" y="84"/>
                      <a:pt x="364" y="84"/>
                    </a:cubicBezTo>
                    <a:cubicBezTo>
                      <a:pt x="361" y="84"/>
                      <a:pt x="360" y="82"/>
                      <a:pt x="358" y="82"/>
                    </a:cubicBezTo>
                    <a:cubicBezTo>
                      <a:pt x="357" y="82"/>
                      <a:pt x="356" y="83"/>
                      <a:pt x="355" y="83"/>
                    </a:cubicBezTo>
                    <a:cubicBezTo>
                      <a:pt x="354" y="84"/>
                      <a:pt x="353" y="83"/>
                      <a:pt x="352" y="83"/>
                    </a:cubicBezTo>
                    <a:cubicBezTo>
                      <a:pt x="350" y="82"/>
                      <a:pt x="348" y="81"/>
                      <a:pt x="346" y="81"/>
                    </a:cubicBezTo>
                    <a:cubicBezTo>
                      <a:pt x="342" y="80"/>
                      <a:pt x="338" y="78"/>
                      <a:pt x="335" y="77"/>
                    </a:cubicBezTo>
                    <a:cubicBezTo>
                      <a:pt x="333" y="76"/>
                      <a:pt x="332" y="75"/>
                      <a:pt x="330" y="74"/>
                    </a:cubicBezTo>
                    <a:cubicBezTo>
                      <a:pt x="328" y="74"/>
                      <a:pt x="326" y="73"/>
                      <a:pt x="324" y="73"/>
                    </a:cubicBezTo>
                    <a:cubicBezTo>
                      <a:pt x="320" y="72"/>
                      <a:pt x="316" y="72"/>
                      <a:pt x="312" y="71"/>
                    </a:cubicBezTo>
                    <a:cubicBezTo>
                      <a:pt x="307" y="70"/>
                      <a:pt x="304" y="68"/>
                      <a:pt x="301" y="65"/>
                    </a:cubicBezTo>
                    <a:cubicBezTo>
                      <a:pt x="299" y="64"/>
                      <a:pt x="297" y="63"/>
                      <a:pt x="295" y="62"/>
                    </a:cubicBezTo>
                    <a:cubicBezTo>
                      <a:pt x="294" y="62"/>
                      <a:pt x="292" y="61"/>
                      <a:pt x="290" y="60"/>
                    </a:cubicBezTo>
                    <a:cubicBezTo>
                      <a:pt x="288" y="60"/>
                      <a:pt x="286" y="60"/>
                      <a:pt x="285" y="59"/>
                    </a:cubicBezTo>
                    <a:cubicBezTo>
                      <a:pt x="282" y="59"/>
                      <a:pt x="280" y="60"/>
                      <a:pt x="278" y="60"/>
                    </a:cubicBezTo>
                    <a:cubicBezTo>
                      <a:pt x="275" y="59"/>
                      <a:pt x="271" y="60"/>
                      <a:pt x="268" y="59"/>
                    </a:cubicBezTo>
                    <a:cubicBezTo>
                      <a:pt x="267" y="59"/>
                      <a:pt x="266" y="61"/>
                      <a:pt x="266" y="62"/>
                    </a:cubicBezTo>
                    <a:cubicBezTo>
                      <a:pt x="265" y="65"/>
                      <a:pt x="265" y="65"/>
                      <a:pt x="263" y="67"/>
                    </a:cubicBezTo>
                    <a:cubicBezTo>
                      <a:pt x="262" y="68"/>
                      <a:pt x="262" y="69"/>
                      <a:pt x="261" y="70"/>
                    </a:cubicBezTo>
                    <a:cubicBezTo>
                      <a:pt x="260" y="71"/>
                      <a:pt x="257" y="71"/>
                      <a:pt x="256" y="71"/>
                    </a:cubicBezTo>
                    <a:cubicBezTo>
                      <a:pt x="252" y="71"/>
                      <a:pt x="249" y="71"/>
                      <a:pt x="246" y="71"/>
                    </a:cubicBezTo>
                    <a:cubicBezTo>
                      <a:pt x="247" y="67"/>
                      <a:pt x="249" y="65"/>
                      <a:pt x="252" y="62"/>
                    </a:cubicBezTo>
                    <a:cubicBezTo>
                      <a:pt x="249" y="62"/>
                      <a:pt x="248" y="62"/>
                      <a:pt x="246" y="62"/>
                    </a:cubicBezTo>
                    <a:cubicBezTo>
                      <a:pt x="246" y="59"/>
                      <a:pt x="246" y="57"/>
                      <a:pt x="246" y="55"/>
                    </a:cubicBezTo>
                    <a:cubicBezTo>
                      <a:pt x="246" y="53"/>
                      <a:pt x="246" y="53"/>
                      <a:pt x="246" y="52"/>
                    </a:cubicBezTo>
                    <a:cubicBezTo>
                      <a:pt x="243" y="52"/>
                      <a:pt x="234" y="52"/>
                      <a:pt x="235" y="56"/>
                    </a:cubicBezTo>
                    <a:cubicBezTo>
                      <a:pt x="238" y="54"/>
                      <a:pt x="240" y="54"/>
                      <a:pt x="243" y="54"/>
                    </a:cubicBezTo>
                    <a:cubicBezTo>
                      <a:pt x="242" y="55"/>
                      <a:pt x="240" y="55"/>
                      <a:pt x="239" y="57"/>
                    </a:cubicBezTo>
                    <a:cubicBezTo>
                      <a:pt x="238" y="59"/>
                      <a:pt x="237" y="59"/>
                      <a:pt x="235" y="61"/>
                    </a:cubicBezTo>
                    <a:cubicBezTo>
                      <a:pt x="237" y="61"/>
                      <a:pt x="238" y="61"/>
                      <a:pt x="240" y="62"/>
                    </a:cubicBezTo>
                    <a:cubicBezTo>
                      <a:pt x="238" y="61"/>
                      <a:pt x="238" y="61"/>
                      <a:pt x="236" y="62"/>
                    </a:cubicBezTo>
                    <a:cubicBezTo>
                      <a:pt x="234" y="63"/>
                      <a:pt x="233" y="64"/>
                      <a:pt x="231" y="65"/>
                    </a:cubicBezTo>
                    <a:cubicBezTo>
                      <a:pt x="232" y="66"/>
                      <a:pt x="234" y="67"/>
                      <a:pt x="235" y="67"/>
                    </a:cubicBezTo>
                    <a:cubicBezTo>
                      <a:pt x="234" y="68"/>
                      <a:pt x="232" y="68"/>
                      <a:pt x="231" y="68"/>
                    </a:cubicBezTo>
                    <a:cubicBezTo>
                      <a:pt x="232" y="69"/>
                      <a:pt x="233" y="70"/>
                      <a:pt x="234" y="70"/>
                    </a:cubicBezTo>
                    <a:cubicBezTo>
                      <a:pt x="234" y="71"/>
                      <a:pt x="232" y="72"/>
                      <a:pt x="231" y="72"/>
                    </a:cubicBezTo>
                    <a:cubicBezTo>
                      <a:pt x="230" y="71"/>
                      <a:pt x="228" y="71"/>
                      <a:pt x="227" y="71"/>
                    </a:cubicBezTo>
                    <a:cubicBezTo>
                      <a:pt x="224" y="70"/>
                      <a:pt x="221" y="69"/>
                      <a:pt x="219" y="67"/>
                    </a:cubicBezTo>
                    <a:cubicBezTo>
                      <a:pt x="218" y="65"/>
                      <a:pt x="215" y="63"/>
                      <a:pt x="213" y="61"/>
                    </a:cubicBezTo>
                    <a:cubicBezTo>
                      <a:pt x="213" y="60"/>
                      <a:pt x="212" y="59"/>
                      <a:pt x="212" y="58"/>
                    </a:cubicBezTo>
                    <a:cubicBezTo>
                      <a:pt x="211" y="56"/>
                      <a:pt x="211" y="55"/>
                      <a:pt x="210" y="54"/>
                    </a:cubicBezTo>
                    <a:cubicBezTo>
                      <a:pt x="208" y="49"/>
                      <a:pt x="204" y="45"/>
                      <a:pt x="200" y="42"/>
                    </a:cubicBezTo>
                    <a:cubicBezTo>
                      <a:pt x="198" y="41"/>
                      <a:pt x="195" y="38"/>
                      <a:pt x="193" y="40"/>
                    </a:cubicBezTo>
                    <a:cubicBezTo>
                      <a:pt x="192" y="41"/>
                      <a:pt x="191" y="41"/>
                      <a:pt x="191" y="43"/>
                    </a:cubicBezTo>
                    <a:cubicBezTo>
                      <a:pt x="192" y="45"/>
                      <a:pt x="193" y="44"/>
                      <a:pt x="195" y="44"/>
                    </a:cubicBezTo>
                    <a:cubicBezTo>
                      <a:pt x="194" y="46"/>
                      <a:pt x="194" y="47"/>
                      <a:pt x="196" y="47"/>
                    </a:cubicBezTo>
                    <a:cubicBezTo>
                      <a:pt x="197" y="47"/>
                      <a:pt x="199" y="48"/>
                      <a:pt x="200" y="48"/>
                    </a:cubicBezTo>
                    <a:cubicBezTo>
                      <a:pt x="197" y="49"/>
                      <a:pt x="193" y="49"/>
                      <a:pt x="191" y="50"/>
                    </a:cubicBezTo>
                    <a:cubicBezTo>
                      <a:pt x="188" y="51"/>
                      <a:pt x="188" y="51"/>
                      <a:pt x="189" y="54"/>
                    </a:cubicBezTo>
                    <a:cubicBezTo>
                      <a:pt x="189" y="56"/>
                      <a:pt x="187" y="56"/>
                      <a:pt x="186" y="57"/>
                    </a:cubicBezTo>
                    <a:cubicBezTo>
                      <a:pt x="184" y="58"/>
                      <a:pt x="181" y="62"/>
                      <a:pt x="179" y="63"/>
                    </a:cubicBezTo>
                    <a:cubicBezTo>
                      <a:pt x="177" y="63"/>
                      <a:pt x="176" y="62"/>
                      <a:pt x="176" y="60"/>
                    </a:cubicBezTo>
                    <a:cubicBezTo>
                      <a:pt x="176" y="58"/>
                      <a:pt x="177" y="58"/>
                      <a:pt x="178" y="56"/>
                    </a:cubicBezTo>
                    <a:cubicBezTo>
                      <a:pt x="177" y="57"/>
                      <a:pt x="176" y="58"/>
                      <a:pt x="175" y="58"/>
                    </a:cubicBezTo>
                    <a:cubicBezTo>
                      <a:pt x="173" y="59"/>
                      <a:pt x="171" y="59"/>
                      <a:pt x="170" y="59"/>
                    </a:cubicBezTo>
                    <a:cubicBezTo>
                      <a:pt x="167" y="59"/>
                      <a:pt x="164" y="61"/>
                      <a:pt x="162" y="62"/>
                    </a:cubicBezTo>
                    <a:cubicBezTo>
                      <a:pt x="156" y="63"/>
                      <a:pt x="153" y="70"/>
                      <a:pt x="149" y="74"/>
                    </a:cubicBezTo>
                    <a:cubicBezTo>
                      <a:pt x="149" y="72"/>
                      <a:pt x="149" y="71"/>
                      <a:pt x="149" y="68"/>
                    </a:cubicBezTo>
                    <a:cubicBezTo>
                      <a:pt x="149" y="69"/>
                      <a:pt x="148" y="70"/>
                      <a:pt x="148" y="72"/>
                    </a:cubicBezTo>
                    <a:cubicBezTo>
                      <a:pt x="148" y="68"/>
                      <a:pt x="148" y="68"/>
                      <a:pt x="146" y="65"/>
                    </a:cubicBezTo>
                    <a:cubicBezTo>
                      <a:pt x="147" y="67"/>
                      <a:pt x="147" y="68"/>
                      <a:pt x="147" y="69"/>
                    </a:cubicBezTo>
                    <a:cubicBezTo>
                      <a:pt x="146" y="68"/>
                      <a:pt x="146" y="67"/>
                      <a:pt x="145" y="65"/>
                    </a:cubicBezTo>
                    <a:cubicBezTo>
                      <a:pt x="147" y="69"/>
                      <a:pt x="146" y="69"/>
                      <a:pt x="144" y="72"/>
                    </a:cubicBezTo>
                    <a:cubicBezTo>
                      <a:pt x="144" y="71"/>
                      <a:pt x="143" y="70"/>
                      <a:pt x="143" y="69"/>
                    </a:cubicBezTo>
                    <a:cubicBezTo>
                      <a:pt x="143" y="70"/>
                      <a:pt x="142" y="71"/>
                      <a:pt x="141" y="72"/>
                    </a:cubicBezTo>
                    <a:cubicBezTo>
                      <a:pt x="141" y="71"/>
                      <a:pt x="141" y="70"/>
                      <a:pt x="142" y="69"/>
                    </a:cubicBezTo>
                    <a:cubicBezTo>
                      <a:pt x="140" y="69"/>
                      <a:pt x="139" y="69"/>
                      <a:pt x="138" y="69"/>
                    </a:cubicBezTo>
                    <a:cubicBezTo>
                      <a:pt x="135" y="69"/>
                      <a:pt x="136" y="70"/>
                      <a:pt x="136" y="72"/>
                    </a:cubicBezTo>
                    <a:cubicBezTo>
                      <a:pt x="136" y="74"/>
                      <a:pt x="129" y="76"/>
                      <a:pt x="128" y="76"/>
                    </a:cubicBezTo>
                    <a:cubicBezTo>
                      <a:pt x="126" y="77"/>
                      <a:pt x="121" y="79"/>
                      <a:pt x="121" y="81"/>
                    </a:cubicBezTo>
                    <a:cubicBezTo>
                      <a:pt x="122" y="83"/>
                      <a:pt x="122" y="83"/>
                      <a:pt x="124" y="83"/>
                    </a:cubicBezTo>
                    <a:cubicBezTo>
                      <a:pt x="125" y="83"/>
                      <a:pt x="127" y="84"/>
                      <a:pt x="128" y="85"/>
                    </a:cubicBezTo>
                    <a:cubicBezTo>
                      <a:pt x="126" y="85"/>
                      <a:pt x="124" y="85"/>
                      <a:pt x="122" y="85"/>
                    </a:cubicBezTo>
                    <a:cubicBezTo>
                      <a:pt x="119" y="85"/>
                      <a:pt x="118" y="85"/>
                      <a:pt x="116" y="87"/>
                    </a:cubicBezTo>
                    <a:cubicBezTo>
                      <a:pt x="117" y="87"/>
                      <a:pt x="118" y="88"/>
                      <a:pt x="119" y="89"/>
                    </a:cubicBezTo>
                    <a:cubicBezTo>
                      <a:pt x="117" y="88"/>
                      <a:pt x="116" y="87"/>
                      <a:pt x="114" y="87"/>
                    </a:cubicBezTo>
                    <a:cubicBezTo>
                      <a:pt x="113" y="86"/>
                      <a:pt x="112" y="84"/>
                      <a:pt x="113" y="83"/>
                    </a:cubicBezTo>
                    <a:cubicBezTo>
                      <a:pt x="115" y="82"/>
                      <a:pt x="116" y="82"/>
                      <a:pt x="117" y="80"/>
                    </a:cubicBezTo>
                    <a:cubicBezTo>
                      <a:pt x="118" y="78"/>
                      <a:pt x="119" y="79"/>
                      <a:pt x="121" y="80"/>
                    </a:cubicBezTo>
                    <a:cubicBezTo>
                      <a:pt x="121" y="77"/>
                      <a:pt x="121" y="76"/>
                      <a:pt x="123" y="74"/>
                    </a:cubicBezTo>
                    <a:cubicBezTo>
                      <a:pt x="125" y="73"/>
                      <a:pt x="126" y="76"/>
                      <a:pt x="127" y="75"/>
                    </a:cubicBezTo>
                    <a:cubicBezTo>
                      <a:pt x="129" y="73"/>
                      <a:pt x="130" y="71"/>
                      <a:pt x="132" y="70"/>
                    </a:cubicBezTo>
                    <a:cubicBezTo>
                      <a:pt x="134" y="69"/>
                      <a:pt x="133" y="67"/>
                      <a:pt x="136" y="66"/>
                    </a:cubicBezTo>
                    <a:cubicBezTo>
                      <a:pt x="137" y="66"/>
                      <a:pt x="139" y="65"/>
                      <a:pt x="141" y="65"/>
                    </a:cubicBezTo>
                    <a:cubicBezTo>
                      <a:pt x="144" y="65"/>
                      <a:pt x="145" y="64"/>
                      <a:pt x="147" y="65"/>
                    </a:cubicBezTo>
                    <a:cubicBezTo>
                      <a:pt x="150" y="65"/>
                      <a:pt x="150" y="63"/>
                      <a:pt x="152" y="63"/>
                    </a:cubicBezTo>
                    <a:cubicBezTo>
                      <a:pt x="155" y="62"/>
                      <a:pt x="155" y="61"/>
                      <a:pt x="158" y="59"/>
                    </a:cubicBezTo>
                    <a:cubicBezTo>
                      <a:pt x="160" y="58"/>
                      <a:pt x="164" y="57"/>
                      <a:pt x="167" y="55"/>
                    </a:cubicBezTo>
                    <a:cubicBezTo>
                      <a:pt x="168" y="55"/>
                      <a:pt x="172" y="53"/>
                      <a:pt x="171" y="51"/>
                    </a:cubicBezTo>
                    <a:cubicBezTo>
                      <a:pt x="169" y="49"/>
                      <a:pt x="169" y="48"/>
                      <a:pt x="166" y="50"/>
                    </a:cubicBezTo>
                    <a:cubicBezTo>
                      <a:pt x="164" y="51"/>
                      <a:pt x="164" y="52"/>
                      <a:pt x="161" y="52"/>
                    </a:cubicBezTo>
                    <a:cubicBezTo>
                      <a:pt x="160" y="52"/>
                      <a:pt x="159" y="51"/>
                      <a:pt x="158" y="51"/>
                    </a:cubicBezTo>
                    <a:cubicBezTo>
                      <a:pt x="157" y="51"/>
                      <a:pt x="156" y="51"/>
                      <a:pt x="155" y="51"/>
                    </a:cubicBezTo>
                    <a:cubicBezTo>
                      <a:pt x="150" y="51"/>
                      <a:pt x="148" y="56"/>
                      <a:pt x="146" y="59"/>
                    </a:cubicBezTo>
                    <a:cubicBezTo>
                      <a:pt x="145" y="58"/>
                      <a:pt x="145" y="57"/>
                      <a:pt x="145" y="56"/>
                    </a:cubicBezTo>
                    <a:cubicBezTo>
                      <a:pt x="142" y="57"/>
                      <a:pt x="139" y="58"/>
                      <a:pt x="136" y="60"/>
                    </a:cubicBezTo>
                    <a:cubicBezTo>
                      <a:pt x="133" y="62"/>
                      <a:pt x="130" y="62"/>
                      <a:pt x="127" y="61"/>
                    </a:cubicBezTo>
                    <a:cubicBezTo>
                      <a:pt x="127" y="62"/>
                      <a:pt x="127" y="62"/>
                      <a:pt x="127" y="64"/>
                    </a:cubicBezTo>
                    <a:cubicBezTo>
                      <a:pt x="126" y="63"/>
                      <a:pt x="124" y="63"/>
                      <a:pt x="123" y="63"/>
                    </a:cubicBezTo>
                    <a:cubicBezTo>
                      <a:pt x="120" y="63"/>
                      <a:pt x="121" y="64"/>
                      <a:pt x="120" y="66"/>
                    </a:cubicBezTo>
                    <a:cubicBezTo>
                      <a:pt x="119" y="67"/>
                      <a:pt x="118" y="69"/>
                      <a:pt x="117" y="69"/>
                    </a:cubicBezTo>
                    <a:cubicBezTo>
                      <a:pt x="115" y="70"/>
                      <a:pt x="113" y="70"/>
                      <a:pt x="112" y="70"/>
                    </a:cubicBezTo>
                    <a:cubicBezTo>
                      <a:pt x="110" y="70"/>
                      <a:pt x="109" y="72"/>
                      <a:pt x="108" y="72"/>
                    </a:cubicBezTo>
                    <a:cubicBezTo>
                      <a:pt x="106" y="73"/>
                      <a:pt x="104" y="73"/>
                      <a:pt x="103" y="74"/>
                    </a:cubicBezTo>
                    <a:cubicBezTo>
                      <a:pt x="101" y="74"/>
                      <a:pt x="101" y="76"/>
                      <a:pt x="100" y="77"/>
                    </a:cubicBezTo>
                    <a:cubicBezTo>
                      <a:pt x="98" y="77"/>
                      <a:pt x="97" y="78"/>
                      <a:pt x="96" y="79"/>
                    </a:cubicBezTo>
                    <a:cubicBezTo>
                      <a:pt x="96" y="80"/>
                      <a:pt x="95" y="81"/>
                      <a:pt x="96" y="82"/>
                    </a:cubicBezTo>
                    <a:cubicBezTo>
                      <a:pt x="97" y="83"/>
                      <a:pt x="97" y="84"/>
                      <a:pt x="98" y="84"/>
                    </a:cubicBezTo>
                    <a:cubicBezTo>
                      <a:pt x="99" y="85"/>
                      <a:pt x="99" y="86"/>
                      <a:pt x="100" y="86"/>
                    </a:cubicBezTo>
                    <a:cubicBezTo>
                      <a:pt x="100" y="87"/>
                      <a:pt x="100" y="87"/>
                      <a:pt x="100" y="87"/>
                    </a:cubicBezTo>
                    <a:cubicBezTo>
                      <a:pt x="100" y="88"/>
                      <a:pt x="101" y="88"/>
                      <a:pt x="101" y="88"/>
                    </a:cubicBezTo>
                    <a:cubicBezTo>
                      <a:pt x="101" y="88"/>
                      <a:pt x="101" y="88"/>
                      <a:pt x="101" y="88"/>
                    </a:cubicBezTo>
                    <a:cubicBezTo>
                      <a:pt x="101" y="88"/>
                      <a:pt x="101" y="88"/>
                      <a:pt x="101" y="88"/>
                    </a:cubicBezTo>
                    <a:cubicBezTo>
                      <a:pt x="101" y="88"/>
                      <a:pt x="101" y="88"/>
                      <a:pt x="101" y="88"/>
                    </a:cubicBezTo>
                    <a:cubicBezTo>
                      <a:pt x="101" y="88"/>
                      <a:pt x="101" y="88"/>
                      <a:pt x="101" y="89"/>
                    </a:cubicBezTo>
                    <a:cubicBezTo>
                      <a:pt x="101" y="89"/>
                      <a:pt x="100" y="89"/>
                      <a:pt x="100" y="89"/>
                    </a:cubicBezTo>
                    <a:cubicBezTo>
                      <a:pt x="100" y="89"/>
                      <a:pt x="100" y="89"/>
                      <a:pt x="101" y="89"/>
                    </a:cubicBezTo>
                    <a:cubicBezTo>
                      <a:pt x="100" y="89"/>
                      <a:pt x="100" y="89"/>
                      <a:pt x="100" y="89"/>
                    </a:cubicBezTo>
                    <a:cubicBezTo>
                      <a:pt x="99" y="89"/>
                      <a:pt x="97" y="88"/>
                      <a:pt x="97" y="87"/>
                    </a:cubicBezTo>
                    <a:cubicBezTo>
                      <a:pt x="95" y="85"/>
                      <a:pt x="94" y="84"/>
                      <a:pt x="92" y="83"/>
                    </a:cubicBezTo>
                    <a:cubicBezTo>
                      <a:pt x="92" y="82"/>
                      <a:pt x="91" y="82"/>
                      <a:pt x="91" y="82"/>
                    </a:cubicBezTo>
                    <a:cubicBezTo>
                      <a:pt x="90" y="83"/>
                      <a:pt x="89" y="83"/>
                      <a:pt x="89" y="83"/>
                    </a:cubicBezTo>
                    <a:cubicBezTo>
                      <a:pt x="88" y="83"/>
                      <a:pt x="88" y="83"/>
                      <a:pt x="88" y="83"/>
                    </a:cubicBezTo>
                    <a:cubicBezTo>
                      <a:pt x="87" y="83"/>
                      <a:pt x="87" y="82"/>
                      <a:pt x="86" y="82"/>
                    </a:cubicBezTo>
                    <a:cubicBezTo>
                      <a:pt x="84" y="82"/>
                      <a:pt x="83" y="84"/>
                      <a:pt x="84" y="85"/>
                    </a:cubicBezTo>
                    <a:cubicBezTo>
                      <a:pt x="85" y="88"/>
                      <a:pt x="85" y="88"/>
                      <a:pt x="87" y="89"/>
                    </a:cubicBezTo>
                    <a:cubicBezTo>
                      <a:pt x="86" y="89"/>
                      <a:pt x="84" y="88"/>
                      <a:pt x="83" y="88"/>
                    </a:cubicBezTo>
                    <a:cubicBezTo>
                      <a:pt x="80" y="87"/>
                      <a:pt x="79" y="86"/>
                      <a:pt x="77" y="85"/>
                    </a:cubicBezTo>
                    <a:cubicBezTo>
                      <a:pt x="75" y="83"/>
                      <a:pt x="69" y="83"/>
                      <a:pt x="67" y="83"/>
                    </a:cubicBezTo>
                    <a:cubicBezTo>
                      <a:pt x="65" y="84"/>
                      <a:pt x="63" y="84"/>
                      <a:pt x="62" y="83"/>
                    </a:cubicBezTo>
                    <a:cubicBezTo>
                      <a:pt x="61" y="82"/>
                      <a:pt x="60" y="82"/>
                      <a:pt x="59" y="82"/>
                    </a:cubicBezTo>
                    <a:cubicBezTo>
                      <a:pt x="58" y="82"/>
                      <a:pt x="57" y="82"/>
                      <a:pt x="56" y="82"/>
                    </a:cubicBezTo>
                    <a:cubicBezTo>
                      <a:pt x="53" y="80"/>
                      <a:pt x="48" y="79"/>
                      <a:pt x="45" y="77"/>
                    </a:cubicBezTo>
                    <a:cubicBezTo>
                      <a:pt x="43" y="76"/>
                      <a:pt x="41" y="75"/>
                      <a:pt x="39" y="74"/>
                    </a:cubicBezTo>
                    <a:cubicBezTo>
                      <a:pt x="38" y="74"/>
                      <a:pt x="37" y="74"/>
                      <a:pt x="36" y="74"/>
                    </a:cubicBezTo>
                    <a:cubicBezTo>
                      <a:pt x="35" y="74"/>
                      <a:pt x="35" y="72"/>
                      <a:pt x="34" y="72"/>
                    </a:cubicBezTo>
                    <a:cubicBezTo>
                      <a:pt x="33" y="70"/>
                      <a:pt x="31" y="70"/>
                      <a:pt x="30" y="69"/>
                    </a:cubicBezTo>
                    <a:cubicBezTo>
                      <a:pt x="28" y="67"/>
                      <a:pt x="27" y="66"/>
                      <a:pt x="24" y="66"/>
                    </a:cubicBezTo>
                    <a:cubicBezTo>
                      <a:pt x="20" y="65"/>
                      <a:pt x="17" y="64"/>
                      <a:pt x="13" y="65"/>
                    </a:cubicBezTo>
                    <a:cubicBezTo>
                      <a:pt x="8" y="65"/>
                      <a:pt x="5" y="64"/>
                      <a:pt x="0" y="63"/>
                    </a:cubicBezTo>
                    <a:cubicBezTo>
                      <a:pt x="0" y="63"/>
                      <a:pt x="0" y="63"/>
                      <a:pt x="0" y="64"/>
                    </a:cubicBezTo>
                    <a:cubicBezTo>
                      <a:pt x="0" y="64"/>
                      <a:pt x="0" y="65"/>
                      <a:pt x="0" y="66"/>
                    </a:cubicBezTo>
                    <a:cubicBezTo>
                      <a:pt x="0" y="82"/>
                      <a:pt x="0" y="98"/>
                      <a:pt x="0" y="113"/>
                    </a:cubicBezTo>
                    <a:cubicBezTo>
                      <a:pt x="0" y="131"/>
                      <a:pt x="0" y="150"/>
                      <a:pt x="0" y="168"/>
                    </a:cubicBezTo>
                    <a:cubicBezTo>
                      <a:pt x="0" y="198"/>
                      <a:pt x="0" y="229"/>
                      <a:pt x="0" y="260"/>
                    </a:cubicBezTo>
                    <a:cubicBezTo>
                      <a:pt x="0" y="267"/>
                      <a:pt x="0" y="274"/>
                      <a:pt x="0" y="281"/>
                    </a:cubicBezTo>
                    <a:cubicBezTo>
                      <a:pt x="0" y="282"/>
                      <a:pt x="0" y="284"/>
                      <a:pt x="0" y="285"/>
                    </a:cubicBezTo>
                    <a:cubicBezTo>
                      <a:pt x="0" y="287"/>
                      <a:pt x="2" y="288"/>
                      <a:pt x="3" y="289"/>
                    </a:cubicBezTo>
                    <a:cubicBezTo>
                      <a:pt x="3" y="290"/>
                      <a:pt x="3" y="290"/>
                      <a:pt x="3" y="290"/>
                    </a:cubicBezTo>
                    <a:cubicBezTo>
                      <a:pt x="4" y="290"/>
                      <a:pt x="5" y="290"/>
                      <a:pt x="5" y="290"/>
                    </a:cubicBezTo>
                    <a:cubicBezTo>
                      <a:pt x="6" y="290"/>
                      <a:pt x="7" y="290"/>
                      <a:pt x="7" y="290"/>
                    </a:cubicBezTo>
                    <a:cubicBezTo>
                      <a:pt x="8" y="290"/>
                      <a:pt x="9" y="289"/>
                      <a:pt x="9" y="289"/>
                    </a:cubicBezTo>
                    <a:cubicBezTo>
                      <a:pt x="10" y="289"/>
                      <a:pt x="10" y="290"/>
                      <a:pt x="10" y="290"/>
                    </a:cubicBezTo>
                    <a:cubicBezTo>
                      <a:pt x="11" y="290"/>
                      <a:pt x="12" y="290"/>
                      <a:pt x="14" y="291"/>
                    </a:cubicBezTo>
                    <a:cubicBezTo>
                      <a:pt x="16" y="292"/>
                      <a:pt x="17" y="291"/>
                      <a:pt x="18" y="290"/>
                    </a:cubicBezTo>
                    <a:cubicBezTo>
                      <a:pt x="19" y="289"/>
                      <a:pt x="19" y="289"/>
                      <a:pt x="20" y="289"/>
                    </a:cubicBezTo>
                    <a:cubicBezTo>
                      <a:pt x="21" y="289"/>
                      <a:pt x="25" y="288"/>
                      <a:pt x="26" y="288"/>
                    </a:cubicBezTo>
                    <a:cubicBezTo>
                      <a:pt x="26" y="288"/>
                      <a:pt x="29" y="290"/>
                      <a:pt x="29" y="290"/>
                    </a:cubicBezTo>
                    <a:cubicBezTo>
                      <a:pt x="29" y="290"/>
                      <a:pt x="29" y="290"/>
                      <a:pt x="29" y="290"/>
                    </a:cubicBezTo>
                    <a:cubicBezTo>
                      <a:pt x="29" y="291"/>
                      <a:pt x="29" y="291"/>
                      <a:pt x="28" y="291"/>
                    </a:cubicBezTo>
                    <a:cubicBezTo>
                      <a:pt x="28" y="292"/>
                      <a:pt x="28" y="293"/>
                      <a:pt x="28" y="294"/>
                    </a:cubicBezTo>
                    <a:cubicBezTo>
                      <a:pt x="29" y="295"/>
                      <a:pt x="30" y="296"/>
                      <a:pt x="32" y="297"/>
                    </a:cubicBezTo>
                    <a:cubicBezTo>
                      <a:pt x="32" y="297"/>
                      <a:pt x="32" y="297"/>
                      <a:pt x="33" y="297"/>
                    </a:cubicBezTo>
                    <a:cubicBezTo>
                      <a:pt x="34" y="297"/>
                      <a:pt x="35" y="298"/>
                      <a:pt x="35" y="299"/>
                    </a:cubicBezTo>
                    <a:cubicBezTo>
                      <a:pt x="35" y="299"/>
                      <a:pt x="35" y="299"/>
                      <a:pt x="35" y="299"/>
                    </a:cubicBezTo>
                    <a:cubicBezTo>
                      <a:pt x="35" y="300"/>
                      <a:pt x="35" y="300"/>
                      <a:pt x="35" y="300"/>
                    </a:cubicBezTo>
                    <a:cubicBezTo>
                      <a:pt x="36" y="301"/>
                      <a:pt x="36" y="301"/>
                      <a:pt x="37" y="302"/>
                    </a:cubicBezTo>
                    <a:cubicBezTo>
                      <a:pt x="37" y="302"/>
                      <a:pt x="37" y="302"/>
                      <a:pt x="37" y="302"/>
                    </a:cubicBezTo>
                    <a:cubicBezTo>
                      <a:pt x="38" y="303"/>
                      <a:pt x="39" y="303"/>
                      <a:pt x="40" y="304"/>
                    </a:cubicBezTo>
                    <a:cubicBezTo>
                      <a:pt x="43" y="307"/>
                      <a:pt x="46" y="309"/>
                      <a:pt x="50" y="312"/>
                    </a:cubicBezTo>
                    <a:cubicBezTo>
                      <a:pt x="50" y="312"/>
                      <a:pt x="50" y="312"/>
                      <a:pt x="50" y="312"/>
                    </a:cubicBezTo>
                    <a:cubicBezTo>
                      <a:pt x="50" y="312"/>
                      <a:pt x="51" y="312"/>
                      <a:pt x="51" y="313"/>
                    </a:cubicBezTo>
                    <a:cubicBezTo>
                      <a:pt x="52" y="313"/>
                      <a:pt x="52" y="315"/>
                      <a:pt x="52" y="315"/>
                    </a:cubicBezTo>
                    <a:cubicBezTo>
                      <a:pt x="52" y="316"/>
                      <a:pt x="52" y="316"/>
                      <a:pt x="52" y="316"/>
                    </a:cubicBezTo>
                    <a:cubicBezTo>
                      <a:pt x="53" y="316"/>
                      <a:pt x="53" y="317"/>
                      <a:pt x="53" y="317"/>
                    </a:cubicBezTo>
                    <a:cubicBezTo>
                      <a:pt x="53" y="317"/>
                      <a:pt x="54" y="318"/>
                      <a:pt x="54" y="318"/>
                    </a:cubicBezTo>
                    <a:cubicBezTo>
                      <a:pt x="55" y="319"/>
                      <a:pt x="55" y="319"/>
                      <a:pt x="56" y="318"/>
                    </a:cubicBezTo>
                    <a:cubicBezTo>
                      <a:pt x="57" y="318"/>
                      <a:pt x="57" y="317"/>
                      <a:pt x="57" y="317"/>
                    </a:cubicBezTo>
                    <a:cubicBezTo>
                      <a:pt x="58" y="317"/>
                      <a:pt x="58" y="317"/>
                      <a:pt x="58" y="317"/>
                    </a:cubicBezTo>
                    <a:cubicBezTo>
                      <a:pt x="59" y="317"/>
                      <a:pt x="59" y="317"/>
                      <a:pt x="59" y="316"/>
                    </a:cubicBezTo>
                    <a:cubicBezTo>
                      <a:pt x="59" y="316"/>
                      <a:pt x="59" y="316"/>
                      <a:pt x="60" y="316"/>
                    </a:cubicBezTo>
                    <a:cubicBezTo>
                      <a:pt x="60" y="316"/>
                      <a:pt x="60" y="316"/>
                      <a:pt x="61" y="316"/>
                    </a:cubicBezTo>
                    <a:cubicBezTo>
                      <a:pt x="61" y="315"/>
                      <a:pt x="62" y="315"/>
                      <a:pt x="62" y="315"/>
                    </a:cubicBezTo>
                    <a:cubicBezTo>
                      <a:pt x="63" y="315"/>
                      <a:pt x="63" y="315"/>
                      <a:pt x="63" y="314"/>
                    </a:cubicBezTo>
                    <a:cubicBezTo>
                      <a:pt x="65" y="314"/>
                      <a:pt x="66" y="314"/>
                      <a:pt x="67" y="313"/>
                    </a:cubicBezTo>
                    <a:cubicBezTo>
                      <a:pt x="67" y="312"/>
                      <a:pt x="67" y="312"/>
                      <a:pt x="68" y="310"/>
                    </a:cubicBezTo>
                    <a:cubicBezTo>
                      <a:pt x="68" y="310"/>
                      <a:pt x="68" y="310"/>
                      <a:pt x="68" y="310"/>
                    </a:cubicBezTo>
                    <a:cubicBezTo>
                      <a:pt x="69" y="309"/>
                      <a:pt x="70" y="308"/>
                      <a:pt x="70" y="306"/>
                    </a:cubicBezTo>
                    <a:cubicBezTo>
                      <a:pt x="70" y="306"/>
                      <a:pt x="69" y="305"/>
                      <a:pt x="70" y="305"/>
                    </a:cubicBezTo>
                    <a:cubicBezTo>
                      <a:pt x="70" y="305"/>
                      <a:pt x="70" y="305"/>
                      <a:pt x="70" y="305"/>
                    </a:cubicBezTo>
                    <a:cubicBezTo>
                      <a:pt x="71" y="304"/>
                      <a:pt x="73" y="304"/>
                      <a:pt x="75" y="303"/>
                    </a:cubicBezTo>
                    <a:cubicBezTo>
                      <a:pt x="75" y="303"/>
                      <a:pt x="75" y="303"/>
                      <a:pt x="76" y="303"/>
                    </a:cubicBezTo>
                    <a:cubicBezTo>
                      <a:pt x="78" y="302"/>
                      <a:pt x="80" y="301"/>
                      <a:pt x="82" y="301"/>
                    </a:cubicBezTo>
                    <a:cubicBezTo>
                      <a:pt x="82" y="300"/>
                      <a:pt x="85" y="302"/>
                      <a:pt x="86" y="303"/>
                    </a:cubicBezTo>
                    <a:cubicBezTo>
                      <a:pt x="87" y="304"/>
                      <a:pt x="89" y="305"/>
                      <a:pt x="89" y="306"/>
                    </a:cubicBezTo>
                    <a:cubicBezTo>
                      <a:pt x="90" y="306"/>
                      <a:pt x="89" y="307"/>
                      <a:pt x="89" y="308"/>
                    </a:cubicBezTo>
                    <a:cubicBezTo>
                      <a:pt x="89" y="309"/>
                      <a:pt x="89" y="309"/>
                      <a:pt x="90" y="310"/>
                    </a:cubicBezTo>
                    <a:cubicBezTo>
                      <a:pt x="90" y="311"/>
                      <a:pt x="91" y="311"/>
                      <a:pt x="91" y="312"/>
                    </a:cubicBezTo>
                    <a:cubicBezTo>
                      <a:pt x="91" y="312"/>
                      <a:pt x="91" y="312"/>
                      <a:pt x="92" y="312"/>
                    </a:cubicBezTo>
                    <a:cubicBezTo>
                      <a:pt x="93" y="313"/>
                      <a:pt x="96" y="314"/>
                      <a:pt x="98" y="315"/>
                    </a:cubicBezTo>
                    <a:cubicBezTo>
                      <a:pt x="98" y="316"/>
                      <a:pt x="99" y="318"/>
                      <a:pt x="100" y="320"/>
                    </a:cubicBezTo>
                    <a:cubicBezTo>
                      <a:pt x="101" y="321"/>
                      <a:pt x="102" y="322"/>
                      <a:pt x="104" y="322"/>
                    </a:cubicBezTo>
                    <a:cubicBezTo>
                      <a:pt x="105" y="323"/>
                      <a:pt x="105" y="323"/>
                      <a:pt x="105" y="323"/>
                    </a:cubicBezTo>
                    <a:cubicBezTo>
                      <a:pt x="106" y="323"/>
                      <a:pt x="106" y="323"/>
                      <a:pt x="106" y="324"/>
                    </a:cubicBezTo>
                    <a:cubicBezTo>
                      <a:pt x="108" y="324"/>
                      <a:pt x="109" y="326"/>
                      <a:pt x="109" y="327"/>
                    </a:cubicBezTo>
                    <a:cubicBezTo>
                      <a:pt x="110" y="327"/>
                      <a:pt x="110" y="328"/>
                      <a:pt x="110" y="328"/>
                    </a:cubicBezTo>
                    <a:cubicBezTo>
                      <a:pt x="111" y="329"/>
                      <a:pt x="112" y="329"/>
                      <a:pt x="112" y="330"/>
                    </a:cubicBezTo>
                    <a:cubicBezTo>
                      <a:pt x="113" y="330"/>
                      <a:pt x="113" y="330"/>
                      <a:pt x="113" y="331"/>
                    </a:cubicBezTo>
                    <a:cubicBezTo>
                      <a:pt x="114" y="331"/>
                      <a:pt x="114" y="332"/>
                      <a:pt x="114" y="332"/>
                    </a:cubicBezTo>
                    <a:cubicBezTo>
                      <a:pt x="114" y="332"/>
                      <a:pt x="114" y="332"/>
                      <a:pt x="114" y="332"/>
                    </a:cubicBezTo>
                    <a:cubicBezTo>
                      <a:pt x="114" y="334"/>
                      <a:pt x="115" y="335"/>
                      <a:pt x="116" y="335"/>
                    </a:cubicBezTo>
                    <a:cubicBezTo>
                      <a:pt x="116" y="336"/>
                      <a:pt x="116" y="336"/>
                      <a:pt x="116" y="336"/>
                    </a:cubicBezTo>
                    <a:cubicBezTo>
                      <a:pt x="118" y="337"/>
                      <a:pt x="118" y="339"/>
                      <a:pt x="119" y="340"/>
                    </a:cubicBezTo>
                    <a:cubicBezTo>
                      <a:pt x="121" y="342"/>
                      <a:pt x="122" y="344"/>
                      <a:pt x="123" y="345"/>
                    </a:cubicBezTo>
                    <a:cubicBezTo>
                      <a:pt x="123" y="346"/>
                      <a:pt x="124" y="347"/>
                      <a:pt x="125" y="348"/>
                    </a:cubicBezTo>
                    <a:cubicBezTo>
                      <a:pt x="127" y="351"/>
                      <a:pt x="131" y="355"/>
                      <a:pt x="131" y="357"/>
                    </a:cubicBezTo>
                    <a:cubicBezTo>
                      <a:pt x="131" y="357"/>
                      <a:pt x="131" y="357"/>
                      <a:pt x="131" y="357"/>
                    </a:cubicBezTo>
                    <a:cubicBezTo>
                      <a:pt x="131" y="358"/>
                      <a:pt x="130" y="358"/>
                      <a:pt x="130" y="359"/>
                    </a:cubicBezTo>
                    <a:cubicBezTo>
                      <a:pt x="130" y="359"/>
                      <a:pt x="130" y="359"/>
                      <a:pt x="130" y="359"/>
                    </a:cubicBezTo>
                    <a:cubicBezTo>
                      <a:pt x="131" y="360"/>
                      <a:pt x="131" y="360"/>
                      <a:pt x="131" y="360"/>
                    </a:cubicBezTo>
                    <a:cubicBezTo>
                      <a:pt x="131" y="360"/>
                      <a:pt x="134" y="361"/>
                      <a:pt x="133" y="361"/>
                    </a:cubicBezTo>
                    <a:cubicBezTo>
                      <a:pt x="133" y="364"/>
                      <a:pt x="133" y="364"/>
                      <a:pt x="134" y="365"/>
                    </a:cubicBezTo>
                    <a:cubicBezTo>
                      <a:pt x="135" y="365"/>
                      <a:pt x="135" y="365"/>
                      <a:pt x="136" y="365"/>
                    </a:cubicBezTo>
                    <a:cubicBezTo>
                      <a:pt x="136" y="365"/>
                      <a:pt x="136" y="365"/>
                      <a:pt x="136" y="365"/>
                    </a:cubicBezTo>
                    <a:cubicBezTo>
                      <a:pt x="136" y="365"/>
                      <a:pt x="136" y="366"/>
                      <a:pt x="136" y="367"/>
                    </a:cubicBezTo>
                    <a:cubicBezTo>
                      <a:pt x="137" y="368"/>
                      <a:pt x="137" y="368"/>
                      <a:pt x="138" y="369"/>
                    </a:cubicBezTo>
                    <a:cubicBezTo>
                      <a:pt x="139" y="369"/>
                      <a:pt x="140" y="370"/>
                      <a:pt x="141" y="370"/>
                    </a:cubicBezTo>
                    <a:cubicBezTo>
                      <a:pt x="142" y="370"/>
                      <a:pt x="142" y="371"/>
                      <a:pt x="143" y="371"/>
                    </a:cubicBezTo>
                    <a:cubicBezTo>
                      <a:pt x="143" y="371"/>
                      <a:pt x="144" y="371"/>
                      <a:pt x="144" y="371"/>
                    </a:cubicBezTo>
                    <a:cubicBezTo>
                      <a:pt x="147" y="373"/>
                      <a:pt x="151" y="374"/>
                      <a:pt x="154" y="376"/>
                    </a:cubicBezTo>
                    <a:cubicBezTo>
                      <a:pt x="155" y="376"/>
                      <a:pt x="155" y="377"/>
                      <a:pt x="155" y="377"/>
                    </a:cubicBezTo>
                    <a:cubicBezTo>
                      <a:pt x="155" y="377"/>
                      <a:pt x="155" y="377"/>
                      <a:pt x="155" y="377"/>
                    </a:cubicBezTo>
                    <a:cubicBezTo>
                      <a:pt x="157" y="378"/>
                      <a:pt x="158" y="379"/>
                      <a:pt x="159" y="380"/>
                    </a:cubicBezTo>
                    <a:cubicBezTo>
                      <a:pt x="159" y="380"/>
                      <a:pt x="159" y="380"/>
                      <a:pt x="159" y="380"/>
                    </a:cubicBezTo>
                    <a:cubicBezTo>
                      <a:pt x="160" y="380"/>
                      <a:pt x="160" y="380"/>
                      <a:pt x="161" y="380"/>
                    </a:cubicBezTo>
                    <a:cubicBezTo>
                      <a:pt x="161" y="380"/>
                      <a:pt x="162" y="380"/>
                      <a:pt x="163" y="381"/>
                    </a:cubicBezTo>
                    <a:cubicBezTo>
                      <a:pt x="163" y="381"/>
                      <a:pt x="163" y="381"/>
                      <a:pt x="163" y="381"/>
                    </a:cubicBezTo>
                    <a:cubicBezTo>
                      <a:pt x="163" y="381"/>
                      <a:pt x="163" y="381"/>
                      <a:pt x="163" y="381"/>
                    </a:cubicBezTo>
                    <a:cubicBezTo>
                      <a:pt x="163" y="381"/>
                      <a:pt x="163" y="381"/>
                      <a:pt x="163" y="381"/>
                    </a:cubicBezTo>
                    <a:cubicBezTo>
                      <a:pt x="163" y="381"/>
                      <a:pt x="163" y="381"/>
                      <a:pt x="163" y="381"/>
                    </a:cubicBezTo>
                    <a:cubicBezTo>
                      <a:pt x="163" y="381"/>
                      <a:pt x="163" y="382"/>
                      <a:pt x="163" y="382"/>
                    </a:cubicBezTo>
                    <a:cubicBezTo>
                      <a:pt x="163" y="383"/>
                      <a:pt x="164" y="383"/>
                      <a:pt x="163" y="384"/>
                    </a:cubicBezTo>
                    <a:cubicBezTo>
                      <a:pt x="163" y="384"/>
                      <a:pt x="163" y="384"/>
                      <a:pt x="163" y="384"/>
                    </a:cubicBezTo>
                    <a:cubicBezTo>
                      <a:pt x="164" y="384"/>
                      <a:pt x="164" y="384"/>
                      <a:pt x="164" y="384"/>
                    </a:cubicBezTo>
                    <a:cubicBezTo>
                      <a:pt x="164" y="384"/>
                      <a:pt x="164" y="384"/>
                      <a:pt x="163" y="385"/>
                    </a:cubicBezTo>
                    <a:cubicBezTo>
                      <a:pt x="163" y="386"/>
                      <a:pt x="162" y="386"/>
                      <a:pt x="162" y="388"/>
                    </a:cubicBezTo>
                    <a:cubicBezTo>
                      <a:pt x="162" y="388"/>
                      <a:pt x="162" y="389"/>
                      <a:pt x="162" y="390"/>
                    </a:cubicBezTo>
                    <a:cubicBezTo>
                      <a:pt x="163" y="392"/>
                      <a:pt x="163" y="394"/>
                      <a:pt x="164" y="396"/>
                    </a:cubicBezTo>
                    <a:cubicBezTo>
                      <a:pt x="164" y="396"/>
                      <a:pt x="164" y="396"/>
                      <a:pt x="164" y="395"/>
                    </a:cubicBezTo>
                    <a:cubicBezTo>
                      <a:pt x="164" y="396"/>
                      <a:pt x="164" y="396"/>
                      <a:pt x="164" y="397"/>
                    </a:cubicBezTo>
                    <a:cubicBezTo>
                      <a:pt x="164" y="397"/>
                      <a:pt x="164" y="396"/>
                      <a:pt x="164" y="396"/>
                    </a:cubicBezTo>
                    <a:cubicBezTo>
                      <a:pt x="164" y="398"/>
                      <a:pt x="164" y="399"/>
                      <a:pt x="164" y="401"/>
                    </a:cubicBezTo>
                    <a:cubicBezTo>
                      <a:pt x="167" y="399"/>
                      <a:pt x="167" y="394"/>
                      <a:pt x="167" y="391"/>
                    </a:cubicBezTo>
                    <a:cubicBezTo>
                      <a:pt x="167" y="391"/>
                      <a:pt x="169" y="393"/>
                      <a:pt x="169" y="394"/>
                    </a:cubicBezTo>
                    <a:cubicBezTo>
                      <a:pt x="168" y="395"/>
                      <a:pt x="168" y="396"/>
                      <a:pt x="167" y="398"/>
                    </a:cubicBezTo>
                    <a:cubicBezTo>
                      <a:pt x="166" y="399"/>
                      <a:pt x="165" y="399"/>
                      <a:pt x="166" y="401"/>
                    </a:cubicBezTo>
                    <a:cubicBezTo>
                      <a:pt x="167" y="403"/>
                      <a:pt x="167" y="403"/>
                      <a:pt x="169" y="403"/>
                    </a:cubicBezTo>
                    <a:cubicBezTo>
                      <a:pt x="168" y="403"/>
                      <a:pt x="167" y="403"/>
                      <a:pt x="165" y="403"/>
                    </a:cubicBezTo>
                    <a:cubicBezTo>
                      <a:pt x="163" y="403"/>
                      <a:pt x="163" y="404"/>
                      <a:pt x="163" y="406"/>
                    </a:cubicBezTo>
                    <a:cubicBezTo>
                      <a:pt x="162" y="406"/>
                      <a:pt x="161" y="408"/>
                      <a:pt x="161" y="409"/>
                    </a:cubicBezTo>
                    <a:cubicBezTo>
                      <a:pt x="162" y="409"/>
                      <a:pt x="163" y="410"/>
                      <a:pt x="164" y="411"/>
                    </a:cubicBezTo>
                    <a:cubicBezTo>
                      <a:pt x="161" y="409"/>
                      <a:pt x="161" y="409"/>
                      <a:pt x="158" y="410"/>
                    </a:cubicBezTo>
                    <a:cubicBezTo>
                      <a:pt x="160" y="413"/>
                      <a:pt x="160" y="413"/>
                      <a:pt x="164" y="413"/>
                    </a:cubicBezTo>
                    <a:cubicBezTo>
                      <a:pt x="163" y="414"/>
                      <a:pt x="163" y="415"/>
                      <a:pt x="164" y="417"/>
                    </a:cubicBezTo>
                    <a:cubicBezTo>
                      <a:pt x="161" y="416"/>
                      <a:pt x="159" y="412"/>
                      <a:pt x="157" y="410"/>
                    </a:cubicBezTo>
                    <a:cubicBezTo>
                      <a:pt x="157" y="412"/>
                      <a:pt x="157" y="414"/>
                      <a:pt x="157" y="416"/>
                    </a:cubicBezTo>
                    <a:cubicBezTo>
                      <a:pt x="158" y="416"/>
                      <a:pt x="159" y="416"/>
                      <a:pt x="160" y="415"/>
                    </a:cubicBezTo>
                    <a:cubicBezTo>
                      <a:pt x="160" y="418"/>
                      <a:pt x="160" y="420"/>
                      <a:pt x="164" y="419"/>
                    </a:cubicBezTo>
                    <a:cubicBezTo>
                      <a:pt x="166" y="419"/>
                      <a:pt x="166" y="419"/>
                      <a:pt x="168" y="419"/>
                    </a:cubicBezTo>
                    <a:cubicBezTo>
                      <a:pt x="169" y="419"/>
                      <a:pt x="170" y="419"/>
                      <a:pt x="172" y="419"/>
                    </a:cubicBezTo>
                    <a:cubicBezTo>
                      <a:pt x="169" y="419"/>
                      <a:pt x="167" y="419"/>
                      <a:pt x="165" y="420"/>
                    </a:cubicBezTo>
                    <a:cubicBezTo>
                      <a:pt x="165" y="421"/>
                      <a:pt x="166" y="422"/>
                      <a:pt x="167" y="423"/>
                    </a:cubicBezTo>
                    <a:cubicBezTo>
                      <a:pt x="166" y="422"/>
                      <a:pt x="164" y="421"/>
                      <a:pt x="163" y="420"/>
                    </a:cubicBezTo>
                    <a:cubicBezTo>
                      <a:pt x="162" y="424"/>
                      <a:pt x="164" y="425"/>
                      <a:pt x="166" y="428"/>
                    </a:cubicBezTo>
                    <a:cubicBezTo>
                      <a:pt x="169" y="431"/>
                      <a:pt x="171" y="434"/>
                      <a:pt x="174" y="436"/>
                    </a:cubicBezTo>
                    <a:cubicBezTo>
                      <a:pt x="175" y="434"/>
                      <a:pt x="175" y="433"/>
                      <a:pt x="175" y="431"/>
                    </a:cubicBezTo>
                    <a:cubicBezTo>
                      <a:pt x="176" y="430"/>
                      <a:pt x="177" y="429"/>
                      <a:pt x="178" y="428"/>
                    </a:cubicBezTo>
                    <a:cubicBezTo>
                      <a:pt x="179" y="427"/>
                      <a:pt x="180" y="427"/>
                      <a:pt x="181" y="426"/>
                    </a:cubicBezTo>
                    <a:cubicBezTo>
                      <a:pt x="182" y="425"/>
                      <a:pt x="183" y="423"/>
                      <a:pt x="184" y="423"/>
                    </a:cubicBezTo>
                    <a:cubicBezTo>
                      <a:pt x="184" y="424"/>
                      <a:pt x="184" y="424"/>
                      <a:pt x="183" y="425"/>
                    </a:cubicBezTo>
                    <a:cubicBezTo>
                      <a:pt x="184" y="426"/>
                      <a:pt x="185" y="426"/>
                      <a:pt x="186" y="427"/>
                    </a:cubicBezTo>
                    <a:cubicBezTo>
                      <a:pt x="183" y="426"/>
                      <a:pt x="183" y="426"/>
                      <a:pt x="182" y="429"/>
                    </a:cubicBezTo>
                    <a:cubicBezTo>
                      <a:pt x="181" y="431"/>
                      <a:pt x="184" y="433"/>
                      <a:pt x="185" y="434"/>
                    </a:cubicBezTo>
                    <a:cubicBezTo>
                      <a:pt x="186" y="435"/>
                      <a:pt x="187" y="434"/>
                      <a:pt x="189" y="434"/>
                    </a:cubicBezTo>
                    <a:cubicBezTo>
                      <a:pt x="192" y="434"/>
                      <a:pt x="193" y="435"/>
                      <a:pt x="194" y="438"/>
                    </a:cubicBezTo>
                    <a:cubicBezTo>
                      <a:pt x="192" y="434"/>
                      <a:pt x="190" y="433"/>
                      <a:pt x="187" y="435"/>
                    </a:cubicBezTo>
                    <a:cubicBezTo>
                      <a:pt x="185" y="436"/>
                      <a:pt x="180" y="432"/>
                      <a:pt x="180" y="436"/>
                    </a:cubicBezTo>
                    <a:cubicBezTo>
                      <a:pt x="181" y="439"/>
                      <a:pt x="186" y="440"/>
                      <a:pt x="186" y="442"/>
                    </a:cubicBezTo>
                    <a:cubicBezTo>
                      <a:pt x="186" y="444"/>
                      <a:pt x="186" y="444"/>
                      <a:pt x="187" y="446"/>
                    </a:cubicBezTo>
                    <a:cubicBezTo>
                      <a:pt x="189" y="448"/>
                      <a:pt x="189" y="447"/>
                      <a:pt x="191" y="447"/>
                    </a:cubicBezTo>
                    <a:cubicBezTo>
                      <a:pt x="192" y="450"/>
                      <a:pt x="190" y="453"/>
                      <a:pt x="190" y="456"/>
                    </a:cubicBezTo>
                    <a:cubicBezTo>
                      <a:pt x="191" y="455"/>
                      <a:pt x="192" y="454"/>
                      <a:pt x="193" y="453"/>
                    </a:cubicBezTo>
                    <a:cubicBezTo>
                      <a:pt x="193" y="454"/>
                      <a:pt x="194" y="455"/>
                      <a:pt x="194" y="456"/>
                    </a:cubicBezTo>
                    <a:cubicBezTo>
                      <a:pt x="195" y="455"/>
                      <a:pt x="195" y="454"/>
                      <a:pt x="195" y="453"/>
                    </a:cubicBezTo>
                    <a:cubicBezTo>
                      <a:pt x="195" y="456"/>
                      <a:pt x="195" y="457"/>
                      <a:pt x="195" y="459"/>
                    </a:cubicBezTo>
                    <a:cubicBezTo>
                      <a:pt x="197" y="458"/>
                      <a:pt x="200" y="456"/>
                      <a:pt x="203" y="455"/>
                    </a:cubicBezTo>
                    <a:cubicBezTo>
                      <a:pt x="205" y="453"/>
                      <a:pt x="207" y="450"/>
                      <a:pt x="209" y="448"/>
                    </a:cubicBezTo>
                    <a:cubicBezTo>
                      <a:pt x="209" y="449"/>
                      <a:pt x="208" y="451"/>
                      <a:pt x="208" y="451"/>
                    </a:cubicBezTo>
                    <a:cubicBezTo>
                      <a:pt x="207" y="452"/>
                      <a:pt x="205" y="453"/>
                      <a:pt x="205" y="454"/>
                    </a:cubicBezTo>
                    <a:cubicBezTo>
                      <a:pt x="206" y="456"/>
                      <a:pt x="206" y="457"/>
                      <a:pt x="208" y="456"/>
                    </a:cubicBezTo>
                    <a:cubicBezTo>
                      <a:pt x="210" y="456"/>
                      <a:pt x="211" y="456"/>
                      <a:pt x="212" y="456"/>
                    </a:cubicBezTo>
                    <a:cubicBezTo>
                      <a:pt x="209" y="456"/>
                      <a:pt x="210" y="460"/>
                      <a:pt x="211" y="461"/>
                    </a:cubicBezTo>
                    <a:cubicBezTo>
                      <a:pt x="210" y="460"/>
                      <a:pt x="208" y="456"/>
                      <a:pt x="205" y="457"/>
                    </a:cubicBezTo>
                    <a:cubicBezTo>
                      <a:pt x="204" y="458"/>
                      <a:pt x="203" y="459"/>
                      <a:pt x="203" y="460"/>
                    </a:cubicBezTo>
                    <a:cubicBezTo>
                      <a:pt x="202" y="462"/>
                      <a:pt x="202" y="462"/>
                      <a:pt x="200" y="462"/>
                    </a:cubicBezTo>
                    <a:cubicBezTo>
                      <a:pt x="198" y="462"/>
                      <a:pt x="195" y="466"/>
                      <a:pt x="195" y="467"/>
                    </a:cubicBezTo>
                    <a:cubicBezTo>
                      <a:pt x="195" y="471"/>
                      <a:pt x="197" y="472"/>
                      <a:pt x="199" y="474"/>
                    </a:cubicBezTo>
                    <a:cubicBezTo>
                      <a:pt x="199" y="472"/>
                      <a:pt x="200" y="471"/>
                      <a:pt x="200" y="470"/>
                    </a:cubicBezTo>
                    <a:cubicBezTo>
                      <a:pt x="200" y="469"/>
                      <a:pt x="202" y="467"/>
                      <a:pt x="203" y="467"/>
                    </a:cubicBezTo>
                    <a:cubicBezTo>
                      <a:pt x="203" y="467"/>
                      <a:pt x="204" y="469"/>
                      <a:pt x="204" y="470"/>
                    </a:cubicBezTo>
                    <a:cubicBezTo>
                      <a:pt x="205" y="470"/>
                      <a:pt x="207" y="469"/>
                      <a:pt x="207" y="470"/>
                    </a:cubicBezTo>
                    <a:cubicBezTo>
                      <a:pt x="210" y="470"/>
                      <a:pt x="211" y="469"/>
                      <a:pt x="213" y="467"/>
                    </a:cubicBezTo>
                    <a:cubicBezTo>
                      <a:pt x="212" y="470"/>
                      <a:pt x="213" y="470"/>
                      <a:pt x="210" y="470"/>
                    </a:cubicBezTo>
                    <a:cubicBezTo>
                      <a:pt x="209" y="470"/>
                      <a:pt x="207" y="470"/>
                      <a:pt x="206" y="470"/>
                    </a:cubicBezTo>
                    <a:cubicBezTo>
                      <a:pt x="202" y="470"/>
                      <a:pt x="199" y="473"/>
                      <a:pt x="198" y="477"/>
                    </a:cubicBezTo>
                    <a:cubicBezTo>
                      <a:pt x="201" y="477"/>
                      <a:pt x="203" y="477"/>
                      <a:pt x="207" y="476"/>
                    </a:cubicBezTo>
                    <a:cubicBezTo>
                      <a:pt x="205" y="477"/>
                      <a:pt x="204" y="477"/>
                      <a:pt x="202" y="478"/>
                    </a:cubicBezTo>
                    <a:cubicBezTo>
                      <a:pt x="199" y="478"/>
                      <a:pt x="199" y="478"/>
                      <a:pt x="198" y="481"/>
                    </a:cubicBezTo>
                    <a:cubicBezTo>
                      <a:pt x="200" y="481"/>
                      <a:pt x="203" y="482"/>
                      <a:pt x="205" y="482"/>
                    </a:cubicBezTo>
                    <a:cubicBezTo>
                      <a:pt x="208" y="482"/>
                      <a:pt x="210" y="482"/>
                      <a:pt x="213" y="481"/>
                    </a:cubicBezTo>
                    <a:cubicBezTo>
                      <a:pt x="209" y="482"/>
                      <a:pt x="205" y="482"/>
                      <a:pt x="201" y="482"/>
                    </a:cubicBezTo>
                    <a:cubicBezTo>
                      <a:pt x="202" y="483"/>
                      <a:pt x="202" y="485"/>
                      <a:pt x="203" y="485"/>
                    </a:cubicBezTo>
                    <a:cubicBezTo>
                      <a:pt x="205" y="486"/>
                      <a:pt x="207" y="486"/>
                      <a:pt x="209" y="486"/>
                    </a:cubicBezTo>
                    <a:cubicBezTo>
                      <a:pt x="208" y="485"/>
                      <a:pt x="207" y="485"/>
                      <a:pt x="205" y="484"/>
                    </a:cubicBezTo>
                    <a:cubicBezTo>
                      <a:pt x="211" y="485"/>
                      <a:pt x="215" y="484"/>
                      <a:pt x="220" y="485"/>
                    </a:cubicBezTo>
                    <a:cubicBezTo>
                      <a:pt x="219" y="485"/>
                      <a:pt x="218" y="486"/>
                      <a:pt x="217" y="486"/>
                    </a:cubicBezTo>
                    <a:cubicBezTo>
                      <a:pt x="219" y="486"/>
                      <a:pt x="220" y="486"/>
                      <a:pt x="221" y="488"/>
                    </a:cubicBezTo>
                    <a:cubicBezTo>
                      <a:pt x="221" y="490"/>
                      <a:pt x="222" y="490"/>
                      <a:pt x="224" y="489"/>
                    </a:cubicBezTo>
                    <a:cubicBezTo>
                      <a:pt x="228" y="489"/>
                      <a:pt x="228" y="485"/>
                      <a:pt x="230" y="482"/>
                    </a:cubicBezTo>
                    <a:cubicBezTo>
                      <a:pt x="230" y="485"/>
                      <a:pt x="230" y="487"/>
                      <a:pt x="227" y="489"/>
                    </a:cubicBezTo>
                    <a:cubicBezTo>
                      <a:pt x="224" y="490"/>
                      <a:pt x="222" y="490"/>
                      <a:pt x="219" y="490"/>
                    </a:cubicBezTo>
                    <a:cubicBezTo>
                      <a:pt x="220" y="492"/>
                      <a:pt x="221" y="491"/>
                      <a:pt x="223" y="491"/>
                    </a:cubicBezTo>
                    <a:cubicBezTo>
                      <a:pt x="222" y="491"/>
                      <a:pt x="221" y="492"/>
                      <a:pt x="220" y="493"/>
                    </a:cubicBezTo>
                    <a:cubicBezTo>
                      <a:pt x="221" y="493"/>
                      <a:pt x="222" y="494"/>
                      <a:pt x="224" y="493"/>
                    </a:cubicBezTo>
                    <a:cubicBezTo>
                      <a:pt x="226" y="492"/>
                      <a:pt x="227" y="493"/>
                      <a:pt x="229" y="494"/>
                    </a:cubicBezTo>
                    <a:cubicBezTo>
                      <a:pt x="229" y="493"/>
                      <a:pt x="229" y="492"/>
                      <a:pt x="230" y="491"/>
                    </a:cubicBezTo>
                    <a:cubicBezTo>
                      <a:pt x="230" y="493"/>
                      <a:pt x="230" y="494"/>
                      <a:pt x="232" y="494"/>
                    </a:cubicBezTo>
                    <a:cubicBezTo>
                      <a:pt x="233" y="494"/>
                      <a:pt x="235" y="494"/>
                      <a:pt x="236" y="493"/>
                    </a:cubicBezTo>
                    <a:cubicBezTo>
                      <a:pt x="238" y="491"/>
                      <a:pt x="239" y="491"/>
                      <a:pt x="239" y="489"/>
                    </a:cubicBezTo>
                    <a:cubicBezTo>
                      <a:pt x="239" y="487"/>
                      <a:pt x="239" y="486"/>
                      <a:pt x="240" y="484"/>
                    </a:cubicBezTo>
                    <a:cubicBezTo>
                      <a:pt x="242" y="485"/>
                      <a:pt x="240" y="488"/>
                      <a:pt x="240" y="489"/>
                    </a:cubicBezTo>
                    <a:cubicBezTo>
                      <a:pt x="240" y="490"/>
                      <a:pt x="240" y="491"/>
                      <a:pt x="239" y="492"/>
                    </a:cubicBezTo>
                    <a:cubicBezTo>
                      <a:pt x="239" y="492"/>
                      <a:pt x="237" y="493"/>
                      <a:pt x="237" y="494"/>
                    </a:cubicBezTo>
                    <a:cubicBezTo>
                      <a:pt x="237" y="494"/>
                      <a:pt x="237" y="496"/>
                      <a:pt x="237" y="496"/>
                    </a:cubicBezTo>
                    <a:cubicBezTo>
                      <a:pt x="238" y="496"/>
                      <a:pt x="240" y="497"/>
                      <a:pt x="240" y="496"/>
                    </a:cubicBezTo>
                    <a:cubicBezTo>
                      <a:pt x="242" y="495"/>
                      <a:pt x="243" y="494"/>
                      <a:pt x="246" y="494"/>
                    </a:cubicBezTo>
                    <a:cubicBezTo>
                      <a:pt x="244" y="496"/>
                      <a:pt x="243" y="496"/>
                      <a:pt x="243" y="499"/>
                    </a:cubicBezTo>
                    <a:cubicBezTo>
                      <a:pt x="243" y="501"/>
                      <a:pt x="243" y="503"/>
                      <a:pt x="241" y="503"/>
                    </a:cubicBezTo>
                    <a:cubicBezTo>
                      <a:pt x="243" y="505"/>
                      <a:pt x="246" y="508"/>
                      <a:pt x="250" y="507"/>
                    </a:cubicBezTo>
                    <a:cubicBezTo>
                      <a:pt x="251" y="507"/>
                      <a:pt x="254" y="506"/>
                      <a:pt x="254" y="505"/>
                    </a:cubicBezTo>
                    <a:cubicBezTo>
                      <a:pt x="252" y="502"/>
                      <a:pt x="253" y="502"/>
                      <a:pt x="255" y="500"/>
                    </a:cubicBezTo>
                    <a:cubicBezTo>
                      <a:pt x="255" y="500"/>
                      <a:pt x="254" y="502"/>
                      <a:pt x="254" y="503"/>
                    </a:cubicBezTo>
                    <a:cubicBezTo>
                      <a:pt x="254" y="503"/>
                      <a:pt x="254" y="504"/>
                      <a:pt x="254" y="504"/>
                    </a:cubicBezTo>
                    <a:cubicBezTo>
                      <a:pt x="255" y="505"/>
                      <a:pt x="254" y="506"/>
                      <a:pt x="254" y="506"/>
                    </a:cubicBezTo>
                    <a:cubicBezTo>
                      <a:pt x="254" y="508"/>
                      <a:pt x="255" y="508"/>
                      <a:pt x="256" y="509"/>
                    </a:cubicBezTo>
                    <a:cubicBezTo>
                      <a:pt x="257" y="510"/>
                      <a:pt x="258" y="509"/>
                      <a:pt x="260" y="508"/>
                    </a:cubicBezTo>
                    <a:cubicBezTo>
                      <a:pt x="257" y="510"/>
                      <a:pt x="255" y="510"/>
                      <a:pt x="252" y="510"/>
                    </a:cubicBezTo>
                    <a:cubicBezTo>
                      <a:pt x="254" y="512"/>
                      <a:pt x="255" y="513"/>
                      <a:pt x="258" y="514"/>
                    </a:cubicBezTo>
                    <a:cubicBezTo>
                      <a:pt x="260" y="514"/>
                      <a:pt x="260" y="514"/>
                      <a:pt x="261" y="512"/>
                    </a:cubicBezTo>
                    <a:cubicBezTo>
                      <a:pt x="262" y="511"/>
                      <a:pt x="263" y="510"/>
                      <a:pt x="265" y="510"/>
                    </a:cubicBezTo>
                    <a:cubicBezTo>
                      <a:pt x="264" y="511"/>
                      <a:pt x="263" y="514"/>
                      <a:pt x="265" y="516"/>
                    </a:cubicBezTo>
                    <a:cubicBezTo>
                      <a:pt x="267" y="517"/>
                      <a:pt x="269" y="515"/>
                      <a:pt x="270" y="514"/>
                    </a:cubicBezTo>
                    <a:cubicBezTo>
                      <a:pt x="268" y="515"/>
                      <a:pt x="267" y="517"/>
                      <a:pt x="266" y="518"/>
                    </a:cubicBezTo>
                    <a:cubicBezTo>
                      <a:pt x="267" y="519"/>
                      <a:pt x="267" y="521"/>
                      <a:pt x="266" y="522"/>
                    </a:cubicBezTo>
                    <a:cubicBezTo>
                      <a:pt x="268" y="522"/>
                      <a:pt x="267" y="521"/>
                      <a:pt x="268" y="520"/>
                    </a:cubicBezTo>
                    <a:cubicBezTo>
                      <a:pt x="269" y="520"/>
                      <a:pt x="270" y="521"/>
                      <a:pt x="271" y="522"/>
                    </a:cubicBezTo>
                    <a:cubicBezTo>
                      <a:pt x="271" y="522"/>
                      <a:pt x="271" y="522"/>
                      <a:pt x="271" y="522"/>
                    </a:cubicBezTo>
                    <a:cubicBezTo>
                      <a:pt x="271" y="522"/>
                      <a:pt x="271" y="522"/>
                      <a:pt x="271" y="522"/>
                    </a:cubicBez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314" name="object 116">
            <a:extLst>
              <a:ext uri="{FF2B5EF4-FFF2-40B4-BE49-F238E27FC236}">
                <a16:creationId xmlns:a16="http://schemas.microsoft.com/office/drawing/2014/main" id="{C413ACAE-061B-CAA3-2556-BF62BC8B7C31}"/>
              </a:ext>
            </a:extLst>
          </p:cNvPr>
          <p:cNvSpPr txBox="1"/>
          <p:nvPr/>
        </p:nvSpPr>
        <p:spPr>
          <a:xfrm>
            <a:off x="279446" y="882400"/>
            <a:ext cx="429259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60">
                <a:solidFill>
                  <a:srgbClr val="231F20"/>
                </a:solidFill>
                <a:latin typeface="Tahoma"/>
                <a:cs typeface="Tahoma"/>
              </a:rPr>
              <a:t>Europe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315" name="object 244">
            <a:extLst>
              <a:ext uri="{FF2B5EF4-FFF2-40B4-BE49-F238E27FC236}">
                <a16:creationId xmlns:a16="http://schemas.microsoft.com/office/drawing/2014/main" id="{CD2E3A34-0E93-E358-2912-EACD16E67321}"/>
              </a:ext>
            </a:extLst>
          </p:cNvPr>
          <p:cNvSpPr txBox="1"/>
          <p:nvPr/>
        </p:nvSpPr>
        <p:spPr>
          <a:xfrm>
            <a:off x="1967851" y="904594"/>
            <a:ext cx="48133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20">
                <a:solidFill>
                  <a:srgbClr val="006F92"/>
                </a:solidFill>
                <a:latin typeface="Tahoma"/>
                <a:cs typeface="Tahoma"/>
              </a:rPr>
              <a:t>Projects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316" name="object 247">
            <a:extLst>
              <a:ext uri="{FF2B5EF4-FFF2-40B4-BE49-F238E27FC236}">
                <a16:creationId xmlns:a16="http://schemas.microsoft.com/office/drawing/2014/main" id="{38133875-D594-7444-687C-E31070D96C32}"/>
              </a:ext>
            </a:extLst>
          </p:cNvPr>
          <p:cNvSpPr/>
          <p:nvPr/>
        </p:nvSpPr>
        <p:spPr>
          <a:xfrm>
            <a:off x="302704" y="1067810"/>
            <a:ext cx="2168525" cy="0"/>
          </a:xfrm>
          <a:custGeom>
            <a:avLst/>
            <a:gdLst/>
            <a:ahLst/>
            <a:cxnLst/>
            <a:rect l="l" t="t" r="r" b="b"/>
            <a:pathLst>
              <a:path w="2168525">
                <a:moveTo>
                  <a:pt x="0" y="0"/>
                </a:moveTo>
                <a:lnTo>
                  <a:pt x="2168042" y="0"/>
                </a:lnTo>
              </a:path>
            </a:pathLst>
          </a:custGeom>
          <a:ln w="25400">
            <a:solidFill>
              <a:srgbClr val="006F92"/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1317" name="object 252">
            <a:extLst>
              <a:ext uri="{FF2B5EF4-FFF2-40B4-BE49-F238E27FC236}">
                <a16:creationId xmlns:a16="http://schemas.microsoft.com/office/drawing/2014/main" id="{4CB3E562-9951-2AC9-A1C0-31CC774B181A}"/>
              </a:ext>
            </a:extLst>
          </p:cNvPr>
          <p:cNvSpPr txBox="1"/>
          <p:nvPr/>
        </p:nvSpPr>
        <p:spPr>
          <a:xfrm>
            <a:off x="2521220" y="969065"/>
            <a:ext cx="21082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b="1" spc="-130">
                <a:solidFill>
                  <a:srgbClr val="006F92"/>
                </a:solidFill>
                <a:latin typeface="Verdana"/>
                <a:cs typeface="Verdana"/>
              </a:rPr>
              <a:t>69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318" name="object 259">
            <a:extLst>
              <a:ext uri="{FF2B5EF4-FFF2-40B4-BE49-F238E27FC236}">
                <a16:creationId xmlns:a16="http://schemas.microsoft.com/office/drawing/2014/main" id="{409AB1DF-4F79-23AA-2BEB-30EEDC7EAC19}"/>
              </a:ext>
            </a:extLst>
          </p:cNvPr>
          <p:cNvSpPr/>
          <p:nvPr/>
        </p:nvSpPr>
        <p:spPr>
          <a:xfrm>
            <a:off x="2470750" y="911918"/>
            <a:ext cx="311785" cy="311785"/>
          </a:xfrm>
          <a:custGeom>
            <a:avLst/>
            <a:gdLst/>
            <a:ahLst/>
            <a:cxnLst/>
            <a:rect l="l" t="t" r="r" b="b"/>
            <a:pathLst>
              <a:path w="311785" h="311784">
                <a:moveTo>
                  <a:pt x="311657" y="155828"/>
                </a:moveTo>
                <a:lnTo>
                  <a:pt x="303714" y="205080"/>
                </a:lnTo>
                <a:lnTo>
                  <a:pt x="281593" y="247856"/>
                </a:lnTo>
                <a:lnTo>
                  <a:pt x="247862" y="281590"/>
                </a:lnTo>
                <a:lnTo>
                  <a:pt x="205085" y="303713"/>
                </a:lnTo>
                <a:lnTo>
                  <a:pt x="155828" y="311657"/>
                </a:lnTo>
                <a:lnTo>
                  <a:pt x="106577" y="303713"/>
                </a:lnTo>
                <a:lnTo>
                  <a:pt x="63801" y="281590"/>
                </a:lnTo>
                <a:lnTo>
                  <a:pt x="30067" y="247856"/>
                </a:lnTo>
                <a:lnTo>
                  <a:pt x="7944" y="205080"/>
                </a:lnTo>
                <a:lnTo>
                  <a:pt x="0" y="155828"/>
                </a:lnTo>
                <a:lnTo>
                  <a:pt x="7944" y="106577"/>
                </a:lnTo>
                <a:lnTo>
                  <a:pt x="30067" y="63801"/>
                </a:lnTo>
                <a:lnTo>
                  <a:pt x="63801" y="30067"/>
                </a:lnTo>
                <a:lnTo>
                  <a:pt x="106577" y="7944"/>
                </a:lnTo>
                <a:lnTo>
                  <a:pt x="155828" y="0"/>
                </a:lnTo>
                <a:lnTo>
                  <a:pt x="205085" y="7944"/>
                </a:lnTo>
                <a:lnTo>
                  <a:pt x="247862" y="30067"/>
                </a:lnTo>
                <a:lnTo>
                  <a:pt x="281593" y="63801"/>
                </a:lnTo>
                <a:lnTo>
                  <a:pt x="303714" y="106577"/>
                </a:lnTo>
                <a:lnTo>
                  <a:pt x="311657" y="155828"/>
                </a:lnTo>
                <a:close/>
              </a:path>
            </a:pathLst>
          </a:custGeom>
          <a:ln w="25400">
            <a:solidFill>
              <a:srgbClr val="006F92"/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1319" name="object 132">
            <a:extLst>
              <a:ext uri="{FF2B5EF4-FFF2-40B4-BE49-F238E27FC236}">
                <a16:creationId xmlns:a16="http://schemas.microsoft.com/office/drawing/2014/main" id="{E59359DA-B2AB-71E3-9B02-E51E4786D0D1}"/>
              </a:ext>
            </a:extLst>
          </p:cNvPr>
          <p:cNvSpPr/>
          <p:nvPr/>
        </p:nvSpPr>
        <p:spPr>
          <a:xfrm flipV="1">
            <a:off x="8571809" y="1041025"/>
            <a:ext cx="3169061" cy="53570"/>
          </a:xfrm>
          <a:custGeom>
            <a:avLst/>
            <a:gdLst/>
            <a:ahLst/>
            <a:cxnLst/>
            <a:rect l="l" t="t" r="r" b="b"/>
            <a:pathLst>
              <a:path w="4785359">
                <a:moveTo>
                  <a:pt x="0" y="0"/>
                </a:moveTo>
                <a:lnTo>
                  <a:pt x="4784979" y="0"/>
                </a:lnTo>
              </a:path>
            </a:pathLst>
          </a:custGeom>
          <a:ln w="25400">
            <a:solidFill>
              <a:srgbClr val="782358"/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1320" name="object 243">
            <a:extLst>
              <a:ext uri="{FF2B5EF4-FFF2-40B4-BE49-F238E27FC236}">
                <a16:creationId xmlns:a16="http://schemas.microsoft.com/office/drawing/2014/main" id="{3DD2E896-54C5-381B-C622-1A2E9A8032FB}"/>
              </a:ext>
            </a:extLst>
          </p:cNvPr>
          <p:cNvSpPr txBox="1"/>
          <p:nvPr/>
        </p:nvSpPr>
        <p:spPr>
          <a:xfrm>
            <a:off x="11232898" y="904594"/>
            <a:ext cx="48133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20">
                <a:solidFill>
                  <a:srgbClr val="782358"/>
                </a:solidFill>
                <a:latin typeface="Tahoma"/>
                <a:cs typeface="Tahoma"/>
              </a:rPr>
              <a:t>Projects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321" name="object 258">
            <a:extLst>
              <a:ext uri="{FF2B5EF4-FFF2-40B4-BE49-F238E27FC236}">
                <a16:creationId xmlns:a16="http://schemas.microsoft.com/office/drawing/2014/main" id="{00C431EE-33D8-575B-C87E-A953A2F9407A}"/>
              </a:ext>
            </a:extLst>
          </p:cNvPr>
          <p:cNvSpPr/>
          <p:nvPr/>
        </p:nvSpPr>
        <p:spPr>
          <a:xfrm>
            <a:off x="11740490" y="911918"/>
            <a:ext cx="311785" cy="311785"/>
          </a:xfrm>
          <a:custGeom>
            <a:avLst/>
            <a:gdLst/>
            <a:ahLst/>
            <a:cxnLst/>
            <a:rect l="l" t="t" r="r" b="b"/>
            <a:pathLst>
              <a:path w="311784" h="311784">
                <a:moveTo>
                  <a:pt x="311657" y="155828"/>
                </a:moveTo>
                <a:lnTo>
                  <a:pt x="303714" y="205080"/>
                </a:lnTo>
                <a:lnTo>
                  <a:pt x="281593" y="247856"/>
                </a:lnTo>
                <a:lnTo>
                  <a:pt x="247862" y="281590"/>
                </a:lnTo>
                <a:lnTo>
                  <a:pt x="205085" y="303713"/>
                </a:lnTo>
                <a:lnTo>
                  <a:pt x="155828" y="311657"/>
                </a:lnTo>
                <a:lnTo>
                  <a:pt x="106577" y="303713"/>
                </a:lnTo>
                <a:lnTo>
                  <a:pt x="63801" y="281590"/>
                </a:lnTo>
                <a:lnTo>
                  <a:pt x="30067" y="247856"/>
                </a:lnTo>
                <a:lnTo>
                  <a:pt x="7944" y="205080"/>
                </a:lnTo>
                <a:lnTo>
                  <a:pt x="0" y="155828"/>
                </a:lnTo>
                <a:lnTo>
                  <a:pt x="7944" y="106577"/>
                </a:lnTo>
                <a:lnTo>
                  <a:pt x="30067" y="63801"/>
                </a:lnTo>
                <a:lnTo>
                  <a:pt x="63801" y="30067"/>
                </a:lnTo>
                <a:lnTo>
                  <a:pt x="106577" y="7944"/>
                </a:lnTo>
                <a:lnTo>
                  <a:pt x="155828" y="0"/>
                </a:lnTo>
                <a:lnTo>
                  <a:pt x="205085" y="7944"/>
                </a:lnTo>
                <a:lnTo>
                  <a:pt x="247862" y="30067"/>
                </a:lnTo>
                <a:lnTo>
                  <a:pt x="281593" y="63801"/>
                </a:lnTo>
                <a:lnTo>
                  <a:pt x="303714" y="106577"/>
                </a:lnTo>
                <a:lnTo>
                  <a:pt x="311657" y="155828"/>
                </a:lnTo>
                <a:close/>
              </a:path>
            </a:pathLst>
          </a:custGeom>
          <a:ln w="25400">
            <a:solidFill>
              <a:srgbClr val="782358"/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1322" name="object 261">
            <a:extLst>
              <a:ext uri="{FF2B5EF4-FFF2-40B4-BE49-F238E27FC236}">
                <a16:creationId xmlns:a16="http://schemas.microsoft.com/office/drawing/2014/main" id="{AE417CF1-8366-32E6-2983-9797FD533C3E}"/>
              </a:ext>
            </a:extLst>
          </p:cNvPr>
          <p:cNvSpPr txBox="1"/>
          <p:nvPr/>
        </p:nvSpPr>
        <p:spPr>
          <a:xfrm>
            <a:off x="11790960" y="969065"/>
            <a:ext cx="21082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b="1" spc="-130">
                <a:solidFill>
                  <a:srgbClr val="782358"/>
                </a:solidFill>
                <a:latin typeface="Verdana"/>
                <a:cs typeface="Verdana"/>
              </a:rPr>
              <a:t>94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323" name="object 116">
            <a:extLst>
              <a:ext uri="{FF2B5EF4-FFF2-40B4-BE49-F238E27FC236}">
                <a16:creationId xmlns:a16="http://schemas.microsoft.com/office/drawing/2014/main" id="{EA95B4C9-1E76-B484-89BA-C25B393F88E3}"/>
              </a:ext>
            </a:extLst>
          </p:cNvPr>
          <p:cNvSpPr txBox="1"/>
          <p:nvPr/>
        </p:nvSpPr>
        <p:spPr>
          <a:xfrm>
            <a:off x="8605995" y="882517"/>
            <a:ext cx="120876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000" b="1" spc="-60">
                <a:solidFill>
                  <a:srgbClr val="231F20"/>
                </a:solidFill>
                <a:latin typeface="Tahoma"/>
                <a:cs typeface="Tahoma"/>
              </a:rPr>
              <a:t>Asia</a:t>
            </a:r>
          </a:p>
        </p:txBody>
      </p:sp>
      <p:sp>
        <p:nvSpPr>
          <p:cNvPr id="1324" name="object 260">
            <a:extLst>
              <a:ext uri="{FF2B5EF4-FFF2-40B4-BE49-F238E27FC236}">
                <a16:creationId xmlns:a16="http://schemas.microsoft.com/office/drawing/2014/main" id="{2C8247A8-357A-D554-1A46-EF1AECEDDB24}"/>
              </a:ext>
            </a:extLst>
          </p:cNvPr>
          <p:cNvSpPr/>
          <p:nvPr/>
        </p:nvSpPr>
        <p:spPr>
          <a:xfrm>
            <a:off x="2454462" y="3211057"/>
            <a:ext cx="311785" cy="311785"/>
          </a:xfrm>
          <a:custGeom>
            <a:avLst/>
            <a:gdLst/>
            <a:ahLst/>
            <a:cxnLst/>
            <a:rect l="l" t="t" r="r" b="b"/>
            <a:pathLst>
              <a:path w="311785" h="311785">
                <a:moveTo>
                  <a:pt x="311657" y="155828"/>
                </a:moveTo>
                <a:lnTo>
                  <a:pt x="303714" y="205080"/>
                </a:lnTo>
                <a:lnTo>
                  <a:pt x="281593" y="247856"/>
                </a:lnTo>
                <a:lnTo>
                  <a:pt x="247862" y="281590"/>
                </a:lnTo>
                <a:lnTo>
                  <a:pt x="205085" y="303713"/>
                </a:lnTo>
                <a:lnTo>
                  <a:pt x="155828" y="311657"/>
                </a:lnTo>
                <a:lnTo>
                  <a:pt x="106577" y="303713"/>
                </a:lnTo>
                <a:lnTo>
                  <a:pt x="63801" y="281590"/>
                </a:lnTo>
                <a:lnTo>
                  <a:pt x="30067" y="247856"/>
                </a:lnTo>
                <a:lnTo>
                  <a:pt x="7944" y="205080"/>
                </a:lnTo>
                <a:lnTo>
                  <a:pt x="0" y="155828"/>
                </a:lnTo>
                <a:lnTo>
                  <a:pt x="7944" y="106577"/>
                </a:lnTo>
                <a:lnTo>
                  <a:pt x="30067" y="63801"/>
                </a:lnTo>
                <a:lnTo>
                  <a:pt x="63801" y="30067"/>
                </a:lnTo>
                <a:lnTo>
                  <a:pt x="106577" y="7944"/>
                </a:lnTo>
                <a:lnTo>
                  <a:pt x="155828" y="0"/>
                </a:lnTo>
                <a:lnTo>
                  <a:pt x="205085" y="7944"/>
                </a:lnTo>
                <a:lnTo>
                  <a:pt x="247862" y="30067"/>
                </a:lnTo>
                <a:lnTo>
                  <a:pt x="281593" y="63801"/>
                </a:lnTo>
                <a:lnTo>
                  <a:pt x="303714" y="106577"/>
                </a:lnTo>
                <a:lnTo>
                  <a:pt x="311657" y="155828"/>
                </a:lnTo>
                <a:close/>
              </a:path>
            </a:pathLst>
          </a:custGeom>
          <a:ln w="25400">
            <a:solidFill>
              <a:srgbClr val="DDAD26"/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1325" name="object 263">
            <a:extLst>
              <a:ext uri="{FF2B5EF4-FFF2-40B4-BE49-F238E27FC236}">
                <a16:creationId xmlns:a16="http://schemas.microsoft.com/office/drawing/2014/main" id="{B4E6EF7F-E871-5CB5-61B8-A95511D33010}"/>
              </a:ext>
            </a:extLst>
          </p:cNvPr>
          <p:cNvSpPr txBox="1"/>
          <p:nvPr/>
        </p:nvSpPr>
        <p:spPr>
          <a:xfrm>
            <a:off x="2509261" y="3263477"/>
            <a:ext cx="17081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b="1" spc="-355">
                <a:solidFill>
                  <a:srgbClr val="DDAD26"/>
                </a:solidFill>
                <a:latin typeface="Verdana"/>
                <a:cs typeface="Verdana"/>
              </a:rPr>
              <a:t>8  1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326" name="object 247">
            <a:extLst>
              <a:ext uri="{FF2B5EF4-FFF2-40B4-BE49-F238E27FC236}">
                <a16:creationId xmlns:a16="http://schemas.microsoft.com/office/drawing/2014/main" id="{844B2C4E-0D9D-7A27-60E4-EECD93380BC6}"/>
              </a:ext>
            </a:extLst>
          </p:cNvPr>
          <p:cNvSpPr/>
          <p:nvPr/>
        </p:nvSpPr>
        <p:spPr>
          <a:xfrm>
            <a:off x="299762" y="3385941"/>
            <a:ext cx="2147503" cy="54915"/>
          </a:xfrm>
          <a:custGeom>
            <a:avLst/>
            <a:gdLst/>
            <a:ahLst/>
            <a:cxnLst/>
            <a:rect l="l" t="t" r="r" b="b"/>
            <a:pathLst>
              <a:path w="2168525">
                <a:moveTo>
                  <a:pt x="0" y="0"/>
                </a:moveTo>
                <a:lnTo>
                  <a:pt x="2168042" y="0"/>
                </a:lnTo>
              </a:path>
            </a:pathLst>
          </a:custGeom>
          <a:ln w="25400">
            <a:solidFill>
              <a:srgbClr val="E3BE53"/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1327" name="object 244">
            <a:extLst>
              <a:ext uri="{FF2B5EF4-FFF2-40B4-BE49-F238E27FC236}">
                <a16:creationId xmlns:a16="http://schemas.microsoft.com/office/drawing/2014/main" id="{461B6188-C16E-237C-A433-809D898A7200}"/>
              </a:ext>
            </a:extLst>
          </p:cNvPr>
          <p:cNvSpPr txBox="1"/>
          <p:nvPr/>
        </p:nvSpPr>
        <p:spPr>
          <a:xfrm>
            <a:off x="1934039" y="3196761"/>
            <a:ext cx="48133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20">
                <a:solidFill>
                  <a:srgbClr val="DDAD26"/>
                </a:solidFill>
                <a:latin typeface="Tahoma"/>
                <a:cs typeface="Tahoma"/>
              </a:rPr>
              <a:t>Projects</a:t>
            </a:r>
            <a:endParaRPr sz="900">
              <a:solidFill>
                <a:srgbClr val="DDAD26"/>
              </a:solidFill>
              <a:latin typeface="Tahoma"/>
              <a:cs typeface="Tahoma"/>
            </a:endParaRPr>
          </a:p>
        </p:txBody>
      </p:sp>
      <p:sp>
        <p:nvSpPr>
          <p:cNvPr id="1328" name="object 116">
            <a:extLst>
              <a:ext uri="{FF2B5EF4-FFF2-40B4-BE49-F238E27FC236}">
                <a16:creationId xmlns:a16="http://schemas.microsoft.com/office/drawing/2014/main" id="{7963F420-3152-C49D-7C70-CFADC3D90F66}"/>
              </a:ext>
            </a:extLst>
          </p:cNvPr>
          <p:cNvSpPr txBox="1"/>
          <p:nvPr/>
        </p:nvSpPr>
        <p:spPr>
          <a:xfrm>
            <a:off x="299763" y="3185219"/>
            <a:ext cx="865053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000" b="1" spc="-60">
                <a:solidFill>
                  <a:srgbClr val="231F20"/>
                </a:solidFill>
                <a:latin typeface="Tahoma"/>
                <a:cs typeface="Tahoma"/>
              </a:rPr>
              <a:t>America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329" name="object 116">
            <a:extLst>
              <a:ext uri="{FF2B5EF4-FFF2-40B4-BE49-F238E27FC236}">
                <a16:creationId xmlns:a16="http://schemas.microsoft.com/office/drawing/2014/main" id="{B9884960-A4BB-62D4-CA86-274C9A6667B2}"/>
              </a:ext>
            </a:extLst>
          </p:cNvPr>
          <p:cNvSpPr txBox="1"/>
          <p:nvPr/>
        </p:nvSpPr>
        <p:spPr>
          <a:xfrm>
            <a:off x="3487237" y="888935"/>
            <a:ext cx="2609601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000" b="1" spc="-60">
                <a:latin typeface="Tahoma"/>
                <a:cs typeface="Tahoma"/>
              </a:rPr>
              <a:t>Small Island Developing States (SIDS)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330" name="object 244">
            <a:extLst>
              <a:ext uri="{FF2B5EF4-FFF2-40B4-BE49-F238E27FC236}">
                <a16:creationId xmlns:a16="http://schemas.microsoft.com/office/drawing/2014/main" id="{1FB6BC4F-5E25-277A-C090-7F8BE597B433}"/>
              </a:ext>
            </a:extLst>
          </p:cNvPr>
          <p:cNvSpPr txBox="1"/>
          <p:nvPr/>
        </p:nvSpPr>
        <p:spPr>
          <a:xfrm>
            <a:off x="7309104" y="915831"/>
            <a:ext cx="48133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20">
                <a:solidFill>
                  <a:srgbClr val="C00000"/>
                </a:solidFill>
                <a:latin typeface="Tahoma"/>
                <a:cs typeface="Tahoma"/>
              </a:rPr>
              <a:t>Projects</a:t>
            </a:r>
            <a:endParaRPr sz="900">
              <a:solidFill>
                <a:srgbClr val="C00000"/>
              </a:solidFill>
              <a:latin typeface="Tahoma"/>
              <a:cs typeface="Tahoma"/>
            </a:endParaRPr>
          </a:p>
        </p:txBody>
      </p:sp>
      <p:sp>
        <p:nvSpPr>
          <p:cNvPr id="1331" name="object 247">
            <a:extLst>
              <a:ext uri="{FF2B5EF4-FFF2-40B4-BE49-F238E27FC236}">
                <a16:creationId xmlns:a16="http://schemas.microsoft.com/office/drawing/2014/main" id="{AE2894B7-2682-5C69-E022-48B35630E385}"/>
              </a:ext>
            </a:extLst>
          </p:cNvPr>
          <p:cNvSpPr/>
          <p:nvPr/>
        </p:nvSpPr>
        <p:spPr>
          <a:xfrm flipV="1">
            <a:off x="3450533" y="1044951"/>
            <a:ext cx="4375498" cy="45719"/>
          </a:xfrm>
          <a:custGeom>
            <a:avLst/>
            <a:gdLst/>
            <a:ahLst/>
            <a:cxnLst/>
            <a:rect l="l" t="t" r="r" b="b"/>
            <a:pathLst>
              <a:path w="2168525">
                <a:moveTo>
                  <a:pt x="0" y="0"/>
                </a:moveTo>
                <a:lnTo>
                  <a:pt x="2168042" y="0"/>
                </a:lnTo>
              </a:path>
            </a:pathLst>
          </a:custGeom>
          <a:ln w="25400">
            <a:solidFill>
              <a:srgbClr val="C00000"/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>
              <a:solidFill>
                <a:srgbClr val="C00000"/>
              </a:solidFill>
            </a:endParaRPr>
          </a:p>
        </p:txBody>
      </p:sp>
      <p:sp>
        <p:nvSpPr>
          <p:cNvPr id="1332" name="object 252">
            <a:extLst>
              <a:ext uri="{FF2B5EF4-FFF2-40B4-BE49-F238E27FC236}">
                <a16:creationId xmlns:a16="http://schemas.microsoft.com/office/drawing/2014/main" id="{DC1481D5-1EA7-FD7D-894E-2942036A14F0}"/>
              </a:ext>
            </a:extLst>
          </p:cNvPr>
          <p:cNvSpPr txBox="1"/>
          <p:nvPr/>
        </p:nvSpPr>
        <p:spPr>
          <a:xfrm>
            <a:off x="7862473" y="969065"/>
            <a:ext cx="21082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b="1" spc="-130">
                <a:solidFill>
                  <a:srgbClr val="C00000"/>
                </a:solidFill>
                <a:latin typeface="Verdana"/>
                <a:cs typeface="Verdana"/>
              </a:rPr>
              <a:t>29</a:t>
            </a:r>
            <a:endParaRPr sz="1200">
              <a:solidFill>
                <a:srgbClr val="C00000"/>
              </a:solidFill>
              <a:latin typeface="Verdana"/>
              <a:cs typeface="Verdana"/>
            </a:endParaRPr>
          </a:p>
        </p:txBody>
      </p:sp>
      <p:sp>
        <p:nvSpPr>
          <p:cNvPr id="1333" name="object 259">
            <a:extLst>
              <a:ext uri="{FF2B5EF4-FFF2-40B4-BE49-F238E27FC236}">
                <a16:creationId xmlns:a16="http://schemas.microsoft.com/office/drawing/2014/main" id="{745F4E92-747D-AA9A-546A-3A3C9797C898}"/>
              </a:ext>
            </a:extLst>
          </p:cNvPr>
          <p:cNvSpPr/>
          <p:nvPr/>
        </p:nvSpPr>
        <p:spPr>
          <a:xfrm>
            <a:off x="7812003" y="911918"/>
            <a:ext cx="311785" cy="311785"/>
          </a:xfrm>
          <a:custGeom>
            <a:avLst/>
            <a:gdLst/>
            <a:ahLst/>
            <a:cxnLst/>
            <a:rect l="l" t="t" r="r" b="b"/>
            <a:pathLst>
              <a:path w="311785" h="311784">
                <a:moveTo>
                  <a:pt x="311657" y="155828"/>
                </a:moveTo>
                <a:lnTo>
                  <a:pt x="303714" y="205080"/>
                </a:lnTo>
                <a:lnTo>
                  <a:pt x="281593" y="247856"/>
                </a:lnTo>
                <a:lnTo>
                  <a:pt x="247862" y="281590"/>
                </a:lnTo>
                <a:lnTo>
                  <a:pt x="205085" y="303713"/>
                </a:lnTo>
                <a:lnTo>
                  <a:pt x="155828" y="311657"/>
                </a:lnTo>
                <a:lnTo>
                  <a:pt x="106577" y="303713"/>
                </a:lnTo>
                <a:lnTo>
                  <a:pt x="63801" y="281590"/>
                </a:lnTo>
                <a:lnTo>
                  <a:pt x="30067" y="247856"/>
                </a:lnTo>
                <a:lnTo>
                  <a:pt x="7944" y="205080"/>
                </a:lnTo>
                <a:lnTo>
                  <a:pt x="0" y="155828"/>
                </a:lnTo>
                <a:lnTo>
                  <a:pt x="7944" y="106577"/>
                </a:lnTo>
                <a:lnTo>
                  <a:pt x="30067" y="63801"/>
                </a:lnTo>
                <a:lnTo>
                  <a:pt x="63801" y="30067"/>
                </a:lnTo>
                <a:lnTo>
                  <a:pt x="106577" y="7944"/>
                </a:lnTo>
                <a:lnTo>
                  <a:pt x="155828" y="0"/>
                </a:lnTo>
                <a:lnTo>
                  <a:pt x="205085" y="7944"/>
                </a:lnTo>
                <a:lnTo>
                  <a:pt x="247862" y="30067"/>
                </a:lnTo>
                <a:lnTo>
                  <a:pt x="281593" y="63801"/>
                </a:lnTo>
                <a:lnTo>
                  <a:pt x="303714" y="106577"/>
                </a:lnTo>
                <a:lnTo>
                  <a:pt x="311657" y="155828"/>
                </a:lnTo>
                <a:close/>
              </a:path>
            </a:pathLst>
          </a:custGeom>
          <a:ln w="25400">
            <a:solidFill>
              <a:srgbClr val="C00000"/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>
              <a:solidFill>
                <a:srgbClr val="C00000"/>
              </a:solidFill>
            </a:endParaRPr>
          </a:p>
        </p:txBody>
      </p:sp>
      <p:sp>
        <p:nvSpPr>
          <p:cNvPr id="1334" name="object 121">
            <a:extLst>
              <a:ext uri="{FF2B5EF4-FFF2-40B4-BE49-F238E27FC236}">
                <a16:creationId xmlns:a16="http://schemas.microsoft.com/office/drawing/2014/main" id="{0B2C3E52-1C87-D82B-A1AB-520A6A46E78D}"/>
              </a:ext>
            </a:extLst>
          </p:cNvPr>
          <p:cNvSpPr/>
          <p:nvPr/>
        </p:nvSpPr>
        <p:spPr>
          <a:xfrm>
            <a:off x="9990847" y="3376740"/>
            <a:ext cx="1404000" cy="0"/>
          </a:xfrm>
          <a:custGeom>
            <a:avLst/>
            <a:gdLst/>
            <a:ahLst/>
            <a:cxnLst/>
            <a:rect l="l" t="t" r="r" b="b"/>
            <a:pathLst>
              <a:path w="1365884">
                <a:moveTo>
                  <a:pt x="0" y="0"/>
                </a:moveTo>
                <a:lnTo>
                  <a:pt x="1365313" y="0"/>
                </a:lnTo>
              </a:path>
            </a:pathLst>
          </a:custGeom>
          <a:ln w="25400">
            <a:solidFill>
              <a:srgbClr val="C53431"/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1335" name="object 122">
            <a:extLst>
              <a:ext uri="{FF2B5EF4-FFF2-40B4-BE49-F238E27FC236}">
                <a16:creationId xmlns:a16="http://schemas.microsoft.com/office/drawing/2014/main" id="{150B20D7-7D6B-5E5E-4141-E069548F2AC9}"/>
              </a:ext>
            </a:extLst>
          </p:cNvPr>
          <p:cNvSpPr/>
          <p:nvPr/>
        </p:nvSpPr>
        <p:spPr>
          <a:xfrm>
            <a:off x="9990847" y="3873109"/>
            <a:ext cx="1404000" cy="0"/>
          </a:xfrm>
          <a:custGeom>
            <a:avLst/>
            <a:gdLst/>
            <a:ahLst/>
            <a:cxnLst/>
            <a:rect l="l" t="t" r="r" b="b"/>
            <a:pathLst>
              <a:path w="1365884">
                <a:moveTo>
                  <a:pt x="0" y="0"/>
                </a:moveTo>
                <a:lnTo>
                  <a:pt x="1365313" y="0"/>
                </a:lnTo>
              </a:path>
            </a:pathLst>
          </a:custGeom>
          <a:ln w="25400">
            <a:solidFill>
              <a:srgbClr val="C53431"/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1336" name="object 242">
            <a:extLst>
              <a:ext uri="{FF2B5EF4-FFF2-40B4-BE49-F238E27FC236}">
                <a16:creationId xmlns:a16="http://schemas.microsoft.com/office/drawing/2014/main" id="{E494D330-2335-038F-08DD-61F39196DDCA}"/>
              </a:ext>
            </a:extLst>
          </p:cNvPr>
          <p:cNvSpPr txBox="1"/>
          <p:nvPr/>
        </p:nvSpPr>
        <p:spPr>
          <a:xfrm>
            <a:off x="9958962" y="3279264"/>
            <a:ext cx="1450340" cy="56642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3135"/>
              </a:lnSpc>
              <a:spcBef>
                <a:spcPts val="120"/>
              </a:spcBef>
            </a:pPr>
            <a:r>
              <a:rPr lang="en-US" sz="4350" b="1" spc="-390" baseline="-21072">
                <a:solidFill>
                  <a:srgbClr val="C53431"/>
                </a:solidFill>
                <a:latin typeface="Verdana"/>
                <a:cs typeface="Verdana"/>
              </a:rPr>
              <a:t>469</a:t>
            </a:r>
            <a:r>
              <a:rPr sz="4350" b="1" spc="52" baseline="-21072">
                <a:solidFill>
                  <a:srgbClr val="C53431"/>
                </a:solidFill>
                <a:latin typeface="Verdana"/>
                <a:cs typeface="Verdana"/>
              </a:rPr>
              <a:t> </a:t>
            </a:r>
            <a:r>
              <a:rPr lang="en-US" sz="1200" b="1" spc="-17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lang="en-US" sz="1200" b="1" spc="-60">
                <a:solidFill>
                  <a:srgbClr val="231F20"/>
                </a:solidFill>
                <a:latin typeface="Tahoma"/>
                <a:cs typeface="Tahoma"/>
              </a:rPr>
              <a:t>otal</a:t>
            </a:r>
            <a:endParaRPr lang="en-US" sz="1200">
              <a:latin typeface="Tahoma"/>
              <a:cs typeface="Tahoma"/>
            </a:endParaRPr>
          </a:p>
          <a:p>
            <a:pPr marL="855980">
              <a:lnSpc>
                <a:spcPts val="1095"/>
              </a:lnSpc>
            </a:pPr>
            <a:r>
              <a:rPr lang="en-US" sz="1200" b="1" spc="-70">
                <a:solidFill>
                  <a:srgbClr val="231F20"/>
                </a:solidFill>
                <a:latin typeface="Tahoma"/>
                <a:cs typeface="Tahoma"/>
              </a:rPr>
              <a:t>projects</a:t>
            </a:r>
            <a:endParaRPr lang="en-US" sz="1200">
              <a:latin typeface="Tahoma"/>
              <a:cs typeface="Tahoma"/>
            </a:endParaRPr>
          </a:p>
        </p:txBody>
      </p:sp>
      <p:sp>
        <p:nvSpPr>
          <p:cNvPr id="1337" name="object 115">
            <a:extLst>
              <a:ext uri="{FF2B5EF4-FFF2-40B4-BE49-F238E27FC236}">
                <a16:creationId xmlns:a16="http://schemas.microsoft.com/office/drawing/2014/main" id="{73EAF49F-FB38-681B-C951-E22569AF48D3}"/>
              </a:ext>
            </a:extLst>
          </p:cNvPr>
          <p:cNvSpPr/>
          <p:nvPr/>
        </p:nvSpPr>
        <p:spPr>
          <a:xfrm flipV="1">
            <a:off x="5224464" y="5252907"/>
            <a:ext cx="6456396" cy="91497"/>
          </a:xfrm>
          <a:custGeom>
            <a:avLst/>
            <a:gdLst/>
            <a:ahLst/>
            <a:cxnLst/>
            <a:rect l="l" t="t" r="r" b="b"/>
            <a:pathLst>
              <a:path w="5706745">
                <a:moveTo>
                  <a:pt x="0" y="0"/>
                </a:moveTo>
                <a:lnTo>
                  <a:pt x="5706668" y="0"/>
                </a:lnTo>
              </a:path>
            </a:pathLst>
          </a:custGeom>
          <a:ln w="25400">
            <a:solidFill>
              <a:srgbClr val="1D7D4C"/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1338" name="object 245">
            <a:extLst>
              <a:ext uri="{FF2B5EF4-FFF2-40B4-BE49-F238E27FC236}">
                <a16:creationId xmlns:a16="http://schemas.microsoft.com/office/drawing/2014/main" id="{C329B25D-0EE7-4D21-7894-BC12F89A5407}"/>
              </a:ext>
            </a:extLst>
          </p:cNvPr>
          <p:cNvSpPr txBox="1"/>
          <p:nvPr/>
        </p:nvSpPr>
        <p:spPr>
          <a:xfrm>
            <a:off x="3328044" y="5359121"/>
            <a:ext cx="48133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20">
                <a:solidFill>
                  <a:srgbClr val="A55024"/>
                </a:solidFill>
                <a:latin typeface="Tahoma"/>
                <a:cs typeface="Tahoma"/>
              </a:rPr>
              <a:t>Projects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339" name="object 253">
            <a:extLst>
              <a:ext uri="{FF2B5EF4-FFF2-40B4-BE49-F238E27FC236}">
                <a16:creationId xmlns:a16="http://schemas.microsoft.com/office/drawing/2014/main" id="{D775D906-2EBC-82AB-3556-9F11C1FF6D60}"/>
              </a:ext>
            </a:extLst>
          </p:cNvPr>
          <p:cNvSpPr/>
          <p:nvPr/>
        </p:nvSpPr>
        <p:spPr>
          <a:xfrm>
            <a:off x="11680779" y="5154232"/>
            <a:ext cx="311785" cy="311785"/>
          </a:xfrm>
          <a:custGeom>
            <a:avLst/>
            <a:gdLst/>
            <a:ahLst/>
            <a:cxnLst/>
            <a:rect l="l" t="t" r="r" b="b"/>
            <a:pathLst>
              <a:path w="311784" h="311785">
                <a:moveTo>
                  <a:pt x="311657" y="155829"/>
                </a:moveTo>
                <a:lnTo>
                  <a:pt x="303714" y="205080"/>
                </a:lnTo>
                <a:lnTo>
                  <a:pt x="281593" y="247856"/>
                </a:lnTo>
                <a:lnTo>
                  <a:pt x="247862" y="281590"/>
                </a:lnTo>
                <a:lnTo>
                  <a:pt x="205085" y="303713"/>
                </a:lnTo>
                <a:lnTo>
                  <a:pt x="155828" y="311658"/>
                </a:lnTo>
                <a:lnTo>
                  <a:pt x="106577" y="303713"/>
                </a:lnTo>
                <a:lnTo>
                  <a:pt x="63801" y="281590"/>
                </a:lnTo>
                <a:lnTo>
                  <a:pt x="30067" y="247856"/>
                </a:lnTo>
                <a:lnTo>
                  <a:pt x="7944" y="205080"/>
                </a:lnTo>
                <a:lnTo>
                  <a:pt x="0" y="155829"/>
                </a:lnTo>
                <a:lnTo>
                  <a:pt x="7944" y="106577"/>
                </a:lnTo>
                <a:lnTo>
                  <a:pt x="30067" y="63801"/>
                </a:lnTo>
                <a:lnTo>
                  <a:pt x="63801" y="30067"/>
                </a:lnTo>
                <a:lnTo>
                  <a:pt x="106577" y="7944"/>
                </a:lnTo>
                <a:lnTo>
                  <a:pt x="155828" y="0"/>
                </a:lnTo>
                <a:lnTo>
                  <a:pt x="205085" y="7944"/>
                </a:lnTo>
                <a:lnTo>
                  <a:pt x="247862" y="30067"/>
                </a:lnTo>
                <a:lnTo>
                  <a:pt x="281593" y="63801"/>
                </a:lnTo>
                <a:lnTo>
                  <a:pt x="303714" y="106577"/>
                </a:lnTo>
                <a:lnTo>
                  <a:pt x="311657" y="155829"/>
                </a:lnTo>
                <a:close/>
              </a:path>
            </a:pathLst>
          </a:custGeom>
          <a:ln w="25400">
            <a:solidFill>
              <a:srgbClr val="1D7D4C"/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1340" name="object 255">
            <a:extLst>
              <a:ext uri="{FF2B5EF4-FFF2-40B4-BE49-F238E27FC236}">
                <a16:creationId xmlns:a16="http://schemas.microsoft.com/office/drawing/2014/main" id="{E9C1ABA4-3583-F2FA-24C1-EB9D602444C9}"/>
              </a:ext>
            </a:extLst>
          </p:cNvPr>
          <p:cNvSpPr/>
          <p:nvPr/>
        </p:nvSpPr>
        <p:spPr>
          <a:xfrm>
            <a:off x="1188108" y="5552297"/>
            <a:ext cx="2626446" cy="45719"/>
          </a:xfrm>
          <a:custGeom>
            <a:avLst/>
            <a:gdLst/>
            <a:ahLst/>
            <a:cxnLst/>
            <a:rect l="l" t="t" r="r" b="b"/>
            <a:pathLst>
              <a:path w="2168525">
                <a:moveTo>
                  <a:pt x="0" y="0"/>
                </a:moveTo>
                <a:lnTo>
                  <a:pt x="2168042" y="0"/>
                </a:lnTo>
              </a:path>
            </a:pathLst>
          </a:custGeom>
          <a:ln w="25400">
            <a:solidFill>
              <a:srgbClr val="A55024"/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1341" name="object 256">
            <a:extLst>
              <a:ext uri="{FF2B5EF4-FFF2-40B4-BE49-F238E27FC236}">
                <a16:creationId xmlns:a16="http://schemas.microsoft.com/office/drawing/2014/main" id="{D6249DF2-FCC9-369A-11A5-2337AB840724}"/>
              </a:ext>
            </a:extLst>
          </p:cNvPr>
          <p:cNvSpPr/>
          <p:nvPr/>
        </p:nvSpPr>
        <p:spPr>
          <a:xfrm>
            <a:off x="3814047" y="5394562"/>
            <a:ext cx="328682" cy="311785"/>
          </a:xfrm>
          <a:custGeom>
            <a:avLst/>
            <a:gdLst/>
            <a:ahLst/>
            <a:cxnLst/>
            <a:rect l="l" t="t" r="r" b="b"/>
            <a:pathLst>
              <a:path w="311785" h="311785">
                <a:moveTo>
                  <a:pt x="311657" y="155828"/>
                </a:moveTo>
                <a:lnTo>
                  <a:pt x="303714" y="205080"/>
                </a:lnTo>
                <a:lnTo>
                  <a:pt x="281593" y="247856"/>
                </a:lnTo>
                <a:lnTo>
                  <a:pt x="247862" y="281590"/>
                </a:lnTo>
                <a:lnTo>
                  <a:pt x="205085" y="303713"/>
                </a:lnTo>
                <a:lnTo>
                  <a:pt x="155828" y="311657"/>
                </a:lnTo>
                <a:lnTo>
                  <a:pt x="106577" y="303713"/>
                </a:lnTo>
                <a:lnTo>
                  <a:pt x="63801" y="281590"/>
                </a:lnTo>
                <a:lnTo>
                  <a:pt x="30067" y="247856"/>
                </a:lnTo>
                <a:lnTo>
                  <a:pt x="7944" y="205080"/>
                </a:lnTo>
                <a:lnTo>
                  <a:pt x="0" y="155828"/>
                </a:lnTo>
                <a:lnTo>
                  <a:pt x="7944" y="106577"/>
                </a:lnTo>
                <a:lnTo>
                  <a:pt x="30067" y="63801"/>
                </a:lnTo>
                <a:lnTo>
                  <a:pt x="63801" y="30067"/>
                </a:lnTo>
                <a:lnTo>
                  <a:pt x="106577" y="7944"/>
                </a:lnTo>
                <a:lnTo>
                  <a:pt x="155828" y="0"/>
                </a:lnTo>
                <a:lnTo>
                  <a:pt x="205085" y="7944"/>
                </a:lnTo>
                <a:lnTo>
                  <a:pt x="247862" y="30067"/>
                </a:lnTo>
                <a:lnTo>
                  <a:pt x="281593" y="63801"/>
                </a:lnTo>
                <a:lnTo>
                  <a:pt x="303714" y="106577"/>
                </a:lnTo>
                <a:lnTo>
                  <a:pt x="311657" y="155828"/>
                </a:lnTo>
                <a:close/>
              </a:path>
            </a:pathLst>
          </a:custGeom>
          <a:ln w="25400">
            <a:solidFill>
              <a:srgbClr val="A55024"/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1342" name="object 257">
            <a:extLst>
              <a:ext uri="{FF2B5EF4-FFF2-40B4-BE49-F238E27FC236}">
                <a16:creationId xmlns:a16="http://schemas.microsoft.com/office/drawing/2014/main" id="{1EE098F1-3099-E5EA-DB23-C1E6FA6DAB56}"/>
              </a:ext>
            </a:extLst>
          </p:cNvPr>
          <p:cNvSpPr txBox="1"/>
          <p:nvPr/>
        </p:nvSpPr>
        <p:spPr>
          <a:xfrm>
            <a:off x="11147787" y="5120411"/>
            <a:ext cx="583487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900" b="1" spc="-20">
                <a:solidFill>
                  <a:srgbClr val="1D7D4C"/>
                </a:solidFill>
                <a:latin typeface="Tahoma"/>
                <a:cs typeface="Tahoma"/>
              </a:rPr>
              <a:t>Projects</a:t>
            </a:r>
            <a:endParaRPr sz="1800" baseline="-37037">
              <a:latin typeface="Verdana"/>
              <a:cs typeface="Verdana"/>
            </a:endParaRPr>
          </a:p>
        </p:txBody>
      </p:sp>
      <p:sp>
        <p:nvSpPr>
          <p:cNvPr id="1343" name="object 262">
            <a:extLst>
              <a:ext uri="{FF2B5EF4-FFF2-40B4-BE49-F238E27FC236}">
                <a16:creationId xmlns:a16="http://schemas.microsoft.com/office/drawing/2014/main" id="{CA71F6DD-B770-C01C-6C5B-E5B24730CCEE}"/>
              </a:ext>
            </a:extLst>
          </p:cNvPr>
          <p:cNvSpPr txBox="1"/>
          <p:nvPr/>
        </p:nvSpPr>
        <p:spPr>
          <a:xfrm>
            <a:off x="3871525" y="5449299"/>
            <a:ext cx="21082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b="1" spc="-130">
                <a:solidFill>
                  <a:srgbClr val="A55024"/>
                </a:solidFill>
                <a:latin typeface="Verdana"/>
                <a:cs typeface="Verdana"/>
              </a:rPr>
              <a:t>29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344" name="TextBox 1343">
            <a:extLst>
              <a:ext uri="{FF2B5EF4-FFF2-40B4-BE49-F238E27FC236}">
                <a16:creationId xmlns:a16="http://schemas.microsoft.com/office/drawing/2014/main" id="{2D16FE28-7F9E-7084-1F49-3C57588FC8CE}"/>
              </a:ext>
            </a:extLst>
          </p:cNvPr>
          <p:cNvSpPr txBox="1"/>
          <p:nvPr/>
        </p:nvSpPr>
        <p:spPr>
          <a:xfrm>
            <a:off x="11599685" y="5039981"/>
            <a:ext cx="5749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spc="-247" baseline="-37037">
                <a:solidFill>
                  <a:srgbClr val="1D7D4C"/>
                </a:solidFill>
                <a:latin typeface="Verdana"/>
                <a:cs typeface="Verdana"/>
              </a:rPr>
              <a:t>167</a:t>
            </a:r>
            <a:endParaRPr lang="en-US"/>
          </a:p>
        </p:txBody>
      </p:sp>
      <p:sp>
        <p:nvSpPr>
          <p:cNvPr id="1345" name="object 116">
            <a:extLst>
              <a:ext uri="{FF2B5EF4-FFF2-40B4-BE49-F238E27FC236}">
                <a16:creationId xmlns:a16="http://schemas.microsoft.com/office/drawing/2014/main" id="{25469D18-8400-A950-D4F8-7C4621A7ADE6}"/>
              </a:ext>
            </a:extLst>
          </p:cNvPr>
          <p:cNvSpPr txBox="1"/>
          <p:nvPr/>
        </p:nvSpPr>
        <p:spPr>
          <a:xfrm>
            <a:off x="5342196" y="5151994"/>
            <a:ext cx="865053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000" b="1" spc="-60">
                <a:solidFill>
                  <a:srgbClr val="231F20"/>
                </a:solidFill>
                <a:latin typeface="Tahoma"/>
                <a:cs typeface="Tahoma"/>
              </a:rPr>
              <a:t>Africa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346" name="object 116">
            <a:extLst>
              <a:ext uri="{FF2B5EF4-FFF2-40B4-BE49-F238E27FC236}">
                <a16:creationId xmlns:a16="http://schemas.microsoft.com/office/drawing/2014/main" id="{74270512-018F-7C7C-0A5C-7D4BC53B0CAA}"/>
              </a:ext>
            </a:extLst>
          </p:cNvPr>
          <p:cNvSpPr txBox="1"/>
          <p:nvPr/>
        </p:nvSpPr>
        <p:spPr>
          <a:xfrm>
            <a:off x="1186765" y="5339400"/>
            <a:ext cx="1639698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000" b="1" spc="-60">
                <a:solidFill>
                  <a:srgbClr val="231F20"/>
                </a:solidFill>
                <a:latin typeface="Tahoma"/>
                <a:cs typeface="Tahoma"/>
              </a:rPr>
              <a:t>Middle East and North Africa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347" name="object 264">
            <a:extLst>
              <a:ext uri="{FF2B5EF4-FFF2-40B4-BE49-F238E27FC236}">
                <a16:creationId xmlns:a16="http://schemas.microsoft.com/office/drawing/2014/main" id="{ED9DB3DC-E03B-296F-375C-20D2F3E64851}"/>
              </a:ext>
            </a:extLst>
          </p:cNvPr>
          <p:cNvSpPr txBox="1"/>
          <p:nvPr/>
        </p:nvSpPr>
        <p:spPr>
          <a:xfrm>
            <a:off x="155159" y="6609875"/>
            <a:ext cx="11401764" cy="225703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9900" marR="5080" indent="-457200">
              <a:lnSpc>
                <a:spcPts val="800"/>
              </a:lnSpc>
              <a:spcBef>
                <a:spcPts val="160"/>
              </a:spcBef>
            </a:pPr>
            <a:r>
              <a:rPr sz="750" b="1" spc="-35">
                <a:solidFill>
                  <a:schemeClr val="bg1"/>
                </a:solidFill>
                <a:latin typeface="Tahoma"/>
                <a:cs typeface="Tahoma"/>
              </a:rPr>
              <a:t>Disclaimer:</a:t>
            </a:r>
            <a:r>
              <a:rPr sz="750" b="1" spc="-2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sz="750" spc="-10">
                <a:solidFill>
                  <a:schemeClr val="bg1"/>
                </a:solidFill>
                <a:latin typeface="Tahoma"/>
                <a:cs typeface="Tahoma"/>
              </a:rPr>
              <a:t>This</a:t>
            </a:r>
            <a:r>
              <a:rPr sz="750" spc="-3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sz="750" spc="5">
                <a:solidFill>
                  <a:schemeClr val="bg1"/>
                </a:solidFill>
                <a:latin typeface="Tahoma"/>
                <a:cs typeface="Tahoma"/>
              </a:rPr>
              <a:t>map</a:t>
            </a:r>
            <a:r>
              <a:rPr sz="750" spc="-3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sz="750" spc="-5">
                <a:solidFill>
                  <a:schemeClr val="bg1"/>
                </a:solidFill>
                <a:latin typeface="Tahoma"/>
                <a:cs typeface="Tahoma"/>
              </a:rPr>
              <a:t>is</a:t>
            </a:r>
            <a:r>
              <a:rPr sz="750" spc="-3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sz="750" spc="10">
                <a:solidFill>
                  <a:schemeClr val="bg1"/>
                </a:solidFill>
                <a:latin typeface="Tahoma"/>
                <a:cs typeface="Tahoma"/>
              </a:rPr>
              <a:t>provided</a:t>
            </a:r>
            <a:r>
              <a:rPr sz="750" spc="-35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sz="750" spc="5">
                <a:solidFill>
                  <a:schemeClr val="bg1"/>
                </a:solidFill>
                <a:latin typeface="Tahoma"/>
                <a:cs typeface="Tahoma"/>
              </a:rPr>
              <a:t>for</a:t>
            </a:r>
            <a:r>
              <a:rPr sz="750" spc="-3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sz="750" spc="5">
                <a:solidFill>
                  <a:schemeClr val="bg1"/>
                </a:solidFill>
                <a:latin typeface="Tahoma"/>
                <a:cs typeface="Tahoma"/>
              </a:rPr>
              <a:t>illustration</a:t>
            </a:r>
            <a:r>
              <a:rPr sz="750" spc="-3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sz="750" spc="5">
                <a:solidFill>
                  <a:schemeClr val="bg1"/>
                </a:solidFill>
                <a:latin typeface="Tahoma"/>
                <a:cs typeface="Tahoma"/>
              </a:rPr>
              <a:t>purposes</a:t>
            </a:r>
            <a:r>
              <a:rPr sz="750" spc="-3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sz="750" spc="-10">
                <a:solidFill>
                  <a:schemeClr val="bg1"/>
                </a:solidFill>
                <a:latin typeface="Tahoma"/>
                <a:cs typeface="Tahoma"/>
              </a:rPr>
              <a:t>only.</a:t>
            </a:r>
            <a:r>
              <a:rPr sz="750" spc="-3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sz="750" spc="5">
                <a:solidFill>
                  <a:schemeClr val="bg1"/>
                </a:solidFill>
                <a:latin typeface="Tahoma"/>
                <a:cs typeface="Tahoma"/>
              </a:rPr>
              <a:t>Boundaries</a:t>
            </a:r>
            <a:r>
              <a:rPr sz="750" spc="-35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sz="750">
                <a:solidFill>
                  <a:schemeClr val="bg1"/>
                </a:solidFill>
                <a:latin typeface="Tahoma"/>
                <a:cs typeface="Tahoma"/>
              </a:rPr>
              <a:t>and</a:t>
            </a:r>
            <a:r>
              <a:rPr sz="750" spc="-3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sz="750" spc="-5">
                <a:solidFill>
                  <a:schemeClr val="bg1"/>
                </a:solidFill>
                <a:latin typeface="Tahoma"/>
                <a:cs typeface="Tahoma"/>
              </a:rPr>
              <a:t>names</a:t>
            </a:r>
            <a:r>
              <a:rPr sz="750" spc="-3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sz="750">
                <a:solidFill>
                  <a:schemeClr val="bg1"/>
                </a:solidFill>
                <a:latin typeface="Tahoma"/>
                <a:cs typeface="Tahoma"/>
              </a:rPr>
              <a:t>shown</a:t>
            </a:r>
            <a:r>
              <a:rPr sz="750" spc="-3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sz="750">
                <a:solidFill>
                  <a:schemeClr val="bg1"/>
                </a:solidFill>
                <a:latin typeface="Tahoma"/>
                <a:cs typeface="Tahoma"/>
              </a:rPr>
              <a:t>on</a:t>
            </a:r>
            <a:r>
              <a:rPr sz="750" spc="-35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sz="750">
                <a:solidFill>
                  <a:schemeClr val="bg1"/>
                </a:solidFill>
                <a:latin typeface="Tahoma"/>
                <a:cs typeface="Tahoma"/>
              </a:rPr>
              <a:t>this</a:t>
            </a:r>
            <a:r>
              <a:rPr sz="750" spc="-3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sz="750" spc="5">
                <a:solidFill>
                  <a:schemeClr val="bg1"/>
                </a:solidFill>
                <a:latin typeface="Tahoma"/>
                <a:cs typeface="Tahoma"/>
              </a:rPr>
              <a:t>map</a:t>
            </a:r>
            <a:r>
              <a:rPr sz="750" spc="-3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sz="750" spc="15">
                <a:solidFill>
                  <a:schemeClr val="bg1"/>
                </a:solidFill>
                <a:latin typeface="Tahoma"/>
                <a:cs typeface="Tahoma"/>
              </a:rPr>
              <a:t>do</a:t>
            </a:r>
            <a:r>
              <a:rPr sz="750" spc="-3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sz="750" spc="5">
                <a:solidFill>
                  <a:schemeClr val="bg1"/>
                </a:solidFill>
                <a:latin typeface="Tahoma"/>
                <a:cs typeface="Tahoma"/>
              </a:rPr>
              <a:t>not</a:t>
            </a:r>
            <a:r>
              <a:rPr sz="750" spc="-3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sz="750" spc="10">
                <a:solidFill>
                  <a:schemeClr val="bg1"/>
                </a:solidFill>
                <a:latin typeface="Tahoma"/>
                <a:cs typeface="Tahoma"/>
              </a:rPr>
              <a:t>imply</a:t>
            </a:r>
            <a:r>
              <a:rPr sz="750" spc="-35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sz="750">
                <a:solidFill>
                  <a:schemeClr val="bg1"/>
                </a:solidFill>
                <a:latin typeface="Tahoma"/>
                <a:cs typeface="Tahoma"/>
              </a:rPr>
              <a:t>the</a:t>
            </a:r>
            <a:r>
              <a:rPr sz="750" spc="-3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sz="750">
                <a:solidFill>
                  <a:schemeClr val="bg1"/>
                </a:solidFill>
                <a:latin typeface="Tahoma"/>
                <a:cs typeface="Tahoma"/>
              </a:rPr>
              <a:t>expression</a:t>
            </a:r>
            <a:r>
              <a:rPr sz="750" spc="-3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sz="750" spc="5">
                <a:solidFill>
                  <a:schemeClr val="bg1"/>
                </a:solidFill>
                <a:latin typeface="Tahoma"/>
                <a:cs typeface="Tahoma"/>
              </a:rPr>
              <a:t>of</a:t>
            </a:r>
            <a:r>
              <a:rPr sz="750" spc="-3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sz="750" spc="-5">
                <a:solidFill>
                  <a:schemeClr val="bg1"/>
                </a:solidFill>
                <a:latin typeface="Tahoma"/>
                <a:cs typeface="Tahoma"/>
              </a:rPr>
              <a:t>any</a:t>
            </a:r>
            <a:r>
              <a:rPr sz="750" spc="-35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sz="750" spc="5">
                <a:solidFill>
                  <a:schemeClr val="bg1"/>
                </a:solidFill>
                <a:latin typeface="Tahoma"/>
                <a:cs typeface="Tahoma"/>
              </a:rPr>
              <a:t>opinion</a:t>
            </a:r>
            <a:r>
              <a:rPr sz="750" spc="-3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sz="750">
                <a:solidFill>
                  <a:schemeClr val="bg1"/>
                </a:solidFill>
                <a:latin typeface="Tahoma"/>
                <a:cs typeface="Tahoma"/>
              </a:rPr>
              <a:t>on</a:t>
            </a:r>
            <a:r>
              <a:rPr sz="750" spc="-3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sz="750">
                <a:solidFill>
                  <a:schemeClr val="bg1"/>
                </a:solidFill>
                <a:latin typeface="Tahoma"/>
                <a:cs typeface="Tahoma"/>
              </a:rPr>
              <a:t>the</a:t>
            </a:r>
            <a:r>
              <a:rPr sz="750" spc="-3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sz="750" spc="10">
                <a:solidFill>
                  <a:schemeClr val="bg1"/>
                </a:solidFill>
                <a:latin typeface="Tahoma"/>
                <a:cs typeface="Tahoma"/>
              </a:rPr>
              <a:t>part</a:t>
            </a:r>
            <a:r>
              <a:rPr sz="750" spc="-3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sz="750" spc="5">
                <a:solidFill>
                  <a:schemeClr val="bg1"/>
                </a:solidFill>
                <a:latin typeface="Tahoma"/>
                <a:cs typeface="Tahoma"/>
              </a:rPr>
              <a:t>of</a:t>
            </a:r>
            <a:r>
              <a:rPr sz="750" spc="-35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sz="750" spc="5">
                <a:solidFill>
                  <a:schemeClr val="bg1"/>
                </a:solidFill>
                <a:latin typeface="Tahoma"/>
                <a:cs typeface="Tahoma"/>
              </a:rPr>
              <a:t>IRENA</a:t>
            </a:r>
            <a:r>
              <a:rPr sz="750" spc="-3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sz="750" spc="5">
                <a:solidFill>
                  <a:schemeClr val="bg1"/>
                </a:solidFill>
                <a:latin typeface="Tahoma"/>
                <a:cs typeface="Tahoma"/>
              </a:rPr>
              <a:t>concerning</a:t>
            </a:r>
            <a:r>
              <a:rPr sz="750" spc="-3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sz="750">
                <a:solidFill>
                  <a:schemeClr val="bg1"/>
                </a:solidFill>
                <a:latin typeface="Tahoma"/>
                <a:cs typeface="Tahoma"/>
              </a:rPr>
              <a:t>the</a:t>
            </a:r>
            <a:r>
              <a:rPr sz="750" spc="-3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sz="750">
                <a:solidFill>
                  <a:schemeClr val="bg1"/>
                </a:solidFill>
                <a:latin typeface="Tahoma"/>
                <a:cs typeface="Tahoma"/>
              </a:rPr>
              <a:t>status</a:t>
            </a:r>
            <a:r>
              <a:rPr sz="750" spc="-35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sz="750" spc="5">
                <a:solidFill>
                  <a:schemeClr val="bg1"/>
                </a:solidFill>
                <a:latin typeface="Tahoma"/>
                <a:cs typeface="Tahoma"/>
              </a:rPr>
              <a:t>of</a:t>
            </a:r>
            <a:r>
              <a:rPr sz="750" spc="-3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sz="750" spc="-5">
                <a:solidFill>
                  <a:schemeClr val="bg1"/>
                </a:solidFill>
                <a:latin typeface="Tahoma"/>
                <a:cs typeface="Tahoma"/>
              </a:rPr>
              <a:t>any</a:t>
            </a:r>
            <a:r>
              <a:rPr sz="750" spc="-3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sz="750">
                <a:solidFill>
                  <a:schemeClr val="bg1"/>
                </a:solidFill>
                <a:latin typeface="Tahoma"/>
                <a:cs typeface="Tahoma"/>
              </a:rPr>
              <a:t>region,</a:t>
            </a:r>
            <a:r>
              <a:rPr sz="750" spc="-3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sz="750" spc="-5">
                <a:solidFill>
                  <a:schemeClr val="bg1"/>
                </a:solidFill>
                <a:latin typeface="Tahoma"/>
                <a:cs typeface="Tahoma"/>
              </a:rPr>
              <a:t>country,</a:t>
            </a:r>
            <a:r>
              <a:rPr sz="750" spc="-3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sz="750">
                <a:solidFill>
                  <a:schemeClr val="bg1"/>
                </a:solidFill>
                <a:latin typeface="Tahoma"/>
                <a:cs typeface="Tahoma"/>
              </a:rPr>
              <a:t>territory, </a:t>
            </a:r>
            <a:r>
              <a:rPr sz="750" spc="5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sz="750" spc="15">
                <a:solidFill>
                  <a:schemeClr val="bg1"/>
                </a:solidFill>
                <a:latin typeface="Tahoma"/>
                <a:cs typeface="Tahoma"/>
              </a:rPr>
              <a:t>city</a:t>
            </a:r>
            <a:r>
              <a:rPr lang="en-US" sz="750" spc="15">
                <a:solidFill>
                  <a:schemeClr val="bg1"/>
                </a:solidFill>
                <a:latin typeface="Tahoma"/>
                <a:cs typeface="Tahoma"/>
              </a:rPr>
              <a:t>,</a:t>
            </a:r>
            <a:r>
              <a:rPr sz="750" spc="-4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sz="750" spc="5">
                <a:solidFill>
                  <a:schemeClr val="bg1"/>
                </a:solidFill>
                <a:latin typeface="Tahoma"/>
                <a:cs typeface="Tahoma"/>
              </a:rPr>
              <a:t>or</a:t>
            </a:r>
            <a:r>
              <a:rPr lang="en-US" sz="750" spc="-4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sz="750" spc="-5">
                <a:solidFill>
                  <a:schemeClr val="bg1"/>
                </a:solidFill>
                <a:latin typeface="Tahoma"/>
                <a:cs typeface="Tahoma"/>
              </a:rPr>
              <a:t>area</a:t>
            </a:r>
            <a:r>
              <a:rPr sz="750" spc="-4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sz="750" spc="5">
                <a:solidFill>
                  <a:schemeClr val="bg1"/>
                </a:solidFill>
                <a:latin typeface="Tahoma"/>
                <a:cs typeface="Tahoma"/>
              </a:rPr>
              <a:t>or</a:t>
            </a:r>
            <a:r>
              <a:rPr sz="750" spc="-4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sz="750" spc="5">
                <a:solidFill>
                  <a:schemeClr val="bg1"/>
                </a:solidFill>
                <a:latin typeface="Tahoma"/>
                <a:cs typeface="Tahoma"/>
              </a:rPr>
              <a:t>of</a:t>
            </a:r>
            <a:r>
              <a:rPr sz="750" spc="-4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sz="750" spc="5">
                <a:solidFill>
                  <a:schemeClr val="bg1"/>
                </a:solidFill>
                <a:latin typeface="Tahoma"/>
                <a:cs typeface="Tahoma"/>
              </a:rPr>
              <a:t>its</a:t>
            </a:r>
            <a:r>
              <a:rPr sz="750" spc="-4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sz="750">
                <a:solidFill>
                  <a:schemeClr val="bg1"/>
                </a:solidFill>
                <a:latin typeface="Tahoma"/>
                <a:cs typeface="Tahoma"/>
              </a:rPr>
              <a:t>authorities,</a:t>
            </a:r>
            <a:r>
              <a:rPr lang="en-US" sz="750" spc="-4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sz="750" spc="5">
                <a:solidFill>
                  <a:schemeClr val="bg1"/>
                </a:solidFill>
                <a:latin typeface="Tahoma"/>
                <a:cs typeface="Tahoma"/>
              </a:rPr>
              <a:t>or</a:t>
            </a:r>
            <a:r>
              <a:rPr sz="750" spc="-4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sz="750" spc="5">
                <a:solidFill>
                  <a:schemeClr val="bg1"/>
                </a:solidFill>
                <a:latin typeface="Tahoma"/>
                <a:cs typeface="Tahoma"/>
              </a:rPr>
              <a:t>concerning</a:t>
            </a:r>
            <a:r>
              <a:rPr sz="750" spc="-4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sz="750">
                <a:solidFill>
                  <a:schemeClr val="bg1"/>
                </a:solidFill>
                <a:latin typeface="Tahoma"/>
                <a:cs typeface="Tahoma"/>
              </a:rPr>
              <a:t>the</a:t>
            </a:r>
            <a:r>
              <a:rPr sz="750" spc="-4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sz="750" spc="5">
                <a:solidFill>
                  <a:schemeClr val="bg1"/>
                </a:solidFill>
                <a:latin typeface="Tahoma"/>
                <a:cs typeface="Tahoma"/>
              </a:rPr>
              <a:t>delimitation</a:t>
            </a:r>
            <a:r>
              <a:rPr sz="750" spc="-4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sz="750" spc="5">
                <a:solidFill>
                  <a:schemeClr val="bg1"/>
                </a:solidFill>
                <a:latin typeface="Tahoma"/>
                <a:cs typeface="Tahoma"/>
              </a:rPr>
              <a:t>of</a:t>
            </a:r>
            <a:r>
              <a:rPr sz="750" spc="-4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sz="750" spc="5">
                <a:solidFill>
                  <a:schemeClr val="bg1"/>
                </a:solidFill>
                <a:latin typeface="Tahoma"/>
                <a:cs typeface="Tahoma"/>
              </a:rPr>
              <a:t>frontiers</a:t>
            </a:r>
            <a:r>
              <a:rPr sz="750" spc="-4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sz="750" spc="5">
                <a:solidFill>
                  <a:schemeClr val="bg1"/>
                </a:solidFill>
                <a:latin typeface="Tahoma"/>
                <a:cs typeface="Tahoma"/>
              </a:rPr>
              <a:t>or</a:t>
            </a:r>
            <a:r>
              <a:rPr sz="750" spc="-4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sz="750">
                <a:solidFill>
                  <a:schemeClr val="bg1"/>
                </a:solidFill>
                <a:latin typeface="Tahoma"/>
                <a:cs typeface="Tahoma"/>
              </a:rPr>
              <a:t>boundaries.</a:t>
            </a:r>
            <a:r>
              <a:rPr lang="en-US" sz="750">
                <a:solidFill>
                  <a:schemeClr val="bg1"/>
                </a:solidFill>
                <a:latin typeface="Tahoma"/>
                <a:cs typeface="Tahoma"/>
              </a:rPr>
              <a:t> The position of the indicators reflects the submission of one or more projects on the ETAF and/or CIP platforms within the respective country or, if not applicable, the country of origin of the developers.</a:t>
            </a:r>
            <a:endParaRPr sz="750">
              <a:solidFill>
                <a:schemeClr val="bg1"/>
              </a:solidFill>
              <a:latin typeface="Tahoma"/>
              <a:cs typeface="Tahoma"/>
            </a:endParaRPr>
          </a:p>
        </p:txBody>
      </p:sp>
      <p:graphicFrame>
        <p:nvGraphicFramePr>
          <p:cNvPr id="1348" name="Table 1347">
            <a:extLst>
              <a:ext uri="{FF2B5EF4-FFF2-40B4-BE49-F238E27FC236}">
                <a16:creationId xmlns:a16="http://schemas.microsoft.com/office/drawing/2014/main" id="{32D09528-9898-BEC1-326A-B499FCAF7434}"/>
              </a:ext>
            </a:extLst>
          </p:cNvPr>
          <p:cNvGraphicFramePr>
            <a:graphicFrameLocks noGrp="1"/>
          </p:cNvGraphicFramePr>
          <p:nvPr/>
        </p:nvGraphicFramePr>
        <p:xfrm>
          <a:off x="5127089" y="5429661"/>
          <a:ext cx="1460042" cy="971550"/>
        </p:xfrm>
        <a:graphic>
          <a:graphicData uri="http://schemas.openxmlformats.org/drawingml/2006/table">
            <a:tbl>
              <a:tblPr/>
              <a:tblGrid>
                <a:gridCol w="149761">
                  <a:extLst>
                    <a:ext uri="{9D8B030D-6E8A-4147-A177-3AD203B41FA5}">
                      <a16:colId xmlns:a16="http://schemas.microsoft.com/office/drawing/2014/main" val="1820152888"/>
                    </a:ext>
                  </a:extLst>
                </a:gridCol>
                <a:gridCol w="1310281">
                  <a:extLst>
                    <a:ext uri="{9D8B030D-6E8A-4147-A177-3AD203B41FA5}">
                      <a16:colId xmlns:a16="http://schemas.microsoft.com/office/drawing/2014/main" val="3013427221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Angola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758646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Botswana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978641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Burkina Faso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638455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Burundi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87300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Cameroon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417030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Central African Republic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3245316"/>
                  </a:ext>
                </a:extLst>
              </a:tr>
            </a:tbl>
          </a:graphicData>
        </a:graphic>
      </p:graphicFrame>
      <p:graphicFrame>
        <p:nvGraphicFramePr>
          <p:cNvPr id="1349" name="Table 1348">
            <a:extLst>
              <a:ext uri="{FF2B5EF4-FFF2-40B4-BE49-F238E27FC236}">
                <a16:creationId xmlns:a16="http://schemas.microsoft.com/office/drawing/2014/main" id="{19DA7F9D-1CD2-BD64-A99F-C5B76A305670}"/>
              </a:ext>
            </a:extLst>
          </p:cNvPr>
          <p:cNvGraphicFramePr>
            <a:graphicFrameLocks noGrp="1"/>
          </p:cNvGraphicFramePr>
          <p:nvPr/>
        </p:nvGraphicFramePr>
        <p:xfrm>
          <a:off x="6603323" y="5429661"/>
          <a:ext cx="1066800" cy="971550"/>
        </p:xfrm>
        <a:graphic>
          <a:graphicData uri="http://schemas.openxmlformats.org/drawingml/2006/table">
            <a:tbl>
              <a:tblPr/>
              <a:tblGrid>
                <a:gridCol w="241300">
                  <a:extLst>
                    <a:ext uri="{9D8B030D-6E8A-4147-A177-3AD203B41FA5}">
                      <a16:colId xmlns:a16="http://schemas.microsoft.com/office/drawing/2014/main" val="138858080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640103830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Chad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453744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Congo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408663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Cote d Ivoire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714665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Eswatini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228801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Ethiopia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642589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Gambia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2382394"/>
                  </a:ext>
                </a:extLst>
              </a:tr>
            </a:tbl>
          </a:graphicData>
        </a:graphic>
      </p:graphicFrame>
      <p:graphicFrame>
        <p:nvGraphicFramePr>
          <p:cNvPr id="1350" name="Table 1349">
            <a:extLst>
              <a:ext uri="{FF2B5EF4-FFF2-40B4-BE49-F238E27FC236}">
                <a16:creationId xmlns:a16="http://schemas.microsoft.com/office/drawing/2014/main" id="{35E7B04D-AB13-6A18-BA60-7A29180DAB6D}"/>
              </a:ext>
            </a:extLst>
          </p:cNvPr>
          <p:cNvGraphicFramePr>
            <a:graphicFrameLocks noGrp="1"/>
          </p:cNvGraphicFramePr>
          <p:nvPr/>
        </p:nvGraphicFramePr>
        <p:xfrm>
          <a:off x="7686315" y="5429661"/>
          <a:ext cx="1066800" cy="971550"/>
        </p:xfrm>
        <a:graphic>
          <a:graphicData uri="http://schemas.openxmlformats.org/drawingml/2006/table">
            <a:tbl>
              <a:tblPr/>
              <a:tblGrid>
                <a:gridCol w="241300">
                  <a:extLst>
                    <a:ext uri="{9D8B030D-6E8A-4147-A177-3AD203B41FA5}">
                      <a16:colId xmlns:a16="http://schemas.microsoft.com/office/drawing/2014/main" val="4086269638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235650206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Ghana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969020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Guinea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479120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Guinea Bissau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232841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Kenya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378177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Liberia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185887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Madagascar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5508606"/>
                  </a:ext>
                </a:extLst>
              </a:tr>
            </a:tbl>
          </a:graphicData>
        </a:graphic>
      </p:graphicFrame>
      <p:graphicFrame>
        <p:nvGraphicFramePr>
          <p:cNvPr id="1351" name="Table 1350">
            <a:extLst>
              <a:ext uri="{FF2B5EF4-FFF2-40B4-BE49-F238E27FC236}">
                <a16:creationId xmlns:a16="http://schemas.microsoft.com/office/drawing/2014/main" id="{CE1C99BC-4C1D-BCB2-21DB-4645A8CC0065}"/>
              </a:ext>
            </a:extLst>
          </p:cNvPr>
          <p:cNvGraphicFramePr>
            <a:graphicFrameLocks noGrp="1"/>
          </p:cNvGraphicFramePr>
          <p:nvPr/>
        </p:nvGraphicFramePr>
        <p:xfrm>
          <a:off x="8769307" y="5429661"/>
          <a:ext cx="1066800" cy="971550"/>
        </p:xfrm>
        <a:graphic>
          <a:graphicData uri="http://schemas.openxmlformats.org/drawingml/2006/table">
            <a:tbl>
              <a:tblPr/>
              <a:tblGrid>
                <a:gridCol w="241300">
                  <a:extLst>
                    <a:ext uri="{9D8B030D-6E8A-4147-A177-3AD203B41FA5}">
                      <a16:colId xmlns:a16="http://schemas.microsoft.com/office/drawing/2014/main" val="647622991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465259037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Malawi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563148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Mozambique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189033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Namibia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890648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Niger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955314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Nigeria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408689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Other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9043452"/>
                  </a:ext>
                </a:extLst>
              </a:tr>
            </a:tbl>
          </a:graphicData>
        </a:graphic>
      </p:graphicFrame>
      <p:graphicFrame>
        <p:nvGraphicFramePr>
          <p:cNvPr id="1352" name="Table 1351">
            <a:extLst>
              <a:ext uri="{FF2B5EF4-FFF2-40B4-BE49-F238E27FC236}">
                <a16:creationId xmlns:a16="http://schemas.microsoft.com/office/drawing/2014/main" id="{93F7F962-1331-8B25-99D5-2CA6A39141DA}"/>
              </a:ext>
            </a:extLst>
          </p:cNvPr>
          <p:cNvGraphicFramePr>
            <a:graphicFrameLocks noGrp="1"/>
          </p:cNvGraphicFramePr>
          <p:nvPr/>
        </p:nvGraphicFramePr>
        <p:xfrm>
          <a:off x="9852299" y="5429661"/>
          <a:ext cx="1066800" cy="971550"/>
        </p:xfrm>
        <a:graphic>
          <a:graphicData uri="http://schemas.openxmlformats.org/drawingml/2006/table">
            <a:tbl>
              <a:tblPr/>
              <a:tblGrid>
                <a:gridCol w="241300">
                  <a:extLst>
                    <a:ext uri="{9D8B030D-6E8A-4147-A177-3AD203B41FA5}">
                      <a16:colId xmlns:a16="http://schemas.microsoft.com/office/drawing/2014/main" val="1806463657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1849147671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Rwanda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9386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Senegal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051319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Sierra Leone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514509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Somalia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58724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Africa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389036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Sudan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3118105"/>
                  </a:ext>
                </a:extLst>
              </a:tr>
            </a:tbl>
          </a:graphicData>
        </a:graphic>
      </p:graphicFrame>
      <p:graphicFrame>
        <p:nvGraphicFramePr>
          <p:cNvPr id="1353" name="Table 1352">
            <a:extLst>
              <a:ext uri="{FF2B5EF4-FFF2-40B4-BE49-F238E27FC236}">
                <a16:creationId xmlns:a16="http://schemas.microsoft.com/office/drawing/2014/main" id="{A2BB4592-5F15-0593-FCC6-DAE2F49A0757}"/>
              </a:ext>
            </a:extLst>
          </p:cNvPr>
          <p:cNvGraphicFramePr>
            <a:graphicFrameLocks noGrp="1"/>
          </p:cNvGraphicFramePr>
          <p:nvPr/>
        </p:nvGraphicFramePr>
        <p:xfrm>
          <a:off x="10935289" y="5429661"/>
          <a:ext cx="1066800" cy="971550"/>
        </p:xfrm>
        <a:graphic>
          <a:graphicData uri="http://schemas.openxmlformats.org/drawingml/2006/table">
            <a:tbl>
              <a:tblPr/>
              <a:tblGrid>
                <a:gridCol w="241300">
                  <a:extLst>
                    <a:ext uri="{9D8B030D-6E8A-4147-A177-3AD203B41FA5}">
                      <a16:colId xmlns:a16="http://schemas.microsoft.com/office/drawing/2014/main" val="1907888719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98109468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Sudan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259749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Tanzania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104122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Togo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688274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Uganda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801526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Zambia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278783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Zimbabwe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0580199"/>
                  </a:ext>
                </a:extLst>
              </a:tr>
            </a:tbl>
          </a:graphicData>
        </a:graphic>
      </p:graphicFrame>
      <p:graphicFrame>
        <p:nvGraphicFramePr>
          <p:cNvPr id="1354" name="Table 1353">
            <a:extLst>
              <a:ext uri="{FF2B5EF4-FFF2-40B4-BE49-F238E27FC236}">
                <a16:creationId xmlns:a16="http://schemas.microsoft.com/office/drawing/2014/main" id="{E5548A97-8335-05F5-BC06-30E001D6F246}"/>
              </a:ext>
            </a:extLst>
          </p:cNvPr>
          <p:cNvGraphicFramePr>
            <a:graphicFrameLocks noGrp="1"/>
          </p:cNvGraphicFramePr>
          <p:nvPr/>
        </p:nvGraphicFramePr>
        <p:xfrm>
          <a:off x="304305" y="3445657"/>
          <a:ext cx="952500" cy="1457325"/>
        </p:xfrm>
        <a:graphic>
          <a:graphicData uri="http://schemas.openxmlformats.org/drawingml/2006/table">
            <a:tbl>
              <a:tblPr/>
              <a:tblGrid>
                <a:gridCol w="240498">
                  <a:extLst>
                    <a:ext uri="{9D8B030D-6E8A-4147-A177-3AD203B41FA5}">
                      <a16:colId xmlns:a16="http://schemas.microsoft.com/office/drawing/2014/main" val="2733199372"/>
                    </a:ext>
                  </a:extLst>
                </a:gridCol>
                <a:gridCol w="712002">
                  <a:extLst>
                    <a:ext uri="{9D8B030D-6E8A-4147-A177-3AD203B41FA5}">
                      <a16:colId xmlns:a16="http://schemas.microsoft.com/office/drawing/2014/main" val="228594416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BF8F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Argentina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709684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BF8F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Belize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367909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BF8F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Brazil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221657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BF8F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Canada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283594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BF8F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Chile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772190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BF8F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Colombia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808842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BF8F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Costa Rica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651119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BF8F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Ecuador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209199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BF8F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 Salvador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3339114"/>
                  </a:ext>
                </a:extLst>
              </a:tr>
            </a:tbl>
          </a:graphicData>
        </a:graphic>
      </p:graphicFrame>
      <p:graphicFrame>
        <p:nvGraphicFramePr>
          <p:cNvPr id="1355" name="Table 1354">
            <a:extLst>
              <a:ext uri="{FF2B5EF4-FFF2-40B4-BE49-F238E27FC236}">
                <a16:creationId xmlns:a16="http://schemas.microsoft.com/office/drawing/2014/main" id="{6EBAF152-CFAE-A9EE-F785-3FC6F37D681E}"/>
              </a:ext>
            </a:extLst>
          </p:cNvPr>
          <p:cNvGraphicFramePr>
            <a:graphicFrameLocks noGrp="1"/>
          </p:cNvGraphicFramePr>
          <p:nvPr/>
        </p:nvGraphicFramePr>
        <p:xfrm>
          <a:off x="1533201" y="3455681"/>
          <a:ext cx="952500" cy="1457325"/>
        </p:xfrm>
        <a:graphic>
          <a:graphicData uri="http://schemas.openxmlformats.org/drawingml/2006/table">
            <a:tbl>
              <a:tblPr/>
              <a:tblGrid>
                <a:gridCol w="240498">
                  <a:extLst>
                    <a:ext uri="{9D8B030D-6E8A-4147-A177-3AD203B41FA5}">
                      <a16:colId xmlns:a16="http://schemas.microsoft.com/office/drawing/2014/main" val="2168306341"/>
                    </a:ext>
                  </a:extLst>
                </a:gridCol>
                <a:gridCol w="712002">
                  <a:extLst>
                    <a:ext uri="{9D8B030D-6E8A-4147-A177-3AD203B41FA5}">
                      <a16:colId xmlns:a16="http://schemas.microsoft.com/office/drawing/2014/main" val="729043984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BF8F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Guatemala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221446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BF8F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Honduras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253613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BF8F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Mexico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090894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BF8F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Nicaragua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497297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BF8F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Panama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013314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BF8F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Peru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089874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BF8F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Suriname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420095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BF8F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Uruguay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241593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BF8F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USA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1581925"/>
                  </a:ext>
                </a:extLst>
              </a:tr>
            </a:tbl>
          </a:graphicData>
        </a:graphic>
      </p:graphicFrame>
      <p:graphicFrame>
        <p:nvGraphicFramePr>
          <p:cNvPr id="1356" name="Table 1355">
            <a:extLst>
              <a:ext uri="{FF2B5EF4-FFF2-40B4-BE49-F238E27FC236}">
                <a16:creationId xmlns:a16="http://schemas.microsoft.com/office/drawing/2014/main" id="{CD36E211-537B-E327-FE24-80AA2B24F6CE}"/>
              </a:ext>
            </a:extLst>
          </p:cNvPr>
          <p:cNvGraphicFramePr>
            <a:graphicFrameLocks noGrp="1"/>
          </p:cNvGraphicFramePr>
          <p:nvPr/>
        </p:nvGraphicFramePr>
        <p:xfrm>
          <a:off x="8690829" y="1201801"/>
          <a:ext cx="952500" cy="647700"/>
        </p:xfrm>
        <a:graphic>
          <a:graphicData uri="http://schemas.openxmlformats.org/drawingml/2006/table">
            <a:tbl>
              <a:tblPr/>
              <a:tblGrid>
                <a:gridCol w="240498">
                  <a:extLst>
                    <a:ext uri="{9D8B030D-6E8A-4147-A177-3AD203B41FA5}">
                      <a16:colId xmlns:a16="http://schemas.microsoft.com/office/drawing/2014/main" val="1701310724"/>
                    </a:ext>
                  </a:extLst>
                </a:gridCol>
                <a:gridCol w="712002">
                  <a:extLst>
                    <a:ext uri="{9D8B030D-6E8A-4147-A177-3AD203B41FA5}">
                      <a16:colId xmlns:a16="http://schemas.microsoft.com/office/drawing/2014/main" val="447287192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Afghanistan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762439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Australia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250728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Bangladesh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648630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Bhutan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6106816"/>
                  </a:ext>
                </a:extLst>
              </a:tr>
            </a:tbl>
          </a:graphicData>
        </a:graphic>
      </p:graphicFrame>
      <p:graphicFrame>
        <p:nvGraphicFramePr>
          <p:cNvPr id="1357" name="Table 1356">
            <a:extLst>
              <a:ext uri="{FF2B5EF4-FFF2-40B4-BE49-F238E27FC236}">
                <a16:creationId xmlns:a16="http://schemas.microsoft.com/office/drawing/2014/main" id="{0FB677EF-0256-1E07-1F3F-E9E7977848E1}"/>
              </a:ext>
            </a:extLst>
          </p:cNvPr>
          <p:cNvGraphicFramePr>
            <a:graphicFrameLocks noGrp="1"/>
          </p:cNvGraphicFramePr>
          <p:nvPr/>
        </p:nvGraphicFramePr>
        <p:xfrm>
          <a:off x="9788602" y="1201801"/>
          <a:ext cx="952500" cy="1133475"/>
        </p:xfrm>
        <a:graphic>
          <a:graphicData uri="http://schemas.openxmlformats.org/drawingml/2006/table">
            <a:tbl>
              <a:tblPr/>
              <a:tblGrid>
                <a:gridCol w="240498">
                  <a:extLst>
                    <a:ext uri="{9D8B030D-6E8A-4147-A177-3AD203B41FA5}">
                      <a16:colId xmlns:a16="http://schemas.microsoft.com/office/drawing/2014/main" val="3014952658"/>
                    </a:ext>
                  </a:extLst>
                </a:gridCol>
                <a:gridCol w="712002">
                  <a:extLst>
                    <a:ext uri="{9D8B030D-6E8A-4147-A177-3AD203B41FA5}">
                      <a16:colId xmlns:a16="http://schemas.microsoft.com/office/drawing/2014/main" val="273696967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China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793982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Georgia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883153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India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18429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Indonesia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776897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Kazakhstan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377634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Kyrgyzstan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666172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Malaysia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4584996"/>
                  </a:ext>
                </a:extLst>
              </a:tr>
            </a:tbl>
          </a:graphicData>
        </a:graphic>
      </p:graphicFrame>
      <p:graphicFrame>
        <p:nvGraphicFramePr>
          <p:cNvPr id="1358" name="Table 1357">
            <a:extLst>
              <a:ext uri="{FF2B5EF4-FFF2-40B4-BE49-F238E27FC236}">
                <a16:creationId xmlns:a16="http://schemas.microsoft.com/office/drawing/2014/main" id="{9133E2BA-C328-144C-A074-7AC9E764B0B0}"/>
              </a:ext>
            </a:extLst>
          </p:cNvPr>
          <p:cNvGraphicFramePr>
            <a:graphicFrameLocks noGrp="1"/>
          </p:cNvGraphicFramePr>
          <p:nvPr/>
        </p:nvGraphicFramePr>
        <p:xfrm>
          <a:off x="10886376" y="1201801"/>
          <a:ext cx="990600" cy="1619250"/>
        </p:xfrm>
        <a:graphic>
          <a:graphicData uri="http://schemas.openxmlformats.org/drawingml/2006/table">
            <a:tbl>
              <a:tblPr/>
              <a:tblGrid>
                <a:gridCol w="241300">
                  <a:extLst>
                    <a:ext uri="{9D8B030D-6E8A-4147-A177-3AD203B41FA5}">
                      <a16:colId xmlns:a16="http://schemas.microsoft.com/office/drawing/2014/main" val="1113915493"/>
                    </a:ext>
                  </a:extLst>
                </a:gridCol>
                <a:gridCol w="749300">
                  <a:extLst>
                    <a:ext uri="{9D8B030D-6E8A-4147-A177-3AD203B41FA5}">
                      <a16:colId xmlns:a16="http://schemas.microsoft.com/office/drawing/2014/main" val="3475507667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Mongolia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350807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Nepal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153316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Zealand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870637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Pakistan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535609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Philippines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777937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Singapore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419912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Sri Lanka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00715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Thailand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559145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Turkmenistan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962204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Uzbekistan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2749162"/>
                  </a:ext>
                </a:extLst>
              </a:tr>
            </a:tbl>
          </a:graphicData>
        </a:graphic>
      </p:graphicFrame>
      <p:graphicFrame>
        <p:nvGraphicFramePr>
          <p:cNvPr id="1359" name="Table 1358">
            <a:extLst>
              <a:ext uri="{FF2B5EF4-FFF2-40B4-BE49-F238E27FC236}">
                <a16:creationId xmlns:a16="http://schemas.microsoft.com/office/drawing/2014/main" id="{136CD824-04AD-6A24-E10F-D8369CA1E6F4}"/>
              </a:ext>
            </a:extLst>
          </p:cNvPr>
          <p:cNvGraphicFramePr>
            <a:graphicFrameLocks noGrp="1"/>
          </p:cNvGraphicFramePr>
          <p:nvPr/>
        </p:nvGraphicFramePr>
        <p:xfrm>
          <a:off x="304479" y="1114986"/>
          <a:ext cx="990600" cy="1943100"/>
        </p:xfrm>
        <a:graphic>
          <a:graphicData uri="http://schemas.openxmlformats.org/drawingml/2006/table">
            <a:tbl>
              <a:tblPr/>
              <a:tblGrid>
                <a:gridCol w="241300">
                  <a:extLst>
                    <a:ext uri="{9D8B030D-6E8A-4147-A177-3AD203B41FA5}">
                      <a16:colId xmlns:a16="http://schemas.microsoft.com/office/drawing/2014/main" val="3839462058"/>
                    </a:ext>
                  </a:extLst>
                </a:gridCol>
                <a:gridCol w="749300">
                  <a:extLst>
                    <a:ext uri="{9D8B030D-6E8A-4147-A177-3AD203B41FA5}">
                      <a16:colId xmlns:a16="http://schemas.microsoft.com/office/drawing/2014/main" val="536970448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Albania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913270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Austria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985531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Belgium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673395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Cyprus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143175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Denmark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424487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Finland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803746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France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101386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Germany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265347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Israel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455147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Italy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577796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Latvia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189824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Moldova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9327696"/>
                  </a:ext>
                </a:extLst>
              </a:tr>
            </a:tbl>
          </a:graphicData>
        </a:graphic>
      </p:graphicFrame>
      <p:graphicFrame>
        <p:nvGraphicFramePr>
          <p:cNvPr id="1360" name="Table 1359">
            <a:extLst>
              <a:ext uri="{FF2B5EF4-FFF2-40B4-BE49-F238E27FC236}">
                <a16:creationId xmlns:a16="http://schemas.microsoft.com/office/drawing/2014/main" id="{B34076D0-103F-BDCF-257B-DA1BAAD33F08}"/>
              </a:ext>
            </a:extLst>
          </p:cNvPr>
          <p:cNvGraphicFramePr>
            <a:graphicFrameLocks noGrp="1"/>
          </p:cNvGraphicFramePr>
          <p:nvPr/>
        </p:nvGraphicFramePr>
        <p:xfrm>
          <a:off x="1534042" y="1120838"/>
          <a:ext cx="990600" cy="1781175"/>
        </p:xfrm>
        <a:graphic>
          <a:graphicData uri="http://schemas.openxmlformats.org/drawingml/2006/table">
            <a:tbl>
              <a:tblPr/>
              <a:tblGrid>
                <a:gridCol w="241300">
                  <a:extLst>
                    <a:ext uri="{9D8B030D-6E8A-4147-A177-3AD203B41FA5}">
                      <a16:colId xmlns:a16="http://schemas.microsoft.com/office/drawing/2014/main" val="951380964"/>
                    </a:ext>
                  </a:extLst>
                </a:gridCol>
                <a:gridCol w="749300">
                  <a:extLst>
                    <a:ext uri="{9D8B030D-6E8A-4147-A177-3AD203B41FA5}">
                      <a16:colId xmlns:a16="http://schemas.microsoft.com/office/drawing/2014/main" val="22782697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Monaco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631566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Macedonia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973209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Norway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580755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Poland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933752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Romania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4478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Russia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406071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Spain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392148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Sweden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021048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Türkiye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074874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Ukraine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366946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UK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6154452"/>
                  </a:ext>
                </a:extLst>
              </a:tr>
            </a:tbl>
          </a:graphicData>
        </a:graphic>
      </p:graphicFrame>
      <p:graphicFrame>
        <p:nvGraphicFramePr>
          <p:cNvPr id="1361" name="Table 1360">
            <a:extLst>
              <a:ext uri="{FF2B5EF4-FFF2-40B4-BE49-F238E27FC236}">
                <a16:creationId xmlns:a16="http://schemas.microsoft.com/office/drawing/2014/main" id="{0F10D0AE-988E-4E9A-E2D0-0CEC7A49681E}"/>
              </a:ext>
            </a:extLst>
          </p:cNvPr>
          <p:cNvGraphicFramePr>
            <a:graphicFrameLocks noGrp="1"/>
          </p:cNvGraphicFramePr>
          <p:nvPr/>
        </p:nvGraphicFramePr>
        <p:xfrm>
          <a:off x="1063301" y="5615626"/>
          <a:ext cx="939800" cy="647700"/>
        </p:xfrm>
        <a:graphic>
          <a:graphicData uri="http://schemas.openxmlformats.org/drawingml/2006/table">
            <a:tbl>
              <a:tblPr/>
              <a:tblGrid>
                <a:gridCol w="241300">
                  <a:extLst>
                    <a:ext uri="{9D8B030D-6E8A-4147-A177-3AD203B41FA5}">
                      <a16:colId xmlns:a16="http://schemas.microsoft.com/office/drawing/2014/main" val="2483956113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337234078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833C0C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Algeria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790558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833C0C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Djibouti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230397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833C0C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Egypt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477281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833C0C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Iran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1948924"/>
                  </a:ext>
                </a:extLst>
              </a:tr>
            </a:tbl>
          </a:graphicData>
        </a:graphic>
      </p:graphicFrame>
      <p:graphicFrame>
        <p:nvGraphicFramePr>
          <p:cNvPr id="1362" name="Table 1361">
            <a:extLst>
              <a:ext uri="{FF2B5EF4-FFF2-40B4-BE49-F238E27FC236}">
                <a16:creationId xmlns:a16="http://schemas.microsoft.com/office/drawing/2014/main" id="{5B35289B-0D9D-C8F0-1AE8-1EC8BF5B6508}"/>
              </a:ext>
            </a:extLst>
          </p:cNvPr>
          <p:cNvGraphicFramePr>
            <a:graphicFrameLocks noGrp="1"/>
          </p:cNvGraphicFramePr>
          <p:nvPr/>
        </p:nvGraphicFramePr>
        <p:xfrm>
          <a:off x="2007129" y="5615626"/>
          <a:ext cx="939800" cy="647700"/>
        </p:xfrm>
        <a:graphic>
          <a:graphicData uri="http://schemas.openxmlformats.org/drawingml/2006/table">
            <a:tbl>
              <a:tblPr/>
              <a:tblGrid>
                <a:gridCol w="241300">
                  <a:extLst>
                    <a:ext uri="{9D8B030D-6E8A-4147-A177-3AD203B41FA5}">
                      <a16:colId xmlns:a16="http://schemas.microsoft.com/office/drawing/2014/main" val="1834658808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4045045271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833C0C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Iraq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756427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833C0C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Jordan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196154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833C0C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Lebanon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906430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833C0C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Morocco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6847254"/>
                  </a:ext>
                </a:extLst>
              </a:tr>
            </a:tbl>
          </a:graphicData>
        </a:graphic>
      </p:graphicFrame>
      <p:graphicFrame>
        <p:nvGraphicFramePr>
          <p:cNvPr id="1363" name="Table 1362">
            <a:extLst>
              <a:ext uri="{FF2B5EF4-FFF2-40B4-BE49-F238E27FC236}">
                <a16:creationId xmlns:a16="http://schemas.microsoft.com/office/drawing/2014/main" id="{C75B1919-2D7D-4AE4-8730-ECAD805B7193}"/>
              </a:ext>
            </a:extLst>
          </p:cNvPr>
          <p:cNvGraphicFramePr>
            <a:graphicFrameLocks noGrp="1"/>
          </p:cNvGraphicFramePr>
          <p:nvPr/>
        </p:nvGraphicFramePr>
        <p:xfrm>
          <a:off x="2950958" y="5615626"/>
          <a:ext cx="939800" cy="647700"/>
        </p:xfrm>
        <a:graphic>
          <a:graphicData uri="http://schemas.openxmlformats.org/drawingml/2006/table">
            <a:tbl>
              <a:tblPr/>
              <a:tblGrid>
                <a:gridCol w="241300">
                  <a:extLst>
                    <a:ext uri="{9D8B030D-6E8A-4147-A177-3AD203B41FA5}">
                      <a16:colId xmlns:a16="http://schemas.microsoft.com/office/drawing/2014/main" val="617911357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605332282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833C0C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Oman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178305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833C0C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Saudi Arabia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342992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833C0C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Tunisia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27376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833C0C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UAE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7145221"/>
                  </a:ext>
                </a:extLst>
              </a:tr>
            </a:tbl>
          </a:graphicData>
        </a:graphic>
      </p:graphicFrame>
      <p:graphicFrame>
        <p:nvGraphicFramePr>
          <p:cNvPr id="1364" name="Table 1363">
            <a:extLst>
              <a:ext uri="{FF2B5EF4-FFF2-40B4-BE49-F238E27FC236}">
                <a16:creationId xmlns:a16="http://schemas.microsoft.com/office/drawing/2014/main" id="{F75AD31B-B8FB-9CE8-B0A9-0087F3B9CEDE}"/>
              </a:ext>
            </a:extLst>
          </p:cNvPr>
          <p:cNvGraphicFramePr>
            <a:graphicFrameLocks noGrp="1"/>
          </p:cNvGraphicFramePr>
          <p:nvPr/>
        </p:nvGraphicFramePr>
        <p:xfrm>
          <a:off x="3269587" y="1152863"/>
          <a:ext cx="933730" cy="638175"/>
        </p:xfrm>
        <a:graphic>
          <a:graphicData uri="http://schemas.openxmlformats.org/drawingml/2006/table">
            <a:tbl>
              <a:tblPr/>
              <a:tblGrid>
                <a:gridCol w="278449">
                  <a:extLst>
                    <a:ext uri="{9D8B030D-6E8A-4147-A177-3AD203B41FA5}">
                      <a16:colId xmlns:a16="http://schemas.microsoft.com/office/drawing/2014/main" val="637443077"/>
                    </a:ext>
                  </a:extLst>
                </a:gridCol>
                <a:gridCol w="655281">
                  <a:extLst>
                    <a:ext uri="{9D8B030D-6E8A-4147-A177-3AD203B41FA5}">
                      <a16:colId xmlns:a16="http://schemas.microsoft.com/office/drawing/2014/main" val="485131942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Antigua and Barbuda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43921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Bahamas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426526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Barbados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0425670"/>
                  </a:ext>
                </a:extLst>
              </a:tr>
            </a:tbl>
          </a:graphicData>
        </a:graphic>
      </p:graphicFrame>
      <p:graphicFrame>
        <p:nvGraphicFramePr>
          <p:cNvPr id="1365" name="Table 1364">
            <a:extLst>
              <a:ext uri="{FF2B5EF4-FFF2-40B4-BE49-F238E27FC236}">
                <a16:creationId xmlns:a16="http://schemas.microsoft.com/office/drawing/2014/main" id="{7BA6AF6C-9E9C-B2AE-C0D2-763B7BE7D231}"/>
              </a:ext>
            </a:extLst>
          </p:cNvPr>
          <p:cNvGraphicFramePr>
            <a:graphicFrameLocks noGrp="1"/>
          </p:cNvGraphicFramePr>
          <p:nvPr/>
        </p:nvGraphicFramePr>
        <p:xfrm>
          <a:off x="4239306" y="1153479"/>
          <a:ext cx="1282700" cy="647700"/>
        </p:xfrm>
        <a:graphic>
          <a:graphicData uri="http://schemas.openxmlformats.org/drawingml/2006/table">
            <a:tbl>
              <a:tblPr/>
              <a:tblGrid>
                <a:gridCol w="241300">
                  <a:extLst>
                    <a:ext uri="{9D8B030D-6E8A-4147-A177-3AD203B41FA5}">
                      <a16:colId xmlns:a16="http://schemas.microsoft.com/office/drawing/2014/main" val="4187123034"/>
                    </a:ext>
                  </a:extLst>
                </a:gridCol>
                <a:gridCol w="1041400">
                  <a:extLst>
                    <a:ext uri="{9D8B030D-6E8A-4147-A177-3AD203B41FA5}">
                      <a16:colId xmlns:a16="http://schemas.microsoft.com/office/drawing/2014/main" val="456521496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Cuba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804272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Dominica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148631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Dominican Republic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872719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Fiji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7133538"/>
                  </a:ext>
                </a:extLst>
              </a:tr>
            </a:tbl>
          </a:graphicData>
        </a:graphic>
      </p:graphicFrame>
      <p:graphicFrame>
        <p:nvGraphicFramePr>
          <p:cNvPr id="1366" name="Table 1365">
            <a:extLst>
              <a:ext uri="{FF2B5EF4-FFF2-40B4-BE49-F238E27FC236}">
                <a16:creationId xmlns:a16="http://schemas.microsoft.com/office/drawing/2014/main" id="{6243389A-F2E6-344D-3124-3EB3A0F04DE0}"/>
              </a:ext>
            </a:extLst>
          </p:cNvPr>
          <p:cNvGraphicFramePr>
            <a:graphicFrameLocks noGrp="1"/>
          </p:cNvGraphicFramePr>
          <p:nvPr/>
        </p:nvGraphicFramePr>
        <p:xfrm>
          <a:off x="5524661" y="1143221"/>
          <a:ext cx="1146909" cy="647700"/>
        </p:xfrm>
        <a:graphic>
          <a:graphicData uri="http://schemas.openxmlformats.org/drawingml/2006/table">
            <a:tbl>
              <a:tblPr/>
              <a:tblGrid>
                <a:gridCol w="227952">
                  <a:extLst>
                    <a:ext uri="{9D8B030D-6E8A-4147-A177-3AD203B41FA5}">
                      <a16:colId xmlns:a16="http://schemas.microsoft.com/office/drawing/2014/main" val="3224316267"/>
                    </a:ext>
                  </a:extLst>
                </a:gridCol>
                <a:gridCol w="918957">
                  <a:extLst>
                    <a:ext uri="{9D8B030D-6E8A-4147-A177-3AD203B41FA5}">
                      <a16:colId xmlns:a16="http://schemas.microsoft.com/office/drawing/2014/main" val="4185388516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Grenada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542444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Haiti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87295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Jamaica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614322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Saint Kitts Nevis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1121652"/>
                  </a:ext>
                </a:extLst>
              </a:tr>
            </a:tbl>
          </a:graphicData>
        </a:graphic>
      </p:graphicFrame>
      <p:graphicFrame>
        <p:nvGraphicFramePr>
          <p:cNvPr id="1367" name="Table 1366">
            <a:extLst>
              <a:ext uri="{FF2B5EF4-FFF2-40B4-BE49-F238E27FC236}">
                <a16:creationId xmlns:a16="http://schemas.microsoft.com/office/drawing/2014/main" id="{FE1A7DEF-87AF-BA94-F113-23BB634FCF1B}"/>
              </a:ext>
            </a:extLst>
          </p:cNvPr>
          <p:cNvGraphicFramePr>
            <a:graphicFrameLocks noGrp="1"/>
          </p:cNvGraphicFramePr>
          <p:nvPr/>
        </p:nvGraphicFramePr>
        <p:xfrm>
          <a:off x="6706607" y="1162532"/>
          <a:ext cx="1115125" cy="638175"/>
        </p:xfrm>
        <a:graphic>
          <a:graphicData uri="http://schemas.openxmlformats.org/drawingml/2006/table">
            <a:tbl>
              <a:tblPr/>
              <a:tblGrid>
                <a:gridCol w="168824">
                  <a:extLst>
                    <a:ext uri="{9D8B030D-6E8A-4147-A177-3AD203B41FA5}">
                      <a16:colId xmlns:a16="http://schemas.microsoft.com/office/drawing/2014/main" val="3712374644"/>
                    </a:ext>
                  </a:extLst>
                </a:gridCol>
                <a:gridCol w="946301">
                  <a:extLst>
                    <a:ext uri="{9D8B030D-6E8A-4147-A177-3AD203B41FA5}">
                      <a16:colId xmlns:a16="http://schemas.microsoft.com/office/drawing/2014/main" val="3937053255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Saint Vincent and the Grenadines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170470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Seychelles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396499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Vanuatu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5358655"/>
                  </a:ext>
                </a:extLst>
              </a:tr>
            </a:tbl>
          </a:graphicData>
        </a:graphic>
      </p:graphicFrame>
      <p:grpSp>
        <p:nvGrpSpPr>
          <p:cNvPr id="1368" name="Group 1367">
            <a:extLst>
              <a:ext uri="{FF2B5EF4-FFF2-40B4-BE49-F238E27FC236}">
                <a16:creationId xmlns:a16="http://schemas.microsoft.com/office/drawing/2014/main" id="{2BC96717-1446-C3F4-822D-CD22DB0A2C1D}"/>
              </a:ext>
            </a:extLst>
          </p:cNvPr>
          <p:cNvGrpSpPr/>
          <p:nvPr/>
        </p:nvGrpSpPr>
        <p:grpSpPr>
          <a:xfrm>
            <a:off x="3566056" y="2908845"/>
            <a:ext cx="1269104" cy="2021897"/>
            <a:chOff x="3566056" y="2908845"/>
            <a:chExt cx="1269104" cy="2021897"/>
          </a:xfrm>
        </p:grpSpPr>
        <p:pic>
          <p:nvPicPr>
            <p:cNvPr id="1369" name="object 166">
              <a:extLst>
                <a:ext uri="{FF2B5EF4-FFF2-40B4-BE49-F238E27FC236}">
                  <a16:creationId xmlns:a16="http://schemas.microsoft.com/office/drawing/2014/main" id="{E2E8E1F2-5052-820C-26E2-2041419BCDD6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59505" y="3341445"/>
              <a:ext cx="88204" cy="88200"/>
            </a:xfrm>
            <a:prstGeom prst="rect">
              <a:avLst/>
            </a:prstGeom>
          </p:spPr>
        </p:pic>
        <p:pic>
          <p:nvPicPr>
            <p:cNvPr id="1370" name="object 166">
              <a:extLst>
                <a:ext uri="{FF2B5EF4-FFF2-40B4-BE49-F238E27FC236}">
                  <a16:creationId xmlns:a16="http://schemas.microsoft.com/office/drawing/2014/main" id="{BD2B471A-E1E6-1CFC-6249-B534F7E66806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985" y="4842542"/>
              <a:ext cx="88204" cy="88200"/>
            </a:xfrm>
            <a:prstGeom prst="rect">
              <a:avLst/>
            </a:prstGeom>
          </p:spPr>
        </p:pic>
        <p:pic>
          <p:nvPicPr>
            <p:cNvPr id="1371" name="object 166">
              <a:extLst>
                <a:ext uri="{FF2B5EF4-FFF2-40B4-BE49-F238E27FC236}">
                  <a16:creationId xmlns:a16="http://schemas.microsoft.com/office/drawing/2014/main" id="{B339B54C-08E8-B75E-7156-9CADD9BFC9AF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79819" y="3977054"/>
              <a:ext cx="88204" cy="88200"/>
            </a:xfrm>
            <a:prstGeom prst="rect">
              <a:avLst/>
            </a:prstGeom>
          </p:spPr>
        </p:pic>
        <p:pic>
          <p:nvPicPr>
            <p:cNvPr id="1372" name="object 166">
              <a:extLst>
                <a:ext uri="{FF2B5EF4-FFF2-40B4-BE49-F238E27FC236}">
                  <a16:creationId xmlns:a16="http://schemas.microsoft.com/office/drawing/2014/main" id="{C485DA34-D9EE-774E-AA33-B703C63E4771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68653" y="3871011"/>
              <a:ext cx="88204" cy="88200"/>
            </a:xfrm>
            <a:prstGeom prst="rect">
              <a:avLst/>
            </a:prstGeom>
          </p:spPr>
        </p:pic>
        <p:pic>
          <p:nvPicPr>
            <p:cNvPr id="1373" name="object 166">
              <a:extLst>
                <a:ext uri="{FF2B5EF4-FFF2-40B4-BE49-F238E27FC236}">
                  <a16:creationId xmlns:a16="http://schemas.microsoft.com/office/drawing/2014/main" id="{80C5C19E-9EE9-7F79-E506-3756284E90E4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37431" y="4444741"/>
              <a:ext cx="88204" cy="88200"/>
            </a:xfrm>
            <a:prstGeom prst="rect">
              <a:avLst/>
            </a:prstGeom>
          </p:spPr>
        </p:pic>
        <p:pic>
          <p:nvPicPr>
            <p:cNvPr id="1374" name="object 166">
              <a:extLst>
                <a:ext uri="{FF2B5EF4-FFF2-40B4-BE49-F238E27FC236}">
                  <a16:creationId xmlns:a16="http://schemas.microsoft.com/office/drawing/2014/main" id="{9EAD844D-A92B-17F1-26B8-8C731433743A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66056" y="2908845"/>
              <a:ext cx="88204" cy="88200"/>
            </a:xfrm>
            <a:prstGeom prst="rect">
              <a:avLst/>
            </a:prstGeom>
          </p:spPr>
        </p:pic>
        <p:pic>
          <p:nvPicPr>
            <p:cNvPr id="1375" name="object 166">
              <a:extLst>
                <a:ext uri="{FF2B5EF4-FFF2-40B4-BE49-F238E27FC236}">
                  <a16:creationId xmlns:a16="http://schemas.microsoft.com/office/drawing/2014/main" id="{66E7274D-A679-1B3A-F886-EEA81E151203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72537" y="4665181"/>
              <a:ext cx="88204" cy="88200"/>
            </a:xfrm>
            <a:prstGeom prst="rect">
              <a:avLst/>
            </a:prstGeom>
          </p:spPr>
        </p:pic>
        <p:pic>
          <p:nvPicPr>
            <p:cNvPr id="1376" name="object 166">
              <a:extLst>
                <a:ext uri="{FF2B5EF4-FFF2-40B4-BE49-F238E27FC236}">
                  <a16:creationId xmlns:a16="http://schemas.microsoft.com/office/drawing/2014/main" id="{D7DBBAC3-D89F-FB0B-A5CF-E24CF49003C9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51575" y="4063451"/>
              <a:ext cx="88204" cy="88200"/>
            </a:xfrm>
            <a:prstGeom prst="rect">
              <a:avLst/>
            </a:prstGeom>
          </p:spPr>
        </p:pic>
        <p:pic>
          <p:nvPicPr>
            <p:cNvPr id="1377" name="object 166">
              <a:extLst>
                <a:ext uri="{FF2B5EF4-FFF2-40B4-BE49-F238E27FC236}">
                  <a16:creationId xmlns:a16="http://schemas.microsoft.com/office/drawing/2014/main" id="{071B3375-B478-AA3E-1FE9-AF618D4FAAEB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03317" y="4187606"/>
              <a:ext cx="88204" cy="88200"/>
            </a:xfrm>
            <a:prstGeom prst="rect">
              <a:avLst/>
            </a:prstGeom>
          </p:spPr>
        </p:pic>
        <p:pic>
          <p:nvPicPr>
            <p:cNvPr id="1378" name="object 166">
              <a:extLst>
                <a:ext uri="{FF2B5EF4-FFF2-40B4-BE49-F238E27FC236}">
                  <a16:creationId xmlns:a16="http://schemas.microsoft.com/office/drawing/2014/main" id="{47F18252-1AF9-159B-BF27-50508D50BC38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56639" y="3929088"/>
              <a:ext cx="88204" cy="88200"/>
            </a:xfrm>
            <a:prstGeom prst="rect">
              <a:avLst/>
            </a:prstGeom>
          </p:spPr>
        </p:pic>
        <p:pic>
          <p:nvPicPr>
            <p:cNvPr id="1379" name="object 166">
              <a:extLst>
                <a:ext uri="{FF2B5EF4-FFF2-40B4-BE49-F238E27FC236}">
                  <a16:creationId xmlns:a16="http://schemas.microsoft.com/office/drawing/2014/main" id="{2ABF0785-8CB0-4102-9B59-650576DBBF3D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93474" y="3936926"/>
              <a:ext cx="88204" cy="88200"/>
            </a:xfrm>
            <a:prstGeom prst="rect">
              <a:avLst/>
            </a:prstGeom>
          </p:spPr>
        </p:pic>
        <p:pic>
          <p:nvPicPr>
            <p:cNvPr id="1380" name="object 166">
              <a:extLst>
                <a:ext uri="{FF2B5EF4-FFF2-40B4-BE49-F238E27FC236}">
                  <a16:creationId xmlns:a16="http://schemas.microsoft.com/office/drawing/2014/main" id="{B1400ED7-3EDD-463E-5B28-D72EBDED8BB4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84400" y="3738724"/>
              <a:ext cx="88204" cy="88200"/>
            </a:xfrm>
            <a:prstGeom prst="rect">
              <a:avLst/>
            </a:prstGeom>
          </p:spPr>
        </p:pic>
        <p:pic>
          <p:nvPicPr>
            <p:cNvPr id="1381" name="object 166">
              <a:extLst>
                <a:ext uri="{FF2B5EF4-FFF2-40B4-BE49-F238E27FC236}">
                  <a16:creationId xmlns:a16="http://schemas.microsoft.com/office/drawing/2014/main" id="{62D5515C-CB05-2C7E-B654-CA4E46E43279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56035" y="4045362"/>
              <a:ext cx="88204" cy="88200"/>
            </a:xfrm>
            <a:prstGeom prst="rect">
              <a:avLst/>
            </a:prstGeom>
          </p:spPr>
        </p:pic>
        <p:pic>
          <p:nvPicPr>
            <p:cNvPr id="1382" name="object 166">
              <a:extLst>
                <a:ext uri="{FF2B5EF4-FFF2-40B4-BE49-F238E27FC236}">
                  <a16:creationId xmlns:a16="http://schemas.microsoft.com/office/drawing/2014/main" id="{CAF97591-6DE1-B02A-64DE-0E17198467D5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62402" y="4318646"/>
              <a:ext cx="88204" cy="88200"/>
            </a:xfrm>
            <a:prstGeom prst="rect">
              <a:avLst/>
            </a:prstGeom>
          </p:spPr>
        </p:pic>
        <p:pic>
          <p:nvPicPr>
            <p:cNvPr id="1383" name="object 166">
              <a:extLst>
                <a:ext uri="{FF2B5EF4-FFF2-40B4-BE49-F238E27FC236}">
                  <a16:creationId xmlns:a16="http://schemas.microsoft.com/office/drawing/2014/main" id="{B46BC4CB-645A-B273-DB32-1BEE76E0C60B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94866" y="4110013"/>
              <a:ext cx="88204" cy="88200"/>
            </a:xfrm>
            <a:prstGeom prst="rect">
              <a:avLst/>
            </a:prstGeom>
          </p:spPr>
        </p:pic>
        <p:pic>
          <p:nvPicPr>
            <p:cNvPr id="1384" name="object 166">
              <a:extLst>
                <a:ext uri="{FF2B5EF4-FFF2-40B4-BE49-F238E27FC236}">
                  <a16:creationId xmlns:a16="http://schemas.microsoft.com/office/drawing/2014/main" id="{7E807256-B2C4-E3E6-7BF8-3C82575F58F7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46956" y="4662083"/>
              <a:ext cx="88204" cy="88200"/>
            </a:xfrm>
            <a:prstGeom prst="rect">
              <a:avLst/>
            </a:prstGeom>
          </p:spPr>
        </p:pic>
      </p:grpSp>
      <p:grpSp>
        <p:nvGrpSpPr>
          <p:cNvPr id="1385" name="Group 1384">
            <a:extLst>
              <a:ext uri="{FF2B5EF4-FFF2-40B4-BE49-F238E27FC236}">
                <a16:creationId xmlns:a16="http://schemas.microsoft.com/office/drawing/2014/main" id="{0EA8AFD7-5870-B60E-62C7-230D4E46B01C}"/>
              </a:ext>
            </a:extLst>
          </p:cNvPr>
          <p:cNvGrpSpPr/>
          <p:nvPr/>
        </p:nvGrpSpPr>
        <p:grpSpPr>
          <a:xfrm>
            <a:off x="5446428" y="3774649"/>
            <a:ext cx="1280779" cy="1140749"/>
            <a:chOff x="5446428" y="3774649"/>
            <a:chExt cx="1280779" cy="1140749"/>
          </a:xfrm>
        </p:grpSpPr>
        <p:pic>
          <p:nvPicPr>
            <p:cNvPr id="1386" name="object 215">
              <a:extLst>
                <a:ext uri="{FF2B5EF4-FFF2-40B4-BE49-F238E27FC236}">
                  <a16:creationId xmlns:a16="http://schemas.microsoft.com/office/drawing/2014/main" id="{BB0499F5-AF7F-413E-D58D-D3D4C8E1E94F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63488" y="4000034"/>
              <a:ext cx="88202" cy="88200"/>
            </a:xfrm>
            <a:prstGeom prst="rect">
              <a:avLst/>
            </a:prstGeom>
          </p:spPr>
        </p:pic>
        <p:pic>
          <p:nvPicPr>
            <p:cNvPr id="1387" name="object 215">
              <a:extLst>
                <a:ext uri="{FF2B5EF4-FFF2-40B4-BE49-F238E27FC236}">
                  <a16:creationId xmlns:a16="http://schemas.microsoft.com/office/drawing/2014/main" id="{D4DBC495-3830-44B1-5735-6B2AA66BF3A3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19116" y="3981046"/>
              <a:ext cx="88202" cy="88200"/>
            </a:xfrm>
            <a:prstGeom prst="rect">
              <a:avLst/>
            </a:prstGeom>
          </p:spPr>
        </p:pic>
        <p:pic>
          <p:nvPicPr>
            <p:cNvPr id="1388" name="object 215">
              <a:extLst>
                <a:ext uri="{FF2B5EF4-FFF2-40B4-BE49-F238E27FC236}">
                  <a16:creationId xmlns:a16="http://schemas.microsoft.com/office/drawing/2014/main" id="{8242D0FF-980E-D786-D298-A72D0C1AA307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99024" y="4702618"/>
              <a:ext cx="88202" cy="88200"/>
            </a:xfrm>
            <a:prstGeom prst="rect">
              <a:avLst/>
            </a:prstGeom>
          </p:spPr>
        </p:pic>
        <p:pic>
          <p:nvPicPr>
            <p:cNvPr id="1389" name="object 215">
              <a:extLst>
                <a:ext uri="{FF2B5EF4-FFF2-40B4-BE49-F238E27FC236}">
                  <a16:creationId xmlns:a16="http://schemas.microsoft.com/office/drawing/2014/main" id="{DCBA2D7E-8180-7E75-6371-0C9E97C65372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97201" y="4037392"/>
              <a:ext cx="88202" cy="88200"/>
            </a:xfrm>
            <a:prstGeom prst="rect">
              <a:avLst/>
            </a:prstGeom>
          </p:spPr>
        </p:pic>
        <p:pic>
          <p:nvPicPr>
            <p:cNvPr id="1390" name="object 215">
              <a:extLst>
                <a:ext uri="{FF2B5EF4-FFF2-40B4-BE49-F238E27FC236}">
                  <a16:creationId xmlns:a16="http://schemas.microsoft.com/office/drawing/2014/main" id="{501CEB65-7FD8-F996-F2AD-F961822B9333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67417" y="4179410"/>
              <a:ext cx="88202" cy="88200"/>
            </a:xfrm>
            <a:prstGeom prst="rect">
              <a:avLst/>
            </a:prstGeom>
          </p:spPr>
        </p:pic>
        <p:pic>
          <p:nvPicPr>
            <p:cNvPr id="1391" name="object 215">
              <a:extLst>
                <a:ext uri="{FF2B5EF4-FFF2-40B4-BE49-F238E27FC236}">
                  <a16:creationId xmlns:a16="http://schemas.microsoft.com/office/drawing/2014/main" id="{A422ED9C-8ADE-5D09-CFBF-9E0BED761CB1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24432" y="4557189"/>
              <a:ext cx="88202" cy="88200"/>
            </a:xfrm>
            <a:prstGeom prst="rect">
              <a:avLst/>
            </a:prstGeom>
          </p:spPr>
        </p:pic>
        <p:pic>
          <p:nvPicPr>
            <p:cNvPr id="1392" name="object 215">
              <a:extLst>
                <a:ext uri="{FF2B5EF4-FFF2-40B4-BE49-F238E27FC236}">
                  <a16:creationId xmlns:a16="http://schemas.microsoft.com/office/drawing/2014/main" id="{9FA1AF47-4594-1480-6B81-DA31103080E2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46428" y="3887578"/>
              <a:ext cx="88202" cy="88200"/>
            </a:xfrm>
            <a:prstGeom prst="rect">
              <a:avLst/>
            </a:prstGeom>
          </p:spPr>
        </p:pic>
        <p:pic>
          <p:nvPicPr>
            <p:cNvPr id="1393" name="object 215">
              <a:extLst>
                <a:ext uri="{FF2B5EF4-FFF2-40B4-BE49-F238E27FC236}">
                  <a16:creationId xmlns:a16="http://schemas.microsoft.com/office/drawing/2014/main" id="{82BE8AD2-15C9-A31B-D9D6-2A61E33E4484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93605" y="4037392"/>
              <a:ext cx="88202" cy="88200"/>
            </a:xfrm>
            <a:prstGeom prst="rect">
              <a:avLst/>
            </a:prstGeom>
          </p:spPr>
        </p:pic>
        <p:pic>
          <p:nvPicPr>
            <p:cNvPr id="1394" name="object 215">
              <a:extLst>
                <a:ext uri="{FF2B5EF4-FFF2-40B4-BE49-F238E27FC236}">
                  <a16:creationId xmlns:a16="http://schemas.microsoft.com/office/drawing/2014/main" id="{9810C106-AE9C-6E90-6C6D-0AD94F873AC0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61915" y="4130756"/>
              <a:ext cx="88202" cy="88200"/>
            </a:xfrm>
            <a:prstGeom prst="rect">
              <a:avLst/>
            </a:prstGeom>
          </p:spPr>
        </p:pic>
        <p:pic>
          <p:nvPicPr>
            <p:cNvPr id="1395" name="object 215">
              <a:extLst>
                <a:ext uri="{FF2B5EF4-FFF2-40B4-BE49-F238E27FC236}">
                  <a16:creationId xmlns:a16="http://schemas.microsoft.com/office/drawing/2014/main" id="{38795E15-D312-EEA9-ACD9-2877BCDE502C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01268" y="4380288"/>
              <a:ext cx="88202" cy="88200"/>
            </a:xfrm>
            <a:prstGeom prst="rect">
              <a:avLst/>
            </a:prstGeom>
          </p:spPr>
        </p:pic>
        <p:pic>
          <p:nvPicPr>
            <p:cNvPr id="1396" name="object 215">
              <a:extLst>
                <a:ext uri="{FF2B5EF4-FFF2-40B4-BE49-F238E27FC236}">
                  <a16:creationId xmlns:a16="http://schemas.microsoft.com/office/drawing/2014/main" id="{899DB4B9-CB5F-A45A-674B-CDB66659AF8F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30695" y="4542188"/>
              <a:ext cx="88202" cy="88200"/>
            </a:xfrm>
            <a:prstGeom prst="rect">
              <a:avLst/>
            </a:prstGeom>
          </p:spPr>
        </p:pic>
        <p:pic>
          <p:nvPicPr>
            <p:cNvPr id="1397" name="object 215">
              <a:extLst>
                <a:ext uri="{FF2B5EF4-FFF2-40B4-BE49-F238E27FC236}">
                  <a16:creationId xmlns:a16="http://schemas.microsoft.com/office/drawing/2014/main" id="{201F2C8B-32F4-737D-FA4B-B580BA6AB930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07441" y="4559481"/>
              <a:ext cx="88202" cy="88200"/>
            </a:xfrm>
            <a:prstGeom prst="rect">
              <a:avLst/>
            </a:prstGeom>
          </p:spPr>
        </p:pic>
        <p:pic>
          <p:nvPicPr>
            <p:cNvPr id="1398" name="object 215">
              <a:extLst>
                <a:ext uri="{FF2B5EF4-FFF2-40B4-BE49-F238E27FC236}">
                  <a16:creationId xmlns:a16="http://schemas.microsoft.com/office/drawing/2014/main" id="{69A2E8F5-5884-A4B7-6B98-9F999FE2CEE7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97201" y="3900246"/>
              <a:ext cx="88202" cy="88200"/>
            </a:xfrm>
            <a:prstGeom prst="rect">
              <a:avLst/>
            </a:prstGeom>
          </p:spPr>
        </p:pic>
        <p:pic>
          <p:nvPicPr>
            <p:cNvPr id="1399" name="object 215">
              <a:extLst>
                <a:ext uri="{FF2B5EF4-FFF2-40B4-BE49-F238E27FC236}">
                  <a16:creationId xmlns:a16="http://schemas.microsoft.com/office/drawing/2014/main" id="{F868F39B-90A8-70D3-B2B7-A85B3366B3A2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86734" y="4236461"/>
              <a:ext cx="88202" cy="88200"/>
            </a:xfrm>
            <a:prstGeom prst="rect">
              <a:avLst/>
            </a:prstGeom>
          </p:spPr>
        </p:pic>
        <p:pic>
          <p:nvPicPr>
            <p:cNvPr id="1400" name="object 215">
              <a:extLst>
                <a:ext uri="{FF2B5EF4-FFF2-40B4-BE49-F238E27FC236}">
                  <a16:creationId xmlns:a16="http://schemas.microsoft.com/office/drawing/2014/main" id="{3E7AAABA-19CB-1C51-EBDD-052D68E3E6FF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63124" y="4054216"/>
              <a:ext cx="88202" cy="88200"/>
            </a:xfrm>
            <a:prstGeom prst="rect">
              <a:avLst/>
            </a:prstGeom>
          </p:spPr>
        </p:pic>
        <p:pic>
          <p:nvPicPr>
            <p:cNvPr id="1401" name="object 215">
              <a:extLst>
                <a:ext uri="{FF2B5EF4-FFF2-40B4-BE49-F238E27FC236}">
                  <a16:creationId xmlns:a16="http://schemas.microsoft.com/office/drawing/2014/main" id="{3E7D6CCD-B674-28A5-87CC-CF3B3D450E2B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76551" y="3822039"/>
              <a:ext cx="88202" cy="88200"/>
            </a:xfrm>
            <a:prstGeom prst="rect">
              <a:avLst/>
            </a:prstGeom>
          </p:spPr>
        </p:pic>
        <p:pic>
          <p:nvPicPr>
            <p:cNvPr id="1402" name="object 215">
              <a:extLst>
                <a:ext uri="{FF2B5EF4-FFF2-40B4-BE49-F238E27FC236}">
                  <a16:creationId xmlns:a16="http://schemas.microsoft.com/office/drawing/2014/main" id="{E2E75A4E-8E7A-03A5-609C-141000D5D46E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68777" y="4160852"/>
              <a:ext cx="88202" cy="88200"/>
            </a:xfrm>
            <a:prstGeom prst="rect">
              <a:avLst/>
            </a:prstGeom>
          </p:spPr>
        </p:pic>
        <p:pic>
          <p:nvPicPr>
            <p:cNvPr id="1403" name="object 215">
              <a:extLst>
                <a:ext uri="{FF2B5EF4-FFF2-40B4-BE49-F238E27FC236}">
                  <a16:creationId xmlns:a16="http://schemas.microsoft.com/office/drawing/2014/main" id="{687F9275-21EE-BAA7-4D2F-715E768AA0FA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68777" y="4021284"/>
              <a:ext cx="88202" cy="88200"/>
            </a:xfrm>
            <a:prstGeom prst="rect">
              <a:avLst/>
            </a:prstGeom>
          </p:spPr>
        </p:pic>
        <p:pic>
          <p:nvPicPr>
            <p:cNvPr id="1404" name="object 215">
              <a:extLst>
                <a:ext uri="{FF2B5EF4-FFF2-40B4-BE49-F238E27FC236}">
                  <a16:creationId xmlns:a16="http://schemas.microsoft.com/office/drawing/2014/main" id="{C7AF0136-4298-F0A5-2121-E2E6674959E8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35668" y="4043845"/>
              <a:ext cx="88202" cy="88200"/>
            </a:xfrm>
            <a:prstGeom prst="rect">
              <a:avLst/>
            </a:prstGeom>
          </p:spPr>
        </p:pic>
        <p:pic>
          <p:nvPicPr>
            <p:cNvPr id="1405" name="object 215">
              <a:extLst>
                <a:ext uri="{FF2B5EF4-FFF2-40B4-BE49-F238E27FC236}">
                  <a16:creationId xmlns:a16="http://schemas.microsoft.com/office/drawing/2014/main" id="{8612440D-583D-FF70-6A20-7A4AC2EA8132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27281" y="4296520"/>
              <a:ext cx="88202" cy="88200"/>
            </a:xfrm>
            <a:prstGeom prst="rect">
              <a:avLst/>
            </a:prstGeom>
          </p:spPr>
        </p:pic>
        <p:pic>
          <p:nvPicPr>
            <p:cNvPr id="1406" name="object 215">
              <a:extLst>
                <a:ext uri="{FF2B5EF4-FFF2-40B4-BE49-F238E27FC236}">
                  <a16:creationId xmlns:a16="http://schemas.microsoft.com/office/drawing/2014/main" id="{4A2D4F97-06CC-D0E6-4C23-4C5625C5E3E3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86365" y="3898362"/>
              <a:ext cx="88202" cy="88200"/>
            </a:xfrm>
            <a:prstGeom prst="rect">
              <a:avLst/>
            </a:prstGeom>
          </p:spPr>
        </p:pic>
        <p:pic>
          <p:nvPicPr>
            <p:cNvPr id="1407" name="object 215">
              <a:extLst>
                <a:ext uri="{FF2B5EF4-FFF2-40B4-BE49-F238E27FC236}">
                  <a16:creationId xmlns:a16="http://schemas.microsoft.com/office/drawing/2014/main" id="{4D0F3079-FBA0-F6D1-948B-F9AC6E4E6C8A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62471" y="4431884"/>
              <a:ext cx="88202" cy="88200"/>
            </a:xfrm>
            <a:prstGeom prst="rect">
              <a:avLst/>
            </a:prstGeom>
          </p:spPr>
        </p:pic>
        <p:pic>
          <p:nvPicPr>
            <p:cNvPr id="1408" name="object 215">
              <a:extLst>
                <a:ext uri="{FF2B5EF4-FFF2-40B4-BE49-F238E27FC236}">
                  <a16:creationId xmlns:a16="http://schemas.microsoft.com/office/drawing/2014/main" id="{008A25F4-E156-72C2-1165-DB2EC734A00B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46331" y="4471281"/>
              <a:ext cx="88202" cy="88200"/>
            </a:xfrm>
            <a:prstGeom prst="rect">
              <a:avLst/>
            </a:prstGeom>
          </p:spPr>
        </p:pic>
        <p:pic>
          <p:nvPicPr>
            <p:cNvPr id="1409" name="object 215">
              <a:extLst>
                <a:ext uri="{FF2B5EF4-FFF2-40B4-BE49-F238E27FC236}">
                  <a16:creationId xmlns:a16="http://schemas.microsoft.com/office/drawing/2014/main" id="{1504B36A-4614-CDC2-07FB-363BDF8F6CEA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33958" y="3774649"/>
              <a:ext cx="88202" cy="88200"/>
            </a:xfrm>
            <a:prstGeom prst="rect">
              <a:avLst/>
            </a:prstGeom>
          </p:spPr>
        </p:pic>
        <p:pic>
          <p:nvPicPr>
            <p:cNvPr id="1410" name="object 215">
              <a:extLst>
                <a:ext uri="{FF2B5EF4-FFF2-40B4-BE49-F238E27FC236}">
                  <a16:creationId xmlns:a16="http://schemas.microsoft.com/office/drawing/2014/main" id="{5AA4E43D-A945-A325-7FE4-EBE3B83DD370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64419" y="4145252"/>
              <a:ext cx="88202" cy="88200"/>
            </a:xfrm>
            <a:prstGeom prst="rect">
              <a:avLst/>
            </a:prstGeom>
          </p:spPr>
        </p:pic>
        <p:pic>
          <p:nvPicPr>
            <p:cNvPr id="1411" name="object 215">
              <a:extLst>
                <a:ext uri="{FF2B5EF4-FFF2-40B4-BE49-F238E27FC236}">
                  <a16:creationId xmlns:a16="http://schemas.microsoft.com/office/drawing/2014/main" id="{0FF04F77-AE07-A2B7-A080-BBF9C87B6B7E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53844" y="4827198"/>
              <a:ext cx="88202" cy="88200"/>
            </a:xfrm>
            <a:prstGeom prst="rect">
              <a:avLst/>
            </a:prstGeom>
          </p:spPr>
        </p:pic>
        <p:pic>
          <p:nvPicPr>
            <p:cNvPr id="1412" name="object 215">
              <a:extLst>
                <a:ext uri="{FF2B5EF4-FFF2-40B4-BE49-F238E27FC236}">
                  <a16:creationId xmlns:a16="http://schemas.microsoft.com/office/drawing/2014/main" id="{945F4A70-0FD8-AA66-46A6-E3B196CC202B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39005" y="4084619"/>
              <a:ext cx="88202" cy="88200"/>
            </a:xfrm>
            <a:prstGeom prst="rect">
              <a:avLst/>
            </a:prstGeom>
          </p:spPr>
        </p:pic>
        <p:pic>
          <p:nvPicPr>
            <p:cNvPr id="1413" name="object 215">
              <a:extLst>
                <a:ext uri="{FF2B5EF4-FFF2-40B4-BE49-F238E27FC236}">
                  <a16:creationId xmlns:a16="http://schemas.microsoft.com/office/drawing/2014/main" id="{EE94B5CC-E39D-3685-28F0-CD9CF219AAAE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30835" y="3977054"/>
              <a:ext cx="88202" cy="88200"/>
            </a:xfrm>
            <a:prstGeom prst="rect">
              <a:avLst/>
            </a:prstGeom>
          </p:spPr>
        </p:pic>
        <p:pic>
          <p:nvPicPr>
            <p:cNvPr id="1414" name="object 215">
              <a:extLst>
                <a:ext uri="{FF2B5EF4-FFF2-40B4-BE49-F238E27FC236}">
                  <a16:creationId xmlns:a16="http://schemas.microsoft.com/office/drawing/2014/main" id="{0A53F772-7F35-442A-979D-1650F7A6D135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04632" y="3863272"/>
              <a:ext cx="88202" cy="88200"/>
            </a:xfrm>
            <a:prstGeom prst="rect">
              <a:avLst/>
            </a:prstGeom>
          </p:spPr>
        </p:pic>
        <p:pic>
          <p:nvPicPr>
            <p:cNvPr id="1415" name="object 215">
              <a:extLst>
                <a:ext uri="{FF2B5EF4-FFF2-40B4-BE49-F238E27FC236}">
                  <a16:creationId xmlns:a16="http://schemas.microsoft.com/office/drawing/2014/main" id="{F4E70225-FAE5-E079-7DBB-CC25C651EB25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77433" y="4015266"/>
              <a:ext cx="88202" cy="88200"/>
            </a:xfrm>
            <a:prstGeom prst="rect">
              <a:avLst/>
            </a:prstGeom>
          </p:spPr>
        </p:pic>
        <p:pic>
          <p:nvPicPr>
            <p:cNvPr id="1416" name="object 215">
              <a:extLst>
                <a:ext uri="{FF2B5EF4-FFF2-40B4-BE49-F238E27FC236}">
                  <a16:creationId xmlns:a16="http://schemas.microsoft.com/office/drawing/2014/main" id="{FF86C46F-6285-5A3F-A3D2-A580424B13A4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59988" y="4464836"/>
              <a:ext cx="88202" cy="88200"/>
            </a:xfrm>
            <a:prstGeom prst="rect">
              <a:avLst/>
            </a:prstGeom>
          </p:spPr>
        </p:pic>
        <p:pic>
          <p:nvPicPr>
            <p:cNvPr id="1417" name="object 215">
              <a:extLst>
                <a:ext uri="{FF2B5EF4-FFF2-40B4-BE49-F238E27FC236}">
                  <a16:creationId xmlns:a16="http://schemas.microsoft.com/office/drawing/2014/main" id="{F6836DF8-A62E-AC1B-5E36-E3C31CACD8B2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04269" y="4550470"/>
              <a:ext cx="88202" cy="88200"/>
            </a:xfrm>
            <a:prstGeom prst="rect">
              <a:avLst/>
            </a:prstGeom>
          </p:spPr>
        </p:pic>
      </p:grpSp>
      <p:grpSp>
        <p:nvGrpSpPr>
          <p:cNvPr id="1418" name="Group 1417">
            <a:extLst>
              <a:ext uri="{FF2B5EF4-FFF2-40B4-BE49-F238E27FC236}">
                <a16:creationId xmlns:a16="http://schemas.microsoft.com/office/drawing/2014/main" id="{25D3C406-03B5-54AC-38C8-E6F2FB104025}"/>
              </a:ext>
            </a:extLst>
          </p:cNvPr>
          <p:cNvGrpSpPr/>
          <p:nvPr/>
        </p:nvGrpSpPr>
        <p:grpSpPr>
          <a:xfrm>
            <a:off x="5558063" y="3508811"/>
            <a:ext cx="1364711" cy="580673"/>
            <a:chOff x="5558063" y="3508811"/>
            <a:chExt cx="1364711" cy="580673"/>
          </a:xfrm>
        </p:grpSpPr>
        <p:pic>
          <p:nvPicPr>
            <p:cNvPr id="1419" name="object 169">
              <a:extLst>
                <a:ext uri="{FF2B5EF4-FFF2-40B4-BE49-F238E27FC236}">
                  <a16:creationId xmlns:a16="http://schemas.microsoft.com/office/drawing/2014/main" id="{D7F0A484-AC19-6B88-C0D7-05BC0C9C2280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53751" y="3581553"/>
              <a:ext cx="88202" cy="88200"/>
            </a:xfrm>
            <a:prstGeom prst="rect">
              <a:avLst/>
            </a:prstGeom>
          </p:spPr>
        </p:pic>
        <p:pic>
          <p:nvPicPr>
            <p:cNvPr id="1420" name="object 169">
              <a:extLst>
                <a:ext uri="{FF2B5EF4-FFF2-40B4-BE49-F238E27FC236}">
                  <a16:creationId xmlns:a16="http://schemas.microsoft.com/office/drawing/2014/main" id="{6DB7FE3A-A253-1F27-C944-5AB5849F5E5B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26541" y="4001284"/>
              <a:ext cx="88202" cy="88200"/>
            </a:xfrm>
            <a:prstGeom prst="rect">
              <a:avLst/>
            </a:prstGeom>
          </p:spPr>
        </p:pic>
        <p:pic>
          <p:nvPicPr>
            <p:cNvPr id="1421" name="object 169">
              <a:extLst>
                <a:ext uri="{FF2B5EF4-FFF2-40B4-BE49-F238E27FC236}">
                  <a16:creationId xmlns:a16="http://schemas.microsoft.com/office/drawing/2014/main" id="{A172D85B-3066-57BB-F4A8-088570233C15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95656" y="3655778"/>
              <a:ext cx="88202" cy="88200"/>
            </a:xfrm>
            <a:prstGeom prst="rect">
              <a:avLst/>
            </a:prstGeom>
          </p:spPr>
        </p:pic>
        <p:pic>
          <p:nvPicPr>
            <p:cNvPr id="1422" name="object 169">
              <a:extLst>
                <a:ext uri="{FF2B5EF4-FFF2-40B4-BE49-F238E27FC236}">
                  <a16:creationId xmlns:a16="http://schemas.microsoft.com/office/drawing/2014/main" id="{E7939E34-34B6-4C21-89B2-D2378B45CFC4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86747" y="3528424"/>
              <a:ext cx="88202" cy="88200"/>
            </a:xfrm>
            <a:prstGeom prst="rect">
              <a:avLst/>
            </a:prstGeom>
          </p:spPr>
        </p:pic>
        <p:pic>
          <p:nvPicPr>
            <p:cNvPr id="1423" name="object 169">
              <a:extLst>
                <a:ext uri="{FF2B5EF4-FFF2-40B4-BE49-F238E27FC236}">
                  <a16:creationId xmlns:a16="http://schemas.microsoft.com/office/drawing/2014/main" id="{9E1C0940-F5F4-4D63-73E4-BDB3F4B07445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58063" y="3617784"/>
              <a:ext cx="88202" cy="88200"/>
            </a:xfrm>
            <a:prstGeom prst="rect">
              <a:avLst/>
            </a:prstGeom>
          </p:spPr>
        </p:pic>
        <p:pic>
          <p:nvPicPr>
            <p:cNvPr id="1424" name="object 169">
              <a:extLst>
                <a:ext uri="{FF2B5EF4-FFF2-40B4-BE49-F238E27FC236}">
                  <a16:creationId xmlns:a16="http://schemas.microsoft.com/office/drawing/2014/main" id="{974F9EEE-53EA-E9ED-F362-A9AC110C1870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10012" y="3794683"/>
              <a:ext cx="88202" cy="88200"/>
            </a:xfrm>
            <a:prstGeom prst="rect">
              <a:avLst/>
            </a:prstGeom>
          </p:spPr>
        </p:pic>
        <p:pic>
          <p:nvPicPr>
            <p:cNvPr id="1425" name="object 169">
              <a:extLst>
                <a:ext uri="{FF2B5EF4-FFF2-40B4-BE49-F238E27FC236}">
                  <a16:creationId xmlns:a16="http://schemas.microsoft.com/office/drawing/2014/main" id="{95468408-926D-957E-E4CC-869AA04C6354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727207" y="3738483"/>
              <a:ext cx="88202" cy="88200"/>
            </a:xfrm>
            <a:prstGeom prst="rect">
              <a:avLst/>
            </a:prstGeom>
          </p:spPr>
        </p:pic>
        <p:pic>
          <p:nvPicPr>
            <p:cNvPr id="1426" name="object 169">
              <a:extLst>
                <a:ext uri="{FF2B5EF4-FFF2-40B4-BE49-F238E27FC236}">
                  <a16:creationId xmlns:a16="http://schemas.microsoft.com/office/drawing/2014/main" id="{1BBF6E97-0F38-C1FE-E1F0-9464950B37A1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34572" y="3547776"/>
              <a:ext cx="88202" cy="88200"/>
            </a:xfrm>
            <a:prstGeom prst="rect">
              <a:avLst/>
            </a:prstGeom>
          </p:spPr>
        </p:pic>
        <p:pic>
          <p:nvPicPr>
            <p:cNvPr id="1427" name="object 169">
              <a:extLst>
                <a:ext uri="{FF2B5EF4-FFF2-40B4-BE49-F238E27FC236}">
                  <a16:creationId xmlns:a16="http://schemas.microsoft.com/office/drawing/2014/main" id="{F66F9117-C801-D4E0-7294-AA363869DA3F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24501" y="3604763"/>
              <a:ext cx="88202" cy="88200"/>
            </a:xfrm>
            <a:prstGeom prst="rect">
              <a:avLst/>
            </a:prstGeom>
          </p:spPr>
        </p:pic>
        <p:pic>
          <p:nvPicPr>
            <p:cNvPr id="1428" name="object 169">
              <a:extLst>
                <a:ext uri="{FF2B5EF4-FFF2-40B4-BE49-F238E27FC236}">
                  <a16:creationId xmlns:a16="http://schemas.microsoft.com/office/drawing/2014/main" id="{EFCC6B18-DC00-F340-F7E1-80F2AA8FBDFB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44466" y="3508811"/>
              <a:ext cx="88202" cy="88200"/>
            </a:xfrm>
            <a:prstGeom prst="rect">
              <a:avLst/>
            </a:prstGeom>
          </p:spPr>
        </p:pic>
        <p:pic>
          <p:nvPicPr>
            <p:cNvPr id="1429" name="object 169">
              <a:extLst>
                <a:ext uri="{FF2B5EF4-FFF2-40B4-BE49-F238E27FC236}">
                  <a16:creationId xmlns:a16="http://schemas.microsoft.com/office/drawing/2014/main" id="{D91154FD-70A0-4E88-3914-758912C409D3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49063" y="3701694"/>
              <a:ext cx="88202" cy="88200"/>
            </a:xfrm>
            <a:prstGeom prst="rect">
              <a:avLst/>
            </a:prstGeom>
          </p:spPr>
        </p:pic>
        <p:pic>
          <p:nvPicPr>
            <p:cNvPr id="1430" name="object 169">
              <a:extLst>
                <a:ext uri="{FF2B5EF4-FFF2-40B4-BE49-F238E27FC236}">
                  <a16:creationId xmlns:a16="http://schemas.microsoft.com/office/drawing/2014/main" id="{11ABAD03-6378-AE75-C627-652A24F1B169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07365" y="3514275"/>
              <a:ext cx="88202" cy="88200"/>
            </a:xfrm>
            <a:prstGeom prst="rect">
              <a:avLst/>
            </a:prstGeom>
          </p:spPr>
        </p:pic>
      </p:grpSp>
      <p:grpSp>
        <p:nvGrpSpPr>
          <p:cNvPr id="1431" name="Group 1430">
            <a:extLst>
              <a:ext uri="{FF2B5EF4-FFF2-40B4-BE49-F238E27FC236}">
                <a16:creationId xmlns:a16="http://schemas.microsoft.com/office/drawing/2014/main" id="{D3378E5F-9F86-D440-F697-ED71B637CF6B}"/>
              </a:ext>
            </a:extLst>
          </p:cNvPr>
          <p:cNvGrpSpPr/>
          <p:nvPr/>
        </p:nvGrpSpPr>
        <p:grpSpPr>
          <a:xfrm>
            <a:off x="6547408" y="3212344"/>
            <a:ext cx="2586502" cy="1876511"/>
            <a:chOff x="6547408" y="3212344"/>
            <a:chExt cx="2586502" cy="1876511"/>
          </a:xfrm>
        </p:grpSpPr>
        <p:pic>
          <p:nvPicPr>
            <p:cNvPr id="1432" name="object 189">
              <a:extLst>
                <a:ext uri="{FF2B5EF4-FFF2-40B4-BE49-F238E27FC236}">
                  <a16:creationId xmlns:a16="http://schemas.microsoft.com/office/drawing/2014/main" id="{F5720E3D-829F-6062-4D10-D7B5E4E0E4B6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82197" y="3358667"/>
              <a:ext cx="88204" cy="88200"/>
            </a:xfrm>
            <a:prstGeom prst="rect">
              <a:avLst/>
            </a:prstGeom>
          </p:spPr>
        </p:pic>
        <p:pic>
          <p:nvPicPr>
            <p:cNvPr id="1433" name="object 189">
              <a:extLst>
                <a:ext uri="{FF2B5EF4-FFF2-40B4-BE49-F238E27FC236}">
                  <a16:creationId xmlns:a16="http://schemas.microsoft.com/office/drawing/2014/main" id="{650B7A6F-351C-5B8F-4E55-641540041F2C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547408" y="3284899"/>
              <a:ext cx="88204" cy="88200"/>
            </a:xfrm>
            <a:prstGeom prst="rect">
              <a:avLst/>
            </a:prstGeom>
          </p:spPr>
        </p:pic>
        <p:pic>
          <p:nvPicPr>
            <p:cNvPr id="1434" name="object 189">
              <a:extLst>
                <a:ext uri="{FF2B5EF4-FFF2-40B4-BE49-F238E27FC236}">
                  <a16:creationId xmlns:a16="http://schemas.microsoft.com/office/drawing/2014/main" id="{DEF110F5-B1C7-8A9A-498F-F68264D1EC59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365654" y="3554559"/>
              <a:ext cx="88204" cy="88200"/>
            </a:xfrm>
            <a:prstGeom prst="rect">
              <a:avLst/>
            </a:prstGeom>
          </p:spPr>
        </p:pic>
        <p:pic>
          <p:nvPicPr>
            <p:cNvPr id="1435" name="object 189">
              <a:extLst>
                <a:ext uri="{FF2B5EF4-FFF2-40B4-BE49-F238E27FC236}">
                  <a16:creationId xmlns:a16="http://schemas.microsoft.com/office/drawing/2014/main" id="{91908B53-CF8F-C2A1-A705-462F42D91FC5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034597" y="3511067"/>
              <a:ext cx="88204" cy="88200"/>
            </a:xfrm>
            <a:prstGeom prst="rect">
              <a:avLst/>
            </a:prstGeom>
          </p:spPr>
        </p:pic>
        <p:pic>
          <p:nvPicPr>
            <p:cNvPr id="1436" name="object 189">
              <a:extLst>
                <a:ext uri="{FF2B5EF4-FFF2-40B4-BE49-F238E27FC236}">
                  <a16:creationId xmlns:a16="http://schemas.microsoft.com/office/drawing/2014/main" id="{30486103-2BAA-CBC9-E169-A33D04D55F46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02871" y="4624664"/>
              <a:ext cx="88204" cy="88200"/>
            </a:xfrm>
            <a:prstGeom prst="rect">
              <a:avLst/>
            </a:prstGeom>
          </p:spPr>
        </p:pic>
        <p:pic>
          <p:nvPicPr>
            <p:cNvPr id="1437" name="object 189">
              <a:extLst>
                <a:ext uri="{FF2B5EF4-FFF2-40B4-BE49-F238E27FC236}">
                  <a16:creationId xmlns:a16="http://schemas.microsoft.com/office/drawing/2014/main" id="{9C2F48CC-CEF2-AF1A-FC1B-EBDFF820F65F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460535" y="3718168"/>
              <a:ext cx="88204" cy="88200"/>
            </a:xfrm>
            <a:prstGeom prst="rect">
              <a:avLst/>
            </a:prstGeom>
          </p:spPr>
        </p:pic>
        <p:pic>
          <p:nvPicPr>
            <p:cNvPr id="1438" name="object 189">
              <a:extLst>
                <a:ext uri="{FF2B5EF4-FFF2-40B4-BE49-F238E27FC236}">
                  <a16:creationId xmlns:a16="http://schemas.microsoft.com/office/drawing/2014/main" id="{35784400-4D9C-0A51-56BC-9D81C234746A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20861" y="3813146"/>
              <a:ext cx="88204" cy="88200"/>
            </a:xfrm>
            <a:prstGeom prst="rect">
              <a:avLst/>
            </a:prstGeom>
          </p:spPr>
        </p:pic>
        <p:pic>
          <p:nvPicPr>
            <p:cNvPr id="1439" name="object 189">
              <a:extLst>
                <a:ext uri="{FF2B5EF4-FFF2-40B4-BE49-F238E27FC236}">
                  <a16:creationId xmlns:a16="http://schemas.microsoft.com/office/drawing/2014/main" id="{C8282F53-4202-5ED7-CDAB-43D5A62F0D94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470501" y="3603195"/>
              <a:ext cx="88204" cy="88200"/>
            </a:xfrm>
            <a:prstGeom prst="rect">
              <a:avLst/>
            </a:prstGeom>
          </p:spPr>
        </p:pic>
        <p:pic>
          <p:nvPicPr>
            <p:cNvPr id="1440" name="object 189">
              <a:extLst>
                <a:ext uri="{FF2B5EF4-FFF2-40B4-BE49-F238E27FC236}">
                  <a16:creationId xmlns:a16="http://schemas.microsoft.com/office/drawing/2014/main" id="{EF46FDB1-021B-BEF7-06DC-0DF408152ECE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794754" y="3478742"/>
              <a:ext cx="88204" cy="88200"/>
            </a:xfrm>
            <a:prstGeom prst="rect">
              <a:avLst/>
            </a:prstGeom>
          </p:spPr>
        </p:pic>
        <p:pic>
          <p:nvPicPr>
            <p:cNvPr id="1441" name="object 189">
              <a:extLst>
                <a:ext uri="{FF2B5EF4-FFF2-40B4-BE49-F238E27FC236}">
                  <a16:creationId xmlns:a16="http://schemas.microsoft.com/office/drawing/2014/main" id="{E806FA12-CD4E-3889-669C-FC54161F0934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100941" y="3616164"/>
              <a:ext cx="88204" cy="88200"/>
            </a:xfrm>
            <a:prstGeom prst="rect">
              <a:avLst/>
            </a:prstGeom>
          </p:spPr>
        </p:pic>
        <p:pic>
          <p:nvPicPr>
            <p:cNvPr id="1442" name="object 189">
              <a:extLst>
                <a:ext uri="{FF2B5EF4-FFF2-40B4-BE49-F238E27FC236}">
                  <a16:creationId xmlns:a16="http://schemas.microsoft.com/office/drawing/2014/main" id="{84152072-28D4-2634-BDF6-BF2A68A20BEB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954579" y="4149695"/>
              <a:ext cx="88204" cy="88200"/>
            </a:xfrm>
            <a:prstGeom prst="rect">
              <a:avLst/>
            </a:prstGeom>
          </p:spPr>
        </p:pic>
        <p:pic>
          <p:nvPicPr>
            <p:cNvPr id="1443" name="object 189">
              <a:extLst>
                <a:ext uri="{FF2B5EF4-FFF2-40B4-BE49-F238E27FC236}">
                  <a16:creationId xmlns:a16="http://schemas.microsoft.com/office/drawing/2014/main" id="{47671DE8-4D08-174A-2F82-FE72EF9A1944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11730" y="3212344"/>
              <a:ext cx="88204" cy="88200"/>
            </a:xfrm>
            <a:prstGeom prst="rect">
              <a:avLst/>
            </a:prstGeom>
          </p:spPr>
        </p:pic>
        <p:pic>
          <p:nvPicPr>
            <p:cNvPr id="1444" name="object 189">
              <a:extLst>
                <a:ext uri="{FF2B5EF4-FFF2-40B4-BE49-F238E27FC236}">
                  <a16:creationId xmlns:a16="http://schemas.microsoft.com/office/drawing/2014/main" id="{CE6C43EE-CB54-AF9A-D8FB-07B52E29269C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456351" y="3432033"/>
              <a:ext cx="88204" cy="88200"/>
            </a:xfrm>
            <a:prstGeom prst="rect">
              <a:avLst/>
            </a:prstGeom>
          </p:spPr>
        </p:pic>
        <p:pic>
          <p:nvPicPr>
            <p:cNvPr id="1445" name="object 189">
              <a:extLst>
                <a:ext uri="{FF2B5EF4-FFF2-40B4-BE49-F238E27FC236}">
                  <a16:creationId xmlns:a16="http://schemas.microsoft.com/office/drawing/2014/main" id="{80FE9C1F-8266-9D5F-BB24-40C134BB00F3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607616" y="3968506"/>
              <a:ext cx="88204" cy="88200"/>
            </a:xfrm>
            <a:prstGeom prst="rect">
              <a:avLst/>
            </a:prstGeom>
          </p:spPr>
        </p:pic>
        <p:pic>
          <p:nvPicPr>
            <p:cNvPr id="1446" name="object 189">
              <a:extLst>
                <a:ext uri="{FF2B5EF4-FFF2-40B4-BE49-F238E27FC236}">
                  <a16:creationId xmlns:a16="http://schemas.microsoft.com/office/drawing/2014/main" id="{A4B26EFE-8E77-75C2-BE46-BF1D6D3B610D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795497" y="3260410"/>
              <a:ext cx="88204" cy="88200"/>
            </a:xfrm>
            <a:prstGeom prst="rect">
              <a:avLst/>
            </a:prstGeom>
          </p:spPr>
        </p:pic>
        <p:pic>
          <p:nvPicPr>
            <p:cNvPr id="1447" name="object 189">
              <a:extLst>
                <a:ext uri="{FF2B5EF4-FFF2-40B4-BE49-F238E27FC236}">
                  <a16:creationId xmlns:a16="http://schemas.microsoft.com/office/drawing/2014/main" id="{4C20B372-4346-7013-FB99-4C5692D3DDBD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045706" y="5000655"/>
              <a:ext cx="88204" cy="88200"/>
            </a:xfrm>
            <a:prstGeom prst="rect">
              <a:avLst/>
            </a:prstGeom>
          </p:spPr>
        </p:pic>
        <p:pic>
          <p:nvPicPr>
            <p:cNvPr id="1448" name="object 189">
              <a:extLst>
                <a:ext uri="{FF2B5EF4-FFF2-40B4-BE49-F238E27FC236}">
                  <a16:creationId xmlns:a16="http://schemas.microsoft.com/office/drawing/2014/main" id="{F385E7E5-861D-31C7-31A1-8932297FE6E4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195829" y="3636464"/>
              <a:ext cx="88204" cy="88200"/>
            </a:xfrm>
            <a:prstGeom prst="rect">
              <a:avLst/>
            </a:prstGeom>
          </p:spPr>
        </p:pic>
        <p:pic>
          <p:nvPicPr>
            <p:cNvPr id="1449" name="object 189">
              <a:extLst>
                <a:ext uri="{FF2B5EF4-FFF2-40B4-BE49-F238E27FC236}">
                  <a16:creationId xmlns:a16="http://schemas.microsoft.com/office/drawing/2014/main" id="{68CFFF2E-CEEC-CAFC-9169-C757EAA740CE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096552" y="3978547"/>
              <a:ext cx="88204" cy="88200"/>
            </a:xfrm>
            <a:prstGeom prst="rect">
              <a:avLst/>
            </a:prstGeom>
          </p:spPr>
        </p:pic>
        <p:pic>
          <p:nvPicPr>
            <p:cNvPr id="1450" name="object 189">
              <a:extLst>
                <a:ext uri="{FF2B5EF4-FFF2-40B4-BE49-F238E27FC236}">
                  <a16:creationId xmlns:a16="http://schemas.microsoft.com/office/drawing/2014/main" id="{151BF175-21F3-F122-5133-D8F6614C17C5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684220" y="4056276"/>
              <a:ext cx="88204" cy="88200"/>
            </a:xfrm>
            <a:prstGeom prst="rect">
              <a:avLst/>
            </a:prstGeom>
          </p:spPr>
        </p:pic>
        <p:pic>
          <p:nvPicPr>
            <p:cNvPr id="1451" name="object 189">
              <a:extLst>
                <a:ext uri="{FF2B5EF4-FFF2-40B4-BE49-F238E27FC236}">
                  <a16:creationId xmlns:a16="http://schemas.microsoft.com/office/drawing/2014/main" id="{C4580C1F-BF70-BE38-1528-B0B1601E0AD8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315306" y="4061153"/>
              <a:ext cx="88204" cy="88200"/>
            </a:xfrm>
            <a:prstGeom prst="rect">
              <a:avLst/>
            </a:prstGeom>
          </p:spPr>
        </p:pic>
        <p:pic>
          <p:nvPicPr>
            <p:cNvPr id="1452" name="object 189">
              <a:extLst>
                <a:ext uri="{FF2B5EF4-FFF2-40B4-BE49-F238E27FC236}">
                  <a16:creationId xmlns:a16="http://schemas.microsoft.com/office/drawing/2014/main" id="{9D271353-D7E3-6432-CD15-37373FFF1834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732069" y="3900246"/>
              <a:ext cx="88204" cy="88200"/>
            </a:xfrm>
            <a:prstGeom prst="rect">
              <a:avLst/>
            </a:prstGeom>
          </p:spPr>
        </p:pic>
      </p:grpSp>
      <p:grpSp>
        <p:nvGrpSpPr>
          <p:cNvPr id="1453" name="Group 1452">
            <a:extLst>
              <a:ext uri="{FF2B5EF4-FFF2-40B4-BE49-F238E27FC236}">
                <a16:creationId xmlns:a16="http://schemas.microsoft.com/office/drawing/2014/main" id="{07D075E0-0FD2-BDE1-B9D8-82BC21C20942}"/>
              </a:ext>
            </a:extLst>
          </p:cNvPr>
          <p:cNvGrpSpPr/>
          <p:nvPr/>
        </p:nvGrpSpPr>
        <p:grpSpPr>
          <a:xfrm>
            <a:off x="5632166" y="2789609"/>
            <a:ext cx="1679672" cy="793042"/>
            <a:chOff x="5632166" y="2789609"/>
            <a:chExt cx="1679672" cy="793042"/>
          </a:xfrm>
        </p:grpSpPr>
        <p:pic>
          <p:nvPicPr>
            <p:cNvPr id="1454" name="object 179">
              <a:extLst>
                <a:ext uri="{FF2B5EF4-FFF2-40B4-BE49-F238E27FC236}">
                  <a16:creationId xmlns:a16="http://schemas.microsoft.com/office/drawing/2014/main" id="{746BCB4E-D0D2-2E79-DCCD-3711F447D3B4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413743" y="3418198"/>
              <a:ext cx="88204" cy="88200"/>
            </a:xfrm>
            <a:prstGeom prst="rect">
              <a:avLst/>
            </a:prstGeom>
          </p:spPr>
        </p:pic>
        <p:pic>
          <p:nvPicPr>
            <p:cNvPr id="1455" name="object 179">
              <a:extLst>
                <a:ext uri="{FF2B5EF4-FFF2-40B4-BE49-F238E27FC236}">
                  <a16:creationId xmlns:a16="http://schemas.microsoft.com/office/drawing/2014/main" id="{4711EBDB-4AD5-9A33-1742-A30B56DC7B12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76055" y="3151492"/>
              <a:ext cx="88204" cy="88200"/>
            </a:xfrm>
            <a:prstGeom prst="rect">
              <a:avLst/>
            </a:prstGeom>
          </p:spPr>
        </p:pic>
        <p:pic>
          <p:nvPicPr>
            <p:cNvPr id="1456" name="object 179">
              <a:extLst>
                <a:ext uri="{FF2B5EF4-FFF2-40B4-BE49-F238E27FC236}">
                  <a16:creationId xmlns:a16="http://schemas.microsoft.com/office/drawing/2014/main" id="{A50D92B1-C028-4836-ACF5-E29CDC224FF4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81252" y="3313749"/>
              <a:ext cx="88204" cy="88200"/>
            </a:xfrm>
            <a:prstGeom prst="rect">
              <a:avLst/>
            </a:prstGeom>
          </p:spPr>
        </p:pic>
        <p:pic>
          <p:nvPicPr>
            <p:cNvPr id="1457" name="object 179">
              <a:extLst>
                <a:ext uri="{FF2B5EF4-FFF2-40B4-BE49-F238E27FC236}">
                  <a16:creationId xmlns:a16="http://schemas.microsoft.com/office/drawing/2014/main" id="{7BB17B11-1700-B7D8-CC41-F47B87A8FE60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966235" y="3218922"/>
              <a:ext cx="88204" cy="88200"/>
            </a:xfrm>
            <a:prstGeom prst="rect">
              <a:avLst/>
            </a:prstGeom>
          </p:spPr>
        </p:pic>
        <p:pic>
          <p:nvPicPr>
            <p:cNvPr id="1458" name="object 179">
              <a:extLst>
                <a:ext uri="{FF2B5EF4-FFF2-40B4-BE49-F238E27FC236}">
                  <a16:creationId xmlns:a16="http://schemas.microsoft.com/office/drawing/2014/main" id="{6193C490-5179-55D0-3532-000F76E8F8C6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795096" y="3131117"/>
              <a:ext cx="88204" cy="88200"/>
            </a:xfrm>
            <a:prstGeom prst="rect">
              <a:avLst/>
            </a:prstGeom>
          </p:spPr>
        </p:pic>
        <p:pic>
          <p:nvPicPr>
            <p:cNvPr id="1459" name="object 179">
              <a:extLst>
                <a:ext uri="{FF2B5EF4-FFF2-40B4-BE49-F238E27FC236}">
                  <a16:creationId xmlns:a16="http://schemas.microsoft.com/office/drawing/2014/main" id="{B49E8460-D203-C15F-A1E6-40ACFFB83BAF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10264" y="3494451"/>
              <a:ext cx="88204" cy="88200"/>
            </a:xfrm>
            <a:prstGeom prst="rect">
              <a:avLst/>
            </a:prstGeom>
          </p:spPr>
        </p:pic>
        <p:pic>
          <p:nvPicPr>
            <p:cNvPr id="1460" name="object 179">
              <a:extLst>
                <a:ext uri="{FF2B5EF4-FFF2-40B4-BE49-F238E27FC236}">
                  <a16:creationId xmlns:a16="http://schemas.microsoft.com/office/drawing/2014/main" id="{C1BFB2B8-13C6-18A8-9F38-46D2A0073EA9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891316" y="2989474"/>
              <a:ext cx="88204" cy="88200"/>
            </a:xfrm>
            <a:prstGeom prst="rect">
              <a:avLst/>
            </a:prstGeom>
          </p:spPr>
        </p:pic>
        <p:pic>
          <p:nvPicPr>
            <p:cNvPr id="1461" name="object 179">
              <a:extLst>
                <a:ext uri="{FF2B5EF4-FFF2-40B4-BE49-F238E27FC236}">
                  <a16:creationId xmlns:a16="http://schemas.microsoft.com/office/drawing/2014/main" id="{3E148322-21AD-39AB-5694-CE14C9A16BA9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233238" y="2789609"/>
              <a:ext cx="88204" cy="88200"/>
            </a:xfrm>
            <a:prstGeom prst="rect">
              <a:avLst/>
            </a:prstGeom>
          </p:spPr>
        </p:pic>
        <p:pic>
          <p:nvPicPr>
            <p:cNvPr id="1462" name="object 179">
              <a:extLst>
                <a:ext uri="{FF2B5EF4-FFF2-40B4-BE49-F238E27FC236}">
                  <a16:creationId xmlns:a16="http://schemas.microsoft.com/office/drawing/2014/main" id="{B853CFAE-3181-64EA-0694-7303F8B03647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746347" y="3246482"/>
              <a:ext cx="88204" cy="88200"/>
            </a:xfrm>
            <a:prstGeom prst="rect">
              <a:avLst/>
            </a:prstGeom>
          </p:spPr>
        </p:pic>
        <p:pic>
          <p:nvPicPr>
            <p:cNvPr id="1463" name="object 179">
              <a:extLst>
                <a:ext uri="{FF2B5EF4-FFF2-40B4-BE49-F238E27FC236}">
                  <a16:creationId xmlns:a16="http://schemas.microsoft.com/office/drawing/2014/main" id="{2FD56C77-6B7D-49C7-AC92-458A32E05AA5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985345" y="3104617"/>
              <a:ext cx="88204" cy="88200"/>
            </a:xfrm>
            <a:prstGeom prst="rect">
              <a:avLst/>
            </a:prstGeom>
          </p:spPr>
        </p:pic>
        <p:pic>
          <p:nvPicPr>
            <p:cNvPr id="1464" name="object 179">
              <a:extLst>
                <a:ext uri="{FF2B5EF4-FFF2-40B4-BE49-F238E27FC236}">
                  <a16:creationId xmlns:a16="http://schemas.microsoft.com/office/drawing/2014/main" id="{5CCABD98-84AF-925E-A7EE-202F4334984B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966716" y="3340800"/>
              <a:ext cx="88204" cy="88200"/>
            </a:xfrm>
            <a:prstGeom prst="rect">
              <a:avLst/>
            </a:prstGeom>
          </p:spPr>
        </p:pic>
        <p:pic>
          <p:nvPicPr>
            <p:cNvPr id="1465" name="object 179">
              <a:extLst>
                <a:ext uri="{FF2B5EF4-FFF2-40B4-BE49-F238E27FC236}">
                  <a16:creationId xmlns:a16="http://schemas.microsoft.com/office/drawing/2014/main" id="{9FC913D1-BC55-C658-3FB8-8F75121A9223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842436" y="3295049"/>
              <a:ext cx="88204" cy="88200"/>
            </a:xfrm>
            <a:prstGeom prst="rect">
              <a:avLst/>
            </a:prstGeom>
          </p:spPr>
        </p:pic>
        <p:pic>
          <p:nvPicPr>
            <p:cNvPr id="1466" name="object 179">
              <a:extLst>
                <a:ext uri="{FF2B5EF4-FFF2-40B4-BE49-F238E27FC236}">
                  <a16:creationId xmlns:a16="http://schemas.microsoft.com/office/drawing/2014/main" id="{DA4051A5-DB65-A0BD-8558-F6A6F5E93049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890627" y="2798734"/>
              <a:ext cx="88204" cy="88200"/>
            </a:xfrm>
            <a:prstGeom prst="rect">
              <a:avLst/>
            </a:prstGeom>
          </p:spPr>
        </p:pic>
        <p:pic>
          <p:nvPicPr>
            <p:cNvPr id="1467" name="object 179">
              <a:extLst>
                <a:ext uri="{FF2B5EF4-FFF2-40B4-BE49-F238E27FC236}">
                  <a16:creationId xmlns:a16="http://schemas.microsoft.com/office/drawing/2014/main" id="{07BD07CF-9B92-CE47-37CF-DA1036FC0DDC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166290" y="3066926"/>
              <a:ext cx="88204" cy="88200"/>
            </a:xfrm>
            <a:prstGeom prst="rect">
              <a:avLst/>
            </a:prstGeom>
          </p:spPr>
        </p:pic>
        <p:pic>
          <p:nvPicPr>
            <p:cNvPr id="1468" name="object 179">
              <a:extLst>
                <a:ext uri="{FF2B5EF4-FFF2-40B4-BE49-F238E27FC236}">
                  <a16:creationId xmlns:a16="http://schemas.microsoft.com/office/drawing/2014/main" id="{40B33855-1B7D-18AB-CFDF-1A7D8AE6DC4B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252386" y="3189165"/>
              <a:ext cx="88204" cy="88200"/>
            </a:xfrm>
            <a:prstGeom prst="rect">
              <a:avLst/>
            </a:prstGeom>
          </p:spPr>
        </p:pic>
        <p:pic>
          <p:nvPicPr>
            <p:cNvPr id="1469" name="object 179">
              <a:extLst>
                <a:ext uri="{FF2B5EF4-FFF2-40B4-BE49-F238E27FC236}">
                  <a16:creationId xmlns:a16="http://schemas.microsoft.com/office/drawing/2014/main" id="{C7950C2C-BB90-252D-CDCC-75BF917A7EBD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42139" y="2884567"/>
              <a:ext cx="88204" cy="88200"/>
            </a:xfrm>
            <a:prstGeom prst="rect">
              <a:avLst/>
            </a:prstGeom>
          </p:spPr>
        </p:pic>
        <p:pic>
          <p:nvPicPr>
            <p:cNvPr id="1470" name="object 179">
              <a:extLst>
                <a:ext uri="{FF2B5EF4-FFF2-40B4-BE49-F238E27FC236}">
                  <a16:creationId xmlns:a16="http://schemas.microsoft.com/office/drawing/2014/main" id="{70507F7E-EBA5-E53E-A6E8-085CB5B9CFBF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223918" y="3285070"/>
              <a:ext cx="88204" cy="88200"/>
            </a:xfrm>
            <a:prstGeom prst="rect">
              <a:avLst/>
            </a:prstGeom>
          </p:spPr>
        </p:pic>
        <p:pic>
          <p:nvPicPr>
            <p:cNvPr id="1471" name="object 179">
              <a:extLst>
                <a:ext uri="{FF2B5EF4-FFF2-40B4-BE49-F238E27FC236}">
                  <a16:creationId xmlns:a16="http://schemas.microsoft.com/office/drawing/2014/main" id="{F006EA5A-BC7F-1862-D271-575CB0FFEFA6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223634" y="2827035"/>
              <a:ext cx="88204" cy="88200"/>
            </a:xfrm>
            <a:prstGeom prst="rect">
              <a:avLst/>
            </a:prstGeom>
          </p:spPr>
        </p:pic>
        <p:pic>
          <p:nvPicPr>
            <p:cNvPr id="1472" name="object 179">
              <a:extLst>
                <a:ext uri="{FF2B5EF4-FFF2-40B4-BE49-F238E27FC236}">
                  <a16:creationId xmlns:a16="http://schemas.microsoft.com/office/drawing/2014/main" id="{B2F23810-85F2-DFB0-4A8E-613DB80C637B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632166" y="3360039"/>
              <a:ext cx="88204" cy="88200"/>
            </a:xfrm>
            <a:prstGeom prst="rect">
              <a:avLst/>
            </a:prstGeom>
          </p:spPr>
        </p:pic>
        <p:pic>
          <p:nvPicPr>
            <p:cNvPr id="1473" name="object 179">
              <a:extLst>
                <a:ext uri="{FF2B5EF4-FFF2-40B4-BE49-F238E27FC236}">
                  <a16:creationId xmlns:a16="http://schemas.microsoft.com/office/drawing/2014/main" id="{7AC024EA-1FC3-453D-57A3-CA8C65C49AA3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660453" y="3046293"/>
              <a:ext cx="88204" cy="88200"/>
            </a:xfrm>
            <a:prstGeom prst="rect">
              <a:avLst/>
            </a:prstGeom>
          </p:spPr>
        </p:pic>
        <p:pic>
          <p:nvPicPr>
            <p:cNvPr id="1474" name="object 179">
              <a:extLst>
                <a:ext uri="{FF2B5EF4-FFF2-40B4-BE49-F238E27FC236}">
                  <a16:creationId xmlns:a16="http://schemas.microsoft.com/office/drawing/2014/main" id="{C7F9720F-2A62-1EB5-3564-67F603D25E42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109106" y="3227705"/>
              <a:ext cx="88204" cy="88200"/>
            </a:xfrm>
            <a:prstGeom prst="rect">
              <a:avLst/>
            </a:prstGeom>
          </p:spPr>
        </p:pic>
        <p:pic>
          <p:nvPicPr>
            <p:cNvPr id="1475" name="object 179">
              <a:extLst>
                <a:ext uri="{FF2B5EF4-FFF2-40B4-BE49-F238E27FC236}">
                  <a16:creationId xmlns:a16="http://schemas.microsoft.com/office/drawing/2014/main" id="{5AAC4375-1FBD-EDC5-68EA-7AC491D1CA79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204892" y="2953511"/>
              <a:ext cx="88204" cy="88200"/>
            </a:xfrm>
            <a:prstGeom prst="rect">
              <a:avLst/>
            </a:prstGeom>
          </p:spPr>
        </p:pic>
        <p:pic>
          <p:nvPicPr>
            <p:cNvPr id="1476" name="object 179">
              <a:extLst>
                <a:ext uri="{FF2B5EF4-FFF2-40B4-BE49-F238E27FC236}">
                  <a16:creationId xmlns:a16="http://schemas.microsoft.com/office/drawing/2014/main" id="{B43CA694-8050-043A-C1DB-2F9E7A6C85B6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90320" y="3132733"/>
              <a:ext cx="88204" cy="88200"/>
            </a:xfrm>
            <a:prstGeom prst="rect">
              <a:avLst/>
            </a:prstGeom>
          </p:spPr>
        </p:pic>
      </p:grpSp>
      <p:grpSp>
        <p:nvGrpSpPr>
          <p:cNvPr id="1477" name="Group 1476">
            <a:extLst>
              <a:ext uri="{FF2B5EF4-FFF2-40B4-BE49-F238E27FC236}">
                <a16:creationId xmlns:a16="http://schemas.microsoft.com/office/drawing/2014/main" id="{2E569112-6B3B-963B-832B-325AC932F9E4}"/>
              </a:ext>
            </a:extLst>
          </p:cNvPr>
          <p:cNvGrpSpPr/>
          <p:nvPr/>
        </p:nvGrpSpPr>
        <p:grpSpPr>
          <a:xfrm>
            <a:off x="4184836" y="3674313"/>
            <a:ext cx="4860870" cy="922476"/>
            <a:chOff x="4184836" y="3674313"/>
            <a:chExt cx="4860870" cy="922476"/>
          </a:xfrm>
        </p:grpSpPr>
        <p:sp>
          <p:nvSpPr>
            <p:cNvPr id="1478" name="Oval 1477">
              <a:extLst>
                <a:ext uri="{FF2B5EF4-FFF2-40B4-BE49-F238E27FC236}">
                  <a16:creationId xmlns:a16="http://schemas.microsoft.com/office/drawing/2014/main" id="{649C55E0-DF48-43B3-C844-42F4C2589F3F}"/>
                </a:ext>
              </a:extLst>
            </p:cNvPr>
            <p:cNvSpPr/>
            <p:nvPr/>
          </p:nvSpPr>
          <p:spPr>
            <a:xfrm>
              <a:off x="4223444" y="3855835"/>
              <a:ext cx="79200" cy="792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9" name="Oval 1478">
              <a:extLst>
                <a:ext uri="{FF2B5EF4-FFF2-40B4-BE49-F238E27FC236}">
                  <a16:creationId xmlns:a16="http://schemas.microsoft.com/office/drawing/2014/main" id="{3B254633-E395-2CDA-F5B0-797C60E97038}"/>
                </a:ext>
              </a:extLst>
            </p:cNvPr>
            <p:cNvSpPr/>
            <p:nvPr/>
          </p:nvSpPr>
          <p:spPr>
            <a:xfrm>
              <a:off x="8966506" y="4480485"/>
              <a:ext cx="79200" cy="792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0" name="Oval 1479">
              <a:extLst>
                <a:ext uri="{FF2B5EF4-FFF2-40B4-BE49-F238E27FC236}">
                  <a16:creationId xmlns:a16="http://schemas.microsoft.com/office/drawing/2014/main" id="{1A5D46E1-1AC8-0B80-615D-101A9AEAF6CD}"/>
                </a:ext>
              </a:extLst>
            </p:cNvPr>
            <p:cNvSpPr/>
            <p:nvPr/>
          </p:nvSpPr>
          <p:spPr>
            <a:xfrm>
              <a:off x="4537887" y="3855835"/>
              <a:ext cx="79200" cy="792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1" name="Oval 1480">
              <a:extLst>
                <a:ext uri="{FF2B5EF4-FFF2-40B4-BE49-F238E27FC236}">
                  <a16:creationId xmlns:a16="http://schemas.microsoft.com/office/drawing/2014/main" id="{F0F8ACE7-E2A5-B7BE-4AFC-38DF1B4CBCF6}"/>
                </a:ext>
              </a:extLst>
            </p:cNvPr>
            <p:cNvSpPr/>
            <p:nvPr/>
          </p:nvSpPr>
          <p:spPr>
            <a:xfrm>
              <a:off x="4271406" y="3674313"/>
              <a:ext cx="79200" cy="792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2" name="Oval 1481">
              <a:extLst>
                <a:ext uri="{FF2B5EF4-FFF2-40B4-BE49-F238E27FC236}">
                  <a16:creationId xmlns:a16="http://schemas.microsoft.com/office/drawing/2014/main" id="{A45C0100-5C11-21A2-78C9-BAA2DE9E83D0}"/>
                </a:ext>
              </a:extLst>
            </p:cNvPr>
            <p:cNvSpPr/>
            <p:nvPr/>
          </p:nvSpPr>
          <p:spPr>
            <a:xfrm>
              <a:off x="4623944" y="3941426"/>
              <a:ext cx="79200" cy="792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3" name="Oval 1482">
              <a:extLst>
                <a:ext uri="{FF2B5EF4-FFF2-40B4-BE49-F238E27FC236}">
                  <a16:creationId xmlns:a16="http://schemas.microsoft.com/office/drawing/2014/main" id="{05ACA52E-082C-4FE5-14EE-29F76B35B709}"/>
                </a:ext>
              </a:extLst>
            </p:cNvPr>
            <p:cNvSpPr/>
            <p:nvPr/>
          </p:nvSpPr>
          <p:spPr>
            <a:xfrm>
              <a:off x="4184836" y="3769809"/>
              <a:ext cx="79200" cy="792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4" name="Oval 1483">
              <a:extLst>
                <a:ext uri="{FF2B5EF4-FFF2-40B4-BE49-F238E27FC236}">
                  <a16:creationId xmlns:a16="http://schemas.microsoft.com/office/drawing/2014/main" id="{C4D6A156-A296-21D3-9DE8-6D9E2112B52E}"/>
                </a:ext>
              </a:extLst>
            </p:cNvPr>
            <p:cNvSpPr/>
            <p:nvPr/>
          </p:nvSpPr>
          <p:spPr>
            <a:xfrm>
              <a:off x="4518766" y="3941406"/>
              <a:ext cx="79200" cy="792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5" name="Oval 1484">
              <a:extLst>
                <a:ext uri="{FF2B5EF4-FFF2-40B4-BE49-F238E27FC236}">
                  <a16:creationId xmlns:a16="http://schemas.microsoft.com/office/drawing/2014/main" id="{6F013D5C-52C7-32AD-D2BD-EDE615AAB9DF}"/>
                </a:ext>
              </a:extLst>
            </p:cNvPr>
            <p:cNvSpPr/>
            <p:nvPr/>
          </p:nvSpPr>
          <p:spPr>
            <a:xfrm>
              <a:off x="4433251" y="3816235"/>
              <a:ext cx="79200" cy="792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6" name="Oval 1485">
              <a:extLst>
                <a:ext uri="{FF2B5EF4-FFF2-40B4-BE49-F238E27FC236}">
                  <a16:creationId xmlns:a16="http://schemas.microsoft.com/office/drawing/2014/main" id="{2E110553-7F91-9477-E88E-373EAB575562}"/>
                </a:ext>
              </a:extLst>
            </p:cNvPr>
            <p:cNvSpPr/>
            <p:nvPr/>
          </p:nvSpPr>
          <p:spPr>
            <a:xfrm>
              <a:off x="4623843" y="3854977"/>
              <a:ext cx="79200" cy="792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7" name="Oval 1486">
              <a:extLst>
                <a:ext uri="{FF2B5EF4-FFF2-40B4-BE49-F238E27FC236}">
                  <a16:creationId xmlns:a16="http://schemas.microsoft.com/office/drawing/2014/main" id="{AC9A84D8-4F4F-C912-DA73-7CB8F36CAF10}"/>
                </a:ext>
              </a:extLst>
            </p:cNvPr>
            <p:cNvSpPr/>
            <p:nvPr/>
          </p:nvSpPr>
          <p:spPr>
            <a:xfrm>
              <a:off x="4338816" y="3817206"/>
              <a:ext cx="79200" cy="792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8" name="Oval 1487">
              <a:extLst>
                <a:ext uri="{FF2B5EF4-FFF2-40B4-BE49-F238E27FC236}">
                  <a16:creationId xmlns:a16="http://schemas.microsoft.com/office/drawing/2014/main" id="{9BFB66CE-A125-D801-5597-BD1F9D9E52C9}"/>
                </a:ext>
              </a:extLst>
            </p:cNvPr>
            <p:cNvSpPr/>
            <p:nvPr/>
          </p:nvSpPr>
          <p:spPr>
            <a:xfrm>
              <a:off x="4537746" y="3778275"/>
              <a:ext cx="79200" cy="792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9" name="Oval 1488">
              <a:extLst>
                <a:ext uri="{FF2B5EF4-FFF2-40B4-BE49-F238E27FC236}">
                  <a16:creationId xmlns:a16="http://schemas.microsoft.com/office/drawing/2014/main" id="{FCA26136-8AE6-67BA-0CE8-786C5E0AAA99}"/>
                </a:ext>
              </a:extLst>
            </p:cNvPr>
            <p:cNvSpPr/>
            <p:nvPr/>
          </p:nvSpPr>
          <p:spPr>
            <a:xfrm>
              <a:off x="8882646" y="4517589"/>
              <a:ext cx="79200" cy="792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0" name="Oval 1489">
              <a:extLst>
                <a:ext uri="{FF2B5EF4-FFF2-40B4-BE49-F238E27FC236}">
                  <a16:creationId xmlns:a16="http://schemas.microsoft.com/office/drawing/2014/main" id="{908C4F1A-8C73-D1BF-D257-69E35F88D57E}"/>
                </a:ext>
              </a:extLst>
            </p:cNvPr>
            <p:cNvSpPr/>
            <p:nvPr/>
          </p:nvSpPr>
          <p:spPr>
            <a:xfrm>
              <a:off x="6784452" y="4261420"/>
              <a:ext cx="79200" cy="792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93" name="Titolo 1">
            <a:extLst>
              <a:ext uri="{FF2B5EF4-FFF2-40B4-BE49-F238E27FC236}">
                <a16:creationId xmlns:a16="http://schemas.microsoft.com/office/drawing/2014/main" id="{16DA35D1-77A4-4F31-0E43-77E62FD4A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446" y="317599"/>
            <a:ext cx="8839958" cy="394980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IRENA project facilitation platforms (CIP/ETAF): requests for support</a:t>
            </a:r>
          </a:p>
        </p:txBody>
      </p:sp>
    </p:spTree>
    <p:extLst>
      <p:ext uri="{BB962C8B-B14F-4D97-AF65-F5344CB8AC3E}">
        <p14:creationId xmlns:p14="http://schemas.microsoft.com/office/powerpoint/2010/main" val="2077113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F9CBFAB-4597-46A6-8CAF-06FBBE6B18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8D6D8A-33FC-493A-AF5E-0369E9D6A6D7}" type="slidenum">
              <a:rPr lang="de-DE" altLang="en-US" smtClean="0"/>
              <a:pPr>
                <a:defRPr/>
              </a:pPr>
              <a:t>6</a:t>
            </a:fld>
            <a:endParaRPr lang="de-DE" altLang="en-US"/>
          </a:p>
        </p:txBody>
      </p:sp>
      <p:pic>
        <p:nvPicPr>
          <p:cNvPr id="6" name="Picture 2" descr="https://irena.org/-/media/Images/IRENA/Agency/Event/2018/Sep/Central-Asia-Stats-Workshop-Group-2.jpg?la=en&amp;hash=08684B356D5459D400E475C1343A8B45FF0C9A9A">
            <a:extLst>
              <a:ext uri="{FF2B5EF4-FFF2-40B4-BE49-F238E27FC236}">
                <a16:creationId xmlns:a16="http://schemas.microsoft.com/office/drawing/2014/main" id="{E2F32AE1-D779-464C-B0D0-32CB3FC505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61" y="4392847"/>
            <a:ext cx="3025546" cy="1853147"/>
          </a:xfrm>
          <a:prstGeom prst="roundRect">
            <a:avLst>
              <a:gd name="adj" fmla="val 8594"/>
            </a:avLst>
          </a:prstGeo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s://irena.org/-/media/Images/IRENA/Agency/Event/2018/Oct/Baku-Policy-workshop-pic-2.jpg?la=en&amp;hash=F8549C79169011D77F8A20DE21CF3669C042E7B5">
            <a:extLst>
              <a:ext uri="{FF2B5EF4-FFF2-40B4-BE49-F238E27FC236}">
                <a16:creationId xmlns:a16="http://schemas.microsoft.com/office/drawing/2014/main" id="{C21EAFBB-D09F-4585-99BA-1032DFD3E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403" y="1418721"/>
            <a:ext cx="3025545" cy="1849406"/>
          </a:xfrm>
          <a:prstGeom prst="roundRect">
            <a:avLst>
              <a:gd name="adj" fmla="val 8594"/>
            </a:avLst>
          </a:prstGeo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irena.org/-/media/Images/IRENA/Agency/Event/2019/Mar/small1--main-Central-Asia-Workshop-on-LongTerm-Capacity-Expansion-Planning-with-a-High-Share-of-Rene.jpg?la=en&amp;hash=627D35E5FD87C8F16E259BADDDA2EAC5B636E998">
            <a:extLst>
              <a:ext uri="{FF2B5EF4-FFF2-40B4-BE49-F238E27FC236}">
                <a16:creationId xmlns:a16="http://schemas.microsoft.com/office/drawing/2014/main" id="{635EBD26-3AD1-473D-912E-08F1A14A9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484" y="4329130"/>
            <a:ext cx="3025546" cy="1882332"/>
          </a:xfrm>
          <a:prstGeom prst="roundRect">
            <a:avLst>
              <a:gd name="adj" fmla="val 8594"/>
            </a:avLst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E610533-7C9F-4FC9-8E07-114E714BA7ED}"/>
              </a:ext>
            </a:extLst>
          </p:cNvPr>
          <p:cNvSpPr txBox="1"/>
          <p:nvPr/>
        </p:nvSpPr>
        <p:spPr>
          <a:xfrm>
            <a:off x="346436" y="3857724"/>
            <a:ext cx="7103096" cy="464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872A6"/>
              </a:buClr>
            </a:pPr>
            <a:r>
              <a:rPr lang="en-US" sz="1800" b="1">
                <a:latin typeface="+mn-lt"/>
              </a:rPr>
              <a:t>Renewable Energy Statistics and Data Collection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9EB4DFF-611E-4D6B-8A5A-6D0835C04346}"/>
              </a:ext>
            </a:extLst>
          </p:cNvPr>
          <p:cNvSpPr/>
          <p:nvPr/>
        </p:nvSpPr>
        <p:spPr>
          <a:xfrm>
            <a:off x="284170" y="6291051"/>
            <a:ext cx="3773158" cy="488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33400">
              <a:lnSpc>
                <a:spcPct val="110000"/>
              </a:lnSpc>
              <a:spcAft>
                <a:spcPts val="0"/>
              </a:spcAft>
              <a:buClr>
                <a:srgbClr val="0872A6"/>
              </a:buClr>
            </a:pPr>
            <a:r>
              <a:rPr lang="en-US" sz="1200" b="1" dirty="0">
                <a:latin typeface="Calibri" panose="020F0502020204030204" pitchFamily="34" charset="0"/>
              </a:rPr>
              <a:t>Central Asia Renewable Energy Statistics Training</a:t>
            </a:r>
          </a:p>
          <a:p>
            <a:pPr defTabSz="533400">
              <a:lnSpc>
                <a:spcPct val="110000"/>
              </a:lnSpc>
              <a:spcAft>
                <a:spcPts val="0"/>
              </a:spcAft>
              <a:buClr>
                <a:srgbClr val="0872A6"/>
              </a:buClr>
            </a:pPr>
            <a:r>
              <a:rPr lang="en-US" sz="1200" dirty="0">
                <a:latin typeface="Calibri" panose="020F0502020204030204" pitchFamily="34" charset="0"/>
              </a:rPr>
              <a:t>September 2018, Abu Dhabi, UAE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0F93DC7-F187-453F-89DD-2CAA334ADEB6}"/>
              </a:ext>
            </a:extLst>
          </p:cNvPr>
          <p:cNvSpPr txBox="1"/>
          <p:nvPr/>
        </p:nvSpPr>
        <p:spPr>
          <a:xfrm>
            <a:off x="6096000" y="895501"/>
            <a:ext cx="7103096" cy="464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872A6"/>
              </a:buClr>
            </a:pPr>
            <a:r>
              <a:rPr lang="en-US" sz="1800" b="1">
                <a:latin typeface="+mn-lt"/>
              </a:rPr>
              <a:t>Enabling Policy and Regulatory Frameworks for Renewables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C62764B-580A-484C-A0A7-4862697A7717}"/>
              </a:ext>
            </a:extLst>
          </p:cNvPr>
          <p:cNvSpPr/>
          <p:nvPr/>
        </p:nvSpPr>
        <p:spPr>
          <a:xfrm>
            <a:off x="6150146" y="3369666"/>
            <a:ext cx="4572000" cy="488467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533400">
              <a:lnSpc>
                <a:spcPct val="110000"/>
              </a:lnSpc>
              <a:spcAft>
                <a:spcPts val="0"/>
              </a:spcAft>
              <a:buClr>
                <a:srgbClr val="0872A6"/>
              </a:buClr>
            </a:pPr>
            <a:r>
              <a:rPr lang="en-US" sz="1200" b="1" dirty="0">
                <a:latin typeface="Calibri" panose="020F0502020204030204" pitchFamily="34" charset="0"/>
              </a:rPr>
              <a:t>Regional Workshop on Policy Support Mechanisms </a:t>
            </a:r>
          </a:p>
          <a:p>
            <a:pPr defTabSz="533400">
              <a:lnSpc>
                <a:spcPct val="110000"/>
              </a:lnSpc>
              <a:spcAft>
                <a:spcPts val="0"/>
              </a:spcAft>
              <a:buClr>
                <a:srgbClr val="0872A6"/>
              </a:buClr>
            </a:pPr>
            <a:r>
              <a:rPr lang="en-US" sz="1200" dirty="0">
                <a:latin typeface="Calibri" panose="020F0502020204030204" pitchFamily="34" charset="0"/>
              </a:rPr>
              <a:t>October 2018, Baku, Azerbaijan</a:t>
            </a:r>
            <a:endParaRPr lang="ru-RU" sz="1200" dirty="0">
              <a:latin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1DEA3F2-78CD-43E7-9ABA-540E791F562A}"/>
              </a:ext>
            </a:extLst>
          </p:cNvPr>
          <p:cNvSpPr txBox="1"/>
          <p:nvPr/>
        </p:nvSpPr>
        <p:spPr>
          <a:xfrm>
            <a:off x="6150146" y="3821143"/>
            <a:ext cx="7187938" cy="464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872A6"/>
              </a:buClr>
              <a:tabLst>
                <a:tab pos="342900" algn="l"/>
              </a:tabLst>
            </a:pPr>
            <a:r>
              <a:rPr lang="en-US" sz="1800" b="1">
                <a:latin typeface="+mn-lt"/>
              </a:rPr>
              <a:t>Long-Term Energy Planning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CC6540F-1DD2-4CFD-ADFE-E6744B3E1969}"/>
              </a:ext>
            </a:extLst>
          </p:cNvPr>
          <p:cNvSpPr/>
          <p:nvPr/>
        </p:nvSpPr>
        <p:spPr>
          <a:xfrm>
            <a:off x="6096000" y="6224559"/>
            <a:ext cx="5011108" cy="691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33400">
              <a:lnSpc>
                <a:spcPct val="110000"/>
              </a:lnSpc>
              <a:spcAft>
                <a:spcPts val="0"/>
              </a:spcAft>
              <a:buClr>
                <a:srgbClr val="0872A6"/>
              </a:buClr>
            </a:pPr>
            <a:r>
              <a:rPr lang="en-US" sz="1200" b="1" dirty="0">
                <a:latin typeface="Calibri" panose="020F0502020204030204" pitchFamily="34" charset="0"/>
              </a:rPr>
              <a:t>Central Asia Workshop on Long-Term Capacity Expansion Planning with a High Share of Renewables</a:t>
            </a:r>
          </a:p>
          <a:p>
            <a:pPr defTabSz="533400">
              <a:lnSpc>
                <a:spcPct val="110000"/>
              </a:lnSpc>
              <a:spcAft>
                <a:spcPts val="0"/>
              </a:spcAft>
              <a:buClr>
                <a:srgbClr val="0872A6"/>
              </a:buClr>
            </a:pPr>
            <a:r>
              <a:rPr lang="en-US" sz="1200" dirty="0">
                <a:latin typeface="Calibri" panose="020F0502020204030204" pitchFamily="34" charset="0"/>
              </a:rPr>
              <a:t>March 2019, Nur-Sultan, Kazakhstan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8CFD53E-806D-44E0-ADBB-7EAF7F400667}"/>
              </a:ext>
            </a:extLst>
          </p:cNvPr>
          <p:cNvSpPr txBox="1"/>
          <p:nvPr/>
        </p:nvSpPr>
        <p:spPr>
          <a:xfrm>
            <a:off x="246862" y="385501"/>
            <a:ext cx="97658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b="1" dirty="0">
                <a:solidFill>
                  <a:srgbClr val="00619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IRENA’s Engagement in the region of Central Asia: regional level</a:t>
            </a:r>
            <a:endParaRPr lang="en-US" altLang="en-US" sz="2800" i="1" dirty="0">
              <a:solidFill>
                <a:srgbClr val="006192"/>
              </a:solidFill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DCBB467-A6A4-4E0E-B865-4E96AED5D656}"/>
              </a:ext>
            </a:extLst>
          </p:cNvPr>
          <p:cNvSpPr txBox="1"/>
          <p:nvPr/>
        </p:nvSpPr>
        <p:spPr>
          <a:xfrm>
            <a:off x="246863" y="958244"/>
            <a:ext cx="55722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872A6"/>
              </a:buClr>
            </a:pPr>
            <a:r>
              <a:rPr lang="en-GB" b="1"/>
              <a:t>Astana Communiqué</a:t>
            </a:r>
            <a:r>
              <a:rPr lang="en-US" b="1"/>
              <a:t> on Accelerating the Uptake of Renewables in Central Asia </a:t>
            </a:r>
            <a:endParaRPr lang="en-US" sz="1800" b="1">
              <a:latin typeface="+mn-lt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A4A8DD3D-9B9C-4BD7-9F6D-EEC465D93B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83042">
            <a:off x="2063212" y="1772273"/>
            <a:ext cx="1232533" cy="17460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98E4FBB-7729-4EF2-A2BD-5AEAE68272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83042">
            <a:off x="1137459" y="1681850"/>
            <a:ext cx="1154357" cy="15812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EB6CB80F-99D1-450B-AC72-9F8B03CFEB12}"/>
              </a:ext>
            </a:extLst>
          </p:cNvPr>
          <p:cNvSpPr/>
          <p:nvPr/>
        </p:nvSpPr>
        <p:spPr>
          <a:xfrm>
            <a:off x="402838" y="3513759"/>
            <a:ext cx="3773158" cy="2853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33400">
              <a:lnSpc>
                <a:spcPct val="110000"/>
              </a:lnSpc>
              <a:spcAft>
                <a:spcPts val="0"/>
              </a:spcAft>
              <a:buClr>
                <a:srgbClr val="0872A6"/>
              </a:buClr>
            </a:pPr>
            <a:r>
              <a:rPr lang="en-US" sz="1200" dirty="0">
                <a:latin typeface="Calibri" panose="020F0502020204030204" pitchFamily="34" charset="0"/>
              </a:rPr>
              <a:t>June 2017, Nur-Sultan, Kazakhstan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5DB3AD81-D44F-419B-BFF2-E43FF4B05C5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1662" y="249489"/>
            <a:ext cx="198755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3847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5DB3AD81-D44F-419B-BFF2-E43FF4B05C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1662" y="249489"/>
            <a:ext cx="198755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E73360A-D9BC-FB1E-716F-7D50BB568AAD}"/>
              </a:ext>
            </a:extLst>
          </p:cNvPr>
          <p:cNvSpPr/>
          <p:nvPr/>
        </p:nvSpPr>
        <p:spPr bwMode="auto">
          <a:xfrm>
            <a:off x="479376" y="889880"/>
            <a:ext cx="11227910" cy="557184"/>
          </a:xfrm>
          <a:prstGeom prst="rect">
            <a:avLst/>
          </a:prstGeom>
          <a:solidFill>
            <a:srgbClr val="0872A6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sz="1800" dirty="0">
                <a:solidFill>
                  <a:schemeClr val="tx1"/>
                </a:solidFill>
                <a:latin typeface="Calibri" panose="020F0502020204030204" pitchFamily="34" charset="0"/>
              </a:rPr>
              <a:t>Astana Communiqué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</a:rPr>
              <a:t> on Accelerating the Uptake of Renewables in Central Asia - 11 June 2017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CBFE8C-F9BA-F5D7-FAA7-B8A534FF7F3A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565FDF4-D2FE-483D-8AFC-13EC22B32FDB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0BD286B-22DB-1A7A-4305-B8D84E02395B}"/>
              </a:ext>
            </a:extLst>
          </p:cNvPr>
          <p:cNvGrpSpPr/>
          <p:nvPr/>
        </p:nvGrpSpPr>
        <p:grpSpPr>
          <a:xfrm>
            <a:off x="1816687" y="1571295"/>
            <a:ext cx="2885133" cy="2831523"/>
            <a:chOff x="124350" y="2465940"/>
            <a:chExt cx="3065886" cy="2831523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FE3845C-52C0-7B37-3535-7BF5CE1F1188}"/>
                </a:ext>
              </a:extLst>
            </p:cNvPr>
            <p:cNvSpPr txBox="1"/>
            <p:nvPr/>
          </p:nvSpPr>
          <p:spPr>
            <a:xfrm>
              <a:off x="124350" y="5020464"/>
              <a:ext cx="21888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endParaRPr lang="en-US" sz="1200" dirty="0">
                <a:latin typeface="Calibri" panose="020F0502020204030204" pitchFamily="34" charset="0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661D5EC-5FC7-9D5F-89C6-62D88C4E9E6B}"/>
                </a:ext>
              </a:extLst>
            </p:cNvPr>
            <p:cNvGrpSpPr/>
            <p:nvPr/>
          </p:nvGrpSpPr>
          <p:grpSpPr>
            <a:xfrm>
              <a:off x="124350" y="2465940"/>
              <a:ext cx="3065886" cy="2606008"/>
              <a:chOff x="861653" y="3884182"/>
              <a:chExt cx="3065886" cy="2606008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5CD890C-6BB1-9B8A-B078-7827DAD6BEED}"/>
                  </a:ext>
                </a:extLst>
              </p:cNvPr>
              <p:cNvSpPr txBox="1"/>
              <p:nvPr/>
            </p:nvSpPr>
            <p:spPr>
              <a:xfrm>
                <a:off x="872641" y="4156167"/>
                <a:ext cx="3054898" cy="276999"/>
              </a:xfrm>
              <a:prstGeom prst="rect">
                <a:avLst/>
              </a:prstGeom>
              <a:noFill/>
            </p:spPr>
            <p:txBody>
              <a:bodyPr wrap="square" numCol="1" rtlCol="0">
                <a:spAutoFit/>
              </a:bodyPr>
              <a:lstStyle/>
              <a:p>
                <a:pPr marL="285750" indent="-285750">
                  <a:spcBef>
                    <a:spcPts val="0"/>
                  </a:spcBef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endParaRPr lang="en-US" sz="1200" dirty="0">
                  <a:latin typeface="Calibri" panose="020F0502020204030204" pitchFamily="34" charset="0"/>
                  <a:ea typeface="Arial" charset="0"/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A50AD0D-DDE1-63E7-9FE2-AF4CD877B25C}"/>
                  </a:ext>
                </a:extLst>
              </p:cNvPr>
              <p:cNvSpPr/>
              <p:nvPr/>
            </p:nvSpPr>
            <p:spPr>
              <a:xfrm>
                <a:off x="861653" y="3884182"/>
                <a:ext cx="19630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0"/>
                  </a:spcBef>
                  <a:spcAft>
                    <a:spcPts val="300"/>
                  </a:spcAft>
                </a:pPr>
                <a:endParaRPr lang="en-US" dirty="0">
                  <a:solidFill>
                    <a:srgbClr val="0872A6"/>
                  </a:solidFill>
                  <a:latin typeface="Calibri" panose="020F0502020204030204" pitchFamily="34" charset="0"/>
                  <a:ea typeface="Arial" charset="0"/>
                </a:endParaRP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6C124B6E-77CF-6F00-612C-FAF62C504B69}"/>
                  </a:ext>
                </a:extLst>
              </p:cNvPr>
              <p:cNvSpPr/>
              <p:nvPr/>
            </p:nvSpPr>
            <p:spPr>
              <a:xfrm>
                <a:off x="872641" y="6151636"/>
                <a:ext cx="19630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Aft>
                    <a:spcPts val="600"/>
                  </a:spcAft>
                </a:pPr>
                <a:endParaRPr lang="en-US" dirty="0">
                  <a:solidFill>
                    <a:srgbClr val="0872A6"/>
                  </a:solidFill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D846DC41-E41F-4812-C42B-FF09DD99FF03}"/>
              </a:ext>
            </a:extLst>
          </p:cNvPr>
          <p:cNvSpPr txBox="1"/>
          <p:nvPr/>
        </p:nvSpPr>
        <p:spPr>
          <a:xfrm>
            <a:off x="479376" y="1753976"/>
            <a:ext cx="5961140" cy="311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Aft>
                <a:spcPts val="600"/>
              </a:spcAft>
            </a:pPr>
            <a:r>
              <a:rPr lang="en-GB" sz="2000" b="1" u="sng" dirty="0">
                <a:latin typeface="Calibri" panose="020F0502020204030204" pitchFamily="34" charset="0"/>
                <a:ea typeface="Arial" charset="0"/>
              </a:rPr>
              <a:t>Action Areas</a:t>
            </a:r>
          </a:p>
          <a:p>
            <a:pPr marL="285750" indent="-285750">
              <a:lnSpc>
                <a:spcPct val="13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1800" dirty="0">
                <a:latin typeface="Calibri" panose="020F0502020204030204" pitchFamily="34" charset="0"/>
                <a:ea typeface="Arial" charset="0"/>
              </a:rPr>
              <a:t>Renewable Energy Statistics and Data Collection</a:t>
            </a:r>
          </a:p>
          <a:p>
            <a:pPr marL="285750" indent="-285750">
              <a:lnSpc>
                <a:spcPct val="13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1800" dirty="0">
                <a:latin typeface="Calibri" panose="020F0502020204030204" pitchFamily="34" charset="0"/>
                <a:ea typeface="Arial" charset="0"/>
              </a:rPr>
              <a:t>Policies and Regulation for Renewable Energy Deployment</a:t>
            </a:r>
          </a:p>
          <a:p>
            <a:pPr marL="285750" indent="-285750">
              <a:lnSpc>
                <a:spcPct val="13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1800" dirty="0">
                <a:latin typeface="Calibri" panose="020F0502020204030204" pitchFamily="34" charset="0"/>
                <a:ea typeface="Arial" charset="0"/>
              </a:rPr>
              <a:t>Resource assessment</a:t>
            </a:r>
          </a:p>
          <a:p>
            <a:pPr marL="285750" indent="-285750">
              <a:lnSpc>
                <a:spcPct val="13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1800" dirty="0">
                <a:latin typeface="Calibri" panose="020F0502020204030204" pitchFamily="34" charset="0"/>
                <a:ea typeface="Arial" charset="0"/>
              </a:rPr>
              <a:t>Integration on VREs into Power Grids</a:t>
            </a:r>
          </a:p>
          <a:p>
            <a:pPr marL="285750" indent="-285750">
              <a:lnSpc>
                <a:spcPct val="13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1800" dirty="0">
                <a:latin typeface="Calibri" panose="020F0502020204030204" pitchFamily="34" charset="0"/>
                <a:ea typeface="Arial" charset="0"/>
              </a:rPr>
              <a:t>Project Development Support</a:t>
            </a:r>
          </a:p>
          <a:p>
            <a:pPr marL="285750" indent="-285750">
              <a:lnSpc>
                <a:spcPct val="13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800" dirty="0">
                <a:latin typeface="Calibri" panose="020F0502020204030204" pitchFamily="34" charset="0"/>
                <a:ea typeface="Arial" charset="0"/>
              </a:rPr>
              <a:t>Awareness Raising</a:t>
            </a:r>
            <a:endParaRPr lang="en-US" dirty="0">
              <a:latin typeface="Calibri" panose="020F0502020204030204" pitchFamily="34" charset="0"/>
              <a:ea typeface="Arial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24EFBD6-808B-1272-DA27-9DCB2707DB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83042">
            <a:off x="8458605" y="1908643"/>
            <a:ext cx="2257543" cy="31981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2EC12B3-4ECA-4869-2E6B-6E91CA146A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83042">
            <a:off x="6544117" y="1647000"/>
            <a:ext cx="2344806" cy="32119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6149E061-ABF5-F7C0-0701-22906EAFF41D}"/>
              </a:ext>
            </a:extLst>
          </p:cNvPr>
          <p:cNvGrpSpPr/>
          <p:nvPr/>
        </p:nvGrpSpPr>
        <p:grpSpPr>
          <a:xfrm>
            <a:off x="2771135" y="5530903"/>
            <a:ext cx="6649731" cy="1058153"/>
            <a:chOff x="2651836" y="5530903"/>
            <a:chExt cx="6649731" cy="1058153"/>
          </a:xfrm>
        </p:grpSpPr>
        <p:pic>
          <p:nvPicPr>
            <p:cNvPr id="30" name="Picture 14" descr="Image result for ebrd">
              <a:extLst>
                <a:ext uri="{FF2B5EF4-FFF2-40B4-BE49-F238E27FC236}">
                  <a16:creationId xmlns:a16="http://schemas.microsoft.com/office/drawing/2014/main" id="{BC310786-E2B5-F766-3286-B4547E1191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9737" y="6143006"/>
              <a:ext cx="1916045" cy="3965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40" descr="Image result for unece">
              <a:extLst>
                <a:ext uri="{FF2B5EF4-FFF2-40B4-BE49-F238E27FC236}">
                  <a16:creationId xmlns:a16="http://schemas.microsoft.com/office/drawing/2014/main" id="{472DC7E4-2DB6-F878-8F6E-83A4AA0B88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8453" y="5530903"/>
              <a:ext cx="1176569" cy="6665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4" descr="Image result for unescap">
              <a:extLst>
                <a:ext uri="{FF2B5EF4-FFF2-40B4-BE49-F238E27FC236}">
                  <a16:creationId xmlns:a16="http://schemas.microsoft.com/office/drawing/2014/main" id="{88D679E7-659E-E2E5-1010-2F08FB9116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2058" y="5708312"/>
              <a:ext cx="1209658" cy="3139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32" descr="U.S. Agency for International Development">
              <a:extLst>
                <a:ext uri="{FF2B5EF4-FFF2-40B4-BE49-F238E27FC236}">
                  <a16:creationId xmlns:a16="http://schemas.microsoft.com/office/drawing/2014/main" id="{C5D0CBC4-C875-0681-E12E-F0841BF404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0091" y="6140735"/>
              <a:ext cx="1231196" cy="384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8" descr="Image result for nrel">
              <a:extLst>
                <a:ext uri="{FF2B5EF4-FFF2-40B4-BE49-F238E27FC236}">
                  <a16:creationId xmlns:a16="http://schemas.microsoft.com/office/drawing/2014/main" id="{0B8FBFEB-08CB-55AD-A095-330D56EEB9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1836" y="6156983"/>
              <a:ext cx="1209805" cy="4320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12" descr="Image result">
              <a:extLst>
                <a:ext uri="{FF2B5EF4-FFF2-40B4-BE49-F238E27FC236}">
                  <a16:creationId xmlns:a16="http://schemas.microsoft.com/office/drawing/2014/main" id="{A2F9F259-E45A-F143-EC54-CA5B248D61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2134" y="5684090"/>
              <a:ext cx="1751250" cy="3624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2" descr="https://upload.wikimedia.org/wikipedia/commons/thumb/8/84/European_Commission.svg/2000px-European_Commission.svg.png">
              <a:extLst>
                <a:ext uri="{FF2B5EF4-FFF2-40B4-BE49-F238E27FC236}">
                  <a16:creationId xmlns:a16="http://schemas.microsoft.com/office/drawing/2014/main" id="{7C51AD1E-9861-9695-B617-CB4FD9A799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96200" y="5611136"/>
              <a:ext cx="1405367" cy="9746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F016904A-E5DA-D4B2-0ABF-8750B7D05702}"/>
              </a:ext>
            </a:extLst>
          </p:cNvPr>
          <p:cNvSpPr/>
          <p:nvPr/>
        </p:nvSpPr>
        <p:spPr bwMode="auto">
          <a:xfrm>
            <a:off x="479376" y="5324067"/>
            <a:ext cx="11227910" cy="231121"/>
          </a:xfrm>
          <a:prstGeom prst="rect">
            <a:avLst/>
          </a:prstGeom>
          <a:solidFill>
            <a:srgbClr val="0872A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91B6AFA5-EED7-1580-920B-A9BBD3B3EE08}"/>
              </a:ext>
            </a:extLst>
          </p:cNvPr>
          <p:cNvSpPr txBox="1">
            <a:spLocks/>
          </p:cNvSpPr>
          <p:nvPr/>
        </p:nvSpPr>
        <p:spPr bwMode="auto">
          <a:xfrm>
            <a:off x="546548" y="229071"/>
            <a:ext cx="8447717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872A6"/>
                </a:solidFill>
                <a:latin typeface="ITC Avant Garde Gothic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5pPr>
            <a:lvl6pPr marL="511761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6pPr>
            <a:lvl7pPr marL="1023523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7pPr>
            <a:lvl8pPr marL="1535285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8pPr>
            <a:lvl9pPr marL="2047046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9pPr>
          </a:lstStyle>
          <a:p>
            <a:pPr defTabSz="457200">
              <a:lnSpc>
                <a:spcPct val="90000"/>
              </a:lnSpc>
            </a:pPr>
            <a:r>
              <a:rPr lang="en-US" sz="2400" dirty="0">
                <a:latin typeface="+mn-lt"/>
              </a:rPr>
              <a:t>Central Asia Regional Initiative</a:t>
            </a:r>
          </a:p>
        </p:txBody>
      </p:sp>
    </p:spTree>
    <p:extLst>
      <p:ext uri="{BB962C8B-B14F-4D97-AF65-F5344CB8AC3E}">
        <p14:creationId xmlns:p14="http://schemas.microsoft.com/office/powerpoint/2010/main" val="3367073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79376" y="1753976"/>
            <a:ext cx="5961140" cy="404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en-GB" sz="2000" b="1" u="sng" dirty="0">
                <a:latin typeface="Calibri" panose="020F0502020204030204" pitchFamily="34" charset="0"/>
                <a:ea typeface="Arial" charset="0"/>
              </a:rPr>
              <a:t>Main insights: </a:t>
            </a:r>
          </a:p>
          <a:p>
            <a:pPr marL="285750" indent="-285750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Calibri" charset="0"/>
                <a:ea typeface="Calibri" charset="0"/>
                <a:cs typeface="Calibri" charset="0"/>
              </a:rPr>
              <a:t>Need for adopting comprehensive RE policy with a long-term implementation roadmap </a:t>
            </a:r>
          </a:p>
          <a:p>
            <a:pPr marL="285750" indent="-285750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Calibri" charset="0"/>
                <a:ea typeface="Calibri" charset="0"/>
                <a:cs typeface="Calibri" charset="0"/>
              </a:rPr>
              <a:t>Access to private finance remains limited, therefore fiscal incentives, along with support mechanisms are critical for RE uptake. </a:t>
            </a:r>
          </a:p>
          <a:p>
            <a:pPr marL="285750" indent="-285750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Calibri" charset="0"/>
                <a:ea typeface="Calibri" charset="0"/>
                <a:cs typeface="Calibri" charset="0"/>
              </a:rPr>
              <a:t>Issues relating to technical aspects of grid access could be specified in legal documents, such as grid code </a:t>
            </a:r>
          </a:p>
          <a:p>
            <a:pPr marL="285750" indent="-285750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Calibri" charset="0"/>
                <a:ea typeface="Calibri" charset="0"/>
                <a:cs typeface="Calibri" charset="0"/>
              </a:rPr>
              <a:t>There is an important need to account for the socio-economic benefits in policy-making process</a:t>
            </a:r>
          </a:p>
        </p:txBody>
      </p:sp>
      <p:pic>
        <p:nvPicPr>
          <p:cNvPr id="1028" name="Picture 4" descr="https://irena.org/-/media/Images/IRENA/Agency/Event/2018/Oct/Baku-Policy-workshop-pic-1.jpg?la=en&amp;hash=B4776898579A739433FC31DF7C36911E65487D8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0506" y="1693093"/>
            <a:ext cx="4699516" cy="2283965"/>
          </a:xfrm>
          <a:prstGeom prst="roundRect">
            <a:avLst>
              <a:gd name="adj" fmla="val 8594"/>
            </a:avLst>
          </a:prstGeo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irena.org/-/media/Images/IRENA/Agency/Event/2018/Oct/Baku-Policy-workshop-pic-2.jpg?la=en&amp;hash=F8549C79169011D77F8A20DE21CF3669C042E7B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0506" y="4130245"/>
            <a:ext cx="4699516" cy="2283965"/>
          </a:xfrm>
          <a:prstGeom prst="roundRect">
            <a:avLst>
              <a:gd name="adj" fmla="val 8594"/>
            </a:avLst>
          </a:prstGeo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2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F8B3B21-5C85-4A78-A1D5-A164372E5220}" type="slidenum">
              <a:rPr lang="de-DE" altLang="en-US" smtClean="0"/>
              <a:pPr/>
              <a:t>8</a:t>
            </a:fld>
            <a:endParaRPr lang="de-DE" altLang="en-US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491804" y="344368"/>
            <a:ext cx="8916563" cy="815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872A6"/>
                </a:solidFill>
                <a:latin typeface="ITC Avant Garde Gothic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5pPr>
            <a:lvl6pPr marL="511761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6pPr>
            <a:lvl7pPr marL="1023523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7pPr>
            <a:lvl8pPr marL="1535285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8pPr>
            <a:lvl9pPr marL="2047046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50000"/>
              </a:lnSpc>
              <a:buClr>
                <a:srgbClr val="0872A6"/>
              </a:buClr>
            </a:pPr>
            <a:r>
              <a:rPr lang="en-US" sz="2400" dirty="0">
                <a:latin typeface="+mn-lt"/>
              </a:rPr>
              <a:t>Enabling Policy and Regulatory Frameworks for Renewables</a:t>
            </a:r>
          </a:p>
        </p:txBody>
      </p:sp>
      <p:sp>
        <p:nvSpPr>
          <p:cNvPr id="2" name="Rectangle 1"/>
          <p:cNvSpPr/>
          <p:nvPr/>
        </p:nvSpPr>
        <p:spPr>
          <a:xfrm>
            <a:off x="491805" y="1046762"/>
            <a:ext cx="63712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872A6"/>
              </a:buClr>
            </a:pPr>
            <a:r>
              <a:rPr lang="en-US" sz="1800" b="1" dirty="0">
                <a:solidFill>
                  <a:srgbClr val="262626"/>
                </a:solidFill>
                <a:latin typeface="Calibri" panose="020F0502020204030204" pitchFamily="34" charset="0"/>
              </a:rPr>
              <a:t>Improving the understanding of design and implementation </a:t>
            </a:r>
            <a:br>
              <a:rPr lang="en-US" sz="1800" b="1" dirty="0">
                <a:solidFill>
                  <a:srgbClr val="262626"/>
                </a:solidFill>
                <a:latin typeface="Calibri" panose="020F0502020204030204" pitchFamily="34" charset="0"/>
              </a:rPr>
            </a:br>
            <a:r>
              <a:rPr lang="en-US" sz="1800" b="1" dirty="0">
                <a:solidFill>
                  <a:srgbClr val="262626"/>
                </a:solidFill>
                <a:latin typeface="Calibri" panose="020F0502020204030204" pitchFamily="34" charset="0"/>
              </a:rPr>
              <a:t>of renewable energy targets, policies and support schemes</a:t>
            </a:r>
          </a:p>
        </p:txBody>
      </p:sp>
      <p:sp>
        <p:nvSpPr>
          <p:cNvPr id="8" name="Rectangle 7"/>
          <p:cNvSpPr/>
          <p:nvPr/>
        </p:nvSpPr>
        <p:spPr>
          <a:xfrm>
            <a:off x="6924264" y="1052917"/>
            <a:ext cx="4572000" cy="6340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533400">
              <a:lnSpc>
                <a:spcPct val="110000"/>
              </a:lnSpc>
              <a:spcAft>
                <a:spcPts val="0"/>
              </a:spcAft>
              <a:buClr>
                <a:srgbClr val="0872A6"/>
              </a:buClr>
            </a:pPr>
            <a:r>
              <a:rPr lang="en-US" b="1" dirty="0">
                <a:latin typeface="Calibri" panose="020F0502020204030204" pitchFamily="34" charset="0"/>
              </a:rPr>
              <a:t>Regional Workshop on Policy Support Mechanisms </a:t>
            </a:r>
            <a:r>
              <a:rPr lang="en-US" dirty="0">
                <a:latin typeface="Calibri" panose="020F0502020204030204" pitchFamily="34" charset="0"/>
              </a:rPr>
              <a:t>17 October 2018, Baku</a:t>
            </a:r>
            <a:endParaRPr lang="ru-RU" dirty="0">
              <a:latin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B3E234-C10F-8D84-ACA5-C3EEF150A7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7588" y="326428"/>
            <a:ext cx="198755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341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91805" y="2251620"/>
            <a:ext cx="5961140" cy="324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en-GB" sz="2000" b="1" u="sng" dirty="0">
                <a:latin typeface="Calibri" panose="020F0502020204030204" pitchFamily="34" charset="0"/>
                <a:ea typeface="Arial" charset="0"/>
              </a:rPr>
              <a:t>Main insights: </a:t>
            </a:r>
          </a:p>
          <a:p>
            <a:pPr marL="285750" indent="-285750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Calibri" charset="0"/>
                <a:ea typeface="Calibri" charset="0"/>
                <a:cs typeface="Calibri" charset="0"/>
              </a:rPr>
              <a:t>There is a need to better define the data requirements </a:t>
            </a:r>
          </a:p>
          <a:p>
            <a:pPr marL="285750" indent="-285750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Calibri" charset="0"/>
                <a:ea typeface="Calibri" charset="0"/>
                <a:cs typeface="Calibri" charset="0"/>
              </a:rPr>
              <a:t>Data collection can be enhanced through improvements in the legal and institutional framework to clarify methodologies and processes </a:t>
            </a:r>
          </a:p>
          <a:p>
            <a:pPr marL="285750" indent="-285750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Calibri" charset="0"/>
                <a:ea typeface="Calibri" charset="0"/>
                <a:cs typeface="Calibri" charset="0"/>
              </a:rPr>
              <a:t>Mechanisms for data dissemination could be adjusted to ensure that the collected data is publicly available through online resources </a:t>
            </a:r>
          </a:p>
        </p:txBody>
      </p:sp>
      <p:sp>
        <p:nvSpPr>
          <p:cNvPr id="20482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F8B3B21-5C85-4A78-A1D5-A164372E5220}" type="slidenum">
              <a:rPr lang="de-DE" altLang="en-US" smtClean="0"/>
              <a:pPr/>
              <a:t>9</a:t>
            </a:fld>
            <a:endParaRPr lang="de-DE" altLang="en-US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491805" y="333612"/>
            <a:ext cx="8496944" cy="815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872A6"/>
                </a:solidFill>
                <a:latin typeface="ITC Avant Garde Gothic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5pPr>
            <a:lvl6pPr marL="511761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6pPr>
            <a:lvl7pPr marL="1023523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7pPr>
            <a:lvl8pPr marL="1535285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8pPr>
            <a:lvl9pPr marL="2047046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50000"/>
              </a:lnSpc>
              <a:buClr>
                <a:srgbClr val="0872A6"/>
              </a:buClr>
            </a:pPr>
            <a:r>
              <a:rPr lang="en-US" sz="2400" dirty="0">
                <a:latin typeface="+mn-lt"/>
              </a:rPr>
              <a:t>Renewable Energy Statistics and Data Collection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475645" y="1404808"/>
            <a:ext cx="6371270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</a:pPr>
            <a:r>
              <a:rPr lang="en-US" sz="1800" b="1" dirty="0">
                <a:latin typeface="Calibri" charset="0"/>
                <a:ea typeface="Calibri" charset="0"/>
                <a:cs typeface="Calibri" charset="0"/>
              </a:rPr>
              <a:t>Enhancing capacities to improve the collection of reliable data </a:t>
            </a:r>
            <a:br>
              <a:rPr lang="en-US" sz="1800" b="1" dirty="0">
                <a:latin typeface="Calibri" charset="0"/>
                <a:ea typeface="Calibri" charset="0"/>
                <a:cs typeface="Calibri" charset="0"/>
              </a:rPr>
            </a:br>
            <a:r>
              <a:rPr lang="en-US" sz="1800" b="1" dirty="0">
                <a:latin typeface="Calibri" charset="0"/>
                <a:ea typeface="Calibri" charset="0"/>
                <a:cs typeface="Calibri" charset="0"/>
              </a:rPr>
              <a:t>on renewables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6935691" y="1980405"/>
            <a:ext cx="4572000" cy="6340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533400">
              <a:lnSpc>
                <a:spcPct val="110000"/>
              </a:lnSpc>
              <a:spcAft>
                <a:spcPts val="0"/>
              </a:spcAft>
              <a:buClr>
                <a:srgbClr val="0872A6"/>
              </a:buClr>
            </a:pPr>
            <a:r>
              <a:rPr lang="en-US" b="1" dirty="0">
                <a:latin typeface="Calibri" panose="020F0502020204030204" pitchFamily="34" charset="0"/>
              </a:rPr>
              <a:t>Central Asia Renewable Energy Statistics Training</a:t>
            </a:r>
          </a:p>
          <a:p>
            <a:pPr algn="ctr" defTabSz="533400">
              <a:lnSpc>
                <a:spcPct val="110000"/>
              </a:lnSpc>
              <a:spcAft>
                <a:spcPts val="0"/>
              </a:spcAft>
              <a:buClr>
                <a:srgbClr val="0872A6"/>
              </a:buClr>
            </a:pPr>
            <a:r>
              <a:rPr lang="en-US" dirty="0">
                <a:latin typeface="Calibri" panose="020F0502020204030204" pitchFamily="34" charset="0"/>
              </a:rPr>
              <a:t>25-27 September 2018, Abu Dhabi</a:t>
            </a:r>
          </a:p>
        </p:txBody>
      </p:sp>
      <p:pic>
        <p:nvPicPr>
          <p:cNvPr id="10" name="Picture 2" descr="https://irena.org/-/media/Images/IRENA/Agency/Event/2018/Sep/Central-Asia-Stats-Workshop-Group-2.jpg?la=en&amp;hash=08684B356D5459D400E475C1343A8B45FF0C9A9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933" y="2614425"/>
            <a:ext cx="4699516" cy="2878454"/>
          </a:xfrm>
          <a:prstGeom prst="roundRect">
            <a:avLst>
              <a:gd name="adj" fmla="val 8594"/>
            </a:avLst>
          </a:prstGeo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B9F1547-E523-6E9C-960F-C904E6AE0C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7588" y="326428"/>
            <a:ext cx="198755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0304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v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Inside Plai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Inner Pag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424368B706EE4FB77F211FDCEB8A37" ma:contentTypeVersion="18" ma:contentTypeDescription="Create a new document." ma:contentTypeScope="" ma:versionID="819446de0d922225d5063dad81a2da9c">
  <xsd:schema xmlns:xsd="http://www.w3.org/2001/XMLSchema" xmlns:xs="http://www.w3.org/2001/XMLSchema" xmlns:p="http://schemas.microsoft.com/office/2006/metadata/properties" xmlns:ns2="e30a273d-d6ae-4788-9422-d2fa4deaadf4" xmlns:ns3="c0101cd4-d4a0-41a2-b320-d72d96077b7f" xmlns:ns4="c1fdd505-2570-46c2-bd04-3e0f2d874cf5" targetNamespace="http://schemas.microsoft.com/office/2006/metadata/properties" ma:root="true" ma:fieldsID="35dc91fd2f1afaee95cabd57965a0737" ns2:_="" ns3:_="" ns4:_="">
    <xsd:import namespace="e30a273d-d6ae-4788-9422-d2fa4deaadf4"/>
    <xsd:import namespace="c0101cd4-d4a0-41a2-b320-d72d96077b7f"/>
    <xsd:import namespace="c1fdd505-2570-46c2-bd04-3e0f2d874cf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0a273d-d6ae-4788-9422-d2fa4deaadf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15af50e-efb3-4a0e-b425-875ff625e0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101cd4-d4a0-41a2-b320-d72d96077b7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fdd505-2570-46c2-bd04-3e0f2d874cf5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7ccffee5-52ba-4ced-b964-e685bc4da251}" ma:internalName="TaxCatchAll" ma:showField="CatchAllData" ma:web="c0101cd4-d4a0-41a2-b320-d72d96077b7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30a273d-d6ae-4788-9422-d2fa4deaadf4">
      <Terms xmlns="http://schemas.microsoft.com/office/infopath/2007/PartnerControls"/>
    </lcf76f155ced4ddcb4097134ff3c332f>
    <TaxCatchAll xmlns="c1fdd505-2570-46c2-bd04-3e0f2d874cf5" xsi:nil="true"/>
  </documentManagement>
</p:properties>
</file>

<file path=customXml/itemProps1.xml><?xml version="1.0" encoding="utf-8"?>
<ds:datastoreItem xmlns:ds="http://schemas.openxmlformats.org/officeDocument/2006/customXml" ds:itemID="{D4885A61-62CD-4EE1-80F7-73A5F106F5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30a273d-d6ae-4788-9422-d2fa4deaadf4"/>
    <ds:schemaRef ds:uri="c0101cd4-d4a0-41a2-b320-d72d96077b7f"/>
    <ds:schemaRef ds:uri="c1fdd505-2570-46c2-bd04-3e0f2d874cf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EED2C4B-447D-4F2C-A342-71E56193AD8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6CCC709-262E-410E-95C5-F04382451F2E}">
  <ds:schemaRefs>
    <ds:schemaRef ds:uri="http://schemas.microsoft.com/office/2006/metadata/properties"/>
    <ds:schemaRef ds:uri="http://schemas.microsoft.com/office/infopath/2007/PartnerControls"/>
    <ds:schemaRef ds:uri="494f5010-5945-4a8c-81ab-35a6a3fcc790"/>
    <ds:schemaRef ds:uri="e30a273d-d6ae-4788-9422-d2fa4deaadf4"/>
    <ds:schemaRef ds:uri="c1fdd505-2570-46c2-bd04-3e0f2d874cf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1654</Words>
  <Application>Microsoft Office PowerPoint</Application>
  <PresentationFormat>Widescreen</PresentationFormat>
  <Paragraphs>390</Paragraphs>
  <Slides>16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Office Theme</vt:lpstr>
      <vt:lpstr>Cover</vt:lpstr>
      <vt:lpstr>Inside Plain</vt:lpstr>
      <vt:lpstr>Inner Page</vt:lpstr>
      <vt:lpstr>2023 CAREC ENERGY INVESTMENT FORUM</vt:lpstr>
      <vt:lpstr>PowerPoint Presentation</vt:lpstr>
      <vt:lpstr>PowerPoint Presentation</vt:lpstr>
      <vt:lpstr>PowerPoint Presentation</vt:lpstr>
      <vt:lpstr>IRENA project facilitation platforms (CIP/ETAF): requests for support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IRENA Project Facilitation Webinars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Karanpreet Kaur</dc:creator>
  <cp:lastModifiedBy>Erick RuizAraya</cp:lastModifiedBy>
  <cp:revision>2</cp:revision>
  <dcterms:created xsi:type="dcterms:W3CDTF">2023-11-22T09:18:53Z</dcterms:created>
  <dcterms:modified xsi:type="dcterms:W3CDTF">2024-02-05T09:04:06Z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0x0101006D424368B706EE4FB77F211FDCEB8A37</vt:lpwstr>
  </property>
  <property fmtid="{D5CDD505-2E9C-101B-9397-08002B2CF9AE}" pid="3" name="MediaServiceImageTags">
    <vt:lpwstr/>
  </property>
  <property fmtid="{D5CDD505-2E9C-101B-9397-08002B2CF9AE}" pid="4" name="MSIP_Label_817d4574-7375-4d17-b29c-6e4c6df0fcb0_Enabled">
    <vt:lpwstr>true</vt:lpwstr>
  </property>
  <property fmtid="{D5CDD505-2E9C-101B-9397-08002B2CF9AE}" pid="5" name="MSIP_Label_817d4574-7375-4d17-b29c-6e4c6df0fcb0_SetDate">
    <vt:lpwstr>2024-02-05T09:04:05Z</vt:lpwstr>
  </property>
  <property fmtid="{D5CDD505-2E9C-101B-9397-08002B2CF9AE}" pid="6" name="MSIP_Label_817d4574-7375-4d17-b29c-6e4c6df0fcb0_Method">
    <vt:lpwstr>Standard</vt:lpwstr>
  </property>
  <property fmtid="{D5CDD505-2E9C-101B-9397-08002B2CF9AE}" pid="7" name="MSIP_Label_817d4574-7375-4d17-b29c-6e4c6df0fcb0_Name">
    <vt:lpwstr>ADB Internal</vt:lpwstr>
  </property>
  <property fmtid="{D5CDD505-2E9C-101B-9397-08002B2CF9AE}" pid="8" name="MSIP_Label_817d4574-7375-4d17-b29c-6e4c6df0fcb0_SiteId">
    <vt:lpwstr>9495d6bb-41c2-4c58-848f-92e52cf3d640</vt:lpwstr>
  </property>
  <property fmtid="{D5CDD505-2E9C-101B-9397-08002B2CF9AE}" pid="9" name="MSIP_Label_817d4574-7375-4d17-b29c-6e4c6df0fcb0_ActionId">
    <vt:lpwstr>ad6b2e4e-07d2-4e05-bbd9-bef5445eee9c</vt:lpwstr>
  </property>
  <property fmtid="{D5CDD505-2E9C-101B-9397-08002B2CF9AE}" pid="10" name="MSIP_Label_817d4574-7375-4d17-b29c-6e4c6df0fcb0_ContentBits">
    <vt:lpwstr>2</vt:lpwstr>
  </property>
  <property fmtid="{D5CDD505-2E9C-101B-9397-08002B2CF9AE}" pid="11" name="ClassificationContentMarkingFooterLocations">
    <vt:lpwstr>Office Theme:8\Cover:3\Inside Plain:6\Inner Page:3</vt:lpwstr>
  </property>
  <property fmtid="{D5CDD505-2E9C-101B-9397-08002B2CF9AE}" pid="12" name="ClassificationContentMarkingFooterText">
    <vt:lpwstr>INTERNAL. This information is accessible to ADB Management and staff. It may be shared outside ADB with appropriate permission.</vt:lpwstr>
  </property>
</Properties>
</file>